
<file path=[Content_Types].xml><?xml version="1.0" encoding="utf-8"?>
<Types xmlns="http://schemas.openxmlformats.org/package/2006/content-types">
  <Override PartName="/ppt/slides/slide29.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diagrams/layout3.xml" ContentType="application/vnd.openxmlformats-officedocument.drawingml.diagramLayout+xml"/>
  <Override PartName="/ppt/charts/chart7.xml" ContentType="application/vnd.openxmlformats-officedocument.drawingml.char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charts/chart3.xml" ContentType="application/vnd.openxmlformats-officedocument.drawingml.chart+xml"/>
  <Override PartName="/ppt/charts/chart5.xml" ContentType="application/vnd.openxmlformats-officedocument.drawingml.chart+xml"/>
  <Override PartName="/ppt/drawings/drawing7.xml" ContentType="application/vnd.openxmlformats-officedocument.drawingml.chartshape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drawings/drawing5.xml" ContentType="application/vnd.openxmlformats-officedocument.drawingml.chartshape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notesSlides/notesSlide1.xml" ContentType="application/vnd.openxmlformats-officedocument.presentationml.notesSlide+xml"/>
  <Override PartName="/ppt/drawings/drawing3.xml" ContentType="application/vnd.openxmlformats-officedocument.drawingml.chartshape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charts/chart8.xml" ContentType="application/vnd.openxmlformats-officedocument.drawingml.char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charts/chart6.xml" ContentType="application/vnd.openxmlformats-officedocument.drawingml.chart+xml"/>
  <Override PartName="/ppt/charts/chart10.xml" ContentType="application/vnd.openxmlformats-officedocument.drawingml.chart+xml"/>
  <Override PartName="/ppt/diagrams/data3.xml" ContentType="application/vnd.openxmlformats-officedocument.drawingml.diagramData+xml"/>
  <Override PartName="/ppt/charts/chart4.xml" ContentType="application/vnd.openxmlformats-officedocument.drawingml.chart+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charts/chart2.xml" ContentType="application/vnd.openxmlformats-officedocument.drawingml.chart+xml"/>
  <Override PartName="/ppt/drawings/drawing6.xml" ContentType="application/vnd.openxmlformats-officedocument.drawingml.chartshape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rawings/drawing4.xml" ContentType="application/vnd.openxmlformats-officedocument.drawingml.chartshape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5">
  <p:sldMasterIdLst>
    <p:sldMasterId id="2147483648" r:id="rId1"/>
  </p:sldMasterIdLst>
  <p:notesMasterIdLst>
    <p:notesMasterId r:id="rId39"/>
  </p:notesMasterIdLst>
  <p:sldIdLst>
    <p:sldId id="256" r:id="rId2"/>
    <p:sldId id="257" r:id="rId3"/>
    <p:sldId id="301" r:id="rId4"/>
    <p:sldId id="261" r:id="rId5"/>
    <p:sldId id="260" r:id="rId6"/>
    <p:sldId id="264" r:id="rId7"/>
    <p:sldId id="265" r:id="rId8"/>
    <p:sldId id="266" r:id="rId9"/>
    <p:sldId id="267" r:id="rId10"/>
    <p:sldId id="307" r:id="rId11"/>
    <p:sldId id="268" r:id="rId12"/>
    <p:sldId id="269" r:id="rId13"/>
    <p:sldId id="298" r:id="rId14"/>
    <p:sldId id="272" r:id="rId15"/>
    <p:sldId id="273" r:id="rId16"/>
    <p:sldId id="274" r:id="rId17"/>
    <p:sldId id="275" r:id="rId18"/>
    <p:sldId id="277" r:id="rId19"/>
    <p:sldId id="276" r:id="rId20"/>
    <p:sldId id="278" r:id="rId21"/>
    <p:sldId id="279" r:id="rId22"/>
    <p:sldId id="280" r:id="rId23"/>
    <p:sldId id="281" r:id="rId24"/>
    <p:sldId id="286" r:id="rId25"/>
    <p:sldId id="288" r:id="rId26"/>
    <p:sldId id="287" r:id="rId27"/>
    <p:sldId id="290" r:id="rId28"/>
    <p:sldId id="284" r:id="rId29"/>
    <p:sldId id="303" r:id="rId30"/>
    <p:sldId id="304" r:id="rId31"/>
    <p:sldId id="306" r:id="rId32"/>
    <p:sldId id="297" r:id="rId33"/>
    <p:sldId id="299" r:id="rId34"/>
    <p:sldId id="308" r:id="rId35"/>
    <p:sldId id="300" r:id="rId36"/>
    <p:sldId id="310" r:id="rId37"/>
    <p:sldId id="309" r:id="rId38"/>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3162" autoAdjust="0"/>
    <p:restoredTop sz="94660"/>
  </p:normalViewPr>
  <p:slideViewPr>
    <p:cSldViewPr>
      <p:cViewPr>
        <p:scale>
          <a:sx n="62" d="100"/>
          <a:sy n="62" d="100"/>
        </p:scale>
        <p:origin x="-1542" y="-1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microworks\Downloads\&#1575;&#1604;&#1606;&#1587;&#1576;%20(&#1575;&#1604;&#1575;&#1606;&#1580;&#1610;&#1604;&#1610;).xls"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E:\&#1578;&#1603;&#1575;&#1604;&#1610;&#1601;%20&#1575;&#1604;&#1587;&#1608;&#1604;&#1575;&#1585;%20&#1608;&#1575;&#1604;&#1594;&#1575;&#1586;%20&#1601;&#1610;%20&#1575;&#1604;&#1605;&#1587;&#1578;&#1588;&#1601;&#1609;.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Documents%20and%20Settings\Student\Local%20Settings\Temporary%20Internet%20Files\Content.IE5\CNUXQP4D\&#1575;&#1604;&#1606;&#1587;&#1576;+(&#1575;&#1604;..%5b1%5d.xls"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C:\Users\microworks\Downloads\&#1575;&#1604;&#1606;&#1587;&#1576;%20(&#1575;&#1604;&#1575;&#1606;&#1580;&#1610;&#1604;&#1610;).xls"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C:\Documents%20and%20Settings\Student\Local%20Settings\Temporary%20Internet%20Files\Content.IE5\CNUXQP4D\&#1575;&#1604;&#1606;&#1587;&#1576;+(&#1575;&#1604;..%5b1%5d.xls"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C:\Users\microworks\Documents\&#1575;&#1604;&#1575;&#1583;&#1608;&#1610;&#1577;%20&#1608;%20&#1575;&#1604;&#1605;&#1581;&#1575;&#1604;&#1610;&#1604;.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C:\Users\microworks\Documents\&#1575;&#1604;&#1575;&#1583;&#1608;&#1610;&#1577;%20&#1608;%20&#1575;&#1604;&#1605;&#1581;&#1575;&#1604;&#1610;&#1604;.xlsx" TargetMode="External"/></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oleObject" Target="file:///C:\Users\microworks\Documents\&#1575;&#1604;&#1575;&#1583;&#1608;&#1610;&#1577;%20&#1608;%20&#1575;&#1604;&#1605;&#1581;&#1575;&#1604;&#1610;&#1604;.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Documents%20and%20Settings\hani\Desktop\&#1578;&#1582;&#1585;&#1580;.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E:\&#1578;&#1603;&#1575;&#1604;&#1610;&#1601;%20&#1575;&#1604;&#1587;&#1608;&#1604;&#1575;&#1585;%20&#1608;&#1575;&#1604;&#1594;&#1575;&#1586;%20&#1601;&#1610;%20&#1575;&#1604;&#1605;&#1587;&#1578;&#1588;&#1601;&#1609;.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JO"/>
  <c:chart>
    <c:title>
      <c:tx>
        <c:rich>
          <a:bodyPr/>
          <a:lstStyle/>
          <a:p>
            <a:pPr>
              <a:defRPr lang="ar-JO" sz="2400"/>
            </a:pPr>
            <a:r>
              <a:rPr lang="en-US" sz="2400">
                <a:solidFill>
                  <a:srgbClr val="C00000"/>
                </a:solidFill>
              </a:rPr>
              <a:t>Total</a:t>
            </a:r>
            <a:r>
              <a:rPr lang="en-US" sz="2400" baseline="0">
                <a:solidFill>
                  <a:srgbClr val="C00000"/>
                </a:solidFill>
              </a:rPr>
              <a:t> Expenses</a:t>
            </a:r>
            <a:endParaRPr lang="ar-JO" sz="2400">
              <a:solidFill>
                <a:srgbClr val="C00000"/>
              </a:solidFill>
            </a:endParaRPr>
          </a:p>
        </c:rich>
      </c:tx>
      <c:layout/>
    </c:title>
    <c:plotArea>
      <c:layout>
        <c:manualLayout>
          <c:layoutTarget val="inner"/>
          <c:xMode val="edge"/>
          <c:yMode val="edge"/>
          <c:x val="0.10549389298794376"/>
          <c:y val="0.24813008016275195"/>
          <c:w val="0.58803183434332174"/>
          <c:h val="0.64683501777765362"/>
        </c:manualLayout>
      </c:layout>
      <c:pieChart>
        <c:varyColors val="1"/>
        <c:ser>
          <c:idx val="0"/>
          <c:order val="0"/>
          <c:tx>
            <c:strRef>
              <c:f>ورقة1!$A$50</c:f>
              <c:strCache>
                <c:ptCount val="1"/>
                <c:pt idx="0">
                  <c:v>النسبة%</c:v>
                </c:pt>
              </c:strCache>
            </c:strRef>
          </c:tx>
          <c:dLbls>
            <c:txPr>
              <a:bodyPr/>
              <a:lstStyle/>
              <a:p>
                <a:pPr>
                  <a:defRPr lang="ar-JO" sz="1200"/>
                </a:pPr>
                <a:endParaRPr lang="ar-JO"/>
              </a:p>
            </c:txPr>
            <c:showPercent val="1"/>
          </c:dLbls>
          <c:cat>
            <c:strRef>
              <c:f>ورقة1!$B$35:$H$35</c:f>
              <c:strCache>
                <c:ptCount val="7"/>
                <c:pt idx="0">
                  <c:v>مشتريات</c:v>
                </c:pt>
                <c:pt idx="1">
                  <c:v>رواتب</c:v>
                </c:pt>
                <c:pt idx="2">
                  <c:v>تأمين</c:v>
                </c:pt>
                <c:pt idx="3">
                  <c:v>مصاريف تشغيلية</c:v>
                </c:pt>
                <c:pt idx="4">
                  <c:v>مصاريف عامة وادارية</c:v>
                </c:pt>
                <c:pt idx="5">
                  <c:v>رسوم</c:v>
                </c:pt>
                <c:pt idx="6">
                  <c:v>صيانة</c:v>
                </c:pt>
              </c:strCache>
            </c:strRef>
          </c:cat>
          <c:val>
            <c:numRef>
              <c:f>ورقة1!$B$50:$H$50</c:f>
              <c:numCache>
                <c:formatCode>General</c:formatCode>
                <c:ptCount val="7"/>
                <c:pt idx="0">
                  <c:v>17.445805238256444</c:v>
                </c:pt>
                <c:pt idx="1">
                  <c:v>69.911603161751827</c:v>
                </c:pt>
                <c:pt idx="2">
                  <c:v>0.23731866435223645</c:v>
                </c:pt>
                <c:pt idx="3">
                  <c:v>7.2389906289930694</c:v>
                </c:pt>
                <c:pt idx="4">
                  <c:v>1.9717136476262038</c:v>
                </c:pt>
                <c:pt idx="5">
                  <c:v>0.55087214012635244</c:v>
                </c:pt>
                <c:pt idx="6">
                  <c:v>2.643696518894413</c:v>
                </c:pt>
              </c:numCache>
            </c:numRef>
          </c:val>
        </c:ser>
        <c:dLbls>
          <c:showPercent val="1"/>
        </c:dLbls>
        <c:firstSliceAng val="0"/>
      </c:pieChart>
    </c:plotArea>
    <c:legend>
      <c:legendPos val="r"/>
      <c:layout/>
      <c:txPr>
        <a:bodyPr/>
        <a:lstStyle/>
        <a:p>
          <a:pPr>
            <a:defRPr lang="ar-JO"/>
          </a:pPr>
          <a:endParaRPr lang="ar-JO"/>
        </a:p>
      </c:txPr>
    </c:legend>
    <c:plotVisOnly val="1"/>
    <c:dispBlanksAs val="zero"/>
  </c:chart>
  <c:spPr>
    <a:gradFill flip="none" rotWithShape="1">
      <a:gsLst>
        <a:gs pos="0">
          <a:schemeClr val="bg2">
            <a:lumMod val="90000"/>
          </a:schemeClr>
        </a:gs>
        <a:gs pos="64999">
          <a:srgbClr val="F0EBD5"/>
        </a:gs>
        <a:gs pos="100000">
          <a:srgbClr val="D1C39F"/>
        </a:gs>
      </a:gsLst>
      <a:path path="circle">
        <a:fillToRect l="100000" t="100000"/>
      </a:path>
      <a:tileRect r="-100000" b="-100000"/>
    </a:gradFill>
  </c:spPr>
  <c:externalData r:id="rId1"/>
  <c:userShapes r:id="rId2"/>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ar-JO"/>
  <c:chart>
    <c:title>
      <c:tx>
        <c:rich>
          <a:bodyPr/>
          <a:lstStyle/>
          <a:p>
            <a:pPr>
              <a:defRPr lang="en-US"/>
            </a:pPr>
            <a:r>
              <a:rPr lang="en-US">
                <a:solidFill>
                  <a:srgbClr val="C00000"/>
                </a:solidFill>
              </a:rPr>
              <a:t>monthly</a:t>
            </a:r>
            <a:r>
              <a:rPr lang="en-US" baseline="0">
                <a:solidFill>
                  <a:srgbClr val="C00000"/>
                </a:solidFill>
              </a:rPr>
              <a:t> solar expenses</a:t>
            </a:r>
            <a:endParaRPr lang="en-US">
              <a:solidFill>
                <a:srgbClr val="C00000"/>
              </a:solidFill>
            </a:endParaRPr>
          </a:p>
        </c:rich>
      </c:tx>
      <c:layout/>
    </c:title>
    <c:plotArea>
      <c:layout>
        <c:manualLayout>
          <c:layoutTarget val="inner"/>
          <c:xMode val="edge"/>
          <c:yMode val="edge"/>
          <c:x val="7.4456893339563748E-2"/>
          <c:y val="0.14784821988403196"/>
          <c:w val="0.89621914237217593"/>
          <c:h val="0.66912990126812744"/>
        </c:manualLayout>
      </c:layout>
      <c:barChart>
        <c:barDir val="col"/>
        <c:grouping val="clustered"/>
        <c:ser>
          <c:idx val="0"/>
          <c:order val="0"/>
          <c:spPr>
            <a:solidFill>
              <a:schemeClr val="accent2">
                <a:lumMod val="75000"/>
              </a:schemeClr>
            </a:solidFill>
          </c:spPr>
          <c:val>
            <c:numRef>
              <c:f>(Sheet1!$E$9,Sheet1!$E$15,Sheet1!$E$21,Sheet1!$E$25,Sheet1!$E$30,Sheet1!$E$34,Sheet1!$E$39,Sheet1!$E$43,Sheet1!$E$47,Sheet1!$E$52,Sheet1!$E$58,Sheet1!$E$63)</c:f>
              <c:numCache>
                <c:formatCode>General</c:formatCode>
                <c:ptCount val="12"/>
                <c:pt idx="0">
                  <c:v>12687.955999999669</c:v>
                </c:pt>
                <c:pt idx="1">
                  <c:v>12208.690999999983</c:v>
                </c:pt>
                <c:pt idx="2">
                  <c:v>13413.34</c:v>
                </c:pt>
                <c:pt idx="3">
                  <c:v>4302.6810000000014</c:v>
                </c:pt>
                <c:pt idx="4">
                  <c:v>6161.6020000000044</c:v>
                </c:pt>
                <c:pt idx="5">
                  <c:v>4300.9250000000002</c:v>
                </c:pt>
                <c:pt idx="6">
                  <c:v>6851.9039999999995</c:v>
                </c:pt>
                <c:pt idx="7">
                  <c:v>4147.3620000000828</c:v>
                </c:pt>
                <c:pt idx="8">
                  <c:v>3970.9979999999996</c:v>
                </c:pt>
                <c:pt idx="9">
                  <c:v>4673.7879999999996</c:v>
                </c:pt>
                <c:pt idx="10">
                  <c:v>11616.156999999759</c:v>
                </c:pt>
                <c:pt idx="11">
                  <c:v>12127.424999999987</c:v>
                </c:pt>
              </c:numCache>
            </c:numRef>
          </c:val>
        </c:ser>
        <c:gapWidth val="75"/>
        <c:axId val="60719872"/>
        <c:axId val="60721408"/>
      </c:barChart>
      <c:catAx>
        <c:axId val="60719872"/>
        <c:scaling>
          <c:orientation val="minMax"/>
        </c:scaling>
        <c:axPos val="b"/>
        <c:majorTickMark val="none"/>
        <c:tickLblPos val="nextTo"/>
        <c:txPr>
          <a:bodyPr/>
          <a:lstStyle/>
          <a:p>
            <a:pPr>
              <a:defRPr lang="en-US"/>
            </a:pPr>
            <a:endParaRPr lang="ar-JO"/>
          </a:p>
        </c:txPr>
        <c:crossAx val="60721408"/>
        <c:crosses val="autoZero"/>
        <c:auto val="1"/>
        <c:lblAlgn val="ctr"/>
        <c:lblOffset val="100"/>
      </c:catAx>
      <c:valAx>
        <c:axId val="60721408"/>
        <c:scaling>
          <c:orientation val="minMax"/>
        </c:scaling>
        <c:axPos val="l"/>
        <c:majorGridlines/>
        <c:numFmt formatCode="General" sourceLinked="1"/>
        <c:majorTickMark val="none"/>
        <c:tickLblPos val="nextTo"/>
        <c:spPr>
          <a:ln w="9525">
            <a:noFill/>
          </a:ln>
        </c:spPr>
        <c:txPr>
          <a:bodyPr/>
          <a:lstStyle/>
          <a:p>
            <a:pPr>
              <a:defRPr lang="en-US"/>
            </a:pPr>
            <a:endParaRPr lang="ar-JO"/>
          </a:p>
        </c:txPr>
        <c:crossAx val="60719872"/>
        <c:crosses val="autoZero"/>
        <c:crossBetween val="between"/>
      </c:valAx>
      <c:spPr>
        <a:solidFill>
          <a:srgbClr val="EEECE1">
            <a:lumMod val="90000"/>
          </a:srgbClr>
        </a:solidFill>
      </c:spPr>
    </c:plotArea>
    <c:legend>
      <c:legendPos val="b"/>
      <c:layout/>
      <c:txPr>
        <a:bodyPr/>
        <a:lstStyle/>
        <a:p>
          <a:pPr>
            <a:defRPr lang="en-US"/>
          </a:pPr>
          <a:endParaRPr lang="ar-JO"/>
        </a:p>
      </c:txPr>
    </c:legend>
    <c:plotVisOnly val="1"/>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ar-JO"/>
  <c:chart>
    <c:title>
      <c:tx>
        <c:rich>
          <a:bodyPr/>
          <a:lstStyle/>
          <a:p>
            <a:pPr>
              <a:defRPr lang="en-US"/>
            </a:pPr>
            <a:r>
              <a:rPr lang="en-US">
                <a:solidFill>
                  <a:srgbClr val="C00000"/>
                </a:solidFill>
              </a:rPr>
              <a:t>Electricity</a:t>
            </a:r>
            <a:r>
              <a:rPr lang="en-US" baseline="0">
                <a:solidFill>
                  <a:srgbClr val="C00000"/>
                </a:solidFill>
              </a:rPr>
              <a:t> expendeture</a:t>
            </a:r>
            <a:endParaRPr lang="en-US">
              <a:solidFill>
                <a:srgbClr val="C00000"/>
              </a:solidFill>
            </a:endParaRPr>
          </a:p>
        </c:rich>
      </c:tx>
      <c:layout/>
    </c:title>
    <c:plotArea>
      <c:layout>
        <c:manualLayout>
          <c:layoutTarget val="inner"/>
          <c:xMode val="edge"/>
          <c:yMode val="edge"/>
          <c:x val="0.12673840769903771"/>
          <c:y val="0.19480351414406533"/>
          <c:w val="0.84270603674541478"/>
          <c:h val="0.51710119568388169"/>
        </c:manualLayout>
      </c:layout>
      <c:barChart>
        <c:barDir val="col"/>
        <c:grouping val="clustered"/>
        <c:ser>
          <c:idx val="0"/>
          <c:order val="0"/>
          <c:spPr>
            <a:solidFill>
              <a:schemeClr val="accent2">
                <a:lumMod val="75000"/>
              </a:schemeClr>
            </a:solidFill>
          </c:spPr>
          <c:dPt>
            <c:idx val="4"/>
            <c:spPr>
              <a:solidFill>
                <a:srgbClr val="002060"/>
              </a:solidFill>
              <a:effectLst>
                <a:outerShdw blurRad="50800" dist="50800" dir="5400000" algn="ctr" rotWithShape="0">
                  <a:srgbClr val="C00000"/>
                </a:outerShdw>
              </a:effectLst>
            </c:spPr>
          </c:dPt>
          <c:cat>
            <c:strRef>
              <c:f>Sheet1!$C$7:$N$7</c:f>
              <c:strCache>
                <c:ptCount val="12"/>
                <c:pt idx="0">
                  <c:v>12\2011</c:v>
                </c:pt>
                <c:pt idx="1">
                  <c:v>11\2011</c:v>
                </c:pt>
                <c:pt idx="2">
                  <c:v>10\2011</c:v>
                </c:pt>
                <c:pt idx="3">
                  <c:v>9\2011</c:v>
                </c:pt>
                <c:pt idx="4">
                  <c:v>8\2011</c:v>
                </c:pt>
                <c:pt idx="5">
                  <c:v>7\2011</c:v>
                </c:pt>
                <c:pt idx="6">
                  <c:v>6\2011</c:v>
                </c:pt>
                <c:pt idx="7">
                  <c:v>5\2011</c:v>
                </c:pt>
                <c:pt idx="8">
                  <c:v>4\2011</c:v>
                </c:pt>
                <c:pt idx="9">
                  <c:v>3\2011</c:v>
                </c:pt>
                <c:pt idx="10">
                  <c:v>2\2011</c:v>
                </c:pt>
                <c:pt idx="11">
                  <c:v>1\2011</c:v>
                </c:pt>
              </c:strCache>
            </c:strRef>
          </c:cat>
          <c:val>
            <c:numRef>
              <c:f>Sheet1!$C$8:$N$8</c:f>
              <c:numCache>
                <c:formatCode>General</c:formatCode>
                <c:ptCount val="12"/>
                <c:pt idx="0">
                  <c:v>6970.92</c:v>
                </c:pt>
                <c:pt idx="1">
                  <c:v>8485.17</c:v>
                </c:pt>
                <c:pt idx="2">
                  <c:v>6959.51</c:v>
                </c:pt>
                <c:pt idx="3">
                  <c:v>5804.1500000000024</c:v>
                </c:pt>
                <c:pt idx="4">
                  <c:v>10679.57</c:v>
                </c:pt>
                <c:pt idx="5">
                  <c:v>8706.2099999998954</c:v>
                </c:pt>
                <c:pt idx="6">
                  <c:v>8991</c:v>
                </c:pt>
                <c:pt idx="7">
                  <c:v>5775.72</c:v>
                </c:pt>
                <c:pt idx="8">
                  <c:v>6206.6</c:v>
                </c:pt>
                <c:pt idx="9">
                  <c:v>6479.58</c:v>
                </c:pt>
                <c:pt idx="10">
                  <c:v>8582.18</c:v>
                </c:pt>
                <c:pt idx="11">
                  <c:v>5813.95</c:v>
                </c:pt>
              </c:numCache>
            </c:numRef>
          </c:val>
        </c:ser>
        <c:gapWidth val="75"/>
        <c:overlap val="-25"/>
        <c:axId val="60750848"/>
        <c:axId val="60846848"/>
      </c:barChart>
      <c:catAx>
        <c:axId val="60750848"/>
        <c:scaling>
          <c:orientation val="minMax"/>
        </c:scaling>
        <c:axPos val="b"/>
        <c:majorTickMark val="none"/>
        <c:tickLblPos val="nextTo"/>
        <c:txPr>
          <a:bodyPr/>
          <a:lstStyle/>
          <a:p>
            <a:pPr>
              <a:defRPr lang="en-US"/>
            </a:pPr>
            <a:endParaRPr lang="ar-JO"/>
          </a:p>
        </c:txPr>
        <c:crossAx val="60846848"/>
        <c:crosses val="autoZero"/>
        <c:auto val="1"/>
        <c:lblAlgn val="ctr"/>
        <c:lblOffset val="100"/>
      </c:catAx>
      <c:valAx>
        <c:axId val="60846848"/>
        <c:scaling>
          <c:orientation val="minMax"/>
        </c:scaling>
        <c:axPos val="l"/>
        <c:majorGridlines/>
        <c:numFmt formatCode="General" sourceLinked="1"/>
        <c:majorTickMark val="none"/>
        <c:tickLblPos val="nextTo"/>
        <c:spPr>
          <a:ln w="9525">
            <a:noFill/>
          </a:ln>
        </c:spPr>
        <c:txPr>
          <a:bodyPr/>
          <a:lstStyle/>
          <a:p>
            <a:pPr>
              <a:defRPr lang="en-US"/>
            </a:pPr>
            <a:endParaRPr lang="ar-JO"/>
          </a:p>
        </c:txPr>
        <c:crossAx val="60750848"/>
        <c:crosses val="autoZero"/>
        <c:crossBetween val="between"/>
      </c:valAx>
      <c:spPr>
        <a:solidFill>
          <a:srgbClr val="EEECE1">
            <a:lumMod val="90000"/>
          </a:srgbClr>
        </a:solidFill>
      </c:spPr>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JO"/>
  <c:chart>
    <c:autoTitleDeleted val="1"/>
    <c:plotArea>
      <c:layout>
        <c:manualLayout>
          <c:layoutTarget val="inner"/>
          <c:xMode val="edge"/>
          <c:yMode val="edge"/>
          <c:x val="0.11467496840035578"/>
          <c:y val="0.17029430827579894"/>
          <c:w val="0.51990337531014452"/>
          <c:h val="0.71750343967822594"/>
        </c:manualLayout>
      </c:layout>
      <c:pieChart>
        <c:varyColors val="1"/>
        <c:ser>
          <c:idx val="0"/>
          <c:order val="0"/>
          <c:dLbls>
            <c:txPr>
              <a:bodyPr/>
              <a:lstStyle/>
              <a:p>
                <a:pPr>
                  <a:defRPr lang="en-US" sz="1000" b="0" i="0" u="none" strike="noStrike" baseline="0">
                    <a:solidFill>
                      <a:srgbClr val="000000"/>
                    </a:solidFill>
                    <a:latin typeface="Calibri"/>
                    <a:ea typeface="Calibri"/>
                    <a:cs typeface="Calibri"/>
                  </a:defRPr>
                </a:pPr>
                <a:endParaRPr lang="ar-JO"/>
              </a:p>
            </c:txPr>
            <c:showPercent val="1"/>
            <c:showLeaderLines val="1"/>
          </c:dLbls>
          <c:val>
            <c:numRef>
              <c:f>ورقة1!$B$59:$B$70</c:f>
              <c:numCache>
                <c:formatCode>General</c:formatCode>
                <c:ptCount val="12"/>
                <c:pt idx="0">
                  <c:v>17.380983910662636</c:v>
                </c:pt>
                <c:pt idx="1">
                  <c:v>23.344786966089043</c:v>
                </c:pt>
                <c:pt idx="2">
                  <c:v>5.7638153662689664</c:v>
                </c:pt>
                <c:pt idx="3">
                  <c:v>34.595196989423513</c:v>
                </c:pt>
                <c:pt idx="4">
                  <c:v>2.1356193370314629</c:v>
                </c:pt>
                <c:pt idx="5">
                  <c:v>2.5993197429161481</c:v>
                </c:pt>
                <c:pt idx="6">
                  <c:v>4.4792312876050024</c:v>
                </c:pt>
                <c:pt idx="7">
                  <c:v>2.3014104040888128</c:v>
                </c:pt>
                <c:pt idx="8">
                  <c:v>0.9718667724469886</c:v>
                </c:pt>
                <c:pt idx="9">
                  <c:v>0.71893702390550263</c:v>
                </c:pt>
                <c:pt idx="10">
                  <c:v>7.4018609306592473E-2</c:v>
                </c:pt>
                <c:pt idx="11">
                  <c:v>5.6348135902553445</c:v>
                </c:pt>
              </c:numCache>
            </c:numRef>
          </c:val>
        </c:ser>
        <c:dLbls>
          <c:showPercent val="1"/>
        </c:dLbls>
        <c:firstSliceAng val="0"/>
      </c:pieChart>
    </c:plotArea>
    <c:legend>
      <c:legendPos val="r"/>
      <c:layout>
        <c:manualLayout>
          <c:xMode val="edge"/>
          <c:yMode val="edge"/>
          <c:x val="0.92285960395112665"/>
          <c:y val="0.21165546983782402"/>
          <c:w val="6.0493235335425437E-2"/>
          <c:h val="0.67416556145575668"/>
        </c:manualLayout>
      </c:layout>
      <c:txPr>
        <a:bodyPr/>
        <a:lstStyle/>
        <a:p>
          <a:pPr rtl="0">
            <a:defRPr lang="en-US" sz="920" b="0" i="0" u="none" strike="noStrike" baseline="0">
              <a:solidFill>
                <a:srgbClr val="000000"/>
              </a:solidFill>
              <a:latin typeface="Calibri"/>
              <a:ea typeface="Calibri"/>
              <a:cs typeface="Calibri"/>
            </a:defRPr>
          </a:pPr>
          <a:endParaRPr lang="ar-JO"/>
        </a:p>
      </c:txPr>
    </c:legend>
    <c:plotVisOnly val="1"/>
    <c:dispBlanksAs val="zero"/>
  </c:chart>
  <c:spPr>
    <a:noFill/>
  </c:spPr>
  <c:txPr>
    <a:bodyPr/>
    <a:lstStyle/>
    <a:p>
      <a:pPr>
        <a:defRPr sz="1000" b="0" i="0" u="none" strike="noStrike" baseline="0">
          <a:solidFill>
            <a:srgbClr val="000000"/>
          </a:solidFill>
          <a:latin typeface="Calibri"/>
          <a:ea typeface="Calibri"/>
          <a:cs typeface="Calibri"/>
        </a:defRPr>
      </a:pPr>
      <a:endParaRPr lang="ar-JO"/>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ar-JO"/>
  <c:chart>
    <c:autoTitleDeleted val="1"/>
    <c:plotArea>
      <c:layout/>
      <c:pieChart>
        <c:varyColors val="1"/>
        <c:ser>
          <c:idx val="0"/>
          <c:order val="0"/>
          <c:explosion val="1"/>
          <c:dLbls>
            <c:dLbl>
              <c:idx val="3"/>
              <c:layout/>
              <c:tx>
                <c:rich>
                  <a:bodyPr/>
                  <a:lstStyle/>
                  <a:p>
                    <a:r>
                      <a:rPr lang="ar-JO"/>
                      <a:t>0.01%</a:t>
                    </a:r>
                  </a:p>
                </c:rich>
              </c:tx>
              <c:showPercent val="1"/>
            </c:dLbl>
            <c:txPr>
              <a:bodyPr/>
              <a:lstStyle/>
              <a:p>
                <a:pPr>
                  <a:defRPr lang="ar-JO"/>
                </a:pPr>
                <a:endParaRPr lang="ar-JO"/>
              </a:p>
            </c:txPr>
            <c:showPercent val="1"/>
            <c:showLeaderLines val="1"/>
          </c:dLbls>
          <c:val>
            <c:numRef>
              <c:f>ورقة1!$E$59:$E$63</c:f>
              <c:numCache>
                <c:formatCode>General</c:formatCode>
                <c:ptCount val="5"/>
                <c:pt idx="0">
                  <c:v>0.42807221319188593</c:v>
                </c:pt>
                <c:pt idx="1">
                  <c:v>6.2673072903061872E-2</c:v>
                </c:pt>
                <c:pt idx="2">
                  <c:v>0.46894918656590195</c:v>
                </c:pt>
                <c:pt idx="3">
                  <c:v>1.8023635808555505E-3</c:v>
                </c:pt>
                <c:pt idx="4">
                  <c:v>3.8503163758300672E-2</c:v>
                </c:pt>
              </c:numCache>
            </c:numRef>
          </c:val>
        </c:ser>
        <c:dLbls>
          <c:showPercent val="1"/>
        </c:dLbls>
        <c:firstSliceAng val="360"/>
      </c:pieChart>
    </c:plotArea>
    <c:legend>
      <c:legendPos val="r"/>
      <c:layout>
        <c:manualLayout>
          <c:xMode val="edge"/>
          <c:yMode val="edge"/>
          <c:x val="0.93126778668678933"/>
          <c:y val="0.37312453434218584"/>
          <c:w val="5.4284825882437722E-2"/>
          <c:h val="0.41549347223429273"/>
        </c:manualLayout>
      </c:layout>
      <c:txPr>
        <a:bodyPr/>
        <a:lstStyle/>
        <a:p>
          <a:pPr rtl="0">
            <a:defRPr lang="ar-JO"/>
          </a:pPr>
          <a:endParaRPr lang="ar-JO"/>
        </a:p>
      </c:txPr>
    </c:legend>
    <c:plotVisOnly val="1"/>
  </c:chart>
  <c:spPr>
    <a:noFill/>
  </c:spPr>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ar-JO"/>
  <c:chart>
    <c:autoTitleDeleted val="1"/>
    <c:plotArea>
      <c:layout>
        <c:manualLayout>
          <c:layoutTarget val="inner"/>
          <c:xMode val="edge"/>
          <c:yMode val="edge"/>
          <c:x val="0.12273954886074023"/>
          <c:y val="0.19041387723010395"/>
          <c:w val="0.51090316608974606"/>
          <c:h val="0.69883450692011562"/>
        </c:manualLayout>
      </c:layout>
      <c:pieChart>
        <c:varyColors val="1"/>
        <c:ser>
          <c:idx val="0"/>
          <c:order val="0"/>
          <c:dLbls>
            <c:txPr>
              <a:bodyPr/>
              <a:lstStyle/>
              <a:p>
                <a:pPr>
                  <a:defRPr lang="en-US" sz="1000" b="0" i="0" u="none" strike="noStrike" baseline="0">
                    <a:solidFill>
                      <a:srgbClr val="000000"/>
                    </a:solidFill>
                    <a:latin typeface="Calibri"/>
                    <a:ea typeface="Calibri"/>
                    <a:cs typeface="Calibri"/>
                  </a:defRPr>
                </a:pPr>
                <a:endParaRPr lang="ar-JO"/>
              </a:p>
            </c:txPr>
            <c:showPercent val="1"/>
            <c:showLeaderLines val="1"/>
          </c:dLbls>
          <c:val>
            <c:numRef>
              <c:f>ورقة1!$C$59:$C$64</c:f>
              <c:numCache>
                <c:formatCode>General</c:formatCode>
                <c:ptCount val="6"/>
                <c:pt idx="0">
                  <c:v>46.234918056002009</c:v>
                </c:pt>
                <c:pt idx="1">
                  <c:v>5.6375844038272245</c:v>
                </c:pt>
                <c:pt idx="2">
                  <c:v>40.801696858924544</c:v>
                </c:pt>
                <c:pt idx="3">
                  <c:v>0.60962066997834563</c:v>
                </c:pt>
                <c:pt idx="4">
                  <c:v>6.4749950689453755</c:v>
                </c:pt>
                <c:pt idx="5">
                  <c:v>0.24118494232248991</c:v>
                </c:pt>
              </c:numCache>
            </c:numRef>
          </c:val>
        </c:ser>
        <c:dLbls>
          <c:showPercent val="1"/>
        </c:dLbls>
        <c:firstSliceAng val="0"/>
      </c:pieChart>
    </c:plotArea>
    <c:legend>
      <c:legendPos val="r"/>
      <c:layout>
        <c:manualLayout>
          <c:xMode val="edge"/>
          <c:yMode val="edge"/>
          <c:x val="0.9281482326786592"/>
          <c:y val="0.37333818955450665"/>
          <c:w val="5.574870774003491E-2"/>
          <c:h val="0.46147340062668385"/>
        </c:manualLayout>
      </c:layout>
      <c:txPr>
        <a:bodyPr/>
        <a:lstStyle/>
        <a:p>
          <a:pPr rtl="0">
            <a:defRPr lang="en-US" sz="920" b="0" i="0" u="none" strike="noStrike" baseline="0">
              <a:solidFill>
                <a:srgbClr val="000000"/>
              </a:solidFill>
              <a:latin typeface="Calibri"/>
              <a:ea typeface="Calibri"/>
              <a:cs typeface="Calibri"/>
            </a:defRPr>
          </a:pPr>
          <a:endParaRPr lang="ar-JO"/>
        </a:p>
      </c:txPr>
    </c:legend>
    <c:plotVisOnly val="1"/>
    <c:dispBlanksAs val="zero"/>
  </c:chart>
  <c:txPr>
    <a:bodyPr/>
    <a:lstStyle/>
    <a:p>
      <a:pPr>
        <a:defRPr sz="1000" b="0" i="0" u="none" strike="noStrike" baseline="0">
          <a:solidFill>
            <a:srgbClr val="000000"/>
          </a:solidFill>
          <a:latin typeface="Calibri"/>
          <a:ea typeface="Calibri"/>
          <a:cs typeface="Calibri"/>
        </a:defRPr>
      </a:pPr>
      <a:endParaRPr lang="ar-JO"/>
    </a:p>
  </c:tx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ar-JO"/>
  <c:style val="34"/>
  <c:chart>
    <c:title>
      <c:tx>
        <c:rich>
          <a:bodyPr/>
          <a:lstStyle/>
          <a:p>
            <a:pPr>
              <a:defRPr lang="en-US" sz="2400"/>
            </a:pPr>
            <a:r>
              <a:rPr lang="en-US" sz="2400" dirty="0">
                <a:solidFill>
                  <a:srgbClr val="C00000"/>
                </a:solidFill>
              </a:rPr>
              <a:t>Medicine</a:t>
            </a:r>
            <a:r>
              <a:rPr lang="en-US" sz="2400" baseline="0" dirty="0">
                <a:solidFill>
                  <a:srgbClr val="C00000"/>
                </a:solidFill>
              </a:rPr>
              <a:t> </a:t>
            </a:r>
            <a:r>
              <a:rPr lang="en-US" sz="2400" dirty="0">
                <a:solidFill>
                  <a:srgbClr val="C00000"/>
                </a:solidFill>
              </a:rPr>
              <a:t> Expenditures</a:t>
            </a:r>
            <a:endParaRPr lang="ar-SA" sz="2400" dirty="0">
              <a:solidFill>
                <a:srgbClr val="C00000"/>
              </a:solidFill>
            </a:endParaRPr>
          </a:p>
          <a:p>
            <a:pPr>
              <a:defRPr lang="en-US" sz="2400"/>
            </a:pPr>
            <a:endParaRPr lang="ar-JO" sz="2400" dirty="0"/>
          </a:p>
        </c:rich>
      </c:tx>
      <c:layout/>
    </c:title>
    <c:plotArea>
      <c:layout>
        <c:manualLayout>
          <c:layoutTarget val="inner"/>
          <c:xMode val="edge"/>
          <c:yMode val="edge"/>
          <c:x val="3.3964745530175991E-2"/>
          <c:y val="0.21983860842233247"/>
          <c:w val="0.87979488770406045"/>
          <c:h val="0.55437546650621783"/>
        </c:manualLayout>
      </c:layout>
      <c:barChart>
        <c:barDir val="col"/>
        <c:grouping val="clustered"/>
        <c:ser>
          <c:idx val="0"/>
          <c:order val="0"/>
          <c:tx>
            <c:strRef>
              <c:f>Sheet1!$B$2</c:f>
              <c:strCache>
                <c:ptCount val="1"/>
                <c:pt idx="0">
                  <c:v>المجموع</c:v>
                </c:pt>
              </c:strCache>
            </c:strRef>
          </c:tx>
          <c:spPr>
            <a:solidFill>
              <a:schemeClr val="accent2">
                <a:lumMod val="60000"/>
                <a:lumOff val="40000"/>
              </a:schemeClr>
            </a:solidFill>
          </c:spPr>
          <c:cat>
            <c:strRef>
              <c:f>Sheet1!$A$3:$A$411</c:f>
              <c:strCache>
                <c:ptCount val="409"/>
                <c:pt idx="0">
                  <c:v>7411</c:v>
                </c:pt>
                <c:pt idx="1">
                  <c:v>7414</c:v>
                </c:pt>
                <c:pt idx="2">
                  <c:v>7417</c:v>
                </c:pt>
                <c:pt idx="3">
                  <c:v>74111</c:v>
                </c:pt>
                <c:pt idx="4">
                  <c:v>74114</c:v>
                </c:pt>
                <c:pt idx="5">
                  <c:v>74115</c:v>
                </c:pt>
                <c:pt idx="6">
                  <c:v>74116</c:v>
                </c:pt>
                <c:pt idx="7">
                  <c:v>74117</c:v>
                </c:pt>
                <c:pt idx="8">
                  <c:v>74118</c:v>
                </c:pt>
                <c:pt idx="9">
                  <c:v>74119</c:v>
                </c:pt>
                <c:pt idx="10">
                  <c:v>74121</c:v>
                </c:pt>
                <c:pt idx="11">
                  <c:v>74124</c:v>
                </c:pt>
                <c:pt idx="12">
                  <c:v>74128</c:v>
                </c:pt>
                <c:pt idx="13">
                  <c:v>74129</c:v>
                </c:pt>
                <c:pt idx="14">
                  <c:v>74135</c:v>
                </c:pt>
                <c:pt idx="15">
                  <c:v>74139</c:v>
                </c:pt>
                <c:pt idx="16">
                  <c:v>74143</c:v>
                </c:pt>
                <c:pt idx="17">
                  <c:v>74144</c:v>
                </c:pt>
                <c:pt idx="18">
                  <c:v>74145</c:v>
                </c:pt>
                <c:pt idx="19">
                  <c:v>74148</c:v>
                </c:pt>
                <c:pt idx="20">
                  <c:v>74150</c:v>
                </c:pt>
                <c:pt idx="21">
                  <c:v>74153</c:v>
                </c:pt>
                <c:pt idx="22">
                  <c:v>74154</c:v>
                </c:pt>
                <c:pt idx="23">
                  <c:v>74156</c:v>
                </c:pt>
                <c:pt idx="24">
                  <c:v>74157</c:v>
                </c:pt>
                <c:pt idx="25">
                  <c:v>74160</c:v>
                </c:pt>
                <c:pt idx="26">
                  <c:v>74165</c:v>
                </c:pt>
                <c:pt idx="27">
                  <c:v>74166</c:v>
                </c:pt>
                <c:pt idx="28">
                  <c:v>74167</c:v>
                </c:pt>
                <c:pt idx="29">
                  <c:v>74169</c:v>
                </c:pt>
                <c:pt idx="30">
                  <c:v>74171</c:v>
                </c:pt>
                <c:pt idx="31">
                  <c:v>74172</c:v>
                </c:pt>
                <c:pt idx="32">
                  <c:v>74179</c:v>
                </c:pt>
                <c:pt idx="33">
                  <c:v>74180</c:v>
                </c:pt>
                <c:pt idx="34">
                  <c:v>74186</c:v>
                </c:pt>
                <c:pt idx="35">
                  <c:v>74189</c:v>
                </c:pt>
                <c:pt idx="36">
                  <c:v>74191</c:v>
                </c:pt>
                <c:pt idx="37">
                  <c:v>74193</c:v>
                </c:pt>
                <c:pt idx="38">
                  <c:v>74194</c:v>
                </c:pt>
                <c:pt idx="39">
                  <c:v>74195</c:v>
                </c:pt>
                <c:pt idx="40">
                  <c:v>74196</c:v>
                </c:pt>
                <c:pt idx="41">
                  <c:v>74197</c:v>
                </c:pt>
                <c:pt idx="42">
                  <c:v>741105</c:v>
                </c:pt>
                <c:pt idx="43">
                  <c:v>741106</c:v>
                </c:pt>
                <c:pt idx="44">
                  <c:v>741107</c:v>
                </c:pt>
                <c:pt idx="45">
                  <c:v>741113</c:v>
                </c:pt>
                <c:pt idx="46">
                  <c:v>741115</c:v>
                </c:pt>
                <c:pt idx="47">
                  <c:v>741116</c:v>
                </c:pt>
                <c:pt idx="48">
                  <c:v>741117</c:v>
                </c:pt>
                <c:pt idx="49">
                  <c:v>741121</c:v>
                </c:pt>
                <c:pt idx="50">
                  <c:v>741129</c:v>
                </c:pt>
                <c:pt idx="51">
                  <c:v>741137</c:v>
                </c:pt>
                <c:pt idx="52">
                  <c:v>741142</c:v>
                </c:pt>
                <c:pt idx="53">
                  <c:v>741143</c:v>
                </c:pt>
                <c:pt idx="54">
                  <c:v>741144</c:v>
                </c:pt>
                <c:pt idx="55">
                  <c:v>741149</c:v>
                </c:pt>
                <c:pt idx="56">
                  <c:v>741150</c:v>
                </c:pt>
                <c:pt idx="57">
                  <c:v>741151</c:v>
                </c:pt>
                <c:pt idx="58">
                  <c:v>741152</c:v>
                </c:pt>
                <c:pt idx="59">
                  <c:v>741154</c:v>
                </c:pt>
                <c:pt idx="60">
                  <c:v>741155</c:v>
                </c:pt>
                <c:pt idx="61">
                  <c:v>741156</c:v>
                </c:pt>
                <c:pt idx="62">
                  <c:v>741157</c:v>
                </c:pt>
                <c:pt idx="63">
                  <c:v>741158</c:v>
                </c:pt>
                <c:pt idx="64">
                  <c:v>741163</c:v>
                </c:pt>
                <c:pt idx="65">
                  <c:v>741164</c:v>
                </c:pt>
                <c:pt idx="66">
                  <c:v>741166</c:v>
                </c:pt>
                <c:pt idx="67">
                  <c:v>741169</c:v>
                </c:pt>
                <c:pt idx="68">
                  <c:v>741171</c:v>
                </c:pt>
                <c:pt idx="69">
                  <c:v>741173</c:v>
                </c:pt>
                <c:pt idx="70">
                  <c:v>741174</c:v>
                </c:pt>
                <c:pt idx="71">
                  <c:v>741174</c:v>
                </c:pt>
                <c:pt idx="72">
                  <c:v>741176</c:v>
                </c:pt>
                <c:pt idx="73">
                  <c:v>741177</c:v>
                </c:pt>
                <c:pt idx="74">
                  <c:v>741178</c:v>
                </c:pt>
                <c:pt idx="75">
                  <c:v>74117A</c:v>
                </c:pt>
                <c:pt idx="76">
                  <c:v>741180</c:v>
                </c:pt>
                <c:pt idx="77">
                  <c:v>741181</c:v>
                </c:pt>
                <c:pt idx="78">
                  <c:v>741183</c:v>
                </c:pt>
                <c:pt idx="79">
                  <c:v>741184</c:v>
                </c:pt>
                <c:pt idx="80">
                  <c:v>741185</c:v>
                </c:pt>
                <c:pt idx="81">
                  <c:v>741186</c:v>
                </c:pt>
                <c:pt idx="82">
                  <c:v>741188</c:v>
                </c:pt>
                <c:pt idx="83">
                  <c:v>741190</c:v>
                </c:pt>
                <c:pt idx="84">
                  <c:v>741192</c:v>
                </c:pt>
                <c:pt idx="85">
                  <c:v>741194</c:v>
                </c:pt>
                <c:pt idx="86">
                  <c:v>741195</c:v>
                </c:pt>
                <c:pt idx="87">
                  <c:v>741198</c:v>
                </c:pt>
                <c:pt idx="88">
                  <c:v>741202</c:v>
                </c:pt>
                <c:pt idx="89">
                  <c:v>741203</c:v>
                </c:pt>
                <c:pt idx="90">
                  <c:v>741205</c:v>
                </c:pt>
                <c:pt idx="91">
                  <c:v>741206</c:v>
                </c:pt>
                <c:pt idx="92">
                  <c:v>741207</c:v>
                </c:pt>
                <c:pt idx="93">
                  <c:v>741209</c:v>
                </c:pt>
                <c:pt idx="94">
                  <c:v>741211</c:v>
                </c:pt>
                <c:pt idx="95">
                  <c:v>741218</c:v>
                </c:pt>
                <c:pt idx="96">
                  <c:v>741219</c:v>
                </c:pt>
                <c:pt idx="97">
                  <c:v>7411220</c:v>
                </c:pt>
                <c:pt idx="98">
                  <c:v>741224</c:v>
                </c:pt>
                <c:pt idx="99">
                  <c:v>741228</c:v>
                </c:pt>
                <c:pt idx="100">
                  <c:v>741229</c:v>
                </c:pt>
                <c:pt idx="101">
                  <c:v>741232</c:v>
                </c:pt>
                <c:pt idx="102">
                  <c:v>741234</c:v>
                </c:pt>
                <c:pt idx="103">
                  <c:v>741235</c:v>
                </c:pt>
                <c:pt idx="104">
                  <c:v>741236</c:v>
                </c:pt>
                <c:pt idx="105">
                  <c:v>741237</c:v>
                </c:pt>
                <c:pt idx="106">
                  <c:v>741238</c:v>
                </c:pt>
                <c:pt idx="107">
                  <c:v>741240</c:v>
                </c:pt>
                <c:pt idx="108">
                  <c:v>741241</c:v>
                </c:pt>
                <c:pt idx="109">
                  <c:v>741242</c:v>
                </c:pt>
                <c:pt idx="110">
                  <c:v>741248</c:v>
                </c:pt>
                <c:pt idx="111">
                  <c:v>741250</c:v>
                </c:pt>
                <c:pt idx="112">
                  <c:v>741254</c:v>
                </c:pt>
                <c:pt idx="113">
                  <c:v>741255</c:v>
                </c:pt>
                <c:pt idx="114">
                  <c:v>741257</c:v>
                </c:pt>
                <c:pt idx="115">
                  <c:v>741261</c:v>
                </c:pt>
                <c:pt idx="116">
                  <c:v>741262</c:v>
                </c:pt>
                <c:pt idx="117">
                  <c:v>741263</c:v>
                </c:pt>
                <c:pt idx="118">
                  <c:v>741265</c:v>
                </c:pt>
                <c:pt idx="119">
                  <c:v>741266</c:v>
                </c:pt>
                <c:pt idx="120">
                  <c:v>741267</c:v>
                </c:pt>
                <c:pt idx="121">
                  <c:v>741268</c:v>
                </c:pt>
                <c:pt idx="122">
                  <c:v>741270</c:v>
                </c:pt>
                <c:pt idx="123">
                  <c:v>741274</c:v>
                </c:pt>
                <c:pt idx="124">
                  <c:v>741275</c:v>
                </c:pt>
                <c:pt idx="125">
                  <c:v>741276</c:v>
                </c:pt>
                <c:pt idx="126">
                  <c:v>741285</c:v>
                </c:pt>
                <c:pt idx="127">
                  <c:v>741289</c:v>
                </c:pt>
                <c:pt idx="128">
                  <c:v>741296</c:v>
                </c:pt>
                <c:pt idx="129">
                  <c:v>741297</c:v>
                </c:pt>
                <c:pt idx="130">
                  <c:v>741299</c:v>
                </c:pt>
                <c:pt idx="131">
                  <c:v>741300</c:v>
                </c:pt>
                <c:pt idx="132">
                  <c:v>741301</c:v>
                </c:pt>
                <c:pt idx="133">
                  <c:v>741303</c:v>
                </c:pt>
                <c:pt idx="134">
                  <c:v>741304</c:v>
                </c:pt>
                <c:pt idx="135">
                  <c:v>741306</c:v>
                </c:pt>
                <c:pt idx="136">
                  <c:v>741309</c:v>
                </c:pt>
                <c:pt idx="137">
                  <c:v>741311</c:v>
                </c:pt>
                <c:pt idx="138">
                  <c:v>741315</c:v>
                </c:pt>
                <c:pt idx="139">
                  <c:v>741317</c:v>
                </c:pt>
                <c:pt idx="140">
                  <c:v>741319</c:v>
                </c:pt>
                <c:pt idx="141">
                  <c:v>741323</c:v>
                </c:pt>
                <c:pt idx="142">
                  <c:v>741324</c:v>
                </c:pt>
                <c:pt idx="143">
                  <c:v>741326</c:v>
                </c:pt>
                <c:pt idx="144">
                  <c:v>741327</c:v>
                </c:pt>
                <c:pt idx="145">
                  <c:v>741330</c:v>
                </c:pt>
                <c:pt idx="146">
                  <c:v>741335</c:v>
                </c:pt>
                <c:pt idx="147">
                  <c:v>741336</c:v>
                </c:pt>
                <c:pt idx="148">
                  <c:v>741338</c:v>
                </c:pt>
                <c:pt idx="149">
                  <c:v>74133B</c:v>
                </c:pt>
                <c:pt idx="150">
                  <c:v>741340</c:v>
                </c:pt>
                <c:pt idx="151">
                  <c:v>741343</c:v>
                </c:pt>
                <c:pt idx="152">
                  <c:v>741345</c:v>
                </c:pt>
                <c:pt idx="153">
                  <c:v>741347</c:v>
                </c:pt>
                <c:pt idx="154">
                  <c:v>741348</c:v>
                </c:pt>
                <c:pt idx="155">
                  <c:v>741352</c:v>
                </c:pt>
                <c:pt idx="156">
                  <c:v>741354</c:v>
                </c:pt>
                <c:pt idx="157">
                  <c:v>741355</c:v>
                </c:pt>
                <c:pt idx="158">
                  <c:v>741357</c:v>
                </c:pt>
                <c:pt idx="159">
                  <c:v>741361</c:v>
                </c:pt>
                <c:pt idx="160">
                  <c:v>741362</c:v>
                </c:pt>
                <c:pt idx="161">
                  <c:v>741364</c:v>
                </c:pt>
                <c:pt idx="162">
                  <c:v>741366</c:v>
                </c:pt>
                <c:pt idx="163">
                  <c:v>741369</c:v>
                </c:pt>
                <c:pt idx="164">
                  <c:v>741371</c:v>
                </c:pt>
                <c:pt idx="165">
                  <c:v>741374</c:v>
                </c:pt>
                <c:pt idx="166">
                  <c:v>741377</c:v>
                </c:pt>
                <c:pt idx="167">
                  <c:v>741378</c:v>
                </c:pt>
                <c:pt idx="168">
                  <c:v>741381</c:v>
                </c:pt>
                <c:pt idx="169">
                  <c:v>741384</c:v>
                </c:pt>
                <c:pt idx="170">
                  <c:v>741386</c:v>
                </c:pt>
                <c:pt idx="171">
                  <c:v>741387</c:v>
                </c:pt>
                <c:pt idx="172">
                  <c:v>741389</c:v>
                </c:pt>
                <c:pt idx="173">
                  <c:v>741393</c:v>
                </c:pt>
                <c:pt idx="174">
                  <c:v>741400</c:v>
                </c:pt>
                <c:pt idx="175">
                  <c:v>741404</c:v>
                </c:pt>
                <c:pt idx="176">
                  <c:v>741405</c:v>
                </c:pt>
                <c:pt idx="177">
                  <c:v>741407</c:v>
                </c:pt>
                <c:pt idx="178">
                  <c:v>741408</c:v>
                </c:pt>
                <c:pt idx="179">
                  <c:v>741409</c:v>
                </c:pt>
                <c:pt idx="180">
                  <c:v>74141B</c:v>
                </c:pt>
                <c:pt idx="181">
                  <c:v>741422</c:v>
                </c:pt>
                <c:pt idx="182">
                  <c:v>741424</c:v>
                </c:pt>
                <c:pt idx="183">
                  <c:v>741425</c:v>
                </c:pt>
                <c:pt idx="184">
                  <c:v>741430</c:v>
                </c:pt>
                <c:pt idx="185">
                  <c:v>741432</c:v>
                </c:pt>
                <c:pt idx="186">
                  <c:v>741433</c:v>
                </c:pt>
                <c:pt idx="187">
                  <c:v>741434</c:v>
                </c:pt>
                <c:pt idx="188">
                  <c:v>741439</c:v>
                </c:pt>
                <c:pt idx="189">
                  <c:v>741440</c:v>
                </c:pt>
                <c:pt idx="190">
                  <c:v>741441</c:v>
                </c:pt>
                <c:pt idx="191">
                  <c:v>741442</c:v>
                </c:pt>
                <c:pt idx="192">
                  <c:v>741444</c:v>
                </c:pt>
                <c:pt idx="193">
                  <c:v>741446</c:v>
                </c:pt>
                <c:pt idx="194">
                  <c:v>741457</c:v>
                </c:pt>
                <c:pt idx="195">
                  <c:v>741458</c:v>
                </c:pt>
                <c:pt idx="196">
                  <c:v>741460</c:v>
                </c:pt>
                <c:pt idx="197">
                  <c:v>741461</c:v>
                </c:pt>
                <c:pt idx="198">
                  <c:v>741462</c:v>
                </c:pt>
                <c:pt idx="199">
                  <c:v>741464</c:v>
                </c:pt>
                <c:pt idx="200">
                  <c:v>741465</c:v>
                </c:pt>
                <c:pt idx="201">
                  <c:v>741466</c:v>
                </c:pt>
                <c:pt idx="202">
                  <c:v>741472</c:v>
                </c:pt>
                <c:pt idx="203">
                  <c:v>741474</c:v>
                </c:pt>
                <c:pt idx="204">
                  <c:v>741475</c:v>
                </c:pt>
                <c:pt idx="205">
                  <c:v>741476</c:v>
                </c:pt>
                <c:pt idx="206">
                  <c:v>741478</c:v>
                </c:pt>
                <c:pt idx="207">
                  <c:v>74147A</c:v>
                </c:pt>
                <c:pt idx="208">
                  <c:v>741480</c:v>
                </c:pt>
                <c:pt idx="209">
                  <c:v>741483</c:v>
                </c:pt>
                <c:pt idx="210">
                  <c:v>741484</c:v>
                </c:pt>
                <c:pt idx="211">
                  <c:v>741485</c:v>
                </c:pt>
                <c:pt idx="212">
                  <c:v>741486</c:v>
                </c:pt>
                <c:pt idx="213">
                  <c:v>741489</c:v>
                </c:pt>
                <c:pt idx="214">
                  <c:v>741490</c:v>
                </c:pt>
                <c:pt idx="215">
                  <c:v>741491</c:v>
                </c:pt>
                <c:pt idx="216">
                  <c:v>741493</c:v>
                </c:pt>
                <c:pt idx="217">
                  <c:v>741494</c:v>
                </c:pt>
                <c:pt idx="218">
                  <c:v>741496</c:v>
                </c:pt>
                <c:pt idx="219">
                  <c:v>741499</c:v>
                </c:pt>
                <c:pt idx="220">
                  <c:v>74149B</c:v>
                </c:pt>
                <c:pt idx="221">
                  <c:v>74149C</c:v>
                </c:pt>
                <c:pt idx="222">
                  <c:v>741501</c:v>
                </c:pt>
                <c:pt idx="223">
                  <c:v>741502</c:v>
                </c:pt>
                <c:pt idx="224">
                  <c:v>741505</c:v>
                </c:pt>
                <c:pt idx="225">
                  <c:v>741506</c:v>
                </c:pt>
                <c:pt idx="226">
                  <c:v>741507</c:v>
                </c:pt>
                <c:pt idx="227">
                  <c:v>741508</c:v>
                </c:pt>
                <c:pt idx="228">
                  <c:v>741509</c:v>
                </c:pt>
                <c:pt idx="229">
                  <c:v>74150A</c:v>
                </c:pt>
                <c:pt idx="230">
                  <c:v>74150C</c:v>
                </c:pt>
                <c:pt idx="231">
                  <c:v>74150D</c:v>
                </c:pt>
                <c:pt idx="232">
                  <c:v>741510</c:v>
                </c:pt>
                <c:pt idx="233">
                  <c:v>741512</c:v>
                </c:pt>
                <c:pt idx="234">
                  <c:v>741515</c:v>
                </c:pt>
                <c:pt idx="235">
                  <c:v>741520</c:v>
                </c:pt>
                <c:pt idx="236">
                  <c:v>741524</c:v>
                </c:pt>
                <c:pt idx="237">
                  <c:v>741526</c:v>
                </c:pt>
                <c:pt idx="238">
                  <c:v>741527</c:v>
                </c:pt>
                <c:pt idx="239">
                  <c:v>741532</c:v>
                </c:pt>
                <c:pt idx="240">
                  <c:v>741533</c:v>
                </c:pt>
                <c:pt idx="241">
                  <c:v>741534</c:v>
                </c:pt>
                <c:pt idx="242">
                  <c:v>741537</c:v>
                </c:pt>
                <c:pt idx="243">
                  <c:v>741543</c:v>
                </c:pt>
                <c:pt idx="244">
                  <c:v>741549</c:v>
                </c:pt>
                <c:pt idx="245">
                  <c:v>741550</c:v>
                </c:pt>
                <c:pt idx="246">
                  <c:v>741552</c:v>
                </c:pt>
                <c:pt idx="247">
                  <c:v>741559</c:v>
                </c:pt>
                <c:pt idx="248">
                  <c:v>741155A</c:v>
                </c:pt>
                <c:pt idx="249">
                  <c:v>741561</c:v>
                </c:pt>
                <c:pt idx="250">
                  <c:v>741562</c:v>
                </c:pt>
                <c:pt idx="251">
                  <c:v>741563</c:v>
                </c:pt>
                <c:pt idx="252">
                  <c:v>741564</c:v>
                </c:pt>
                <c:pt idx="253">
                  <c:v>741567</c:v>
                </c:pt>
                <c:pt idx="254">
                  <c:v>741570</c:v>
                </c:pt>
                <c:pt idx="255">
                  <c:v>741571</c:v>
                </c:pt>
                <c:pt idx="256">
                  <c:v>741573</c:v>
                </c:pt>
                <c:pt idx="257">
                  <c:v>741574</c:v>
                </c:pt>
                <c:pt idx="258">
                  <c:v>741575</c:v>
                </c:pt>
                <c:pt idx="259">
                  <c:v>741576</c:v>
                </c:pt>
                <c:pt idx="260">
                  <c:v>741577</c:v>
                </c:pt>
                <c:pt idx="261">
                  <c:v>741578</c:v>
                </c:pt>
                <c:pt idx="262">
                  <c:v>741579</c:v>
                </c:pt>
                <c:pt idx="263">
                  <c:v>741580</c:v>
                </c:pt>
                <c:pt idx="264">
                  <c:v>741581</c:v>
                </c:pt>
                <c:pt idx="265">
                  <c:v>741582</c:v>
                </c:pt>
                <c:pt idx="266">
                  <c:v>741583</c:v>
                </c:pt>
                <c:pt idx="267">
                  <c:v>741584</c:v>
                </c:pt>
                <c:pt idx="268">
                  <c:v>741585</c:v>
                </c:pt>
                <c:pt idx="269">
                  <c:v>741586</c:v>
                </c:pt>
                <c:pt idx="270">
                  <c:v>741587</c:v>
                </c:pt>
                <c:pt idx="271">
                  <c:v>741588</c:v>
                </c:pt>
                <c:pt idx="272">
                  <c:v>741589</c:v>
                </c:pt>
                <c:pt idx="273">
                  <c:v>741590</c:v>
                </c:pt>
                <c:pt idx="274">
                  <c:v>741591</c:v>
                </c:pt>
                <c:pt idx="275">
                  <c:v>741592</c:v>
                </c:pt>
                <c:pt idx="276">
                  <c:v>741593</c:v>
                </c:pt>
                <c:pt idx="277">
                  <c:v>741594</c:v>
                </c:pt>
                <c:pt idx="278">
                  <c:v>74161A</c:v>
                </c:pt>
                <c:pt idx="279">
                  <c:v>74161B</c:v>
                </c:pt>
                <c:pt idx="280">
                  <c:v>74163A</c:v>
                </c:pt>
                <c:pt idx="281">
                  <c:v>74166A</c:v>
                </c:pt>
                <c:pt idx="282">
                  <c:v>74167A</c:v>
                </c:pt>
                <c:pt idx="283">
                  <c:v>74170A</c:v>
                </c:pt>
                <c:pt idx="284">
                  <c:v>74188A</c:v>
                </c:pt>
                <c:pt idx="285">
                  <c:v>74193A</c:v>
                </c:pt>
                <c:pt idx="286">
                  <c:v>74196B</c:v>
                </c:pt>
                <c:pt idx="287">
                  <c:v>74197A</c:v>
                </c:pt>
                <c:pt idx="288">
                  <c:v>74197B</c:v>
                </c:pt>
                <c:pt idx="289">
                  <c:v>74198A</c:v>
                </c:pt>
                <c:pt idx="290">
                  <c:v>74198B</c:v>
                </c:pt>
                <c:pt idx="291">
                  <c:v>74199A</c:v>
                </c:pt>
                <c:pt idx="292">
                  <c:v>741103B</c:v>
                </c:pt>
                <c:pt idx="293">
                  <c:v>741103C</c:v>
                </c:pt>
                <c:pt idx="294">
                  <c:v>741105A</c:v>
                </c:pt>
                <c:pt idx="295">
                  <c:v>741115A</c:v>
                </c:pt>
                <c:pt idx="296">
                  <c:v>741123A</c:v>
                </c:pt>
                <c:pt idx="297">
                  <c:v>741138A</c:v>
                </c:pt>
                <c:pt idx="298">
                  <c:v>741138B</c:v>
                </c:pt>
                <c:pt idx="299">
                  <c:v>741139A</c:v>
                </c:pt>
                <c:pt idx="300">
                  <c:v>741148A</c:v>
                </c:pt>
                <c:pt idx="301">
                  <c:v>741152A</c:v>
                </c:pt>
                <c:pt idx="302">
                  <c:v>741160A</c:v>
                </c:pt>
                <c:pt idx="303">
                  <c:v>741161B</c:v>
                </c:pt>
                <c:pt idx="304">
                  <c:v>741164A</c:v>
                </c:pt>
                <c:pt idx="305">
                  <c:v>741165A</c:v>
                </c:pt>
                <c:pt idx="306">
                  <c:v>741170A</c:v>
                </c:pt>
                <c:pt idx="307">
                  <c:v>741170B</c:v>
                </c:pt>
                <c:pt idx="308">
                  <c:v>741174A</c:v>
                </c:pt>
                <c:pt idx="309">
                  <c:v>741174B</c:v>
                </c:pt>
                <c:pt idx="310">
                  <c:v>741176A</c:v>
                </c:pt>
                <c:pt idx="311">
                  <c:v>741177A</c:v>
                </c:pt>
                <c:pt idx="312">
                  <c:v>741178A</c:v>
                </c:pt>
                <c:pt idx="313">
                  <c:v>741179A</c:v>
                </c:pt>
                <c:pt idx="314">
                  <c:v>741180A</c:v>
                </c:pt>
                <c:pt idx="315">
                  <c:v>741181B</c:v>
                </c:pt>
                <c:pt idx="316">
                  <c:v>741181C</c:v>
                </c:pt>
                <c:pt idx="317">
                  <c:v>741185a</c:v>
                </c:pt>
                <c:pt idx="318">
                  <c:v>741186a</c:v>
                </c:pt>
                <c:pt idx="319">
                  <c:v>741190a</c:v>
                </c:pt>
                <c:pt idx="320">
                  <c:v>741190C</c:v>
                </c:pt>
                <c:pt idx="321">
                  <c:v>741194C</c:v>
                </c:pt>
                <c:pt idx="322">
                  <c:v>741195A</c:v>
                </c:pt>
                <c:pt idx="323">
                  <c:v>741198A</c:v>
                </c:pt>
                <c:pt idx="324">
                  <c:v>741203A</c:v>
                </c:pt>
                <c:pt idx="325">
                  <c:v>741204A</c:v>
                </c:pt>
                <c:pt idx="326">
                  <c:v>741211A</c:v>
                </c:pt>
                <c:pt idx="327">
                  <c:v>741211C</c:v>
                </c:pt>
                <c:pt idx="328">
                  <c:v>741219A</c:v>
                </c:pt>
                <c:pt idx="329">
                  <c:v>741223A</c:v>
                </c:pt>
                <c:pt idx="330">
                  <c:v>741224A</c:v>
                </c:pt>
                <c:pt idx="331">
                  <c:v>741225A</c:v>
                </c:pt>
                <c:pt idx="332">
                  <c:v>741225B</c:v>
                </c:pt>
                <c:pt idx="333">
                  <c:v>741225B</c:v>
                </c:pt>
                <c:pt idx="334">
                  <c:v>741227A</c:v>
                </c:pt>
                <c:pt idx="335">
                  <c:v>741232A</c:v>
                </c:pt>
                <c:pt idx="336">
                  <c:v>741233B</c:v>
                </c:pt>
                <c:pt idx="337">
                  <c:v>741233C</c:v>
                </c:pt>
                <c:pt idx="338">
                  <c:v>741242A</c:v>
                </c:pt>
                <c:pt idx="339">
                  <c:v>741244A</c:v>
                </c:pt>
                <c:pt idx="340">
                  <c:v>741244B</c:v>
                </c:pt>
                <c:pt idx="341">
                  <c:v>741247A</c:v>
                </c:pt>
                <c:pt idx="342">
                  <c:v>741248A</c:v>
                </c:pt>
                <c:pt idx="343">
                  <c:v>741248B</c:v>
                </c:pt>
                <c:pt idx="344">
                  <c:v>741249A</c:v>
                </c:pt>
                <c:pt idx="345">
                  <c:v>741254A</c:v>
                </c:pt>
                <c:pt idx="346">
                  <c:v>741255A</c:v>
                </c:pt>
                <c:pt idx="347">
                  <c:v>741263A</c:v>
                </c:pt>
                <c:pt idx="348">
                  <c:v>741279A</c:v>
                </c:pt>
                <c:pt idx="349">
                  <c:v>741284A</c:v>
                </c:pt>
                <c:pt idx="350">
                  <c:v>741295A</c:v>
                </c:pt>
                <c:pt idx="351">
                  <c:v>741295C</c:v>
                </c:pt>
                <c:pt idx="352">
                  <c:v>741304A</c:v>
                </c:pt>
                <c:pt idx="353">
                  <c:v>741304B</c:v>
                </c:pt>
                <c:pt idx="354">
                  <c:v>741309B</c:v>
                </c:pt>
                <c:pt idx="355">
                  <c:v>741321A</c:v>
                </c:pt>
                <c:pt idx="356">
                  <c:v>741324A</c:v>
                </c:pt>
                <c:pt idx="357">
                  <c:v>741330A</c:v>
                </c:pt>
                <c:pt idx="358">
                  <c:v>741346A</c:v>
                </c:pt>
                <c:pt idx="359">
                  <c:v>741349A</c:v>
                </c:pt>
                <c:pt idx="360">
                  <c:v>741349C</c:v>
                </c:pt>
                <c:pt idx="361">
                  <c:v>741349E</c:v>
                </c:pt>
                <c:pt idx="362">
                  <c:v>741362A</c:v>
                </c:pt>
                <c:pt idx="363">
                  <c:v>741374A</c:v>
                </c:pt>
                <c:pt idx="364">
                  <c:v>741380A</c:v>
                </c:pt>
                <c:pt idx="365">
                  <c:v>741380B</c:v>
                </c:pt>
                <c:pt idx="366">
                  <c:v>741385A</c:v>
                </c:pt>
                <c:pt idx="367">
                  <c:v>741394A</c:v>
                </c:pt>
                <c:pt idx="368">
                  <c:v>741407A</c:v>
                </c:pt>
                <c:pt idx="369">
                  <c:v>741416B</c:v>
                </c:pt>
                <c:pt idx="370">
                  <c:v>741429B</c:v>
                </c:pt>
                <c:pt idx="371">
                  <c:v>741430A</c:v>
                </c:pt>
                <c:pt idx="372">
                  <c:v>741433A</c:v>
                </c:pt>
                <c:pt idx="373">
                  <c:v>741437A</c:v>
                </c:pt>
                <c:pt idx="374">
                  <c:v>741440B</c:v>
                </c:pt>
                <c:pt idx="375">
                  <c:v>741446B</c:v>
                </c:pt>
                <c:pt idx="376">
                  <c:v>741446C</c:v>
                </c:pt>
                <c:pt idx="377">
                  <c:v>741446D</c:v>
                </c:pt>
                <c:pt idx="378">
                  <c:v>741454A</c:v>
                </c:pt>
                <c:pt idx="379">
                  <c:v>741464A</c:v>
                </c:pt>
                <c:pt idx="380">
                  <c:v>741466A</c:v>
                </c:pt>
                <c:pt idx="381">
                  <c:v>741467A</c:v>
                </c:pt>
                <c:pt idx="382">
                  <c:v>741467B</c:v>
                </c:pt>
                <c:pt idx="383">
                  <c:v>741467D</c:v>
                </c:pt>
                <c:pt idx="384">
                  <c:v>741469A</c:v>
                </c:pt>
                <c:pt idx="385">
                  <c:v>741474B</c:v>
                </c:pt>
                <c:pt idx="386">
                  <c:v>741475B</c:v>
                </c:pt>
                <c:pt idx="387">
                  <c:v>741476A</c:v>
                </c:pt>
                <c:pt idx="388">
                  <c:v>741482A</c:v>
                </c:pt>
                <c:pt idx="389">
                  <c:v>741484A</c:v>
                </c:pt>
                <c:pt idx="390">
                  <c:v>741490A</c:v>
                </c:pt>
                <c:pt idx="391">
                  <c:v>741498A</c:v>
                </c:pt>
                <c:pt idx="392">
                  <c:v>741499A</c:v>
                </c:pt>
                <c:pt idx="393">
                  <c:v>741500A</c:v>
                </c:pt>
                <c:pt idx="394">
                  <c:v>741505A</c:v>
                </c:pt>
                <c:pt idx="395">
                  <c:v>741512A</c:v>
                </c:pt>
                <c:pt idx="396">
                  <c:v>741520A</c:v>
                </c:pt>
                <c:pt idx="397">
                  <c:v>741522A</c:v>
                </c:pt>
                <c:pt idx="398">
                  <c:v>741539A</c:v>
                </c:pt>
                <c:pt idx="399">
                  <c:v>741539B</c:v>
                </c:pt>
                <c:pt idx="400">
                  <c:v>741544A</c:v>
                </c:pt>
                <c:pt idx="401">
                  <c:v>741547A</c:v>
                </c:pt>
                <c:pt idx="402">
                  <c:v>741554A</c:v>
                </c:pt>
                <c:pt idx="403">
                  <c:v>74A5561</c:v>
                </c:pt>
                <c:pt idx="404">
                  <c:v>7415562</c:v>
                </c:pt>
                <c:pt idx="405">
                  <c:v>741589A</c:v>
                </c:pt>
                <c:pt idx="406">
                  <c:v>741417AS</c:v>
                </c:pt>
                <c:pt idx="407">
                  <c:v>7415562A</c:v>
                </c:pt>
                <c:pt idx="408">
                  <c:v>SUP74190</c:v>
                </c:pt>
              </c:strCache>
            </c:strRef>
          </c:cat>
          <c:val>
            <c:numRef>
              <c:f>Sheet1!$B$3:$B$411</c:f>
              <c:numCache>
                <c:formatCode>General</c:formatCode>
                <c:ptCount val="409"/>
                <c:pt idx="0">
                  <c:v>162.23999999999998</c:v>
                </c:pt>
                <c:pt idx="1">
                  <c:v>45.160000000000011</c:v>
                </c:pt>
                <c:pt idx="2">
                  <c:v>205.53</c:v>
                </c:pt>
                <c:pt idx="3">
                  <c:v>28.7</c:v>
                </c:pt>
                <c:pt idx="4">
                  <c:v>123.03</c:v>
                </c:pt>
                <c:pt idx="5">
                  <c:v>36.56</c:v>
                </c:pt>
                <c:pt idx="6">
                  <c:v>71.92</c:v>
                </c:pt>
                <c:pt idx="7">
                  <c:v>64.64</c:v>
                </c:pt>
                <c:pt idx="8">
                  <c:v>118.01</c:v>
                </c:pt>
                <c:pt idx="9">
                  <c:v>156.59</c:v>
                </c:pt>
                <c:pt idx="10">
                  <c:v>59.690000000000012</c:v>
                </c:pt>
                <c:pt idx="11">
                  <c:v>41.339999999999996</c:v>
                </c:pt>
                <c:pt idx="12">
                  <c:v>147.76999999999998</c:v>
                </c:pt>
                <c:pt idx="13">
                  <c:v>3.3</c:v>
                </c:pt>
                <c:pt idx="14">
                  <c:v>2518.9499999999998</c:v>
                </c:pt>
                <c:pt idx="15">
                  <c:v>1209.7</c:v>
                </c:pt>
                <c:pt idx="16">
                  <c:v>86.22</c:v>
                </c:pt>
                <c:pt idx="17">
                  <c:v>126.33</c:v>
                </c:pt>
                <c:pt idx="18">
                  <c:v>52.54</c:v>
                </c:pt>
                <c:pt idx="19">
                  <c:v>92.36</c:v>
                </c:pt>
                <c:pt idx="20">
                  <c:v>69.010000000000005</c:v>
                </c:pt>
                <c:pt idx="21">
                  <c:v>117.9</c:v>
                </c:pt>
                <c:pt idx="22">
                  <c:v>35.090000000000003</c:v>
                </c:pt>
                <c:pt idx="23">
                  <c:v>30.19</c:v>
                </c:pt>
                <c:pt idx="24">
                  <c:v>27.21</c:v>
                </c:pt>
                <c:pt idx="25">
                  <c:v>68.709999999999994</c:v>
                </c:pt>
                <c:pt idx="26">
                  <c:v>87.179999999999978</c:v>
                </c:pt>
                <c:pt idx="27">
                  <c:v>53.379999999999995</c:v>
                </c:pt>
                <c:pt idx="28">
                  <c:v>89.59</c:v>
                </c:pt>
                <c:pt idx="29">
                  <c:v>27.09</c:v>
                </c:pt>
                <c:pt idx="30">
                  <c:v>4.91</c:v>
                </c:pt>
                <c:pt idx="31">
                  <c:v>35.849999999999994</c:v>
                </c:pt>
                <c:pt idx="32">
                  <c:v>339.1</c:v>
                </c:pt>
                <c:pt idx="33">
                  <c:v>200.38000000000127</c:v>
                </c:pt>
                <c:pt idx="34">
                  <c:v>1825.87</c:v>
                </c:pt>
                <c:pt idx="35">
                  <c:v>12.08</c:v>
                </c:pt>
                <c:pt idx="36">
                  <c:v>1644.27</c:v>
                </c:pt>
                <c:pt idx="37">
                  <c:v>92.36</c:v>
                </c:pt>
                <c:pt idx="38">
                  <c:v>147.10999999999999</c:v>
                </c:pt>
                <c:pt idx="39">
                  <c:v>1190.29</c:v>
                </c:pt>
                <c:pt idx="40">
                  <c:v>888.55</c:v>
                </c:pt>
                <c:pt idx="41">
                  <c:v>43.190000000000012</c:v>
                </c:pt>
                <c:pt idx="42">
                  <c:v>25.259999999999987</c:v>
                </c:pt>
                <c:pt idx="43">
                  <c:v>461.13</c:v>
                </c:pt>
                <c:pt idx="44">
                  <c:v>408.47999999999894</c:v>
                </c:pt>
                <c:pt idx="45">
                  <c:v>304.72000000000003</c:v>
                </c:pt>
                <c:pt idx="46">
                  <c:v>62.92</c:v>
                </c:pt>
                <c:pt idx="47">
                  <c:v>1724.22</c:v>
                </c:pt>
                <c:pt idx="48">
                  <c:v>101.81</c:v>
                </c:pt>
                <c:pt idx="49">
                  <c:v>1302.92</c:v>
                </c:pt>
                <c:pt idx="50">
                  <c:v>120.85</c:v>
                </c:pt>
                <c:pt idx="51">
                  <c:v>12.9</c:v>
                </c:pt>
                <c:pt idx="52">
                  <c:v>2701.23</c:v>
                </c:pt>
                <c:pt idx="53">
                  <c:v>443.32</c:v>
                </c:pt>
                <c:pt idx="54">
                  <c:v>109.38</c:v>
                </c:pt>
                <c:pt idx="55">
                  <c:v>2.71</c:v>
                </c:pt>
                <c:pt idx="56">
                  <c:v>3.3099999999999987</c:v>
                </c:pt>
                <c:pt idx="57">
                  <c:v>510.75</c:v>
                </c:pt>
                <c:pt idx="58">
                  <c:v>14.53</c:v>
                </c:pt>
                <c:pt idx="59">
                  <c:v>1325.3899999999999</c:v>
                </c:pt>
                <c:pt idx="60">
                  <c:v>1160.07</c:v>
                </c:pt>
                <c:pt idx="61">
                  <c:v>85.679999999999978</c:v>
                </c:pt>
                <c:pt idx="62">
                  <c:v>1128.98</c:v>
                </c:pt>
                <c:pt idx="63">
                  <c:v>153.72999999999999</c:v>
                </c:pt>
                <c:pt idx="64">
                  <c:v>103.86999999999999</c:v>
                </c:pt>
                <c:pt idx="65">
                  <c:v>111.33</c:v>
                </c:pt>
                <c:pt idx="66">
                  <c:v>194.88000000000127</c:v>
                </c:pt>
                <c:pt idx="67">
                  <c:v>79.28</c:v>
                </c:pt>
                <c:pt idx="68">
                  <c:v>95.33</c:v>
                </c:pt>
                <c:pt idx="69">
                  <c:v>67.989999999999995</c:v>
                </c:pt>
                <c:pt idx="70">
                  <c:v>15.370000000000006</c:v>
                </c:pt>
                <c:pt idx="71">
                  <c:v>15.370000000000006</c:v>
                </c:pt>
                <c:pt idx="72">
                  <c:v>80.540000000000006</c:v>
                </c:pt>
                <c:pt idx="73">
                  <c:v>19.899999999999999</c:v>
                </c:pt>
                <c:pt idx="74">
                  <c:v>75.28</c:v>
                </c:pt>
                <c:pt idx="75">
                  <c:v>252.51</c:v>
                </c:pt>
                <c:pt idx="76">
                  <c:v>182.75</c:v>
                </c:pt>
                <c:pt idx="77">
                  <c:v>84.33</c:v>
                </c:pt>
                <c:pt idx="78">
                  <c:v>131.13999999999999</c:v>
                </c:pt>
                <c:pt idx="79">
                  <c:v>1073.95</c:v>
                </c:pt>
                <c:pt idx="80">
                  <c:v>141.13</c:v>
                </c:pt>
                <c:pt idx="81">
                  <c:v>2216.3300000000022</c:v>
                </c:pt>
                <c:pt idx="82">
                  <c:v>87.39</c:v>
                </c:pt>
                <c:pt idx="83">
                  <c:v>124.98</c:v>
                </c:pt>
                <c:pt idx="84">
                  <c:v>5111.8600000000024</c:v>
                </c:pt>
                <c:pt idx="85">
                  <c:v>19.03</c:v>
                </c:pt>
                <c:pt idx="86">
                  <c:v>9.34</c:v>
                </c:pt>
                <c:pt idx="87">
                  <c:v>788.67000000000053</c:v>
                </c:pt>
                <c:pt idx="88">
                  <c:v>2.42</c:v>
                </c:pt>
                <c:pt idx="89">
                  <c:v>32.630000000000003</c:v>
                </c:pt>
                <c:pt idx="90">
                  <c:v>7.4700000000000024</c:v>
                </c:pt>
                <c:pt idx="91">
                  <c:v>125.96000000000002</c:v>
                </c:pt>
                <c:pt idx="92">
                  <c:v>1203.8799999999999</c:v>
                </c:pt>
                <c:pt idx="93">
                  <c:v>96.31</c:v>
                </c:pt>
                <c:pt idx="94">
                  <c:v>40.89</c:v>
                </c:pt>
                <c:pt idx="95">
                  <c:v>5472.26</c:v>
                </c:pt>
                <c:pt idx="96">
                  <c:v>23.330000000000005</c:v>
                </c:pt>
                <c:pt idx="97">
                  <c:v>71.5</c:v>
                </c:pt>
                <c:pt idx="98">
                  <c:v>29.73</c:v>
                </c:pt>
                <c:pt idx="99">
                  <c:v>57.75</c:v>
                </c:pt>
                <c:pt idx="100">
                  <c:v>190.43</c:v>
                </c:pt>
                <c:pt idx="101">
                  <c:v>1174.5</c:v>
                </c:pt>
                <c:pt idx="102">
                  <c:v>507.68</c:v>
                </c:pt>
                <c:pt idx="103">
                  <c:v>91.36999999999999</c:v>
                </c:pt>
                <c:pt idx="104">
                  <c:v>2182.94</c:v>
                </c:pt>
                <c:pt idx="105">
                  <c:v>74.239999999999995</c:v>
                </c:pt>
                <c:pt idx="106">
                  <c:v>368.58</c:v>
                </c:pt>
                <c:pt idx="107">
                  <c:v>48.349999999999994</c:v>
                </c:pt>
                <c:pt idx="108">
                  <c:v>3336.92</c:v>
                </c:pt>
                <c:pt idx="109">
                  <c:v>24.84</c:v>
                </c:pt>
                <c:pt idx="110">
                  <c:v>103.75</c:v>
                </c:pt>
                <c:pt idx="111">
                  <c:v>171.20999999999998</c:v>
                </c:pt>
                <c:pt idx="112">
                  <c:v>7.26</c:v>
                </c:pt>
                <c:pt idx="113">
                  <c:v>40.309999999999995</c:v>
                </c:pt>
                <c:pt idx="114">
                  <c:v>23.51</c:v>
                </c:pt>
                <c:pt idx="115">
                  <c:v>4330.6100000000024</c:v>
                </c:pt>
                <c:pt idx="116">
                  <c:v>1218.6599999999999</c:v>
                </c:pt>
                <c:pt idx="117">
                  <c:v>509.71999999999969</c:v>
                </c:pt>
                <c:pt idx="118">
                  <c:v>33.9</c:v>
                </c:pt>
                <c:pt idx="119">
                  <c:v>54.660000000000011</c:v>
                </c:pt>
                <c:pt idx="120">
                  <c:v>370.24</c:v>
                </c:pt>
                <c:pt idx="121">
                  <c:v>3929.9700000000012</c:v>
                </c:pt>
                <c:pt idx="122">
                  <c:v>2122.21</c:v>
                </c:pt>
                <c:pt idx="123">
                  <c:v>88.84</c:v>
                </c:pt>
                <c:pt idx="124">
                  <c:v>37.89</c:v>
                </c:pt>
                <c:pt idx="125">
                  <c:v>57.68</c:v>
                </c:pt>
                <c:pt idx="126">
                  <c:v>8.5400000000000009</c:v>
                </c:pt>
                <c:pt idx="127">
                  <c:v>185.69</c:v>
                </c:pt>
                <c:pt idx="128">
                  <c:v>67.86</c:v>
                </c:pt>
                <c:pt idx="129">
                  <c:v>1.9400000000000153</c:v>
                </c:pt>
                <c:pt idx="130">
                  <c:v>444.76</c:v>
                </c:pt>
                <c:pt idx="131">
                  <c:v>3.54</c:v>
                </c:pt>
                <c:pt idx="132">
                  <c:v>146.93</c:v>
                </c:pt>
                <c:pt idx="133">
                  <c:v>49.620000000000012</c:v>
                </c:pt>
                <c:pt idx="134">
                  <c:v>568.58000000000004</c:v>
                </c:pt>
                <c:pt idx="135">
                  <c:v>3785.86</c:v>
                </c:pt>
                <c:pt idx="136">
                  <c:v>235.49</c:v>
                </c:pt>
                <c:pt idx="137">
                  <c:v>191.08</c:v>
                </c:pt>
                <c:pt idx="138">
                  <c:v>22.84</c:v>
                </c:pt>
                <c:pt idx="139">
                  <c:v>26.5</c:v>
                </c:pt>
                <c:pt idx="140">
                  <c:v>92.11</c:v>
                </c:pt>
                <c:pt idx="141">
                  <c:v>19.8</c:v>
                </c:pt>
                <c:pt idx="142">
                  <c:v>17.45</c:v>
                </c:pt>
                <c:pt idx="143">
                  <c:v>491.83</c:v>
                </c:pt>
                <c:pt idx="144">
                  <c:v>1265.3399999999999</c:v>
                </c:pt>
                <c:pt idx="145">
                  <c:v>116.51</c:v>
                </c:pt>
                <c:pt idx="146">
                  <c:v>65.959999999999994</c:v>
                </c:pt>
                <c:pt idx="147">
                  <c:v>146.94999999999999</c:v>
                </c:pt>
                <c:pt idx="148">
                  <c:v>61.71</c:v>
                </c:pt>
                <c:pt idx="149">
                  <c:v>238.97</c:v>
                </c:pt>
                <c:pt idx="150">
                  <c:v>1889.1499999999999</c:v>
                </c:pt>
                <c:pt idx="151">
                  <c:v>527.42999999999938</c:v>
                </c:pt>
                <c:pt idx="152">
                  <c:v>2463.11</c:v>
                </c:pt>
                <c:pt idx="153">
                  <c:v>638.72</c:v>
                </c:pt>
                <c:pt idx="154">
                  <c:v>283.02</c:v>
                </c:pt>
                <c:pt idx="155">
                  <c:v>5.26</c:v>
                </c:pt>
                <c:pt idx="156">
                  <c:v>20.53</c:v>
                </c:pt>
                <c:pt idx="157">
                  <c:v>10.48</c:v>
                </c:pt>
                <c:pt idx="158">
                  <c:v>24.759999999999987</c:v>
                </c:pt>
                <c:pt idx="159">
                  <c:v>26.86</c:v>
                </c:pt>
                <c:pt idx="160">
                  <c:v>780.21</c:v>
                </c:pt>
                <c:pt idx="161">
                  <c:v>18.8</c:v>
                </c:pt>
                <c:pt idx="162">
                  <c:v>157.60999999999999</c:v>
                </c:pt>
                <c:pt idx="163">
                  <c:v>1800.86</c:v>
                </c:pt>
                <c:pt idx="164">
                  <c:v>138.35000000000107</c:v>
                </c:pt>
                <c:pt idx="165">
                  <c:v>269.88</c:v>
                </c:pt>
                <c:pt idx="166">
                  <c:v>1448.7</c:v>
                </c:pt>
                <c:pt idx="167">
                  <c:v>92.07</c:v>
                </c:pt>
                <c:pt idx="168">
                  <c:v>307.58999999999969</c:v>
                </c:pt>
                <c:pt idx="169">
                  <c:v>9366.6400000000049</c:v>
                </c:pt>
                <c:pt idx="170">
                  <c:v>1249.77</c:v>
                </c:pt>
                <c:pt idx="171">
                  <c:v>25.7</c:v>
                </c:pt>
                <c:pt idx="172">
                  <c:v>43.4</c:v>
                </c:pt>
                <c:pt idx="173">
                  <c:v>512.20000000000005</c:v>
                </c:pt>
                <c:pt idx="174">
                  <c:v>64.77</c:v>
                </c:pt>
                <c:pt idx="175">
                  <c:v>99.490000000000023</c:v>
                </c:pt>
                <c:pt idx="176">
                  <c:v>701</c:v>
                </c:pt>
                <c:pt idx="177">
                  <c:v>1263.3499999999999</c:v>
                </c:pt>
                <c:pt idx="178">
                  <c:v>81.28</c:v>
                </c:pt>
                <c:pt idx="179">
                  <c:v>162.91999999999999</c:v>
                </c:pt>
                <c:pt idx="180">
                  <c:v>144.10999999999999</c:v>
                </c:pt>
                <c:pt idx="181">
                  <c:v>11133.58</c:v>
                </c:pt>
                <c:pt idx="182">
                  <c:v>666.2</c:v>
                </c:pt>
                <c:pt idx="183">
                  <c:v>2640.55</c:v>
                </c:pt>
                <c:pt idx="184">
                  <c:v>7.99</c:v>
                </c:pt>
                <c:pt idx="185">
                  <c:v>27.58</c:v>
                </c:pt>
                <c:pt idx="186">
                  <c:v>44.620000000000012</c:v>
                </c:pt>
                <c:pt idx="187">
                  <c:v>48.53</c:v>
                </c:pt>
                <c:pt idx="188">
                  <c:v>4461.1400000000003</c:v>
                </c:pt>
                <c:pt idx="189">
                  <c:v>463.58</c:v>
                </c:pt>
                <c:pt idx="190">
                  <c:v>31.29</c:v>
                </c:pt>
                <c:pt idx="191">
                  <c:v>29.41</c:v>
                </c:pt>
                <c:pt idx="192">
                  <c:v>188.97</c:v>
                </c:pt>
                <c:pt idx="193">
                  <c:v>130.76999999999998</c:v>
                </c:pt>
                <c:pt idx="194">
                  <c:v>146.46</c:v>
                </c:pt>
                <c:pt idx="195">
                  <c:v>45.96</c:v>
                </c:pt>
                <c:pt idx="196">
                  <c:v>1375.98</c:v>
                </c:pt>
                <c:pt idx="197">
                  <c:v>122.5</c:v>
                </c:pt>
                <c:pt idx="198">
                  <c:v>2.56</c:v>
                </c:pt>
                <c:pt idx="199">
                  <c:v>22.73</c:v>
                </c:pt>
                <c:pt idx="200">
                  <c:v>91.01</c:v>
                </c:pt>
                <c:pt idx="201">
                  <c:v>136.80000000000001</c:v>
                </c:pt>
                <c:pt idx="202">
                  <c:v>28.16</c:v>
                </c:pt>
                <c:pt idx="203">
                  <c:v>17.88</c:v>
                </c:pt>
                <c:pt idx="204">
                  <c:v>6231.2</c:v>
                </c:pt>
                <c:pt idx="205">
                  <c:v>331.05</c:v>
                </c:pt>
                <c:pt idx="206">
                  <c:v>352.37</c:v>
                </c:pt>
                <c:pt idx="207">
                  <c:v>97.06</c:v>
                </c:pt>
                <c:pt idx="208">
                  <c:v>671.37</c:v>
                </c:pt>
                <c:pt idx="209">
                  <c:v>112.1</c:v>
                </c:pt>
                <c:pt idx="210">
                  <c:v>6.07</c:v>
                </c:pt>
                <c:pt idx="211">
                  <c:v>2.9499999999999997</c:v>
                </c:pt>
                <c:pt idx="212">
                  <c:v>36.17</c:v>
                </c:pt>
                <c:pt idx="213">
                  <c:v>68.63</c:v>
                </c:pt>
                <c:pt idx="214">
                  <c:v>223.2</c:v>
                </c:pt>
                <c:pt idx="215">
                  <c:v>57.790000000000013</c:v>
                </c:pt>
                <c:pt idx="216">
                  <c:v>170</c:v>
                </c:pt>
                <c:pt idx="217">
                  <c:v>51.730000000000011</c:v>
                </c:pt>
                <c:pt idx="218">
                  <c:v>54.25</c:v>
                </c:pt>
                <c:pt idx="219">
                  <c:v>53.67</c:v>
                </c:pt>
                <c:pt idx="220">
                  <c:v>343.07</c:v>
                </c:pt>
                <c:pt idx="221">
                  <c:v>48.36</c:v>
                </c:pt>
                <c:pt idx="222">
                  <c:v>110.46000000000002</c:v>
                </c:pt>
                <c:pt idx="223">
                  <c:v>16.82</c:v>
                </c:pt>
                <c:pt idx="224">
                  <c:v>119.22</c:v>
                </c:pt>
                <c:pt idx="225">
                  <c:v>27.959999999999987</c:v>
                </c:pt>
                <c:pt idx="226">
                  <c:v>79.81</c:v>
                </c:pt>
                <c:pt idx="227">
                  <c:v>378.47999999999894</c:v>
                </c:pt>
                <c:pt idx="228">
                  <c:v>4400.0600000000004</c:v>
                </c:pt>
                <c:pt idx="229">
                  <c:v>60.339999999999996</c:v>
                </c:pt>
                <c:pt idx="230">
                  <c:v>36.71</c:v>
                </c:pt>
                <c:pt idx="231">
                  <c:v>14.370000000000006</c:v>
                </c:pt>
                <c:pt idx="232">
                  <c:v>31.3</c:v>
                </c:pt>
                <c:pt idx="233">
                  <c:v>207.7</c:v>
                </c:pt>
                <c:pt idx="234">
                  <c:v>7.96</c:v>
                </c:pt>
                <c:pt idx="235">
                  <c:v>31.55</c:v>
                </c:pt>
                <c:pt idx="236">
                  <c:v>56.14</c:v>
                </c:pt>
                <c:pt idx="237">
                  <c:v>369.45</c:v>
                </c:pt>
                <c:pt idx="238">
                  <c:v>78.260000000000005</c:v>
                </c:pt>
                <c:pt idx="239">
                  <c:v>17.2</c:v>
                </c:pt>
                <c:pt idx="240">
                  <c:v>53.18</c:v>
                </c:pt>
                <c:pt idx="241">
                  <c:v>78.33</c:v>
                </c:pt>
                <c:pt idx="242">
                  <c:v>28.23</c:v>
                </c:pt>
                <c:pt idx="243">
                  <c:v>26.62</c:v>
                </c:pt>
                <c:pt idx="244">
                  <c:v>583.66999999999996</c:v>
                </c:pt>
                <c:pt idx="245">
                  <c:v>62.6</c:v>
                </c:pt>
                <c:pt idx="246">
                  <c:v>43.83</c:v>
                </c:pt>
                <c:pt idx="247">
                  <c:v>1074.4100000000001</c:v>
                </c:pt>
                <c:pt idx="248">
                  <c:v>29.02</c:v>
                </c:pt>
                <c:pt idx="249">
                  <c:v>306.77</c:v>
                </c:pt>
                <c:pt idx="250">
                  <c:v>63.449999999999996</c:v>
                </c:pt>
                <c:pt idx="251">
                  <c:v>91.11</c:v>
                </c:pt>
                <c:pt idx="252">
                  <c:v>485.96999999999969</c:v>
                </c:pt>
                <c:pt idx="253">
                  <c:v>85.48</c:v>
                </c:pt>
                <c:pt idx="254">
                  <c:v>39.11</c:v>
                </c:pt>
                <c:pt idx="255">
                  <c:v>21.5</c:v>
                </c:pt>
                <c:pt idx="256">
                  <c:v>13.219999999999999</c:v>
                </c:pt>
                <c:pt idx="257">
                  <c:v>286.42999999999893</c:v>
                </c:pt>
                <c:pt idx="258">
                  <c:v>116.32</c:v>
                </c:pt>
                <c:pt idx="259">
                  <c:v>107.36999999999999</c:v>
                </c:pt>
                <c:pt idx="260">
                  <c:v>6.4300000000000024</c:v>
                </c:pt>
                <c:pt idx="261">
                  <c:v>19.329999999999988</c:v>
                </c:pt>
                <c:pt idx="262">
                  <c:v>75.78</c:v>
                </c:pt>
                <c:pt idx="263">
                  <c:v>119.22</c:v>
                </c:pt>
                <c:pt idx="264">
                  <c:v>46.86</c:v>
                </c:pt>
                <c:pt idx="265">
                  <c:v>172.42000000000004</c:v>
                </c:pt>
                <c:pt idx="266">
                  <c:v>42.94</c:v>
                </c:pt>
                <c:pt idx="267">
                  <c:v>74.75</c:v>
                </c:pt>
                <c:pt idx="268">
                  <c:v>205.63</c:v>
                </c:pt>
                <c:pt idx="269">
                  <c:v>103.27</c:v>
                </c:pt>
                <c:pt idx="270">
                  <c:v>20.27</c:v>
                </c:pt>
                <c:pt idx="271">
                  <c:v>15.219999999999999</c:v>
                </c:pt>
                <c:pt idx="272">
                  <c:v>82.35</c:v>
                </c:pt>
                <c:pt idx="273">
                  <c:v>56.879999999999995</c:v>
                </c:pt>
                <c:pt idx="274">
                  <c:v>45.879999999999995</c:v>
                </c:pt>
                <c:pt idx="275">
                  <c:v>7.45</c:v>
                </c:pt>
                <c:pt idx="276">
                  <c:v>2.3299999999999987</c:v>
                </c:pt>
                <c:pt idx="277">
                  <c:v>374.03</c:v>
                </c:pt>
                <c:pt idx="278">
                  <c:v>21.49</c:v>
                </c:pt>
                <c:pt idx="279">
                  <c:v>20.130000000000031</c:v>
                </c:pt>
                <c:pt idx="280">
                  <c:v>47.339999999999996</c:v>
                </c:pt>
                <c:pt idx="281">
                  <c:v>108.75</c:v>
                </c:pt>
                <c:pt idx="282">
                  <c:v>320.55</c:v>
                </c:pt>
                <c:pt idx="283">
                  <c:v>21.21</c:v>
                </c:pt>
                <c:pt idx="284">
                  <c:v>34.760000000000012</c:v>
                </c:pt>
                <c:pt idx="285">
                  <c:v>134.51</c:v>
                </c:pt>
                <c:pt idx="286">
                  <c:v>284.68</c:v>
                </c:pt>
                <c:pt idx="287">
                  <c:v>60.56</c:v>
                </c:pt>
                <c:pt idx="288">
                  <c:v>2.0299999999999998</c:v>
                </c:pt>
                <c:pt idx="289">
                  <c:v>205.95000000000007</c:v>
                </c:pt>
                <c:pt idx="290">
                  <c:v>337.32</c:v>
                </c:pt>
                <c:pt idx="291">
                  <c:v>152.60999999999999</c:v>
                </c:pt>
                <c:pt idx="292">
                  <c:v>24.610000000000031</c:v>
                </c:pt>
                <c:pt idx="293">
                  <c:v>3.14</c:v>
                </c:pt>
                <c:pt idx="294">
                  <c:v>24.82</c:v>
                </c:pt>
                <c:pt idx="295">
                  <c:v>227.63</c:v>
                </c:pt>
                <c:pt idx="296">
                  <c:v>85.42</c:v>
                </c:pt>
                <c:pt idx="297">
                  <c:v>56.339999999999996</c:v>
                </c:pt>
                <c:pt idx="298">
                  <c:v>96.78</c:v>
                </c:pt>
                <c:pt idx="299">
                  <c:v>3.8</c:v>
                </c:pt>
                <c:pt idx="300">
                  <c:v>131.97</c:v>
                </c:pt>
                <c:pt idx="301">
                  <c:v>29.37</c:v>
                </c:pt>
                <c:pt idx="302">
                  <c:v>74.459999999999994</c:v>
                </c:pt>
                <c:pt idx="303">
                  <c:v>67.09</c:v>
                </c:pt>
                <c:pt idx="304">
                  <c:v>37.910000000000004</c:v>
                </c:pt>
                <c:pt idx="305">
                  <c:v>161.1</c:v>
                </c:pt>
                <c:pt idx="306">
                  <c:v>87.77</c:v>
                </c:pt>
                <c:pt idx="307">
                  <c:v>32.949999999999996</c:v>
                </c:pt>
                <c:pt idx="308">
                  <c:v>66.400000000000006</c:v>
                </c:pt>
                <c:pt idx="309">
                  <c:v>39.290000000000013</c:v>
                </c:pt>
                <c:pt idx="310">
                  <c:v>60.52</c:v>
                </c:pt>
                <c:pt idx="311">
                  <c:v>0.2</c:v>
                </c:pt>
                <c:pt idx="312">
                  <c:v>131.01</c:v>
                </c:pt>
                <c:pt idx="313">
                  <c:v>79.53</c:v>
                </c:pt>
                <c:pt idx="314">
                  <c:v>1545.6299999999999</c:v>
                </c:pt>
                <c:pt idx="315">
                  <c:v>121.4</c:v>
                </c:pt>
                <c:pt idx="316">
                  <c:v>19.899999999999999</c:v>
                </c:pt>
                <c:pt idx="317">
                  <c:v>135.70999999999998</c:v>
                </c:pt>
                <c:pt idx="318">
                  <c:v>1009.71</c:v>
                </c:pt>
                <c:pt idx="319">
                  <c:v>76.400000000000006</c:v>
                </c:pt>
                <c:pt idx="320">
                  <c:v>27.36</c:v>
                </c:pt>
                <c:pt idx="321">
                  <c:v>3</c:v>
                </c:pt>
                <c:pt idx="322">
                  <c:v>85.3</c:v>
                </c:pt>
                <c:pt idx="323">
                  <c:v>30.650000000000031</c:v>
                </c:pt>
                <c:pt idx="324">
                  <c:v>43.2</c:v>
                </c:pt>
                <c:pt idx="325">
                  <c:v>91.92</c:v>
                </c:pt>
                <c:pt idx="326">
                  <c:v>122.67999999999998</c:v>
                </c:pt>
                <c:pt idx="327">
                  <c:v>8.16</c:v>
                </c:pt>
                <c:pt idx="328">
                  <c:v>109.93</c:v>
                </c:pt>
                <c:pt idx="329">
                  <c:v>37.08</c:v>
                </c:pt>
                <c:pt idx="330">
                  <c:v>67.14</c:v>
                </c:pt>
                <c:pt idx="331">
                  <c:v>14.2</c:v>
                </c:pt>
                <c:pt idx="332">
                  <c:v>30.64</c:v>
                </c:pt>
                <c:pt idx="333">
                  <c:v>18696.809999999896</c:v>
                </c:pt>
                <c:pt idx="334">
                  <c:v>203.72</c:v>
                </c:pt>
                <c:pt idx="335">
                  <c:v>75.459999999999994</c:v>
                </c:pt>
                <c:pt idx="336">
                  <c:v>30.64</c:v>
                </c:pt>
                <c:pt idx="337">
                  <c:v>57.49</c:v>
                </c:pt>
                <c:pt idx="338">
                  <c:v>26.91</c:v>
                </c:pt>
                <c:pt idx="339">
                  <c:v>531.95999999999947</c:v>
                </c:pt>
                <c:pt idx="340">
                  <c:v>233.95000000000007</c:v>
                </c:pt>
                <c:pt idx="341">
                  <c:v>249.43</c:v>
                </c:pt>
                <c:pt idx="342">
                  <c:v>29.71</c:v>
                </c:pt>
                <c:pt idx="343">
                  <c:v>32.65</c:v>
                </c:pt>
                <c:pt idx="344">
                  <c:v>143.58000000000001</c:v>
                </c:pt>
                <c:pt idx="345">
                  <c:v>245.32000000000087</c:v>
                </c:pt>
                <c:pt idx="346">
                  <c:v>65.540000000000006</c:v>
                </c:pt>
                <c:pt idx="347">
                  <c:v>26.150000000000031</c:v>
                </c:pt>
                <c:pt idx="348">
                  <c:v>91</c:v>
                </c:pt>
                <c:pt idx="349">
                  <c:v>1124.54</c:v>
                </c:pt>
                <c:pt idx="350">
                  <c:v>36.370000000000005</c:v>
                </c:pt>
                <c:pt idx="351">
                  <c:v>25.54</c:v>
                </c:pt>
                <c:pt idx="352">
                  <c:v>115.94000000000032</c:v>
                </c:pt>
                <c:pt idx="353">
                  <c:v>3973.3500000000022</c:v>
                </c:pt>
                <c:pt idx="354">
                  <c:v>28.24</c:v>
                </c:pt>
                <c:pt idx="355">
                  <c:v>10.75</c:v>
                </c:pt>
                <c:pt idx="356">
                  <c:v>194.69</c:v>
                </c:pt>
                <c:pt idx="357">
                  <c:v>123.66999999999999</c:v>
                </c:pt>
                <c:pt idx="358">
                  <c:v>109.14</c:v>
                </c:pt>
                <c:pt idx="359">
                  <c:v>59.41</c:v>
                </c:pt>
                <c:pt idx="360">
                  <c:v>5.55</c:v>
                </c:pt>
                <c:pt idx="361">
                  <c:v>6.6099999999999985</c:v>
                </c:pt>
                <c:pt idx="362">
                  <c:v>4.1499999999999995</c:v>
                </c:pt>
                <c:pt idx="363">
                  <c:v>26.610000000000031</c:v>
                </c:pt>
                <c:pt idx="364">
                  <c:v>102.66</c:v>
                </c:pt>
                <c:pt idx="365">
                  <c:v>43.21</c:v>
                </c:pt>
                <c:pt idx="366">
                  <c:v>6.76</c:v>
                </c:pt>
                <c:pt idx="367">
                  <c:v>199.25</c:v>
                </c:pt>
                <c:pt idx="368">
                  <c:v>326.05</c:v>
                </c:pt>
                <c:pt idx="369">
                  <c:v>15.53</c:v>
                </c:pt>
                <c:pt idx="370">
                  <c:v>76.679999999999978</c:v>
                </c:pt>
                <c:pt idx="371">
                  <c:v>73.08</c:v>
                </c:pt>
                <c:pt idx="372">
                  <c:v>13.98</c:v>
                </c:pt>
                <c:pt idx="373">
                  <c:v>23.919999999999987</c:v>
                </c:pt>
                <c:pt idx="374">
                  <c:v>5.75</c:v>
                </c:pt>
                <c:pt idx="375">
                  <c:v>58.660000000000011</c:v>
                </c:pt>
                <c:pt idx="376">
                  <c:v>48.37</c:v>
                </c:pt>
                <c:pt idx="377">
                  <c:v>131.44</c:v>
                </c:pt>
                <c:pt idx="378">
                  <c:v>46.08</c:v>
                </c:pt>
                <c:pt idx="379">
                  <c:v>401.89</c:v>
                </c:pt>
                <c:pt idx="380">
                  <c:v>7.9700000000000024</c:v>
                </c:pt>
                <c:pt idx="381">
                  <c:v>157.94999999999999</c:v>
                </c:pt>
                <c:pt idx="382">
                  <c:v>32.980000000000004</c:v>
                </c:pt>
                <c:pt idx="383">
                  <c:v>33.300000000000004</c:v>
                </c:pt>
                <c:pt idx="384">
                  <c:v>235.85000000000107</c:v>
                </c:pt>
                <c:pt idx="385">
                  <c:v>68.940000000000026</c:v>
                </c:pt>
                <c:pt idx="386">
                  <c:v>34.230000000000011</c:v>
                </c:pt>
                <c:pt idx="387">
                  <c:v>180.67</c:v>
                </c:pt>
                <c:pt idx="388">
                  <c:v>4.53</c:v>
                </c:pt>
                <c:pt idx="389">
                  <c:v>27.49</c:v>
                </c:pt>
                <c:pt idx="390">
                  <c:v>126.2</c:v>
                </c:pt>
                <c:pt idx="391">
                  <c:v>16.97</c:v>
                </c:pt>
                <c:pt idx="392">
                  <c:v>29.36</c:v>
                </c:pt>
                <c:pt idx="393">
                  <c:v>65.8</c:v>
                </c:pt>
                <c:pt idx="394">
                  <c:v>39.800000000000004</c:v>
                </c:pt>
                <c:pt idx="395">
                  <c:v>140.13999999999999</c:v>
                </c:pt>
                <c:pt idx="396">
                  <c:v>104.19</c:v>
                </c:pt>
                <c:pt idx="397">
                  <c:v>48.03</c:v>
                </c:pt>
                <c:pt idx="398">
                  <c:v>25.05</c:v>
                </c:pt>
                <c:pt idx="399">
                  <c:v>7.2</c:v>
                </c:pt>
                <c:pt idx="400">
                  <c:v>318.47999999999894</c:v>
                </c:pt>
                <c:pt idx="401">
                  <c:v>22.59</c:v>
                </c:pt>
                <c:pt idx="402">
                  <c:v>69.69</c:v>
                </c:pt>
                <c:pt idx="403">
                  <c:v>27.37</c:v>
                </c:pt>
                <c:pt idx="404">
                  <c:v>77.440000000000026</c:v>
                </c:pt>
                <c:pt idx="405">
                  <c:v>386.41999999999899</c:v>
                </c:pt>
                <c:pt idx="406">
                  <c:v>110.81</c:v>
                </c:pt>
                <c:pt idx="407">
                  <c:v>73.05</c:v>
                </c:pt>
                <c:pt idx="408">
                  <c:v>77.08</c:v>
                </c:pt>
              </c:numCache>
            </c:numRef>
          </c:val>
        </c:ser>
        <c:gapWidth val="75"/>
        <c:overlap val="-25"/>
        <c:axId val="58608640"/>
        <c:axId val="58636544"/>
      </c:barChart>
      <c:catAx>
        <c:axId val="58608640"/>
        <c:scaling>
          <c:orientation val="maxMin"/>
        </c:scaling>
        <c:axPos val="b"/>
        <c:majorTickMark val="none"/>
        <c:tickLblPos val="nextTo"/>
        <c:txPr>
          <a:bodyPr/>
          <a:lstStyle/>
          <a:p>
            <a:pPr>
              <a:defRPr lang="en-US"/>
            </a:pPr>
            <a:endParaRPr lang="ar-JO"/>
          </a:p>
        </c:txPr>
        <c:crossAx val="58636544"/>
        <c:crosses val="autoZero"/>
        <c:auto val="1"/>
        <c:lblAlgn val="ctr"/>
        <c:lblOffset val="100"/>
      </c:catAx>
      <c:valAx>
        <c:axId val="58636544"/>
        <c:scaling>
          <c:orientation val="minMax"/>
        </c:scaling>
        <c:axPos val="r"/>
        <c:majorGridlines/>
        <c:numFmt formatCode="General" sourceLinked="1"/>
        <c:majorTickMark val="none"/>
        <c:tickLblPos val="nextTo"/>
        <c:spPr>
          <a:ln w="9525">
            <a:noFill/>
          </a:ln>
        </c:spPr>
        <c:txPr>
          <a:bodyPr/>
          <a:lstStyle/>
          <a:p>
            <a:pPr>
              <a:defRPr lang="en-US"/>
            </a:pPr>
            <a:endParaRPr lang="ar-JO"/>
          </a:p>
        </c:txPr>
        <c:crossAx val="58608640"/>
        <c:crosses val="autoZero"/>
        <c:crossBetween val="between"/>
      </c:valAx>
      <c:spPr>
        <a:solidFill>
          <a:srgbClr val="EEECE1">
            <a:lumMod val="90000"/>
          </a:srgbClr>
        </a:solidFill>
      </c:spPr>
    </c:plotArea>
    <c:plotVisOnly val="1"/>
    <c:dispBlanksAs val="gap"/>
  </c:chart>
  <c:spPr>
    <a:noFill/>
  </c:spPr>
  <c:externalData r:id="rId1"/>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ar-JO"/>
  <c:style val="34"/>
  <c:chart>
    <c:title>
      <c:tx>
        <c:rich>
          <a:bodyPr/>
          <a:lstStyle/>
          <a:p>
            <a:pPr>
              <a:defRPr lang="en-US"/>
            </a:pPr>
            <a:r>
              <a:rPr lang="en-US" baseline="0">
                <a:solidFill>
                  <a:srgbClr val="C00000"/>
                </a:solidFill>
              </a:rPr>
              <a:t>Solution </a:t>
            </a:r>
            <a:r>
              <a:rPr lang="en-US">
                <a:solidFill>
                  <a:srgbClr val="C00000"/>
                </a:solidFill>
              </a:rPr>
              <a:t> Expenditures</a:t>
            </a:r>
            <a:endParaRPr lang="ar-SA">
              <a:solidFill>
                <a:srgbClr val="C00000"/>
              </a:solidFill>
            </a:endParaRPr>
          </a:p>
          <a:p>
            <a:pPr>
              <a:defRPr lang="en-US"/>
            </a:pPr>
            <a:endParaRPr lang="ar-JO"/>
          </a:p>
        </c:rich>
      </c:tx>
      <c:layout/>
    </c:title>
    <c:plotArea>
      <c:layout/>
      <c:barChart>
        <c:barDir val="col"/>
        <c:grouping val="clustered"/>
        <c:ser>
          <c:idx val="1"/>
          <c:order val="1"/>
          <c:tx>
            <c:strRef>
              <c:f>Sheet1!$B$443</c:f>
            </c:strRef>
          </c:tx>
          <c:spPr>
            <a:solidFill>
              <a:schemeClr val="accent2">
                <a:lumMod val="60000"/>
                <a:lumOff val="40000"/>
              </a:schemeClr>
            </a:solidFill>
          </c:spPr>
          <c:cat>
            <c:multiLvlStrRef>
              <c:f>Sheet1!$A$444:$A$458</c:f>
            </c:multiLvlStrRef>
          </c:cat>
          <c:val>
            <c:numRef>
              <c:f>Sheet1!$B$444:$B$458</c:f>
            </c:numRef>
          </c:val>
        </c:ser>
        <c:ser>
          <c:idx val="0"/>
          <c:order val="0"/>
          <c:tx>
            <c:strRef>
              <c:f>Sheet1!$B$2</c:f>
              <c:strCache>
                <c:ptCount val="1"/>
                <c:pt idx="0">
                  <c:v>المجموع</c:v>
                </c:pt>
              </c:strCache>
            </c:strRef>
          </c:tx>
          <c:spPr>
            <a:solidFill>
              <a:schemeClr val="accent2">
                <a:lumMod val="60000"/>
                <a:lumOff val="40000"/>
              </a:schemeClr>
            </a:solidFill>
          </c:spPr>
          <c:cat>
            <c:strRef>
              <c:f>Sheet1!$A$3:$A$411</c:f>
              <c:strCache>
                <c:ptCount val="409"/>
                <c:pt idx="0">
                  <c:v>7411</c:v>
                </c:pt>
                <c:pt idx="1">
                  <c:v>7414</c:v>
                </c:pt>
                <c:pt idx="2">
                  <c:v>7417</c:v>
                </c:pt>
                <c:pt idx="3">
                  <c:v>74111</c:v>
                </c:pt>
                <c:pt idx="4">
                  <c:v>74114</c:v>
                </c:pt>
                <c:pt idx="5">
                  <c:v>74115</c:v>
                </c:pt>
                <c:pt idx="6">
                  <c:v>74116</c:v>
                </c:pt>
                <c:pt idx="7">
                  <c:v>74117</c:v>
                </c:pt>
                <c:pt idx="8">
                  <c:v>74118</c:v>
                </c:pt>
                <c:pt idx="9">
                  <c:v>74119</c:v>
                </c:pt>
                <c:pt idx="10">
                  <c:v>74121</c:v>
                </c:pt>
                <c:pt idx="11">
                  <c:v>74124</c:v>
                </c:pt>
                <c:pt idx="12">
                  <c:v>74128</c:v>
                </c:pt>
                <c:pt idx="13">
                  <c:v>74129</c:v>
                </c:pt>
                <c:pt idx="14">
                  <c:v>74135</c:v>
                </c:pt>
                <c:pt idx="15">
                  <c:v>74139</c:v>
                </c:pt>
                <c:pt idx="16">
                  <c:v>74143</c:v>
                </c:pt>
                <c:pt idx="17">
                  <c:v>74144</c:v>
                </c:pt>
                <c:pt idx="18">
                  <c:v>74145</c:v>
                </c:pt>
                <c:pt idx="19">
                  <c:v>74148</c:v>
                </c:pt>
                <c:pt idx="20">
                  <c:v>74150</c:v>
                </c:pt>
                <c:pt idx="21">
                  <c:v>74153</c:v>
                </c:pt>
                <c:pt idx="22">
                  <c:v>74154</c:v>
                </c:pt>
                <c:pt idx="23">
                  <c:v>74156</c:v>
                </c:pt>
                <c:pt idx="24">
                  <c:v>74157</c:v>
                </c:pt>
                <c:pt idx="25">
                  <c:v>74160</c:v>
                </c:pt>
                <c:pt idx="26">
                  <c:v>74165</c:v>
                </c:pt>
                <c:pt idx="27">
                  <c:v>74166</c:v>
                </c:pt>
                <c:pt idx="28">
                  <c:v>74167</c:v>
                </c:pt>
                <c:pt idx="29">
                  <c:v>74169</c:v>
                </c:pt>
                <c:pt idx="30">
                  <c:v>74171</c:v>
                </c:pt>
                <c:pt idx="31">
                  <c:v>74172</c:v>
                </c:pt>
                <c:pt idx="32">
                  <c:v>74179</c:v>
                </c:pt>
                <c:pt idx="33">
                  <c:v>74180</c:v>
                </c:pt>
                <c:pt idx="34">
                  <c:v>74186</c:v>
                </c:pt>
                <c:pt idx="35">
                  <c:v>74189</c:v>
                </c:pt>
                <c:pt idx="36">
                  <c:v>74191</c:v>
                </c:pt>
                <c:pt idx="37">
                  <c:v>74193</c:v>
                </c:pt>
                <c:pt idx="38">
                  <c:v>74194</c:v>
                </c:pt>
                <c:pt idx="39">
                  <c:v>74195</c:v>
                </c:pt>
                <c:pt idx="40">
                  <c:v>74196</c:v>
                </c:pt>
                <c:pt idx="41">
                  <c:v>74197</c:v>
                </c:pt>
                <c:pt idx="42">
                  <c:v>741105</c:v>
                </c:pt>
                <c:pt idx="43">
                  <c:v>741106</c:v>
                </c:pt>
                <c:pt idx="44">
                  <c:v>741107</c:v>
                </c:pt>
                <c:pt idx="45">
                  <c:v>741113</c:v>
                </c:pt>
                <c:pt idx="46">
                  <c:v>741115</c:v>
                </c:pt>
                <c:pt idx="47">
                  <c:v>741116</c:v>
                </c:pt>
                <c:pt idx="48">
                  <c:v>741117</c:v>
                </c:pt>
                <c:pt idx="49">
                  <c:v>741121</c:v>
                </c:pt>
                <c:pt idx="50">
                  <c:v>741129</c:v>
                </c:pt>
                <c:pt idx="51">
                  <c:v>741137</c:v>
                </c:pt>
                <c:pt idx="52">
                  <c:v>741142</c:v>
                </c:pt>
                <c:pt idx="53">
                  <c:v>741143</c:v>
                </c:pt>
                <c:pt idx="54">
                  <c:v>741144</c:v>
                </c:pt>
                <c:pt idx="55">
                  <c:v>741149</c:v>
                </c:pt>
                <c:pt idx="56">
                  <c:v>741150</c:v>
                </c:pt>
                <c:pt idx="57">
                  <c:v>741151</c:v>
                </c:pt>
                <c:pt idx="58">
                  <c:v>741152</c:v>
                </c:pt>
                <c:pt idx="59">
                  <c:v>741154</c:v>
                </c:pt>
                <c:pt idx="60">
                  <c:v>741155</c:v>
                </c:pt>
                <c:pt idx="61">
                  <c:v>741156</c:v>
                </c:pt>
                <c:pt idx="62">
                  <c:v>741157</c:v>
                </c:pt>
                <c:pt idx="63">
                  <c:v>741158</c:v>
                </c:pt>
                <c:pt idx="64">
                  <c:v>741163</c:v>
                </c:pt>
                <c:pt idx="65">
                  <c:v>741164</c:v>
                </c:pt>
                <c:pt idx="66">
                  <c:v>741166</c:v>
                </c:pt>
                <c:pt idx="67">
                  <c:v>741169</c:v>
                </c:pt>
                <c:pt idx="68">
                  <c:v>741171</c:v>
                </c:pt>
                <c:pt idx="69">
                  <c:v>741173</c:v>
                </c:pt>
                <c:pt idx="70">
                  <c:v>741174</c:v>
                </c:pt>
                <c:pt idx="71">
                  <c:v>741174</c:v>
                </c:pt>
                <c:pt idx="72">
                  <c:v>741176</c:v>
                </c:pt>
                <c:pt idx="73">
                  <c:v>741177</c:v>
                </c:pt>
                <c:pt idx="74">
                  <c:v>741178</c:v>
                </c:pt>
                <c:pt idx="75">
                  <c:v>74117A</c:v>
                </c:pt>
                <c:pt idx="76">
                  <c:v>741180</c:v>
                </c:pt>
                <c:pt idx="77">
                  <c:v>741181</c:v>
                </c:pt>
                <c:pt idx="78">
                  <c:v>741183</c:v>
                </c:pt>
                <c:pt idx="79">
                  <c:v>741184</c:v>
                </c:pt>
                <c:pt idx="80">
                  <c:v>741185</c:v>
                </c:pt>
                <c:pt idx="81">
                  <c:v>741186</c:v>
                </c:pt>
                <c:pt idx="82">
                  <c:v>741188</c:v>
                </c:pt>
                <c:pt idx="83">
                  <c:v>741190</c:v>
                </c:pt>
                <c:pt idx="84">
                  <c:v>741192</c:v>
                </c:pt>
                <c:pt idx="85">
                  <c:v>741194</c:v>
                </c:pt>
                <c:pt idx="86">
                  <c:v>741195</c:v>
                </c:pt>
                <c:pt idx="87">
                  <c:v>741198</c:v>
                </c:pt>
                <c:pt idx="88">
                  <c:v>741202</c:v>
                </c:pt>
                <c:pt idx="89">
                  <c:v>741203</c:v>
                </c:pt>
                <c:pt idx="90">
                  <c:v>741205</c:v>
                </c:pt>
                <c:pt idx="91">
                  <c:v>741206</c:v>
                </c:pt>
                <c:pt idx="92">
                  <c:v>741207</c:v>
                </c:pt>
                <c:pt idx="93">
                  <c:v>741209</c:v>
                </c:pt>
                <c:pt idx="94">
                  <c:v>741211</c:v>
                </c:pt>
                <c:pt idx="95">
                  <c:v>741218</c:v>
                </c:pt>
                <c:pt idx="96">
                  <c:v>741219</c:v>
                </c:pt>
                <c:pt idx="97">
                  <c:v>7411220</c:v>
                </c:pt>
                <c:pt idx="98">
                  <c:v>741224</c:v>
                </c:pt>
                <c:pt idx="99">
                  <c:v>741228</c:v>
                </c:pt>
                <c:pt idx="100">
                  <c:v>741229</c:v>
                </c:pt>
                <c:pt idx="101">
                  <c:v>741232</c:v>
                </c:pt>
                <c:pt idx="102">
                  <c:v>741234</c:v>
                </c:pt>
                <c:pt idx="103">
                  <c:v>741235</c:v>
                </c:pt>
                <c:pt idx="104">
                  <c:v>741236</c:v>
                </c:pt>
                <c:pt idx="105">
                  <c:v>741237</c:v>
                </c:pt>
                <c:pt idx="106">
                  <c:v>741238</c:v>
                </c:pt>
                <c:pt idx="107">
                  <c:v>741240</c:v>
                </c:pt>
                <c:pt idx="108">
                  <c:v>741241</c:v>
                </c:pt>
                <c:pt idx="109">
                  <c:v>741242</c:v>
                </c:pt>
                <c:pt idx="110">
                  <c:v>741248</c:v>
                </c:pt>
                <c:pt idx="111">
                  <c:v>741250</c:v>
                </c:pt>
                <c:pt idx="112">
                  <c:v>741254</c:v>
                </c:pt>
                <c:pt idx="113">
                  <c:v>741255</c:v>
                </c:pt>
                <c:pt idx="114">
                  <c:v>741257</c:v>
                </c:pt>
                <c:pt idx="115">
                  <c:v>741261</c:v>
                </c:pt>
                <c:pt idx="116">
                  <c:v>741262</c:v>
                </c:pt>
                <c:pt idx="117">
                  <c:v>741263</c:v>
                </c:pt>
                <c:pt idx="118">
                  <c:v>741265</c:v>
                </c:pt>
                <c:pt idx="119">
                  <c:v>741266</c:v>
                </c:pt>
                <c:pt idx="120">
                  <c:v>741267</c:v>
                </c:pt>
                <c:pt idx="121">
                  <c:v>741268</c:v>
                </c:pt>
                <c:pt idx="122">
                  <c:v>741270</c:v>
                </c:pt>
                <c:pt idx="123">
                  <c:v>741274</c:v>
                </c:pt>
                <c:pt idx="124">
                  <c:v>741275</c:v>
                </c:pt>
                <c:pt idx="125">
                  <c:v>741276</c:v>
                </c:pt>
                <c:pt idx="126">
                  <c:v>741285</c:v>
                </c:pt>
                <c:pt idx="127">
                  <c:v>741289</c:v>
                </c:pt>
                <c:pt idx="128">
                  <c:v>741296</c:v>
                </c:pt>
                <c:pt idx="129">
                  <c:v>741297</c:v>
                </c:pt>
                <c:pt idx="130">
                  <c:v>741299</c:v>
                </c:pt>
                <c:pt idx="131">
                  <c:v>741300</c:v>
                </c:pt>
                <c:pt idx="132">
                  <c:v>741301</c:v>
                </c:pt>
                <c:pt idx="133">
                  <c:v>741303</c:v>
                </c:pt>
                <c:pt idx="134">
                  <c:v>741304</c:v>
                </c:pt>
                <c:pt idx="135">
                  <c:v>741306</c:v>
                </c:pt>
                <c:pt idx="136">
                  <c:v>741309</c:v>
                </c:pt>
                <c:pt idx="137">
                  <c:v>741311</c:v>
                </c:pt>
                <c:pt idx="138">
                  <c:v>741315</c:v>
                </c:pt>
                <c:pt idx="139">
                  <c:v>741317</c:v>
                </c:pt>
                <c:pt idx="140">
                  <c:v>741319</c:v>
                </c:pt>
                <c:pt idx="141">
                  <c:v>741323</c:v>
                </c:pt>
                <c:pt idx="142">
                  <c:v>741324</c:v>
                </c:pt>
                <c:pt idx="143">
                  <c:v>741326</c:v>
                </c:pt>
                <c:pt idx="144">
                  <c:v>741327</c:v>
                </c:pt>
                <c:pt idx="145">
                  <c:v>741330</c:v>
                </c:pt>
                <c:pt idx="146">
                  <c:v>741335</c:v>
                </c:pt>
                <c:pt idx="147">
                  <c:v>741336</c:v>
                </c:pt>
                <c:pt idx="148">
                  <c:v>741338</c:v>
                </c:pt>
                <c:pt idx="149">
                  <c:v>74133B</c:v>
                </c:pt>
                <c:pt idx="150">
                  <c:v>741340</c:v>
                </c:pt>
                <c:pt idx="151">
                  <c:v>741343</c:v>
                </c:pt>
                <c:pt idx="152">
                  <c:v>741345</c:v>
                </c:pt>
                <c:pt idx="153">
                  <c:v>741347</c:v>
                </c:pt>
                <c:pt idx="154">
                  <c:v>741348</c:v>
                </c:pt>
                <c:pt idx="155">
                  <c:v>741352</c:v>
                </c:pt>
                <c:pt idx="156">
                  <c:v>741354</c:v>
                </c:pt>
                <c:pt idx="157">
                  <c:v>741355</c:v>
                </c:pt>
                <c:pt idx="158">
                  <c:v>741357</c:v>
                </c:pt>
                <c:pt idx="159">
                  <c:v>741361</c:v>
                </c:pt>
                <c:pt idx="160">
                  <c:v>741362</c:v>
                </c:pt>
                <c:pt idx="161">
                  <c:v>741364</c:v>
                </c:pt>
                <c:pt idx="162">
                  <c:v>741366</c:v>
                </c:pt>
                <c:pt idx="163">
                  <c:v>741369</c:v>
                </c:pt>
                <c:pt idx="164">
                  <c:v>741371</c:v>
                </c:pt>
                <c:pt idx="165">
                  <c:v>741374</c:v>
                </c:pt>
                <c:pt idx="166">
                  <c:v>741377</c:v>
                </c:pt>
                <c:pt idx="167">
                  <c:v>741378</c:v>
                </c:pt>
                <c:pt idx="168">
                  <c:v>741381</c:v>
                </c:pt>
                <c:pt idx="169">
                  <c:v>741384</c:v>
                </c:pt>
                <c:pt idx="170">
                  <c:v>741386</c:v>
                </c:pt>
                <c:pt idx="171">
                  <c:v>741387</c:v>
                </c:pt>
                <c:pt idx="172">
                  <c:v>741389</c:v>
                </c:pt>
                <c:pt idx="173">
                  <c:v>741393</c:v>
                </c:pt>
                <c:pt idx="174">
                  <c:v>741400</c:v>
                </c:pt>
                <c:pt idx="175">
                  <c:v>741404</c:v>
                </c:pt>
                <c:pt idx="176">
                  <c:v>741405</c:v>
                </c:pt>
                <c:pt idx="177">
                  <c:v>741407</c:v>
                </c:pt>
                <c:pt idx="178">
                  <c:v>741408</c:v>
                </c:pt>
                <c:pt idx="179">
                  <c:v>741409</c:v>
                </c:pt>
                <c:pt idx="180">
                  <c:v>74141B</c:v>
                </c:pt>
                <c:pt idx="181">
                  <c:v>741422</c:v>
                </c:pt>
                <c:pt idx="182">
                  <c:v>741424</c:v>
                </c:pt>
                <c:pt idx="183">
                  <c:v>741425</c:v>
                </c:pt>
                <c:pt idx="184">
                  <c:v>741430</c:v>
                </c:pt>
                <c:pt idx="185">
                  <c:v>741432</c:v>
                </c:pt>
                <c:pt idx="186">
                  <c:v>741433</c:v>
                </c:pt>
                <c:pt idx="187">
                  <c:v>741434</c:v>
                </c:pt>
                <c:pt idx="188">
                  <c:v>741439</c:v>
                </c:pt>
                <c:pt idx="189">
                  <c:v>741440</c:v>
                </c:pt>
                <c:pt idx="190">
                  <c:v>741441</c:v>
                </c:pt>
                <c:pt idx="191">
                  <c:v>741442</c:v>
                </c:pt>
                <c:pt idx="192">
                  <c:v>741444</c:v>
                </c:pt>
                <c:pt idx="193">
                  <c:v>741446</c:v>
                </c:pt>
                <c:pt idx="194">
                  <c:v>741457</c:v>
                </c:pt>
                <c:pt idx="195">
                  <c:v>741458</c:v>
                </c:pt>
                <c:pt idx="196">
                  <c:v>741460</c:v>
                </c:pt>
                <c:pt idx="197">
                  <c:v>741461</c:v>
                </c:pt>
                <c:pt idx="198">
                  <c:v>741462</c:v>
                </c:pt>
                <c:pt idx="199">
                  <c:v>741464</c:v>
                </c:pt>
                <c:pt idx="200">
                  <c:v>741465</c:v>
                </c:pt>
                <c:pt idx="201">
                  <c:v>741466</c:v>
                </c:pt>
                <c:pt idx="202">
                  <c:v>741472</c:v>
                </c:pt>
                <c:pt idx="203">
                  <c:v>741474</c:v>
                </c:pt>
                <c:pt idx="204">
                  <c:v>741475</c:v>
                </c:pt>
                <c:pt idx="205">
                  <c:v>741476</c:v>
                </c:pt>
                <c:pt idx="206">
                  <c:v>741478</c:v>
                </c:pt>
                <c:pt idx="207">
                  <c:v>74147A</c:v>
                </c:pt>
                <c:pt idx="208">
                  <c:v>741480</c:v>
                </c:pt>
                <c:pt idx="209">
                  <c:v>741483</c:v>
                </c:pt>
                <c:pt idx="210">
                  <c:v>741484</c:v>
                </c:pt>
                <c:pt idx="211">
                  <c:v>741485</c:v>
                </c:pt>
                <c:pt idx="212">
                  <c:v>741486</c:v>
                </c:pt>
                <c:pt idx="213">
                  <c:v>741489</c:v>
                </c:pt>
                <c:pt idx="214">
                  <c:v>741490</c:v>
                </c:pt>
                <c:pt idx="215">
                  <c:v>741491</c:v>
                </c:pt>
                <c:pt idx="216">
                  <c:v>741493</c:v>
                </c:pt>
                <c:pt idx="217">
                  <c:v>741494</c:v>
                </c:pt>
                <c:pt idx="218">
                  <c:v>741496</c:v>
                </c:pt>
                <c:pt idx="219">
                  <c:v>741499</c:v>
                </c:pt>
                <c:pt idx="220">
                  <c:v>74149B</c:v>
                </c:pt>
                <c:pt idx="221">
                  <c:v>74149C</c:v>
                </c:pt>
                <c:pt idx="222">
                  <c:v>741501</c:v>
                </c:pt>
                <c:pt idx="223">
                  <c:v>741502</c:v>
                </c:pt>
                <c:pt idx="224">
                  <c:v>741505</c:v>
                </c:pt>
                <c:pt idx="225">
                  <c:v>741506</c:v>
                </c:pt>
                <c:pt idx="226">
                  <c:v>741507</c:v>
                </c:pt>
                <c:pt idx="227">
                  <c:v>741508</c:v>
                </c:pt>
                <c:pt idx="228">
                  <c:v>741509</c:v>
                </c:pt>
                <c:pt idx="229">
                  <c:v>74150A</c:v>
                </c:pt>
                <c:pt idx="230">
                  <c:v>74150C</c:v>
                </c:pt>
                <c:pt idx="231">
                  <c:v>74150D</c:v>
                </c:pt>
                <c:pt idx="232">
                  <c:v>741510</c:v>
                </c:pt>
                <c:pt idx="233">
                  <c:v>741512</c:v>
                </c:pt>
                <c:pt idx="234">
                  <c:v>741515</c:v>
                </c:pt>
                <c:pt idx="235">
                  <c:v>741520</c:v>
                </c:pt>
                <c:pt idx="236">
                  <c:v>741524</c:v>
                </c:pt>
                <c:pt idx="237">
                  <c:v>741526</c:v>
                </c:pt>
                <c:pt idx="238">
                  <c:v>741527</c:v>
                </c:pt>
                <c:pt idx="239">
                  <c:v>741532</c:v>
                </c:pt>
                <c:pt idx="240">
                  <c:v>741533</c:v>
                </c:pt>
                <c:pt idx="241">
                  <c:v>741534</c:v>
                </c:pt>
                <c:pt idx="242">
                  <c:v>741537</c:v>
                </c:pt>
                <c:pt idx="243">
                  <c:v>741543</c:v>
                </c:pt>
                <c:pt idx="244">
                  <c:v>741549</c:v>
                </c:pt>
                <c:pt idx="245">
                  <c:v>741550</c:v>
                </c:pt>
                <c:pt idx="246">
                  <c:v>741552</c:v>
                </c:pt>
                <c:pt idx="247">
                  <c:v>741559</c:v>
                </c:pt>
                <c:pt idx="248">
                  <c:v>741155A</c:v>
                </c:pt>
                <c:pt idx="249">
                  <c:v>741561</c:v>
                </c:pt>
                <c:pt idx="250">
                  <c:v>741562</c:v>
                </c:pt>
                <c:pt idx="251">
                  <c:v>741563</c:v>
                </c:pt>
                <c:pt idx="252">
                  <c:v>741564</c:v>
                </c:pt>
                <c:pt idx="253">
                  <c:v>741567</c:v>
                </c:pt>
                <c:pt idx="254">
                  <c:v>741570</c:v>
                </c:pt>
                <c:pt idx="255">
                  <c:v>741571</c:v>
                </c:pt>
                <c:pt idx="256">
                  <c:v>741573</c:v>
                </c:pt>
                <c:pt idx="257">
                  <c:v>741574</c:v>
                </c:pt>
                <c:pt idx="258">
                  <c:v>741575</c:v>
                </c:pt>
                <c:pt idx="259">
                  <c:v>741576</c:v>
                </c:pt>
                <c:pt idx="260">
                  <c:v>741577</c:v>
                </c:pt>
                <c:pt idx="261">
                  <c:v>741578</c:v>
                </c:pt>
                <c:pt idx="262">
                  <c:v>741579</c:v>
                </c:pt>
                <c:pt idx="263">
                  <c:v>741580</c:v>
                </c:pt>
                <c:pt idx="264">
                  <c:v>741581</c:v>
                </c:pt>
                <c:pt idx="265">
                  <c:v>741582</c:v>
                </c:pt>
                <c:pt idx="266">
                  <c:v>741583</c:v>
                </c:pt>
                <c:pt idx="267">
                  <c:v>741584</c:v>
                </c:pt>
                <c:pt idx="268">
                  <c:v>741585</c:v>
                </c:pt>
                <c:pt idx="269">
                  <c:v>741586</c:v>
                </c:pt>
                <c:pt idx="270">
                  <c:v>741587</c:v>
                </c:pt>
                <c:pt idx="271">
                  <c:v>741588</c:v>
                </c:pt>
                <c:pt idx="272">
                  <c:v>741589</c:v>
                </c:pt>
                <c:pt idx="273">
                  <c:v>741590</c:v>
                </c:pt>
                <c:pt idx="274">
                  <c:v>741591</c:v>
                </c:pt>
                <c:pt idx="275">
                  <c:v>741592</c:v>
                </c:pt>
                <c:pt idx="276">
                  <c:v>741593</c:v>
                </c:pt>
                <c:pt idx="277">
                  <c:v>741594</c:v>
                </c:pt>
                <c:pt idx="278">
                  <c:v>74161A</c:v>
                </c:pt>
                <c:pt idx="279">
                  <c:v>74161B</c:v>
                </c:pt>
                <c:pt idx="280">
                  <c:v>74163A</c:v>
                </c:pt>
                <c:pt idx="281">
                  <c:v>74166A</c:v>
                </c:pt>
                <c:pt idx="282">
                  <c:v>74167A</c:v>
                </c:pt>
                <c:pt idx="283">
                  <c:v>74170A</c:v>
                </c:pt>
                <c:pt idx="284">
                  <c:v>74188A</c:v>
                </c:pt>
                <c:pt idx="285">
                  <c:v>74193A</c:v>
                </c:pt>
                <c:pt idx="286">
                  <c:v>74196B</c:v>
                </c:pt>
                <c:pt idx="287">
                  <c:v>74197A</c:v>
                </c:pt>
                <c:pt idx="288">
                  <c:v>74197B</c:v>
                </c:pt>
                <c:pt idx="289">
                  <c:v>74198A</c:v>
                </c:pt>
                <c:pt idx="290">
                  <c:v>74198B</c:v>
                </c:pt>
                <c:pt idx="291">
                  <c:v>74199A</c:v>
                </c:pt>
                <c:pt idx="292">
                  <c:v>741103B</c:v>
                </c:pt>
                <c:pt idx="293">
                  <c:v>741103C</c:v>
                </c:pt>
                <c:pt idx="294">
                  <c:v>741105A</c:v>
                </c:pt>
                <c:pt idx="295">
                  <c:v>741115A</c:v>
                </c:pt>
                <c:pt idx="296">
                  <c:v>741123A</c:v>
                </c:pt>
                <c:pt idx="297">
                  <c:v>741138A</c:v>
                </c:pt>
                <c:pt idx="298">
                  <c:v>741138B</c:v>
                </c:pt>
                <c:pt idx="299">
                  <c:v>741139A</c:v>
                </c:pt>
                <c:pt idx="300">
                  <c:v>741148A</c:v>
                </c:pt>
                <c:pt idx="301">
                  <c:v>741152A</c:v>
                </c:pt>
                <c:pt idx="302">
                  <c:v>741160A</c:v>
                </c:pt>
                <c:pt idx="303">
                  <c:v>741161B</c:v>
                </c:pt>
                <c:pt idx="304">
                  <c:v>741164A</c:v>
                </c:pt>
                <c:pt idx="305">
                  <c:v>741165A</c:v>
                </c:pt>
                <c:pt idx="306">
                  <c:v>741170A</c:v>
                </c:pt>
                <c:pt idx="307">
                  <c:v>741170B</c:v>
                </c:pt>
                <c:pt idx="308">
                  <c:v>741174A</c:v>
                </c:pt>
                <c:pt idx="309">
                  <c:v>741174B</c:v>
                </c:pt>
                <c:pt idx="310">
                  <c:v>741176A</c:v>
                </c:pt>
                <c:pt idx="311">
                  <c:v>741177A</c:v>
                </c:pt>
                <c:pt idx="312">
                  <c:v>741178A</c:v>
                </c:pt>
                <c:pt idx="313">
                  <c:v>741179A</c:v>
                </c:pt>
                <c:pt idx="314">
                  <c:v>741180A</c:v>
                </c:pt>
                <c:pt idx="315">
                  <c:v>741181B</c:v>
                </c:pt>
                <c:pt idx="316">
                  <c:v>741181C</c:v>
                </c:pt>
                <c:pt idx="317">
                  <c:v>741185a</c:v>
                </c:pt>
                <c:pt idx="318">
                  <c:v>741186a</c:v>
                </c:pt>
                <c:pt idx="319">
                  <c:v>741190a</c:v>
                </c:pt>
                <c:pt idx="320">
                  <c:v>741190C</c:v>
                </c:pt>
                <c:pt idx="321">
                  <c:v>741194C</c:v>
                </c:pt>
                <c:pt idx="322">
                  <c:v>741195A</c:v>
                </c:pt>
                <c:pt idx="323">
                  <c:v>741198A</c:v>
                </c:pt>
                <c:pt idx="324">
                  <c:v>741203A</c:v>
                </c:pt>
                <c:pt idx="325">
                  <c:v>741204A</c:v>
                </c:pt>
                <c:pt idx="326">
                  <c:v>741211A</c:v>
                </c:pt>
                <c:pt idx="327">
                  <c:v>741211C</c:v>
                </c:pt>
                <c:pt idx="328">
                  <c:v>741219A</c:v>
                </c:pt>
                <c:pt idx="329">
                  <c:v>741223A</c:v>
                </c:pt>
                <c:pt idx="330">
                  <c:v>741224A</c:v>
                </c:pt>
                <c:pt idx="331">
                  <c:v>741225A</c:v>
                </c:pt>
                <c:pt idx="332">
                  <c:v>741225B</c:v>
                </c:pt>
                <c:pt idx="333">
                  <c:v>741225B</c:v>
                </c:pt>
                <c:pt idx="334">
                  <c:v>741227A</c:v>
                </c:pt>
                <c:pt idx="335">
                  <c:v>741232A</c:v>
                </c:pt>
                <c:pt idx="336">
                  <c:v>741233B</c:v>
                </c:pt>
                <c:pt idx="337">
                  <c:v>741233C</c:v>
                </c:pt>
                <c:pt idx="338">
                  <c:v>741242A</c:v>
                </c:pt>
                <c:pt idx="339">
                  <c:v>741244A</c:v>
                </c:pt>
                <c:pt idx="340">
                  <c:v>741244B</c:v>
                </c:pt>
                <c:pt idx="341">
                  <c:v>741247A</c:v>
                </c:pt>
                <c:pt idx="342">
                  <c:v>741248A</c:v>
                </c:pt>
                <c:pt idx="343">
                  <c:v>741248B</c:v>
                </c:pt>
                <c:pt idx="344">
                  <c:v>741249A</c:v>
                </c:pt>
                <c:pt idx="345">
                  <c:v>741254A</c:v>
                </c:pt>
                <c:pt idx="346">
                  <c:v>741255A</c:v>
                </c:pt>
                <c:pt idx="347">
                  <c:v>741263A</c:v>
                </c:pt>
                <c:pt idx="348">
                  <c:v>741279A</c:v>
                </c:pt>
                <c:pt idx="349">
                  <c:v>741284A</c:v>
                </c:pt>
                <c:pt idx="350">
                  <c:v>741295A</c:v>
                </c:pt>
                <c:pt idx="351">
                  <c:v>741295C</c:v>
                </c:pt>
                <c:pt idx="352">
                  <c:v>741304A</c:v>
                </c:pt>
                <c:pt idx="353">
                  <c:v>741304B</c:v>
                </c:pt>
                <c:pt idx="354">
                  <c:v>741309B</c:v>
                </c:pt>
                <c:pt idx="355">
                  <c:v>741321A</c:v>
                </c:pt>
                <c:pt idx="356">
                  <c:v>741324A</c:v>
                </c:pt>
                <c:pt idx="357">
                  <c:v>741330A</c:v>
                </c:pt>
                <c:pt idx="358">
                  <c:v>741346A</c:v>
                </c:pt>
                <c:pt idx="359">
                  <c:v>741349A</c:v>
                </c:pt>
                <c:pt idx="360">
                  <c:v>741349C</c:v>
                </c:pt>
                <c:pt idx="361">
                  <c:v>741349E</c:v>
                </c:pt>
                <c:pt idx="362">
                  <c:v>741362A</c:v>
                </c:pt>
                <c:pt idx="363">
                  <c:v>741374A</c:v>
                </c:pt>
                <c:pt idx="364">
                  <c:v>741380A</c:v>
                </c:pt>
                <c:pt idx="365">
                  <c:v>741380B</c:v>
                </c:pt>
                <c:pt idx="366">
                  <c:v>741385A</c:v>
                </c:pt>
                <c:pt idx="367">
                  <c:v>741394A</c:v>
                </c:pt>
                <c:pt idx="368">
                  <c:v>741407A</c:v>
                </c:pt>
                <c:pt idx="369">
                  <c:v>741416B</c:v>
                </c:pt>
                <c:pt idx="370">
                  <c:v>741429B</c:v>
                </c:pt>
                <c:pt idx="371">
                  <c:v>741430A</c:v>
                </c:pt>
                <c:pt idx="372">
                  <c:v>741433A</c:v>
                </c:pt>
                <c:pt idx="373">
                  <c:v>741437A</c:v>
                </c:pt>
                <c:pt idx="374">
                  <c:v>741440B</c:v>
                </c:pt>
                <c:pt idx="375">
                  <c:v>741446B</c:v>
                </c:pt>
                <c:pt idx="376">
                  <c:v>741446C</c:v>
                </c:pt>
                <c:pt idx="377">
                  <c:v>741446D</c:v>
                </c:pt>
                <c:pt idx="378">
                  <c:v>741454A</c:v>
                </c:pt>
                <c:pt idx="379">
                  <c:v>741464A</c:v>
                </c:pt>
                <c:pt idx="380">
                  <c:v>741466A</c:v>
                </c:pt>
                <c:pt idx="381">
                  <c:v>741467A</c:v>
                </c:pt>
                <c:pt idx="382">
                  <c:v>741467B</c:v>
                </c:pt>
                <c:pt idx="383">
                  <c:v>741467D</c:v>
                </c:pt>
                <c:pt idx="384">
                  <c:v>741469A</c:v>
                </c:pt>
                <c:pt idx="385">
                  <c:v>741474B</c:v>
                </c:pt>
                <c:pt idx="386">
                  <c:v>741475B</c:v>
                </c:pt>
                <c:pt idx="387">
                  <c:v>741476A</c:v>
                </c:pt>
                <c:pt idx="388">
                  <c:v>741482A</c:v>
                </c:pt>
                <c:pt idx="389">
                  <c:v>741484A</c:v>
                </c:pt>
                <c:pt idx="390">
                  <c:v>741490A</c:v>
                </c:pt>
                <c:pt idx="391">
                  <c:v>741498A</c:v>
                </c:pt>
                <c:pt idx="392">
                  <c:v>741499A</c:v>
                </c:pt>
                <c:pt idx="393">
                  <c:v>741500A</c:v>
                </c:pt>
                <c:pt idx="394">
                  <c:v>741505A</c:v>
                </c:pt>
                <c:pt idx="395">
                  <c:v>741512A</c:v>
                </c:pt>
                <c:pt idx="396">
                  <c:v>741520A</c:v>
                </c:pt>
                <c:pt idx="397">
                  <c:v>741522A</c:v>
                </c:pt>
                <c:pt idx="398">
                  <c:v>741539A</c:v>
                </c:pt>
                <c:pt idx="399">
                  <c:v>741539B</c:v>
                </c:pt>
                <c:pt idx="400">
                  <c:v>741544A</c:v>
                </c:pt>
                <c:pt idx="401">
                  <c:v>741547A</c:v>
                </c:pt>
                <c:pt idx="402">
                  <c:v>741554A</c:v>
                </c:pt>
                <c:pt idx="403">
                  <c:v>74A5561</c:v>
                </c:pt>
                <c:pt idx="404">
                  <c:v>7415562</c:v>
                </c:pt>
                <c:pt idx="405">
                  <c:v>741589A</c:v>
                </c:pt>
                <c:pt idx="406">
                  <c:v>741417AS</c:v>
                </c:pt>
                <c:pt idx="407">
                  <c:v>7415562A</c:v>
                </c:pt>
                <c:pt idx="408">
                  <c:v>SUP74190</c:v>
                </c:pt>
              </c:strCache>
            </c:strRef>
          </c:cat>
          <c:val>
            <c:numRef>
              <c:f>Sheet1!$B$3:$B$411</c:f>
              <c:numCache>
                <c:formatCode>General</c:formatCode>
                <c:ptCount val="409"/>
                <c:pt idx="0">
                  <c:v>162.23999999999998</c:v>
                </c:pt>
                <c:pt idx="1">
                  <c:v>45.160000000000011</c:v>
                </c:pt>
                <c:pt idx="2">
                  <c:v>205.53</c:v>
                </c:pt>
                <c:pt idx="3">
                  <c:v>28.7</c:v>
                </c:pt>
                <c:pt idx="4">
                  <c:v>123.03</c:v>
                </c:pt>
                <c:pt idx="5">
                  <c:v>36.56</c:v>
                </c:pt>
                <c:pt idx="6">
                  <c:v>71.92</c:v>
                </c:pt>
                <c:pt idx="7">
                  <c:v>64.64</c:v>
                </c:pt>
                <c:pt idx="8">
                  <c:v>118.01</c:v>
                </c:pt>
                <c:pt idx="9">
                  <c:v>156.59</c:v>
                </c:pt>
                <c:pt idx="10">
                  <c:v>59.690000000000012</c:v>
                </c:pt>
                <c:pt idx="11">
                  <c:v>41.34</c:v>
                </c:pt>
                <c:pt idx="12">
                  <c:v>147.76999999999998</c:v>
                </c:pt>
                <c:pt idx="13">
                  <c:v>3.3</c:v>
                </c:pt>
                <c:pt idx="14">
                  <c:v>2518.9499999999998</c:v>
                </c:pt>
                <c:pt idx="15">
                  <c:v>1209.7</c:v>
                </c:pt>
                <c:pt idx="16">
                  <c:v>86.22</c:v>
                </c:pt>
                <c:pt idx="17">
                  <c:v>126.33</c:v>
                </c:pt>
                <c:pt idx="18">
                  <c:v>52.54</c:v>
                </c:pt>
                <c:pt idx="19">
                  <c:v>92.36</c:v>
                </c:pt>
                <c:pt idx="20">
                  <c:v>69.010000000000005</c:v>
                </c:pt>
                <c:pt idx="21">
                  <c:v>117.9</c:v>
                </c:pt>
                <c:pt idx="22">
                  <c:v>35.090000000000003</c:v>
                </c:pt>
                <c:pt idx="23">
                  <c:v>30.19</c:v>
                </c:pt>
                <c:pt idx="24">
                  <c:v>27.21</c:v>
                </c:pt>
                <c:pt idx="25">
                  <c:v>68.709999999999994</c:v>
                </c:pt>
                <c:pt idx="26">
                  <c:v>87.179999999999978</c:v>
                </c:pt>
                <c:pt idx="27">
                  <c:v>53.38</c:v>
                </c:pt>
                <c:pt idx="28">
                  <c:v>89.59</c:v>
                </c:pt>
                <c:pt idx="29">
                  <c:v>27.09</c:v>
                </c:pt>
                <c:pt idx="30">
                  <c:v>4.91</c:v>
                </c:pt>
                <c:pt idx="31">
                  <c:v>35.85</c:v>
                </c:pt>
                <c:pt idx="32">
                  <c:v>339.1</c:v>
                </c:pt>
                <c:pt idx="33">
                  <c:v>200.38000000000127</c:v>
                </c:pt>
                <c:pt idx="34">
                  <c:v>1825.87</c:v>
                </c:pt>
                <c:pt idx="35">
                  <c:v>12.08</c:v>
                </c:pt>
                <c:pt idx="36">
                  <c:v>1644.27</c:v>
                </c:pt>
                <c:pt idx="37">
                  <c:v>92.36</c:v>
                </c:pt>
                <c:pt idx="38">
                  <c:v>147.10999999999999</c:v>
                </c:pt>
                <c:pt idx="39">
                  <c:v>1190.29</c:v>
                </c:pt>
                <c:pt idx="40">
                  <c:v>888.55</c:v>
                </c:pt>
                <c:pt idx="41">
                  <c:v>43.190000000000012</c:v>
                </c:pt>
                <c:pt idx="42">
                  <c:v>25.259999999999987</c:v>
                </c:pt>
                <c:pt idx="43">
                  <c:v>461.13</c:v>
                </c:pt>
                <c:pt idx="44">
                  <c:v>408.47999999999894</c:v>
                </c:pt>
                <c:pt idx="45">
                  <c:v>304.72000000000003</c:v>
                </c:pt>
                <c:pt idx="46">
                  <c:v>62.92</c:v>
                </c:pt>
                <c:pt idx="47">
                  <c:v>1724.22</c:v>
                </c:pt>
                <c:pt idx="48">
                  <c:v>101.81</c:v>
                </c:pt>
                <c:pt idx="49">
                  <c:v>1302.92</c:v>
                </c:pt>
                <c:pt idx="50">
                  <c:v>120.85</c:v>
                </c:pt>
                <c:pt idx="51">
                  <c:v>12.9</c:v>
                </c:pt>
                <c:pt idx="52">
                  <c:v>2701.23</c:v>
                </c:pt>
                <c:pt idx="53">
                  <c:v>443.32</c:v>
                </c:pt>
                <c:pt idx="54">
                  <c:v>109.38</c:v>
                </c:pt>
                <c:pt idx="55">
                  <c:v>2.71</c:v>
                </c:pt>
                <c:pt idx="56">
                  <c:v>3.3099999999999987</c:v>
                </c:pt>
                <c:pt idx="57">
                  <c:v>510.75</c:v>
                </c:pt>
                <c:pt idx="58">
                  <c:v>14.53</c:v>
                </c:pt>
                <c:pt idx="59">
                  <c:v>1325.3899999999999</c:v>
                </c:pt>
                <c:pt idx="60">
                  <c:v>1160.07</c:v>
                </c:pt>
                <c:pt idx="61">
                  <c:v>85.679999999999978</c:v>
                </c:pt>
                <c:pt idx="62">
                  <c:v>1128.98</c:v>
                </c:pt>
                <c:pt idx="63">
                  <c:v>153.72999999999999</c:v>
                </c:pt>
                <c:pt idx="64">
                  <c:v>103.86999999999999</c:v>
                </c:pt>
                <c:pt idx="65">
                  <c:v>111.33</c:v>
                </c:pt>
                <c:pt idx="66">
                  <c:v>194.88000000000127</c:v>
                </c:pt>
                <c:pt idx="67">
                  <c:v>79.28</c:v>
                </c:pt>
                <c:pt idx="68">
                  <c:v>95.33</c:v>
                </c:pt>
                <c:pt idx="69">
                  <c:v>67.989999999999995</c:v>
                </c:pt>
                <c:pt idx="70">
                  <c:v>15.370000000000006</c:v>
                </c:pt>
                <c:pt idx="71">
                  <c:v>15.370000000000006</c:v>
                </c:pt>
                <c:pt idx="72">
                  <c:v>80.540000000000006</c:v>
                </c:pt>
                <c:pt idx="73">
                  <c:v>19.899999999999999</c:v>
                </c:pt>
                <c:pt idx="74">
                  <c:v>75.28</c:v>
                </c:pt>
                <c:pt idx="75">
                  <c:v>252.51</c:v>
                </c:pt>
                <c:pt idx="76">
                  <c:v>182.75</c:v>
                </c:pt>
                <c:pt idx="77">
                  <c:v>84.33</c:v>
                </c:pt>
                <c:pt idx="78">
                  <c:v>131.13999999999999</c:v>
                </c:pt>
                <c:pt idx="79">
                  <c:v>1073.95</c:v>
                </c:pt>
                <c:pt idx="80">
                  <c:v>141.13</c:v>
                </c:pt>
                <c:pt idx="81">
                  <c:v>2216.3300000000022</c:v>
                </c:pt>
                <c:pt idx="82">
                  <c:v>87.39</c:v>
                </c:pt>
                <c:pt idx="83">
                  <c:v>124.98</c:v>
                </c:pt>
                <c:pt idx="84">
                  <c:v>5111.8600000000024</c:v>
                </c:pt>
                <c:pt idx="85">
                  <c:v>19.03</c:v>
                </c:pt>
                <c:pt idx="86">
                  <c:v>9.34</c:v>
                </c:pt>
                <c:pt idx="87">
                  <c:v>788.67000000000053</c:v>
                </c:pt>
                <c:pt idx="88">
                  <c:v>2.42</c:v>
                </c:pt>
                <c:pt idx="89">
                  <c:v>32.630000000000003</c:v>
                </c:pt>
                <c:pt idx="90">
                  <c:v>7.4700000000000024</c:v>
                </c:pt>
                <c:pt idx="91">
                  <c:v>125.96000000000002</c:v>
                </c:pt>
                <c:pt idx="92">
                  <c:v>1203.8799999999999</c:v>
                </c:pt>
                <c:pt idx="93">
                  <c:v>96.31</c:v>
                </c:pt>
                <c:pt idx="94">
                  <c:v>40.89</c:v>
                </c:pt>
                <c:pt idx="95">
                  <c:v>5472.26</c:v>
                </c:pt>
                <c:pt idx="96">
                  <c:v>23.330000000000005</c:v>
                </c:pt>
                <c:pt idx="97">
                  <c:v>71.5</c:v>
                </c:pt>
                <c:pt idx="98">
                  <c:v>29.73</c:v>
                </c:pt>
                <c:pt idx="99">
                  <c:v>57.75</c:v>
                </c:pt>
                <c:pt idx="100">
                  <c:v>190.43</c:v>
                </c:pt>
                <c:pt idx="101">
                  <c:v>1174.5</c:v>
                </c:pt>
                <c:pt idx="102">
                  <c:v>507.68</c:v>
                </c:pt>
                <c:pt idx="103">
                  <c:v>91.36999999999999</c:v>
                </c:pt>
                <c:pt idx="104">
                  <c:v>2182.94</c:v>
                </c:pt>
                <c:pt idx="105">
                  <c:v>74.239999999999995</c:v>
                </c:pt>
                <c:pt idx="106">
                  <c:v>368.58</c:v>
                </c:pt>
                <c:pt idx="107">
                  <c:v>48.35</c:v>
                </c:pt>
                <c:pt idx="108">
                  <c:v>3336.92</c:v>
                </c:pt>
                <c:pt idx="109">
                  <c:v>24.84</c:v>
                </c:pt>
                <c:pt idx="110">
                  <c:v>103.75</c:v>
                </c:pt>
                <c:pt idx="111">
                  <c:v>171.20999999999998</c:v>
                </c:pt>
                <c:pt idx="112">
                  <c:v>7.26</c:v>
                </c:pt>
                <c:pt idx="113">
                  <c:v>40.31</c:v>
                </c:pt>
                <c:pt idx="114">
                  <c:v>23.51</c:v>
                </c:pt>
                <c:pt idx="115">
                  <c:v>4330.6100000000024</c:v>
                </c:pt>
                <c:pt idx="116">
                  <c:v>1218.6599999999999</c:v>
                </c:pt>
                <c:pt idx="117">
                  <c:v>509.71999999999969</c:v>
                </c:pt>
                <c:pt idx="118">
                  <c:v>33.9</c:v>
                </c:pt>
                <c:pt idx="119">
                  <c:v>54.660000000000011</c:v>
                </c:pt>
                <c:pt idx="120">
                  <c:v>370.24</c:v>
                </c:pt>
                <c:pt idx="121">
                  <c:v>3929.9700000000012</c:v>
                </c:pt>
                <c:pt idx="122">
                  <c:v>2122.21</c:v>
                </c:pt>
                <c:pt idx="123">
                  <c:v>88.84</c:v>
                </c:pt>
                <c:pt idx="124">
                  <c:v>37.89</c:v>
                </c:pt>
                <c:pt idx="125">
                  <c:v>57.68</c:v>
                </c:pt>
                <c:pt idx="126">
                  <c:v>8.5400000000000009</c:v>
                </c:pt>
                <c:pt idx="127">
                  <c:v>185.69</c:v>
                </c:pt>
                <c:pt idx="128">
                  <c:v>67.86</c:v>
                </c:pt>
                <c:pt idx="129">
                  <c:v>1.9400000000000173</c:v>
                </c:pt>
                <c:pt idx="130">
                  <c:v>444.76</c:v>
                </c:pt>
                <c:pt idx="131">
                  <c:v>3.54</c:v>
                </c:pt>
                <c:pt idx="132">
                  <c:v>146.93</c:v>
                </c:pt>
                <c:pt idx="133">
                  <c:v>49.620000000000012</c:v>
                </c:pt>
                <c:pt idx="134">
                  <c:v>568.58000000000004</c:v>
                </c:pt>
                <c:pt idx="135">
                  <c:v>3785.86</c:v>
                </c:pt>
                <c:pt idx="136">
                  <c:v>235.49</c:v>
                </c:pt>
                <c:pt idx="137">
                  <c:v>191.08</c:v>
                </c:pt>
                <c:pt idx="138">
                  <c:v>22.84</c:v>
                </c:pt>
                <c:pt idx="139">
                  <c:v>26.5</c:v>
                </c:pt>
                <c:pt idx="140">
                  <c:v>92.11</c:v>
                </c:pt>
                <c:pt idx="141">
                  <c:v>19.8</c:v>
                </c:pt>
                <c:pt idx="142">
                  <c:v>17.45</c:v>
                </c:pt>
                <c:pt idx="143">
                  <c:v>491.83</c:v>
                </c:pt>
                <c:pt idx="144">
                  <c:v>1265.3399999999999</c:v>
                </c:pt>
                <c:pt idx="145">
                  <c:v>116.51</c:v>
                </c:pt>
                <c:pt idx="146">
                  <c:v>65.959999999999994</c:v>
                </c:pt>
                <c:pt idx="147">
                  <c:v>146.94999999999999</c:v>
                </c:pt>
                <c:pt idx="148">
                  <c:v>61.71</c:v>
                </c:pt>
                <c:pt idx="149">
                  <c:v>238.97</c:v>
                </c:pt>
                <c:pt idx="150">
                  <c:v>1889.1499999999999</c:v>
                </c:pt>
                <c:pt idx="151">
                  <c:v>527.42999999999938</c:v>
                </c:pt>
                <c:pt idx="152">
                  <c:v>2463.11</c:v>
                </c:pt>
                <c:pt idx="153">
                  <c:v>638.72</c:v>
                </c:pt>
                <c:pt idx="154">
                  <c:v>283.02</c:v>
                </c:pt>
                <c:pt idx="155">
                  <c:v>5.26</c:v>
                </c:pt>
                <c:pt idx="156">
                  <c:v>20.53</c:v>
                </c:pt>
                <c:pt idx="157">
                  <c:v>10.48</c:v>
                </c:pt>
                <c:pt idx="158">
                  <c:v>24.759999999999987</c:v>
                </c:pt>
                <c:pt idx="159">
                  <c:v>26.86</c:v>
                </c:pt>
                <c:pt idx="160">
                  <c:v>780.21</c:v>
                </c:pt>
                <c:pt idx="161">
                  <c:v>18.8</c:v>
                </c:pt>
                <c:pt idx="162">
                  <c:v>157.60999999999999</c:v>
                </c:pt>
                <c:pt idx="163">
                  <c:v>1800.86</c:v>
                </c:pt>
                <c:pt idx="164">
                  <c:v>138.35000000000107</c:v>
                </c:pt>
                <c:pt idx="165">
                  <c:v>269.88</c:v>
                </c:pt>
                <c:pt idx="166">
                  <c:v>1448.7</c:v>
                </c:pt>
                <c:pt idx="167">
                  <c:v>92.07</c:v>
                </c:pt>
                <c:pt idx="168">
                  <c:v>307.58999999999969</c:v>
                </c:pt>
                <c:pt idx="169">
                  <c:v>9366.6400000000049</c:v>
                </c:pt>
                <c:pt idx="170">
                  <c:v>1249.77</c:v>
                </c:pt>
                <c:pt idx="171">
                  <c:v>25.7</c:v>
                </c:pt>
                <c:pt idx="172">
                  <c:v>43.4</c:v>
                </c:pt>
                <c:pt idx="173">
                  <c:v>512.20000000000005</c:v>
                </c:pt>
                <c:pt idx="174">
                  <c:v>64.77</c:v>
                </c:pt>
                <c:pt idx="175">
                  <c:v>99.490000000000023</c:v>
                </c:pt>
                <c:pt idx="176">
                  <c:v>701</c:v>
                </c:pt>
                <c:pt idx="177">
                  <c:v>1263.3499999999999</c:v>
                </c:pt>
                <c:pt idx="178">
                  <c:v>81.28</c:v>
                </c:pt>
                <c:pt idx="179">
                  <c:v>162.91999999999999</c:v>
                </c:pt>
                <c:pt idx="180">
                  <c:v>144.10999999999999</c:v>
                </c:pt>
                <c:pt idx="181">
                  <c:v>11133.58</c:v>
                </c:pt>
                <c:pt idx="182">
                  <c:v>666.2</c:v>
                </c:pt>
                <c:pt idx="183">
                  <c:v>2640.55</c:v>
                </c:pt>
                <c:pt idx="184">
                  <c:v>7.99</c:v>
                </c:pt>
                <c:pt idx="185">
                  <c:v>27.58</c:v>
                </c:pt>
                <c:pt idx="186">
                  <c:v>44.620000000000012</c:v>
                </c:pt>
                <c:pt idx="187">
                  <c:v>48.53</c:v>
                </c:pt>
                <c:pt idx="188">
                  <c:v>4461.1400000000003</c:v>
                </c:pt>
                <c:pt idx="189">
                  <c:v>463.58</c:v>
                </c:pt>
                <c:pt idx="190">
                  <c:v>31.29</c:v>
                </c:pt>
                <c:pt idx="191">
                  <c:v>29.41</c:v>
                </c:pt>
                <c:pt idx="192">
                  <c:v>188.97</c:v>
                </c:pt>
                <c:pt idx="193">
                  <c:v>130.76999999999998</c:v>
                </c:pt>
                <c:pt idx="194">
                  <c:v>146.46</c:v>
                </c:pt>
                <c:pt idx="195">
                  <c:v>45.96</c:v>
                </c:pt>
                <c:pt idx="196">
                  <c:v>1375.98</c:v>
                </c:pt>
                <c:pt idx="197">
                  <c:v>122.5</c:v>
                </c:pt>
                <c:pt idx="198">
                  <c:v>2.56</c:v>
                </c:pt>
                <c:pt idx="199">
                  <c:v>22.73</c:v>
                </c:pt>
                <c:pt idx="200">
                  <c:v>91.01</c:v>
                </c:pt>
                <c:pt idx="201">
                  <c:v>136.80000000000001</c:v>
                </c:pt>
                <c:pt idx="202">
                  <c:v>28.16</c:v>
                </c:pt>
                <c:pt idx="203">
                  <c:v>17.88</c:v>
                </c:pt>
                <c:pt idx="204">
                  <c:v>6231.2</c:v>
                </c:pt>
                <c:pt idx="205">
                  <c:v>331.05</c:v>
                </c:pt>
                <c:pt idx="206">
                  <c:v>352.37</c:v>
                </c:pt>
                <c:pt idx="207">
                  <c:v>97.06</c:v>
                </c:pt>
                <c:pt idx="208">
                  <c:v>671.37</c:v>
                </c:pt>
                <c:pt idx="209">
                  <c:v>112.1</c:v>
                </c:pt>
                <c:pt idx="210">
                  <c:v>6.07</c:v>
                </c:pt>
                <c:pt idx="211">
                  <c:v>2.9499999999999997</c:v>
                </c:pt>
                <c:pt idx="212">
                  <c:v>36.17</c:v>
                </c:pt>
                <c:pt idx="213">
                  <c:v>68.63</c:v>
                </c:pt>
                <c:pt idx="214">
                  <c:v>223.2</c:v>
                </c:pt>
                <c:pt idx="215">
                  <c:v>57.790000000000013</c:v>
                </c:pt>
                <c:pt idx="216">
                  <c:v>170</c:v>
                </c:pt>
                <c:pt idx="217">
                  <c:v>51.730000000000011</c:v>
                </c:pt>
                <c:pt idx="218">
                  <c:v>54.25</c:v>
                </c:pt>
                <c:pt idx="219">
                  <c:v>53.67</c:v>
                </c:pt>
                <c:pt idx="220">
                  <c:v>343.07</c:v>
                </c:pt>
                <c:pt idx="221">
                  <c:v>48.36</c:v>
                </c:pt>
                <c:pt idx="222">
                  <c:v>110.46000000000002</c:v>
                </c:pt>
                <c:pt idx="223">
                  <c:v>16.82</c:v>
                </c:pt>
                <c:pt idx="224">
                  <c:v>119.22</c:v>
                </c:pt>
                <c:pt idx="225">
                  <c:v>27.959999999999987</c:v>
                </c:pt>
                <c:pt idx="226">
                  <c:v>79.81</c:v>
                </c:pt>
                <c:pt idx="227">
                  <c:v>378.47999999999894</c:v>
                </c:pt>
                <c:pt idx="228">
                  <c:v>4400.0600000000004</c:v>
                </c:pt>
                <c:pt idx="229">
                  <c:v>60.34</c:v>
                </c:pt>
                <c:pt idx="230">
                  <c:v>36.71</c:v>
                </c:pt>
                <c:pt idx="231">
                  <c:v>14.370000000000006</c:v>
                </c:pt>
                <c:pt idx="232">
                  <c:v>31.3</c:v>
                </c:pt>
                <c:pt idx="233">
                  <c:v>207.7</c:v>
                </c:pt>
                <c:pt idx="234">
                  <c:v>7.96</c:v>
                </c:pt>
                <c:pt idx="235">
                  <c:v>31.55</c:v>
                </c:pt>
                <c:pt idx="236">
                  <c:v>56.14</c:v>
                </c:pt>
                <c:pt idx="237">
                  <c:v>369.45</c:v>
                </c:pt>
                <c:pt idx="238">
                  <c:v>78.260000000000005</c:v>
                </c:pt>
                <c:pt idx="239">
                  <c:v>17.2</c:v>
                </c:pt>
                <c:pt idx="240">
                  <c:v>53.18</c:v>
                </c:pt>
                <c:pt idx="241">
                  <c:v>78.33</c:v>
                </c:pt>
                <c:pt idx="242">
                  <c:v>28.23</c:v>
                </c:pt>
                <c:pt idx="243">
                  <c:v>26.62</c:v>
                </c:pt>
                <c:pt idx="244">
                  <c:v>583.66999999999996</c:v>
                </c:pt>
                <c:pt idx="245">
                  <c:v>62.6</c:v>
                </c:pt>
                <c:pt idx="246">
                  <c:v>43.83</c:v>
                </c:pt>
                <c:pt idx="247">
                  <c:v>1074.4100000000001</c:v>
                </c:pt>
                <c:pt idx="248">
                  <c:v>29.02</c:v>
                </c:pt>
                <c:pt idx="249">
                  <c:v>306.77</c:v>
                </c:pt>
                <c:pt idx="250">
                  <c:v>63.45</c:v>
                </c:pt>
                <c:pt idx="251">
                  <c:v>91.11</c:v>
                </c:pt>
                <c:pt idx="252">
                  <c:v>485.96999999999969</c:v>
                </c:pt>
                <c:pt idx="253">
                  <c:v>85.48</c:v>
                </c:pt>
                <c:pt idx="254">
                  <c:v>39.11</c:v>
                </c:pt>
                <c:pt idx="255">
                  <c:v>21.5</c:v>
                </c:pt>
                <c:pt idx="256">
                  <c:v>13.22</c:v>
                </c:pt>
                <c:pt idx="257">
                  <c:v>286.42999999999893</c:v>
                </c:pt>
                <c:pt idx="258">
                  <c:v>116.32</c:v>
                </c:pt>
                <c:pt idx="259">
                  <c:v>107.36999999999999</c:v>
                </c:pt>
                <c:pt idx="260">
                  <c:v>6.4300000000000024</c:v>
                </c:pt>
                <c:pt idx="261">
                  <c:v>19.329999999999988</c:v>
                </c:pt>
                <c:pt idx="262">
                  <c:v>75.78</c:v>
                </c:pt>
                <c:pt idx="263">
                  <c:v>119.22</c:v>
                </c:pt>
                <c:pt idx="264">
                  <c:v>46.86</c:v>
                </c:pt>
                <c:pt idx="265">
                  <c:v>172.42000000000004</c:v>
                </c:pt>
                <c:pt idx="266">
                  <c:v>42.94</c:v>
                </c:pt>
                <c:pt idx="267">
                  <c:v>74.75</c:v>
                </c:pt>
                <c:pt idx="268">
                  <c:v>205.63</c:v>
                </c:pt>
                <c:pt idx="269">
                  <c:v>103.27</c:v>
                </c:pt>
                <c:pt idx="270">
                  <c:v>20.27</c:v>
                </c:pt>
                <c:pt idx="271">
                  <c:v>15.22</c:v>
                </c:pt>
                <c:pt idx="272">
                  <c:v>82.35</c:v>
                </c:pt>
                <c:pt idx="273">
                  <c:v>56.88</c:v>
                </c:pt>
                <c:pt idx="274">
                  <c:v>45.88</c:v>
                </c:pt>
                <c:pt idx="275">
                  <c:v>7.45</c:v>
                </c:pt>
                <c:pt idx="276">
                  <c:v>2.3299999999999987</c:v>
                </c:pt>
                <c:pt idx="277">
                  <c:v>374.03</c:v>
                </c:pt>
                <c:pt idx="278">
                  <c:v>21.49</c:v>
                </c:pt>
                <c:pt idx="279">
                  <c:v>20.130000000000031</c:v>
                </c:pt>
                <c:pt idx="280">
                  <c:v>47.34</c:v>
                </c:pt>
                <c:pt idx="281">
                  <c:v>108.75</c:v>
                </c:pt>
                <c:pt idx="282">
                  <c:v>320.55</c:v>
                </c:pt>
                <c:pt idx="283">
                  <c:v>21.21</c:v>
                </c:pt>
                <c:pt idx="284">
                  <c:v>34.760000000000012</c:v>
                </c:pt>
                <c:pt idx="285">
                  <c:v>134.51</c:v>
                </c:pt>
                <c:pt idx="286">
                  <c:v>284.68</c:v>
                </c:pt>
                <c:pt idx="287">
                  <c:v>60.56</c:v>
                </c:pt>
                <c:pt idx="288">
                  <c:v>2.0299999999999998</c:v>
                </c:pt>
                <c:pt idx="289">
                  <c:v>205.95000000000007</c:v>
                </c:pt>
                <c:pt idx="290">
                  <c:v>337.32</c:v>
                </c:pt>
                <c:pt idx="291">
                  <c:v>152.60999999999999</c:v>
                </c:pt>
                <c:pt idx="292">
                  <c:v>24.610000000000031</c:v>
                </c:pt>
                <c:pt idx="293">
                  <c:v>3.14</c:v>
                </c:pt>
                <c:pt idx="294">
                  <c:v>24.82</c:v>
                </c:pt>
                <c:pt idx="295">
                  <c:v>227.63</c:v>
                </c:pt>
                <c:pt idx="296">
                  <c:v>85.42</c:v>
                </c:pt>
                <c:pt idx="297">
                  <c:v>56.34</c:v>
                </c:pt>
                <c:pt idx="298">
                  <c:v>96.78</c:v>
                </c:pt>
                <c:pt idx="299">
                  <c:v>3.8</c:v>
                </c:pt>
                <c:pt idx="300">
                  <c:v>131.97</c:v>
                </c:pt>
                <c:pt idx="301">
                  <c:v>29.37</c:v>
                </c:pt>
                <c:pt idx="302">
                  <c:v>74.459999999999994</c:v>
                </c:pt>
                <c:pt idx="303">
                  <c:v>67.09</c:v>
                </c:pt>
                <c:pt idx="304">
                  <c:v>37.910000000000004</c:v>
                </c:pt>
                <c:pt idx="305">
                  <c:v>161.1</c:v>
                </c:pt>
                <c:pt idx="306">
                  <c:v>87.77</c:v>
                </c:pt>
                <c:pt idx="307">
                  <c:v>32.950000000000003</c:v>
                </c:pt>
                <c:pt idx="308">
                  <c:v>66.400000000000006</c:v>
                </c:pt>
                <c:pt idx="309">
                  <c:v>39.290000000000013</c:v>
                </c:pt>
                <c:pt idx="310">
                  <c:v>60.52</c:v>
                </c:pt>
                <c:pt idx="311">
                  <c:v>0.2</c:v>
                </c:pt>
                <c:pt idx="312">
                  <c:v>131.01</c:v>
                </c:pt>
                <c:pt idx="313">
                  <c:v>79.53</c:v>
                </c:pt>
                <c:pt idx="314">
                  <c:v>1545.6299999999999</c:v>
                </c:pt>
                <c:pt idx="315">
                  <c:v>121.4</c:v>
                </c:pt>
                <c:pt idx="316">
                  <c:v>19.899999999999999</c:v>
                </c:pt>
                <c:pt idx="317">
                  <c:v>135.70999999999998</c:v>
                </c:pt>
                <c:pt idx="318">
                  <c:v>1009.71</c:v>
                </c:pt>
                <c:pt idx="319">
                  <c:v>76.400000000000006</c:v>
                </c:pt>
                <c:pt idx="320">
                  <c:v>27.36</c:v>
                </c:pt>
                <c:pt idx="321">
                  <c:v>3</c:v>
                </c:pt>
                <c:pt idx="322">
                  <c:v>85.3</c:v>
                </c:pt>
                <c:pt idx="323">
                  <c:v>30.650000000000031</c:v>
                </c:pt>
                <c:pt idx="324">
                  <c:v>43.2</c:v>
                </c:pt>
                <c:pt idx="325">
                  <c:v>91.92</c:v>
                </c:pt>
                <c:pt idx="326">
                  <c:v>122.67999999999998</c:v>
                </c:pt>
                <c:pt idx="327">
                  <c:v>8.16</c:v>
                </c:pt>
                <c:pt idx="328">
                  <c:v>109.93</c:v>
                </c:pt>
                <c:pt idx="329">
                  <c:v>37.08</c:v>
                </c:pt>
                <c:pt idx="330">
                  <c:v>67.14</c:v>
                </c:pt>
                <c:pt idx="331">
                  <c:v>14.2</c:v>
                </c:pt>
                <c:pt idx="332">
                  <c:v>30.64</c:v>
                </c:pt>
                <c:pt idx="333">
                  <c:v>18696.809999999896</c:v>
                </c:pt>
                <c:pt idx="334">
                  <c:v>203.72</c:v>
                </c:pt>
                <c:pt idx="335">
                  <c:v>75.459999999999994</c:v>
                </c:pt>
                <c:pt idx="336">
                  <c:v>30.64</c:v>
                </c:pt>
                <c:pt idx="337">
                  <c:v>57.49</c:v>
                </c:pt>
                <c:pt idx="338">
                  <c:v>26.91</c:v>
                </c:pt>
                <c:pt idx="339">
                  <c:v>531.95999999999947</c:v>
                </c:pt>
                <c:pt idx="340">
                  <c:v>233.95000000000007</c:v>
                </c:pt>
                <c:pt idx="341">
                  <c:v>249.43</c:v>
                </c:pt>
                <c:pt idx="342">
                  <c:v>29.71</c:v>
                </c:pt>
                <c:pt idx="343">
                  <c:v>32.65</c:v>
                </c:pt>
                <c:pt idx="344">
                  <c:v>143.58000000000001</c:v>
                </c:pt>
                <c:pt idx="345">
                  <c:v>245.32000000000087</c:v>
                </c:pt>
                <c:pt idx="346">
                  <c:v>65.540000000000006</c:v>
                </c:pt>
                <c:pt idx="347">
                  <c:v>26.150000000000031</c:v>
                </c:pt>
                <c:pt idx="348">
                  <c:v>91</c:v>
                </c:pt>
                <c:pt idx="349">
                  <c:v>1124.54</c:v>
                </c:pt>
                <c:pt idx="350">
                  <c:v>36.370000000000005</c:v>
                </c:pt>
                <c:pt idx="351">
                  <c:v>25.54</c:v>
                </c:pt>
                <c:pt idx="352">
                  <c:v>115.94000000000032</c:v>
                </c:pt>
                <c:pt idx="353">
                  <c:v>3973.3500000000022</c:v>
                </c:pt>
                <c:pt idx="354">
                  <c:v>28.24</c:v>
                </c:pt>
                <c:pt idx="355">
                  <c:v>10.75</c:v>
                </c:pt>
                <c:pt idx="356">
                  <c:v>194.69</c:v>
                </c:pt>
                <c:pt idx="357">
                  <c:v>123.66999999999999</c:v>
                </c:pt>
                <c:pt idx="358">
                  <c:v>109.14</c:v>
                </c:pt>
                <c:pt idx="359">
                  <c:v>59.41</c:v>
                </c:pt>
                <c:pt idx="360">
                  <c:v>5.55</c:v>
                </c:pt>
                <c:pt idx="361">
                  <c:v>6.6099999999999985</c:v>
                </c:pt>
                <c:pt idx="362">
                  <c:v>4.1499999999999995</c:v>
                </c:pt>
                <c:pt idx="363">
                  <c:v>26.610000000000031</c:v>
                </c:pt>
                <c:pt idx="364">
                  <c:v>102.66</c:v>
                </c:pt>
                <c:pt idx="365">
                  <c:v>43.21</c:v>
                </c:pt>
                <c:pt idx="366">
                  <c:v>6.76</c:v>
                </c:pt>
                <c:pt idx="367">
                  <c:v>199.25</c:v>
                </c:pt>
                <c:pt idx="368">
                  <c:v>326.05</c:v>
                </c:pt>
                <c:pt idx="369">
                  <c:v>15.53</c:v>
                </c:pt>
                <c:pt idx="370">
                  <c:v>76.679999999999978</c:v>
                </c:pt>
                <c:pt idx="371">
                  <c:v>73.08</c:v>
                </c:pt>
                <c:pt idx="372">
                  <c:v>13.98</c:v>
                </c:pt>
                <c:pt idx="373">
                  <c:v>23.919999999999987</c:v>
                </c:pt>
                <c:pt idx="374">
                  <c:v>5.75</c:v>
                </c:pt>
                <c:pt idx="375">
                  <c:v>58.660000000000011</c:v>
                </c:pt>
                <c:pt idx="376">
                  <c:v>48.37</c:v>
                </c:pt>
                <c:pt idx="377">
                  <c:v>131.44</c:v>
                </c:pt>
                <c:pt idx="378">
                  <c:v>46.08</c:v>
                </c:pt>
                <c:pt idx="379">
                  <c:v>401.89</c:v>
                </c:pt>
                <c:pt idx="380">
                  <c:v>7.9700000000000024</c:v>
                </c:pt>
                <c:pt idx="381">
                  <c:v>157.94999999999999</c:v>
                </c:pt>
                <c:pt idx="382">
                  <c:v>32.980000000000004</c:v>
                </c:pt>
                <c:pt idx="383">
                  <c:v>33.300000000000004</c:v>
                </c:pt>
                <c:pt idx="384">
                  <c:v>235.85000000000107</c:v>
                </c:pt>
                <c:pt idx="385">
                  <c:v>68.940000000000026</c:v>
                </c:pt>
                <c:pt idx="386">
                  <c:v>34.230000000000011</c:v>
                </c:pt>
                <c:pt idx="387">
                  <c:v>180.67</c:v>
                </c:pt>
                <c:pt idx="388">
                  <c:v>4.53</c:v>
                </c:pt>
                <c:pt idx="389">
                  <c:v>27.49</c:v>
                </c:pt>
                <c:pt idx="390">
                  <c:v>126.2</c:v>
                </c:pt>
                <c:pt idx="391">
                  <c:v>16.97</c:v>
                </c:pt>
                <c:pt idx="392">
                  <c:v>29.36</c:v>
                </c:pt>
                <c:pt idx="393">
                  <c:v>65.8</c:v>
                </c:pt>
                <c:pt idx="394">
                  <c:v>39.800000000000004</c:v>
                </c:pt>
                <c:pt idx="395">
                  <c:v>140.13999999999999</c:v>
                </c:pt>
                <c:pt idx="396">
                  <c:v>104.19</c:v>
                </c:pt>
                <c:pt idx="397">
                  <c:v>48.03</c:v>
                </c:pt>
                <c:pt idx="398">
                  <c:v>25.05</c:v>
                </c:pt>
                <c:pt idx="399">
                  <c:v>7.2</c:v>
                </c:pt>
                <c:pt idx="400">
                  <c:v>318.47999999999894</c:v>
                </c:pt>
                <c:pt idx="401">
                  <c:v>22.59</c:v>
                </c:pt>
                <c:pt idx="402">
                  <c:v>69.69</c:v>
                </c:pt>
                <c:pt idx="403">
                  <c:v>27.37</c:v>
                </c:pt>
                <c:pt idx="404">
                  <c:v>77.440000000000026</c:v>
                </c:pt>
                <c:pt idx="405">
                  <c:v>386.41999999999899</c:v>
                </c:pt>
                <c:pt idx="406">
                  <c:v>110.81</c:v>
                </c:pt>
                <c:pt idx="407">
                  <c:v>73.05</c:v>
                </c:pt>
                <c:pt idx="408">
                  <c:v>77.08</c:v>
                </c:pt>
              </c:numCache>
            </c:numRef>
          </c:val>
        </c:ser>
        <c:gapWidth val="75"/>
        <c:overlap val="-25"/>
        <c:axId val="57830400"/>
        <c:axId val="57840384"/>
      </c:barChart>
      <c:catAx>
        <c:axId val="57830400"/>
        <c:scaling>
          <c:orientation val="maxMin"/>
        </c:scaling>
        <c:axPos val="b"/>
        <c:majorTickMark val="none"/>
        <c:tickLblPos val="nextTo"/>
        <c:txPr>
          <a:bodyPr/>
          <a:lstStyle/>
          <a:p>
            <a:pPr>
              <a:defRPr lang="en-US"/>
            </a:pPr>
            <a:endParaRPr lang="ar-JO"/>
          </a:p>
        </c:txPr>
        <c:crossAx val="57840384"/>
        <c:crosses val="autoZero"/>
        <c:auto val="1"/>
        <c:lblAlgn val="ctr"/>
        <c:lblOffset val="100"/>
      </c:catAx>
      <c:valAx>
        <c:axId val="57840384"/>
        <c:scaling>
          <c:orientation val="minMax"/>
        </c:scaling>
        <c:axPos val="r"/>
        <c:majorGridlines/>
        <c:numFmt formatCode="General" sourceLinked="1"/>
        <c:majorTickMark val="none"/>
        <c:tickLblPos val="nextTo"/>
        <c:spPr>
          <a:ln w="9525">
            <a:noFill/>
          </a:ln>
        </c:spPr>
        <c:txPr>
          <a:bodyPr/>
          <a:lstStyle/>
          <a:p>
            <a:pPr>
              <a:defRPr lang="en-US"/>
            </a:pPr>
            <a:endParaRPr lang="ar-JO"/>
          </a:p>
        </c:txPr>
        <c:crossAx val="57830400"/>
        <c:crosses val="autoZero"/>
        <c:crossBetween val="between"/>
      </c:valAx>
      <c:spPr>
        <a:solidFill>
          <a:srgbClr val="EEECE1">
            <a:lumMod val="90000"/>
          </a:srgbClr>
        </a:solidFill>
      </c:spPr>
    </c:plotArea>
    <c:plotVisOnly val="1"/>
    <c:dispBlanksAs val="gap"/>
  </c:chart>
  <c:spPr>
    <a:noFill/>
  </c:spPr>
  <c:externalData r:id="rId1"/>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ar-JO"/>
  <c:style val="34"/>
  <c:chart>
    <c:title>
      <c:tx>
        <c:rich>
          <a:bodyPr/>
          <a:lstStyle/>
          <a:p>
            <a:pPr>
              <a:defRPr lang="en-US"/>
            </a:pPr>
            <a:r>
              <a:rPr lang="en-US">
                <a:solidFill>
                  <a:srgbClr val="C00000"/>
                </a:solidFill>
              </a:rPr>
              <a:t>Medical</a:t>
            </a:r>
            <a:r>
              <a:rPr lang="en-US" baseline="0">
                <a:solidFill>
                  <a:srgbClr val="C00000"/>
                </a:solidFill>
              </a:rPr>
              <a:t> supplies Expendutres </a:t>
            </a:r>
            <a:r>
              <a:rPr lang="ar-SA">
                <a:solidFill>
                  <a:srgbClr val="C00000"/>
                </a:solidFill>
              </a:rPr>
              <a:t> </a:t>
            </a:r>
            <a:endParaRPr lang="ar-JO">
              <a:solidFill>
                <a:srgbClr val="C00000"/>
              </a:solidFill>
            </a:endParaRPr>
          </a:p>
        </c:rich>
      </c:tx>
      <c:layout/>
    </c:title>
    <c:plotArea>
      <c:layout/>
      <c:barChart>
        <c:barDir val="col"/>
        <c:grouping val="clustered"/>
        <c:ser>
          <c:idx val="0"/>
          <c:order val="0"/>
          <c:tx>
            <c:strRef>
              <c:f>Sheet1!$B$501</c:f>
              <c:strCache>
                <c:ptCount val="1"/>
                <c:pt idx="0">
                  <c:v>المجموع</c:v>
                </c:pt>
              </c:strCache>
            </c:strRef>
          </c:tx>
          <c:spPr>
            <a:solidFill>
              <a:schemeClr val="accent2">
                <a:lumMod val="60000"/>
                <a:lumOff val="40000"/>
              </a:schemeClr>
            </a:solidFill>
          </c:spPr>
          <c:cat>
            <c:strRef>
              <c:f>Sheet1!$A$502:$A$760</c:f>
              <c:strCache>
                <c:ptCount val="259"/>
                <c:pt idx="0">
                  <c:v>841</c:v>
                </c:pt>
                <c:pt idx="1">
                  <c:v>843</c:v>
                </c:pt>
                <c:pt idx="2">
                  <c:v>844</c:v>
                </c:pt>
                <c:pt idx="3">
                  <c:v>845</c:v>
                </c:pt>
                <c:pt idx="4">
                  <c:v>846</c:v>
                </c:pt>
                <c:pt idx="5">
                  <c:v>847</c:v>
                </c:pt>
                <c:pt idx="6">
                  <c:v>8413</c:v>
                </c:pt>
                <c:pt idx="7">
                  <c:v>8414</c:v>
                </c:pt>
                <c:pt idx="8">
                  <c:v>8415</c:v>
                </c:pt>
                <c:pt idx="9">
                  <c:v>8416</c:v>
                </c:pt>
                <c:pt idx="10">
                  <c:v>841A</c:v>
                </c:pt>
                <c:pt idx="11">
                  <c:v>8420</c:v>
                </c:pt>
                <c:pt idx="12">
                  <c:v>8422</c:v>
                </c:pt>
                <c:pt idx="13">
                  <c:v>8424</c:v>
                </c:pt>
                <c:pt idx="14">
                  <c:v>8425</c:v>
                </c:pt>
                <c:pt idx="15">
                  <c:v>8426</c:v>
                </c:pt>
                <c:pt idx="16">
                  <c:v>8428</c:v>
                </c:pt>
                <c:pt idx="17">
                  <c:v>8431</c:v>
                </c:pt>
                <c:pt idx="18">
                  <c:v>8432</c:v>
                </c:pt>
                <c:pt idx="19">
                  <c:v>8433</c:v>
                </c:pt>
                <c:pt idx="20">
                  <c:v>8434</c:v>
                </c:pt>
                <c:pt idx="21">
                  <c:v>8435</c:v>
                </c:pt>
                <c:pt idx="22">
                  <c:v>8436</c:v>
                </c:pt>
                <c:pt idx="23">
                  <c:v>8438</c:v>
                </c:pt>
                <c:pt idx="24">
                  <c:v>8439</c:v>
                </c:pt>
                <c:pt idx="25">
                  <c:v>8441</c:v>
                </c:pt>
                <c:pt idx="26">
                  <c:v>8442</c:v>
                </c:pt>
                <c:pt idx="27">
                  <c:v>8443</c:v>
                </c:pt>
                <c:pt idx="28">
                  <c:v>8444</c:v>
                </c:pt>
                <c:pt idx="29">
                  <c:v>8445</c:v>
                </c:pt>
                <c:pt idx="30">
                  <c:v>8446</c:v>
                </c:pt>
                <c:pt idx="31">
                  <c:v>8448</c:v>
                </c:pt>
                <c:pt idx="32">
                  <c:v>8451</c:v>
                </c:pt>
                <c:pt idx="33">
                  <c:v>8452</c:v>
                </c:pt>
                <c:pt idx="34">
                  <c:v>8453</c:v>
                </c:pt>
                <c:pt idx="35">
                  <c:v>8454</c:v>
                </c:pt>
                <c:pt idx="36">
                  <c:v>8455</c:v>
                </c:pt>
                <c:pt idx="37">
                  <c:v>8456</c:v>
                </c:pt>
                <c:pt idx="38">
                  <c:v>8458</c:v>
                </c:pt>
                <c:pt idx="39">
                  <c:v>8459</c:v>
                </c:pt>
                <c:pt idx="40">
                  <c:v>845A</c:v>
                </c:pt>
                <c:pt idx="41">
                  <c:v>8461</c:v>
                </c:pt>
                <c:pt idx="42">
                  <c:v>8464</c:v>
                </c:pt>
                <c:pt idx="43">
                  <c:v>8465</c:v>
                </c:pt>
                <c:pt idx="44">
                  <c:v>8467</c:v>
                </c:pt>
                <c:pt idx="45">
                  <c:v>8468</c:v>
                </c:pt>
                <c:pt idx="46">
                  <c:v>8469</c:v>
                </c:pt>
                <c:pt idx="47">
                  <c:v>8470</c:v>
                </c:pt>
                <c:pt idx="48">
                  <c:v>8471</c:v>
                </c:pt>
                <c:pt idx="49">
                  <c:v>8472</c:v>
                </c:pt>
                <c:pt idx="50">
                  <c:v>8473</c:v>
                </c:pt>
                <c:pt idx="51">
                  <c:v>8474</c:v>
                </c:pt>
                <c:pt idx="52">
                  <c:v>8475</c:v>
                </c:pt>
                <c:pt idx="53">
                  <c:v>8476</c:v>
                </c:pt>
                <c:pt idx="54">
                  <c:v>8480</c:v>
                </c:pt>
                <c:pt idx="55">
                  <c:v>8485</c:v>
                </c:pt>
                <c:pt idx="56">
                  <c:v>8487</c:v>
                </c:pt>
                <c:pt idx="57">
                  <c:v>8489</c:v>
                </c:pt>
                <c:pt idx="58">
                  <c:v>8490</c:v>
                </c:pt>
                <c:pt idx="59">
                  <c:v>8492</c:v>
                </c:pt>
                <c:pt idx="60">
                  <c:v>8493</c:v>
                </c:pt>
                <c:pt idx="61">
                  <c:v>8494</c:v>
                </c:pt>
                <c:pt idx="62">
                  <c:v>8495</c:v>
                </c:pt>
                <c:pt idx="63">
                  <c:v>8498</c:v>
                </c:pt>
                <c:pt idx="64">
                  <c:v>84100</c:v>
                </c:pt>
                <c:pt idx="65">
                  <c:v>84101</c:v>
                </c:pt>
                <c:pt idx="66">
                  <c:v>84104</c:v>
                </c:pt>
                <c:pt idx="67">
                  <c:v>84105</c:v>
                </c:pt>
                <c:pt idx="68">
                  <c:v>84106</c:v>
                </c:pt>
                <c:pt idx="69">
                  <c:v>84107</c:v>
                </c:pt>
                <c:pt idx="70">
                  <c:v>84109</c:v>
                </c:pt>
                <c:pt idx="71">
                  <c:v>84111</c:v>
                </c:pt>
                <c:pt idx="72">
                  <c:v>84112</c:v>
                </c:pt>
                <c:pt idx="73">
                  <c:v>84113</c:v>
                </c:pt>
                <c:pt idx="74">
                  <c:v>84114</c:v>
                </c:pt>
                <c:pt idx="75">
                  <c:v>84116</c:v>
                </c:pt>
                <c:pt idx="76">
                  <c:v>84118</c:v>
                </c:pt>
                <c:pt idx="77">
                  <c:v>84120</c:v>
                </c:pt>
                <c:pt idx="78">
                  <c:v>84121</c:v>
                </c:pt>
                <c:pt idx="79">
                  <c:v>84123</c:v>
                </c:pt>
                <c:pt idx="80">
                  <c:v>84124</c:v>
                </c:pt>
                <c:pt idx="81">
                  <c:v>84125</c:v>
                </c:pt>
                <c:pt idx="82">
                  <c:v>84126</c:v>
                </c:pt>
                <c:pt idx="83">
                  <c:v>84128</c:v>
                </c:pt>
                <c:pt idx="84">
                  <c:v>84130</c:v>
                </c:pt>
                <c:pt idx="85">
                  <c:v>84133</c:v>
                </c:pt>
                <c:pt idx="86">
                  <c:v>84134</c:v>
                </c:pt>
                <c:pt idx="87">
                  <c:v>84136</c:v>
                </c:pt>
                <c:pt idx="88">
                  <c:v>84139</c:v>
                </c:pt>
                <c:pt idx="89">
                  <c:v>84140</c:v>
                </c:pt>
                <c:pt idx="90">
                  <c:v>84143</c:v>
                </c:pt>
                <c:pt idx="91">
                  <c:v>84145</c:v>
                </c:pt>
                <c:pt idx="92">
                  <c:v>84147</c:v>
                </c:pt>
                <c:pt idx="93">
                  <c:v>84148</c:v>
                </c:pt>
                <c:pt idx="94">
                  <c:v>8414A</c:v>
                </c:pt>
                <c:pt idx="95">
                  <c:v>84151</c:v>
                </c:pt>
                <c:pt idx="96">
                  <c:v>84152</c:v>
                </c:pt>
                <c:pt idx="97">
                  <c:v>84153</c:v>
                </c:pt>
                <c:pt idx="98">
                  <c:v>84154</c:v>
                </c:pt>
                <c:pt idx="99">
                  <c:v>84156</c:v>
                </c:pt>
                <c:pt idx="100">
                  <c:v>84157</c:v>
                </c:pt>
                <c:pt idx="101">
                  <c:v>84160</c:v>
                </c:pt>
                <c:pt idx="102">
                  <c:v>84162</c:v>
                </c:pt>
                <c:pt idx="103">
                  <c:v>84164</c:v>
                </c:pt>
                <c:pt idx="104">
                  <c:v>84165</c:v>
                </c:pt>
                <c:pt idx="105">
                  <c:v>84167</c:v>
                </c:pt>
                <c:pt idx="106">
                  <c:v>84171</c:v>
                </c:pt>
                <c:pt idx="107">
                  <c:v>84172</c:v>
                </c:pt>
                <c:pt idx="108">
                  <c:v>84174</c:v>
                </c:pt>
                <c:pt idx="109">
                  <c:v>84175</c:v>
                </c:pt>
                <c:pt idx="110">
                  <c:v>84176</c:v>
                </c:pt>
                <c:pt idx="111">
                  <c:v>84180</c:v>
                </c:pt>
                <c:pt idx="112">
                  <c:v>84182</c:v>
                </c:pt>
                <c:pt idx="113">
                  <c:v>84183</c:v>
                </c:pt>
                <c:pt idx="114">
                  <c:v>84124</c:v>
                </c:pt>
                <c:pt idx="115">
                  <c:v>84185</c:v>
                </c:pt>
                <c:pt idx="116">
                  <c:v>84186</c:v>
                </c:pt>
                <c:pt idx="117">
                  <c:v>84187</c:v>
                </c:pt>
                <c:pt idx="118">
                  <c:v>84189</c:v>
                </c:pt>
                <c:pt idx="119">
                  <c:v>84190</c:v>
                </c:pt>
                <c:pt idx="120">
                  <c:v>84191</c:v>
                </c:pt>
                <c:pt idx="121">
                  <c:v>84192</c:v>
                </c:pt>
                <c:pt idx="122">
                  <c:v>84193</c:v>
                </c:pt>
                <c:pt idx="123">
                  <c:v>84194</c:v>
                </c:pt>
                <c:pt idx="124">
                  <c:v>84195</c:v>
                </c:pt>
                <c:pt idx="125">
                  <c:v>84196</c:v>
                </c:pt>
                <c:pt idx="126">
                  <c:v>84197</c:v>
                </c:pt>
                <c:pt idx="127">
                  <c:v>84198</c:v>
                </c:pt>
                <c:pt idx="128">
                  <c:v>84200</c:v>
                </c:pt>
                <c:pt idx="129">
                  <c:v>84204</c:v>
                </c:pt>
                <c:pt idx="130">
                  <c:v>84205</c:v>
                </c:pt>
                <c:pt idx="131">
                  <c:v>84206</c:v>
                </c:pt>
                <c:pt idx="132">
                  <c:v>84208</c:v>
                </c:pt>
                <c:pt idx="133">
                  <c:v>84209</c:v>
                </c:pt>
                <c:pt idx="134">
                  <c:v>84210</c:v>
                </c:pt>
                <c:pt idx="135">
                  <c:v>84211</c:v>
                </c:pt>
                <c:pt idx="136">
                  <c:v>84217</c:v>
                </c:pt>
                <c:pt idx="137">
                  <c:v>84219</c:v>
                </c:pt>
                <c:pt idx="138">
                  <c:v>84220</c:v>
                </c:pt>
                <c:pt idx="139">
                  <c:v>84221</c:v>
                </c:pt>
                <c:pt idx="140">
                  <c:v>84222</c:v>
                </c:pt>
                <c:pt idx="141">
                  <c:v>84223</c:v>
                </c:pt>
                <c:pt idx="142">
                  <c:v>84230</c:v>
                </c:pt>
                <c:pt idx="143">
                  <c:v>84231</c:v>
                </c:pt>
                <c:pt idx="144">
                  <c:v>84232</c:v>
                </c:pt>
                <c:pt idx="145">
                  <c:v>84234</c:v>
                </c:pt>
                <c:pt idx="146">
                  <c:v>84237</c:v>
                </c:pt>
                <c:pt idx="147">
                  <c:v>84240</c:v>
                </c:pt>
                <c:pt idx="148">
                  <c:v>84244</c:v>
                </c:pt>
                <c:pt idx="149">
                  <c:v>84245</c:v>
                </c:pt>
                <c:pt idx="150">
                  <c:v>84246</c:v>
                </c:pt>
                <c:pt idx="151">
                  <c:v>84247</c:v>
                </c:pt>
                <c:pt idx="152">
                  <c:v>84248</c:v>
                </c:pt>
                <c:pt idx="153">
                  <c:v>84249</c:v>
                </c:pt>
                <c:pt idx="154">
                  <c:v>8424A</c:v>
                </c:pt>
                <c:pt idx="155">
                  <c:v>84250</c:v>
                </c:pt>
                <c:pt idx="156">
                  <c:v>84251</c:v>
                </c:pt>
                <c:pt idx="157">
                  <c:v>84252</c:v>
                </c:pt>
                <c:pt idx="158">
                  <c:v>84253</c:v>
                </c:pt>
                <c:pt idx="159">
                  <c:v>84254</c:v>
                </c:pt>
                <c:pt idx="160">
                  <c:v>84255</c:v>
                </c:pt>
                <c:pt idx="161">
                  <c:v>84256</c:v>
                </c:pt>
                <c:pt idx="162">
                  <c:v>84257</c:v>
                </c:pt>
                <c:pt idx="163">
                  <c:v>84258</c:v>
                </c:pt>
                <c:pt idx="164">
                  <c:v>84429A</c:v>
                </c:pt>
                <c:pt idx="165">
                  <c:v>8434C</c:v>
                </c:pt>
                <c:pt idx="166">
                  <c:v>8434D</c:v>
                </c:pt>
                <c:pt idx="167">
                  <c:v>8434E</c:v>
                </c:pt>
                <c:pt idx="168">
                  <c:v>8435A</c:v>
                </c:pt>
                <c:pt idx="169">
                  <c:v>8436B</c:v>
                </c:pt>
                <c:pt idx="170">
                  <c:v>8437A</c:v>
                </c:pt>
                <c:pt idx="171">
                  <c:v>8437B</c:v>
                </c:pt>
                <c:pt idx="172">
                  <c:v>8437C</c:v>
                </c:pt>
                <c:pt idx="173">
                  <c:v>8438B</c:v>
                </c:pt>
                <c:pt idx="174">
                  <c:v>8439A</c:v>
                </c:pt>
                <c:pt idx="175">
                  <c:v>8441A</c:v>
                </c:pt>
                <c:pt idx="176">
                  <c:v>8442A</c:v>
                </c:pt>
                <c:pt idx="177">
                  <c:v>8446A</c:v>
                </c:pt>
                <c:pt idx="178">
                  <c:v>8448A</c:v>
                </c:pt>
                <c:pt idx="179">
                  <c:v>8449A</c:v>
                </c:pt>
                <c:pt idx="180">
                  <c:v>8451A</c:v>
                </c:pt>
                <c:pt idx="181">
                  <c:v>8452B</c:v>
                </c:pt>
                <c:pt idx="182">
                  <c:v>8453A</c:v>
                </c:pt>
                <c:pt idx="183">
                  <c:v>8455A</c:v>
                </c:pt>
                <c:pt idx="184">
                  <c:v>8455B</c:v>
                </c:pt>
                <c:pt idx="185">
                  <c:v>8457B</c:v>
                </c:pt>
                <c:pt idx="186">
                  <c:v>8457C</c:v>
                </c:pt>
                <c:pt idx="187">
                  <c:v>8461A</c:v>
                </c:pt>
                <c:pt idx="188">
                  <c:v>8461B</c:v>
                </c:pt>
                <c:pt idx="189">
                  <c:v>8462C</c:v>
                </c:pt>
                <c:pt idx="190">
                  <c:v>8467A</c:v>
                </c:pt>
                <c:pt idx="191">
                  <c:v>8470A</c:v>
                </c:pt>
                <c:pt idx="192">
                  <c:v>8471A</c:v>
                </c:pt>
                <c:pt idx="193">
                  <c:v>8472A</c:v>
                </c:pt>
                <c:pt idx="194">
                  <c:v>8473A</c:v>
                </c:pt>
                <c:pt idx="195">
                  <c:v>8485A</c:v>
                </c:pt>
                <c:pt idx="196">
                  <c:v>8487A</c:v>
                </c:pt>
                <c:pt idx="197">
                  <c:v>8487B</c:v>
                </c:pt>
                <c:pt idx="198">
                  <c:v>8490A</c:v>
                </c:pt>
                <c:pt idx="199">
                  <c:v>8490B</c:v>
                </c:pt>
                <c:pt idx="200">
                  <c:v>8492A</c:v>
                </c:pt>
                <c:pt idx="201">
                  <c:v>8492B</c:v>
                </c:pt>
                <c:pt idx="202">
                  <c:v>8492C</c:v>
                </c:pt>
                <c:pt idx="203">
                  <c:v>8492D</c:v>
                </c:pt>
                <c:pt idx="204">
                  <c:v>8492F</c:v>
                </c:pt>
                <c:pt idx="205">
                  <c:v>8492H</c:v>
                </c:pt>
                <c:pt idx="206">
                  <c:v>8493B</c:v>
                </c:pt>
                <c:pt idx="207">
                  <c:v>8493C</c:v>
                </c:pt>
                <c:pt idx="208">
                  <c:v>8493D</c:v>
                </c:pt>
                <c:pt idx="209">
                  <c:v>8493E</c:v>
                </c:pt>
                <c:pt idx="210">
                  <c:v>8493F</c:v>
                </c:pt>
                <c:pt idx="211">
                  <c:v>8493G</c:v>
                </c:pt>
                <c:pt idx="212">
                  <c:v>8499A</c:v>
                </c:pt>
                <c:pt idx="213">
                  <c:v>84104A</c:v>
                </c:pt>
                <c:pt idx="214">
                  <c:v>84105A</c:v>
                </c:pt>
                <c:pt idx="215">
                  <c:v>84105B</c:v>
                </c:pt>
                <c:pt idx="216">
                  <c:v>84105C</c:v>
                </c:pt>
                <c:pt idx="217">
                  <c:v>84109B</c:v>
                </c:pt>
                <c:pt idx="218">
                  <c:v>84109C</c:v>
                </c:pt>
                <c:pt idx="219">
                  <c:v>84109D</c:v>
                </c:pt>
                <c:pt idx="220">
                  <c:v>84114B</c:v>
                </c:pt>
                <c:pt idx="221">
                  <c:v>84114C</c:v>
                </c:pt>
                <c:pt idx="222">
                  <c:v>84114D</c:v>
                </c:pt>
                <c:pt idx="223">
                  <c:v>84119A</c:v>
                </c:pt>
                <c:pt idx="224">
                  <c:v>84128B</c:v>
                </c:pt>
                <c:pt idx="225">
                  <c:v>84128C</c:v>
                </c:pt>
                <c:pt idx="226">
                  <c:v>84136B</c:v>
                </c:pt>
                <c:pt idx="227">
                  <c:v>84137C</c:v>
                </c:pt>
                <c:pt idx="228">
                  <c:v>84141A</c:v>
                </c:pt>
                <c:pt idx="229">
                  <c:v>84143A</c:v>
                </c:pt>
                <c:pt idx="230">
                  <c:v>84146B</c:v>
                </c:pt>
                <c:pt idx="231">
                  <c:v>84147A</c:v>
                </c:pt>
                <c:pt idx="232">
                  <c:v>84147B</c:v>
                </c:pt>
                <c:pt idx="233">
                  <c:v>84147C</c:v>
                </c:pt>
                <c:pt idx="234">
                  <c:v>84147D</c:v>
                </c:pt>
                <c:pt idx="235">
                  <c:v>84153A</c:v>
                </c:pt>
                <c:pt idx="236">
                  <c:v>84169A</c:v>
                </c:pt>
                <c:pt idx="237">
                  <c:v>84170C</c:v>
                </c:pt>
                <c:pt idx="238">
                  <c:v>84171B</c:v>
                </c:pt>
                <c:pt idx="239">
                  <c:v>84179C</c:v>
                </c:pt>
                <c:pt idx="240">
                  <c:v>84181A</c:v>
                </c:pt>
                <c:pt idx="241">
                  <c:v>84181B</c:v>
                </c:pt>
                <c:pt idx="242">
                  <c:v>84181C</c:v>
                </c:pt>
                <c:pt idx="243">
                  <c:v>84181E</c:v>
                </c:pt>
                <c:pt idx="244">
                  <c:v>84181F</c:v>
                </c:pt>
                <c:pt idx="245">
                  <c:v>84181G</c:v>
                </c:pt>
                <c:pt idx="246">
                  <c:v>84184A</c:v>
                </c:pt>
                <c:pt idx="247">
                  <c:v>84184B</c:v>
                </c:pt>
                <c:pt idx="248">
                  <c:v>84185A</c:v>
                </c:pt>
                <c:pt idx="249">
                  <c:v>84190B</c:v>
                </c:pt>
                <c:pt idx="250">
                  <c:v>84201C</c:v>
                </c:pt>
                <c:pt idx="251">
                  <c:v>84206A</c:v>
                </c:pt>
                <c:pt idx="252">
                  <c:v>84206B</c:v>
                </c:pt>
                <c:pt idx="253">
                  <c:v>84207A</c:v>
                </c:pt>
                <c:pt idx="254">
                  <c:v>84213C</c:v>
                </c:pt>
                <c:pt idx="255">
                  <c:v>84213D</c:v>
                </c:pt>
                <c:pt idx="256">
                  <c:v>84223B</c:v>
                </c:pt>
                <c:pt idx="257">
                  <c:v>84223C</c:v>
                </c:pt>
                <c:pt idx="258">
                  <c:v>84231A</c:v>
                </c:pt>
              </c:strCache>
            </c:strRef>
          </c:cat>
          <c:val>
            <c:numRef>
              <c:f>Sheet1!$B$502:$B$760</c:f>
              <c:numCache>
                <c:formatCode>General</c:formatCode>
                <c:ptCount val="259"/>
                <c:pt idx="0">
                  <c:v>698.89</c:v>
                </c:pt>
                <c:pt idx="1">
                  <c:v>205.16</c:v>
                </c:pt>
                <c:pt idx="2">
                  <c:v>4373.87</c:v>
                </c:pt>
                <c:pt idx="3">
                  <c:v>1647.49</c:v>
                </c:pt>
                <c:pt idx="4">
                  <c:v>455.2</c:v>
                </c:pt>
                <c:pt idx="5">
                  <c:v>984.85999999999797</c:v>
                </c:pt>
                <c:pt idx="6">
                  <c:v>185.47</c:v>
                </c:pt>
                <c:pt idx="7">
                  <c:v>559.47</c:v>
                </c:pt>
                <c:pt idx="8">
                  <c:v>682.22</c:v>
                </c:pt>
                <c:pt idx="9">
                  <c:v>275.60000000000002</c:v>
                </c:pt>
                <c:pt idx="10">
                  <c:v>2179.29</c:v>
                </c:pt>
                <c:pt idx="11">
                  <c:v>57.3</c:v>
                </c:pt>
                <c:pt idx="12">
                  <c:v>1351.1499999999999</c:v>
                </c:pt>
                <c:pt idx="13">
                  <c:v>746.18000000000052</c:v>
                </c:pt>
                <c:pt idx="14">
                  <c:v>299.82</c:v>
                </c:pt>
                <c:pt idx="15">
                  <c:v>118.32</c:v>
                </c:pt>
                <c:pt idx="16">
                  <c:v>58.230000000000011</c:v>
                </c:pt>
                <c:pt idx="17">
                  <c:v>136.72</c:v>
                </c:pt>
                <c:pt idx="18">
                  <c:v>34.14</c:v>
                </c:pt>
                <c:pt idx="19">
                  <c:v>25.8</c:v>
                </c:pt>
                <c:pt idx="20">
                  <c:v>8.120000000000001</c:v>
                </c:pt>
                <c:pt idx="21">
                  <c:v>15.59</c:v>
                </c:pt>
                <c:pt idx="22">
                  <c:v>28.650000000000031</c:v>
                </c:pt>
                <c:pt idx="23">
                  <c:v>184.7</c:v>
                </c:pt>
                <c:pt idx="24">
                  <c:v>247.13</c:v>
                </c:pt>
                <c:pt idx="25">
                  <c:v>894.84999999999798</c:v>
                </c:pt>
                <c:pt idx="26">
                  <c:v>2100.12</c:v>
                </c:pt>
                <c:pt idx="27">
                  <c:v>638.12</c:v>
                </c:pt>
                <c:pt idx="28">
                  <c:v>681.68000000000052</c:v>
                </c:pt>
                <c:pt idx="29">
                  <c:v>432.25</c:v>
                </c:pt>
                <c:pt idx="30">
                  <c:v>74.11999999999999</c:v>
                </c:pt>
                <c:pt idx="31">
                  <c:v>1289.57</c:v>
                </c:pt>
                <c:pt idx="32">
                  <c:v>214.54</c:v>
                </c:pt>
                <c:pt idx="33">
                  <c:v>1188.5999999999999</c:v>
                </c:pt>
                <c:pt idx="34">
                  <c:v>4423.17</c:v>
                </c:pt>
                <c:pt idx="35">
                  <c:v>729.14</c:v>
                </c:pt>
                <c:pt idx="36">
                  <c:v>583.20000000000005</c:v>
                </c:pt>
                <c:pt idx="37">
                  <c:v>373.59</c:v>
                </c:pt>
                <c:pt idx="38">
                  <c:v>264.08</c:v>
                </c:pt>
                <c:pt idx="39">
                  <c:v>1008.2900000000005</c:v>
                </c:pt>
                <c:pt idx="40">
                  <c:v>6.37</c:v>
                </c:pt>
                <c:pt idx="41">
                  <c:v>649.4</c:v>
                </c:pt>
                <c:pt idx="42">
                  <c:v>68.95</c:v>
                </c:pt>
                <c:pt idx="43">
                  <c:v>565.66</c:v>
                </c:pt>
                <c:pt idx="44">
                  <c:v>1979.84</c:v>
                </c:pt>
                <c:pt idx="45">
                  <c:v>261.45999999999964</c:v>
                </c:pt>
                <c:pt idx="46">
                  <c:v>425.19</c:v>
                </c:pt>
                <c:pt idx="47">
                  <c:v>926.73</c:v>
                </c:pt>
                <c:pt idx="48">
                  <c:v>422.74</c:v>
                </c:pt>
                <c:pt idx="49">
                  <c:v>55.290000000000013</c:v>
                </c:pt>
                <c:pt idx="50">
                  <c:v>498.87</c:v>
                </c:pt>
                <c:pt idx="51">
                  <c:v>114.88</c:v>
                </c:pt>
                <c:pt idx="52">
                  <c:v>366.64000000000038</c:v>
                </c:pt>
                <c:pt idx="53">
                  <c:v>30.130000000000031</c:v>
                </c:pt>
                <c:pt idx="54">
                  <c:v>266.83</c:v>
                </c:pt>
                <c:pt idx="55">
                  <c:v>88.7</c:v>
                </c:pt>
                <c:pt idx="56">
                  <c:v>114.34</c:v>
                </c:pt>
                <c:pt idx="57">
                  <c:v>262.14000000000038</c:v>
                </c:pt>
                <c:pt idx="58">
                  <c:v>336.76</c:v>
                </c:pt>
                <c:pt idx="59">
                  <c:v>557.62</c:v>
                </c:pt>
                <c:pt idx="60">
                  <c:v>167.26</c:v>
                </c:pt>
                <c:pt idx="61">
                  <c:v>8.5400000000000009</c:v>
                </c:pt>
                <c:pt idx="62">
                  <c:v>4492.8900000000003</c:v>
                </c:pt>
                <c:pt idx="63">
                  <c:v>59.36</c:v>
                </c:pt>
                <c:pt idx="64">
                  <c:v>121.58</c:v>
                </c:pt>
                <c:pt idx="65">
                  <c:v>53.99</c:v>
                </c:pt>
                <c:pt idx="66">
                  <c:v>104.4</c:v>
                </c:pt>
                <c:pt idx="67">
                  <c:v>6281.29</c:v>
                </c:pt>
                <c:pt idx="68">
                  <c:v>1021.74</c:v>
                </c:pt>
                <c:pt idx="69">
                  <c:v>442.33</c:v>
                </c:pt>
                <c:pt idx="70">
                  <c:v>1106.6299999999999</c:v>
                </c:pt>
                <c:pt idx="71">
                  <c:v>188.87</c:v>
                </c:pt>
                <c:pt idx="72">
                  <c:v>118.04</c:v>
                </c:pt>
                <c:pt idx="73">
                  <c:v>142.76999999999998</c:v>
                </c:pt>
                <c:pt idx="74">
                  <c:v>3789.32</c:v>
                </c:pt>
                <c:pt idx="75">
                  <c:v>4589.3100000000004</c:v>
                </c:pt>
                <c:pt idx="76">
                  <c:v>39.190000000000012</c:v>
                </c:pt>
                <c:pt idx="77">
                  <c:v>155.37</c:v>
                </c:pt>
                <c:pt idx="78">
                  <c:v>785.88</c:v>
                </c:pt>
                <c:pt idx="79">
                  <c:v>545.09</c:v>
                </c:pt>
                <c:pt idx="80">
                  <c:v>971.49</c:v>
                </c:pt>
                <c:pt idx="81">
                  <c:v>54.13</c:v>
                </c:pt>
                <c:pt idx="82">
                  <c:v>10.51</c:v>
                </c:pt>
                <c:pt idx="83">
                  <c:v>89.29</c:v>
                </c:pt>
                <c:pt idx="84">
                  <c:v>138.97999999999999</c:v>
                </c:pt>
                <c:pt idx="85">
                  <c:v>161.60999999999999</c:v>
                </c:pt>
                <c:pt idx="86">
                  <c:v>90.73</c:v>
                </c:pt>
                <c:pt idx="87">
                  <c:v>150.12</c:v>
                </c:pt>
                <c:pt idx="88">
                  <c:v>177.48000000000027</c:v>
                </c:pt>
                <c:pt idx="89">
                  <c:v>53.33</c:v>
                </c:pt>
                <c:pt idx="90">
                  <c:v>521.30999999999949</c:v>
                </c:pt>
                <c:pt idx="91">
                  <c:v>94.78</c:v>
                </c:pt>
                <c:pt idx="92">
                  <c:v>581.88</c:v>
                </c:pt>
                <c:pt idx="93">
                  <c:v>789.5</c:v>
                </c:pt>
                <c:pt idx="94">
                  <c:v>65.790000000000006</c:v>
                </c:pt>
                <c:pt idx="95">
                  <c:v>251.98000000000027</c:v>
                </c:pt>
                <c:pt idx="96">
                  <c:v>1168.1499999999999</c:v>
                </c:pt>
                <c:pt idx="97">
                  <c:v>76.400000000000006</c:v>
                </c:pt>
                <c:pt idx="98">
                  <c:v>80.13</c:v>
                </c:pt>
                <c:pt idx="99">
                  <c:v>59.690000000000012</c:v>
                </c:pt>
                <c:pt idx="100">
                  <c:v>26.84</c:v>
                </c:pt>
                <c:pt idx="101">
                  <c:v>225.99</c:v>
                </c:pt>
                <c:pt idx="102">
                  <c:v>147.91999999999999</c:v>
                </c:pt>
                <c:pt idx="103">
                  <c:v>449.42999999999893</c:v>
                </c:pt>
                <c:pt idx="104">
                  <c:v>125.74000000000002</c:v>
                </c:pt>
                <c:pt idx="105">
                  <c:v>1256.52</c:v>
                </c:pt>
                <c:pt idx="106">
                  <c:v>2957.61</c:v>
                </c:pt>
                <c:pt idx="107">
                  <c:v>338.83</c:v>
                </c:pt>
                <c:pt idx="108">
                  <c:v>776.62</c:v>
                </c:pt>
                <c:pt idx="109">
                  <c:v>39.190000000000012</c:v>
                </c:pt>
                <c:pt idx="110">
                  <c:v>292.7</c:v>
                </c:pt>
                <c:pt idx="111">
                  <c:v>28.72</c:v>
                </c:pt>
                <c:pt idx="112">
                  <c:v>6.39</c:v>
                </c:pt>
                <c:pt idx="113">
                  <c:v>47.230000000000011</c:v>
                </c:pt>
                <c:pt idx="114">
                  <c:v>470.76</c:v>
                </c:pt>
                <c:pt idx="115">
                  <c:v>481.67</c:v>
                </c:pt>
                <c:pt idx="116">
                  <c:v>17.75</c:v>
                </c:pt>
                <c:pt idx="117">
                  <c:v>344.06</c:v>
                </c:pt>
                <c:pt idx="118">
                  <c:v>113.47</c:v>
                </c:pt>
                <c:pt idx="119">
                  <c:v>4199.34</c:v>
                </c:pt>
                <c:pt idx="120">
                  <c:v>921.94999999999948</c:v>
                </c:pt>
                <c:pt idx="121">
                  <c:v>783.8</c:v>
                </c:pt>
                <c:pt idx="122">
                  <c:v>1306.6699999999998</c:v>
                </c:pt>
                <c:pt idx="123">
                  <c:v>1496.54</c:v>
                </c:pt>
                <c:pt idx="124">
                  <c:v>1930.08</c:v>
                </c:pt>
                <c:pt idx="125">
                  <c:v>586.91</c:v>
                </c:pt>
                <c:pt idx="126">
                  <c:v>1168.1399999999999</c:v>
                </c:pt>
                <c:pt idx="127">
                  <c:v>1596.75</c:v>
                </c:pt>
                <c:pt idx="128">
                  <c:v>580.43999999999949</c:v>
                </c:pt>
                <c:pt idx="129">
                  <c:v>14.38</c:v>
                </c:pt>
                <c:pt idx="130">
                  <c:v>242.23999999999998</c:v>
                </c:pt>
                <c:pt idx="131">
                  <c:v>1150.57</c:v>
                </c:pt>
                <c:pt idx="132">
                  <c:v>5696.25</c:v>
                </c:pt>
                <c:pt idx="133">
                  <c:v>6.1599999999999975</c:v>
                </c:pt>
                <c:pt idx="134">
                  <c:v>9.92</c:v>
                </c:pt>
                <c:pt idx="135">
                  <c:v>35.82</c:v>
                </c:pt>
                <c:pt idx="136">
                  <c:v>5.58</c:v>
                </c:pt>
                <c:pt idx="137">
                  <c:v>171.7</c:v>
                </c:pt>
                <c:pt idx="138">
                  <c:v>292.20999999999964</c:v>
                </c:pt>
                <c:pt idx="139">
                  <c:v>718.92</c:v>
                </c:pt>
                <c:pt idx="140">
                  <c:v>85.11999999999999</c:v>
                </c:pt>
                <c:pt idx="141">
                  <c:v>111.07</c:v>
                </c:pt>
                <c:pt idx="142">
                  <c:v>774.88</c:v>
                </c:pt>
                <c:pt idx="143">
                  <c:v>40.24</c:v>
                </c:pt>
                <c:pt idx="144">
                  <c:v>715.43999999999949</c:v>
                </c:pt>
                <c:pt idx="145">
                  <c:v>563.63</c:v>
                </c:pt>
                <c:pt idx="146">
                  <c:v>2.71</c:v>
                </c:pt>
                <c:pt idx="147">
                  <c:v>8.9500000000000028</c:v>
                </c:pt>
                <c:pt idx="148">
                  <c:v>52.14</c:v>
                </c:pt>
                <c:pt idx="149">
                  <c:v>52.14</c:v>
                </c:pt>
                <c:pt idx="150">
                  <c:v>17.38</c:v>
                </c:pt>
                <c:pt idx="151">
                  <c:v>52.14</c:v>
                </c:pt>
                <c:pt idx="152">
                  <c:v>52.14</c:v>
                </c:pt>
                <c:pt idx="153">
                  <c:v>52.14</c:v>
                </c:pt>
                <c:pt idx="154">
                  <c:v>171.44</c:v>
                </c:pt>
                <c:pt idx="155">
                  <c:v>90.97</c:v>
                </c:pt>
                <c:pt idx="156">
                  <c:v>90.97</c:v>
                </c:pt>
                <c:pt idx="157">
                  <c:v>17.38</c:v>
                </c:pt>
                <c:pt idx="158">
                  <c:v>52.14</c:v>
                </c:pt>
                <c:pt idx="159">
                  <c:v>156.41</c:v>
                </c:pt>
                <c:pt idx="160">
                  <c:v>52.14</c:v>
                </c:pt>
                <c:pt idx="161">
                  <c:v>341.38</c:v>
                </c:pt>
                <c:pt idx="162">
                  <c:v>113.23</c:v>
                </c:pt>
                <c:pt idx="163">
                  <c:v>259.69</c:v>
                </c:pt>
                <c:pt idx="164">
                  <c:v>23.91</c:v>
                </c:pt>
                <c:pt idx="165">
                  <c:v>392.37</c:v>
                </c:pt>
                <c:pt idx="166">
                  <c:v>31.21</c:v>
                </c:pt>
                <c:pt idx="167">
                  <c:v>34.770000000000003</c:v>
                </c:pt>
                <c:pt idx="168">
                  <c:v>11.54</c:v>
                </c:pt>
                <c:pt idx="169">
                  <c:v>10.6</c:v>
                </c:pt>
                <c:pt idx="170">
                  <c:v>129.18</c:v>
                </c:pt>
                <c:pt idx="171">
                  <c:v>79.13</c:v>
                </c:pt>
                <c:pt idx="172">
                  <c:v>3.34</c:v>
                </c:pt>
                <c:pt idx="173">
                  <c:v>535.62</c:v>
                </c:pt>
                <c:pt idx="174">
                  <c:v>58.230000000000011</c:v>
                </c:pt>
                <c:pt idx="175">
                  <c:v>478.58</c:v>
                </c:pt>
                <c:pt idx="176">
                  <c:v>240.29</c:v>
                </c:pt>
                <c:pt idx="177">
                  <c:v>23.54</c:v>
                </c:pt>
                <c:pt idx="178">
                  <c:v>242.93</c:v>
                </c:pt>
                <c:pt idx="179">
                  <c:v>889.84999999999798</c:v>
                </c:pt>
                <c:pt idx="180">
                  <c:v>95.09</c:v>
                </c:pt>
                <c:pt idx="181">
                  <c:v>971.61</c:v>
                </c:pt>
                <c:pt idx="182">
                  <c:v>508.24</c:v>
                </c:pt>
                <c:pt idx="183">
                  <c:v>1182.6599999999999</c:v>
                </c:pt>
                <c:pt idx="184">
                  <c:v>303.14000000000038</c:v>
                </c:pt>
                <c:pt idx="185">
                  <c:v>202.25</c:v>
                </c:pt>
                <c:pt idx="186">
                  <c:v>448.92999999999893</c:v>
                </c:pt>
                <c:pt idx="187">
                  <c:v>3247.05</c:v>
                </c:pt>
                <c:pt idx="188">
                  <c:v>2013.3</c:v>
                </c:pt>
                <c:pt idx="189">
                  <c:v>2.15</c:v>
                </c:pt>
                <c:pt idx="190">
                  <c:v>5.57</c:v>
                </c:pt>
                <c:pt idx="191">
                  <c:v>209.57</c:v>
                </c:pt>
                <c:pt idx="192">
                  <c:v>79.61999999999999</c:v>
                </c:pt>
                <c:pt idx="193">
                  <c:v>194.7</c:v>
                </c:pt>
                <c:pt idx="194">
                  <c:v>136.06</c:v>
                </c:pt>
                <c:pt idx="195">
                  <c:v>8.02</c:v>
                </c:pt>
                <c:pt idx="196">
                  <c:v>31.259999999999987</c:v>
                </c:pt>
                <c:pt idx="197">
                  <c:v>932.18000000000052</c:v>
                </c:pt>
                <c:pt idx="198">
                  <c:v>229.22</c:v>
                </c:pt>
                <c:pt idx="199">
                  <c:v>47.1</c:v>
                </c:pt>
                <c:pt idx="200">
                  <c:v>198.33</c:v>
                </c:pt>
                <c:pt idx="201">
                  <c:v>178.79</c:v>
                </c:pt>
                <c:pt idx="202">
                  <c:v>113.25</c:v>
                </c:pt>
                <c:pt idx="203">
                  <c:v>838.08</c:v>
                </c:pt>
                <c:pt idx="204">
                  <c:v>6.39</c:v>
                </c:pt>
                <c:pt idx="205">
                  <c:v>139.19</c:v>
                </c:pt>
                <c:pt idx="206">
                  <c:v>51.08</c:v>
                </c:pt>
                <c:pt idx="207">
                  <c:v>71.42</c:v>
                </c:pt>
                <c:pt idx="208">
                  <c:v>383.14000000000038</c:v>
                </c:pt>
                <c:pt idx="209">
                  <c:v>770.76</c:v>
                </c:pt>
                <c:pt idx="210">
                  <c:v>79.08</c:v>
                </c:pt>
                <c:pt idx="211">
                  <c:v>41.120000000000012</c:v>
                </c:pt>
                <c:pt idx="212">
                  <c:v>254.8</c:v>
                </c:pt>
                <c:pt idx="213">
                  <c:v>17.510000000000005</c:v>
                </c:pt>
                <c:pt idx="214">
                  <c:v>4.9700000000000024</c:v>
                </c:pt>
                <c:pt idx="215">
                  <c:v>41.690000000000012</c:v>
                </c:pt>
                <c:pt idx="216">
                  <c:v>109.44000000000032</c:v>
                </c:pt>
                <c:pt idx="217">
                  <c:v>1558.47</c:v>
                </c:pt>
                <c:pt idx="218">
                  <c:v>1670.62</c:v>
                </c:pt>
                <c:pt idx="219">
                  <c:v>825.76</c:v>
                </c:pt>
                <c:pt idx="220">
                  <c:v>2013.62</c:v>
                </c:pt>
                <c:pt idx="221">
                  <c:v>1671.73</c:v>
                </c:pt>
                <c:pt idx="222">
                  <c:v>223.26</c:v>
                </c:pt>
                <c:pt idx="223">
                  <c:v>590</c:v>
                </c:pt>
                <c:pt idx="224">
                  <c:v>1486.6599999999999</c:v>
                </c:pt>
                <c:pt idx="225">
                  <c:v>2648.96</c:v>
                </c:pt>
                <c:pt idx="226">
                  <c:v>618.1</c:v>
                </c:pt>
                <c:pt idx="227">
                  <c:v>24.419999999999987</c:v>
                </c:pt>
                <c:pt idx="228">
                  <c:v>108.02</c:v>
                </c:pt>
                <c:pt idx="229">
                  <c:v>146.33000000000001</c:v>
                </c:pt>
                <c:pt idx="230">
                  <c:v>196.73</c:v>
                </c:pt>
                <c:pt idx="231">
                  <c:v>97.98</c:v>
                </c:pt>
                <c:pt idx="232">
                  <c:v>133.26999999999998</c:v>
                </c:pt>
                <c:pt idx="233">
                  <c:v>184.58</c:v>
                </c:pt>
                <c:pt idx="234">
                  <c:v>457.97999999999894</c:v>
                </c:pt>
                <c:pt idx="235">
                  <c:v>24.57</c:v>
                </c:pt>
                <c:pt idx="236">
                  <c:v>231.66</c:v>
                </c:pt>
                <c:pt idx="237">
                  <c:v>353.76</c:v>
                </c:pt>
                <c:pt idx="238">
                  <c:v>1178.1299999999999</c:v>
                </c:pt>
                <c:pt idx="239">
                  <c:v>98.25</c:v>
                </c:pt>
                <c:pt idx="240">
                  <c:v>5.26</c:v>
                </c:pt>
                <c:pt idx="241">
                  <c:v>10.51</c:v>
                </c:pt>
                <c:pt idx="242">
                  <c:v>12.26</c:v>
                </c:pt>
                <c:pt idx="243">
                  <c:v>3.29</c:v>
                </c:pt>
                <c:pt idx="244">
                  <c:v>3.72</c:v>
                </c:pt>
                <c:pt idx="245">
                  <c:v>4.58</c:v>
                </c:pt>
                <c:pt idx="246">
                  <c:v>214.96</c:v>
                </c:pt>
                <c:pt idx="247">
                  <c:v>33.630000000000003</c:v>
                </c:pt>
                <c:pt idx="248">
                  <c:v>694.31</c:v>
                </c:pt>
                <c:pt idx="249">
                  <c:v>1674.3899999999999</c:v>
                </c:pt>
                <c:pt idx="250">
                  <c:v>124.43</c:v>
                </c:pt>
                <c:pt idx="251">
                  <c:v>138.89000000000001</c:v>
                </c:pt>
                <c:pt idx="252">
                  <c:v>62.46</c:v>
                </c:pt>
                <c:pt idx="253">
                  <c:v>468.95</c:v>
                </c:pt>
                <c:pt idx="254">
                  <c:v>14.09</c:v>
                </c:pt>
                <c:pt idx="255">
                  <c:v>113.05</c:v>
                </c:pt>
                <c:pt idx="256">
                  <c:v>123.93</c:v>
                </c:pt>
                <c:pt idx="257">
                  <c:v>98.88</c:v>
                </c:pt>
                <c:pt idx="258">
                  <c:v>4190</c:v>
                </c:pt>
              </c:numCache>
            </c:numRef>
          </c:val>
        </c:ser>
        <c:gapWidth val="75"/>
        <c:overlap val="-25"/>
        <c:axId val="58831616"/>
        <c:axId val="58833152"/>
      </c:barChart>
      <c:catAx>
        <c:axId val="58831616"/>
        <c:scaling>
          <c:orientation val="maxMin"/>
        </c:scaling>
        <c:axPos val="b"/>
        <c:majorTickMark val="none"/>
        <c:tickLblPos val="nextTo"/>
        <c:txPr>
          <a:bodyPr/>
          <a:lstStyle/>
          <a:p>
            <a:pPr>
              <a:defRPr lang="en-US"/>
            </a:pPr>
            <a:endParaRPr lang="ar-JO"/>
          </a:p>
        </c:txPr>
        <c:crossAx val="58833152"/>
        <c:crosses val="autoZero"/>
        <c:auto val="1"/>
        <c:lblAlgn val="ctr"/>
        <c:lblOffset val="100"/>
      </c:catAx>
      <c:valAx>
        <c:axId val="58833152"/>
        <c:scaling>
          <c:orientation val="minMax"/>
        </c:scaling>
        <c:axPos val="r"/>
        <c:majorGridlines/>
        <c:numFmt formatCode="General" sourceLinked="1"/>
        <c:majorTickMark val="none"/>
        <c:tickLblPos val="nextTo"/>
        <c:spPr>
          <a:ln w="9525">
            <a:noFill/>
          </a:ln>
        </c:spPr>
        <c:txPr>
          <a:bodyPr/>
          <a:lstStyle/>
          <a:p>
            <a:pPr>
              <a:defRPr lang="en-US"/>
            </a:pPr>
            <a:endParaRPr lang="ar-JO"/>
          </a:p>
        </c:txPr>
        <c:crossAx val="58831616"/>
        <c:crosses val="autoZero"/>
        <c:crossBetween val="between"/>
      </c:valAx>
      <c:spPr>
        <a:solidFill>
          <a:srgbClr val="EEECE1">
            <a:lumMod val="90000"/>
          </a:srgbClr>
        </a:solidFill>
      </c:spPr>
    </c:plotArea>
    <c:plotVisOnly val="1"/>
    <c:dispBlanksAs val="gap"/>
  </c:chart>
  <c:spPr>
    <a:noFill/>
  </c:spPr>
  <c:externalData r:id="rId1"/>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1"/>
  <c:lang val="ar-JO"/>
  <c:chart>
    <c:title>
      <c:tx>
        <c:rich>
          <a:bodyPr/>
          <a:lstStyle/>
          <a:p>
            <a:pPr>
              <a:defRPr lang="en-US"/>
            </a:pPr>
            <a:r>
              <a:rPr lang="en-US">
                <a:solidFill>
                  <a:srgbClr val="C00000"/>
                </a:solidFill>
                <a:latin typeface="Times New Roman" pitchFamily="18" charset="0"/>
                <a:cs typeface="Times New Roman" pitchFamily="18" charset="0"/>
              </a:rPr>
              <a:t>Fuel</a:t>
            </a:r>
            <a:r>
              <a:rPr lang="en-US" baseline="0">
                <a:solidFill>
                  <a:srgbClr val="C00000"/>
                </a:solidFill>
                <a:latin typeface="Times New Roman" pitchFamily="18" charset="0"/>
                <a:cs typeface="Times New Roman" pitchFamily="18" charset="0"/>
              </a:rPr>
              <a:t> Expenses</a:t>
            </a:r>
            <a:endParaRPr lang="en-US">
              <a:solidFill>
                <a:srgbClr val="C00000"/>
              </a:solidFill>
              <a:latin typeface="Times New Roman" pitchFamily="18" charset="0"/>
              <a:cs typeface="Times New Roman" pitchFamily="18" charset="0"/>
            </a:endParaRPr>
          </a:p>
        </c:rich>
      </c:tx>
      <c:layout/>
    </c:title>
    <c:plotArea>
      <c:layout/>
      <c:barChart>
        <c:barDir val="col"/>
        <c:grouping val="clustered"/>
        <c:ser>
          <c:idx val="0"/>
          <c:order val="0"/>
          <c:spPr>
            <a:solidFill>
              <a:schemeClr val="accent2">
                <a:lumMod val="75000"/>
              </a:schemeClr>
            </a:solidFill>
          </c:spPr>
          <c:val>
            <c:numRef>
              <c:f>Sheet1!$G$91:$G$102</c:f>
              <c:numCache>
                <c:formatCode>General</c:formatCode>
                <c:ptCount val="12"/>
                <c:pt idx="0">
                  <c:v>12687.955999999685</c:v>
                </c:pt>
                <c:pt idx="1">
                  <c:v>12208.690999999983</c:v>
                </c:pt>
                <c:pt idx="2">
                  <c:v>13717.088</c:v>
                </c:pt>
                <c:pt idx="3">
                  <c:v>4302.6810000000014</c:v>
                </c:pt>
                <c:pt idx="4">
                  <c:v>6347.2260000000024</c:v>
                </c:pt>
                <c:pt idx="5">
                  <c:v>4545.4090000000006</c:v>
                </c:pt>
                <c:pt idx="6">
                  <c:v>6851.9039999999995</c:v>
                </c:pt>
                <c:pt idx="7">
                  <c:v>4354.53</c:v>
                </c:pt>
                <c:pt idx="8">
                  <c:v>3970.9979999999996</c:v>
                </c:pt>
                <c:pt idx="9">
                  <c:v>4841.637999999999</c:v>
                </c:pt>
                <c:pt idx="10">
                  <c:v>11616.156999999768</c:v>
                </c:pt>
                <c:pt idx="11">
                  <c:v>12371.963</c:v>
                </c:pt>
              </c:numCache>
            </c:numRef>
          </c:val>
        </c:ser>
        <c:ser>
          <c:idx val="1"/>
          <c:order val="1"/>
          <c:val>
            <c:numRef>
              <c:f>Sheet1!$H$91:$H$102</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val>
        </c:ser>
        <c:axId val="58731520"/>
        <c:axId val="58745984"/>
      </c:barChart>
      <c:catAx>
        <c:axId val="58731520"/>
        <c:scaling>
          <c:orientation val="minMax"/>
        </c:scaling>
        <c:axPos val="b"/>
        <c:title>
          <c:tx>
            <c:rich>
              <a:bodyPr/>
              <a:lstStyle/>
              <a:p>
                <a:pPr>
                  <a:defRPr lang="en-US"/>
                </a:pPr>
                <a:r>
                  <a:rPr lang="en-US"/>
                  <a:t>month</a:t>
                </a:r>
              </a:p>
            </c:rich>
          </c:tx>
          <c:layout/>
        </c:title>
        <c:majorTickMark val="none"/>
        <c:tickLblPos val="nextTo"/>
        <c:txPr>
          <a:bodyPr/>
          <a:lstStyle/>
          <a:p>
            <a:pPr>
              <a:defRPr lang="en-US"/>
            </a:pPr>
            <a:endParaRPr lang="ar-JO"/>
          </a:p>
        </c:txPr>
        <c:crossAx val="58745984"/>
        <c:crosses val="autoZero"/>
        <c:auto val="1"/>
        <c:lblAlgn val="ctr"/>
        <c:lblOffset val="100"/>
      </c:catAx>
      <c:valAx>
        <c:axId val="58745984"/>
        <c:scaling>
          <c:orientation val="minMax"/>
        </c:scaling>
        <c:axPos val="l"/>
        <c:majorGridlines/>
        <c:title>
          <c:tx>
            <c:rich>
              <a:bodyPr/>
              <a:lstStyle/>
              <a:p>
                <a:pPr>
                  <a:defRPr lang="en-US"/>
                </a:pPr>
                <a:r>
                  <a:rPr lang="en-US"/>
                  <a:t>fuel </a:t>
                </a:r>
                <a:r>
                  <a:rPr lang="en-US" baseline="0"/>
                  <a:t> expenses 2011</a:t>
                </a:r>
                <a:endParaRPr lang="en-US"/>
              </a:p>
            </c:rich>
          </c:tx>
          <c:layout/>
        </c:title>
        <c:numFmt formatCode="General" sourceLinked="1"/>
        <c:tickLblPos val="nextTo"/>
        <c:txPr>
          <a:bodyPr/>
          <a:lstStyle/>
          <a:p>
            <a:pPr>
              <a:defRPr lang="en-US"/>
            </a:pPr>
            <a:endParaRPr lang="ar-JO"/>
          </a:p>
        </c:txPr>
        <c:crossAx val="58731520"/>
        <c:crosses val="autoZero"/>
        <c:crossBetween val="between"/>
      </c:valAx>
      <c:spPr>
        <a:solidFill>
          <a:srgbClr val="EEECE1">
            <a:lumMod val="90000"/>
          </a:srgbClr>
        </a:solidFill>
      </c:spPr>
    </c:plotArea>
    <c:legend>
      <c:legendPos val="r"/>
      <c:layout/>
      <c:txPr>
        <a:bodyPr/>
        <a:lstStyle/>
        <a:p>
          <a:pPr>
            <a:defRPr lang="en-US"/>
          </a:pPr>
          <a:endParaRPr lang="ar-JO"/>
        </a:p>
      </c:txPr>
    </c:legend>
    <c:plotVisOnly val="1"/>
  </c:chart>
  <c:spPr>
    <a:noFill/>
  </c:sp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ar-JO"/>
  <c:chart>
    <c:title>
      <c:tx>
        <c:rich>
          <a:bodyPr/>
          <a:lstStyle/>
          <a:p>
            <a:pPr>
              <a:defRPr lang="en-US"/>
            </a:pPr>
            <a:r>
              <a:rPr lang="en-US">
                <a:solidFill>
                  <a:srgbClr val="C00000"/>
                </a:solidFill>
              </a:rPr>
              <a:t>monthly</a:t>
            </a:r>
            <a:r>
              <a:rPr lang="en-US" baseline="0">
                <a:solidFill>
                  <a:srgbClr val="C00000"/>
                </a:solidFill>
              </a:rPr>
              <a:t> gases expenses</a:t>
            </a:r>
            <a:endParaRPr lang="en-US">
              <a:solidFill>
                <a:srgbClr val="C00000"/>
              </a:solidFill>
            </a:endParaRPr>
          </a:p>
        </c:rich>
      </c:tx>
      <c:layout/>
    </c:title>
    <c:plotArea>
      <c:layout/>
      <c:barChart>
        <c:barDir val="col"/>
        <c:grouping val="clustered"/>
        <c:ser>
          <c:idx val="0"/>
          <c:order val="0"/>
          <c:spPr>
            <a:solidFill>
              <a:schemeClr val="accent2">
                <a:lumMod val="75000"/>
              </a:schemeClr>
            </a:solidFill>
          </c:spPr>
          <c:val>
            <c:numRef>
              <c:f>Sheet1!$C$4:$C$15</c:f>
              <c:numCache>
                <c:formatCode>General</c:formatCode>
                <c:ptCount val="12"/>
                <c:pt idx="0">
                  <c:v>19.943999999999889</c:v>
                </c:pt>
                <c:pt idx="2">
                  <c:v>303.74799999999999</c:v>
                </c:pt>
                <c:pt idx="4">
                  <c:v>185.624</c:v>
                </c:pt>
                <c:pt idx="5">
                  <c:v>244.48400000000001</c:v>
                </c:pt>
                <c:pt idx="7">
                  <c:v>207.16800000000001</c:v>
                </c:pt>
                <c:pt idx="9">
                  <c:v>167.85000000000107</c:v>
                </c:pt>
                <c:pt idx="10">
                  <c:v>205.423</c:v>
                </c:pt>
                <c:pt idx="11">
                  <c:v>373.27299999999963</c:v>
                </c:pt>
              </c:numCache>
            </c:numRef>
          </c:val>
        </c:ser>
        <c:ser>
          <c:idx val="1"/>
          <c:order val="1"/>
          <c:val>
            <c:numRef>
              <c:f>Sheet1!$D$4:$D$15</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val>
        </c:ser>
        <c:axId val="58784384"/>
        <c:axId val="60694912"/>
      </c:barChart>
      <c:catAx>
        <c:axId val="58784384"/>
        <c:scaling>
          <c:orientation val="minMax"/>
        </c:scaling>
        <c:axPos val="b"/>
        <c:majorTickMark val="none"/>
        <c:tickLblPos val="nextTo"/>
        <c:txPr>
          <a:bodyPr/>
          <a:lstStyle/>
          <a:p>
            <a:pPr>
              <a:defRPr lang="en-US"/>
            </a:pPr>
            <a:endParaRPr lang="ar-JO"/>
          </a:p>
        </c:txPr>
        <c:crossAx val="60694912"/>
        <c:crosses val="autoZero"/>
        <c:auto val="1"/>
        <c:lblAlgn val="ctr"/>
        <c:lblOffset val="100"/>
      </c:catAx>
      <c:valAx>
        <c:axId val="60694912"/>
        <c:scaling>
          <c:orientation val="minMax"/>
        </c:scaling>
        <c:axPos val="l"/>
        <c:majorGridlines/>
        <c:numFmt formatCode="General" sourceLinked="1"/>
        <c:majorTickMark val="none"/>
        <c:tickLblPos val="nextTo"/>
        <c:txPr>
          <a:bodyPr/>
          <a:lstStyle/>
          <a:p>
            <a:pPr>
              <a:defRPr lang="en-US"/>
            </a:pPr>
            <a:endParaRPr lang="ar-JO"/>
          </a:p>
        </c:txPr>
        <c:crossAx val="58784384"/>
        <c:crosses val="autoZero"/>
        <c:crossBetween val="between"/>
      </c:valAx>
      <c:spPr>
        <a:solidFill>
          <a:srgbClr val="EEECE1">
            <a:lumMod val="90000"/>
          </a:srgbClr>
        </a:solidFill>
      </c:spPr>
    </c:plotArea>
    <c:legend>
      <c:legendPos val="r"/>
      <c:layout/>
      <c:txPr>
        <a:bodyPr/>
        <a:lstStyle/>
        <a:p>
          <a:pPr>
            <a:defRPr lang="en-US"/>
          </a:pPr>
          <a:endParaRPr lang="ar-JO"/>
        </a:p>
      </c:txPr>
    </c:legend>
    <c:plotVisOnly val="1"/>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D57084-F0C1-40B1-A3E3-43C252F45F88}" type="doc">
      <dgm:prSet loTypeId="urn:microsoft.com/office/officeart/2005/8/layout/chevron2" loCatId="list" qsTypeId="urn:microsoft.com/office/officeart/2005/8/quickstyle/simple1" qsCatId="simple" csTypeId="urn:microsoft.com/office/officeart/2005/8/colors/accent2_4" csCatId="accent2" phldr="1"/>
      <dgm:spPr/>
      <dgm:t>
        <a:bodyPr/>
        <a:lstStyle/>
        <a:p>
          <a:endParaRPr lang="en-US"/>
        </a:p>
      </dgm:t>
    </dgm:pt>
    <dgm:pt modelId="{681901D7-C8A2-4F2E-945A-060D287FEC64}">
      <dgm:prSet phldrT="[Text]"/>
      <dgm:spPr/>
      <dgm:t>
        <a:bodyPr/>
        <a:lstStyle/>
        <a:p>
          <a:r>
            <a:rPr lang="en-US" dirty="0" smtClean="0"/>
            <a:t>First</a:t>
          </a:r>
          <a:endParaRPr lang="en-US" dirty="0"/>
        </a:p>
      </dgm:t>
    </dgm:pt>
    <dgm:pt modelId="{2E4B238C-867F-4EC4-9FD5-11BB0BAFD615}" type="parTrans" cxnId="{A83B9C80-FD2A-4ED1-94FB-5BAEB5222B90}">
      <dgm:prSet/>
      <dgm:spPr/>
      <dgm:t>
        <a:bodyPr/>
        <a:lstStyle/>
        <a:p>
          <a:endParaRPr lang="en-US"/>
        </a:p>
      </dgm:t>
    </dgm:pt>
    <dgm:pt modelId="{95E53156-EDED-45FF-BCD5-0542552D1138}" type="sibTrans" cxnId="{A83B9C80-FD2A-4ED1-94FB-5BAEB5222B90}">
      <dgm:prSet/>
      <dgm:spPr/>
      <dgm:t>
        <a:bodyPr/>
        <a:lstStyle/>
        <a:p>
          <a:endParaRPr lang="en-US"/>
        </a:p>
      </dgm:t>
    </dgm:pt>
    <dgm:pt modelId="{28555429-32E5-4ACA-9B95-251584B732F6}">
      <dgm:prSet phldrT="[Text]" custT="1"/>
      <dgm:spPr/>
      <dgm:t>
        <a:bodyPr/>
        <a:lstStyle/>
        <a:p>
          <a:r>
            <a:rPr lang="en-US" sz="2000" b="1" dirty="0" smtClean="0"/>
            <a:t>CR Definition </a:t>
          </a:r>
          <a:endParaRPr lang="en-US" sz="2000" b="1" dirty="0"/>
        </a:p>
      </dgm:t>
    </dgm:pt>
    <dgm:pt modelId="{41037FED-5C61-4078-A36B-8396B3E6B293}" type="parTrans" cxnId="{6F6E3FC5-F662-4EB8-9FE4-22FA70980847}">
      <dgm:prSet/>
      <dgm:spPr/>
      <dgm:t>
        <a:bodyPr/>
        <a:lstStyle/>
        <a:p>
          <a:endParaRPr lang="en-US"/>
        </a:p>
      </dgm:t>
    </dgm:pt>
    <dgm:pt modelId="{25CCAA63-C23A-4BD3-828B-69CABBB0A3E7}" type="sibTrans" cxnId="{6F6E3FC5-F662-4EB8-9FE4-22FA70980847}">
      <dgm:prSet/>
      <dgm:spPr/>
      <dgm:t>
        <a:bodyPr/>
        <a:lstStyle/>
        <a:p>
          <a:endParaRPr lang="en-US"/>
        </a:p>
      </dgm:t>
    </dgm:pt>
    <dgm:pt modelId="{3864028D-9C6B-4FCD-8C6C-41593BEFB77A}">
      <dgm:prSet phldrT="[Text]" custT="1"/>
      <dgm:spPr/>
      <dgm:t>
        <a:bodyPr/>
        <a:lstStyle/>
        <a:p>
          <a:r>
            <a:rPr lang="en-US" sz="2000" b="1" dirty="0" smtClean="0"/>
            <a:t>Advantages</a:t>
          </a:r>
          <a:endParaRPr lang="en-US" sz="2000" b="1" dirty="0"/>
        </a:p>
      </dgm:t>
    </dgm:pt>
    <dgm:pt modelId="{9726BFC9-C427-4817-A7EF-AE555B6AD272}" type="parTrans" cxnId="{25D51975-DCE8-464D-AD5B-9AF106E54400}">
      <dgm:prSet/>
      <dgm:spPr/>
      <dgm:t>
        <a:bodyPr/>
        <a:lstStyle/>
        <a:p>
          <a:endParaRPr lang="en-US"/>
        </a:p>
      </dgm:t>
    </dgm:pt>
    <dgm:pt modelId="{592EAEDF-D5B7-41F2-89D2-AB417ACD5C90}" type="sibTrans" cxnId="{25D51975-DCE8-464D-AD5B-9AF106E54400}">
      <dgm:prSet/>
      <dgm:spPr/>
      <dgm:t>
        <a:bodyPr/>
        <a:lstStyle/>
        <a:p>
          <a:endParaRPr lang="en-US"/>
        </a:p>
      </dgm:t>
    </dgm:pt>
    <dgm:pt modelId="{C62A9C57-60F6-402B-A7A0-2FFE34832554}">
      <dgm:prSet phldrT="[Text]"/>
      <dgm:spPr/>
      <dgm:t>
        <a:bodyPr/>
        <a:lstStyle/>
        <a:p>
          <a:r>
            <a:rPr lang="en-US" dirty="0" smtClean="0"/>
            <a:t>Second</a:t>
          </a:r>
          <a:endParaRPr lang="en-US" dirty="0"/>
        </a:p>
      </dgm:t>
    </dgm:pt>
    <dgm:pt modelId="{C3C01EF0-8AD4-4453-9F34-B446B74DBD57}" type="parTrans" cxnId="{17026A57-CE22-4C50-8A2F-236BCC1D1291}">
      <dgm:prSet/>
      <dgm:spPr/>
      <dgm:t>
        <a:bodyPr/>
        <a:lstStyle/>
        <a:p>
          <a:endParaRPr lang="en-US"/>
        </a:p>
      </dgm:t>
    </dgm:pt>
    <dgm:pt modelId="{B5434F37-8944-4295-B938-C0BC96B56519}" type="sibTrans" cxnId="{17026A57-CE22-4C50-8A2F-236BCC1D1291}">
      <dgm:prSet/>
      <dgm:spPr/>
      <dgm:t>
        <a:bodyPr/>
        <a:lstStyle/>
        <a:p>
          <a:endParaRPr lang="en-US"/>
        </a:p>
      </dgm:t>
    </dgm:pt>
    <dgm:pt modelId="{34708B2B-AC2D-40A8-96A1-AC45B4909D10}">
      <dgm:prSet phldrT="[Text]" custT="1"/>
      <dgm:spPr/>
      <dgm:t>
        <a:bodyPr/>
        <a:lstStyle/>
        <a:p>
          <a:r>
            <a:rPr lang="en-US" sz="2000" b="1" dirty="0" smtClean="0"/>
            <a:t>Gathering Data</a:t>
          </a:r>
          <a:endParaRPr lang="en-US" sz="2000" b="1" dirty="0"/>
        </a:p>
      </dgm:t>
    </dgm:pt>
    <dgm:pt modelId="{8B62995B-78BC-4E1D-B4A5-AECF201AE30B}" type="parTrans" cxnId="{DE396A1C-03F7-4427-B663-22859E925B5C}">
      <dgm:prSet/>
      <dgm:spPr/>
      <dgm:t>
        <a:bodyPr/>
        <a:lstStyle/>
        <a:p>
          <a:endParaRPr lang="en-US"/>
        </a:p>
      </dgm:t>
    </dgm:pt>
    <dgm:pt modelId="{E1D5FD17-93A8-4FDE-9634-B53E71F5CFAF}" type="sibTrans" cxnId="{DE396A1C-03F7-4427-B663-22859E925B5C}">
      <dgm:prSet/>
      <dgm:spPr/>
      <dgm:t>
        <a:bodyPr/>
        <a:lstStyle/>
        <a:p>
          <a:endParaRPr lang="en-US"/>
        </a:p>
      </dgm:t>
    </dgm:pt>
    <dgm:pt modelId="{D54B1E90-BDA1-4FAA-8452-7BD12307D070}">
      <dgm:prSet phldrT="[Text]" custT="1"/>
      <dgm:spPr/>
      <dgm:t>
        <a:bodyPr/>
        <a:lstStyle/>
        <a:p>
          <a:r>
            <a:rPr lang="en-US" sz="2000" b="1" dirty="0" smtClean="0"/>
            <a:t> Pareto Analysis &amp; Finding areas </a:t>
          </a:r>
          <a:endParaRPr lang="en-US" sz="2000" b="1" dirty="0"/>
        </a:p>
      </dgm:t>
    </dgm:pt>
    <dgm:pt modelId="{6FF4753B-C822-4450-BAD9-9B0332214885}" type="parTrans" cxnId="{A3AC3B50-E060-4C0E-8686-884FEF525C47}">
      <dgm:prSet/>
      <dgm:spPr/>
      <dgm:t>
        <a:bodyPr/>
        <a:lstStyle/>
        <a:p>
          <a:endParaRPr lang="en-US"/>
        </a:p>
      </dgm:t>
    </dgm:pt>
    <dgm:pt modelId="{D20B7293-359A-4DF5-954B-01A407678EFF}" type="sibTrans" cxnId="{A3AC3B50-E060-4C0E-8686-884FEF525C47}">
      <dgm:prSet/>
      <dgm:spPr/>
      <dgm:t>
        <a:bodyPr/>
        <a:lstStyle/>
        <a:p>
          <a:endParaRPr lang="en-US"/>
        </a:p>
      </dgm:t>
    </dgm:pt>
    <dgm:pt modelId="{C7A6F1B1-06CA-4C11-8F9B-DECCB1816A44}">
      <dgm:prSet phldrT="[Text]"/>
      <dgm:spPr/>
      <dgm:t>
        <a:bodyPr/>
        <a:lstStyle/>
        <a:p>
          <a:r>
            <a:rPr lang="en-US" dirty="0" smtClean="0"/>
            <a:t>Third</a:t>
          </a:r>
          <a:endParaRPr lang="en-US" dirty="0"/>
        </a:p>
      </dgm:t>
    </dgm:pt>
    <dgm:pt modelId="{68E670FA-7A89-4D24-844F-4468D1046B8B}" type="parTrans" cxnId="{98EC5288-A52B-4D48-8894-2A17E4223F91}">
      <dgm:prSet/>
      <dgm:spPr/>
      <dgm:t>
        <a:bodyPr/>
        <a:lstStyle/>
        <a:p>
          <a:endParaRPr lang="en-US"/>
        </a:p>
      </dgm:t>
    </dgm:pt>
    <dgm:pt modelId="{5540BF57-892D-4566-9C00-EF1904947E66}" type="sibTrans" cxnId="{98EC5288-A52B-4D48-8894-2A17E4223F91}">
      <dgm:prSet/>
      <dgm:spPr/>
      <dgm:t>
        <a:bodyPr/>
        <a:lstStyle/>
        <a:p>
          <a:endParaRPr lang="en-US"/>
        </a:p>
      </dgm:t>
    </dgm:pt>
    <dgm:pt modelId="{1FD1BF81-F575-4892-9631-9ABAC59DFBCE}">
      <dgm:prSet phldrT="[Text]" custT="1"/>
      <dgm:spPr/>
      <dgm:t>
        <a:bodyPr/>
        <a:lstStyle/>
        <a:p>
          <a:r>
            <a:rPr lang="en-US" sz="2000" b="1" dirty="0" smtClean="0"/>
            <a:t>Generating Ideas</a:t>
          </a:r>
          <a:endParaRPr lang="en-US" sz="2000" b="1" dirty="0"/>
        </a:p>
      </dgm:t>
    </dgm:pt>
    <dgm:pt modelId="{92EE7B2F-9D09-4565-88B2-8ED7451D519A}" type="parTrans" cxnId="{1ED487A9-0208-420B-8DDA-256C6AB285F4}">
      <dgm:prSet/>
      <dgm:spPr/>
      <dgm:t>
        <a:bodyPr/>
        <a:lstStyle/>
        <a:p>
          <a:endParaRPr lang="en-US"/>
        </a:p>
      </dgm:t>
    </dgm:pt>
    <dgm:pt modelId="{64677FE2-2796-4BC0-92C6-1105D6995292}" type="sibTrans" cxnId="{1ED487A9-0208-420B-8DDA-256C6AB285F4}">
      <dgm:prSet/>
      <dgm:spPr/>
      <dgm:t>
        <a:bodyPr/>
        <a:lstStyle/>
        <a:p>
          <a:endParaRPr lang="en-US"/>
        </a:p>
      </dgm:t>
    </dgm:pt>
    <dgm:pt modelId="{753CB726-9432-4C66-B6B5-19D3BD664FEF}">
      <dgm:prSet phldrT="[Text]" custT="1"/>
      <dgm:spPr/>
      <dgm:t>
        <a:bodyPr/>
        <a:lstStyle/>
        <a:p>
          <a:r>
            <a:rPr lang="en-US" sz="2000" b="1" dirty="0" smtClean="0"/>
            <a:t>C.R.P &amp; C.R.R </a:t>
          </a:r>
          <a:endParaRPr lang="en-US" sz="2000" b="1" dirty="0"/>
        </a:p>
      </dgm:t>
    </dgm:pt>
    <dgm:pt modelId="{796434D2-C468-4F08-AD7A-44FA9BF705F2}" type="parTrans" cxnId="{352F4151-B189-4298-BDBA-64793701D1FC}">
      <dgm:prSet/>
      <dgm:spPr/>
      <dgm:t>
        <a:bodyPr/>
        <a:lstStyle/>
        <a:p>
          <a:endParaRPr lang="en-US"/>
        </a:p>
      </dgm:t>
    </dgm:pt>
    <dgm:pt modelId="{7400760B-BC51-4019-95AB-A30879E8EB9D}" type="sibTrans" cxnId="{352F4151-B189-4298-BDBA-64793701D1FC}">
      <dgm:prSet/>
      <dgm:spPr/>
      <dgm:t>
        <a:bodyPr/>
        <a:lstStyle/>
        <a:p>
          <a:endParaRPr lang="en-US"/>
        </a:p>
      </dgm:t>
    </dgm:pt>
    <dgm:pt modelId="{F87E29DD-8F0E-457D-AE69-EBD857E0DA7D}">
      <dgm:prSet phldrT="[Text]" custT="1"/>
      <dgm:spPr/>
      <dgm:t>
        <a:bodyPr/>
        <a:lstStyle/>
        <a:p>
          <a:r>
            <a:rPr lang="en-US" sz="2000" b="1" dirty="0" smtClean="0"/>
            <a:t>Strategies</a:t>
          </a:r>
          <a:endParaRPr lang="en-US" sz="2000" b="1" dirty="0"/>
        </a:p>
      </dgm:t>
    </dgm:pt>
    <dgm:pt modelId="{F30BF630-F607-4695-9710-E3E96373BFA8}" type="parTrans" cxnId="{5DEFB166-36F3-4392-972A-B8C3D68BB75B}">
      <dgm:prSet/>
      <dgm:spPr/>
      <dgm:t>
        <a:bodyPr/>
        <a:lstStyle/>
        <a:p>
          <a:endParaRPr lang="en-US"/>
        </a:p>
      </dgm:t>
    </dgm:pt>
    <dgm:pt modelId="{58042E0D-1EE2-488B-B370-9D7CCCD636C6}" type="sibTrans" cxnId="{5DEFB166-36F3-4392-972A-B8C3D68BB75B}">
      <dgm:prSet/>
      <dgm:spPr/>
      <dgm:t>
        <a:bodyPr/>
        <a:lstStyle/>
        <a:p>
          <a:endParaRPr lang="en-US"/>
        </a:p>
      </dgm:t>
    </dgm:pt>
    <dgm:pt modelId="{38DB936B-E83B-436B-AD64-3EC646FEEB61}">
      <dgm:prSet phldrT="[Text]"/>
      <dgm:spPr/>
      <dgm:t>
        <a:bodyPr/>
        <a:lstStyle/>
        <a:p>
          <a:endParaRPr lang="en-US" sz="1300" dirty="0"/>
        </a:p>
      </dgm:t>
    </dgm:pt>
    <dgm:pt modelId="{0095068A-F8FC-4FBA-95AD-2B42220B262C}" type="parTrans" cxnId="{FC570882-B222-43E9-A4C3-E7279957BD90}">
      <dgm:prSet/>
      <dgm:spPr/>
      <dgm:t>
        <a:bodyPr/>
        <a:lstStyle/>
        <a:p>
          <a:endParaRPr lang="en-US"/>
        </a:p>
      </dgm:t>
    </dgm:pt>
    <dgm:pt modelId="{37DA9338-9B0E-49A0-98DF-493A944C380C}" type="sibTrans" cxnId="{FC570882-B222-43E9-A4C3-E7279957BD90}">
      <dgm:prSet/>
      <dgm:spPr/>
      <dgm:t>
        <a:bodyPr/>
        <a:lstStyle/>
        <a:p>
          <a:endParaRPr lang="en-US"/>
        </a:p>
      </dgm:t>
    </dgm:pt>
    <dgm:pt modelId="{5FEA86C5-1FF5-45D6-A293-F3F816AD1483}">
      <dgm:prSet/>
      <dgm:spPr/>
      <dgm:t>
        <a:bodyPr/>
        <a:lstStyle/>
        <a:p>
          <a:r>
            <a:rPr lang="en-US" dirty="0" smtClean="0"/>
            <a:t>Fourth</a:t>
          </a:r>
          <a:endParaRPr lang="en-US" dirty="0"/>
        </a:p>
      </dgm:t>
    </dgm:pt>
    <dgm:pt modelId="{FD9E6601-A848-4CA4-B8F0-A5602685B58F}" type="parTrans" cxnId="{E11300A6-20EC-4472-BB2E-C79C04D76AA8}">
      <dgm:prSet/>
      <dgm:spPr/>
      <dgm:t>
        <a:bodyPr/>
        <a:lstStyle/>
        <a:p>
          <a:endParaRPr lang="en-US"/>
        </a:p>
      </dgm:t>
    </dgm:pt>
    <dgm:pt modelId="{2ABA8A41-9387-48FE-8C60-A5409B8B72E4}" type="sibTrans" cxnId="{E11300A6-20EC-4472-BB2E-C79C04D76AA8}">
      <dgm:prSet/>
      <dgm:spPr/>
      <dgm:t>
        <a:bodyPr/>
        <a:lstStyle/>
        <a:p>
          <a:endParaRPr lang="en-US"/>
        </a:p>
      </dgm:t>
    </dgm:pt>
    <dgm:pt modelId="{513B436A-92A1-41A0-8448-59280A555CF9}">
      <dgm:prSet custT="1"/>
      <dgm:spPr/>
      <dgm:t>
        <a:bodyPr/>
        <a:lstStyle/>
        <a:p>
          <a:r>
            <a:rPr lang="en-US" sz="2000" b="1" dirty="0" smtClean="0"/>
            <a:t>Conclusion</a:t>
          </a:r>
          <a:r>
            <a:rPr lang="en-US" sz="5000" dirty="0" smtClean="0"/>
            <a:t> </a:t>
          </a:r>
          <a:endParaRPr lang="en-US" sz="5000" dirty="0"/>
        </a:p>
      </dgm:t>
    </dgm:pt>
    <dgm:pt modelId="{53948566-2C83-411D-AD60-35D2C649EED5}" type="parTrans" cxnId="{FB560516-D7EC-4922-A2A9-88F73C9B1CA7}">
      <dgm:prSet/>
      <dgm:spPr/>
      <dgm:t>
        <a:bodyPr/>
        <a:lstStyle/>
        <a:p>
          <a:endParaRPr lang="en-US"/>
        </a:p>
      </dgm:t>
    </dgm:pt>
    <dgm:pt modelId="{158AC948-B6BF-4B4E-8B00-3974190F3562}" type="sibTrans" cxnId="{FB560516-D7EC-4922-A2A9-88F73C9B1CA7}">
      <dgm:prSet/>
      <dgm:spPr/>
      <dgm:t>
        <a:bodyPr/>
        <a:lstStyle/>
        <a:p>
          <a:endParaRPr lang="en-US"/>
        </a:p>
      </dgm:t>
    </dgm:pt>
    <dgm:pt modelId="{B2EFE598-3633-48E5-B585-126DB0F0B410}" type="pres">
      <dgm:prSet presAssocID="{1AD57084-F0C1-40B1-A3E3-43C252F45F88}" presName="linearFlow" presStyleCnt="0">
        <dgm:presLayoutVars>
          <dgm:dir/>
          <dgm:animLvl val="lvl"/>
          <dgm:resizeHandles val="exact"/>
        </dgm:presLayoutVars>
      </dgm:prSet>
      <dgm:spPr/>
      <dgm:t>
        <a:bodyPr/>
        <a:lstStyle/>
        <a:p>
          <a:pPr rtl="1"/>
          <a:endParaRPr lang="ar-JO"/>
        </a:p>
      </dgm:t>
    </dgm:pt>
    <dgm:pt modelId="{D0AF1D20-4BE0-4616-B719-3CD93E5110BC}" type="pres">
      <dgm:prSet presAssocID="{681901D7-C8A2-4F2E-945A-060D287FEC64}" presName="composite" presStyleCnt="0"/>
      <dgm:spPr/>
    </dgm:pt>
    <dgm:pt modelId="{DB6050CB-F680-406E-BBDC-655F1B892A9B}" type="pres">
      <dgm:prSet presAssocID="{681901D7-C8A2-4F2E-945A-060D287FEC64}" presName="parentText" presStyleLbl="alignNode1" presStyleIdx="0" presStyleCnt="4">
        <dgm:presLayoutVars>
          <dgm:chMax val="1"/>
          <dgm:bulletEnabled val="1"/>
        </dgm:presLayoutVars>
      </dgm:prSet>
      <dgm:spPr/>
      <dgm:t>
        <a:bodyPr/>
        <a:lstStyle/>
        <a:p>
          <a:pPr rtl="1"/>
          <a:endParaRPr lang="ar-JO"/>
        </a:p>
      </dgm:t>
    </dgm:pt>
    <dgm:pt modelId="{42DC1F88-6ADC-4533-BE23-B514A1E7948A}" type="pres">
      <dgm:prSet presAssocID="{681901D7-C8A2-4F2E-945A-060D287FEC64}" presName="descendantText" presStyleLbl="alignAcc1" presStyleIdx="0" presStyleCnt="4" custScaleY="107750">
        <dgm:presLayoutVars>
          <dgm:bulletEnabled val="1"/>
        </dgm:presLayoutVars>
      </dgm:prSet>
      <dgm:spPr/>
      <dgm:t>
        <a:bodyPr/>
        <a:lstStyle/>
        <a:p>
          <a:endParaRPr lang="en-US"/>
        </a:p>
      </dgm:t>
    </dgm:pt>
    <dgm:pt modelId="{6055DB94-DA3A-41C1-89A4-9EFC1961859C}" type="pres">
      <dgm:prSet presAssocID="{95E53156-EDED-45FF-BCD5-0542552D1138}" presName="sp" presStyleCnt="0"/>
      <dgm:spPr/>
    </dgm:pt>
    <dgm:pt modelId="{FC3A0C57-FA49-4512-B539-F220722F52C0}" type="pres">
      <dgm:prSet presAssocID="{C62A9C57-60F6-402B-A7A0-2FFE34832554}" presName="composite" presStyleCnt="0"/>
      <dgm:spPr/>
    </dgm:pt>
    <dgm:pt modelId="{8A06F1E6-20E3-4285-8D27-08D3B2C54BEF}" type="pres">
      <dgm:prSet presAssocID="{C62A9C57-60F6-402B-A7A0-2FFE34832554}" presName="parentText" presStyleLbl="alignNode1" presStyleIdx="1" presStyleCnt="4">
        <dgm:presLayoutVars>
          <dgm:chMax val="1"/>
          <dgm:bulletEnabled val="1"/>
        </dgm:presLayoutVars>
      </dgm:prSet>
      <dgm:spPr/>
      <dgm:t>
        <a:bodyPr/>
        <a:lstStyle/>
        <a:p>
          <a:pPr rtl="1"/>
          <a:endParaRPr lang="ar-JO"/>
        </a:p>
      </dgm:t>
    </dgm:pt>
    <dgm:pt modelId="{3478EA9A-00FA-41CD-A03A-870D7A0D47B1}" type="pres">
      <dgm:prSet presAssocID="{C62A9C57-60F6-402B-A7A0-2FFE34832554}" presName="descendantText" presStyleLbl="alignAcc1" presStyleIdx="1" presStyleCnt="4">
        <dgm:presLayoutVars>
          <dgm:bulletEnabled val="1"/>
        </dgm:presLayoutVars>
      </dgm:prSet>
      <dgm:spPr/>
      <dgm:t>
        <a:bodyPr/>
        <a:lstStyle/>
        <a:p>
          <a:endParaRPr lang="en-US"/>
        </a:p>
      </dgm:t>
    </dgm:pt>
    <dgm:pt modelId="{1B035DFD-4C93-449B-AEF8-9D2895922A47}" type="pres">
      <dgm:prSet presAssocID="{B5434F37-8944-4295-B938-C0BC96B56519}" presName="sp" presStyleCnt="0"/>
      <dgm:spPr/>
    </dgm:pt>
    <dgm:pt modelId="{219FE0B2-A700-4046-9952-342B0ED49D06}" type="pres">
      <dgm:prSet presAssocID="{C7A6F1B1-06CA-4C11-8F9B-DECCB1816A44}" presName="composite" presStyleCnt="0"/>
      <dgm:spPr/>
    </dgm:pt>
    <dgm:pt modelId="{5A4FBA66-7F69-4BCC-A150-CB86B831D412}" type="pres">
      <dgm:prSet presAssocID="{C7A6F1B1-06CA-4C11-8F9B-DECCB1816A44}" presName="parentText" presStyleLbl="alignNode1" presStyleIdx="2" presStyleCnt="4">
        <dgm:presLayoutVars>
          <dgm:chMax val="1"/>
          <dgm:bulletEnabled val="1"/>
        </dgm:presLayoutVars>
      </dgm:prSet>
      <dgm:spPr/>
      <dgm:t>
        <a:bodyPr/>
        <a:lstStyle/>
        <a:p>
          <a:pPr rtl="1"/>
          <a:endParaRPr lang="ar-JO"/>
        </a:p>
      </dgm:t>
    </dgm:pt>
    <dgm:pt modelId="{90D8047F-E014-4464-A365-B277E84156EC}" type="pres">
      <dgm:prSet presAssocID="{C7A6F1B1-06CA-4C11-8F9B-DECCB1816A44}" presName="descendantText" presStyleLbl="alignAcc1" presStyleIdx="2" presStyleCnt="4">
        <dgm:presLayoutVars>
          <dgm:bulletEnabled val="1"/>
        </dgm:presLayoutVars>
      </dgm:prSet>
      <dgm:spPr/>
      <dgm:t>
        <a:bodyPr/>
        <a:lstStyle/>
        <a:p>
          <a:endParaRPr lang="en-US"/>
        </a:p>
      </dgm:t>
    </dgm:pt>
    <dgm:pt modelId="{6E46856D-8791-418D-B09C-2A03045426EC}" type="pres">
      <dgm:prSet presAssocID="{5540BF57-892D-4566-9C00-EF1904947E66}" presName="sp" presStyleCnt="0"/>
      <dgm:spPr/>
    </dgm:pt>
    <dgm:pt modelId="{851C55AF-A39B-47CA-A73E-D5B05EF93CF5}" type="pres">
      <dgm:prSet presAssocID="{5FEA86C5-1FF5-45D6-A293-F3F816AD1483}" presName="composite" presStyleCnt="0"/>
      <dgm:spPr/>
    </dgm:pt>
    <dgm:pt modelId="{47156B2D-20BF-4B11-BA7F-6AA9FF2BEB3A}" type="pres">
      <dgm:prSet presAssocID="{5FEA86C5-1FF5-45D6-A293-F3F816AD1483}" presName="parentText" presStyleLbl="alignNode1" presStyleIdx="3" presStyleCnt="4">
        <dgm:presLayoutVars>
          <dgm:chMax val="1"/>
          <dgm:bulletEnabled val="1"/>
        </dgm:presLayoutVars>
      </dgm:prSet>
      <dgm:spPr/>
      <dgm:t>
        <a:bodyPr/>
        <a:lstStyle/>
        <a:p>
          <a:endParaRPr lang="en-US"/>
        </a:p>
      </dgm:t>
    </dgm:pt>
    <dgm:pt modelId="{4E423B8E-A13B-407F-8F82-5FA0B4BEC6DC}" type="pres">
      <dgm:prSet presAssocID="{5FEA86C5-1FF5-45D6-A293-F3F816AD1483}" presName="descendantText" presStyleLbl="alignAcc1" presStyleIdx="3" presStyleCnt="4" custLinFactNeighborY="2944">
        <dgm:presLayoutVars>
          <dgm:bulletEnabled val="1"/>
        </dgm:presLayoutVars>
      </dgm:prSet>
      <dgm:spPr/>
      <dgm:t>
        <a:bodyPr/>
        <a:lstStyle/>
        <a:p>
          <a:endParaRPr lang="en-US"/>
        </a:p>
      </dgm:t>
    </dgm:pt>
  </dgm:ptLst>
  <dgm:cxnLst>
    <dgm:cxn modelId="{C857A4C6-9C03-45AA-8CFB-BEC6B368E9D3}" type="presOf" srcId="{28555429-32E5-4ACA-9B95-251584B732F6}" destId="{42DC1F88-6ADC-4533-BE23-B514A1E7948A}" srcOrd="0" destOrd="0" presId="urn:microsoft.com/office/officeart/2005/8/layout/chevron2"/>
    <dgm:cxn modelId="{352F4151-B189-4298-BDBA-64793701D1FC}" srcId="{C7A6F1B1-06CA-4C11-8F9B-DECCB1816A44}" destId="{753CB726-9432-4C66-B6B5-19D3BD664FEF}" srcOrd="1" destOrd="0" parTransId="{796434D2-C468-4F08-AD7A-44FA9BF705F2}" sibTransId="{7400760B-BC51-4019-95AB-A30879E8EB9D}"/>
    <dgm:cxn modelId="{E11300A6-20EC-4472-BB2E-C79C04D76AA8}" srcId="{1AD57084-F0C1-40B1-A3E3-43C252F45F88}" destId="{5FEA86C5-1FF5-45D6-A293-F3F816AD1483}" srcOrd="3" destOrd="0" parTransId="{FD9E6601-A848-4CA4-B8F0-A5602685B58F}" sibTransId="{2ABA8A41-9387-48FE-8C60-A5409B8B72E4}"/>
    <dgm:cxn modelId="{DE396A1C-03F7-4427-B663-22859E925B5C}" srcId="{C62A9C57-60F6-402B-A7A0-2FFE34832554}" destId="{34708B2B-AC2D-40A8-96A1-AC45B4909D10}" srcOrd="0" destOrd="0" parTransId="{8B62995B-78BC-4E1D-B4A5-AECF201AE30B}" sibTransId="{E1D5FD17-93A8-4FDE-9634-B53E71F5CFAF}"/>
    <dgm:cxn modelId="{98EC5288-A52B-4D48-8894-2A17E4223F91}" srcId="{1AD57084-F0C1-40B1-A3E3-43C252F45F88}" destId="{C7A6F1B1-06CA-4C11-8F9B-DECCB1816A44}" srcOrd="2" destOrd="0" parTransId="{68E670FA-7A89-4D24-844F-4468D1046B8B}" sibTransId="{5540BF57-892D-4566-9C00-EF1904947E66}"/>
    <dgm:cxn modelId="{4518CEEC-8BB8-467A-9FE7-D9D6A338F34D}" type="presOf" srcId="{F87E29DD-8F0E-457D-AE69-EBD857E0DA7D}" destId="{42DC1F88-6ADC-4533-BE23-B514A1E7948A}" srcOrd="0" destOrd="2" presId="urn:microsoft.com/office/officeart/2005/8/layout/chevron2"/>
    <dgm:cxn modelId="{FB560516-D7EC-4922-A2A9-88F73C9B1CA7}" srcId="{5FEA86C5-1FF5-45D6-A293-F3F816AD1483}" destId="{513B436A-92A1-41A0-8448-59280A555CF9}" srcOrd="0" destOrd="0" parTransId="{53948566-2C83-411D-AD60-35D2C649EED5}" sibTransId="{158AC948-B6BF-4B4E-8B00-3974190F3562}"/>
    <dgm:cxn modelId="{A3AC3B50-E060-4C0E-8686-884FEF525C47}" srcId="{C62A9C57-60F6-402B-A7A0-2FFE34832554}" destId="{D54B1E90-BDA1-4FAA-8452-7BD12307D070}" srcOrd="1" destOrd="0" parTransId="{6FF4753B-C822-4450-BAD9-9B0332214885}" sibTransId="{D20B7293-359A-4DF5-954B-01A407678EFF}"/>
    <dgm:cxn modelId="{068DC277-E485-4A91-85FB-575DE34CD81F}" type="presOf" srcId="{753CB726-9432-4C66-B6B5-19D3BD664FEF}" destId="{90D8047F-E014-4464-A365-B277E84156EC}" srcOrd="0" destOrd="1" presId="urn:microsoft.com/office/officeart/2005/8/layout/chevron2"/>
    <dgm:cxn modelId="{80502A59-DD60-4CF9-92CE-7A09AB802263}" type="presOf" srcId="{34708B2B-AC2D-40A8-96A1-AC45B4909D10}" destId="{3478EA9A-00FA-41CD-A03A-870D7A0D47B1}" srcOrd="0" destOrd="0" presId="urn:microsoft.com/office/officeart/2005/8/layout/chevron2"/>
    <dgm:cxn modelId="{6E6B24C7-6009-4416-8E35-698CDE4AB50E}" type="presOf" srcId="{C62A9C57-60F6-402B-A7A0-2FFE34832554}" destId="{8A06F1E6-20E3-4285-8D27-08D3B2C54BEF}" srcOrd="0" destOrd="0" presId="urn:microsoft.com/office/officeart/2005/8/layout/chevron2"/>
    <dgm:cxn modelId="{A83B9C80-FD2A-4ED1-94FB-5BAEB5222B90}" srcId="{1AD57084-F0C1-40B1-A3E3-43C252F45F88}" destId="{681901D7-C8A2-4F2E-945A-060D287FEC64}" srcOrd="0" destOrd="0" parTransId="{2E4B238C-867F-4EC4-9FD5-11BB0BAFD615}" sibTransId="{95E53156-EDED-45FF-BCD5-0542552D1138}"/>
    <dgm:cxn modelId="{EC97D988-38E1-4AC3-9BC3-3145C14EAA05}" type="presOf" srcId="{38DB936B-E83B-436B-AD64-3EC646FEEB61}" destId="{3478EA9A-00FA-41CD-A03A-870D7A0D47B1}" srcOrd="0" destOrd="2" presId="urn:microsoft.com/office/officeart/2005/8/layout/chevron2"/>
    <dgm:cxn modelId="{FC570882-B222-43E9-A4C3-E7279957BD90}" srcId="{C62A9C57-60F6-402B-A7A0-2FFE34832554}" destId="{38DB936B-E83B-436B-AD64-3EC646FEEB61}" srcOrd="2" destOrd="0" parTransId="{0095068A-F8FC-4FBA-95AD-2B42220B262C}" sibTransId="{37DA9338-9B0E-49A0-98DF-493A944C380C}"/>
    <dgm:cxn modelId="{6F6E3FC5-F662-4EB8-9FE4-22FA70980847}" srcId="{681901D7-C8A2-4F2E-945A-060D287FEC64}" destId="{28555429-32E5-4ACA-9B95-251584B732F6}" srcOrd="0" destOrd="0" parTransId="{41037FED-5C61-4078-A36B-8396B3E6B293}" sibTransId="{25CCAA63-C23A-4BD3-828B-69CABBB0A3E7}"/>
    <dgm:cxn modelId="{1ED487A9-0208-420B-8DDA-256C6AB285F4}" srcId="{C7A6F1B1-06CA-4C11-8F9B-DECCB1816A44}" destId="{1FD1BF81-F575-4892-9631-9ABAC59DFBCE}" srcOrd="0" destOrd="0" parTransId="{92EE7B2F-9D09-4565-88B2-8ED7451D519A}" sibTransId="{64677FE2-2796-4BC0-92C6-1105D6995292}"/>
    <dgm:cxn modelId="{76149262-FCEC-4C7A-B3C6-59DA59AB8CF3}" type="presOf" srcId="{681901D7-C8A2-4F2E-945A-060D287FEC64}" destId="{DB6050CB-F680-406E-BBDC-655F1B892A9B}" srcOrd="0" destOrd="0" presId="urn:microsoft.com/office/officeart/2005/8/layout/chevron2"/>
    <dgm:cxn modelId="{17026A57-CE22-4C50-8A2F-236BCC1D1291}" srcId="{1AD57084-F0C1-40B1-A3E3-43C252F45F88}" destId="{C62A9C57-60F6-402B-A7A0-2FFE34832554}" srcOrd="1" destOrd="0" parTransId="{C3C01EF0-8AD4-4453-9F34-B446B74DBD57}" sibTransId="{B5434F37-8944-4295-B938-C0BC96B56519}"/>
    <dgm:cxn modelId="{F198E509-0895-402E-81F4-579247CBDF16}" type="presOf" srcId="{1AD57084-F0C1-40B1-A3E3-43C252F45F88}" destId="{B2EFE598-3633-48E5-B585-126DB0F0B410}" srcOrd="0" destOrd="0" presId="urn:microsoft.com/office/officeart/2005/8/layout/chevron2"/>
    <dgm:cxn modelId="{78330325-A0DE-4598-9C7B-4DC7AB52648B}" type="presOf" srcId="{D54B1E90-BDA1-4FAA-8452-7BD12307D070}" destId="{3478EA9A-00FA-41CD-A03A-870D7A0D47B1}" srcOrd="0" destOrd="1" presId="urn:microsoft.com/office/officeart/2005/8/layout/chevron2"/>
    <dgm:cxn modelId="{23EBCFBB-17C2-4351-B66A-B55B31A04F28}" type="presOf" srcId="{3864028D-9C6B-4FCD-8C6C-41593BEFB77A}" destId="{42DC1F88-6ADC-4533-BE23-B514A1E7948A}" srcOrd="0" destOrd="1" presId="urn:microsoft.com/office/officeart/2005/8/layout/chevron2"/>
    <dgm:cxn modelId="{ECCD5153-44C3-4866-9786-7B9F39FE4D29}" type="presOf" srcId="{1FD1BF81-F575-4892-9631-9ABAC59DFBCE}" destId="{90D8047F-E014-4464-A365-B277E84156EC}" srcOrd="0" destOrd="0" presId="urn:microsoft.com/office/officeart/2005/8/layout/chevron2"/>
    <dgm:cxn modelId="{5DEFB166-36F3-4392-972A-B8C3D68BB75B}" srcId="{681901D7-C8A2-4F2E-945A-060D287FEC64}" destId="{F87E29DD-8F0E-457D-AE69-EBD857E0DA7D}" srcOrd="2" destOrd="0" parTransId="{F30BF630-F607-4695-9710-E3E96373BFA8}" sibTransId="{58042E0D-1EE2-488B-B370-9D7CCCD636C6}"/>
    <dgm:cxn modelId="{25D51975-DCE8-464D-AD5B-9AF106E54400}" srcId="{681901D7-C8A2-4F2E-945A-060D287FEC64}" destId="{3864028D-9C6B-4FCD-8C6C-41593BEFB77A}" srcOrd="1" destOrd="0" parTransId="{9726BFC9-C427-4817-A7EF-AE555B6AD272}" sibTransId="{592EAEDF-D5B7-41F2-89D2-AB417ACD5C90}"/>
    <dgm:cxn modelId="{34B0BC14-B324-408E-ABFE-5B4DCE9B97A6}" type="presOf" srcId="{5FEA86C5-1FF5-45D6-A293-F3F816AD1483}" destId="{47156B2D-20BF-4B11-BA7F-6AA9FF2BEB3A}" srcOrd="0" destOrd="0" presId="urn:microsoft.com/office/officeart/2005/8/layout/chevron2"/>
    <dgm:cxn modelId="{1E4BA088-3FB0-427B-8D96-C83A290D1FE7}" type="presOf" srcId="{C7A6F1B1-06CA-4C11-8F9B-DECCB1816A44}" destId="{5A4FBA66-7F69-4BCC-A150-CB86B831D412}" srcOrd="0" destOrd="0" presId="urn:microsoft.com/office/officeart/2005/8/layout/chevron2"/>
    <dgm:cxn modelId="{117DDF2C-D476-41C5-A717-CBF808669043}" type="presOf" srcId="{513B436A-92A1-41A0-8448-59280A555CF9}" destId="{4E423B8E-A13B-407F-8F82-5FA0B4BEC6DC}" srcOrd="0" destOrd="0" presId="urn:microsoft.com/office/officeart/2005/8/layout/chevron2"/>
    <dgm:cxn modelId="{56A64113-5C24-4130-B60D-C3E98D12524C}" type="presParOf" srcId="{B2EFE598-3633-48E5-B585-126DB0F0B410}" destId="{D0AF1D20-4BE0-4616-B719-3CD93E5110BC}" srcOrd="0" destOrd="0" presId="urn:microsoft.com/office/officeart/2005/8/layout/chevron2"/>
    <dgm:cxn modelId="{2009E87B-8E5E-4800-BAAD-E3E55A1BE963}" type="presParOf" srcId="{D0AF1D20-4BE0-4616-B719-3CD93E5110BC}" destId="{DB6050CB-F680-406E-BBDC-655F1B892A9B}" srcOrd="0" destOrd="0" presId="urn:microsoft.com/office/officeart/2005/8/layout/chevron2"/>
    <dgm:cxn modelId="{5330EE77-48DA-4FA9-9272-9836762BA4E7}" type="presParOf" srcId="{D0AF1D20-4BE0-4616-B719-3CD93E5110BC}" destId="{42DC1F88-6ADC-4533-BE23-B514A1E7948A}" srcOrd="1" destOrd="0" presId="urn:microsoft.com/office/officeart/2005/8/layout/chevron2"/>
    <dgm:cxn modelId="{6623AF61-CFDC-4F40-9DC9-D325DD8486D3}" type="presParOf" srcId="{B2EFE598-3633-48E5-B585-126DB0F0B410}" destId="{6055DB94-DA3A-41C1-89A4-9EFC1961859C}" srcOrd="1" destOrd="0" presId="urn:microsoft.com/office/officeart/2005/8/layout/chevron2"/>
    <dgm:cxn modelId="{D75CFE5E-7DD3-4DE1-AB23-80531FCFFAA3}" type="presParOf" srcId="{B2EFE598-3633-48E5-B585-126DB0F0B410}" destId="{FC3A0C57-FA49-4512-B539-F220722F52C0}" srcOrd="2" destOrd="0" presId="urn:microsoft.com/office/officeart/2005/8/layout/chevron2"/>
    <dgm:cxn modelId="{CD99E365-E639-445F-B93E-640AB70B7EEE}" type="presParOf" srcId="{FC3A0C57-FA49-4512-B539-F220722F52C0}" destId="{8A06F1E6-20E3-4285-8D27-08D3B2C54BEF}" srcOrd="0" destOrd="0" presId="urn:microsoft.com/office/officeart/2005/8/layout/chevron2"/>
    <dgm:cxn modelId="{10DAC613-9108-4297-8076-F105C1BE649D}" type="presParOf" srcId="{FC3A0C57-FA49-4512-B539-F220722F52C0}" destId="{3478EA9A-00FA-41CD-A03A-870D7A0D47B1}" srcOrd="1" destOrd="0" presId="urn:microsoft.com/office/officeart/2005/8/layout/chevron2"/>
    <dgm:cxn modelId="{4AD0B542-5AA0-4192-A6CC-E2606D0253E4}" type="presParOf" srcId="{B2EFE598-3633-48E5-B585-126DB0F0B410}" destId="{1B035DFD-4C93-449B-AEF8-9D2895922A47}" srcOrd="3" destOrd="0" presId="urn:microsoft.com/office/officeart/2005/8/layout/chevron2"/>
    <dgm:cxn modelId="{DF994A6B-7088-4F81-94CF-ABF9CCFF9693}" type="presParOf" srcId="{B2EFE598-3633-48E5-B585-126DB0F0B410}" destId="{219FE0B2-A700-4046-9952-342B0ED49D06}" srcOrd="4" destOrd="0" presId="urn:microsoft.com/office/officeart/2005/8/layout/chevron2"/>
    <dgm:cxn modelId="{3CEADFEF-6447-4CA7-84CA-6FB1692301C2}" type="presParOf" srcId="{219FE0B2-A700-4046-9952-342B0ED49D06}" destId="{5A4FBA66-7F69-4BCC-A150-CB86B831D412}" srcOrd="0" destOrd="0" presId="urn:microsoft.com/office/officeart/2005/8/layout/chevron2"/>
    <dgm:cxn modelId="{DF432000-AB4F-4271-B1E5-91DA076AA664}" type="presParOf" srcId="{219FE0B2-A700-4046-9952-342B0ED49D06}" destId="{90D8047F-E014-4464-A365-B277E84156EC}" srcOrd="1" destOrd="0" presId="urn:microsoft.com/office/officeart/2005/8/layout/chevron2"/>
    <dgm:cxn modelId="{D97258E1-4B0B-49CA-84C3-4BF560BF248F}" type="presParOf" srcId="{B2EFE598-3633-48E5-B585-126DB0F0B410}" destId="{6E46856D-8791-418D-B09C-2A03045426EC}" srcOrd="5" destOrd="0" presId="urn:microsoft.com/office/officeart/2005/8/layout/chevron2"/>
    <dgm:cxn modelId="{F7D0C39E-51E3-4C23-A167-C6D508408D03}" type="presParOf" srcId="{B2EFE598-3633-48E5-B585-126DB0F0B410}" destId="{851C55AF-A39B-47CA-A73E-D5B05EF93CF5}" srcOrd="6" destOrd="0" presId="urn:microsoft.com/office/officeart/2005/8/layout/chevron2"/>
    <dgm:cxn modelId="{15F44E60-5CC5-4A62-BC28-DECA78ADA794}" type="presParOf" srcId="{851C55AF-A39B-47CA-A73E-D5B05EF93CF5}" destId="{47156B2D-20BF-4B11-BA7F-6AA9FF2BEB3A}" srcOrd="0" destOrd="0" presId="urn:microsoft.com/office/officeart/2005/8/layout/chevron2"/>
    <dgm:cxn modelId="{BFAD28D9-6CAB-4AA7-B94B-2E1B68C798F8}" type="presParOf" srcId="{851C55AF-A39B-47CA-A73E-D5B05EF93CF5}" destId="{4E423B8E-A13B-407F-8F82-5FA0B4BEC6DC}" srcOrd="1" destOrd="0" presId="urn:microsoft.com/office/officeart/2005/8/layout/chevron2"/>
  </dgm:cxnLst>
  <dgm:bg/>
  <dgm:whole/>
</dgm:dataModel>
</file>

<file path=ppt/diagrams/data2.xml><?xml version="1.0" encoding="utf-8"?>
<dgm:dataModel xmlns:dgm="http://schemas.openxmlformats.org/drawingml/2006/diagram" xmlns:a="http://schemas.openxmlformats.org/drawingml/2006/main">
  <dgm:ptLst>
    <dgm:pt modelId="{C5587C05-D5FC-4750-A39A-3D78A1C9B19A}" type="doc">
      <dgm:prSet loTypeId="urn:microsoft.com/office/officeart/2005/8/layout/gear1" loCatId="process" qsTypeId="urn:microsoft.com/office/officeart/2005/8/quickstyle/3d3" qsCatId="3D" csTypeId="urn:microsoft.com/office/officeart/2005/8/colors/accent1_2" csCatId="accent1" phldr="1"/>
      <dgm:spPr/>
    </dgm:pt>
    <dgm:pt modelId="{116E012B-153C-4944-B1E9-E72D649E04C8}">
      <dgm:prSet phldrT="[Text]" custT="1"/>
      <dgm:spPr>
        <a:solidFill>
          <a:schemeClr val="bg2">
            <a:lumMod val="50000"/>
          </a:schemeClr>
        </a:solidFill>
      </dgm:spPr>
      <dgm:t>
        <a:bodyPr/>
        <a:lstStyle/>
        <a:p>
          <a:pPr rtl="1"/>
          <a:r>
            <a:rPr lang="en-US" sz="2400" b="1" dirty="0" smtClean="0"/>
            <a:t>Internal motivation</a:t>
          </a:r>
          <a:endParaRPr lang="ar-JO" sz="2400" b="1" dirty="0"/>
        </a:p>
      </dgm:t>
    </dgm:pt>
    <dgm:pt modelId="{AD5A8FDA-85B0-4ED9-83C1-3A8ADB8212E8}" type="parTrans" cxnId="{4777CDAB-A735-4FB4-9F57-00F3994CF1A2}">
      <dgm:prSet/>
      <dgm:spPr/>
      <dgm:t>
        <a:bodyPr/>
        <a:lstStyle/>
        <a:p>
          <a:pPr rtl="1"/>
          <a:endParaRPr lang="ar-JO"/>
        </a:p>
      </dgm:t>
    </dgm:pt>
    <dgm:pt modelId="{85CFE491-D7E5-4527-95DD-B814706B0581}" type="sibTrans" cxnId="{4777CDAB-A735-4FB4-9F57-00F3994CF1A2}">
      <dgm:prSet/>
      <dgm:spPr>
        <a:solidFill>
          <a:schemeClr val="bg2">
            <a:lumMod val="50000"/>
          </a:schemeClr>
        </a:solidFill>
      </dgm:spPr>
      <dgm:t>
        <a:bodyPr/>
        <a:lstStyle/>
        <a:p>
          <a:pPr rtl="1"/>
          <a:endParaRPr lang="ar-JO"/>
        </a:p>
      </dgm:t>
    </dgm:pt>
    <dgm:pt modelId="{E441D418-BA52-49E5-8FBF-FA91D23169A5}">
      <dgm:prSet phldrT="[Text]" custT="1"/>
      <dgm:spPr>
        <a:solidFill>
          <a:schemeClr val="bg2">
            <a:lumMod val="50000"/>
          </a:schemeClr>
        </a:solidFill>
      </dgm:spPr>
      <dgm:t>
        <a:bodyPr/>
        <a:lstStyle/>
        <a:p>
          <a:pPr rtl="1"/>
          <a:r>
            <a:rPr lang="en-US" sz="1800" b="1" dirty="0" smtClean="0"/>
            <a:t>External motivation</a:t>
          </a:r>
          <a:endParaRPr lang="ar-JO" sz="1800" b="1" dirty="0"/>
        </a:p>
      </dgm:t>
    </dgm:pt>
    <dgm:pt modelId="{1EFA7052-5473-4ABE-88A1-F8CC8B96A4AC}" type="parTrans" cxnId="{41BCD818-F58E-4ACD-92B5-24C4FA7936F7}">
      <dgm:prSet/>
      <dgm:spPr/>
      <dgm:t>
        <a:bodyPr/>
        <a:lstStyle/>
        <a:p>
          <a:pPr rtl="1"/>
          <a:endParaRPr lang="ar-JO"/>
        </a:p>
      </dgm:t>
    </dgm:pt>
    <dgm:pt modelId="{F6184B67-F43F-4378-BCC5-BCB61523A6CF}" type="sibTrans" cxnId="{41BCD818-F58E-4ACD-92B5-24C4FA7936F7}">
      <dgm:prSet/>
      <dgm:spPr>
        <a:solidFill>
          <a:schemeClr val="bg2">
            <a:lumMod val="50000"/>
          </a:schemeClr>
        </a:solidFill>
      </dgm:spPr>
      <dgm:t>
        <a:bodyPr/>
        <a:lstStyle/>
        <a:p>
          <a:pPr rtl="1"/>
          <a:endParaRPr lang="ar-JO"/>
        </a:p>
      </dgm:t>
    </dgm:pt>
    <dgm:pt modelId="{6B83A5DA-7BBE-4292-8477-399F5BDCC6AE}">
      <dgm:prSet phldrT="[Text]" custT="1"/>
      <dgm:spPr>
        <a:solidFill>
          <a:schemeClr val="bg2">
            <a:lumMod val="50000"/>
          </a:schemeClr>
        </a:solidFill>
      </dgm:spPr>
      <dgm:t>
        <a:bodyPr/>
        <a:lstStyle/>
        <a:p>
          <a:pPr rtl="1"/>
          <a:r>
            <a:rPr lang="en-US" sz="1700" b="1" i="0" dirty="0" smtClean="0"/>
            <a:t>competitors</a:t>
          </a:r>
          <a:endParaRPr lang="ar-JO" sz="1700" b="1" i="0" dirty="0"/>
        </a:p>
      </dgm:t>
    </dgm:pt>
    <dgm:pt modelId="{796B0457-68AB-4D24-9F17-84025278F31E}" type="parTrans" cxnId="{386CE8A8-5C0B-4408-B963-22A177DF50F2}">
      <dgm:prSet/>
      <dgm:spPr/>
      <dgm:t>
        <a:bodyPr/>
        <a:lstStyle/>
        <a:p>
          <a:pPr rtl="1"/>
          <a:endParaRPr lang="ar-JO"/>
        </a:p>
      </dgm:t>
    </dgm:pt>
    <dgm:pt modelId="{37D7E71B-E18D-489D-9FB3-96BEBE8B0C3D}" type="sibTrans" cxnId="{386CE8A8-5C0B-4408-B963-22A177DF50F2}">
      <dgm:prSet/>
      <dgm:spPr>
        <a:solidFill>
          <a:schemeClr val="bg2">
            <a:lumMod val="50000"/>
          </a:schemeClr>
        </a:solidFill>
      </dgm:spPr>
      <dgm:t>
        <a:bodyPr/>
        <a:lstStyle/>
        <a:p>
          <a:pPr rtl="1"/>
          <a:endParaRPr lang="ar-JO"/>
        </a:p>
      </dgm:t>
    </dgm:pt>
    <dgm:pt modelId="{3E8BBF50-3BA0-4857-960F-0B25E11CF80A}" type="pres">
      <dgm:prSet presAssocID="{C5587C05-D5FC-4750-A39A-3D78A1C9B19A}" presName="composite" presStyleCnt="0">
        <dgm:presLayoutVars>
          <dgm:chMax val="3"/>
          <dgm:animLvl val="lvl"/>
          <dgm:resizeHandles val="exact"/>
        </dgm:presLayoutVars>
      </dgm:prSet>
      <dgm:spPr/>
    </dgm:pt>
    <dgm:pt modelId="{8355E666-9A57-4F5F-94DD-2CA6E5493BED}" type="pres">
      <dgm:prSet presAssocID="{116E012B-153C-4944-B1E9-E72D649E04C8}" presName="gear1" presStyleLbl="node1" presStyleIdx="0" presStyleCnt="3" custLinFactNeighborX="17155" custLinFactNeighborY="-2543">
        <dgm:presLayoutVars>
          <dgm:chMax val="1"/>
          <dgm:bulletEnabled val="1"/>
        </dgm:presLayoutVars>
      </dgm:prSet>
      <dgm:spPr/>
      <dgm:t>
        <a:bodyPr/>
        <a:lstStyle/>
        <a:p>
          <a:pPr rtl="1"/>
          <a:endParaRPr lang="ar-JO"/>
        </a:p>
      </dgm:t>
    </dgm:pt>
    <dgm:pt modelId="{A4AE7C11-EC13-4EFA-8922-8097BDA2D101}" type="pres">
      <dgm:prSet presAssocID="{116E012B-153C-4944-B1E9-E72D649E04C8}" presName="gear1srcNode" presStyleLbl="node1" presStyleIdx="0" presStyleCnt="3"/>
      <dgm:spPr/>
      <dgm:t>
        <a:bodyPr/>
        <a:lstStyle/>
        <a:p>
          <a:endParaRPr lang="en-US"/>
        </a:p>
      </dgm:t>
    </dgm:pt>
    <dgm:pt modelId="{8BD50EA5-2D84-47E7-8030-5B7F638E0F0B}" type="pres">
      <dgm:prSet presAssocID="{116E012B-153C-4944-B1E9-E72D649E04C8}" presName="gear1dstNode" presStyleLbl="node1" presStyleIdx="0" presStyleCnt="3"/>
      <dgm:spPr/>
      <dgm:t>
        <a:bodyPr/>
        <a:lstStyle/>
        <a:p>
          <a:endParaRPr lang="en-US"/>
        </a:p>
      </dgm:t>
    </dgm:pt>
    <dgm:pt modelId="{BA25BFD8-E5C0-4FFB-81E2-D72ACE359576}" type="pres">
      <dgm:prSet presAssocID="{E441D418-BA52-49E5-8FBF-FA91D23169A5}" presName="gear2" presStyleLbl="node1" presStyleIdx="1" presStyleCnt="3" custScaleX="119781" custScaleY="107829" custLinFactNeighborX="3913" custLinFactNeighborY="25092">
        <dgm:presLayoutVars>
          <dgm:chMax val="1"/>
          <dgm:bulletEnabled val="1"/>
        </dgm:presLayoutVars>
      </dgm:prSet>
      <dgm:spPr/>
      <dgm:t>
        <a:bodyPr/>
        <a:lstStyle/>
        <a:p>
          <a:pPr rtl="1"/>
          <a:endParaRPr lang="ar-JO"/>
        </a:p>
      </dgm:t>
    </dgm:pt>
    <dgm:pt modelId="{DEE74991-3BAB-4E3F-96BE-31B7582FF0BA}" type="pres">
      <dgm:prSet presAssocID="{E441D418-BA52-49E5-8FBF-FA91D23169A5}" presName="gear2srcNode" presStyleLbl="node1" presStyleIdx="1" presStyleCnt="3"/>
      <dgm:spPr/>
      <dgm:t>
        <a:bodyPr/>
        <a:lstStyle/>
        <a:p>
          <a:endParaRPr lang="en-US"/>
        </a:p>
      </dgm:t>
    </dgm:pt>
    <dgm:pt modelId="{7181D82D-F3C8-4607-A683-E154ED2DB740}" type="pres">
      <dgm:prSet presAssocID="{E441D418-BA52-49E5-8FBF-FA91D23169A5}" presName="gear2dstNode" presStyleLbl="node1" presStyleIdx="1" presStyleCnt="3"/>
      <dgm:spPr/>
      <dgm:t>
        <a:bodyPr/>
        <a:lstStyle/>
        <a:p>
          <a:endParaRPr lang="en-US"/>
        </a:p>
      </dgm:t>
    </dgm:pt>
    <dgm:pt modelId="{6C8E645C-647F-4902-8D8A-D27695BDAC5C}" type="pres">
      <dgm:prSet presAssocID="{6B83A5DA-7BBE-4292-8477-399F5BDCC6AE}" presName="gear3" presStyleLbl="node1" presStyleIdx="2" presStyleCnt="3" custScaleX="112122" custScaleY="114917" custLinFactNeighborX="9232" custLinFactNeighborY="-6053"/>
      <dgm:spPr/>
      <dgm:t>
        <a:bodyPr/>
        <a:lstStyle/>
        <a:p>
          <a:endParaRPr lang="en-US"/>
        </a:p>
      </dgm:t>
    </dgm:pt>
    <dgm:pt modelId="{53A76A17-8DC8-408A-8458-FA37771E444F}" type="pres">
      <dgm:prSet presAssocID="{6B83A5DA-7BBE-4292-8477-399F5BDCC6AE}" presName="gear3tx" presStyleLbl="node1" presStyleIdx="2" presStyleCnt="3">
        <dgm:presLayoutVars>
          <dgm:chMax val="1"/>
          <dgm:bulletEnabled val="1"/>
        </dgm:presLayoutVars>
      </dgm:prSet>
      <dgm:spPr/>
      <dgm:t>
        <a:bodyPr/>
        <a:lstStyle/>
        <a:p>
          <a:endParaRPr lang="en-US"/>
        </a:p>
      </dgm:t>
    </dgm:pt>
    <dgm:pt modelId="{C27A58C2-5894-4538-8585-EFFED6A8FC1E}" type="pres">
      <dgm:prSet presAssocID="{6B83A5DA-7BBE-4292-8477-399F5BDCC6AE}" presName="gear3srcNode" presStyleLbl="node1" presStyleIdx="2" presStyleCnt="3"/>
      <dgm:spPr/>
      <dgm:t>
        <a:bodyPr/>
        <a:lstStyle/>
        <a:p>
          <a:endParaRPr lang="en-US"/>
        </a:p>
      </dgm:t>
    </dgm:pt>
    <dgm:pt modelId="{CDDF4CE2-F5E9-4C12-8BD9-F1684918520C}" type="pres">
      <dgm:prSet presAssocID="{6B83A5DA-7BBE-4292-8477-399F5BDCC6AE}" presName="gear3dstNode" presStyleLbl="node1" presStyleIdx="2" presStyleCnt="3"/>
      <dgm:spPr/>
      <dgm:t>
        <a:bodyPr/>
        <a:lstStyle/>
        <a:p>
          <a:endParaRPr lang="en-US"/>
        </a:p>
      </dgm:t>
    </dgm:pt>
    <dgm:pt modelId="{B907C240-3C6D-4ADF-AD89-67BDF622752B}" type="pres">
      <dgm:prSet presAssocID="{85CFE491-D7E5-4527-95DD-B814706B0581}" presName="connector1" presStyleLbl="sibTrans2D1" presStyleIdx="0" presStyleCnt="3" custLinFactNeighborX="8166" custLinFactNeighborY="-3416"/>
      <dgm:spPr/>
      <dgm:t>
        <a:bodyPr/>
        <a:lstStyle/>
        <a:p>
          <a:endParaRPr lang="en-US"/>
        </a:p>
      </dgm:t>
    </dgm:pt>
    <dgm:pt modelId="{87249C1B-6CE7-45F3-ABAE-865837E42F2F}" type="pres">
      <dgm:prSet presAssocID="{F6184B67-F43F-4378-BCC5-BCB61523A6CF}" presName="connector2" presStyleLbl="sibTrans2D1" presStyleIdx="1" presStyleCnt="3" custLinFactNeighborX="-3066" custLinFactNeighborY="6392"/>
      <dgm:spPr/>
      <dgm:t>
        <a:bodyPr/>
        <a:lstStyle/>
        <a:p>
          <a:endParaRPr lang="en-US"/>
        </a:p>
      </dgm:t>
    </dgm:pt>
    <dgm:pt modelId="{16E2ACE5-3D80-40E4-A7B9-8583BAD89DB8}" type="pres">
      <dgm:prSet presAssocID="{37D7E71B-E18D-489D-9FB3-96BEBE8B0C3D}" presName="connector3" presStyleLbl="sibTrans2D1" presStyleIdx="2" presStyleCnt="3"/>
      <dgm:spPr/>
      <dgm:t>
        <a:bodyPr/>
        <a:lstStyle/>
        <a:p>
          <a:endParaRPr lang="en-US"/>
        </a:p>
      </dgm:t>
    </dgm:pt>
  </dgm:ptLst>
  <dgm:cxnLst>
    <dgm:cxn modelId="{4777CDAB-A735-4FB4-9F57-00F3994CF1A2}" srcId="{C5587C05-D5FC-4750-A39A-3D78A1C9B19A}" destId="{116E012B-153C-4944-B1E9-E72D649E04C8}" srcOrd="0" destOrd="0" parTransId="{AD5A8FDA-85B0-4ED9-83C1-3A8ADB8212E8}" sibTransId="{85CFE491-D7E5-4527-95DD-B814706B0581}"/>
    <dgm:cxn modelId="{41BCD818-F58E-4ACD-92B5-24C4FA7936F7}" srcId="{C5587C05-D5FC-4750-A39A-3D78A1C9B19A}" destId="{E441D418-BA52-49E5-8FBF-FA91D23169A5}" srcOrd="1" destOrd="0" parTransId="{1EFA7052-5473-4ABE-88A1-F8CC8B96A4AC}" sibTransId="{F6184B67-F43F-4378-BCC5-BCB61523A6CF}"/>
    <dgm:cxn modelId="{AA91C7BF-45C1-4F5D-B3BB-BEC6EE5291C6}" type="presOf" srcId="{E441D418-BA52-49E5-8FBF-FA91D23169A5}" destId="{BA25BFD8-E5C0-4FFB-81E2-D72ACE359576}" srcOrd="0" destOrd="0" presId="urn:microsoft.com/office/officeart/2005/8/layout/gear1"/>
    <dgm:cxn modelId="{0A9DEE60-2AA9-41CD-B005-CCAEDC94DD3C}" type="presOf" srcId="{E441D418-BA52-49E5-8FBF-FA91D23169A5}" destId="{DEE74991-3BAB-4E3F-96BE-31B7582FF0BA}" srcOrd="1" destOrd="0" presId="urn:microsoft.com/office/officeart/2005/8/layout/gear1"/>
    <dgm:cxn modelId="{F1953002-884C-4F28-B211-900ECBD12264}" type="presOf" srcId="{85CFE491-D7E5-4527-95DD-B814706B0581}" destId="{B907C240-3C6D-4ADF-AD89-67BDF622752B}" srcOrd="0" destOrd="0" presId="urn:microsoft.com/office/officeart/2005/8/layout/gear1"/>
    <dgm:cxn modelId="{CA18C6E6-994A-4ECD-B631-4ABEC550516B}" type="presOf" srcId="{6B83A5DA-7BBE-4292-8477-399F5BDCC6AE}" destId="{CDDF4CE2-F5E9-4C12-8BD9-F1684918520C}" srcOrd="3" destOrd="0" presId="urn:microsoft.com/office/officeart/2005/8/layout/gear1"/>
    <dgm:cxn modelId="{64DC6839-ADD3-49F0-AA28-5418F46AEE7E}" type="presOf" srcId="{6B83A5DA-7BBE-4292-8477-399F5BDCC6AE}" destId="{53A76A17-8DC8-408A-8458-FA37771E444F}" srcOrd="1" destOrd="0" presId="urn:microsoft.com/office/officeart/2005/8/layout/gear1"/>
    <dgm:cxn modelId="{8E32872C-87C1-4823-819A-699E29A405EF}" type="presOf" srcId="{116E012B-153C-4944-B1E9-E72D649E04C8}" destId="{A4AE7C11-EC13-4EFA-8922-8097BDA2D101}" srcOrd="1" destOrd="0" presId="urn:microsoft.com/office/officeart/2005/8/layout/gear1"/>
    <dgm:cxn modelId="{44EFF08B-A6C9-442F-818F-06DB80E1692A}" type="presOf" srcId="{E441D418-BA52-49E5-8FBF-FA91D23169A5}" destId="{7181D82D-F3C8-4607-A683-E154ED2DB740}" srcOrd="2" destOrd="0" presId="urn:microsoft.com/office/officeart/2005/8/layout/gear1"/>
    <dgm:cxn modelId="{CC9060AB-2D1E-4CB9-ABFA-BA10A47898CF}" type="presOf" srcId="{116E012B-153C-4944-B1E9-E72D649E04C8}" destId="{8BD50EA5-2D84-47E7-8030-5B7F638E0F0B}" srcOrd="2" destOrd="0" presId="urn:microsoft.com/office/officeart/2005/8/layout/gear1"/>
    <dgm:cxn modelId="{B6C28E42-BC8D-43A0-A8CE-1B9F784CF318}" type="presOf" srcId="{6B83A5DA-7BBE-4292-8477-399F5BDCC6AE}" destId="{6C8E645C-647F-4902-8D8A-D27695BDAC5C}" srcOrd="0" destOrd="0" presId="urn:microsoft.com/office/officeart/2005/8/layout/gear1"/>
    <dgm:cxn modelId="{9A834BC1-D939-4927-9557-010A57B6C0A5}" type="presOf" srcId="{116E012B-153C-4944-B1E9-E72D649E04C8}" destId="{8355E666-9A57-4F5F-94DD-2CA6E5493BED}" srcOrd="0" destOrd="0" presId="urn:microsoft.com/office/officeart/2005/8/layout/gear1"/>
    <dgm:cxn modelId="{57F189BC-1D05-4FBC-9B83-F8505D270C2C}" type="presOf" srcId="{37D7E71B-E18D-489D-9FB3-96BEBE8B0C3D}" destId="{16E2ACE5-3D80-40E4-A7B9-8583BAD89DB8}" srcOrd="0" destOrd="0" presId="urn:microsoft.com/office/officeart/2005/8/layout/gear1"/>
    <dgm:cxn modelId="{95978244-026D-4013-B31C-E32646B4EE59}" type="presOf" srcId="{C5587C05-D5FC-4750-A39A-3D78A1C9B19A}" destId="{3E8BBF50-3BA0-4857-960F-0B25E11CF80A}" srcOrd="0" destOrd="0" presId="urn:microsoft.com/office/officeart/2005/8/layout/gear1"/>
    <dgm:cxn modelId="{1F3E6885-8E00-4210-A110-D3375272944A}" type="presOf" srcId="{6B83A5DA-7BBE-4292-8477-399F5BDCC6AE}" destId="{C27A58C2-5894-4538-8585-EFFED6A8FC1E}" srcOrd="2" destOrd="0" presId="urn:microsoft.com/office/officeart/2005/8/layout/gear1"/>
    <dgm:cxn modelId="{386CE8A8-5C0B-4408-B963-22A177DF50F2}" srcId="{C5587C05-D5FC-4750-A39A-3D78A1C9B19A}" destId="{6B83A5DA-7BBE-4292-8477-399F5BDCC6AE}" srcOrd="2" destOrd="0" parTransId="{796B0457-68AB-4D24-9F17-84025278F31E}" sibTransId="{37D7E71B-E18D-489D-9FB3-96BEBE8B0C3D}"/>
    <dgm:cxn modelId="{283214E2-CB37-40B1-85E3-584C0E02903D}" type="presOf" srcId="{F6184B67-F43F-4378-BCC5-BCB61523A6CF}" destId="{87249C1B-6CE7-45F3-ABAE-865837E42F2F}" srcOrd="0" destOrd="0" presId="urn:microsoft.com/office/officeart/2005/8/layout/gear1"/>
    <dgm:cxn modelId="{4DDD44CF-F0B8-41D9-8642-1324266931B4}" type="presParOf" srcId="{3E8BBF50-3BA0-4857-960F-0B25E11CF80A}" destId="{8355E666-9A57-4F5F-94DD-2CA6E5493BED}" srcOrd="0" destOrd="0" presId="urn:microsoft.com/office/officeart/2005/8/layout/gear1"/>
    <dgm:cxn modelId="{0A91B148-05CF-4F15-8B42-029868D31FF1}" type="presParOf" srcId="{3E8BBF50-3BA0-4857-960F-0B25E11CF80A}" destId="{A4AE7C11-EC13-4EFA-8922-8097BDA2D101}" srcOrd="1" destOrd="0" presId="urn:microsoft.com/office/officeart/2005/8/layout/gear1"/>
    <dgm:cxn modelId="{869FC53D-A006-4DA6-B43F-D7B69DA4F00D}" type="presParOf" srcId="{3E8BBF50-3BA0-4857-960F-0B25E11CF80A}" destId="{8BD50EA5-2D84-47E7-8030-5B7F638E0F0B}" srcOrd="2" destOrd="0" presId="urn:microsoft.com/office/officeart/2005/8/layout/gear1"/>
    <dgm:cxn modelId="{681ECB90-D3C8-40CA-ACC3-41857F9B18F9}" type="presParOf" srcId="{3E8BBF50-3BA0-4857-960F-0B25E11CF80A}" destId="{BA25BFD8-E5C0-4FFB-81E2-D72ACE359576}" srcOrd="3" destOrd="0" presId="urn:microsoft.com/office/officeart/2005/8/layout/gear1"/>
    <dgm:cxn modelId="{EF46424B-20AC-4AA5-9909-DB812B8006C9}" type="presParOf" srcId="{3E8BBF50-3BA0-4857-960F-0B25E11CF80A}" destId="{DEE74991-3BAB-4E3F-96BE-31B7582FF0BA}" srcOrd="4" destOrd="0" presId="urn:microsoft.com/office/officeart/2005/8/layout/gear1"/>
    <dgm:cxn modelId="{4885E3AC-9662-440F-8E1D-78BE4D5DCC91}" type="presParOf" srcId="{3E8BBF50-3BA0-4857-960F-0B25E11CF80A}" destId="{7181D82D-F3C8-4607-A683-E154ED2DB740}" srcOrd="5" destOrd="0" presId="urn:microsoft.com/office/officeart/2005/8/layout/gear1"/>
    <dgm:cxn modelId="{FE966709-DDBD-4E17-BD30-9700EA50AD0B}" type="presParOf" srcId="{3E8BBF50-3BA0-4857-960F-0B25E11CF80A}" destId="{6C8E645C-647F-4902-8D8A-D27695BDAC5C}" srcOrd="6" destOrd="0" presId="urn:microsoft.com/office/officeart/2005/8/layout/gear1"/>
    <dgm:cxn modelId="{612B1508-89BC-41ED-B2C4-92916316CB99}" type="presParOf" srcId="{3E8BBF50-3BA0-4857-960F-0B25E11CF80A}" destId="{53A76A17-8DC8-408A-8458-FA37771E444F}" srcOrd="7" destOrd="0" presId="urn:microsoft.com/office/officeart/2005/8/layout/gear1"/>
    <dgm:cxn modelId="{D4656691-74F8-4DBE-9025-989BF2D28DE1}" type="presParOf" srcId="{3E8BBF50-3BA0-4857-960F-0B25E11CF80A}" destId="{C27A58C2-5894-4538-8585-EFFED6A8FC1E}" srcOrd="8" destOrd="0" presId="urn:microsoft.com/office/officeart/2005/8/layout/gear1"/>
    <dgm:cxn modelId="{F37B6DDA-B5FD-49D4-8AE0-0327C91DC283}" type="presParOf" srcId="{3E8BBF50-3BA0-4857-960F-0B25E11CF80A}" destId="{CDDF4CE2-F5E9-4C12-8BD9-F1684918520C}" srcOrd="9" destOrd="0" presId="urn:microsoft.com/office/officeart/2005/8/layout/gear1"/>
    <dgm:cxn modelId="{0BE336C7-A56B-47FA-B34B-972B401A9CC9}" type="presParOf" srcId="{3E8BBF50-3BA0-4857-960F-0B25E11CF80A}" destId="{B907C240-3C6D-4ADF-AD89-67BDF622752B}" srcOrd="10" destOrd="0" presId="urn:microsoft.com/office/officeart/2005/8/layout/gear1"/>
    <dgm:cxn modelId="{D66047BF-BEC0-4E52-A427-6CFBCEB5EA1C}" type="presParOf" srcId="{3E8BBF50-3BA0-4857-960F-0B25E11CF80A}" destId="{87249C1B-6CE7-45F3-ABAE-865837E42F2F}" srcOrd="11" destOrd="0" presId="urn:microsoft.com/office/officeart/2005/8/layout/gear1"/>
    <dgm:cxn modelId="{38637708-4C57-40AE-BC97-28C564837ABE}" type="presParOf" srcId="{3E8BBF50-3BA0-4857-960F-0B25E11CF80A}" destId="{16E2ACE5-3D80-40E4-A7B9-8583BAD89DB8}" srcOrd="12" destOrd="0" presId="urn:microsoft.com/office/officeart/2005/8/layout/gear1"/>
  </dgm:cxnLst>
  <dgm:bg/>
  <dgm:whole/>
</dgm:dataModel>
</file>

<file path=ppt/diagrams/data3.xml><?xml version="1.0" encoding="utf-8"?>
<dgm:dataModel xmlns:dgm="http://schemas.openxmlformats.org/drawingml/2006/diagram" xmlns:a="http://schemas.openxmlformats.org/drawingml/2006/main">
  <dgm:ptLst>
    <dgm:pt modelId="{FC3C18BE-73B8-4B83-86E3-B3319422C33F}"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n-US"/>
        </a:p>
      </dgm:t>
    </dgm:pt>
    <dgm:pt modelId="{24427250-EDBB-487E-87E3-39CCE5C66B23}">
      <dgm:prSet phldrT="[Text]"/>
      <dgm:spPr>
        <a:solidFill>
          <a:schemeClr val="bg2">
            <a:lumMod val="50000"/>
          </a:schemeClr>
        </a:solidFill>
      </dgm:spPr>
      <dgm:t>
        <a:bodyPr/>
        <a:lstStyle/>
        <a:p>
          <a:r>
            <a:rPr lang="en-US" b="1" dirty="0" smtClean="0"/>
            <a:t>Define the problem</a:t>
          </a:r>
          <a:endParaRPr lang="en-US" b="1" dirty="0"/>
        </a:p>
      </dgm:t>
    </dgm:pt>
    <dgm:pt modelId="{0BEFE2A9-41F2-446B-B492-8770FB0789F0}" type="parTrans" cxnId="{FC2E9DEC-51E7-4440-AF6B-0FB5A3E4C152}">
      <dgm:prSet/>
      <dgm:spPr/>
      <dgm:t>
        <a:bodyPr/>
        <a:lstStyle/>
        <a:p>
          <a:endParaRPr lang="en-US"/>
        </a:p>
      </dgm:t>
    </dgm:pt>
    <dgm:pt modelId="{75DB5F9B-813D-4C2D-AE12-483A04B3D7A8}" type="sibTrans" cxnId="{FC2E9DEC-51E7-4440-AF6B-0FB5A3E4C152}">
      <dgm:prSet/>
      <dgm:spPr>
        <a:solidFill>
          <a:schemeClr val="bg2">
            <a:lumMod val="75000"/>
          </a:schemeClr>
        </a:solidFill>
      </dgm:spPr>
      <dgm:t>
        <a:bodyPr/>
        <a:lstStyle/>
        <a:p>
          <a:endParaRPr lang="en-US"/>
        </a:p>
      </dgm:t>
    </dgm:pt>
    <dgm:pt modelId="{715D884D-D5E2-4799-AF41-3EA9544BDC49}">
      <dgm:prSet phldrT="[Text]"/>
      <dgm:spPr>
        <a:solidFill>
          <a:schemeClr val="bg2">
            <a:lumMod val="50000"/>
          </a:schemeClr>
        </a:solidFill>
      </dgm:spPr>
      <dgm:t>
        <a:bodyPr/>
        <a:lstStyle/>
        <a:p>
          <a:r>
            <a:rPr lang="en-US" b="1" dirty="0" smtClean="0"/>
            <a:t>Current Situation</a:t>
          </a:r>
          <a:endParaRPr lang="en-US" b="1" dirty="0"/>
        </a:p>
      </dgm:t>
    </dgm:pt>
    <dgm:pt modelId="{77CC4F6C-C19B-46CB-96B3-613197C2D2BC}" type="parTrans" cxnId="{EFFEE472-4EE9-48E8-98D7-346E28BAD1E7}">
      <dgm:prSet/>
      <dgm:spPr/>
      <dgm:t>
        <a:bodyPr/>
        <a:lstStyle/>
        <a:p>
          <a:endParaRPr lang="en-US"/>
        </a:p>
      </dgm:t>
    </dgm:pt>
    <dgm:pt modelId="{4E4E479F-2CF9-4DBB-A316-A76DF26D8A76}" type="sibTrans" cxnId="{EFFEE472-4EE9-48E8-98D7-346E28BAD1E7}">
      <dgm:prSet/>
      <dgm:spPr>
        <a:solidFill>
          <a:schemeClr val="bg2">
            <a:lumMod val="75000"/>
          </a:schemeClr>
        </a:solidFill>
      </dgm:spPr>
      <dgm:t>
        <a:bodyPr/>
        <a:lstStyle/>
        <a:p>
          <a:endParaRPr lang="en-US"/>
        </a:p>
      </dgm:t>
    </dgm:pt>
    <dgm:pt modelId="{660B930F-033F-4085-8543-96FAC5D71763}">
      <dgm:prSet phldrT="[Text]"/>
      <dgm:spPr>
        <a:solidFill>
          <a:schemeClr val="bg2">
            <a:lumMod val="50000"/>
          </a:schemeClr>
        </a:solidFill>
      </dgm:spPr>
      <dgm:t>
        <a:bodyPr/>
        <a:lstStyle/>
        <a:p>
          <a:r>
            <a:rPr lang="en-US" b="1" dirty="0" smtClean="0"/>
            <a:t>Objectives</a:t>
          </a:r>
          <a:endParaRPr lang="en-US" b="1" dirty="0"/>
        </a:p>
      </dgm:t>
    </dgm:pt>
    <dgm:pt modelId="{B50F5EC5-0975-4C34-9D9E-F49B54F0FFAC}" type="parTrans" cxnId="{6F24C669-DAA8-479D-A777-F23282388F4E}">
      <dgm:prSet/>
      <dgm:spPr/>
      <dgm:t>
        <a:bodyPr/>
        <a:lstStyle/>
        <a:p>
          <a:endParaRPr lang="en-US"/>
        </a:p>
      </dgm:t>
    </dgm:pt>
    <dgm:pt modelId="{1B96025D-8415-48EC-8616-2227AEC0CDD5}" type="sibTrans" cxnId="{6F24C669-DAA8-479D-A777-F23282388F4E}">
      <dgm:prSet/>
      <dgm:spPr>
        <a:solidFill>
          <a:schemeClr val="bg2">
            <a:lumMod val="75000"/>
          </a:schemeClr>
        </a:solidFill>
      </dgm:spPr>
      <dgm:t>
        <a:bodyPr/>
        <a:lstStyle/>
        <a:p>
          <a:endParaRPr lang="en-US"/>
        </a:p>
      </dgm:t>
    </dgm:pt>
    <dgm:pt modelId="{39B48744-41C3-48D4-8054-255917F997C8}">
      <dgm:prSet phldrT="[Text]"/>
      <dgm:spPr>
        <a:solidFill>
          <a:schemeClr val="bg2">
            <a:lumMod val="50000"/>
          </a:schemeClr>
        </a:solidFill>
      </dgm:spPr>
      <dgm:t>
        <a:bodyPr/>
        <a:lstStyle/>
        <a:p>
          <a:r>
            <a:rPr lang="en-US" b="1" dirty="0" smtClean="0"/>
            <a:t>Data Collection</a:t>
          </a:r>
          <a:endParaRPr lang="en-US" b="1" dirty="0"/>
        </a:p>
      </dgm:t>
    </dgm:pt>
    <dgm:pt modelId="{9D7F698C-83B3-4C58-9710-CD3A3ADE5390}" type="parTrans" cxnId="{675F389A-EAEB-46BD-BB52-A5D2FE4B996D}">
      <dgm:prSet/>
      <dgm:spPr/>
      <dgm:t>
        <a:bodyPr/>
        <a:lstStyle/>
        <a:p>
          <a:endParaRPr lang="en-US"/>
        </a:p>
      </dgm:t>
    </dgm:pt>
    <dgm:pt modelId="{A123F6EC-B9AF-4E6F-A432-215F09AA91DC}" type="sibTrans" cxnId="{675F389A-EAEB-46BD-BB52-A5D2FE4B996D}">
      <dgm:prSet/>
      <dgm:spPr>
        <a:solidFill>
          <a:schemeClr val="bg2">
            <a:lumMod val="75000"/>
          </a:schemeClr>
        </a:solidFill>
      </dgm:spPr>
      <dgm:t>
        <a:bodyPr/>
        <a:lstStyle/>
        <a:p>
          <a:endParaRPr lang="en-US"/>
        </a:p>
      </dgm:t>
    </dgm:pt>
    <dgm:pt modelId="{126A359E-7B3B-4463-9292-A81191A0C9CB}">
      <dgm:prSet phldrT="[Text]"/>
      <dgm:spPr>
        <a:solidFill>
          <a:schemeClr val="bg2">
            <a:lumMod val="50000"/>
          </a:schemeClr>
        </a:solidFill>
      </dgm:spPr>
      <dgm:t>
        <a:bodyPr/>
        <a:lstStyle/>
        <a:p>
          <a:r>
            <a:rPr lang="en-US" b="1" dirty="0" smtClean="0"/>
            <a:t>Interpret Data</a:t>
          </a:r>
          <a:endParaRPr lang="en-US" b="1" dirty="0"/>
        </a:p>
      </dgm:t>
    </dgm:pt>
    <dgm:pt modelId="{8759364A-0B88-4C65-8AB7-FE4B8B619011}" type="sibTrans" cxnId="{4BF5E9BE-3F24-4103-AE3E-DF7B035E344A}">
      <dgm:prSet/>
      <dgm:spPr>
        <a:solidFill>
          <a:schemeClr val="bg2">
            <a:lumMod val="75000"/>
          </a:schemeClr>
        </a:solidFill>
      </dgm:spPr>
      <dgm:t>
        <a:bodyPr/>
        <a:lstStyle/>
        <a:p>
          <a:endParaRPr lang="en-US"/>
        </a:p>
      </dgm:t>
    </dgm:pt>
    <dgm:pt modelId="{00CCEF64-7075-489B-A404-D9FA9CB0C86C}" type="parTrans" cxnId="{4BF5E9BE-3F24-4103-AE3E-DF7B035E344A}">
      <dgm:prSet/>
      <dgm:spPr/>
      <dgm:t>
        <a:bodyPr/>
        <a:lstStyle/>
        <a:p>
          <a:endParaRPr lang="en-US"/>
        </a:p>
      </dgm:t>
    </dgm:pt>
    <dgm:pt modelId="{52CBC5EA-A686-4EC8-9429-CE734A8A62FB}">
      <dgm:prSet/>
      <dgm:spPr>
        <a:solidFill>
          <a:schemeClr val="bg2">
            <a:lumMod val="50000"/>
          </a:schemeClr>
        </a:solidFill>
      </dgm:spPr>
      <dgm:t>
        <a:bodyPr/>
        <a:lstStyle/>
        <a:p>
          <a:r>
            <a:rPr lang="en-US" b="1" dirty="0" smtClean="0"/>
            <a:t>C.R.P. alternative</a:t>
          </a:r>
          <a:endParaRPr lang="en-US" b="1" dirty="0"/>
        </a:p>
      </dgm:t>
    </dgm:pt>
    <dgm:pt modelId="{48AB88DD-7F97-4990-892B-8036B1FA2D58}" type="sibTrans" cxnId="{0BFE2B57-84F4-4F6D-BAC7-659FC901CAFB}">
      <dgm:prSet/>
      <dgm:spPr>
        <a:solidFill>
          <a:schemeClr val="bg2">
            <a:lumMod val="75000"/>
          </a:schemeClr>
        </a:solidFill>
      </dgm:spPr>
      <dgm:t>
        <a:bodyPr/>
        <a:lstStyle/>
        <a:p>
          <a:endParaRPr lang="en-US"/>
        </a:p>
      </dgm:t>
    </dgm:pt>
    <dgm:pt modelId="{05FF99E5-A1C0-4765-9245-BF15DA6FA283}" type="parTrans" cxnId="{0BFE2B57-84F4-4F6D-BAC7-659FC901CAFB}">
      <dgm:prSet/>
      <dgm:spPr/>
      <dgm:t>
        <a:bodyPr/>
        <a:lstStyle/>
        <a:p>
          <a:endParaRPr lang="en-US"/>
        </a:p>
      </dgm:t>
    </dgm:pt>
    <dgm:pt modelId="{63F28F22-E825-42DB-8C01-47C3E492809E}">
      <dgm:prSet/>
      <dgm:spPr>
        <a:solidFill>
          <a:schemeClr val="bg2">
            <a:lumMod val="50000"/>
          </a:schemeClr>
        </a:solidFill>
      </dgm:spPr>
      <dgm:t>
        <a:bodyPr/>
        <a:lstStyle/>
        <a:p>
          <a:r>
            <a:rPr lang="en-US" b="1" dirty="0" smtClean="0"/>
            <a:t>Optimum C.R.P </a:t>
          </a:r>
          <a:endParaRPr lang="en-US" b="1" dirty="0"/>
        </a:p>
      </dgm:t>
    </dgm:pt>
    <dgm:pt modelId="{CFE90BF7-B2CE-4E64-9595-E6499069361E}" type="sibTrans" cxnId="{E9284345-1852-49D1-8E46-B933FA28BB1A}">
      <dgm:prSet/>
      <dgm:spPr>
        <a:solidFill>
          <a:schemeClr val="bg2">
            <a:lumMod val="75000"/>
          </a:schemeClr>
        </a:solidFill>
      </dgm:spPr>
      <dgm:t>
        <a:bodyPr/>
        <a:lstStyle/>
        <a:p>
          <a:endParaRPr lang="en-US"/>
        </a:p>
      </dgm:t>
    </dgm:pt>
    <dgm:pt modelId="{3DDEE5B9-D643-4016-BE56-E4AB7E6E7551}" type="parTrans" cxnId="{E9284345-1852-49D1-8E46-B933FA28BB1A}">
      <dgm:prSet/>
      <dgm:spPr/>
      <dgm:t>
        <a:bodyPr/>
        <a:lstStyle/>
        <a:p>
          <a:endParaRPr lang="en-US"/>
        </a:p>
      </dgm:t>
    </dgm:pt>
    <dgm:pt modelId="{3F054BF4-9878-4ECB-9D82-F7ABB97F3024}">
      <dgm:prSet/>
      <dgm:spPr>
        <a:solidFill>
          <a:schemeClr val="bg2">
            <a:lumMod val="50000"/>
          </a:schemeClr>
        </a:solidFill>
      </dgm:spPr>
      <dgm:t>
        <a:bodyPr/>
        <a:lstStyle/>
        <a:p>
          <a:r>
            <a:rPr lang="en-US" b="1" dirty="0" smtClean="0">
              <a:solidFill>
                <a:schemeClr val="bg1"/>
              </a:solidFill>
            </a:rPr>
            <a:t>Developing solution</a:t>
          </a:r>
          <a:endParaRPr lang="en-US" b="1" dirty="0">
            <a:solidFill>
              <a:schemeClr val="bg1"/>
            </a:solidFill>
          </a:endParaRPr>
        </a:p>
      </dgm:t>
    </dgm:pt>
    <dgm:pt modelId="{B0EDE048-4376-4C22-A52F-2F198F4412ED}" type="parTrans" cxnId="{849A92CF-7DF9-478C-B4A6-56384EDA113B}">
      <dgm:prSet/>
      <dgm:spPr/>
      <dgm:t>
        <a:bodyPr/>
        <a:lstStyle/>
        <a:p>
          <a:endParaRPr lang="en-US"/>
        </a:p>
      </dgm:t>
    </dgm:pt>
    <dgm:pt modelId="{831254CB-064D-49B9-81C3-689D32E6C787}" type="sibTrans" cxnId="{849A92CF-7DF9-478C-B4A6-56384EDA113B}">
      <dgm:prSet/>
      <dgm:spPr>
        <a:solidFill>
          <a:schemeClr val="bg2">
            <a:lumMod val="75000"/>
          </a:schemeClr>
        </a:solidFill>
      </dgm:spPr>
      <dgm:t>
        <a:bodyPr/>
        <a:lstStyle/>
        <a:p>
          <a:endParaRPr lang="en-US"/>
        </a:p>
      </dgm:t>
    </dgm:pt>
    <dgm:pt modelId="{52252239-2CBB-4B93-AB2B-D081B3E82450}">
      <dgm:prSet/>
      <dgm:spPr>
        <a:solidFill>
          <a:schemeClr val="bg2">
            <a:lumMod val="50000"/>
          </a:schemeClr>
        </a:solidFill>
      </dgm:spPr>
      <dgm:t>
        <a:bodyPr/>
        <a:lstStyle/>
        <a:p>
          <a:r>
            <a:rPr lang="en-US" b="1" dirty="0" smtClean="0">
              <a:solidFill>
                <a:schemeClr val="bg1"/>
              </a:solidFill>
            </a:rPr>
            <a:t>Selecting a solution</a:t>
          </a:r>
          <a:endParaRPr lang="en-US" dirty="0">
            <a:solidFill>
              <a:schemeClr val="bg1"/>
            </a:solidFill>
          </a:endParaRPr>
        </a:p>
      </dgm:t>
    </dgm:pt>
    <dgm:pt modelId="{00477E97-CA40-477D-AFDD-D9BC4008689F}" type="parTrans" cxnId="{3A1BDE84-CD9A-421B-A2C1-183DB379DC23}">
      <dgm:prSet/>
      <dgm:spPr/>
      <dgm:t>
        <a:bodyPr/>
        <a:lstStyle/>
        <a:p>
          <a:endParaRPr lang="en-US"/>
        </a:p>
      </dgm:t>
    </dgm:pt>
    <dgm:pt modelId="{6B068D38-F07D-4875-8BFB-010EBE4354DF}" type="sibTrans" cxnId="{3A1BDE84-CD9A-421B-A2C1-183DB379DC23}">
      <dgm:prSet/>
      <dgm:spPr>
        <a:solidFill>
          <a:schemeClr val="bg2">
            <a:lumMod val="75000"/>
          </a:schemeClr>
        </a:solidFill>
      </dgm:spPr>
      <dgm:t>
        <a:bodyPr/>
        <a:lstStyle/>
        <a:p>
          <a:endParaRPr lang="en-US"/>
        </a:p>
      </dgm:t>
    </dgm:pt>
    <dgm:pt modelId="{BC7B63B8-0BBB-452E-A6B3-58A5B8031E77}">
      <dgm:prSet/>
      <dgm:spPr>
        <a:solidFill>
          <a:schemeClr val="bg2">
            <a:lumMod val="50000"/>
          </a:schemeClr>
        </a:solidFill>
      </dgm:spPr>
      <dgm:t>
        <a:bodyPr/>
        <a:lstStyle/>
        <a:p>
          <a:r>
            <a:rPr lang="en-US" b="1" dirty="0" smtClean="0">
              <a:solidFill>
                <a:schemeClr val="bg1"/>
              </a:solidFill>
            </a:rPr>
            <a:t>Implementation</a:t>
          </a:r>
          <a:r>
            <a:rPr lang="en-US" b="1" dirty="0" smtClean="0">
              <a:solidFill>
                <a:schemeClr val="bg2">
                  <a:lumMod val="25000"/>
                </a:schemeClr>
              </a:solidFill>
            </a:rPr>
            <a:t>.</a:t>
          </a:r>
          <a:endParaRPr lang="en-US" dirty="0"/>
        </a:p>
      </dgm:t>
    </dgm:pt>
    <dgm:pt modelId="{8180A66F-FD92-4100-BC82-E0AC384DF7DD}" type="parTrans" cxnId="{357C7501-6389-4FAA-BC4C-A5034AEF6921}">
      <dgm:prSet/>
      <dgm:spPr/>
      <dgm:t>
        <a:bodyPr/>
        <a:lstStyle/>
        <a:p>
          <a:endParaRPr lang="en-US"/>
        </a:p>
      </dgm:t>
    </dgm:pt>
    <dgm:pt modelId="{C0C68F43-A977-444A-AE21-7E9D2D4F4523}" type="sibTrans" cxnId="{357C7501-6389-4FAA-BC4C-A5034AEF6921}">
      <dgm:prSet/>
      <dgm:spPr>
        <a:solidFill>
          <a:schemeClr val="bg2">
            <a:lumMod val="75000"/>
          </a:schemeClr>
        </a:solidFill>
      </dgm:spPr>
      <dgm:t>
        <a:bodyPr/>
        <a:lstStyle/>
        <a:p>
          <a:endParaRPr lang="en-US"/>
        </a:p>
      </dgm:t>
    </dgm:pt>
    <dgm:pt modelId="{6851B3E2-54E4-40CB-AFA7-8501F4CBE05D}">
      <dgm:prSet/>
      <dgm:spPr>
        <a:solidFill>
          <a:schemeClr val="bg2">
            <a:lumMod val="50000"/>
          </a:schemeClr>
        </a:solidFill>
      </dgm:spPr>
      <dgm:t>
        <a:bodyPr/>
        <a:lstStyle/>
        <a:p>
          <a:r>
            <a:rPr lang="en-US" b="1" dirty="0" smtClean="0">
              <a:solidFill>
                <a:schemeClr val="bg1"/>
              </a:solidFill>
            </a:rPr>
            <a:t>results.</a:t>
          </a:r>
          <a:endParaRPr lang="en-US" dirty="0">
            <a:solidFill>
              <a:schemeClr val="bg1"/>
            </a:solidFill>
          </a:endParaRPr>
        </a:p>
      </dgm:t>
    </dgm:pt>
    <dgm:pt modelId="{B38BD480-0FB5-4C5B-8FEA-98D1C974EF95}" type="parTrans" cxnId="{95B576F7-953F-4B57-85A8-1D67719C9AD6}">
      <dgm:prSet/>
      <dgm:spPr/>
      <dgm:t>
        <a:bodyPr/>
        <a:lstStyle/>
        <a:p>
          <a:endParaRPr lang="en-US"/>
        </a:p>
      </dgm:t>
    </dgm:pt>
    <dgm:pt modelId="{820D8ACA-950B-417F-83AC-D645DE29788F}" type="sibTrans" cxnId="{95B576F7-953F-4B57-85A8-1D67719C9AD6}">
      <dgm:prSet/>
      <dgm:spPr>
        <a:solidFill>
          <a:schemeClr val="bg2">
            <a:lumMod val="75000"/>
          </a:schemeClr>
        </a:solidFill>
      </dgm:spPr>
      <dgm:t>
        <a:bodyPr/>
        <a:lstStyle/>
        <a:p>
          <a:endParaRPr lang="en-US"/>
        </a:p>
      </dgm:t>
    </dgm:pt>
    <dgm:pt modelId="{EE9EA9E1-26A0-4FCD-A076-65A12112ACC5}">
      <dgm:prSet/>
      <dgm:spPr>
        <a:solidFill>
          <a:schemeClr val="bg2">
            <a:lumMod val="50000"/>
          </a:schemeClr>
        </a:solidFill>
      </dgm:spPr>
      <dgm:t>
        <a:bodyPr/>
        <a:lstStyle/>
        <a:p>
          <a:r>
            <a:rPr lang="en-US" b="1" dirty="0" smtClean="0">
              <a:solidFill>
                <a:schemeClr val="bg1"/>
              </a:solidFill>
            </a:rPr>
            <a:t>Feedback</a:t>
          </a:r>
          <a:endParaRPr lang="en-US" dirty="0">
            <a:solidFill>
              <a:schemeClr val="bg1"/>
            </a:solidFill>
          </a:endParaRPr>
        </a:p>
      </dgm:t>
    </dgm:pt>
    <dgm:pt modelId="{3A0F3A5B-C3B2-401F-A5B2-BFAD26963CEC}" type="parTrans" cxnId="{FD0AFEE8-C88E-4684-906C-F8BCC2E09F1E}">
      <dgm:prSet/>
      <dgm:spPr/>
      <dgm:t>
        <a:bodyPr/>
        <a:lstStyle/>
        <a:p>
          <a:endParaRPr lang="en-US"/>
        </a:p>
      </dgm:t>
    </dgm:pt>
    <dgm:pt modelId="{9783E497-E9BA-48BD-A068-93586A2812A8}" type="sibTrans" cxnId="{FD0AFEE8-C88E-4684-906C-F8BCC2E09F1E}">
      <dgm:prSet/>
      <dgm:spPr/>
      <dgm:t>
        <a:bodyPr/>
        <a:lstStyle/>
        <a:p>
          <a:endParaRPr lang="en-US"/>
        </a:p>
      </dgm:t>
    </dgm:pt>
    <dgm:pt modelId="{A84B06B9-7167-404F-8BA1-0C76DB8B5ECE}" type="pres">
      <dgm:prSet presAssocID="{FC3C18BE-73B8-4B83-86E3-B3319422C33F}" presName="diagram" presStyleCnt="0">
        <dgm:presLayoutVars>
          <dgm:dir/>
          <dgm:resizeHandles val="exact"/>
        </dgm:presLayoutVars>
      </dgm:prSet>
      <dgm:spPr/>
      <dgm:t>
        <a:bodyPr/>
        <a:lstStyle/>
        <a:p>
          <a:pPr rtl="1"/>
          <a:endParaRPr lang="ar-JO"/>
        </a:p>
      </dgm:t>
    </dgm:pt>
    <dgm:pt modelId="{389ED9EF-33C3-4BBE-B21A-4C52B90781D8}" type="pres">
      <dgm:prSet presAssocID="{24427250-EDBB-487E-87E3-39CCE5C66B23}" presName="node" presStyleLbl="node1" presStyleIdx="0" presStyleCnt="12">
        <dgm:presLayoutVars>
          <dgm:bulletEnabled val="1"/>
        </dgm:presLayoutVars>
      </dgm:prSet>
      <dgm:spPr/>
      <dgm:t>
        <a:bodyPr/>
        <a:lstStyle/>
        <a:p>
          <a:endParaRPr lang="en-US"/>
        </a:p>
      </dgm:t>
    </dgm:pt>
    <dgm:pt modelId="{46F1BD7C-46C9-4688-B970-C066CC114FE7}" type="pres">
      <dgm:prSet presAssocID="{75DB5F9B-813D-4C2D-AE12-483A04B3D7A8}" presName="sibTrans" presStyleLbl="sibTrans2D1" presStyleIdx="0" presStyleCnt="11"/>
      <dgm:spPr/>
      <dgm:t>
        <a:bodyPr/>
        <a:lstStyle/>
        <a:p>
          <a:pPr rtl="1"/>
          <a:endParaRPr lang="ar-JO"/>
        </a:p>
      </dgm:t>
    </dgm:pt>
    <dgm:pt modelId="{F26B47D7-8908-4AC0-8A6B-2EFDD5FB60A3}" type="pres">
      <dgm:prSet presAssocID="{75DB5F9B-813D-4C2D-AE12-483A04B3D7A8}" presName="connectorText" presStyleLbl="sibTrans2D1" presStyleIdx="0" presStyleCnt="11"/>
      <dgm:spPr/>
      <dgm:t>
        <a:bodyPr/>
        <a:lstStyle/>
        <a:p>
          <a:pPr rtl="1"/>
          <a:endParaRPr lang="ar-JO"/>
        </a:p>
      </dgm:t>
    </dgm:pt>
    <dgm:pt modelId="{6A1FB5FA-4B72-4061-AEA1-1FF93479D779}" type="pres">
      <dgm:prSet presAssocID="{715D884D-D5E2-4799-AF41-3EA9544BDC49}" presName="node" presStyleLbl="node1" presStyleIdx="1" presStyleCnt="12">
        <dgm:presLayoutVars>
          <dgm:bulletEnabled val="1"/>
        </dgm:presLayoutVars>
      </dgm:prSet>
      <dgm:spPr/>
      <dgm:t>
        <a:bodyPr/>
        <a:lstStyle/>
        <a:p>
          <a:endParaRPr lang="en-US"/>
        </a:p>
      </dgm:t>
    </dgm:pt>
    <dgm:pt modelId="{45F3D81D-BE48-4691-A107-22CCFC8810F8}" type="pres">
      <dgm:prSet presAssocID="{4E4E479F-2CF9-4DBB-A316-A76DF26D8A76}" presName="sibTrans" presStyleLbl="sibTrans2D1" presStyleIdx="1" presStyleCnt="11"/>
      <dgm:spPr/>
      <dgm:t>
        <a:bodyPr/>
        <a:lstStyle/>
        <a:p>
          <a:pPr rtl="1"/>
          <a:endParaRPr lang="ar-JO"/>
        </a:p>
      </dgm:t>
    </dgm:pt>
    <dgm:pt modelId="{84C57AD1-A8C1-461A-8CFD-68A650164AAE}" type="pres">
      <dgm:prSet presAssocID="{4E4E479F-2CF9-4DBB-A316-A76DF26D8A76}" presName="connectorText" presStyleLbl="sibTrans2D1" presStyleIdx="1" presStyleCnt="11"/>
      <dgm:spPr/>
      <dgm:t>
        <a:bodyPr/>
        <a:lstStyle/>
        <a:p>
          <a:pPr rtl="1"/>
          <a:endParaRPr lang="ar-JO"/>
        </a:p>
      </dgm:t>
    </dgm:pt>
    <dgm:pt modelId="{6547E7DA-B141-47D4-87E5-4F2E4C3A1029}" type="pres">
      <dgm:prSet presAssocID="{660B930F-033F-4085-8543-96FAC5D71763}" presName="node" presStyleLbl="node1" presStyleIdx="2" presStyleCnt="12">
        <dgm:presLayoutVars>
          <dgm:bulletEnabled val="1"/>
        </dgm:presLayoutVars>
      </dgm:prSet>
      <dgm:spPr/>
      <dgm:t>
        <a:bodyPr/>
        <a:lstStyle/>
        <a:p>
          <a:pPr rtl="1"/>
          <a:endParaRPr lang="ar-JO"/>
        </a:p>
      </dgm:t>
    </dgm:pt>
    <dgm:pt modelId="{EF1F77A8-A0A1-4EFE-ACCD-3AC638E284CB}" type="pres">
      <dgm:prSet presAssocID="{1B96025D-8415-48EC-8616-2227AEC0CDD5}" presName="sibTrans" presStyleLbl="sibTrans2D1" presStyleIdx="2" presStyleCnt="11"/>
      <dgm:spPr/>
      <dgm:t>
        <a:bodyPr/>
        <a:lstStyle/>
        <a:p>
          <a:pPr rtl="1"/>
          <a:endParaRPr lang="ar-JO"/>
        </a:p>
      </dgm:t>
    </dgm:pt>
    <dgm:pt modelId="{8CCE4B17-63D2-47E8-AA62-BC27719F5006}" type="pres">
      <dgm:prSet presAssocID="{1B96025D-8415-48EC-8616-2227AEC0CDD5}" presName="connectorText" presStyleLbl="sibTrans2D1" presStyleIdx="2" presStyleCnt="11"/>
      <dgm:spPr/>
      <dgm:t>
        <a:bodyPr/>
        <a:lstStyle/>
        <a:p>
          <a:pPr rtl="1"/>
          <a:endParaRPr lang="ar-JO"/>
        </a:p>
      </dgm:t>
    </dgm:pt>
    <dgm:pt modelId="{A99B057F-B94F-4F60-B1BA-607D473EDDC7}" type="pres">
      <dgm:prSet presAssocID="{39B48744-41C3-48D4-8054-255917F997C8}" presName="node" presStyleLbl="node1" presStyleIdx="3" presStyleCnt="12">
        <dgm:presLayoutVars>
          <dgm:bulletEnabled val="1"/>
        </dgm:presLayoutVars>
      </dgm:prSet>
      <dgm:spPr/>
      <dgm:t>
        <a:bodyPr/>
        <a:lstStyle/>
        <a:p>
          <a:pPr rtl="1"/>
          <a:endParaRPr lang="ar-JO"/>
        </a:p>
      </dgm:t>
    </dgm:pt>
    <dgm:pt modelId="{7CAB5314-816F-4FFF-8CFD-4A921407A180}" type="pres">
      <dgm:prSet presAssocID="{A123F6EC-B9AF-4E6F-A432-215F09AA91DC}" presName="sibTrans" presStyleLbl="sibTrans2D1" presStyleIdx="3" presStyleCnt="11"/>
      <dgm:spPr/>
      <dgm:t>
        <a:bodyPr/>
        <a:lstStyle/>
        <a:p>
          <a:pPr rtl="1"/>
          <a:endParaRPr lang="ar-JO"/>
        </a:p>
      </dgm:t>
    </dgm:pt>
    <dgm:pt modelId="{C2CC8F03-A6DC-4CF0-894C-AECC522B8DCB}" type="pres">
      <dgm:prSet presAssocID="{A123F6EC-B9AF-4E6F-A432-215F09AA91DC}" presName="connectorText" presStyleLbl="sibTrans2D1" presStyleIdx="3" presStyleCnt="11"/>
      <dgm:spPr/>
      <dgm:t>
        <a:bodyPr/>
        <a:lstStyle/>
        <a:p>
          <a:pPr rtl="1"/>
          <a:endParaRPr lang="ar-JO"/>
        </a:p>
      </dgm:t>
    </dgm:pt>
    <dgm:pt modelId="{21DFA993-B9F9-40C3-9C4D-AE6A48698A7B}" type="pres">
      <dgm:prSet presAssocID="{126A359E-7B3B-4463-9292-A81191A0C9CB}" presName="node" presStyleLbl="node1" presStyleIdx="4" presStyleCnt="12">
        <dgm:presLayoutVars>
          <dgm:bulletEnabled val="1"/>
        </dgm:presLayoutVars>
      </dgm:prSet>
      <dgm:spPr/>
      <dgm:t>
        <a:bodyPr/>
        <a:lstStyle/>
        <a:p>
          <a:endParaRPr lang="en-US"/>
        </a:p>
      </dgm:t>
    </dgm:pt>
    <dgm:pt modelId="{2A67A207-027F-469A-A8A3-BB1DAC6AFDBA}" type="pres">
      <dgm:prSet presAssocID="{8759364A-0B88-4C65-8AB7-FE4B8B619011}" presName="sibTrans" presStyleLbl="sibTrans2D1" presStyleIdx="4" presStyleCnt="11"/>
      <dgm:spPr/>
      <dgm:t>
        <a:bodyPr/>
        <a:lstStyle/>
        <a:p>
          <a:pPr rtl="1"/>
          <a:endParaRPr lang="ar-JO"/>
        </a:p>
      </dgm:t>
    </dgm:pt>
    <dgm:pt modelId="{78CF7EFB-38B2-4637-AD68-BB9D7DE65E6C}" type="pres">
      <dgm:prSet presAssocID="{8759364A-0B88-4C65-8AB7-FE4B8B619011}" presName="connectorText" presStyleLbl="sibTrans2D1" presStyleIdx="4" presStyleCnt="11"/>
      <dgm:spPr/>
      <dgm:t>
        <a:bodyPr/>
        <a:lstStyle/>
        <a:p>
          <a:pPr rtl="1"/>
          <a:endParaRPr lang="ar-JO"/>
        </a:p>
      </dgm:t>
    </dgm:pt>
    <dgm:pt modelId="{344BD3F7-6946-48D9-BD30-6F115A3D6FB7}" type="pres">
      <dgm:prSet presAssocID="{52CBC5EA-A686-4EC8-9429-CE734A8A62FB}" presName="node" presStyleLbl="node1" presStyleIdx="5" presStyleCnt="12" custLinFactNeighborX="1487" custLinFactNeighborY="-5263">
        <dgm:presLayoutVars>
          <dgm:bulletEnabled val="1"/>
        </dgm:presLayoutVars>
      </dgm:prSet>
      <dgm:spPr/>
      <dgm:t>
        <a:bodyPr/>
        <a:lstStyle/>
        <a:p>
          <a:endParaRPr lang="en-US"/>
        </a:p>
      </dgm:t>
    </dgm:pt>
    <dgm:pt modelId="{D1C6AF06-3ABD-490C-A389-4DD51E07C7DE}" type="pres">
      <dgm:prSet presAssocID="{48AB88DD-7F97-4990-892B-8036B1FA2D58}" presName="sibTrans" presStyleLbl="sibTrans2D1" presStyleIdx="5" presStyleCnt="11"/>
      <dgm:spPr/>
      <dgm:t>
        <a:bodyPr/>
        <a:lstStyle/>
        <a:p>
          <a:pPr rtl="1"/>
          <a:endParaRPr lang="ar-JO"/>
        </a:p>
      </dgm:t>
    </dgm:pt>
    <dgm:pt modelId="{EB0A747B-AA73-4E27-A670-BA35A53BA723}" type="pres">
      <dgm:prSet presAssocID="{48AB88DD-7F97-4990-892B-8036B1FA2D58}" presName="connectorText" presStyleLbl="sibTrans2D1" presStyleIdx="5" presStyleCnt="11"/>
      <dgm:spPr/>
      <dgm:t>
        <a:bodyPr/>
        <a:lstStyle/>
        <a:p>
          <a:pPr rtl="1"/>
          <a:endParaRPr lang="ar-JO"/>
        </a:p>
      </dgm:t>
    </dgm:pt>
    <dgm:pt modelId="{31FD7C66-7210-4698-9563-B2B403755BD1}" type="pres">
      <dgm:prSet presAssocID="{63F28F22-E825-42DB-8C01-47C3E492809E}" presName="node" presStyleLbl="node1" presStyleIdx="6" presStyleCnt="12">
        <dgm:presLayoutVars>
          <dgm:bulletEnabled val="1"/>
        </dgm:presLayoutVars>
      </dgm:prSet>
      <dgm:spPr/>
      <dgm:t>
        <a:bodyPr/>
        <a:lstStyle/>
        <a:p>
          <a:endParaRPr lang="en-US"/>
        </a:p>
      </dgm:t>
    </dgm:pt>
    <dgm:pt modelId="{829FB646-7F7D-4098-970B-1372E36911DC}" type="pres">
      <dgm:prSet presAssocID="{CFE90BF7-B2CE-4E64-9595-E6499069361E}" presName="sibTrans" presStyleLbl="sibTrans2D1" presStyleIdx="6" presStyleCnt="11"/>
      <dgm:spPr/>
      <dgm:t>
        <a:bodyPr/>
        <a:lstStyle/>
        <a:p>
          <a:pPr rtl="1"/>
          <a:endParaRPr lang="ar-JO"/>
        </a:p>
      </dgm:t>
    </dgm:pt>
    <dgm:pt modelId="{B252F6D4-608E-40D2-8715-3D2A9AE5F5DD}" type="pres">
      <dgm:prSet presAssocID="{CFE90BF7-B2CE-4E64-9595-E6499069361E}" presName="connectorText" presStyleLbl="sibTrans2D1" presStyleIdx="6" presStyleCnt="11"/>
      <dgm:spPr/>
      <dgm:t>
        <a:bodyPr/>
        <a:lstStyle/>
        <a:p>
          <a:pPr rtl="1"/>
          <a:endParaRPr lang="ar-JO"/>
        </a:p>
      </dgm:t>
    </dgm:pt>
    <dgm:pt modelId="{E3B55F80-0D73-4D7F-8B86-554AC0E3C32A}" type="pres">
      <dgm:prSet presAssocID="{3F054BF4-9878-4ECB-9D82-F7ABB97F3024}" presName="node" presStyleLbl="node1" presStyleIdx="7" presStyleCnt="12">
        <dgm:presLayoutVars>
          <dgm:bulletEnabled val="1"/>
        </dgm:presLayoutVars>
      </dgm:prSet>
      <dgm:spPr/>
      <dgm:t>
        <a:bodyPr/>
        <a:lstStyle/>
        <a:p>
          <a:pPr rtl="1"/>
          <a:endParaRPr lang="ar-JO"/>
        </a:p>
      </dgm:t>
    </dgm:pt>
    <dgm:pt modelId="{2D75F3A4-921C-4AFE-9A7D-4B1E0F4D5824}" type="pres">
      <dgm:prSet presAssocID="{831254CB-064D-49B9-81C3-689D32E6C787}" presName="sibTrans" presStyleLbl="sibTrans2D1" presStyleIdx="7" presStyleCnt="11"/>
      <dgm:spPr/>
      <dgm:t>
        <a:bodyPr/>
        <a:lstStyle/>
        <a:p>
          <a:pPr rtl="1"/>
          <a:endParaRPr lang="ar-JO"/>
        </a:p>
      </dgm:t>
    </dgm:pt>
    <dgm:pt modelId="{AF895D35-1BBA-475D-A3DB-659088121290}" type="pres">
      <dgm:prSet presAssocID="{831254CB-064D-49B9-81C3-689D32E6C787}" presName="connectorText" presStyleLbl="sibTrans2D1" presStyleIdx="7" presStyleCnt="11"/>
      <dgm:spPr/>
      <dgm:t>
        <a:bodyPr/>
        <a:lstStyle/>
        <a:p>
          <a:pPr rtl="1"/>
          <a:endParaRPr lang="ar-JO"/>
        </a:p>
      </dgm:t>
    </dgm:pt>
    <dgm:pt modelId="{FB338BF7-3476-4348-A531-547D471D3916}" type="pres">
      <dgm:prSet presAssocID="{52252239-2CBB-4B93-AB2B-D081B3E82450}" presName="node" presStyleLbl="node1" presStyleIdx="8" presStyleCnt="12">
        <dgm:presLayoutVars>
          <dgm:bulletEnabled val="1"/>
        </dgm:presLayoutVars>
      </dgm:prSet>
      <dgm:spPr/>
      <dgm:t>
        <a:bodyPr/>
        <a:lstStyle/>
        <a:p>
          <a:pPr rtl="1"/>
          <a:endParaRPr lang="ar-JO"/>
        </a:p>
      </dgm:t>
    </dgm:pt>
    <dgm:pt modelId="{869ECCB1-A556-4233-8433-87D3D4833DBA}" type="pres">
      <dgm:prSet presAssocID="{6B068D38-F07D-4875-8BFB-010EBE4354DF}" presName="sibTrans" presStyleLbl="sibTrans2D1" presStyleIdx="8" presStyleCnt="11"/>
      <dgm:spPr/>
      <dgm:t>
        <a:bodyPr/>
        <a:lstStyle/>
        <a:p>
          <a:pPr rtl="1"/>
          <a:endParaRPr lang="ar-JO"/>
        </a:p>
      </dgm:t>
    </dgm:pt>
    <dgm:pt modelId="{C9A9608F-764B-4CCC-BAB9-C405BEA70857}" type="pres">
      <dgm:prSet presAssocID="{6B068D38-F07D-4875-8BFB-010EBE4354DF}" presName="connectorText" presStyleLbl="sibTrans2D1" presStyleIdx="8" presStyleCnt="11"/>
      <dgm:spPr/>
      <dgm:t>
        <a:bodyPr/>
        <a:lstStyle/>
        <a:p>
          <a:pPr rtl="1"/>
          <a:endParaRPr lang="ar-JO"/>
        </a:p>
      </dgm:t>
    </dgm:pt>
    <dgm:pt modelId="{2EE70CE5-C8B1-4A44-98AC-4C5934806D72}" type="pres">
      <dgm:prSet presAssocID="{BC7B63B8-0BBB-452E-A6B3-58A5B8031E77}" presName="node" presStyleLbl="node1" presStyleIdx="9" presStyleCnt="12">
        <dgm:presLayoutVars>
          <dgm:bulletEnabled val="1"/>
        </dgm:presLayoutVars>
      </dgm:prSet>
      <dgm:spPr/>
      <dgm:t>
        <a:bodyPr/>
        <a:lstStyle/>
        <a:p>
          <a:pPr rtl="1"/>
          <a:endParaRPr lang="ar-JO"/>
        </a:p>
      </dgm:t>
    </dgm:pt>
    <dgm:pt modelId="{88C8FC93-E127-4233-930E-DEBCB390EA71}" type="pres">
      <dgm:prSet presAssocID="{C0C68F43-A977-444A-AE21-7E9D2D4F4523}" presName="sibTrans" presStyleLbl="sibTrans2D1" presStyleIdx="9" presStyleCnt="11"/>
      <dgm:spPr/>
      <dgm:t>
        <a:bodyPr/>
        <a:lstStyle/>
        <a:p>
          <a:pPr rtl="1"/>
          <a:endParaRPr lang="ar-JO"/>
        </a:p>
      </dgm:t>
    </dgm:pt>
    <dgm:pt modelId="{DB6DE89C-EC53-423F-8F1A-2F8A2D5011D7}" type="pres">
      <dgm:prSet presAssocID="{C0C68F43-A977-444A-AE21-7E9D2D4F4523}" presName="connectorText" presStyleLbl="sibTrans2D1" presStyleIdx="9" presStyleCnt="11"/>
      <dgm:spPr/>
      <dgm:t>
        <a:bodyPr/>
        <a:lstStyle/>
        <a:p>
          <a:pPr rtl="1"/>
          <a:endParaRPr lang="ar-JO"/>
        </a:p>
      </dgm:t>
    </dgm:pt>
    <dgm:pt modelId="{950973AF-CC58-4E8D-85CF-3392379FCE58}" type="pres">
      <dgm:prSet presAssocID="{6851B3E2-54E4-40CB-AFA7-8501F4CBE05D}" presName="node" presStyleLbl="node1" presStyleIdx="10" presStyleCnt="12">
        <dgm:presLayoutVars>
          <dgm:bulletEnabled val="1"/>
        </dgm:presLayoutVars>
      </dgm:prSet>
      <dgm:spPr/>
      <dgm:t>
        <a:bodyPr/>
        <a:lstStyle/>
        <a:p>
          <a:pPr rtl="1"/>
          <a:endParaRPr lang="ar-JO"/>
        </a:p>
      </dgm:t>
    </dgm:pt>
    <dgm:pt modelId="{5672AD47-9093-4B4A-BF2F-F2E1DE7410EA}" type="pres">
      <dgm:prSet presAssocID="{820D8ACA-950B-417F-83AC-D645DE29788F}" presName="sibTrans" presStyleLbl="sibTrans2D1" presStyleIdx="10" presStyleCnt="11"/>
      <dgm:spPr/>
      <dgm:t>
        <a:bodyPr/>
        <a:lstStyle/>
        <a:p>
          <a:pPr rtl="1"/>
          <a:endParaRPr lang="ar-JO"/>
        </a:p>
      </dgm:t>
    </dgm:pt>
    <dgm:pt modelId="{1F699FA0-53CF-4379-97FF-BA922173C3A4}" type="pres">
      <dgm:prSet presAssocID="{820D8ACA-950B-417F-83AC-D645DE29788F}" presName="connectorText" presStyleLbl="sibTrans2D1" presStyleIdx="10" presStyleCnt="11"/>
      <dgm:spPr/>
      <dgm:t>
        <a:bodyPr/>
        <a:lstStyle/>
        <a:p>
          <a:pPr rtl="1"/>
          <a:endParaRPr lang="ar-JO"/>
        </a:p>
      </dgm:t>
    </dgm:pt>
    <dgm:pt modelId="{FD1188A6-CC2F-41E2-B34C-579585EDCDA6}" type="pres">
      <dgm:prSet presAssocID="{EE9EA9E1-26A0-4FCD-A076-65A12112ACC5}" presName="node" presStyleLbl="node1" presStyleIdx="11" presStyleCnt="12">
        <dgm:presLayoutVars>
          <dgm:bulletEnabled val="1"/>
        </dgm:presLayoutVars>
      </dgm:prSet>
      <dgm:spPr/>
      <dgm:t>
        <a:bodyPr/>
        <a:lstStyle/>
        <a:p>
          <a:pPr rtl="1"/>
          <a:endParaRPr lang="ar-JO"/>
        </a:p>
      </dgm:t>
    </dgm:pt>
  </dgm:ptLst>
  <dgm:cxnLst>
    <dgm:cxn modelId="{BE4CA4EB-0E0A-48C6-803D-DDDB44927394}" type="presOf" srcId="{CFE90BF7-B2CE-4E64-9595-E6499069361E}" destId="{B252F6D4-608E-40D2-8715-3D2A9AE5F5DD}" srcOrd="1" destOrd="0" presId="urn:microsoft.com/office/officeart/2005/8/layout/process5"/>
    <dgm:cxn modelId="{849A92CF-7DF9-478C-B4A6-56384EDA113B}" srcId="{FC3C18BE-73B8-4B83-86E3-B3319422C33F}" destId="{3F054BF4-9878-4ECB-9D82-F7ABB97F3024}" srcOrd="7" destOrd="0" parTransId="{B0EDE048-4376-4C22-A52F-2F198F4412ED}" sibTransId="{831254CB-064D-49B9-81C3-689D32E6C787}"/>
    <dgm:cxn modelId="{8C1010E8-DEED-439E-8408-A75B08C09F4F}" type="presOf" srcId="{BC7B63B8-0BBB-452E-A6B3-58A5B8031E77}" destId="{2EE70CE5-C8B1-4A44-98AC-4C5934806D72}" srcOrd="0" destOrd="0" presId="urn:microsoft.com/office/officeart/2005/8/layout/process5"/>
    <dgm:cxn modelId="{F0DD9320-583E-43FF-A1EB-145858F1181F}" type="presOf" srcId="{A123F6EC-B9AF-4E6F-A432-215F09AA91DC}" destId="{C2CC8F03-A6DC-4CF0-894C-AECC522B8DCB}" srcOrd="1" destOrd="0" presId="urn:microsoft.com/office/officeart/2005/8/layout/process5"/>
    <dgm:cxn modelId="{3A1BDE84-CD9A-421B-A2C1-183DB379DC23}" srcId="{FC3C18BE-73B8-4B83-86E3-B3319422C33F}" destId="{52252239-2CBB-4B93-AB2B-D081B3E82450}" srcOrd="8" destOrd="0" parTransId="{00477E97-CA40-477D-AFDD-D9BC4008689F}" sibTransId="{6B068D38-F07D-4875-8BFB-010EBE4354DF}"/>
    <dgm:cxn modelId="{0BFE2B57-84F4-4F6D-BAC7-659FC901CAFB}" srcId="{FC3C18BE-73B8-4B83-86E3-B3319422C33F}" destId="{52CBC5EA-A686-4EC8-9429-CE734A8A62FB}" srcOrd="5" destOrd="0" parTransId="{05FF99E5-A1C0-4765-9245-BF15DA6FA283}" sibTransId="{48AB88DD-7F97-4990-892B-8036B1FA2D58}"/>
    <dgm:cxn modelId="{95B576F7-953F-4B57-85A8-1D67719C9AD6}" srcId="{FC3C18BE-73B8-4B83-86E3-B3319422C33F}" destId="{6851B3E2-54E4-40CB-AFA7-8501F4CBE05D}" srcOrd="10" destOrd="0" parTransId="{B38BD480-0FB5-4C5B-8FEA-98D1C974EF95}" sibTransId="{820D8ACA-950B-417F-83AC-D645DE29788F}"/>
    <dgm:cxn modelId="{9554C8D5-683C-4D34-99C1-24E6E7F4F358}" type="presOf" srcId="{4E4E479F-2CF9-4DBB-A316-A76DF26D8A76}" destId="{45F3D81D-BE48-4691-A107-22CCFC8810F8}" srcOrd="0" destOrd="0" presId="urn:microsoft.com/office/officeart/2005/8/layout/process5"/>
    <dgm:cxn modelId="{3AB71E54-38C3-4327-BB55-F257B24F33B9}" type="presOf" srcId="{8759364A-0B88-4C65-8AB7-FE4B8B619011}" destId="{78CF7EFB-38B2-4637-AD68-BB9D7DE65E6C}" srcOrd="1" destOrd="0" presId="urn:microsoft.com/office/officeart/2005/8/layout/process5"/>
    <dgm:cxn modelId="{675F389A-EAEB-46BD-BB52-A5D2FE4B996D}" srcId="{FC3C18BE-73B8-4B83-86E3-B3319422C33F}" destId="{39B48744-41C3-48D4-8054-255917F997C8}" srcOrd="3" destOrd="0" parTransId="{9D7F698C-83B3-4C58-9710-CD3A3ADE5390}" sibTransId="{A123F6EC-B9AF-4E6F-A432-215F09AA91DC}"/>
    <dgm:cxn modelId="{FC2E9DEC-51E7-4440-AF6B-0FB5A3E4C152}" srcId="{FC3C18BE-73B8-4B83-86E3-B3319422C33F}" destId="{24427250-EDBB-487E-87E3-39CCE5C66B23}" srcOrd="0" destOrd="0" parTransId="{0BEFE2A9-41F2-446B-B492-8770FB0789F0}" sibTransId="{75DB5F9B-813D-4C2D-AE12-483A04B3D7A8}"/>
    <dgm:cxn modelId="{2FE261CC-4181-4929-80BA-ABAE42587135}" type="presOf" srcId="{39B48744-41C3-48D4-8054-255917F997C8}" destId="{A99B057F-B94F-4F60-B1BA-607D473EDDC7}" srcOrd="0" destOrd="0" presId="urn:microsoft.com/office/officeart/2005/8/layout/process5"/>
    <dgm:cxn modelId="{46C3F628-6731-4B33-92F5-25D53E955E42}" type="presOf" srcId="{EE9EA9E1-26A0-4FCD-A076-65A12112ACC5}" destId="{FD1188A6-CC2F-41E2-B34C-579585EDCDA6}" srcOrd="0" destOrd="0" presId="urn:microsoft.com/office/officeart/2005/8/layout/process5"/>
    <dgm:cxn modelId="{BD1AAF9B-6AD4-47FD-897A-9C18A72E14F4}" type="presOf" srcId="{4E4E479F-2CF9-4DBB-A316-A76DF26D8A76}" destId="{84C57AD1-A8C1-461A-8CFD-68A650164AAE}" srcOrd="1" destOrd="0" presId="urn:microsoft.com/office/officeart/2005/8/layout/process5"/>
    <dgm:cxn modelId="{DACCE185-6D0C-4DD2-A126-6A4CF15B1B2C}" type="presOf" srcId="{126A359E-7B3B-4463-9292-A81191A0C9CB}" destId="{21DFA993-B9F9-40C3-9C4D-AE6A48698A7B}" srcOrd="0" destOrd="0" presId="urn:microsoft.com/office/officeart/2005/8/layout/process5"/>
    <dgm:cxn modelId="{B5ED11BB-264E-4378-B715-0003FA593A7E}" type="presOf" srcId="{820D8ACA-950B-417F-83AC-D645DE29788F}" destId="{5672AD47-9093-4B4A-BF2F-F2E1DE7410EA}" srcOrd="0" destOrd="0" presId="urn:microsoft.com/office/officeart/2005/8/layout/process5"/>
    <dgm:cxn modelId="{5E0D92C8-6144-4B64-AFDC-FC5F36A86A72}" type="presOf" srcId="{C0C68F43-A977-444A-AE21-7E9D2D4F4523}" destId="{DB6DE89C-EC53-423F-8F1A-2F8A2D5011D7}" srcOrd="1" destOrd="0" presId="urn:microsoft.com/office/officeart/2005/8/layout/process5"/>
    <dgm:cxn modelId="{357C7501-6389-4FAA-BC4C-A5034AEF6921}" srcId="{FC3C18BE-73B8-4B83-86E3-B3319422C33F}" destId="{BC7B63B8-0BBB-452E-A6B3-58A5B8031E77}" srcOrd="9" destOrd="0" parTransId="{8180A66F-FD92-4100-BC82-E0AC384DF7DD}" sibTransId="{C0C68F43-A977-444A-AE21-7E9D2D4F4523}"/>
    <dgm:cxn modelId="{C726EF7C-84C5-4810-BA31-157691A857DF}" type="presOf" srcId="{63F28F22-E825-42DB-8C01-47C3E492809E}" destId="{31FD7C66-7210-4698-9563-B2B403755BD1}" srcOrd="0" destOrd="0" presId="urn:microsoft.com/office/officeart/2005/8/layout/process5"/>
    <dgm:cxn modelId="{A2132EB3-4DCF-4190-996B-18678563BCD9}" type="presOf" srcId="{6851B3E2-54E4-40CB-AFA7-8501F4CBE05D}" destId="{950973AF-CC58-4E8D-85CF-3392379FCE58}" srcOrd="0" destOrd="0" presId="urn:microsoft.com/office/officeart/2005/8/layout/process5"/>
    <dgm:cxn modelId="{E9284345-1852-49D1-8E46-B933FA28BB1A}" srcId="{FC3C18BE-73B8-4B83-86E3-B3319422C33F}" destId="{63F28F22-E825-42DB-8C01-47C3E492809E}" srcOrd="6" destOrd="0" parTransId="{3DDEE5B9-D643-4016-BE56-E4AB7E6E7551}" sibTransId="{CFE90BF7-B2CE-4E64-9595-E6499069361E}"/>
    <dgm:cxn modelId="{9181E70C-0110-4176-9FEC-A4F63930A19D}" type="presOf" srcId="{24427250-EDBB-487E-87E3-39CCE5C66B23}" destId="{389ED9EF-33C3-4BBE-B21A-4C52B90781D8}" srcOrd="0" destOrd="0" presId="urn:microsoft.com/office/officeart/2005/8/layout/process5"/>
    <dgm:cxn modelId="{79606374-4308-43C3-83B5-6DE9B6695E30}" type="presOf" srcId="{3F054BF4-9878-4ECB-9D82-F7ABB97F3024}" destId="{E3B55F80-0D73-4D7F-8B86-554AC0E3C32A}" srcOrd="0" destOrd="0" presId="urn:microsoft.com/office/officeart/2005/8/layout/process5"/>
    <dgm:cxn modelId="{44A0413F-92DC-4EE3-B194-ACDB6A03AB0C}" type="presOf" srcId="{820D8ACA-950B-417F-83AC-D645DE29788F}" destId="{1F699FA0-53CF-4379-97FF-BA922173C3A4}" srcOrd="1" destOrd="0" presId="urn:microsoft.com/office/officeart/2005/8/layout/process5"/>
    <dgm:cxn modelId="{1C74A53A-1920-4F4B-9EEF-7E758D91AEA1}" type="presOf" srcId="{75DB5F9B-813D-4C2D-AE12-483A04B3D7A8}" destId="{46F1BD7C-46C9-4688-B970-C066CC114FE7}" srcOrd="0" destOrd="0" presId="urn:microsoft.com/office/officeart/2005/8/layout/process5"/>
    <dgm:cxn modelId="{89FFA230-E691-4F49-B259-12B16B75C5D3}" type="presOf" srcId="{75DB5F9B-813D-4C2D-AE12-483A04B3D7A8}" destId="{F26B47D7-8908-4AC0-8A6B-2EFDD5FB60A3}" srcOrd="1" destOrd="0" presId="urn:microsoft.com/office/officeart/2005/8/layout/process5"/>
    <dgm:cxn modelId="{3B52DD0E-F4FB-4157-AB75-FC7884133E06}" type="presOf" srcId="{52CBC5EA-A686-4EC8-9429-CE734A8A62FB}" destId="{344BD3F7-6946-48D9-BD30-6F115A3D6FB7}" srcOrd="0" destOrd="0" presId="urn:microsoft.com/office/officeart/2005/8/layout/process5"/>
    <dgm:cxn modelId="{2609106A-F145-4D3C-ABAE-2C5E56178C6B}" type="presOf" srcId="{FC3C18BE-73B8-4B83-86E3-B3319422C33F}" destId="{A84B06B9-7167-404F-8BA1-0C76DB8B5ECE}" srcOrd="0" destOrd="0" presId="urn:microsoft.com/office/officeart/2005/8/layout/process5"/>
    <dgm:cxn modelId="{BAC66A16-9CD7-41FF-80CD-4210044E1486}" type="presOf" srcId="{715D884D-D5E2-4799-AF41-3EA9544BDC49}" destId="{6A1FB5FA-4B72-4061-AEA1-1FF93479D779}" srcOrd="0" destOrd="0" presId="urn:microsoft.com/office/officeart/2005/8/layout/process5"/>
    <dgm:cxn modelId="{EFFEE472-4EE9-48E8-98D7-346E28BAD1E7}" srcId="{FC3C18BE-73B8-4B83-86E3-B3319422C33F}" destId="{715D884D-D5E2-4799-AF41-3EA9544BDC49}" srcOrd="1" destOrd="0" parTransId="{77CC4F6C-C19B-46CB-96B3-613197C2D2BC}" sibTransId="{4E4E479F-2CF9-4DBB-A316-A76DF26D8A76}"/>
    <dgm:cxn modelId="{CE54FA5D-99AD-4E40-B8E0-53A1AC8B01B2}" type="presOf" srcId="{48AB88DD-7F97-4990-892B-8036B1FA2D58}" destId="{D1C6AF06-3ABD-490C-A389-4DD51E07C7DE}" srcOrd="0" destOrd="0" presId="urn:microsoft.com/office/officeart/2005/8/layout/process5"/>
    <dgm:cxn modelId="{2093BE95-C128-48BC-97D1-E636A53267B0}" type="presOf" srcId="{CFE90BF7-B2CE-4E64-9595-E6499069361E}" destId="{829FB646-7F7D-4098-970B-1372E36911DC}" srcOrd="0" destOrd="0" presId="urn:microsoft.com/office/officeart/2005/8/layout/process5"/>
    <dgm:cxn modelId="{E84C98E7-0B62-4DE5-AB25-C52E4DF9694D}" type="presOf" srcId="{48AB88DD-7F97-4990-892B-8036B1FA2D58}" destId="{EB0A747B-AA73-4E27-A670-BA35A53BA723}" srcOrd="1" destOrd="0" presId="urn:microsoft.com/office/officeart/2005/8/layout/process5"/>
    <dgm:cxn modelId="{290DB327-B6F0-4EA7-A044-80122CDFCB90}" type="presOf" srcId="{C0C68F43-A977-444A-AE21-7E9D2D4F4523}" destId="{88C8FC93-E127-4233-930E-DEBCB390EA71}" srcOrd="0" destOrd="0" presId="urn:microsoft.com/office/officeart/2005/8/layout/process5"/>
    <dgm:cxn modelId="{4BF5E9BE-3F24-4103-AE3E-DF7B035E344A}" srcId="{FC3C18BE-73B8-4B83-86E3-B3319422C33F}" destId="{126A359E-7B3B-4463-9292-A81191A0C9CB}" srcOrd="4" destOrd="0" parTransId="{00CCEF64-7075-489B-A404-D9FA9CB0C86C}" sibTransId="{8759364A-0B88-4C65-8AB7-FE4B8B619011}"/>
    <dgm:cxn modelId="{CF896F35-47C0-423C-99B8-233AF4F0EADE}" type="presOf" srcId="{831254CB-064D-49B9-81C3-689D32E6C787}" destId="{AF895D35-1BBA-475D-A3DB-659088121290}" srcOrd="1" destOrd="0" presId="urn:microsoft.com/office/officeart/2005/8/layout/process5"/>
    <dgm:cxn modelId="{7B3385C7-C00D-4A16-884D-D87B498ECB40}" type="presOf" srcId="{6B068D38-F07D-4875-8BFB-010EBE4354DF}" destId="{869ECCB1-A556-4233-8433-87D3D4833DBA}" srcOrd="0" destOrd="0" presId="urn:microsoft.com/office/officeart/2005/8/layout/process5"/>
    <dgm:cxn modelId="{2FBE084A-EC13-4DC4-89F9-631584965C4F}" type="presOf" srcId="{8759364A-0B88-4C65-8AB7-FE4B8B619011}" destId="{2A67A207-027F-469A-A8A3-BB1DAC6AFDBA}" srcOrd="0" destOrd="0" presId="urn:microsoft.com/office/officeart/2005/8/layout/process5"/>
    <dgm:cxn modelId="{6F24C669-DAA8-479D-A777-F23282388F4E}" srcId="{FC3C18BE-73B8-4B83-86E3-B3319422C33F}" destId="{660B930F-033F-4085-8543-96FAC5D71763}" srcOrd="2" destOrd="0" parTransId="{B50F5EC5-0975-4C34-9D9E-F49B54F0FFAC}" sibTransId="{1B96025D-8415-48EC-8616-2227AEC0CDD5}"/>
    <dgm:cxn modelId="{6C9E941A-2294-4212-B9A5-38B57DDC276B}" type="presOf" srcId="{52252239-2CBB-4B93-AB2B-D081B3E82450}" destId="{FB338BF7-3476-4348-A531-547D471D3916}" srcOrd="0" destOrd="0" presId="urn:microsoft.com/office/officeart/2005/8/layout/process5"/>
    <dgm:cxn modelId="{637EA998-1D39-4B45-9DE5-A51AD71216FE}" type="presOf" srcId="{831254CB-064D-49B9-81C3-689D32E6C787}" destId="{2D75F3A4-921C-4AFE-9A7D-4B1E0F4D5824}" srcOrd="0" destOrd="0" presId="urn:microsoft.com/office/officeart/2005/8/layout/process5"/>
    <dgm:cxn modelId="{1EF4F78A-646D-470D-94AA-4D082F6E54D0}" type="presOf" srcId="{660B930F-033F-4085-8543-96FAC5D71763}" destId="{6547E7DA-B141-47D4-87E5-4F2E4C3A1029}" srcOrd="0" destOrd="0" presId="urn:microsoft.com/office/officeart/2005/8/layout/process5"/>
    <dgm:cxn modelId="{FAB11077-21F3-44C2-8AC9-5C30ADD01DAE}" type="presOf" srcId="{A123F6EC-B9AF-4E6F-A432-215F09AA91DC}" destId="{7CAB5314-816F-4FFF-8CFD-4A921407A180}" srcOrd="0" destOrd="0" presId="urn:microsoft.com/office/officeart/2005/8/layout/process5"/>
    <dgm:cxn modelId="{FD0AFEE8-C88E-4684-906C-F8BCC2E09F1E}" srcId="{FC3C18BE-73B8-4B83-86E3-B3319422C33F}" destId="{EE9EA9E1-26A0-4FCD-A076-65A12112ACC5}" srcOrd="11" destOrd="0" parTransId="{3A0F3A5B-C3B2-401F-A5B2-BFAD26963CEC}" sibTransId="{9783E497-E9BA-48BD-A068-93586A2812A8}"/>
    <dgm:cxn modelId="{8CE8D02D-7B7F-417E-B94A-F6D22E4F616E}" type="presOf" srcId="{1B96025D-8415-48EC-8616-2227AEC0CDD5}" destId="{8CCE4B17-63D2-47E8-AA62-BC27719F5006}" srcOrd="1" destOrd="0" presId="urn:microsoft.com/office/officeart/2005/8/layout/process5"/>
    <dgm:cxn modelId="{9766FC9F-642C-4C0A-89A0-098B8FAD7AD8}" type="presOf" srcId="{1B96025D-8415-48EC-8616-2227AEC0CDD5}" destId="{EF1F77A8-A0A1-4EFE-ACCD-3AC638E284CB}" srcOrd="0" destOrd="0" presId="urn:microsoft.com/office/officeart/2005/8/layout/process5"/>
    <dgm:cxn modelId="{20AA52F3-5573-4EAB-A8FD-30529AA08BDF}" type="presOf" srcId="{6B068D38-F07D-4875-8BFB-010EBE4354DF}" destId="{C9A9608F-764B-4CCC-BAB9-C405BEA70857}" srcOrd="1" destOrd="0" presId="urn:microsoft.com/office/officeart/2005/8/layout/process5"/>
    <dgm:cxn modelId="{2F0FFD16-E2D8-408C-932C-4FB72360E5BA}" type="presParOf" srcId="{A84B06B9-7167-404F-8BA1-0C76DB8B5ECE}" destId="{389ED9EF-33C3-4BBE-B21A-4C52B90781D8}" srcOrd="0" destOrd="0" presId="urn:microsoft.com/office/officeart/2005/8/layout/process5"/>
    <dgm:cxn modelId="{88F2976A-7CBB-4152-ABFB-0ED60132E9BD}" type="presParOf" srcId="{A84B06B9-7167-404F-8BA1-0C76DB8B5ECE}" destId="{46F1BD7C-46C9-4688-B970-C066CC114FE7}" srcOrd="1" destOrd="0" presId="urn:microsoft.com/office/officeart/2005/8/layout/process5"/>
    <dgm:cxn modelId="{5DE0148E-A670-4E6A-9045-7065509AB932}" type="presParOf" srcId="{46F1BD7C-46C9-4688-B970-C066CC114FE7}" destId="{F26B47D7-8908-4AC0-8A6B-2EFDD5FB60A3}" srcOrd="0" destOrd="0" presId="urn:microsoft.com/office/officeart/2005/8/layout/process5"/>
    <dgm:cxn modelId="{BDD842D1-05BD-4918-B98B-8D9F91612D03}" type="presParOf" srcId="{A84B06B9-7167-404F-8BA1-0C76DB8B5ECE}" destId="{6A1FB5FA-4B72-4061-AEA1-1FF93479D779}" srcOrd="2" destOrd="0" presId="urn:microsoft.com/office/officeart/2005/8/layout/process5"/>
    <dgm:cxn modelId="{8A22B64D-2C92-40D1-B226-093051472571}" type="presParOf" srcId="{A84B06B9-7167-404F-8BA1-0C76DB8B5ECE}" destId="{45F3D81D-BE48-4691-A107-22CCFC8810F8}" srcOrd="3" destOrd="0" presId="urn:microsoft.com/office/officeart/2005/8/layout/process5"/>
    <dgm:cxn modelId="{A4C899AB-F6CA-4534-AF5B-A596394C4FB6}" type="presParOf" srcId="{45F3D81D-BE48-4691-A107-22CCFC8810F8}" destId="{84C57AD1-A8C1-461A-8CFD-68A650164AAE}" srcOrd="0" destOrd="0" presId="urn:microsoft.com/office/officeart/2005/8/layout/process5"/>
    <dgm:cxn modelId="{74AABEC3-1461-498D-A49D-9C8A8831D702}" type="presParOf" srcId="{A84B06B9-7167-404F-8BA1-0C76DB8B5ECE}" destId="{6547E7DA-B141-47D4-87E5-4F2E4C3A1029}" srcOrd="4" destOrd="0" presId="urn:microsoft.com/office/officeart/2005/8/layout/process5"/>
    <dgm:cxn modelId="{0067ABD3-1F3B-4E9D-BF8E-A77A5A99AA86}" type="presParOf" srcId="{A84B06B9-7167-404F-8BA1-0C76DB8B5ECE}" destId="{EF1F77A8-A0A1-4EFE-ACCD-3AC638E284CB}" srcOrd="5" destOrd="0" presId="urn:microsoft.com/office/officeart/2005/8/layout/process5"/>
    <dgm:cxn modelId="{86FE46C3-BA3F-453D-9EDE-37AE454D1C40}" type="presParOf" srcId="{EF1F77A8-A0A1-4EFE-ACCD-3AC638E284CB}" destId="{8CCE4B17-63D2-47E8-AA62-BC27719F5006}" srcOrd="0" destOrd="0" presId="urn:microsoft.com/office/officeart/2005/8/layout/process5"/>
    <dgm:cxn modelId="{D5ED1E67-D603-4099-907B-E21EBB5035C8}" type="presParOf" srcId="{A84B06B9-7167-404F-8BA1-0C76DB8B5ECE}" destId="{A99B057F-B94F-4F60-B1BA-607D473EDDC7}" srcOrd="6" destOrd="0" presId="urn:microsoft.com/office/officeart/2005/8/layout/process5"/>
    <dgm:cxn modelId="{676BD09C-5427-4EB1-ABCC-D13AA23D0445}" type="presParOf" srcId="{A84B06B9-7167-404F-8BA1-0C76DB8B5ECE}" destId="{7CAB5314-816F-4FFF-8CFD-4A921407A180}" srcOrd="7" destOrd="0" presId="urn:microsoft.com/office/officeart/2005/8/layout/process5"/>
    <dgm:cxn modelId="{8F52E4D1-41A3-43CC-A8DD-8178B1CBE077}" type="presParOf" srcId="{7CAB5314-816F-4FFF-8CFD-4A921407A180}" destId="{C2CC8F03-A6DC-4CF0-894C-AECC522B8DCB}" srcOrd="0" destOrd="0" presId="urn:microsoft.com/office/officeart/2005/8/layout/process5"/>
    <dgm:cxn modelId="{1A81BCF3-94CB-4E26-9A99-37C5090739BC}" type="presParOf" srcId="{A84B06B9-7167-404F-8BA1-0C76DB8B5ECE}" destId="{21DFA993-B9F9-40C3-9C4D-AE6A48698A7B}" srcOrd="8" destOrd="0" presId="urn:microsoft.com/office/officeart/2005/8/layout/process5"/>
    <dgm:cxn modelId="{B93DDF94-84EA-45A3-8695-14828649B7A7}" type="presParOf" srcId="{A84B06B9-7167-404F-8BA1-0C76DB8B5ECE}" destId="{2A67A207-027F-469A-A8A3-BB1DAC6AFDBA}" srcOrd="9" destOrd="0" presId="urn:microsoft.com/office/officeart/2005/8/layout/process5"/>
    <dgm:cxn modelId="{9549BFE3-DC44-4B25-AED1-61BCA1568D1F}" type="presParOf" srcId="{2A67A207-027F-469A-A8A3-BB1DAC6AFDBA}" destId="{78CF7EFB-38B2-4637-AD68-BB9D7DE65E6C}" srcOrd="0" destOrd="0" presId="urn:microsoft.com/office/officeart/2005/8/layout/process5"/>
    <dgm:cxn modelId="{3B8B0D76-1CA4-453F-BA0C-4D3015F3D02B}" type="presParOf" srcId="{A84B06B9-7167-404F-8BA1-0C76DB8B5ECE}" destId="{344BD3F7-6946-48D9-BD30-6F115A3D6FB7}" srcOrd="10" destOrd="0" presId="urn:microsoft.com/office/officeart/2005/8/layout/process5"/>
    <dgm:cxn modelId="{97B91280-ECF1-482A-B9F1-AE308CE1720B}" type="presParOf" srcId="{A84B06B9-7167-404F-8BA1-0C76DB8B5ECE}" destId="{D1C6AF06-3ABD-490C-A389-4DD51E07C7DE}" srcOrd="11" destOrd="0" presId="urn:microsoft.com/office/officeart/2005/8/layout/process5"/>
    <dgm:cxn modelId="{7FA53C22-4985-411C-886D-0646C51D9811}" type="presParOf" srcId="{D1C6AF06-3ABD-490C-A389-4DD51E07C7DE}" destId="{EB0A747B-AA73-4E27-A670-BA35A53BA723}" srcOrd="0" destOrd="0" presId="urn:microsoft.com/office/officeart/2005/8/layout/process5"/>
    <dgm:cxn modelId="{B506C8C0-E38E-434A-B883-052F3B744D4E}" type="presParOf" srcId="{A84B06B9-7167-404F-8BA1-0C76DB8B5ECE}" destId="{31FD7C66-7210-4698-9563-B2B403755BD1}" srcOrd="12" destOrd="0" presId="urn:microsoft.com/office/officeart/2005/8/layout/process5"/>
    <dgm:cxn modelId="{717EE679-4BA3-44E4-922C-65CD8101B826}" type="presParOf" srcId="{A84B06B9-7167-404F-8BA1-0C76DB8B5ECE}" destId="{829FB646-7F7D-4098-970B-1372E36911DC}" srcOrd="13" destOrd="0" presId="urn:microsoft.com/office/officeart/2005/8/layout/process5"/>
    <dgm:cxn modelId="{A69EE0C5-E9E8-40D1-9E5E-83DF8A02B439}" type="presParOf" srcId="{829FB646-7F7D-4098-970B-1372E36911DC}" destId="{B252F6D4-608E-40D2-8715-3D2A9AE5F5DD}" srcOrd="0" destOrd="0" presId="urn:microsoft.com/office/officeart/2005/8/layout/process5"/>
    <dgm:cxn modelId="{48393DC8-15B8-4CAC-9399-9C69088402A8}" type="presParOf" srcId="{A84B06B9-7167-404F-8BA1-0C76DB8B5ECE}" destId="{E3B55F80-0D73-4D7F-8B86-554AC0E3C32A}" srcOrd="14" destOrd="0" presId="urn:microsoft.com/office/officeart/2005/8/layout/process5"/>
    <dgm:cxn modelId="{2D6F5875-A4B1-4F3B-B818-DFC1DFDE63FA}" type="presParOf" srcId="{A84B06B9-7167-404F-8BA1-0C76DB8B5ECE}" destId="{2D75F3A4-921C-4AFE-9A7D-4B1E0F4D5824}" srcOrd="15" destOrd="0" presId="urn:microsoft.com/office/officeart/2005/8/layout/process5"/>
    <dgm:cxn modelId="{F71A4258-865E-49AB-9ADD-91777D5ECD45}" type="presParOf" srcId="{2D75F3A4-921C-4AFE-9A7D-4B1E0F4D5824}" destId="{AF895D35-1BBA-475D-A3DB-659088121290}" srcOrd="0" destOrd="0" presId="urn:microsoft.com/office/officeart/2005/8/layout/process5"/>
    <dgm:cxn modelId="{4078F16C-6C99-4A15-A525-FBBE0CCD1006}" type="presParOf" srcId="{A84B06B9-7167-404F-8BA1-0C76DB8B5ECE}" destId="{FB338BF7-3476-4348-A531-547D471D3916}" srcOrd="16" destOrd="0" presId="urn:microsoft.com/office/officeart/2005/8/layout/process5"/>
    <dgm:cxn modelId="{D651CA22-E455-4EB8-ABD1-1F4509F1B19A}" type="presParOf" srcId="{A84B06B9-7167-404F-8BA1-0C76DB8B5ECE}" destId="{869ECCB1-A556-4233-8433-87D3D4833DBA}" srcOrd="17" destOrd="0" presId="urn:microsoft.com/office/officeart/2005/8/layout/process5"/>
    <dgm:cxn modelId="{6CAF4F1A-851A-4625-B0CA-7A21B7469199}" type="presParOf" srcId="{869ECCB1-A556-4233-8433-87D3D4833DBA}" destId="{C9A9608F-764B-4CCC-BAB9-C405BEA70857}" srcOrd="0" destOrd="0" presId="urn:microsoft.com/office/officeart/2005/8/layout/process5"/>
    <dgm:cxn modelId="{93F6507D-2738-4EF1-BEAC-1080DF9F6E9E}" type="presParOf" srcId="{A84B06B9-7167-404F-8BA1-0C76DB8B5ECE}" destId="{2EE70CE5-C8B1-4A44-98AC-4C5934806D72}" srcOrd="18" destOrd="0" presId="urn:microsoft.com/office/officeart/2005/8/layout/process5"/>
    <dgm:cxn modelId="{6B5C4DD7-A4D0-4484-B37A-0B5C96F9B21C}" type="presParOf" srcId="{A84B06B9-7167-404F-8BA1-0C76DB8B5ECE}" destId="{88C8FC93-E127-4233-930E-DEBCB390EA71}" srcOrd="19" destOrd="0" presId="urn:microsoft.com/office/officeart/2005/8/layout/process5"/>
    <dgm:cxn modelId="{97918765-69AC-4BCB-914D-2880AE36690B}" type="presParOf" srcId="{88C8FC93-E127-4233-930E-DEBCB390EA71}" destId="{DB6DE89C-EC53-423F-8F1A-2F8A2D5011D7}" srcOrd="0" destOrd="0" presId="urn:microsoft.com/office/officeart/2005/8/layout/process5"/>
    <dgm:cxn modelId="{14221A72-AABE-433A-AF47-D069254E2D22}" type="presParOf" srcId="{A84B06B9-7167-404F-8BA1-0C76DB8B5ECE}" destId="{950973AF-CC58-4E8D-85CF-3392379FCE58}" srcOrd="20" destOrd="0" presId="urn:microsoft.com/office/officeart/2005/8/layout/process5"/>
    <dgm:cxn modelId="{75ABD2A2-0488-42F3-AD5B-59201BACD0A6}" type="presParOf" srcId="{A84B06B9-7167-404F-8BA1-0C76DB8B5ECE}" destId="{5672AD47-9093-4B4A-BF2F-F2E1DE7410EA}" srcOrd="21" destOrd="0" presId="urn:microsoft.com/office/officeart/2005/8/layout/process5"/>
    <dgm:cxn modelId="{46E22C86-7656-45A3-B77B-D652442B16B2}" type="presParOf" srcId="{5672AD47-9093-4B4A-BF2F-F2E1DE7410EA}" destId="{1F699FA0-53CF-4379-97FF-BA922173C3A4}" srcOrd="0" destOrd="0" presId="urn:microsoft.com/office/officeart/2005/8/layout/process5"/>
    <dgm:cxn modelId="{0D749B9F-BBEB-4B40-ACBC-558B64DB15DB}" type="presParOf" srcId="{A84B06B9-7167-404F-8BA1-0C76DB8B5ECE}" destId="{FD1188A6-CC2F-41E2-B34C-579585EDCDA6}" srcOrd="22" destOrd="0" presId="urn:microsoft.com/office/officeart/2005/8/layout/process5"/>
  </dgm:cxnLst>
  <dgm:bg/>
  <dgm:whole/>
</dgm:dataModel>
</file>

<file path=ppt/diagrams/data4.xml><?xml version="1.0" encoding="utf-8"?>
<dgm:dataModel xmlns:dgm="http://schemas.openxmlformats.org/drawingml/2006/diagram" xmlns:a="http://schemas.openxmlformats.org/drawingml/2006/main">
  <dgm:ptLst>
    <dgm:pt modelId="{C8468AEA-E49F-442A-B5D6-5E8F22B834CF}" type="doc">
      <dgm:prSet loTypeId="urn:microsoft.com/office/officeart/2005/8/layout/radial6" loCatId="cycle" qsTypeId="urn:microsoft.com/office/officeart/2005/8/quickstyle/3d7" qsCatId="3D" csTypeId="urn:microsoft.com/office/officeart/2005/8/colors/accent2_3" csCatId="accent2" phldr="1"/>
      <dgm:spPr/>
      <dgm:t>
        <a:bodyPr/>
        <a:lstStyle/>
        <a:p>
          <a:endParaRPr lang="en-US"/>
        </a:p>
      </dgm:t>
    </dgm:pt>
    <dgm:pt modelId="{B32C4C78-BEB8-4AB6-B6B8-12A39702A4B6}">
      <dgm:prSet phldrT="[Text]" custT="1"/>
      <dgm:spPr/>
      <dgm:t>
        <a:bodyPr/>
        <a:lstStyle/>
        <a:p>
          <a:r>
            <a:rPr lang="en-US" sz="2000" b="1" dirty="0">
              <a:latin typeface="Times New Roman" pitchFamily="18" charset="0"/>
              <a:cs typeface="Times New Roman" pitchFamily="18" charset="0"/>
            </a:rPr>
            <a:t>Cost Reduction Cycle</a:t>
          </a:r>
        </a:p>
      </dgm:t>
    </dgm:pt>
    <dgm:pt modelId="{A8618520-B1E8-48AC-9AC7-FCD3499FA430}" type="parTrans" cxnId="{1834FAA5-4F60-49B8-81DA-E31930A4C45B}">
      <dgm:prSet/>
      <dgm:spPr/>
      <dgm:t>
        <a:bodyPr/>
        <a:lstStyle/>
        <a:p>
          <a:endParaRPr lang="en-US"/>
        </a:p>
      </dgm:t>
    </dgm:pt>
    <dgm:pt modelId="{91AE0BCD-B43A-4B09-ACFB-60E9C19CB9D7}" type="sibTrans" cxnId="{1834FAA5-4F60-49B8-81DA-E31930A4C45B}">
      <dgm:prSet/>
      <dgm:spPr/>
      <dgm:t>
        <a:bodyPr/>
        <a:lstStyle/>
        <a:p>
          <a:endParaRPr lang="en-US"/>
        </a:p>
      </dgm:t>
    </dgm:pt>
    <dgm:pt modelId="{B2BE06DA-1AB2-4043-A8AA-61C33102F77C}">
      <dgm:prSet phldrT="[Text]" custT="1"/>
      <dgm:spPr/>
      <dgm:t>
        <a:bodyPr/>
        <a:lstStyle/>
        <a:p>
          <a:r>
            <a:rPr lang="en-US" sz="2000" b="1" dirty="0">
              <a:latin typeface="Times New Roman" pitchFamily="18" charset="0"/>
              <a:cs typeface="Times New Roman" pitchFamily="18" charset="0"/>
            </a:rPr>
            <a:t>Areas</a:t>
          </a:r>
        </a:p>
      </dgm:t>
    </dgm:pt>
    <dgm:pt modelId="{0DF1336A-510F-44A0-8B40-158ADFD70676}" type="parTrans" cxnId="{69920547-EF96-41DB-9587-A05955F7EF10}">
      <dgm:prSet/>
      <dgm:spPr/>
      <dgm:t>
        <a:bodyPr/>
        <a:lstStyle/>
        <a:p>
          <a:endParaRPr lang="en-US"/>
        </a:p>
      </dgm:t>
    </dgm:pt>
    <dgm:pt modelId="{372B8391-5C58-4AE3-AF34-1ED4DF7C89F7}" type="sibTrans" cxnId="{69920547-EF96-41DB-9587-A05955F7EF10}">
      <dgm:prSet/>
      <dgm:spPr/>
      <dgm:t>
        <a:bodyPr/>
        <a:lstStyle/>
        <a:p>
          <a:endParaRPr lang="en-US"/>
        </a:p>
      </dgm:t>
    </dgm:pt>
    <dgm:pt modelId="{86F34F13-9963-4BAC-B4E9-2D9E6E605B6C}">
      <dgm:prSet phldrT="[Text]" custT="1"/>
      <dgm:spPr/>
      <dgm:t>
        <a:bodyPr/>
        <a:lstStyle/>
        <a:p>
          <a:r>
            <a:rPr lang="en-US" sz="1600" b="1" dirty="0">
              <a:latin typeface="Times New Roman" pitchFamily="18" charset="0"/>
              <a:cs typeface="Times New Roman" pitchFamily="18" charset="0"/>
            </a:rPr>
            <a:t>Implement 20%_80% rules</a:t>
          </a:r>
        </a:p>
      </dgm:t>
    </dgm:pt>
    <dgm:pt modelId="{D615E243-1385-4E01-9236-A2DD55E23585}" type="parTrans" cxnId="{81D3BF0C-D7D7-4C8B-BD4E-F25DE266B046}">
      <dgm:prSet/>
      <dgm:spPr/>
      <dgm:t>
        <a:bodyPr/>
        <a:lstStyle/>
        <a:p>
          <a:endParaRPr lang="en-US"/>
        </a:p>
      </dgm:t>
    </dgm:pt>
    <dgm:pt modelId="{E9BF250B-0340-41EC-A4B8-99602A684C9F}" type="sibTrans" cxnId="{81D3BF0C-D7D7-4C8B-BD4E-F25DE266B046}">
      <dgm:prSet/>
      <dgm:spPr/>
      <dgm:t>
        <a:bodyPr/>
        <a:lstStyle/>
        <a:p>
          <a:endParaRPr lang="en-US"/>
        </a:p>
      </dgm:t>
    </dgm:pt>
    <dgm:pt modelId="{E107D63B-1C56-4EF2-BDB9-860202E839A1}">
      <dgm:prSet phldrT="[Text]" custT="1"/>
      <dgm:spPr/>
      <dgm:t>
        <a:bodyPr/>
        <a:lstStyle/>
        <a:p>
          <a:r>
            <a:rPr lang="en-US" sz="1400" b="1" dirty="0" smtClean="0">
              <a:latin typeface="Times New Roman" pitchFamily="18" charset="0"/>
              <a:cs typeface="Times New Roman" pitchFamily="18" charset="0"/>
            </a:rPr>
            <a:t>Analyze</a:t>
          </a:r>
        </a:p>
        <a:p>
          <a:r>
            <a:rPr lang="en-US" sz="1400" b="1" dirty="0" smtClean="0">
              <a:latin typeface="Times New Roman" pitchFamily="18" charset="0"/>
              <a:cs typeface="Times New Roman" pitchFamily="18" charset="0"/>
            </a:rPr>
            <a:t>expenditure</a:t>
          </a:r>
          <a:endParaRPr lang="en-US" sz="1400" b="1" dirty="0">
            <a:latin typeface="Times New Roman" pitchFamily="18" charset="0"/>
            <a:cs typeface="Times New Roman" pitchFamily="18" charset="0"/>
          </a:endParaRPr>
        </a:p>
      </dgm:t>
    </dgm:pt>
    <dgm:pt modelId="{57823D81-D098-4B3A-AE49-B78F320B17A6}" type="parTrans" cxnId="{6C9AC770-557F-4947-A2BA-DC4EDE96F86A}">
      <dgm:prSet/>
      <dgm:spPr/>
      <dgm:t>
        <a:bodyPr/>
        <a:lstStyle/>
        <a:p>
          <a:endParaRPr lang="en-US"/>
        </a:p>
      </dgm:t>
    </dgm:pt>
    <dgm:pt modelId="{7A7D27BA-9A65-4E8E-AA29-6E5F3D710AA1}" type="sibTrans" cxnId="{6C9AC770-557F-4947-A2BA-DC4EDE96F86A}">
      <dgm:prSet/>
      <dgm:spPr/>
      <dgm:t>
        <a:bodyPr/>
        <a:lstStyle/>
        <a:p>
          <a:endParaRPr lang="en-US"/>
        </a:p>
      </dgm:t>
    </dgm:pt>
    <dgm:pt modelId="{253AFE9F-6697-46C3-B9E6-EC9A2E01A945}">
      <dgm:prSet phldrT="[Text]" custT="1"/>
      <dgm:spPr/>
      <dgm:t>
        <a:bodyPr/>
        <a:lstStyle/>
        <a:p>
          <a:r>
            <a:rPr lang="en-US" sz="1500" b="1" dirty="0">
              <a:latin typeface="Times New Roman" pitchFamily="18" charset="0"/>
              <a:cs typeface="Times New Roman" pitchFamily="18" charset="0"/>
            </a:rPr>
            <a:t>Improvement</a:t>
          </a:r>
        </a:p>
      </dgm:t>
    </dgm:pt>
    <dgm:pt modelId="{28E55CDA-F356-44AD-B533-1833CD98335A}" type="parTrans" cxnId="{3CB69B63-98FF-443B-8596-5134DC0EF5C4}">
      <dgm:prSet/>
      <dgm:spPr/>
      <dgm:t>
        <a:bodyPr/>
        <a:lstStyle/>
        <a:p>
          <a:endParaRPr lang="en-US"/>
        </a:p>
      </dgm:t>
    </dgm:pt>
    <dgm:pt modelId="{BD49C674-7FBC-4B72-8473-652DA30262F5}" type="sibTrans" cxnId="{3CB69B63-98FF-443B-8596-5134DC0EF5C4}">
      <dgm:prSet/>
      <dgm:spPr/>
      <dgm:t>
        <a:bodyPr/>
        <a:lstStyle/>
        <a:p>
          <a:endParaRPr lang="en-US"/>
        </a:p>
      </dgm:t>
    </dgm:pt>
    <dgm:pt modelId="{954B4B7F-9D93-4CCA-9888-D844EE04E144}" type="pres">
      <dgm:prSet presAssocID="{C8468AEA-E49F-442A-B5D6-5E8F22B834CF}" presName="Name0" presStyleCnt="0">
        <dgm:presLayoutVars>
          <dgm:chMax val="1"/>
          <dgm:dir/>
          <dgm:animLvl val="ctr"/>
          <dgm:resizeHandles val="exact"/>
        </dgm:presLayoutVars>
      </dgm:prSet>
      <dgm:spPr/>
      <dgm:t>
        <a:bodyPr/>
        <a:lstStyle/>
        <a:p>
          <a:endParaRPr lang="en-US"/>
        </a:p>
      </dgm:t>
    </dgm:pt>
    <dgm:pt modelId="{F94EB5A4-6C7A-4CB4-AF13-B215A417A1DB}" type="pres">
      <dgm:prSet presAssocID="{B32C4C78-BEB8-4AB6-B6B8-12A39702A4B6}" presName="centerShape" presStyleLbl="node0" presStyleIdx="0" presStyleCnt="1" custLinFactNeighborX="2772" custLinFactNeighborY="-855"/>
      <dgm:spPr/>
      <dgm:t>
        <a:bodyPr/>
        <a:lstStyle/>
        <a:p>
          <a:endParaRPr lang="en-US"/>
        </a:p>
      </dgm:t>
    </dgm:pt>
    <dgm:pt modelId="{9CCA2984-AD1D-4DE1-899B-E94D63E467BF}" type="pres">
      <dgm:prSet presAssocID="{B2BE06DA-1AB2-4043-A8AA-61C33102F77C}" presName="node" presStyleLbl="node1" presStyleIdx="0" presStyleCnt="4">
        <dgm:presLayoutVars>
          <dgm:bulletEnabled val="1"/>
        </dgm:presLayoutVars>
      </dgm:prSet>
      <dgm:spPr/>
      <dgm:t>
        <a:bodyPr/>
        <a:lstStyle/>
        <a:p>
          <a:endParaRPr lang="en-US"/>
        </a:p>
      </dgm:t>
    </dgm:pt>
    <dgm:pt modelId="{AD75F3E6-E2AD-4D38-A352-7BC85DC89192}" type="pres">
      <dgm:prSet presAssocID="{B2BE06DA-1AB2-4043-A8AA-61C33102F77C}" presName="dummy" presStyleCnt="0"/>
      <dgm:spPr/>
    </dgm:pt>
    <dgm:pt modelId="{10B3F51D-E17A-444D-82DD-53D187B92854}" type="pres">
      <dgm:prSet presAssocID="{372B8391-5C58-4AE3-AF34-1ED4DF7C89F7}" presName="sibTrans" presStyleLbl="sibTrans2D1" presStyleIdx="0" presStyleCnt="4"/>
      <dgm:spPr/>
      <dgm:t>
        <a:bodyPr/>
        <a:lstStyle/>
        <a:p>
          <a:endParaRPr lang="en-US"/>
        </a:p>
      </dgm:t>
    </dgm:pt>
    <dgm:pt modelId="{25EB7658-F107-4B8F-AD0B-B3AA5B858575}" type="pres">
      <dgm:prSet presAssocID="{86F34F13-9963-4BAC-B4E9-2D9E6E605B6C}" presName="node" presStyleLbl="node1" presStyleIdx="1" presStyleCnt="4">
        <dgm:presLayoutVars>
          <dgm:bulletEnabled val="1"/>
        </dgm:presLayoutVars>
      </dgm:prSet>
      <dgm:spPr/>
      <dgm:t>
        <a:bodyPr/>
        <a:lstStyle/>
        <a:p>
          <a:endParaRPr lang="en-US"/>
        </a:p>
      </dgm:t>
    </dgm:pt>
    <dgm:pt modelId="{F1364CB3-7B16-4837-B0BC-5AFBDF2EF7EE}" type="pres">
      <dgm:prSet presAssocID="{86F34F13-9963-4BAC-B4E9-2D9E6E605B6C}" presName="dummy" presStyleCnt="0"/>
      <dgm:spPr/>
    </dgm:pt>
    <dgm:pt modelId="{C508666F-2D8F-45E2-B4C1-21BC86B57E08}" type="pres">
      <dgm:prSet presAssocID="{E9BF250B-0340-41EC-A4B8-99602A684C9F}" presName="sibTrans" presStyleLbl="sibTrans2D1" presStyleIdx="1" presStyleCnt="4"/>
      <dgm:spPr/>
      <dgm:t>
        <a:bodyPr/>
        <a:lstStyle/>
        <a:p>
          <a:endParaRPr lang="en-US"/>
        </a:p>
      </dgm:t>
    </dgm:pt>
    <dgm:pt modelId="{DC317F1B-9DE8-407D-95EF-23380C92EAD1}" type="pres">
      <dgm:prSet presAssocID="{E107D63B-1C56-4EF2-BDB9-860202E839A1}" presName="node" presStyleLbl="node1" presStyleIdx="2" presStyleCnt="4">
        <dgm:presLayoutVars>
          <dgm:bulletEnabled val="1"/>
        </dgm:presLayoutVars>
      </dgm:prSet>
      <dgm:spPr/>
      <dgm:t>
        <a:bodyPr/>
        <a:lstStyle/>
        <a:p>
          <a:endParaRPr lang="en-US"/>
        </a:p>
      </dgm:t>
    </dgm:pt>
    <dgm:pt modelId="{F0696E5C-0EA7-4E0C-A18B-AB2EF8186F29}" type="pres">
      <dgm:prSet presAssocID="{E107D63B-1C56-4EF2-BDB9-860202E839A1}" presName="dummy" presStyleCnt="0"/>
      <dgm:spPr/>
    </dgm:pt>
    <dgm:pt modelId="{9AB0EF3E-0477-4BFB-B1B0-BAD08CF07048}" type="pres">
      <dgm:prSet presAssocID="{7A7D27BA-9A65-4E8E-AA29-6E5F3D710AA1}" presName="sibTrans" presStyleLbl="sibTrans2D1" presStyleIdx="2" presStyleCnt="4"/>
      <dgm:spPr/>
      <dgm:t>
        <a:bodyPr/>
        <a:lstStyle/>
        <a:p>
          <a:endParaRPr lang="en-US"/>
        </a:p>
      </dgm:t>
    </dgm:pt>
    <dgm:pt modelId="{59222C7F-0C07-425C-B092-D06E7A77E1CA}" type="pres">
      <dgm:prSet presAssocID="{253AFE9F-6697-46C3-B9E6-EC9A2E01A945}" presName="node" presStyleLbl="node1" presStyleIdx="3" presStyleCnt="4" custRadScaleRad="91749" custRadScaleInc="-1634">
        <dgm:presLayoutVars>
          <dgm:bulletEnabled val="1"/>
        </dgm:presLayoutVars>
      </dgm:prSet>
      <dgm:spPr/>
      <dgm:t>
        <a:bodyPr/>
        <a:lstStyle/>
        <a:p>
          <a:endParaRPr lang="en-US"/>
        </a:p>
      </dgm:t>
    </dgm:pt>
    <dgm:pt modelId="{F8A9286E-8E3D-46C7-8F1E-5C25723B4FDC}" type="pres">
      <dgm:prSet presAssocID="{253AFE9F-6697-46C3-B9E6-EC9A2E01A945}" presName="dummy" presStyleCnt="0"/>
      <dgm:spPr/>
    </dgm:pt>
    <dgm:pt modelId="{45B163CD-4154-4142-8F07-109D808D2A66}" type="pres">
      <dgm:prSet presAssocID="{BD49C674-7FBC-4B72-8473-652DA30262F5}" presName="sibTrans" presStyleLbl="sibTrans2D1" presStyleIdx="3" presStyleCnt="4"/>
      <dgm:spPr/>
      <dgm:t>
        <a:bodyPr/>
        <a:lstStyle/>
        <a:p>
          <a:endParaRPr lang="en-US"/>
        </a:p>
      </dgm:t>
    </dgm:pt>
  </dgm:ptLst>
  <dgm:cxnLst>
    <dgm:cxn modelId="{6C9AC770-557F-4947-A2BA-DC4EDE96F86A}" srcId="{B32C4C78-BEB8-4AB6-B6B8-12A39702A4B6}" destId="{E107D63B-1C56-4EF2-BDB9-860202E839A1}" srcOrd="2" destOrd="0" parTransId="{57823D81-D098-4B3A-AE49-B78F320B17A6}" sibTransId="{7A7D27BA-9A65-4E8E-AA29-6E5F3D710AA1}"/>
    <dgm:cxn modelId="{69920547-EF96-41DB-9587-A05955F7EF10}" srcId="{B32C4C78-BEB8-4AB6-B6B8-12A39702A4B6}" destId="{B2BE06DA-1AB2-4043-A8AA-61C33102F77C}" srcOrd="0" destOrd="0" parTransId="{0DF1336A-510F-44A0-8B40-158ADFD70676}" sibTransId="{372B8391-5C58-4AE3-AF34-1ED4DF7C89F7}"/>
    <dgm:cxn modelId="{AF7C71C2-FAEF-4573-881A-0DEE0451521F}" type="presOf" srcId="{E9BF250B-0340-41EC-A4B8-99602A684C9F}" destId="{C508666F-2D8F-45E2-B4C1-21BC86B57E08}" srcOrd="0" destOrd="0" presId="urn:microsoft.com/office/officeart/2005/8/layout/radial6"/>
    <dgm:cxn modelId="{1834FAA5-4F60-49B8-81DA-E31930A4C45B}" srcId="{C8468AEA-E49F-442A-B5D6-5E8F22B834CF}" destId="{B32C4C78-BEB8-4AB6-B6B8-12A39702A4B6}" srcOrd="0" destOrd="0" parTransId="{A8618520-B1E8-48AC-9AC7-FCD3499FA430}" sibTransId="{91AE0BCD-B43A-4B09-ACFB-60E9C19CB9D7}"/>
    <dgm:cxn modelId="{8560F042-3943-4135-BD80-239CB67E240B}" type="presOf" srcId="{7A7D27BA-9A65-4E8E-AA29-6E5F3D710AA1}" destId="{9AB0EF3E-0477-4BFB-B1B0-BAD08CF07048}" srcOrd="0" destOrd="0" presId="urn:microsoft.com/office/officeart/2005/8/layout/radial6"/>
    <dgm:cxn modelId="{81FC84CF-D53C-4DAC-B818-D4535F32B191}" type="presOf" srcId="{C8468AEA-E49F-442A-B5D6-5E8F22B834CF}" destId="{954B4B7F-9D93-4CCA-9888-D844EE04E144}" srcOrd="0" destOrd="0" presId="urn:microsoft.com/office/officeart/2005/8/layout/radial6"/>
    <dgm:cxn modelId="{576BE8EE-9C6D-4189-8424-10DAEBC0602F}" type="presOf" srcId="{E107D63B-1C56-4EF2-BDB9-860202E839A1}" destId="{DC317F1B-9DE8-407D-95EF-23380C92EAD1}" srcOrd="0" destOrd="0" presId="urn:microsoft.com/office/officeart/2005/8/layout/radial6"/>
    <dgm:cxn modelId="{A6D6CC4C-57FA-4F81-82BA-25495492C795}" type="presOf" srcId="{86F34F13-9963-4BAC-B4E9-2D9E6E605B6C}" destId="{25EB7658-F107-4B8F-AD0B-B3AA5B858575}" srcOrd="0" destOrd="0" presId="urn:microsoft.com/office/officeart/2005/8/layout/radial6"/>
    <dgm:cxn modelId="{EF1F4267-2E41-4C0F-A1CE-BBB00B3766B1}" type="presOf" srcId="{B2BE06DA-1AB2-4043-A8AA-61C33102F77C}" destId="{9CCA2984-AD1D-4DE1-899B-E94D63E467BF}" srcOrd="0" destOrd="0" presId="urn:microsoft.com/office/officeart/2005/8/layout/radial6"/>
    <dgm:cxn modelId="{3CB69B63-98FF-443B-8596-5134DC0EF5C4}" srcId="{B32C4C78-BEB8-4AB6-B6B8-12A39702A4B6}" destId="{253AFE9F-6697-46C3-B9E6-EC9A2E01A945}" srcOrd="3" destOrd="0" parTransId="{28E55CDA-F356-44AD-B533-1833CD98335A}" sibTransId="{BD49C674-7FBC-4B72-8473-652DA30262F5}"/>
    <dgm:cxn modelId="{C657B8FF-3B56-43F6-9A16-FC675395F580}" type="presOf" srcId="{B32C4C78-BEB8-4AB6-B6B8-12A39702A4B6}" destId="{F94EB5A4-6C7A-4CB4-AF13-B215A417A1DB}" srcOrd="0" destOrd="0" presId="urn:microsoft.com/office/officeart/2005/8/layout/radial6"/>
    <dgm:cxn modelId="{7D8EBFF4-9F27-4F99-83AB-1D847EE8DBBA}" type="presOf" srcId="{372B8391-5C58-4AE3-AF34-1ED4DF7C89F7}" destId="{10B3F51D-E17A-444D-82DD-53D187B92854}" srcOrd="0" destOrd="0" presId="urn:microsoft.com/office/officeart/2005/8/layout/radial6"/>
    <dgm:cxn modelId="{52ED33D9-A851-435E-B242-11FD794CCD5F}" type="presOf" srcId="{253AFE9F-6697-46C3-B9E6-EC9A2E01A945}" destId="{59222C7F-0C07-425C-B092-D06E7A77E1CA}" srcOrd="0" destOrd="0" presId="urn:microsoft.com/office/officeart/2005/8/layout/radial6"/>
    <dgm:cxn modelId="{81D3BF0C-D7D7-4C8B-BD4E-F25DE266B046}" srcId="{B32C4C78-BEB8-4AB6-B6B8-12A39702A4B6}" destId="{86F34F13-9963-4BAC-B4E9-2D9E6E605B6C}" srcOrd="1" destOrd="0" parTransId="{D615E243-1385-4E01-9236-A2DD55E23585}" sibTransId="{E9BF250B-0340-41EC-A4B8-99602A684C9F}"/>
    <dgm:cxn modelId="{4CAE202A-104A-41DA-BA36-D49144A8BB27}" type="presOf" srcId="{BD49C674-7FBC-4B72-8473-652DA30262F5}" destId="{45B163CD-4154-4142-8F07-109D808D2A66}" srcOrd="0" destOrd="0" presId="urn:microsoft.com/office/officeart/2005/8/layout/radial6"/>
    <dgm:cxn modelId="{1B72F6EE-43A3-4999-8A3B-8C2C7F90AD68}" type="presParOf" srcId="{954B4B7F-9D93-4CCA-9888-D844EE04E144}" destId="{F94EB5A4-6C7A-4CB4-AF13-B215A417A1DB}" srcOrd="0" destOrd="0" presId="urn:microsoft.com/office/officeart/2005/8/layout/radial6"/>
    <dgm:cxn modelId="{A44C8A7E-F230-4DA0-BF34-3F69253744E8}" type="presParOf" srcId="{954B4B7F-9D93-4CCA-9888-D844EE04E144}" destId="{9CCA2984-AD1D-4DE1-899B-E94D63E467BF}" srcOrd="1" destOrd="0" presId="urn:microsoft.com/office/officeart/2005/8/layout/radial6"/>
    <dgm:cxn modelId="{BC2BBB83-BE05-49EE-AE5C-94F15B80817E}" type="presParOf" srcId="{954B4B7F-9D93-4CCA-9888-D844EE04E144}" destId="{AD75F3E6-E2AD-4D38-A352-7BC85DC89192}" srcOrd="2" destOrd="0" presId="urn:microsoft.com/office/officeart/2005/8/layout/radial6"/>
    <dgm:cxn modelId="{DCD58E6B-C7A8-49F1-802A-06D3DA313214}" type="presParOf" srcId="{954B4B7F-9D93-4CCA-9888-D844EE04E144}" destId="{10B3F51D-E17A-444D-82DD-53D187B92854}" srcOrd="3" destOrd="0" presId="urn:microsoft.com/office/officeart/2005/8/layout/radial6"/>
    <dgm:cxn modelId="{9FFCBC8F-7F02-47F7-AC41-361E6ECF8ACF}" type="presParOf" srcId="{954B4B7F-9D93-4CCA-9888-D844EE04E144}" destId="{25EB7658-F107-4B8F-AD0B-B3AA5B858575}" srcOrd="4" destOrd="0" presId="urn:microsoft.com/office/officeart/2005/8/layout/radial6"/>
    <dgm:cxn modelId="{89CDC92C-F744-4BEE-9D14-1E5B6FCFE2AD}" type="presParOf" srcId="{954B4B7F-9D93-4CCA-9888-D844EE04E144}" destId="{F1364CB3-7B16-4837-B0BC-5AFBDF2EF7EE}" srcOrd="5" destOrd="0" presId="urn:microsoft.com/office/officeart/2005/8/layout/radial6"/>
    <dgm:cxn modelId="{6E7F52E8-4E2B-4F01-BA2F-7B88606A28F2}" type="presParOf" srcId="{954B4B7F-9D93-4CCA-9888-D844EE04E144}" destId="{C508666F-2D8F-45E2-B4C1-21BC86B57E08}" srcOrd="6" destOrd="0" presId="urn:microsoft.com/office/officeart/2005/8/layout/radial6"/>
    <dgm:cxn modelId="{357B1EB3-09C4-491C-BF77-30F474B1FA5F}" type="presParOf" srcId="{954B4B7F-9D93-4CCA-9888-D844EE04E144}" destId="{DC317F1B-9DE8-407D-95EF-23380C92EAD1}" srcOrd="7" destOrd="0" presId="urn:microsoft.com/office/officeart/2005/8/layout/radial6"/>
    <dgm:cxn modelId="{C40F9078-70F0-4E32-9D33-632F130638ED}" type="presParOf" srcId="{954B4B7F-9D93-4CCA-9888-D844EE04E144}" destId="{F0696E5C-0EA7-4E0C-A18B-AB2EF8186F29}" srcOrd="8" destOrd="0" presId="urn:microsoft.com/office/officeart/2005/8/layout/radial6"/>
    <dgm:cxn modelId="{B2B0C5FD-73B9-4907-B8DE-B5B1DC1E0568}" type="presParOf" srcId="{954B4B7F-9D93-4CCA-9888-D844EE04E144}" destId="{9AB0EF3E-0477-4BFB-B1B0-BAD08CF07048}" srcOrd="9" destOrd="0" presId="urn:microsoft.com/office/officeart/2005/8/layout/radial6"/>
    <dgm:cxn modelId="{B6F7CDD7-DACF-4F8C-8D7B-80559FD6C8B4}" type="presParOf" srcId="{954B4B7F-9D93-4CCA-9888-D844EE04E144}" destId="{59222C7F-0C07-425C-B092-D06E7A77E1CA}" srcOrd="10" destOrd="0" presId="urn:microsoft.com/office/officeart/2005/8/layout/radial6"/>
    <dgm:cxn modelId="{017EF33E-2DBB-4A8D-AA61-80E476E39C39}" type="presParOf" srcId="{954B4B7F-9D93-4CCA-9888-D844EE04E144}" destId="{F8A9286E-8E3D-46C7-8F1E-5C25723B4FDC}" srcOrd="11" destOrd="0" presId="urn:microsoft.com/office/officeart/2005/8/layout/radial6"/>
    <dgm:cxn modelId="{D854133B-6FFD-41B9-BE70-D85D65D1F589}" type="presParOf" srcId="{954B4B7F-9D93-4CCA-9888-D844EE04E144}" destId="{45B163CD-4154-4142-8F07-109D808D2A66}" srcOrd="12" destOrd="0" presId="urn:microsoft.com/office/officeart/2005/8/layout/radial6"/>
  </dgm:cxnLst>
  <dgm:bg>
    <a:gradFill>
      <a:gsLst>
        <a:gs pos="0">
          <a:schemeClr val="accent2">
            <a:lumMod val="40000"/>
            <a:lumOff val="60000"/>
          </a:schemeClr>
        </a:gs>
        <a:gs pos="64999">
          <a:srgbClr val="F0EBD5"/>
        </a:gs>
        <a:gs pos="100000">
          <a:srgbClr val="D1C39F"/>
        </a:gs>
      </a:gsLst>
      <a:lin ang="0" scaled="0"/>
    </a:gradFill>
    <a:effectLst>
      <a:outerShdw blurRad="63500" sx="102000" sy="102000" algn="ctr" rotWithShape="0">
        <a:prstClr val="black">
          <a:alpha val="40000"/>
        </a:prstClr>
      </a:outerShdw>
    </a:effectLst>
  </dgm:bg>
  <dgm:whole>
    <a:ln w="63500">
      <a:solidFill>
        <a:schemeClr val="tx1"/>
      </a:solidFill>
      <a:prstDash val="sysDot"/>
    </a:ln>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drawing3.xml.rels><?xml version="1.0" encoding="UTF-8" standalone="yes"?>
<Relationships xmlns="http://schemas.openxmlformats.org/package/2006/relationships"><Relationship Id="rId1" Type="http://schemas.openxmlformats.org/officeDocument/2006/relationships/image" Target="../media/image8.png"/></Relationships>
</file>

<file path=ppt/drawings/drawing1.xml><?xml version="1.0" encoding="utf-8"?>
<c:userShapes xmlns:c="http://schemas.openxmlformats.org/drawingml/2006/chart">
  <cdr:relSizeAnchor xmlns:cdr="http://schemas.openxmlformats.org/drawingml/2006/chartDrawing">
    <cdr:from>
      <cdr:x>0.56361</cdr:x>
      <cdr:y>0.22775</cdr:y>
    </cdr:from>
    <cdr:to>
      <cdr:x>0.65452</cdr:x>
      <cdr:y>0.27775</cdr:y>
    </cdr:to>
    <cdr:sp macro="" textlink="">
      <cdr:nvSpPr>
        <cdr:cNvPr id="2" name="Right Arrow 1"/>
        <cdr:cNvSpPr/>
      </cdr:nvSpPr>
      <cdr:spPr>
        <a:xfrm xmlns:a="http://schemas.openxmlformats.org/drawingml/2006/main" rot="8154241">
          <a:off x="2657374" y="976189"/>
          <a:ext cx="428628" cy="214314"/>
        </a:xfrm>
        <a:prstGeom xmlns:a="http://schemas.openxmlformats.org/drawingml/2006/main" prst="rightArrow">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p xmlns:a="http://schemas.openxmlformats.org/drawingml/2006/main">
          <a:endParaRPr lang="ar-JO"/>
        </a:p>
      </cdr:txBody>
    </cdr:sp>
  </cdr:relSizeAnchor>
  <cdr:relSizeAnchor xmlns:cdr="http://schemas.openxmlformats.org/drawingml/2006/chartDrawing">
    <cdr:from>
      <cdr:x>0.66156</cdr:x>
      <cdr:y>0.77</cdr:y>
    </cdr:from>
    <cdr:to>
      <cdr:x>0.70702</cdr:x>
      <cdr:y>0.87</cdr:y>
    </cdr:to>
    <cdr:sp macro="" textlink="">
      <cdr:nvSpPr>
        <cdr:cNvPr id="3" name="Right Arrow 2"/>
        <cdr:cNvSpPr/>
      </cdr:nvSpPr>
      <cdr:spPr>
        <a:xfrm xmlns:a="http://schemas.openxmlformats.org/drawingml/2006/main" rot="13559873">
          <a:off x="3012043" y="3407589"/>
          <a:ext cx="428628" cy="214314"/>
        </a:xfrm>
        <a:prstGeom xmlns:a="http://schemas.openxmlformats.org/drawingml/2006/main" prst="rightArrow">
          <a:avLst/>
        </a:prstGeom>
        <a:solidFill xmlns:a="http://schemas.openxmlformats.org/drawingml/2006/main">
          <a:srgbClr val="4F81BD"/>
        </a:solidFill>
        <a:ln xmlns:a="http://schemas.openxmlformats.org/drawingml/2006/main" w="25400" cap="flat" cmpd="sng" algn="ctr">
          <a:solidFill>
            <a:srgbClr val="4F81BD">
              <a:shade val="50000"/>
            </a:srgbClr>
          </a:solid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endParaRPr lang="ar-JO"/>
        </a:p>
      </cdr:txBody>
    </cdr:sp>
  </cdr:relSizeAnchor>
  <cdr:relSizeAnchor xmlns:cdr="http://schemas.openxmlformats.org/drawingml/2006/chartDrawing">
    <cdr:from>
      <cdr:x>0.18604</cdr:x>
      <cdr:y>0.1725</cdr:y>
    </cdr:from>
    <cdr:to>
      <cdr:x>0.2315</cdr:x>
      <cdr:y>0.2725</cdr:y>
    </cdr:to>
    <cdr:sp macro="" textlink="">
      <cdr:nvSpPr>
        <cdr:cNvPr id="4" name="Right Arrow 3"/>
        <cdr:cNvSpPr/>
      </cdr:nvSpPr>
      <cdr:spPr>
        <a:xfrm xmlns:a="http://schemas.openxmlformats.org/drawingml/2006/main" rot="3637231">
          <a:off x="770020" y="846543"/>
          <a:ext cx="428628" cy="214314"/>
        </a:xfrm>
        <a:prstGeom xmlns:a="http://schemas.openxmlformats.org/drawingml/2006/main" prst="rightArrow">
          <a:avLst/>
        </a:prstGeom>
        <a:solidFill xmlns:a="http://schemas.openxmlformats.org/drawingml/2006/main">
          <a:srgbClr val="4F81BD"/>
        </a:solidFill>
        <a:ln xmlns:a="http://schemas.openxmlformats.org/drawingml/2006/main" w="25400" cap="flat" cmpd="sng" algn="ctr">
          <a:solidFill>
            <a:srgbClr val="4F81BD">
              <a:shade val="50000"/>
            </a:srgbClr>
          </a:solid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endParaRPr lang="ar-JO"/>
        </a:p>
      </cdr:txBody>
    </cdr:sp>
  </cdr:relSizeAnchor>
  <cdr:relSizeAnchor xmlns:cdr="http://schemas.openxmlformats.org/drawingml/2006/chartDrawing">
    <cdr:from>
      <cdr:x>0.63636</cdr:x>
      <cdr:y>0.13333</cdr:y>
    </cdr:from>
    <cdr:to>
      <cdr:x>0.92424</cdr:x>
      <cdr:y>0.28333</cdr:y>
    </cdr:to>
    <cdr:sp macro="" textlink="">
      <cdr:nvSpPr>
        <cdr:cNvPr id="5" name="TextBox 4"/>
        <cdr:cNvSpPr txBox="1"/>
      </cdr:nvSpPr>
      <cdr:spPr>
        <a:xfrm xmlns:a="http://schemas.openxmlformats.org/drawingml/2006/main">
          <a:off x="3000396" y="571504"/>
          <a:ext cx="1357322" cy="642942"/>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1600" b="1" dirty="0" smtClean="0"/>
            <a:t>Procurement</a:t>
          </a:r>
          <a:endParaRPr lang="ar-JO" sz="1600" b="1" dirty="0"/>
        </a:p>
      </cdr:txBody>
    </cdr:sp>
  </cdr:relSizeAnchor>
  <cdr:relSizeAnchor xmlns:cdr="http://schemas.openxmlformats.org/drawingml/2006/chartDrawing">
    <cdr:from>
      <cdr:x>0.71212</cdr:x>
      <cdr:y>0.85</cdr:y>
    </cdr:from>
    <cdr:to>
      <cdr:x>0.95455</cdr:x>
      <cdr:y>0.98333</cdr:y>
    </cdr:to>
    <cdr:sp macro="" textlink="">
      <cdr:nvSpPr>
        <cdr:cNvPr id="6" name="TextBox 5"/>
        <cdr:cNvSpPr txBox="1"/>
      </cdr:nvSpPr>
      <cdr:spPr>
        <a:xfrm xmlns:a="http://schemas.openxmlformats.org/drawingml/2006/main">
          <a:off x="3357586" y="3643338"/>
          <a:ext cx="1143008" cy="571504"/>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1600" b="1" dirty="0" smtClean="0"/>
            <a:t>Salaries and wages</a:t>
          </a:r>
          <a:endParaRPr lang="ar-JO" sz="1600" b="1" dirty="0"/>
        </a:p>
      </cdr:txBody>
    </cdr:sp>
  </cdr:relSizeAnchor>
  <cdr:relSizeAnchor xmlns:cdr="http://schemas.openxmlformats.org/drawingml/2006/chartDrawing">
    <cdr:from>
      <cdr:x>0.0303</cdr:x>
      <cdr:y>0.05</cdr:y>
    </cdr:from>
    <cdr:to>
      <cdr:x>0.28788</cdr:x>
      <cdr:y>0.13333</cdr:y>
    </cdr:to>
    <cdr:sp macro="" textlink="">
      <cdr:nvSpPr>
        <cdr:cNvPr id="7" name="TextBox 6"/>
        <cdr:cNvSpPr txBox="1"/>
      </cdr:nvSpPr>
      <cdr:spPr>
        <a:xfrm xmlns:a="http://schemas.openxmlformats.org/drawingml/2006/main">
          <a:off x="142876" y="214314"/>
          <a:ext cx="1214446" cy="357190"/>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1600" b="1" dirty="0" smtClean="0"/>
            <a:t>Operating Expenses </a:t>
          </a:r>
          <a:endParaRPr lang="ar-JO" sz="16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0.58233</cdr:x>
      <cdr:y>0.2071</cdr:y>
    </cdr:from>
    <cdr:to>
      <cdr:x>0.91991</cdr:x>
      <cdr:y>0.28469</cdr:y>
    </cdr:to>
    <cdr:sp macro="" textlink="">
      <cdr:nvSpPr>
        <cdr:cNvPr id="2" name="TextBox 1"/>
        <cdr:cNvSpPr txBox="1"/>
      </cdr:nvSpPr>
      <cdr:spPr>
        <a:xfrm xmlns:a="http://schemas.openxmlformats.org/drawingml/2006/main">
          <a:off x="3071390" y="791488"/>
          <a:ext cx="1780501" cy="296532"/>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en-US" sz="1100"/>
            <a:t>purchase</a:t>
          </a:r>
          <a:r>
            <a:rPr lang="en-US" sz="1100" baseline="0"/>
            <a:t> medicin</a:t>
          </a:r>
          <a:endParaRPr lang="ar-SA" sz="1100"/>
        </a:p>
      </cdr:txBody>
    </cdr:sp>
  </cdr:relSizeAnchor>
  <cdr:relSizeAnchor xmlns:cdr="http://schemas.openxmlformats.org/drawingml/2006/chartDrawing">
    <cdr:from>
      <cdr:x>0.31169</cdr:x>
      <cdr:y>0.25755</cdr:y>
    </cdr:from>
    <cdr:to>
      <cdr:x>0.92112</cdr:x>
      <cdr:y>0.33986</cdr:y>
    </cdr:to>
    <cdr:sp macro="" textlink="">
      <cdr:nvSpPr>
        <cdr:cNvPr id="3" name="TextBox 2"/>
        <cdr:cNvSpPr txBox="1"/>
      </cdr:nvSpPr>
      <cdr:spPr>
        <a:xfrm xmlns:a="http://schemas.openxmlformats.org/drawingml/2006/main">
          <a:off x="1664528" y="996594"/>
          <a:ext cx="3254482" cy="318499"/>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en-US" sz="1100" baseline="0"/>
            <a:t>medical supplies</a:t>
          </a:r>
          <a:r>
            <a:rPr lang="ar-SA" sz="1100" baseline="0"/>
            <a:t> </a:t>
          </a:r>
          <a:endParaRPr lang="ar-SA" sz="1100"/>
        </a:p>
      </cdr:txBody>
    </cdr:sp>
  </cdr:relSizeAnchor>
  <cdr:relSizeAnchor xmlns:cdr="http://schemas.openxmlformats.org/drawingml/2006/chartDrawing">
    <cdr:from>
      <cdr:x>0.64671</cdr:x>
      <cdr:y>0.32127</cdr:y>
    </cdr:from>
    <cdr:to>
      <cdr:x>0.93338</cdr:x>
      <cdr:y>0.4142</cdr:y>
    </cdr:to>
    <cdr:sp macro="" textlink="">
      <cdr:nvSpPr>
        <cdr:cNvPr id="4" name="TextBox 3"/>
        <cdr:cNvSpPr txBox="1"/>
      </cdr:nvSpPr>
      <cdr:spPr>
        <a:xfrm xmlns:a="http://schemas.openxmlformats.org/drawingml/2006/main">
          <a:off x="3453615" y="1243172"/>
          <a:ext cx="1530850" cy="359595"/>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en-US" sz="1100"/>
            <a:t>laboratory</a:t>
          </a:r>
          <a:r>
            <a:rPr lang="en-US" sz="1100" baseline="0"/>
            <a:t> supplies</a:t>
          </a:r>
          <a:endParaRPr lang="ar-SA" sz="1100"/>
        </a:p>
      </cdr:txBody>
    </cdr:sp>
  </cdr:relSizeAnchor>
  <cdr:relSizeAnchor xmlns:cdr="http://schemas.openxmlformats.org/drawingml/2006/chartDrawing">
    <cdr:from>
      <cdr:x>0.76215</cdr:x>
      <cdr:y>0.40092</cdr:y>
    </cdr:from>
    <cdr:to>
      <cdr:x>0.93338</cdr:x>
      <cdr:y>0.5151</cdr:y>
    </cdr:to>
    <cdr:sp macro="" textlink="">
      <cdr:nvSpPr>
        <cdr:cNvPr id="5" name="TextBox 4"/>
        <cdr:cNvSpPr txBox="1"/>
      </cdr:nvSpPr>
      <cdr:spPr>
        <a:xfrm xmlns:a="http://schemas.openxmlformats.org/drawingml/2006/main">
          <a:off x="4070065" y="1551398"/>
          <a:ext cx="914400" cy="441789"/>
        </a:xfrm>
        <a:prstGeom xmlns:a="http://schemas.openxmlformats.org/drawingml/2006/main" prst="rect">
          <a:avLst/>
        </a:prstGeom>
      </cdr:spPr>
      <cdr:txBody>
        <a:bodyPr xmlns:a="http://schemas.openxmlformats.org/drawingml/2006/main" wrap="none" rtlCol="1"/>
        <a:lstStyle xmlns:a="http://schemas.openxmlformats.org/drawingml/2006/main"/>
        <a:p xmlns:a="http://schemas.openxmlformats.org/drawingml/2006/main">
          <a:endParaRPr lang="ar-SA" sz="1100"/>
        </a:p>
      </cdr:txBody>
    </cdr:sp>
  </cdr:relSizeAnchor>
  <cdr:relSizeAnchor xmlns:cdr="http://schemas.openxmlformats.org/drawingml/2006/chartDrawing">
    <cdr:from>
      <cdr:x>0.65694</cdr:x>
      <cdr:y>0.37703</cdr:y>
    </cdr:from>
    <cdr:to>
      <cdr:x>0.90644</cdr:x>
      <cdr:y>0.45403</cdr:y>
    </cdr:to>
    <cdr:sp macro="" textlink="">
      <cdr:nvSpPr>
        <cdr:cNvPr id="6" name="TextBox 5"/>
        <cdr:cNvSpPr txBox="1"/>
      </cdr:nvSpPr>
      <cdr:spPr>
        <a:xfrm xmlns:a="http://schemas.openxmlformats.org/drawingml/2006/main">
          <a:off x="3464930" y="1440921"/>
          <a:ext cx="1315916" cy="294276"/>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en-US" sz="1100"/>
            <a:t>purchase</a:t>
          </a:r>
          <a:r>
            <a:rPr lang="en-US" sz="1100" baseline="0"/>
            <a:t> solutions</a:t>
          </a:r>
          <a:endParaRPr lang="ar-SA" sz="1100"/>
        </a:p>
      </cdr:txBody>
    </cdr:sp>
  </cdr:relSizeAnchor>
  <cdr:relSizeAnchor xmlns:cdr="http://schemas.openxmlformats.org/drawingml/2006/chartDrawing">
    <cdr:from>
      <cdr:x>0.60208</cdr:x>
      <cdr:y>0.43013</cdr:y>
    </cdr:from>
    <cdr:to>
      <cdr:x>0.93338</cdr:x>
      <cdr:y>0.49669</cdr:y>
    </cdr:to>
    <cdr:sp macro="" textlink="">
      <cdr:nvSpPr>
        <cdr:cNvPr id="7" name="TextBox 6"/>
        <cdr:cNvSpPr txBox="1"/>
      </cdr:nvSpPr>
      <cdr:spPr>
        <a:xfrm xmlns:a="http://schemas.openxmlformats.org/drawingml/2006/main">
          <a:off x="3175564" y="1643857"/>
          <a:ext cx="1747372" cy="254391"/>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en-US" sz="1100"/>
            <a:t>material</a:t>
          </a:r>
          <a:r>
            <a:rPr lang="en-US" sz="1100" baseline="0"/>
            <a:t> supply &amp; oxegen</a:t>
          </a:r>
          <a:endParaRPr lang="ar-SA" sz="1100"/>
        </a:p>
      </cdr:txBody>
    </cdr:sp>
  </cdr:relSizeAnchor>
  <cdr:relSizeAnchor xmlns:cdr="http://schemas.openxmlformats.org/drawingml/2006/chartDrawing">
    <cdr:from>
      <cdr:x>0.635</cdr:x>
      <cdr:y>0.48058</cdr:y>
    </cdr:from>
    <cdr:to>
      <cdr:x>0.92568</cdr:x>
      <cdr:y>0.56554</cdr:y>
    </cdr:to>
    <cdr:sp macro="" textlink="">
      <cdr:nvSpPr>
        <cdr:cNvPr id="8" name="TextBox 7"/>
        <cdr:cNvSpPr txBox="1"/>
      </cdr:nvSpPr>
      <cdr:spPr>
        <a:xfrm xmlns:a="http://schemas.openxmlformats.org/drawingml/2006/main">
          <a:off x="3349183" y="1836665"/>
          <a:ext cx="1533140" cy="324698"/>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en-US" sz="1100" baseline="0"/>
            <a:t> material for rays</a:t>
          </a:r>
          <a:endParaRPr lang="ar-SA" sz="1100"/>
        </a:p>
      </cdr:txBody>
    </cdr:sp>
  </cdr:relSizeAnchor>
  <cdr:relSizeAnchor xmlns:cdr="http://schemas.openxmlformats.org/drawingml/2006/chartDrawing">
    <cdr:from>
      <cdr:x>0.72175</cdr:x>
      <cdr:y>0.5443</cdr:y>
    </cdr:from>
    <cdr:to>
      <cdr:x>0.92376</cdr:x>
      <cdr:y>0.60803</cdr:y>
    </cdr:to>
    <cdr:sp macro="" textlink="">
      <cdr:nvSpPr>
        <cdr:cNvPr id="9" name="TextBox 8"/>
        <cdr:cNvSpPr txBox="1"/>
      </cdr:nvSpPr>
      <cdr:spPr>
        <a:xfrm xmlns:a="http://schemas.openxmlformats.org/drawingml/2006/main">
          <a:off x="3854307" y="2106204"/>
          <a:ext cx="1078786" cy="246579"/>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en-US" sz="1100"/>
            <a:t>food</a:t>
          </a:r>
          <a:r>
            <a:rPr lang="en-US" sz="1100" baseline="0"/>
            <a:t> stuffs</a:t>
          </a:r>
          <a:endParaRPr lang="ar-SA" sz="1100"/>
        </a:p>
      </cdr:txBody>
    </cdr:sp>
  </cdr:relSizeAnchor>
  <cdr:relSizeAnchor xmlns:cdr="http://schemas.openxmlformats.org/drawingml/2006/chartDrawing">
    <cdr:from>
      <cdr:x>0.62842</cdr:x>
      <cdr:y>0.59209</cdr:y>
    </cdr:from>
    <cdr:to>
      <cdr:x>0.92568</cdr:x>
      <cdr:y>0.67175</cdr:y>
    </cdr:to>
    <cdr:sp macro="" textlink="">
      <cdr:nvSpPr>
        <cdr:cNvPr id="10" name="TextBox 9"/>
        <cdr:cNvSpPr txBox="1"/>
      </cdr:nvSpPr>
      <cdr:spPr>
        <a:xfrm xmlns:a="http://schemas.openxmlformats.org/drawingml/2006/main">
          <a:off x="3314459" y="2262831"/>
          <a:ext cx="1567864" cy="304442"/>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en-US" sz="1100"/>
            <a:t>stationary</a:t>
          </a:r>
          <a:r>
            <a:rPr lang="en-US" sz="1100" baseline="0"/>
            <a:t> &amp; puplication</a:t>
          </a:r>
          <a:endParaRPr lang="ar-SA" sz="1100"/>
        </a:p>
      </cdr:txBody>
    </cdr:sp>
  </cdr:relSizeAnchor>
  <cdr:relSizeAnchor xmlns:cdr="http://schemas.openxmlformats.org/drawingml/2006/chartDrawing">
    <cdr:from>
      <cdr:x>0.74868</cdr:x>
      <cdr:y>0.65316</cdr:y>
    </cdr:from>
    <cdr:to>
      <cdr:x>0.91414</cdr:x>
      <cdr:y>0.7222</cdr:y>
    </cdr:to>
    <cdr:sp macro="" textlink="">
      <cdr:nvSpPr>
        <cdr:cNvPr id="11" name="TextBox 10"/>
        <cdr:cNvSpPr txBox="1"/>
      </cdr:nvSpPr>
      <cdr:spPr>
        <a:xfrm xmlns:a="http://schemas.openxmlformats.org/drawingml/2006/main">
          <a:off x="3998145" y="2527444"/>
          <a:ext cx="883578" cy="267128"/>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en-US" sz="1100"/>
            <a:t>hospitality</a:t>
          </a:r>
          <a:endParaRPr lang="ar-SA" sz="1100"/>
        </a:p>
      </cdr:txBody>
    </cdr:sp>
  </cdr:relSizeAnchor>
  <cdr:relSizeAnchor xmlns:cdr="http://schemas.openxmlformats.org/drawingml/2006/chartDrawing">
    <cdr:from>
      <cdr:x>0.76984</cdr:x>
      <cdr:y>0.71158</cdr:y>
    </cdr:from>
    <cdr:to>
      <cdr:x>0.92568</cdr:x>
      <cdr:y>0.77795</cdr:y>
    </cdr:to>
    <cdr:sp macro="" textlink="">
      <cdr:nvSpPr>
        <cdr:cNvPr id="12" name="TextBox 11"/>
        <cdr:cNvSpPr txBox="1"/>
      </cdr:nvSpPr>
      <cdr:spPr>
        <a:xfrm xmlns:a="http://schemas.openxmlformats.org/drawingml/2006/main">
          <a:off x="4111161" y="2753475"/>
          <a:ext cx="832207" cy="256854"/>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en-US" sz="1100"/>
            <a:t>liense</a:t>
          </a:r>
          <a:endParaRPr lang="ar-SA" sz="1100"/>
        </a:p>
      </cdr:txBody>
    </cdr:sp>
  </cdr:relSizeAnchor>
  <cdr:relSizeAnchor xmlns:cdr="http://schemas.openxmlformats.org/drawingml/2006/chartDrawing">
    <cdr:from>
      <cdr:x>0.6767</cdr:x>
      <cdr:y>0.76733</cdr:y>
    </cdr:from>
    <cdr:to>
      <cdr:x>0.91799</cdr:x>
      <cdr:y>0.82984</cdr:y>
    </cdr:to>
    <cdr:sp macro="" textlink="">
      <cdr:nvSpPr>
        <cdr:cNvPr id="13" name="TextBox 12"/>
        <cdr:cNvSpPr txBox="1"/>
      </cdr:nvSpPr>
      <cdr:spPr>
        <a:xfrm xmlns:a="http://schemas.openxmlformats.org/drawingml/2006/main">
          <a:off x="3569102" y="2932557"/>
          <a:ext cx="1272662" cy="23890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en-US" sz="1100"/>
            <a:t>rays</a:t>
          </a:r>
          <a:r>
            <a:rPr lang="en-US" sz="1100" baseline="0"/>
            <a:t> expenses</a:t>
          </a:r>
          <a:endParaRPr lang="ar-SA" sz="1100"/>
        </a:p>
      </cdr:txBody>
    </cdr:sp>
  </cdr:relSizeAnchor>
  <cdr:relSizeAnchor xmlns:cdr="http://schemas.openxmlformats.org/drawingml/2006/chartDrawing">
    <cdr:from>
      <cdr:x>0.69289</cdr:x>
      <cdr:y>0.81945</cdr:y>
    </cdr:from>
    <cdr:to>
      <cdr:x>0.91991</cdr:x>
      <cdr:y>0.88583</cdr:y>
    </cdr:to>
    <cdr:sp macro="" textlink="">
      <cdr:nvSpPr>
        <cdr:cNvPr id="14" name="TextBox 13"/>
        <cdr:cNvSpPr txBox="1"/>
      </cdr:nvSpPr>
      <cdr:spPr>
        <a:xfrm xmlns:a="http://schemas.openxmlformats.org/drawingml/2006/main">
          <a:off x="3700195" y="3170906"/>
          <a:ext cx="1212351" cy="256854"/>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en-US" sz="1100"/>
            <a:t>sopply</a:t>
          </a:r>
          <a:r>
            <a:rPr lang="en-US" sz="1100" baseline="0"/>
            <a:t> rays</a:t>
          </a:r>
          <a:endParaRPr lang="ar-SA" sz="1100"/>
        </a:p>
      </cdr:txBody>
    </cdr:sp>
  </cdr:relSizeAnchor>
  <cdr:relSizeAnchor xmlns:cdr="http://schemas.openxmlformats.org/drawingml/2006/chartDrawing">
    <cdr:from>
      <cdr:x>0.53834</cdr:x>
      <cdr:y>0.16222</cdr:y>
    </cdr:from>
    <cdr:to>
      <cdr:x>0.5995</cdr:x>
      <cdr:y>0.21222</cdr:y>
    </cdr:to>
    <cdr:sp macro="" textlink="">
      <cdr:nvSpPr>
        <cdr:cNvPr id="15" name="Right Arrow 14"/>
        <cdr:cNvSpPr/>
      </cdr:nvSpPr>
      <cdr:spPr>
        <a:xfrm xmlns:a="http://schemas.openxmlformats.org/drawingml/2006/main" rot="8154241">
          <a:off x="4230388" y="776429"/>
          <a:ext cx="480583" cy="239317"/>
        </a:xfrm>
        <a:prstGeom xmlns:a="http://schemas.openxmlformats.org/drawingml/2006/main" prst="rightArrow">
          <a:avLst/>
        </a:prstGeom>
        <a:solidFill xmlns:a="http://schemas.openxmlformats.org/drawingml/2006/main">
          <a:srgbClr val="4F81BD"/>
        </a:solidFill>
        <a:ln xmlns:a="http://schemas.openxmlformats.org/drawingml/2006/main" w="25400" cap="flat" cmpd="sng" algn="ctr">
          <a:solidFill>
            <a:srgbClr val="4F81BD">
              <a:shade val="50000"/>
            </a:srgbClr>
          </a:solid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endParaRPr lang="ar-JO"/>
        </a:p>
      </cdr:txBody>
    </cdr:sp>
  </cdr:relSizeAnchor>
  <cdr:relSizeAnchor xmlns:cdr="http://schemas.openxmlformats.org/drawingml/2006/chartDrawing">
    <cdr:from>
      <cdr:x>0.61141</cdr:x>
      <cdr:y>0.63916</cdr:y>
    </cdr:from>
    <cdr:to>
      <cdr:x>0.67256</cdr:x>
      <cdr:y>0.68916</cdr:y>
    </cdr:to>
    <cdr:sp macro="" textlink="">
      <cdr:nvSpPr>
        <cdr:cNvPr id="16" name="Right Arrow 15"/>
        <cdr:cNvSpPr/>
      </cdr:nvSpPr>
      <cdr:spPr>
        <a:xfrm xmlns:a="http://schemas.openxmlformats.org/drawingml/2006/main" rot="11722544">
          <a:off x="4804532" y="3059230"/>
          <a:ext cx="480583" cy="239317"/>
        </a:xfrm>
        <a:prstGeom xmlns:a="http://schemas.openxmlformats.org/drawingml/2006/main" prst="rightArrow">
          <a:avLst/>
        </a:prstGeom>
        <a:solidFill xmlns:a="http://schemas.openxmlformats.org/drawingml/2006/main">
          <a:srgbClr val="4F81BD"/>
        </a:solidFill>
        <a:ln xmlns:a="http://schemas.openxmlformats.org/drawingml/2006/main" w="25400" cap="flat" cmpd="sng" algn="ctr">
          <a:solidFill>
            <a:srgbClr val="4F81BD">
              <a:shade val="50000"/>
            </a:srgbClr>
          </a:solid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endParaRPr lang="ar-JO"/>
        </a:p>
      </cdr:txBody>
    </cdr:sp>
  </cdr:relSizeAnchor>
  <cdr:relSizeAnchor xmlns:cdr="http://schemas.openxmlformats.org/drawingml/2006/chartDrawing">
    <cdr:from>
      <cdr:x>0.09424</cdr:x>
      <cdr:y>0.69512</cdr:y>
    </cdr:from>
    <cdr:to>
      <cdr:x>0.1554</cdr:x>
      <cdr:y>0.74512</cdr:y>
    </cdr:to>
    <cdr:sp macro="" textlink="">
      <cdr:nvSpPr>
        <cdr:cNvPr id="17" name="Right Arrow 16"/>
        <cdr:cNvSpPr/>
      </cdr:nvSpPr>
      <cdr:spPr>
        <a:xfrm xmlns:a="http://schemas.openxmlformats.org/drawingml/2006/main" rot="19599093">
          <a:off x="740594" y="3327102"/>
          <a:ext cx="480583" cy="239317"/>
        </a:xfrm>
        <a:prstGeom xmlns:a="http://schemas.openxmlformats.org/drawingml/2006/main" prst="rightArrow">
          <a:avLst/>
        </a:prstGeom>
        <a:solidFill xmlns:a="http://schemas.openxmlformats.org/drawingml/2006/main">
          <a:srgbClr val="4F81BD"/>
        </a:solidFill>
        <a:ln xmlns:a="http://schemas.openxmlformats.org/drawingml/2006/main" w="25400" cap="flat" cmpd="sng" algn="ctr">
          <a:solidFill>
            <a:srgbClr val="4F81BD">
              <a:shade val="50000"/>
            </a:srgbClr>
          </a:solid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endParaRPr lang="ar-JO"/>
        </a:p>
      </cdr:txBody>
    </cdr:sp>
  </cdr:relSizeAnchor>
  <cdr:relSizeAnchor xmlns:cdr="http://schemas.openxmlformats.org/drawingml/2006/chartDrawing">
    <cdr:from>
      <cdr:x>0.6</cdr:x>
      <cdr:y>0.1194</cdr:y>
    </cdr:from>
    <cdr:to>
      <cdr:x>0.77273</cdr:x>
      <cdr:y>0.20896</cdr:y>
    </cdr:to>
    <cdr:sp macro="" textlink="">
      <cdr:nvSpPr>
        <cdr:cNvPr id="18" name="TextBox 17"/>
        <cdr:cNvSpPr txBox="1"/>
      </cdr:nvSpPr>
      <cdr:spPr>
        <a:xfrm xmlns:a="http://schemas.openxmlformats.org/drawingml/2006/main">
          <a:off x="4714908" y="571504"/>
          <a:ext cx="1357322" cy="428628"/>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1600" b="1" dirty="0" smtClean="0"/>
            <a:t>Medicines</a:t>
          </a:r>
          <a:endParaRPr lang="ar-JO" sz="1600" b="1" dirty="0"/>
        </a:p>
      </cdr:txBody>
    </cdr:sp>
  </cdr:relSizeAnchor>
  <cdr:relSizeAnchor xmlns:cdr="http://schemas.openxmlformats.org/drawingml/2006/chartDrawing">
    <cdr:from>
      <cdr:x>0.60909</cdr:x>
      <cdr:y>0.71642</cdr:y>
    </cdr:from>
    <cdr:to>
      <cdr:x>0.76364</cdr:x>
      <cdr:y>0.86567</cdr:y>
    </cdr:to>
    <cdr:sp macro="" textlink="">
      <cdr:nvSpPr>
        <cdr:cNvPr id="19" name="TextBox 18"/>
        <cdr:cNvSpPr txBox="1"/>
      </cdr:nvSpPr>
      <cdr:spPr>
        <a:xfrm xmlns:a="http://schemas.openxmlformats.org/drawingml/2006/main">
          <a:off x="4786346" y="3429024"/>
          <a:ext cx="1214446" cy="714380"/>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1600" b="1" dirty="0" smtClean="0"/>
            <a:t>Medical Supplies</a:t>
          </a:r>
          <a:endParaRPr lang="ar-JO" sz="1600" b="1" dirty="0"/>
        </a:p>
      </cdr:txBody>
    </cdr:sp>
  </cdr:relSizeAnchor>
  <cdr:relSizeAnchor xmlns:cdr="http://schemas.openxmlformats.org/drawingml/2006/chartDrawing">
    <cdr:from>
      <cdr:x>0.04545</cdr:x>
      <cdr:y>0.79104</cdr:y>
    </cdr:from>
    <cdr:to>
      <cdr:x>0.19091</cdr:x>
      <cdr:y>0.9403</cdr:y>
    </cdr:to>
    <cdr:sp macro="" textlink="">
      <cdr:nvSpPr>
        <cdr:cNvPr id="20" name="TextBox 19"/>
        <cdr:cNvSpPr txBox="1"/>
      </cdr:nvSpPr>
      <cdr:spPr>
        <a:xfrm xmlns:a="http://schemas.openxmlformats.org/drawingml/2006/main">
          <a:off x="357190" y="3786214"/>
          <a:ext cx="1143008" cy="714380"/>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1600" b="1" dirty="0" smtClean="0"/>
            <a:t>Solutions</a:t>
          </a:r>
          <a:endParaRPr lang="ar-JO" sz="1600" b="1" dirty="0"/>
        </a:p>
      </cdr:txBody>
    </cdr:sp>
  </cdr:relSizeAnchor>
</c:userShapes>
</file>

<file path=ppt/drawings/drawing3.xml><?xml version="1.0" encoding="utf-8"?>
<c:userShapes xmlns:c="http://schemas.openxmlformats.org/drawingml/2006/chart">
  <cdr:relSizeAnchor xmlns:cdr="http://schemas.openxmlformats.org/drawingml/2006/chartDrawing">
    <cdr:from>
      <cdr:x>0.78378</cdr:x>
      <cdr:y>0.38095</cdr:y>
    </cdr:from>
    <cdr:to>
      <cdr:x>0.94212</cdr:x>
      <cdr:y>0.46081</cdr:y>
    </cdr:to>
    <cdr:sp macro="" textlink="">
      <cdr:nvSpPr>
        <cdr:cNvPr id="2" name="TextBox 1"/>
        <cdr:cNvSpPr txBox="1"/>
      </cdr:nvSpPr>
      <cdr:spPr>
        <a:xfrm xmlns:a="http://schemas.openxmlformats.org/drawingml/2006/main">
          <a:off x="6215106" y="1714512"/>
          <a:ext cx="1255576" cy="35941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en-US" sz="1100"/>
            <a:t>electricity</a:t>
          </a:r>
          <a:endParaRPr lang="ar-JO" sz="1100"/>
        </a:p>
      </cdr:txBody>
    </cdr:sp>
  </cdr:relSizeAnchor>
  <cdr:relSizeAnchor xmlns:cdr="http://schemas.openxmlformats.org/drawingml/2006/chartDrawing">
    <cdr:from>
      <cdr:x>0.81982</cdr:x>
      <cdr:y>0.53968</cdr:y>
    </cdr:from>
    <cdr:to>
      <cdr:x>0.9915</cdr:x>
      <cdr:y>0.64038</cdr:y>
    </cdr:to>
    <cdr:sp macro="" textlink="">
      <cdr:nvSpPr>
        <cdr:cNvPr id="3" name="TextBox 2"/>
        <cdr:cNvSpPr txBox="1"/>
      </cdr:nvSpPr>
      <cdr:spPr>
        <a:xfrm xmlns:a="http://schemas.openxmlformats.org/drawingml/2006/main">
          <a:off x="6500858" y="2428892"/>
          <a:ext cx="1361341" cy="453210"/>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1100" dirty="0"/>
            <a:t>fuel</a:t>
          </a:r>
          <a:r>
            <a:rPr lang="en-US" sz="1100" baseline="0" dirty="0"/>
            <a:t> expenses</a:t>
          </a:r>
          <a:endParaRPr lang="ar-SA" sz="1100" dirty="0"/>
        </a:p>
      </cdr:txBody>
    </cdr:sp>
  </cdr:relSizeAnchor>
  <cdr:relSizeAnchor xmlns:cdr="http://schemas.openxmlformats.org/drawingml/2006/chartDrawing">
    <cdr:from>
      <cdr:x>0.74775</cdr:x>
      <cdr:y>0.71429</cdr:y>
    </cdr:from>
    <cdr:to>
      <cdr:x>0.99066</cdr:x>
      <cdr:y>0.79872</cdr:y>
    </cdr:to>
    <cdr:sp macro="" textlink="">
      <cdr:nvSpPr>
        <cdr:cNvPr id="4" name="TextBox 3"/>
        <cdr:cNvSpPr txBox="1"/>
      </cdr:nvSpPr>
      <cdr:spPr>
        <a:xfrm xmlns:a="http://schemas.openxmlformats.org/drawingml/2006/main">
          <a:off x="5929354" y="3214710"/>
          <a:ext cx="1926170" cy="379986"/>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1100" dirty="0"/>
            <a:t>mail</a:t>
          </a:r>
          <a:r>
            <a:rPr lang="en-US" sz="1100" baseline="0" dirty="0"/>
            <a:t> telegraph &amp; phone</a:t>
          </a:r>
          <a:endParaRPr lang="ar-SA" sz="1100" dirty="0"/>
        </a:p>
      </cdr:txBody>
    </cdr:sp>
  </cdr:relSizeAnchor>
  <cdr:relSizeAnchor xmlns:cdr="http://schemas.openxmlformats.org/drawingml/2006/chartDrawing">
    <cdr:from>
      <cdr:x>0.84134</cdr:x>
      <cdr:y>0.45102</cdr:y>
    </cdr:from>
    <cdr:to>
      <cdr:x>0.97956</cdr:x>
      <cdr:y>0.5038</cdr:y>
    </cdr:to>
    <cdr:sp macro="" textlink="">
      <cdr:nvSpPr>
        <cdr:cNvPr id="5" name="TextBox 4"/>
        <cdr:cNvSpPr txBox="1"/>
      </cdr:nvSpPr>
      <cdr:spPr>
        <a:xfrm xmlns:a="http://schemas.openxmlformats.org/drawingml/2006/main">
          <a:off x="4437484" y="1370520"/>
          <a:ext cx="729015" cy="160383"/>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1100"/>
            <a:t>waters</a:t>
          </a:r>
          <a:endParaRPr lang="ar-SA" sz="1100"/>
        </a:p>
      </cdr:txBody>
    </cdr:sp>
  </cdr:relSizeAnchor>
  <cdr:relSizeAnchor xmlns:cdr="http://schemas.openxmlformats.org/drawingml/2006/chartDrawing">
    <cdr:from>
      <cdr:x>0.64865</cdr:x>
      <cdr:y>0.63492</cdr:y>
    </cdr:from>
    <cdr:to>
      <cdr:x>0.95274</cdr:x>
      <cdr:y>0.75967</cdr:y>
    </cdr:to>
    <cdr:sp macro="" textlink="">
      <cdr:nvSpPr>
        <cdr:cNvPr id="6" name="TextBox 5"/>
        <cdr:cNvSpPr txBox="1"/>
      </cdr:nvSpPr>
      <cdr:spPr>
        <a:xfrm xmlns:a="http://schemas.openxmlformats.org/drawingml/2006/main">
          <a:off x="5143536" y="2857520"/>
          <a:ext cx="2411344" cy="561449"/>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en-US" sz="1100" dirty="0"/>
            <a:t>transfer</a:t>
          </a:r>
          <a:r>
            <a:rPr lang="en-US" sz="1100" baseline="0" dirty="0"/>
            <a:t> and travel expenses</a:t>
          </a:r>
          <a:endParaRPr lang="ar-SA" sz="1100" dirty="0"/>
        </a:p>
      </cdr:txBody>
    </cdr:sp>
  </cdr:relSizeAnchor>
  <cdr:relSizeAnchor xmlns:cdr="http://schemas.openxmlformats.org/drawingml/2006/chartDrawing">
    <cdr:from>
      <cdr:x>0.66101</cdr:x>
      <cdr:y>0.1439</cdr:y>
    </cdr:from>
    <cdr:to>
      <cdr:x>0.72162</cdr:x>
      <cdr:y>0.19707</cdr:y>
    </cdr:to>
    <cdr:sp macro="" textlink="">
      <cdr:nvSpPr>
        <cdr:cNvPr id="7" name="Right Arrow 6"/>
        <cdr:cNvSpPr/>
      </cdr:nvSpPr>
      <cdr:spPr>
        <a:xfrm xmlns:a="http://schemas.openxmlformats.org/drawingml/2006/main" rot="8133769">
          <a:off x="5241560" y="647621"/>
          <a:ext cx="480583" cy="239317"/>
        </a:xfrm>
        <a:prstGeom xmlns:a="http://schemas.openxmlformats.org/drawingml/2006/main" prst="rightArrow">
          <a:avLst/>
        </a:prstGeom>
        <a:solidFill xmlns:a="http://schemas.openxmlformats.org/drawingml/2006/main">
          <a:srgbClr val="4F81BD"/>
        </a:solidFill>
        <a:ln xmlns:a="http://schemas.openxmlformats.org/drawingml/2006/main" w="25400" cap="flat" cmpd="sng" algn="ctr">
          <a:solidFill>
            <a:srgbClr val="4F81BD">
              <a:shade val="50000"/>
            </a:srgbClr>
          </a:solid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endParaRPr lang="ar-JO"/>
        </a:p>
      </cdr:txBody>
    </cdr:sp>
  </cdr:relSizeAnchor>
  <cdr:relSizeAnchor xmlns:cdr="http://schemas.openxmlformats.org/drawingml/2006/chartDrawing">
    <cdr:from>
      <cdr:x>0.16412</cdr:x>
      <cdr:y>0.58522</cdr:y>
    </cdr:from>
    <cdr:to>
      <cdr:x>0.22473</cdr:x>
      <cdr:y>0.63839</cdr:y>
    </cdr:to>
    <cdr:sp macro="" textlink="">
      <cdr:nvSpPr>
        <cdr:cNvPr id="8" name="Right Arrow 7"/>
        <cdr:cNvSpPr/>
      </cdr:nvSpPr>
      <cdr:spPr>
        <a:xfrm xmlns:a="http://schemas.openxmlformats.org/drawingml/2006/main" rot="21356129">
          <a:off x="1301431" y="2633818"/>
          <a:ext cx="480583" cy="239317"/>
        </a:xfrm>
        <a:prstGeom xmlns:a="http://schemas.openxmlformats.org/drawingml/2006/main" prst="rightArrow">
          <a:avLst/>
        </a:prstGeom>
        <a:solidFill xmlns:a="http://schemas.openxmlformats.org/drawingml/2006/main">
          <a:srgbClr val="4F81BD"/>
        </a:solidFill>
        <a:ln xmlns:a="http://schemas.openxmlformats.org/drawingml/2006/main" w="25400" cap="flat" cmpd="sng" algn="ctr">
          <a:solidFill>
            <a:srgbClr val="4F81BD">
              <a:shade val="50000"/>
            </a:srgbClr>
          </a:solid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endParaRPr lang="ar-JO"/>
        </a:p>
      </cdr:txBody>
    </cdr:sp>
  </cdr:relSizeAnchor>
  <cdr:relSizeAnchor xmlns:cdr="http://schemas.openxmlformats.org/drawingml/2006/chartDrawing">
    <cdr:from>
      <cdr:x>0.72973</cdr:x>
      <cdr:y>0.11111</cdr:y>
    </cdr:from>
    <cdr:to>
      <cdr:x>0.90991</cdr:x>
      <cdr:y>0.25397</cdr:y>
    </cdr:to>
    <cdr:sp macro="" textlink="">
      <cdr:nvSpPr>
        <cdr:cNvPr id="9" name="TextBox 8"/>
        <cdr:cNvSpPr txBox="1"/>
      </cdr:nvSpPr>
      <cdr:spPr>
        <a:xfrm xmlns:a="http://schemas.openxmlformats.org/drawingml/2006/main">
          <a:off x="5786446" y="500066"/>
          <a:ext cx="1428760" cy="642942"/>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1600" b="1" dirty="0" smtClean="0"/>
            <a:t>Electricity</a:t>
          </a:r>
          <a:endParaRPr lang="ar-JO" sz="1600" b="1" dirty="0"/>
        </a:p>
      </cdr:txBody>
    </cdr:sp>
  </cdr:relSizeAnchor>
  <cdr:relSizeAnchor xmlns:cdr="http://schemas.openxmlformats.org/drawingml/2006/chartDrawing">
    <cdr:from>
      <cdr:x>0.05405</cdr:x>
      <cdr:y>0.65079</cdr:y>
    </cdr:from>
    <cdr:to>
      <cdr:x>0.23539</cdr:x>
      <cdr:y>0.73016</cdr:y>
    </cdr:to>
    <cdr:pic>
      <cdr:nvPicPr>
        <cdr:cNvPr id="10"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428628" y="2928958"/>
          <a:ext cx="1437916" cy="357190"/>
        </a:xfrm>
        <a:prstGeom xmlns:a="http://schemas.openxmlformats.org/drawingml/2006/main" prst="rect">
          <a:avLst/>
        </a:prstGeom>
      </cdr:spPr>
    </cdr:pic>
  </cdr:relSizeAnchor>
</c:userShapes>
</file>

<file path=ppt/drawings/drawing4.xml><?xml version="1.0" encoding="utf-8"?>
<c:userShapes xmlns:c="http://schemas.openxmlformats.org/drawingml/2006/chart">
  <cdr:relSizeAnchor xmlns:cdr="http://schemas.openxmlformats.org/drawingml/2006/chartDrawing">
    <cdr:from>
      <cdr:x>0.75372</cdr:x>
      <cdr:y>0.37123</cdr:y>
    </cdr:from>
    <cdr:to>
      <cdr:x>0.93176</cdr:x>
      <cdr:y>0.45736</cdr:y>
    </cdr:to>
    <cdr:sp macro="" textlink="">
      <cdr:nvSpPr>
        <cdr:cNvPr id="2" name="TextBox 1"/>
        <cdr:cNvSpPr txBox="1"/>
      </cdr:nvSpPr>
      <cdr:spPr>
        <a:xfrm xmlns:a="http://schemas.openxmlformats.org/drawingml/2006/main">
          <a:off x="3975353" y="1266049"/>
          <a:ext cx="939038" cy="293739"/>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en-US" sz="1100"/>
            <a:t>doctors</a:t>
          </a:r>
          <a:r>
            <a:rPr lang="en-US" sz="1100" baseline="0"/>
            <a:t> fees</a:t>
          </a:r>
          <a:endParaRPr lang="ar-SA" sz="1100"/>
        </a:p>
      </cdr:txBody>
    </cdr:sp>
  </cdr:relSizeAnchor>
  <cdr:relSizeAnchor xmlns:cdr="http://schemas.openxmlformats.org/drawingml/2006/chartDrawing">
    <cdr:from>
      <cdr:x>0.53186</cdr:x>
      <cdr:y>0.44209</cdr:y>
    </cdr:from>
    <cdr:to>
      <cdr:x>0.96034</cdr:x>
      <cdr:y>0.53285</cdr:y>
    </cdr:to>
    <cdr:sp macro="" textlink="">
      <cdr:nvSpPr>
        <cdr:cNvPr id="3" name="TextBox 2"/>
        <cdr:cNvSpPr txBox="1"/>
      </cdr:nvSpPr>
      <cdr:spPr>
        <a:xfrm xmlns:a="http://schemas.openxmlformats.org/drawingml/2006/main">
          <a:off x="2805173" y="1507698"/>
          <a:ext cx="2259949" cy="30952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en-US" sz="1100"/>
            <a:t>doctors</a:t>
          </a:r>
          <a:r>
            <a:rPr lang="en-US" sz="1100" baseline="0"/>
            <a:t> fees out patient clinics</a:t>
          </a:r>
          <a:endParaRPr lang="ar-SA" sz="1100"/>
        </a:p>
      </cdr:txBody>
    </cdr:sp>
  </cdr:relSizeAnchor>
  <cdr:relSizeAnchor xmlns:cdr="http://schemas.openxmlformats.org/drawingml/2006/chartDrawing">
    <cdr:from>
      <cdr:x>0.67339</cdr:x>
      <cdr:y>0.51675</cdr:y>
    </cdr:from>
    <cdr:to>
      <cdr:x>0.92525</cdr:x>
      <cdr:y>0.63555</cdr:y>
    </cdr:to>
    <cdr:sp macro="" textlink="">
      <cdr:nvSpPr>
        <cdr:cNvPr id="4" name="TextBox 3"/>
        <cdr:cNvSpPr txBox="1"/>
      </cdr:nvSpPr>
      <cdr:spPr>
        <a:xfrm xmlns:a="http://schemas.openxmlformats.org/drawingml/2006/main">
          <a:off x="3186487" y="1787703"/>
          <a:ext cx="1191802" cy="410966"/>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en-US" sz="1100"/>
            <a:t>salary</a:t>
          </a:r>
          <a:r>
            <a:rPr lang="en-US" sz="1100" baseline="0"/>
            <a:t> &amp; wages</a:t>
          </a:r>
          <a:endParaRPr lang="ar-SA" sz="1100"/>
        </a:p>
      </cdr:txBody>
    </cdr:sp>
  </cdr:relSizeAnchor>
  <cdr:relSizeAnchor xmlns:cdr="http://schemas.openxmlformats.org/drawingml/2006/chartDrawing">
    <cdr:from>
      <cdr:x>0.61477</cdr:x>
      <cdr:y>0.591</cdr:y>
    </cdr:from>
    <cdr:to>
      <cdr:x>0.93486</cdr:x>
      <cdr:y>0.66525</cdr:y>
    </cdr:to>
    <cdr:sp macro="" textlink="">
      <cdr:nvSpPr>
        <cdr:cNvPr id="5" name="TextBox 4"/>
        <cdr:cNvSpPr txBox="1"/>
      </cdr:nvSpPr>
      <cdr:spPr>
        <a:xfrm xmlns:a="http://schemas.openxmlformats.org/drawingml/2006/main">
          <a:off x="2909085" y="2044556"/>
          <a:ext cx="1514711" cy="256854"/>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en-US" sz="1100"/>
            <a:t>instead</a:t>
          </a:r>
          <a:r>
            <a:rPr lang="en-US" sz="1100" baseline="0"/>
            <a:t> of meal fow staff</a:t>
          </a:r>
          <a:endParaRPr lang="ar-SA" sz="1100"/>
        </a:p>
      </cdr:txBody>
    </cdr:sp>
  </cdr:relSizeAnchor>
  <cdr:relSizeAnchor xmlns:cdr="http://schemas.openxmlformats.org/drawingml/2006/chartDrawing">
    <cdr:from>
      <cdr:x>0.54502</cdr:x>
      <cdr:y>0.67416</cdr:y>
    </cdr:from>
    <cdr:to>
      <cdr:x>0.9209</cdr:x>
      <cdr:y>0.76028</cdr:y>
    </cdr:to>
    <cdr:sp macro="" textlink="">
      <cdr:nvSpPr>
        <cdr:cNvPr id="6" name="TextBox 5"/>
        <cdr:cNvSpPr txBox="1"/>
      </cdr:nvSpPr>
      <cdr:spPr>
        <a:xfrm xmlns:a="http://schemas.openxmlformats.org/drawingml/2006/main">
          <a:off x="2874621" y="2299167"/>
          <a:ext cx="1982491" cy="293705"/>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en-US" sz="1100"/>
            <a:t>end</a:t>
          </a:r>
          <a:r>
            <a:rPr lang="en-US" sz="1100" baseline="0"/>
            <a:t> of service compensaion</a:t>
          </a:r>
          <a:endParaRPr lang="ar-SA" sz="1100"/>
        </a:p>
      </cdr:txBody>
    </cdr:sp>
  </cdr:relSizeAnchor>
  <cdr:relSizeAnchor xmlns:cdr="http://schemas.openxmlformats.org/drawingml/2006/chartDrawing">
    <cdr:from>
      <cdr:x>0.80676</cdr:x>
      <cdr:y>0.73568</cdr:y>
    </cdr:from>
    <cdr:to>
      <cdr:x>1</cdr:x>
      <cdr:y>1</cdr:y>
    </cdr:to>
    <cdr:sp macro="" textlink="">
      <cdr:nvSpPr>
        <cdr:cNvPr id="7" name="TextBox 6"/>
        <cdr:cNvSpPr txBox="1"/>
      </cdr:nvSpPr>
      <cdr:spPr>
        <a:xfrm xmlns:a="http://schemas.openxmlformats.org/drawingml/2006/main">
          <a:off x="4265274" y="2722651"/>
          <a:ext cx="914400" cy="914400"/>
        </a:xfrm>
        <a:prstGeom xmlns:a="http://schemas.openxmlformats.org/drawingml/2006/main" prst="rect">
          <a:avLst/>
        </a:prstGeom>
      </cdr:spPr>
      <cdr:txBody>
        <a:bodyPr xmlns:a="http://schemas.openxmlformats.org/drawingml/2006/main" wrap="none" rtlCol="1"/>
        <a:lstStyle xmlns:a="http://schemas.openxmlformats.org/drawingml/2006/main"/>
        <a:p xmlns:a="http://schemas.openxmlformats.org/drawingml/2006/main">
          <a:endParaRPr lang="ar-SA" sz="1100"/>
        </a:p>
      </cdr:txBody>
    </cdr:sp>
  </cdr:relSizeAnchor>
  <cdr:relSizeAnchor xmlns:cdr="http://schemas.openxmlformats.org/drawingml/2006/chartDrawing">
    <cdr:from>
      <cdr:x>0.75728</cdr:x>
      <cdr:y>0.75521</cdr:y>
    </cdr:from>
    <cdr:to>
      <cdr:x>0.93749</cdr:x>
      <cdr:y>0.82946</cdr:y>
    </cdr:to>
    <cdr:sp macro="" textlink="">
      <cdr:nvSpPr>
        <cdr:cNvPr id="8" name="TextBox 7"/>
        <cdr:cNvSpPr txBox="1"/>
      </cdr:nvSpPr>
      <cdr:spPr>
        <a:xfrm xmlns:a="http://schemas.openxmlformats.org/drawingml/2006/main">
          <a:off x="5572164" y="3305920"/>
          <a:ext cx="1326006" cy="325029"/>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en-US" sz="1100" b="1"/>
            <a:t>audit</a:t>
          </a:r>
          <a:r>
            <a:rPr lang="en-US" sz="1100" b="1" baseline="0"/>
            <a:t> fees</a:t>
          </a:r>
          <a:endParaRPr lang="ar-SA" sz="1100" b="1"/>
        </a:p>
      </cdr:txBody>
    </cdr:sp>
  </cdr:relSizeAnchor>
  <cdr:relSizeAnchor xmlns:cdr="http://schemas.openxmlformats.org/drawingml/2006/chartDrawing">
    <cdr:from>
      <cdr:x>0.71898</cdr:x>
      <cdr:y>0.20492</cdr:y>
    </cdr:from>
    <cdr:to>
      <cdr:x>0.91222</cdr:x>
      <cdr:y>0.26729</cdr:y>
    </cdr:to>
    <cdr:sp macro="" textlink="">
      <cdr:nvSpPr>
        <cdr:cNvPr id="9" name="TextBox 8"/>
        <cdr:cNvSpPr txBox="1"/>
      </cdr:nvSpPr>
      <cdr:spPr>
        <a:xfrm xmlns:a="http://schemas.openxmlformats.org/drawingml/2006/main">
          <a:off x="3402245" y="708917"/>
          <a:ext cx="914400" cy="21575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endParaRPr lang="ar-SA" sz="1100"/>
        </a:p>
      </cdr:txBody>
    </cdr:sp>
  </cdr:relSizeAnchor>
  <cdr:relSizeAnchor xmlns:cdr="http://schemas.openxmlformats.org/drawingml/2006/chartDrawing">
    <cdr:from>
      <cdr:x>0.57104</cdr:x>
      <cdr:y>0.20464</cdr:y>
    </cdr:from>
    <cdr:to>
      <cdr:x>0.63635</cdr:x>
      <cdr:y>0.25931</cdr:y>
    </cdr:to>
    <cdr:sp macro="" textlink="">
      <cdr:nvSpPr>
        <cdr:cNvPr id="10" name="Right Arrow 9"/>
        <cdr:cNvSpPr/>
      </cdr:nvSpPr>
      <cdr:spPr>
        <a:xfrm xmlns:a="http://schemas.openxmlformats.org/drawingml/2006/main" rot="8214094">
          <a:off x="4528121" y="1067163"/>
          <a:ext cx="517910" cy="285101"/>
        </a:xfrm>
        <a:prstGeom xmlns:a="http://schemas.openxmlformats.org/drawingml/2006/main" prst="rightArrow">
          <a:avLst/>
        </a:prstGeom>
        <a:solidFill xmlns:a="http://schemas.openxmlformats.org/drawingml/2006/main">
          <a:srgbClr val="4F81BD"/>
        </a:solidFill>
        <a:ln xmlns:a="http://schemas.openxmlformats.org/drawingml/2006/main" w="25400" cap="flat" cmpd="sng" algn="ctr">
          <a:solidFill>
            <a:srgbClr val="4F81BD">
              <a:shade val="50000"/>
            </a:srgbClr>
          </a:solid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endParaRPr lang="ar-JO"/>
        </a:p>
      </cdr:txBody>
    </cdr:sp>
  </cdr:relSizeAnchor>
  <cdr:relSizeAnchor xmlns:cdr="http://schemas.openxmlformats.org/drawingml/2006/chartDrawing">
    <cdr:from>
      <cdr:x>0.06631</cdr:x>
      <cdr:y>0.67079</cdr:y>
    </cdr:from>
    <cdr:to>
      <cdr:x>0.13162</cdr:x>
      <cdr:y>0.72546</cdr:y>
    </cdr:to>
    <cdr:sp macro="" textlink="">
      <cdr:nvSpPr>
        <cdr:cNvPr id="11" name="Right Arrow 10"/>
        <cdr:cNvSpPr/>
      </cdr:nvSpPr>
      <cdr:spPr>
        <a:xfrm xmlns:a="http://schemas.openxmlformats.org/drawingml/2006/main" rot="19717318">
          <a:off x="525812" y="3498120"/>
          <a:ext cx="517910" cy="285101"/>
        </a:xfrm>
        <a:prstGeom xmlns:a="http://schemas.openxmlformats.org/drawingml/2006/main" prst="rightArrow">
          <a:avLst/>
        </a:prstGeom>
        <a:solidFill xmlns:a="http://schemas.openxmlformats.org/drawingml/2006/main">
          <a:srgbClr val="4F81BD"/>
        </a:solidFill>
        <a:ln xmlns:a="http://schemas.openxmlformats.org/drawingml/2006/main" w="25400" cap="flat" cmpd="sng" algn="ctr">
          <a:solidFill>
            <a:srgbClr val="4F81BD">
              <a:shade val="50000"/>
            </a:srgbClr>
          </a:solid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endParaRPr lang="ar-JO"/>
        </a:p>
      </cdr:txBody>
    </cdr:sp>
  </cdr:relSizeAnchor>
  <cdr:relSizeAnchor xmlns:cdr="http://schemas.openxmlformats.org/drawingml/2006/chartDrawing">
    <cdr:from>
      <cdr:x>0.61261</cdr:x>
      <cdr:y>0.10959</cdr:y>
    </cdr:from>
    <cdr:to>
      <cdr:x>0.77477</cdr:x>
      <cdr:y>0.20548</cdr:y>
    </cdr:to>
    <cdr:sp macro="" textlink="">
      <cdr:nvSpPr>
        <cdr:cNvPr id="12" name="TextBox 11"/>
        <cdr:cNvSpPr txBox="1"/>
      </cdr:nvSpPr>
      <cdr:spPr>
        <a:xfrm xmlns:a="http://schemas.openxmlformats.org/drawingml/2006/main">
          <a:off x="4857784" y="571504"/>
          <a:ext cx="1285884" cy="500066"/>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1800" b="1" dirty="0" smtClean="0"/>
            <a:t>Doctor fees</a:t>
          </a:r>
          <a:endParaRPr lang="ar-JO" sz="1800" b="1" dirty="0"/>
        </a:p>
      </cdr:txBody>
    </cdr:sp>
  </cdr:relSizeAnchor>
  <cdr:relSizeAnchor xmlns:cdr="http://schemas.openxmlformats.org/drawingml/2006/chartDrawing">
    <cdr:from>
      <cdr:x>0.01802</cdr:x>
      <cdr:y>0.76713</cdr:y>
    </cdr:from>
    <cdr:to>
      <cdr:x>0.1982</cdr:x>
      <cdr:y>0.91781</cdr:y>
    </cdr:to>
    <cdr:sp macro="" textlink="">
      <cdr:nvSpPr>
        <cdr:cNvPr id="13" name="TextBox 12"/>
        <cdr:cNvSpPr txBox="1"/>
      </cdr:nvSpPr>
      <cdr:spPr>
        <a:xfrm xmlns:a="http://schemas.openxmlformats.org/drawingml/2006/main">
          <a:off x="142876" y="4000528"/>
          <a:ext cx="1428760" cy="785818"/>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1800" b="1" dirty="0" smtClean="0"/>
            <a:t>Salaries and Wages</a:t>
          </a:r>
          <a:endParaRPr lang="ar-JO" sz="1800" b="1" dirty="0"/>
        </a:p>
      </cdr:txBody>
    </cdr:sp>
  </cdr:relSizeAnchor>
</c:userShapes>
</file>

<file path=ppt/drawings/drawing5.xml><?xml version="1.0" encoding="utf-8"?>
<c:userShapes xmlns:c="http://schemas.openxmlformats.org/drawingml/2006/chart">
  <cdr:relSizeAnchor xmlns:cdr="http://schemas.openxmlformats.org/drawingml/2006/chartDrawing">
    <cdr:from>
      <cdr:x>0.02756</cdr:x>
      <cdr:y>0.70464</cdr:y>
    </cdr:from>
    <cdr:to>
      <cdr:x>0.91882</cdr:x>
      <cdr:y>0.71549</cdr:y>
    </cdr:to>
    <cdr:sp macro="" textlink="">
      <cdr:nvSpPr>
        <cdr:cNvPr id="11" name="Straight Connector 10"/>
        <cdr:cNvSpPr/>
      </cdr:nvSpPr>
      <cdr:spPr>
        <a:xfrm xmlns:a="http://schemas.openxmlformats.org/drawingml/2006/main">
          <a:off x="212134" y="2969945"/>
          <a:ext cx="6860228" cy="45719"/>
        </a:xfrm>
        <a:prstGeom xmlns:a="http://schemas.openxmlformats.org/drawingml/2006/main" prst="line">
          <a:avLst/>
        </a:prstGeom>
        <a:ln xmlns:a="http://schemas.openxmlformats.org/drawingml/2006/main" w="38100">
          <a:solidFill>
            <a:srgbClr val="FF0066"/>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JO"/>
        </a:p>
      </cdr:txBody>
    </cdr:sp>
  </cdr:relSizeAnchor>
</c:userShapes>
</file>

<file path=ppt/drawings/drawing6.xml><?xml version="1.0" encoding="utf-8"?>
<c:userShapes xmlns:c="http://schemas.openxmlformats.org/drawingml/2006/chart">
  <cdr:relSizeAnchor xmlns:cdr="http://schemas.openxmlformats.org/drawingml/2006/chartDrawing">
    <cdr:from>
      <cdr:x>0.02198</cdr:x>
      <cdr:y>0.55761</cdr:y>
    </cdr:from>
    <cdr:to>
      <cdr:x>0.91209</cdr:x>
      <cdr:y>0.56884</cdr:y>
    </cdr:to>
    <cdr:sp macro="" textlink="">
      <cdr:nvSpPr>
        <cdr:cNvPr id="7" name="Straight Connector 6"/>
        <cdr:cNvSpPr/>
      </cdr:nvSpPr>
      <cdr:spPr>
        <a:xfrm xmlns:a="http://schemas.openxmlformats.org/drawingml/2006/main" rot="10800000">
          <a:off x="142873" y="2270577"/>
          <a:ext cx="5786479" cy="45719"/>
        </a:xfrm>
        <a:prstGeom xmlns:a="http://schemas.openxmlformats.org/drawingml/2006/main" prst="line">
          <a:avLst/>
        </a:prstGeom>
        <a:ln xmlns:a="http://schemas.openxmlformats.org/drawingml/2006/main" w="28575">
          <a:solidFill>
            <a:srgbClr val="FC0A83"/>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JO"/>
        </a:p>
      </cdr:txBody>
    </cdr:sp>
  </cdr:relSizeAnchor>
</c:userShapes>
</file>

<file path=ppt/drawings/drawing7.xml><?xml version="1.0" encoding="utf-8"?>
<c:userShapes xmlns:c="http://schemas.openxmlformats.org/drawingml/2006/chart">
  <cdr:relSizeAnchor xmlns:cdr="http://schemas.openxmlformats.org/drawingml/2006/chartDrawing">
    <cdr:from>
      <cdr:x>0.02416</cdr:x>
      <cdr:y>0.52431</cdr:y>
    </cdr:from>
    <cdr:to>
      <cdr:x>0.90995</cdr:x>
      <cdr:y>0.52484</cdr:y>
    </cdr:to>
    <cdr:sp macro="" textlink="">
      <cdr:nvSpPr>
        <cdr:cNvPr id="3" name="Straight Connector 2"/>
        <cdr:cNvSpPr/>
      </cdr:nvSpPr>
      <cdr:spPr>
        <a:xfrm xmlns:a="http://schemas.openxmlformats.org/drawingml/2006/main">
          <a:off x="135063" y="1551398"/>
          <a:ext cx="4952143" cy="1588"/>
        </a:xfrm>
        <a:prstGeom xmlns:a="http://schemas.openxmlformats.org/drawingml/2006/main" prst="line">
          <a:avLst/>
        </a:prstGeom>
        <a:ln xmlns:a="http://schemas.openxmlformats.org/drawingml/2006/main" w="38100">
          <a:solidFill>
            <a:srgbClr val="FF0066"/>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JO"/>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7AC2CBF-CEBA-4842-A55C-F743DA1A6F64}" type="datetimeFigureOut">
              <a:rPr lang="ar-JO" smtClean="0"/>
              <a:pPr/>
              <a:t>23/02/1434</a:t>
            </a:fld>
            <a:endParaRPr lang="ar-J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A38E38E-9539-451D-A0B6-11A74BA7C5EB}" type="slidenum">
              <a:rPr lang="ar-JO" smtClean="0"/>
              <a:pPr/>
              <a:t>‹#›</a:t>
            </a:fld>
            <a:endParaRPr lang="ar-JO"/>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A38E38E-9539-451D-A0B6-11A74BA7C5EB}" type="slidenum">
              <a:rPr lang="ar-JO" smtClean="0"/>
              <a:pPr/>
              <a:t>9</a:t>
            </a:fld>
            <a:endParaRPr lang="ar-J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J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JO"/>
          </a:p>
        </p:txBody>
      </p:sp>
      <p:sp>
        <p:nvSpPr>
          <p:cNvPr id="4" name="Date Placeholder 3"/>
          <p:cNvSpPr>
            <a:spLocks noGrp="1"/>
          </p:cNvSpPr>
          <p:nvPr>
            <p:ph type="dt" sz="half" idx="10"/>
          </p:nvPr>
        </p:nvSpPr>
        <p:spPr/>
        <p:txBody>
          <a:bodyPr/>
          <a:lstStyle/>
          <a:p>
            <a:fld id="{AEC1DB33-C938-4DB3-A149-C13A71B47AEA}" type="datetimeFigureOut">
              <a:rPr lang="ar-JO" smtClean="0"/>
              <a:pPr/>
              <a:t>23/02/1434</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989204F8-7349-493A-AECC-ABEDF667F0DC}" type="slidenum">
              <a:rPr lang="ar-JO" smtClean="0"/>
              <a:pPr/>
              <a:t>‹#›</a:t>
            </a:fld>
            <a:endParaRPr lang="ar-J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10"/>
          </p:nvPr>
        </p:nvSpPr>
        <p:spPr/>
        <p:txBody>
          <a:bodyPr/>
          <a:lstStyle/>
          <a:p>
            <a:fld id="{AEC1DB33-C938-4DB3-A149-C13A71B47AEA}" type="datetimeFigureOut">
              <a:rPr lang="ar-JO" smtClean="0"/>
              <a:pPr/>
              <a:t>23/02/1434</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989204F8-7349-493A-AECC-ABEDF667F0DC}" type="slidenum">
              <a:rPr lang="ar-JO" smtClean="0"/>
              <a:pPr/>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J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10"/>
          </p:nvPr>
        </p:nvSpPr>
        <p:spPr/>
        <p:txBody>
          <a:bodyPr/>
          <a:lstStyle/>
          <a:p>
            <a:fld id="{AEC1DB33-C938-4DB3-A149-C13A71B47AEA}" type="datetimeFigureOut">
              <a:rPr lang="ar-JO" smtClean="0"/>
              <a:pPr/>
              <a:t>23/02/1434</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989204F8-7349-493A-AECC-ABEDF667F0DC}" type="slidenum">
              <a:rPr lang="ar-JO" smtClean="0"/>
              <a:pPr/>
              <a:t>‹#›</a:t>
            </a:fld>
            <a:endParaRPr lang="ar-J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10"/>
          </p:nvPr>
        </p:nvSpPr>
        <p:spPr/>
        <p:txBody>
          <a:bodyPr/>
          <a:lstStyle/>
          <a:p>
            <a:fld id="{AEC1DB33-C938-4DB3-A149-C13A71B47AEA}" type="datetimeFigureOut">
              <a:rPr lang="ar-JO" smtClean="0"/>
              <a:pPr/>
              <a:t>23/02/1434</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989204F8-7349-493A-AECC-ABEDF667F0DC}" type="slidenum">
              <a:rPr lang="ar-JO" smtClean="0"/>
              <a:pPr/>
              <a:t>‹#›</a:t>
            </a:fld>
            <a:endParaRPr lang="ar-J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J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C1DB33-C938-4DB3-A149-C13A71B47AEA}" type="datetimeFigureOut">
              <a:rPr lang="ar-JO" smtClean="0"/>
              <a:pPr/>
              <a:t>23/02/1434</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989204F8-7349-493A-AECC-ABEDF667F0DC}" type="slidenum">
              <a:rPr lang="ar-JO" smtClean="0"/>
              <a:pPr/>
              <a:t>‹#›</a:t>
            </a:fld>
            <a:endParaRPr lang="ar-J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5" name="Date Placeholder 4"/>
          <p:cNvSpPr>
            <a:spLocks noGrp="1"/>
          </p:cNvSpPr>
          <p:nvPr>
            <p:ph type="dt" sz="half" idx="10"/>
          </p:nvPr>
        </p:nvSpPr>
        <p:spPr/>
        <p:txBody>
          <a:bodyPr/>
          <a:lstStyle/>
          <a:p>
            <a:fld id="{AEC1DB33-C938-4DB3-A149-C13A71B47AEA}" type="datetimeFigureOut">
              <a:rPr lang="ar-JO" smtClean="0"/>
              <a:pPr/>
              <a:t>23/02/1434</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989204F8-7349-493A-AECC-ABEDF667F0DC}" type="slidenum">
              <a:rPr lang="ar-JO" smtClean="0"/>
              <a:pPr/>
              <a:t>‹#›</a:t>
            </a:fld>
            <a:endParaRPr lang="ar-J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J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7" name="Date Placeholder 6"/>
          <p:cNvSpPr>
            <a:spLocks noGrp="1"/>
          </p:cNvSpPr>
          <p:nvPr>
            <p:ph type="dt" sz="half" idx="10"/>
          </p:nvPr>
        </p:nvSpPr>
        <p:spPr/>
        <p:txBody>
          <a:bodyPr/>
          <a:lstStyle/>
          <a:p>
            <a:fld id="{AEC1DB33-C938-4DB3-A149-C13A71B47AEA}" type="datetimeFigureOut">
              <a:rPr lang="ar-JO" smtClean="0"/>
              <a:pPr/>
              <a:t>23/02/1434</a:t>
            </a:fld>
            <a:endParaRPr lang="ar-JO"/>
          </a:p>
        </p:txBody>
      </p:sp>
      <p:sp>
        <p:nvSpPr>
          <p:cNvPr id="8" name="Footer Placeholder 7"/>
          <p:cNvSpPr>
            <a:spLocks noGrp="1"/>
          </p:cNvSpPr>
          <p:nvPr>
            <p:ph type="ftr" sz="quarter" idx="11"/>
          </p:nvPr>
        </p:nvSpPr>
        <p:spPr/>
        <p:txBody>
          <a:bodyPr/>
          <a:lstStyle/>
          <a:p>
            <a:endParaRPr lang="ar-JO"/>
          </a:p>
        </p:txBody>
      </p:sp>
      <p:sp>
        <p:nvSpPr>
          <p:cNvPr id="9" name="Slide Number Placeholder 8"/>
          <p:cNvSpPr>
            <a:spLocks noGrp="1"/>
          </p:cNvSpPr>
          <p:nvPr>
            <p:ph type="sldNum" sz="quarter" idx="12"/>
          </p:nvPr>
        </p:nvSpPr>
        <p:spPr/>
        <p:txBody>
          <a:bodyPr/>
          <a:lstStyle/>
          <a:p>
            <a:fld id="{989204F8-7349-493A-AECC-ABEDF667F0DC}" type="slidenum">
              <a:rPr lang="ar-JO" smtClean="0"/>
              <a:pPr/>
              <a:t>‹#›</a:t>
            </a:fld>
            <a:endParaRPr lang="ar-J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Date Placeholder 2"/>
          <p:cNvSpPr>
            <a:spLocks noGrp="1"/>
          </p:cNvSpPr>
          <p:nvPr>
            <p:ph type="dt" sz="half" idx="10"/>
          </p:nvPr>
        </p:nvSpPr>
        <p:spPr/>
        <p:txBody>
          <a:bodyPr/>
          <a:lstStyle/>
          <a:p>
            <a:fld id="{AEC1DB33-C938-4DB3-A149-C13A71B47AEA}" type="datetimeFigureOut">
              <a:rPr lang="ar-JO" smtClean="0"/>
              <a:pPr/>
              <a:t>23/02/1434</a:t>
            </a:fld>
            <a:endParaRPr lang="ar-JO"/>
          </a:p>
        </p:txBody>
      </p:sp>
      <p:sp>
        <p:nvSpPr>
          <p:cNvPr id="4" name="Footer Placeholder 3"/>
          <p:cNvSpPr>
            <a:spLocks noGrp="1"/>
          </p:cNvSpPr>
          <p:nvPr>
            <p:ph type="ftr" sz="quarter" idx="11"/>
          </p:nvPr>
        </p:nvSpPr>
        <p:spPr/>
        <p:txBody>
          <a:bodyPr/>
          <a:lstStyle/>
          <a:p>
            <a:endParaRPr lang="ar-JO"/>
          </a:p>
        </p:txBody>
      </p:sp>
      <p:sp>
        <p:nvSpPr>
          <p:cNvPr id="5" name="Slide Number Placeholder 4"/>
          <p:cNvSpPr>
            <a:spLocks noGrp="1"/>
          </p:cNvSpPr>
          <p:nvPr>
            <p:ph type="sldNum" sz="quarter" idx="12"/>
          </p:nvPr>
        </p:nvSpPr>
        <p:spPr/>
        <p:txBody>
          <a:bodyPr/>
          <a:lstStyle/>
          <a:p>
            <a:fld id="{989204F8-7349-493A-AECC-ABEDF667F0DC}" type="slidenum">
              <a:rPr lang="ar-JO" smtClean="0"/>
              <a:pPr/>
              <a:t>‹#›</a:t>
            </a:fld>
            <a:endParaRPr lang="ar-J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C1DB33-C938-4DB3-A149-C13A71B47AEA}" type="datetimeFigureOut">
              <a:rPr lang="ar-JO" smtClean="0"/>
              <a:pPr/>
              <a:t>23/02/1434</a:t>
            </a:fld>
            <a:endParaRPr lang="ar-JO"/>
          </a:p>
        </p:txBody>
      </p:sp>
      <p:sp>
        <p:nvSpPr>
          <p:cNvPr id="3" name="Footer Placeholder 2"/>
          <p:cNvSpPr>
            <a:spLocks noGrp="1"/>
          </p:cNvSpPr>
          <p:nvPr>
            <p:ph type="ftr" sz="quarter" idx="11"/>
          </p:nvPr>
        </p:nvSpPr>
        <p:spPr/>
        <p:txBody>
          <a:bodyPr/>
          <a:lstStyle/>
          <a:p>
            <a:endParaRPr lang="ar-JO"/>
          </a:p>
        </p:txBody>
      </p:sp>
      <p:sp>
        <p:nvSpPr>
          <p:cNvPr id="4" name="Slide Number Placeholder 3"/>
          <p:cNvSpPr>
            <a:spLocks noGrp="1"/>
          </p:cNvSpPr>
          <p:nvPr>
            <p:ph type="sldNum" sz="quarter" idx="12"/>
          </p:nvPr>
        </p:nvSpPr>
        <p:spPr/>
        <p:txBody>
          <a:bodyPr/>
          <a:lstStyle/>
          <a:p>
            <a:fld id="{989204F8-7349-493A-AECC-ABEDF667F0DC}" type="slidenum">
              <a:rPr lang="ar-JO" smtClean="0"/>
              <a:pPr/>
              <a:t>‹#›</a:t>
            </a:fld>
            <a:endParaRPr lang="ar-J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J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C1DB33-C938-4DB3-A149-C13A71B47AEA}" type="datetimeFigureOut">
              <a:rPr lang="ar-JO" smtClean="0"/>
              <a:pPr/>
              <a:t>23/02/1434</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989204F8-7349-493A-AECC-ABEDF667F0DC}" type="slidenum">
              <a:rPr lang="ar-JO" smtClean="0"/>
              <a:pPr/>
              <a:t>‹#›</a:t>
            </a:fld>
            <a:endParaRPr lang="ar-J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J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JO"/>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C1DB33-C938-4DB3-A149-C13A71B47AEA}" type="datetimeFigureOut">
              <a:rPr lang="ar-JO" smtClean="0"/>
              <a:pPr/>
              <a:t>23/02/1434</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989204F8-7349-493A-AECC-ABEDF667F0DC}" type="slidenum">
              <a:rPr lang="ar-JO" smtClean="0"/>
              <a:pPr/>
              <a:t>‹#›</a:t>
            </a:fld>
            <a:endParaRPr lang="ar-J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JO"/>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EC1DB33-C938-4DB3-A149-C13A71B47AEA}" type="datetimeFigureOut">
              <a:rPr lang="ar-JO" smtClean="0"/>
              <a:pPr/>
              <a:t>23/02/1434</a:t>
            </a:fld>
            <a:endParaRPr lang="ar-J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JO"/>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89204F8-7349-493A-AECC-ABEDF667F0DC}" type="slidenum">
              <a:rPr lang="ar-JO" smtClean="0"/>
              <a:pPr/>
              <a:t>‹#›</a:t>
            </a:fld>
            <a:endParaRPr lang="ar-J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hyperlink" Target="file:///C:\Users\microworks\Desktop\&#1575;&#1604;&#1606;&#1587;&#1576;%20(&#1575;&#1604;&#1575;&#1606;&#1580;&#1610;&#1604;&#1610;).xls"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6.xml"/><Relationship Id="rId1" Type="http://schemas.openxmlformats.org/officeDocument/2006/relationships/video" Target="file:///C:\Users\microworks\Desktop\SIB%20Development%20Cost%20Reduction%20&amp;%20Expense%20Management.mp4" TargetMode="Externa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image" Target="../media/image4.jpeg"/><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diagramColors" Target="../diagrams/colors3.xm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75000"/>
              </a:schemeClr>
            </a:gs>
            <a:gs pos="64999">
              <a:srgbClr val="F0EBD5"/>
            </a:gs>
            <a:gs pos="100000">
              <a:srgbClr val="D1C39F"/>
            </a:gs>
          </a:gsLst>
          <a:lin ang="0" scaled="0"/>
        </a:gradFill>
        <a:effectLst/>
      </p:bgPr>
    </p:bg>
    <p:spTree>
      <p:nvGrpSpPr>
        <p:cNvPr id="1" name=""/>
        <p:cNvGrpSpPr/>
        <p:nvPr/>
      </p:nvGrpSpPr>
      <p:grpSpPr>
        <a:xfrm>
          <a:off x="0" y="0"/>
          <a:ext cx="0" cy="0"/>
          <a:chOff x="0" y="0"/>
          <a:chExt cx="0" cy="0"/>
        </a:xfrm>
      </p:grpSpPr>
      <p:pic>
        <p:nvPicPr>
          <p:cNvPr id="1026" name="Picture 2" descr="C:\Users\microworks\Desktop\cost final.jpg"/>
          <p:cNvPicPr>
            <a:picLocks noChangeAspect="1" noChangeArrowheads="1"/>
          </p:cNvPicPr>
          <p:nvPr/>
        </p:nvPicPr>
        <p:blipFill>
          <a:blip r:embed="rId2"/>
          <a:srcRect/>
          <a:stretch>
            <a:fillRect/>
          </a:stretch>
        </p:blipFill>
        <p:spPr bwMode="auto">
          <a:xfrm>
            <a:off x="357158" y="1785926"/>
            <a:ext cx="8501122" cy="321471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Rectangle 4"/>
          <p:cNvSpPr/>
          <p:nvPr/>
        </p:nvSpPr>
        <p:spPr>
          <a:xfrm>
            <a:off x="642910" y="5143512"/>
            <a:ext cx="8001056" cy="163121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Cost Reduction Program for St.Luks Hospital </a:t>
            </a:r>
            <a:endParaRPr lang="en-US" sz="5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4" name="Picture 3" descr="usp1-ps-blla3a-eda7ea9cec.jpg"/>
          <p:cNvPicPr>
            <a:picLocks noChangeAspect="1"/>
          </p:cNvPicPr>
          <p:nvPr/>
        </p:nvPicPr>
        <p:blipFill>
          <a:blip r:embed="rId3" cstate="print"/>
          <a:stretch>
            <a:fillRect/>
          </a:stretch>
        </p:blipFill>
        <p:spPr>
          <a:xfrm>
            <a:off x="6929454" y="357166"/>
            <a:ext cx="1584176" cy="936104"/>
          </a:xfrm>
          <a:prstGeom prst="ellipse">
            <a:avLst/>
          </a:prstGeom>
          <a:ln>
            <a:noFill/>
          </a:ln>
          <a:effectLst>
            <a:softEdge rad="112500"/>
          </a:effectLst>
        </p:spPr>
      </p:pic>
      <p:sp>
        <p:nvSpPr>
          <p:cNvPr id="6" name="Rectangle 5"/>
          <p:cNvSpPr/>
          <p:nvPr/>
        </p:nvSpPr>
        <p:spPr>
          <a:xfrm>
            <a:off x="500034" y="214290"/>
            <a:ext cx="7143800" cy="1508105"/>
          </a:xfrm>
          <a:prstGeom prst="rect">
            <a:avLst/>
          </a:prstGeom>
        </p:spPr>
        <p:txBody>
          <a:bodyPr wrap="square">
            <a:spAutoFit/>
          </a:bodyPr>
          <a:lstStyle/>
          <a:p>
            <a:pPr algn="ctr" rtl="0"/>
            <a:r>
              <a:rPr lang="en-US" sz="3000" b="1" spc="100" dirty="0" smtClean="0">
                <a:ln w="18000">
                  <a:solidFill>
                    <a:schemeClr val="tx1"/>
                  </a:solidFill>
                  <a:prstDash val="solid"/>
                </a:ln>
                <a:effectLst>
                  <a:outerShdw blurRad="25000" dist="20000" dir="16020000" algn="tl">
                    <a:schemeClr val="accent1">
                      <a:satMod val="200000"/>
                      <a:shade val="1000"/>
                      <a:alpha val="60000"/>
                    </a:schemeClr>
                  </a:outerShdw>
                </a:effectLst>
              </a:rPr>
              <a:t>An-</a:t>
            </a:r>
            <a:r>
              <a:rPr lang="en-US" sz="3000" b="1" spc="100" dirty="0" err="1" smtClean="0">
                <a:ln w="18000">
                  <a:solidFill>
                    <a:schemeClr val="tx1"/>
                  </a:solidFill>
                  <a:prstDash val="solid"/>
                </a:ln>
                <a:effectLst>
                  <a:outerShdw blurRad="25000" dist="20000" dir="16020000" algn="tl">
                    <a:schemeClr val="accent1">
                      <a:satMod val="200000"/>
                      <a:shade val="1000"/>
                      <a:alpha val="60000"/>
                    </a:schemeClr>
                  </a:outerShdw>
                </a:effectLst>
              </a:rPr>
              <a:t>Najah</a:t>
            </a:r>
            <a:r>
              <a:rPr lang="en-US" sz="3000" b="1" spc="100" dirty="0" smtClean="0">
                <a:ln w="18000">
                  <a:solidFill>
                    <a:schemeClr val="tx1"/>
                  </a:solidFill>
                  <a:prstDash val="solid"/>
                </a:ln>
                <a:effectLst>
                  <a:outerShdw blurRad="25000" dist="20000" dir="16020000" algn="tl">
                    <a:schemeClr val="accent1">
                      <a:satMod val="200000"/>
                      <a:shade val="1000"/>
                      <a:alpha val="60000"/>
                    </a:schemeClr>
                  </a:outerShdw>
                </a:effectLst>
              </a:rPr>
              <a:t> </a:t>
            </a:r>
            <a:r>
              <a:rPr lang="en-US" sz="3000" b="1" spc="100" dirty="0" smtClean="0">
                <a:ln w="18000">
                  <a:solidFill>
                    <a:schemeClr val="tx1"/>
                  </a:solidFill>
                  <a:prstDash val="solid"/>
                </a:ln>
                <a:effectLst>
                  <a:outerShdw blurRad="25000" dist="20000" dir="16020000" algn="tl">
                    <a:schemeClr val="accent1">
                      <a:satMod val="200000"/>
                      <a:shade val="1000"/>
                      <a:alpha val="60000"/>
                    </a:schemeClr>
                  </a:outerShdw>
                </a:effectLst>
              </a:rPr>
              <a:t>National </a:t>
            </a:r>
            <a:r>
              <a:rPr lang="en-US" sz="3000" b="1" spc="100" dirty="0" smtClean="0">
                <a:ln w="18000">
                  <a:solidFill>
                    <a:schemeClr val="tx1"/>
                  </a:solidFill>
                  <a:prstDash val="solid"/>
                </a:ln>
                <a:effectLst>
                  <a:outerShdw blurRad="25000" dist="20000" dir="16020000" algn="tl">
                    <a:schemeClr val="accent1">
                      <a:satMod val="200000"/>
                      <a:shade val="1000"/>
                      <a:alpha val="60000"/>
                    </a:schemeClr>
                  </a:outerShdw>
                </a:effectLst>
              </a:rPr>
              <a:t>University</a:t>
            </a:r>
          </a:p>
          <a:p>
            <a:pPr algn="ctr" rtl="0"/>
            <a:r>
              <a:rPr lang="en-US" sz="3000" b="1" spc="100" dirty="0" smtClean="0">
                <a:ln w="18000">
                  <a:solidFill>
                    <a:schemeClr val="tx1"/>
                  </a:solidFill>
                  <a:prstDash val="solid"/>
                </a:ln>
                <a:effectLst>
                  <a:outerShdw blurRad="25000" dist="20000" dir="16020000" algn="tl">
                    <a:schemeClr val="accent1">
                      <a:satMod val="200000"/>
                      <a:shade val="1000"/>
                      <a:alpha val="60000"/>
                    </a:schemeClr>
                  </a:outerShdw>
                </a:effectLst>
              </a:rPr>
              <a:t>Faculty of Engineering </a:t>
            </a:r>
            <a:r>
              <a:rPr lang="en-US" sz="3000" b="1" spc="100" dirty="0" smtClean="0">
                <a:ln w="18000">
                  <a:solidFill>
                    <a:schemeClr val="tx1"/>
                  </a:solidFill>
                  <a:prstDash val="solid"/>
                </a:ln>
                <a:effectLst>
                  <a:outerShdw blurRad="25000" dist="20000" dir="16020000" algn="tl">
                    <a:schemeClr val="accent1">
                      <a:satMod val="200000"/>
                      <a:shade val="1000"/>
                      <a:alpha val="60000"/>
                    </a:schemeClr>
                  </a:outerShdw>
                </a:effectLst>
              </a:rPr>
              <a:t/>
            </a:r>
            <a:br>
              <a:rPr lang="en-US" sz="3000" b="1" spc="100" dirty="0" smtClean="0">
                <a:ln w="18000">
                  <a:solidFill>
                    <a:schemeClr val="tx1"/>
                  </a:solidFill>
                  <a:prstDash val="solid"/>
                </a:ln>
                <a:effectLst>
                  <a:outerShdw blurRad="25000" dist="20000" dir="16020000" algn="tl">
                    <a:schemeClr val="accent1">
                      <a:satMod val="200000"/>
                      <a:shade val="1000"/>
                      <a:alpha val="60000"/>
                    </a:schemeClr>
                  </a:outerShdw>
                </a:effectLst>
              </a:rPr>
            </a:br>
            <a:r>
              <a:rPr lang="en-US" sz="3200" b="1" spc="100" dirty="0" smtClean="0">
                <a:ln w="18000">
                  <a:solidFill>
                    <a:schemeClr val="tx1"/>
                  </a:solidFill>
                  <a:prstDash val="solid"/>
                </a:ln>
                <a:effectLst>
                  <a:outerShdw blurRad="25000" dist="20000" dir="16020000" algn="tl">
                    <a:schemeClr val="accent1">
                      <a:satMod val="200000"/>
                      <a:shade val="1000"/>
                      <a:alpha val="60000"/>
                    </a:schemeClr>
                  </a:outerShdw>
                </a:effectLst>
              </a:rPr>
              <a:t>Industrial Department</a:t>
            </a:r>
            <a:r>
              <a:rPr lang="en-US" b="1" spc="100" dirty="0" smtClean="0">
                <a:ln w="18000">
                  <a:solidFill>
                    <a:schemeClr val="tx1"/>
                  </a:solidFill>
                  <a:prstDash val="solid"/>
                </a:ln>
                <a:effectLst>
                  <a:outerShdw blurRad="25000" dist="20000" dir="16020000" algn="tl">
                    <a:schemeClr val="accent1">
                      <a:satMod val="200000"/>
                      <a:shade val="1000"/>
                      <a:alpha val="60000"/>
                    </a:schemeClr>
                  </a:outerShdw>
                </a:effectLst>
              </a:rPr>
              <a:t> </a:t>
            </a:r>
            <a:endParaRPr lang="en-US" dirty="0"/>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pic>
        <p:nvPicPr>
          <p:cNvPr id="3" name="Picture 3" descr="C:\Users\microworks\Desktop\presentation.jpg"/>
          <p:cNvPicPr>
            <a:picLocks noChangeAspect="1" noChangeArrowheads="1"/>
          </p:cNvPicPr>
          <p:nvPr/>
        </p:nvPicPr>
        <p:blipFill>
          <a:blip r:embed="rId2"/>
          <a:srcRect/>
          <a:stretch>
            <a:fillRect/>
          </a:stretch>
        </p:blipFill>
        <p:spPr bwMode="auto">
          <a:xfrm>
            <a:off x="0" y="0"/>
            <a:ext cx="9143999"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Rounded Rectangle 3"/>
          <p:cNvSpPr/>
          <p:nvPr/>
        </p:nvSpPr>
        <p:spPr>
          <a:xfrm>
            <a:off x="500034" y="1142984"/>
            <a:ext cx="8286808" cy="5500702"/>
          </a:xfrm>
          <a:prstGeom prst="roundRect">
            <a:avLst/>
          </a:prstGeom>
          <a:gradFill flip="none" rotWithShape="1">
            <a:gsLst>
              <a:gs pos="53000">
                <a:srgbClr val="FFEFD1">
                  <a:alpha val="22000"/>
                </a:srgbClr>
              </a:gs>
              <a:gs pos="64999">
                <a:srgbClr val="F0EBD5"/>
              </a:gs>
              <a:gs pos="100000">
                <a:srgbClr val="D1C39F"/>
              </a:gs>
            </a:gsLst>
            <a:lin ang="13500000" scaled="1"/>
            <a:tileRect/>
          </a:gradFill>
          <a:ln>
            <a:solidFill>
              <a:schemeClr val="bg2">
                <a:lumMod val="50000"/>
                <a:alpha val="73000"/>
              </a:schemeClr>
            </a:solidFill>
          </a:ln>
          <a:effectLst>
            <a:outerShdw blurRad="50800" dist="50800" dir="5400000" algn="ct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t"/>
          <a:lstStyle/>
          <a:p>
            <a:pPr algn="l" rtl="0"/>
            <a:endParaRPr lang="en-US" sz="2000" b="1" u="sng" dirty="0">
              <a:solidFill>
                <a:schemeClr val="bg2">
                  <a:lumMod val="25000"/>
                </a:schemeClr>
              </a:solidFill>
            </a:endParaRPr>
          </a:p>
          <a:p>
            <a:pPr marL="342900" indent="-342900" algn="just" rtl="0">
              <a:lnSpc>
                <a:spcPct val="150000"/>
              </a:lnSpc>
            </a:pPr>
            <a:endParaRPr lang="en-US" sz="1600" b="1" dirty="0" smtClean="0">
              <a:solidFill>
                <a:schemeClr val="bg2">
                  <a:lumMod val="25000"/>
                </a:schemeClr>
              </a:solidFill>
            </a:endParaRPr>
          </a:p>
        </p:txBody>
      </p:sp>
      <p:sp>
        <p:nvSpPr>
          <p:cNvPr id="1025" name="Rectangle 1"/>
          <p:cNvSpPr>
            <a:spLocks noChangeArrowheads="1"/>
          </p:cNvSpPr>
          <p:nvPr/>
        </p:nvSpPr>
        <p:spPr bwMode="auto">
          <a:xfrm>
            <a:off x="642910" y="714356"/>
            <a:ext cx="8215370" cy="2380868"/>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buFontTx/>
              <a:buNone/>
              <a:tabLst/>
            </a:pPr>
            <a:endParaRPr kumimoji="0" lang="en-US" sz="20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 cost center is part of an organization that does not produce direct profit and adds to the cost of running a company. Cost centers only contribute to a company's profitability indirectly,</a:t>
            </a:r>
            <a:r>
              <a:rPr kumimoji="0" lang="en-US" sz="2000" b="1" i="0" u="none" strike="noStrike" cap="none" normalizeH="0" baseline="0" dirty="0" smtClean="0">
                <a:ln>
                  <a:noFill/>
                </a:ln>
                <a:solidFill>
                  <a:schemeClr val="tx1"/>
                </a:solidFill>
                <a:effectLst/>
                <a:latin typeface="Arial"/>
                <a:ea typeface="Calibri" pitchFamily="34" charset="0"/>
                <a:cs typeface="Times New Roman" pitchFamily="18" charset="0"/>
              </a:rPr>
              <a:t> </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unlike a profit center which contributes to profitability directly through its actions.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1857356" y="428604"/>
            <a:ext cx="6357982" cy="584775"/>
          </a:xfrm>
          <a:prstGeom prst="rect">
            <a:avLst/>
          </a:prstGeom>
        </p:spPr>
        <p:txBody>
          <a:bodyPr wrap="square">
            <a:spAutoFit/>
          </a:bodyPr>
          <a:lstStyle/>
          <a:p>
            <a:pPr algn="ctr"/>
            <a:r>
              <a:rPr lang="en-US" sz="3200" b="1" cap="all" dirty="0" smtClean="0">
                <a:ln w="0">
                  <a:solidFill>
                    <a:schemeClr val="bg2">
                      <a:lumMod val="75000"/>
                    </a:schemeClr>
                  </a:solidFill>
                </a:ln>
                <a:solidFill>
                  <a:schemeClr val="bg2">
                    <a:lumMod val="25000"/>
                  </a:schemeClr>
                </a:solidFill>
                <a:effectLst>
                  <a:reflection blurRad="12700" stA="50000" endPos="50000" dist="5000" dir="5400000" sy="-100000" rotWithShape="0"/>
                </a:effectLst>
              </a:rPr>
              <a:t>Cost Center VS Profit Center</a:t>
            </a:r>
            <a:endParaRPr lang="ar-JO" sz="3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dirty="0"/>
          </a:p>
        </p:txBody>
      </p:sp>
      <p:pic>
        <p:nvPicPr>
          <p:cNvPr id="26627" name="Picture 3" descr="C:\Users\microworks\Desktop\imppppppppppppp.png"/>
          <p:cNvPicPr>
            <a:picLocks noChangeAspect="1" noChangeArrowheads="1"/>
          </p:cNvPicPr>
          <p:nvPr/>
        </p:nvPicPr>
        <p:blipFill>
          <a:blip r:embed="rId2">
            <a:duotone>
              <a:prstClr val="black"/>
              <a:schemeClr val="bg2">
                <a:lumMod val="50000"/>
                <a:tint val="45000"/>
                <a:satMod val="400000"/>
              </a:schemeClr>
            </a:duotone>
          </a:blip>
          <a:srcRect/>
          <a:stretch>
            <a:fillRect/>
          </a:stretch>
        </p:blipFill>
        <p:spPr bwMode="auto">
          <a:xfrm>
            <a:off x="0" y="0"/>
            <a:ext cx="9144000" cy="6841818"/>
          </a:xfrm>
          <a:prstGeom prst="rect">
            <a:avLst/>
          </a:prstGeom>
          <a:solidFill>
            <a:schemeClr val="bg2">
              <a:lumMod val="25000"/>
            </a:schemeClr>
          </a:solidFill>
          <a:ln w="228600" cap="sq" cmpd="thickThin">
            <a:solidFill>
              <a:srgbClr val="000000"/>
            </a:solidFill>
            <a:prstDash val="solid"/>
            <a:miter lim="800000"/>
          </a:ln>
          <a:effectLst>
            <a:innerShdw blurRad="76200">
              <a:srgbClr val="000000"/>
            </a:innerShdw>
          </a:effectLst>
        </p:spPr>
      </p:pic>
      <p:sp>
        <p:nvSpPr>
          <p:cNvPr id="6" name="Rectangle 5"/>
          <p:cNvSpPr/>
          <p:nvPr/>
        </p:nvSpPr>
        <p:spPr>
          <a:xfrm>
            <a:off x="857224" y="3214686"/>
            <a:ext cx="3929090" cy="1323439"/>
          </a:xfrm>
          <a:prstGeom prst="rect">
            <a:avLst/>
          </a:prstGeom>
          <a:noFill/>
        </p:spPr>
        <p:txBody>
          <a:bodyPr wrap="square" lIns="91440" tIns="45720" rIns="91440" bIns="45720">
            <a:spAutoFit/>
          </a:bodyPr>
          <a:lstStyle/>
          <a:p>
            <a:pPr algn="l"/>
            <a:r>
              <a:rPr lang="en-US" sz="4000" b="1" cap="none" spc="0" dirty="0" smtClean="0">
                <a:ln w="1905"/>
                <a:solidFill>
                  <a:schemeClr val="bg2"/>
                </a:solidFill>
                <a:effectLst>
                  <a:innerShdw blurRad="69850" dist="43180" dir="5400000">
                    <a:srgbClr val="000000">
                      <a:alpha val="65000"/>
                    </a:srgbClr>
                  </a:innerShdw>
                </a:effectLst>
              </a:rPr>
              <a:t>  </a:t>
            </a:r>
            <a:r>
              <a:rPr lang="en-US" sz="4000" b="1" cap="none" spc="0" dirty="0" smtClean="0">
                <a:ln w="1905"/>
                <a:solidFill>
                  <a:schemeClr val="bg1"/>
                </a:solidFill>
                <a:effectLst>
                  <a:innerShdw blurRad="69850" dist="43180" dir="5400000">
                    <a:srgbClr val="000000">
                      <a:alpha val="65000"/>
                    </a:srgbClr>
                  </a:innerShdw>
                </a:effectLst>
              </a:rPr>
              <a:t>Collection   of       Data</a:t>
            </a:r>
            <a:endParaRPr lang="en-US" sz="4000" b="1" cap="none" spc="0" dirty="0">
              <a:ln w="1905"/>
              <a:solidFill>
                <a:schemeClr val="bg1"/>
              </a:solidFill>
              <a:effectLst>
                <a:innerShdw blurRad="69850" dist="43180" dir="5400000">
                  <a:srgbClr val="000000">
                    <a:alpha val="65000"/>
                  </a:srgbClr>
                </a:innerShdw>
              </a:effectLst>
            </a:endParaRPr>
          </a:p>
        </p:txBody>
      </p:sp>
      <p:sp>
        <p:nvSpPr>
          <p:cNvPr id="9" name="Rectangle 8"/>
          <p:cNvSpPr/>
          <p:nvPr/>
        </p:nvSpPr>
        <p:spPr>
          <a:xfrm>
            <a:off x="0" y="0"/>
            <a:ext cx="9216434" cy="830997"/>
          </a:xfrm>
          <a:prstGeom prst="rect">
            <a:avLst/>
          </a:prstGeom>
          <a:noFill/>
        </p:spPr>
        <p:txBody>
          <a:bodyPr wrap="none" lIns="91440" tIns="45720" rIns="91440" bIns="45720">
            <a:spAutoFit/>
          </a:bodyPr>
          <a:lstStyle/>
          <a:p>
            <a:pPr algn="ctr"/>
            <a:r>
              <a:rPr lang="en-US" sz="4800" b="1" cap="none" spc="0" dirty="0" smtClean="0">
                <a:ln w="1905"/>
                <a:solidFill>
                  <a:schemeClr val="bg1"/>
                </a:solidFill>
                <a:effectLst>
                  <a:innerShdw blurRad="69850" dist="43180" dir="5400000">
                    <a:srgbClr val="000000">
                      <a:alpha val="65000"/>
                    </a:srgbClr>
                  </a:innerShdw>
                </a:effectLst>
              </a:rPr>
              <a:t>Cost Reduction fo</a:t>
            </a:r>
            <a:r>
              <a:rPr lang="en-US" sz="4800" b="1" dirty="0" smtClean="0">
                <a:ln w="1905"/>
                <a:solidFill>
                  <a:schemeClr val="bg1"/>
                </a:solidFill>
                <a:effectLst>
                  <a:innerShdw blurRad="69850" dist="43180" dir="5400000">
                    <a:srgbClr val="000000">
                      <a:alpha val="65000"/>
                    </a:srgbClr>
                  </a:innerShdw>
                </a:effectLst>
              </a:rPr>
              <a:t>r St.Luks Hospital</a:t>
            </a:r>
            <a:endParaRPr lang="en-US" sz="4800" b="1" cap="none" spc="0" dirty="0">
              <a:ln w="1905"/>
              <a:solidFill>
                <a:schemeClr val="bg1"/>
              </a:solidFill>
              <a:effectLst>
                <a:innerShdw blurRad="69850" dist="43180" dir="5400000">
                  <a:srgbClr val="000000">
                    <a:alpha val="65000"/>
                  </a:srgbClr>
                </a:innerShdw>
              </a:effectLst>
            </a:endParaRPr>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dirty="0"/>
          </a:p>
        </p:txBody>
      </p:sp>
      <p:pic>
        <p:nvPicPr>
          <p:cNvPr id="3" name="Picture 3" descr="C:\Users\microworks\Desktop\imppppppppppppp.png"/>
          <p:cNvPicPr>
            <a:picLocks noChangeAspect="1" noChangeArrowheads="1"/>
          </p:cNvPicPr>
          <p:nvPr/>
        </p:nvPicPr>
        <p:blipFill>
          <a:blip r:embed="rId2"/>
          <a:srcRect/>
          <a:stretch>
            <a:fillRect/>
          </a:stretch>
        </p:blipFill>
        <p:spPr bwMode="auto">
          <a:xfrm>
            <a:off x="0" y="16182"/>
            <a:ext cx="9144000" cy="684181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 name="Rectangle 3"/>
          <p:cNvSpPr/>
          <p:nvPr/>
        </p:nvSpPr>
        <p:spPr>
          <a:xfrm>
            <a:off x="928662" y="3071810"/>
            <a:ext cx="3863180" cy="923330"/>
          </a:xfrm>
          <a:prstGeom prst="rect">
            <a:avLst/>
          </a:prstGeom>
        </p:spPr>
        <p:txBody>
          <a:bodyPr wrap="square">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Collection of </a:t>
            </a:r>
          </a:p>
        </p:txBody>
      </p:sp>
      <p:sp>
        <p:nvSpPr>
          <p:cNvPr id="5" name="Rectangle 4"/>
          <p:cNvSpPr/>
          <p:nvPr/>
        </p:nvSpPr>
        <p:spPr>
          <a:xfrm>
            <a:off x="1285852" y="3714752"/>
            <a:ext cx="1530868" cy="923330"/>
          </a:xfrm>
          <a:prstGeom prst="rect">
            <a:avLst/>
          </a:prstGeom>
        </p:spPr>
        <p:txBody>
          <a:bodyPr wrap="none">
            <a:spAutoFit/>
          </a:bodyPr>
          <a:lstStyle/>
          <a:p>
            <a:pPr algn="l"/>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Data</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Rounded Rectangle 5"/>
          <p:cNvSpPr/>
          <p:nvPr/>
        </p:nvSpPr>
        <p:spPr>
          <a:xfrm>
            <a:off x="0" y="0"/>
            <a:ext cx="9144000" cy="6858000"/>
          </a:xfrm>
          <a:prstGeom prst="roundRect">
            <a:avLst/>
          </a:prstGeom>
          <a:gradFill flip="none" rotWithShape="1">
            <a:gsLst>
              <a:gs pos="16000">
                <a:schemeClr val="bg2">
                  <a:lumMod val="50000"/>
                  <a:alpha val="14000"/>
                </a:schemeClr>
              </a:gs>
              <a:gs pos="64999">
                <a:srgbClr val="F0EBD5"/>
              </a:gs>
              <a:gs pos="100000">
                <a:srgbClr val="D1C39F"/>
              </a:gs>
            </a:gsLst>
            <a:path path="circle">
              <a:fillToRect l="100000" t="100000"/>
            </a:path>
            <a:tileRect r="-100000" b="-100000"/>
          </a:gradFill>
          <a:effectLst>
            <a:outerShdw blurRad="152400" dir="2700000" sx="98000" sy="98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t">
            <a:noAutofit/>
          </a:bodyPr>
          <a:lstStyle/>
          <a:p>
            <a:pPr algn="l">
              <a:lnSpc>
                <a:spcPct val="150000"/>
              </a:lnSpc>
            </a:pPr>
            <a:r>
              <a:rPr lang="en-US" sz="3200" dirty="0" smtClean="0">
                <a:solidFill>
                  <a:schemeClr val="tx1"/>
                </a:solidFill>
              </a:rPr>
              <a:t>St.Luks </a:t>
            </a:r>
            <a:r>
              <a:rPr lang="en-US" sz="3200" dirty="0">
                <a:solidFill>
                  <a:schemeClr val="tx1"/>
                </a:solidFill>
              </a:rPr>
              <a:t>hospital was visited by a group of our </a:t>
            </a:r>
            <a:endParaRPr lang="en-US" sz="3200" dirty="0" smtClean="0">
              <a:solidFill>
                <a:schemeClr val="tx1"/>
              </a:solidFill>
            </a:endParaRPr>
          </a:p>
          <a:p>
            <a:pPr algn="l" rtl="0">
              <a:lnSpc>
                <a:spcPct val="150000"/>
              </a:lnSpc>
            </a:pPr>
            <a:r>
              <a:rPr lang="en-US" sz="3200" dirty="0" smtClean="0">
                <a:solidFill>
                  <a:schemeClr val="tx1"/>
                </a:solidFill>
              </a:rPr>
              <a:t>project.</a:t>
            </a:r>
          </a:p>
          <a:p>
            <a:pPr algn="l">
              <a:lnSpc>
                <a:spcPct val="150000"/>
              </a:lnSpc>
            </a:pPr>
            <a:r>
              <a:rPr lang="en-US" sz="3200" dirty="0" smtClean="0">
                <a:solidFill>
                  <a:schemeClr val="tx1"/>
                </a:solidFill>
              </a:rPr>
              <a:t> </a:t>
            </a:r>
            <a:r>
              <a:rPr lang="en-US" sz="3200" dirty="0">
                <a:solidFill>
                  <a:schemeClr val="tx1"/>
                </a:solidFill>
              </a:rPr>
              <a:t>Administration department gave us all </a:t>
            </a:r>
            <a:endParaRPr lang="en-US" sz="3200" dirty="0" smtClean="0">
              <a:solidFill>
                <a:schemeClr val="tx1"/>
              </a:solidFill>
            </a:endParaRPr>
          </a:p>
          <a:p>
            <a:pPr algn="l">
              <a:lnSpc>
                <a:spcPct val="150000"/>
              </a:lnSpc>
            </a:pPr>
            <a:r>
              <a:rPr lang="en-US" sz="3200" dirty="0" smtClean="0">
                <a:solidFill>
                  <a:schemeClr val="tx1"/>
                </a:solidFill>
              </a:rPr>
              <a:t>relevant </a:t>
            </a:r>
            <a:r>
              <a:rPr lang="en-US" sz="3200" dirty="0">
                <a:solidFill>
                  <a:schemeClr val="tx1"/>
                </a:solidFill>
              </a:rPr>
              <a:t>data and information </a:t>
            </a:r>
            <a:r>
              <a:rPr lang="en-US" sz="3200" dirty="0" smtClean="0">
                <a:solidFill>
                  <a:schemeClr val="tx1"/>
                </a:solidFill>
              </a:rPr>
              <a:t>of</a:t>
            </a:r>
          </a:p>
          <a:p>
            <a:pPr algn="l">
              <a:lnSpc>
                <a:spcPct val="150000"/>
              </a:lnSpc>
            </a:pPr>
            <a:r>
              <a:rPr lang="en-US" sz="3200" dirty="0" smtClean="0">
                <a:solidFill>
                  <a:schemeClr val="tx1"/>
                </a:solidFill>
              </a:rPr>
              <a:t> </a:t>
            </a:r>
            <a:r>
              <a:rPr lang="en-US" sz="3200" dirty="0">
                <a:solidFill>
                  <a:schemeClr val="tx1"/>
                </a:solidFill>
              </a:rPr>
              <a:t>year 2011 that relates to </a:t>
            </a:r>
            <a:endParaRPr lang="en-US" sz="3200" dirty="0" smtClean="0">
              <a:solidFill>
                <a:schemeClr val="tx1"/>
              </a:solidFill>
            </a:endParaRPr>
          </a:p>
          <a:p>
            <a:pPr algn="l">
              <a:lnSpc>
                <a:spcPct val="150000"/>
              </a:lnSpc>
            </a:pPr>
            <a:r>
              <a:rPr lang="en-US" sz="3200" dirty="0" smtClean="0">
                <a:solidFill>
                  <a:schemeClr val="tx1"/>
                </a:solidFill>
              </a:rPr>
              <a:t>“</a:t>
            </a:r>
            <a:r>
              <a:rPr lang="en-US" sz="3200" dirty="0">
                <a:solidFill>
                  <a:schemeClr val="tx1"/>
                </a:solidFill>
              </a:rPr>
              <a:t>the </a:t>
            </a:r>
            <a:r>
              <a:rPr lang="en-US" sz="3200" dirty="0" smtClean="0">
                <a:solidFill>
                  <a:schemeClr val="tx1"/>
                </a:solidFill>
              </a:rPr>
              <a:t>statement </a:t>
            </a:r>
            <a:r>
              <a:rPr lang="en-US" sz="3200" dirty="0">
                <a:solidFill>
                  <a:schemeClr val="tx1"/>
                </a:solidFill>
              </a:rPr>
              <a:t>of </a:t>
            </a:r>
            <a:r>
              <a:rPr lang="en-US" sz="3200" dirty="0" smtClean="0">
                <a:solidFill>
                  <a:schemeClr val="tx1"/>
                </a:solidFill>
              </a:rPr>
              <a:t>income</a:t>
            </a:r>
          </a:p>
          <a:p>
            <a:pPr algn="l">
              <a:lnSpc>
                <a:spcPct val="150000"/>
              </a:lnSpc>
            </a:pPr>
            <a:r>
              <a:rPr lang="en-US" sz="3200" dirty="0" smtClean="0">
                <a:solidFill>
                  <a:schemeClr val="tx1"/>
                </a:solidFill>
              </a:rPr>
              <a:t> </a:t>
            </a:r>
            <a:r>
              <a:rPr lang="en-US" sz="3200" dirty="0">
                <a:solidFill>
                  <a:schemeClr val="tx1"/>
                </a:solidFill>
              </a:rPr>
              <a:t>and expenses</a:t>
            </a:r>
            <a:r>
              <a:rPr lang="en-US" sz="3200" dirty="0" smtClean="0">
                <a:solidFill>
                  <a:schemeClr val="tx1"/>
                </a:solidFill>
              </a:rPr>
              <a:t>”.  </a:t>
            </a:r>
            <a:endParaRPr lang="ar-JO" sz="3200" dirty="0">
              <a:solidFill>
                <a:schemeClr val="tx1"/>
              </a:solidFill>
            </a:endParaRPr>
          </a:p>
        </p:txBody>
      </p:sp>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duotone>
              <a:schemeClr val="accent2">
                <a:shade val="45000"/>
                <a:satMod val="135000"/>
              </a:schemeClr>
              <a:prstClr val="white"/>
            </a:duotone>
            <a:lum bright="2000" contrast="10000"/>
          </a:blip>
          <a:srcRect/>
          <a:stretch>
            <a:fillRect/>
          </a:stretch>
        </p:blipFill>
        <p:spPr bwMode="auto">
          <a:xfrm>
            <a:off x="179512" y="2348879"/>
            <a:ext cx="8784978" cy="4248473"/>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2339752" y="1124744"/>
            <a:ext cx="4320480" cy="1224136"/>
          </a:xfrm>
          <a:prstGeom prst="rect">
            <a:avLst/>
          </a:prstGeom>
          <a:noFill/>
          <a:ln w="9525">
            <a:noFill/>
            <a:miter lim="800000"/>
            <a:headEnd/>
            <a:tailEnd/>
          </a:ln>
        </p:spPr>
      </p:pic>
      <p:sp>
        <p:nvSpPr>
          <p:cNvPr id="6" name="Minus 5"/>
          <p:cNvSpPr/>
          <p:nvPr/>
        </p:nvSpPr>
        <p:spPr>
          <a:xfrm>
            <a:off x="-1620688" y="0"/>
            <a:ext cx="12385376" cy="476672"/>
          </a:xfrm>
          <a:prstGeom prst="mathMinus">
            <a:avLst/>
          </a:prstGeom>
          <a:solidFill>
            <a:schemeClr val="bg2">
              <a:lumMod val="10000"/>
            </a:schemeClr>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a:solidFill>
                <a:schemeClr val="tx1">
                  <a:lumMod val="65000"/>
                  <a:lumOff val="35000"/>
                </a:schemeClr>
              </a:solidFill>
            </a:endParaRPr>
          </a:p>
        </p:txBody>
      </p:sp>
      <p:grpSp>
        <p:nvGrpSpPr>
          <p:cNvPr id="3" name="Group 6"/>
          <p:cNvGrpSpPr/>
          <p:nvPr/>
        </p:nvGrpSpPr>
        <p:grpSpPr>
          <a:xfrm>
            <a:off x="3129064" y="3123000"/>
            <a:ext cx="2885872" cy="612000"/>
            <a:chOff x="142881" y="285753"/>
            <a:chExt cx="2885872" cy="612000"/>
          </a:xfrm>
        </p:grpSpPr>
        <p:sp>
          <p:nvSpPr>
            <p:cNvPr id="8" name="Rectangle 7"/>
            <p:cNvSpPr/>
            <p:nvPr/>
          </p:nvSpPr>
          <p:spPr>
            <a:xfrm>
              <a:off x="142881" y="285753"/>
              <a:ext cx="2885872" cy="61200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Rectangle 8"/>
            <p:cNvSpPr/>
            <p:nvPr/>
          </p:nvSpPr>
          <p:spPr>
            <a:xfrm>
              <a:off x="142881" y="285753"/>
              <a:ext cx="2885872" cy="61200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172720" rIns="0" bIns="172720" numCol="1" spcCol="1270" anchor="ctr" anchorCtr="0">
              <a:noAutofit/>
            </a:bodyPr>
            <a:lstStyle/>
            <a:p>
              <a:pPr lvl="0" algn="ctr" defTabSz="755650" rtl="1">
                <a:lnSpc>
                  <a:spcPct val="90000"/>
                </a:lnSpc>
                <a:spcBef>
                  <a:spcPct val="0"/>
                </a:spcBef>
                <a:spcAft>
                  <a:spcPct val="35000"/>
                </a:spcAft>
              </a:pPr>
              <a:endParaRPr lang="ar-JO" sz="1700" kern="1200" dirty="0"/>
            </a:p>
          </p:txBody>
        </p:sp>
      </p:grpSp>
      <p:grpSp>
        <p:nvGrpSpPr>
          <p:cNvPr id="10" name="Group 9"/>
          <p:cNvGrpSpPr/>
          <p:nvPr/>
        </p:nvGrpSpPr>
        <p:grpSpPr>
          <a:xfrm>
            <a:off x="3281464" y="3275400"/>
            <a:ext cx="2885872" cy="612000"/>
            <a:chOff x="142881" y="285753"/>
            <a:chExt cx="2885872" cy="612000"/>
          </a:xfrm>
        </p:grpSpPr>
        <p:sp>
          <p:nvSpPr>
            <p:cNvPr id="11" name="Rectangle 10"/>
            <p:cNvSpPr/>
            <p:nvPr/>
          </p:nvSpPr>
          <p:spPr>
            <a:xfrm>
              <a:off x="142881" y="285753"/>
              <a:ext cx="2885872" cy="61200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angle 11"/>
            <p:cNvSpPr/>
            <p:nvPr/>
          </p:nvSpPr>
          <p:spPr>
            <a:xfrm>
              <a:off x="142881" y="285753"/>
              <a:ext cx="2885872" cy="61200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172720" rIns="0" bIns="172720" numCol="1" spcCol="1270" anchor="ctr" anchorCtr="0">
              <a:noAutofit/>
            </a:bodyPr>
            <a:lstStyle/>
            <a:p>
              <a:pPr lvl="0" algn="ctr" defTabSz="755650" rtl="1">
                <a:lnSpc>
                  <a:spcPct val="90000"/>
                </a:lnSpc>
                <a:spcBef>
                  <a:spcPct val="0"/>
                </a:spcBef>
                <a:spcAft>
                  <a:spcPct val="35000"/>
                </a:spcAft>
              </a:pPr>
              <a:endParaRPr lang="ar-JO" sz="1700" kern="1200" dirty="0"/>
            </a:p>
          </p:txBody>
        </p:sp>
      </p:grpSp>
      <p:sp>
        <p:nvSpPr>
          <p:cNvPr id="17" name="Rectangle 16"/>
          <p:cNvSpPr/>
          <p:nvPr/>
        </p:nvSpPr>
        <p:spPr>
          <a:xfrm>
            <a:off x="571472" y="428604"/>
            <a:ext cx="7786742" cy="923330"/>
          </a:xfrm>
          <a:prstGeom prst="rect">
            <a:avLst/>
          </a:prstGeom>
          <a:noFill/>
        </p:spPr>
        <p:txBody>
          <a:bodyPr wrap="square" lIns="91440" tIns="45720" rIns="91440" bIns="45720">
            <a:spAutoFit/>
          </a:bodyPr>
          <a:lstStyle/>
          <a:p>
            <a:pPr algn="ctr"/>
            <a:r>
              <a:rPr lang="en-US" sz="5400" b="1" dirty="0" smtClean="0">
                <a:ln w="18000">
                  <a:solidFill>
                    <a:schemeClr val="accent2">
                      <a:satMod val="140000"/>
                    </a:schemeClr>
                  </a:solidFill>
                  <a:prstDash val="solid"/>
                  <a:miter lim="800000"/>
                </a:ln>
                <a:effectLst>
                  <a:outerShdw blurRad="25500" dist="23000" dir="7020000" algn="tl">
                    <a:srgbClr val="000000">
                      <a:alpha val="50000"/>
                    </a:srgbClr>
                  </a:outerShdw>
                </a:effectLst>
              </a:rPr>
              <a:t>Re-Engineering Process</a:t>
            </a:r>
            <a:endParaRPr lang="en-US" sz="5400" b="1" dirty="0">
              <a:ln w="18000">
                <a:solidFill>
                  <a:schemeClr val="accent2">
                    <a:satMod val="140000"/>
                  </a:schemeClr>
                </a:solidFill>
                <a:prstDash val="solid"/>
                <a:miter lim="800000"/>
              </a:ln>
              <a:effectLst>
                <a:outerShdw blurRad="25500" dist="23000" dir="7020000" algn="tl">
                  <a:srgbClr val="000000">
                    <a:alpha val="50000"/>
                  </a:srgbClr>
                </a:outerShdw>
              </a:effectLst>
            </a:endParaRPr>
          </a:p>
        </p:txBody>
      </p:sp>
      <p:sp>
        <p:nvSpPr>
          <p:cNvPr id="15" name="Action Button: Document 14">
            <a:hlinkClick r:id="rId4" action="ppaction://program" highlightClick="1"/>
          </p:cNvPr>
          <p:cNvSpPr/>
          <p:nvPr/>
        </p:nvSpPr>
        <p:spPr>
          <a:xfrm>
            <a:off x="928662" y="5429264"/>
            <a:ext cx="1071570" cy="928694"/>
          </a:xfrm>
          <a:prstGeom prst="actionButtonDocument">
            <a:avLst/>
          </a:prstGeom>
          <a:solidFill>
            <a:schemeClr val="accent2">
              <a:lumMod val="60000"/>
              <a:lumOff val="4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cSld>
  <p:clrMapOvr>
    <a:masterClrMapping/>
  </p:clrMapOvr>
  <p:transition spd="med">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sp>
        <p:nvSpPr>
          <p:cNvPr id="3" name="Content Placeholder 2"/>
          <p:cNvSpPr>
            <a:spLocks noGrp="1"/>
          </p:cNvSpPr>
          <p:nvPr>
            <p:ph idx="1"/>
          </p:nvPr>
        </p:nvSpPr>
        <p:spPr/>
        <p:txBody>
          <a:bodyPr/>
          <a:lstStyle/>
          <a:p>
            <a:endParaRPr lang="ar-JO" dirty="0"/>
          </a:p>
        </p:txBody>
      </p:sp>
      <p:pic>
        <p:nvPicPr>
          <p:cNvPr id="5" name="Picture 4" descr="C:\Users\microworks\Desktop\imppppppppppppp.png"/>
          <p:cNvPicPr>
            <a:picLocks noChangeAspect="1" noChangeArrowheads="1"/>
          </p:cNvPicPr>
          <p:nvPr/>
        </p:nvPicPr>
        <p:blipFill>
          <a:blip r:embed="rId2"/>
          <a:srcRect/>
          <a:stretch>
            <a:fillRect/>
          </a:stretch>
        </p:blipFill>
        <p:spPr bwMode="auto">
          <a:xfrm>
            <a:off x="0" y="16182"/>
            <a:ext cx="9144000" cy="684181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6" name="Rounded Rectangle 5"/>
          <p:cNvSpPr/>
          <p:nvPr/>
        </p:nvSpPr>
        <p:spPr>
          <a:xfrm>
            <a:off x="0" y="0"/>
            <a:ext cx="9144000" cy="6858000"/>
          </a:xfrm>
          <a:prstGeom prst="roundRect">
            <a:avLst/>
          </a:prstGeom>
          <a:gradFill flip="none" rotWithShape="1">
            <a:gsLst>
              <a:gs pos="16000">
                <a:schemeClr val="bg2">
                  <a:lumMod val="50000"/>
                  <a:alpha val="14000"/>
                </a:schemeClr>
              </a:gs>
              <a:gs pos="64999">
                <a:srgbClr val="F0EBD5"/>
              </a:gs>
              <a:gs pos="100000">
                <a:srgbClr val="D1C39F"/>
              </a:gs>
            </a:gsLst>
            <a:path path="circle">
              <a:fillToRect l="100000" t="100000"/>
            </a:path>
            <a:tileRect r="-100000" b="-100000"/>
          </a:gradFill>
          <a:effectLst>
            <a:outerShdw blurRad="152400" dir="2700000" sx="98000" sy="98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t">
            <a:noAutofit/>
          </a:bodyPr>
          <a:lstStyle/>
          <a:p>
            <a:pPr algn="l" rtl="0"/>
            <a:endParaRPr lang="en-US" dirty="0">
              <a:solidFill>
                <a:schemeClr val="tx1"/>
              </a:solidFill>
            </a:endParaRPr>
          </a:p>
          <a:p>
            <a:pPr algn="l" rtl="0"/>
            <a:endParaRPr lang="en-US" dirty="0" smtClean="0">
              <a:solidFill>
                <a:schemeClr val="tx1"/>
              </a:solidFill>
            </a:endParaRPr>
          </a:p>
          <a:p>
            <a:pPr algn="l" rtl="0"/>
            <a:endParaRPr lang="en-US" dirty="0">
              <a:solidFill>
                <a:schemeClr val="tx1"/>
              </a:solidFill>
            </a:endParaRPr>
          </a:p>
          <a:p>
            <a:pPr algn="l" rtl="0"/>
            <a:endParaRPr lang="en-US" dirty="0" smtClean="0">
              <a:solidFill>
                <a:schemeClr val="tx1"/>
              </a:solidFill>
            </a:endParaRPr>
          </a:p>
          <a:p>
            <a:pPr algn="l" rtl="0"/>
            <a:endParaRPr lang="en-US" dirty="0" smtClean="0">
              <a:solidFill>
                <a:schemeClr val="tx1"/>
              </a:solidFill>
            </a:endParaRPr>
          </a:p>
        </p:txBody>
      </p:sp>
      <p:sp>
        <p:nvSpPr>
          <p:cNvPr id="13" name="Rectangle 12"/>
          <p:cNvSpPr/>
          <p:nvPr/>
        </p:nvSpPr>
        <p:spPr>
          <a:xfrm>
            <a:off x="1357290" y="285728"/>
            <a:ext cx="6429420" cy="923330"/>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rPr>
              <a:t>Pareto Analysis</a:t>
            </a:r>
            <a:endParaRPr lang="en-US" sz="5400" b="1" cap="all" spc="0" dirty="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endParaRPr>
          </a:p>
        </p:txBody>
      </p:sp>
      <p:sp>
        <p:nvSpPr>
          <p:cNvPr id="30722" name="Rectangle 2"/>
          <p:cNvSpPr>
            <a:spLocks noChangeArrowheads="1"/>
          </p:cNvSpPr>
          <p:nvPr/>
        </p:nvSpPr>
        <p:spPr bwMode="auto">
          <a:xfrm>
            <a:off x="285720" y="1357298"/>
            <a:ext cx="6000760" cy="445756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5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Pareto analysis is statistical technique in decision making that is used for selection of limited number of tasks that produce significant overall effect.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This technique helps to identify the top portion of causes that need to be addressed to resolve the majority of problem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dirty="0"/>
          </a:p>
        </p:txBody>
      </p:sp>
      <p:pic>
        <p:nvPicPr>
          <p:cNvPr id="4" name="Picture 3" descr="C:\Users\microworks\Desktop\imppppppppppppp.png"/>
          <p:cNvPicPr>
            <a:picLocks noChangeAspect="1" noChangeArrowheads="1"/>
          </p:cNvPicPr>
          <p:nvPr/>
        </p:nvPicPr>
        <p:blipFill>
          <a:blip r:embed="rId2"/>
          <a:srcRect/>
          <a:stretch>
            <a:fillRect/>
          </a:stretch>
        </p:blipFill>
        <p:spPr bwMode="auto">
          <a:xfrm>
            <a:off x="0" y="16182"/>
            <a:ext cx="9144000" cy="684181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5" name="Rounded Rectangle 4"/>
          <p:cNvSpPr/>
          <p:nvPr/>
        </p:nvSpPr>
        <p:spPr>
          <a:xfrm>
            <a:off x="0" y="0"/>
            <a:ext cx="9144000" cy="6858000"/>
          </a:xfrm>
          <a:prstGeom prst="roundRect">
            <a:avLst/>
          </a:prstGeom>
          <a:gradFill flip="none" rotWithShape="1">
            <a:gsLst>
              <a:gs pos="16000">
                <a:schemeClr val="bg2">
                  <a:lumMod val="50000"/>
                  <a:alpha val="14000"/>
                </a:schemeClr>
              </a:gs>
              <a:gs pos="64999">
                <a:srgbClr val="F0EBD5"/>
              </a:gs>
              <a:gs pos="100000">
                <a:srgbClr val="D1C39F"/>
              </a:gs>
            </a:gsLst>
            <a:path path="circle">
              <a:fillToRect l="100000" t="100000"/>
            </a:path>
            <a:tileRect r="-100000" b="-100000"/>
          </a:gradFill>
          <a:effectLst>
            <a:outerShdw blurRad="152400" dir="2700000" sx="98000" sy="98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t">
            <a:noAutofit/>
          </a:bodyPr>
          <a:lstStyle/>
          <a:p>
            <a:pPr algn="ctr"/>
            <a:r>
              <a:rPr lang="en-US" sz="4400" b="1" cap="all" spc="0" dirty="0" smtClean="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rPr>
              <a:t>Pareto Analysis</a:t>
            </a:r>
            <a:endParaRPr lang="en-US" sz="4400" b="1" cap="all" spc="0" dirty="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endParaRPr>
          </a:p>
        </p:txBody>
      </p:sp>
      <p:graphicFrame>
        <p:nvGraphicFramePr>
          <p:cNvPr id="6" name="Chart 5"/>
          <p:cNvGraphicFramePr/>
          <p:nvPr/>
        </p:nvGraphicFramePr>
        <p:xfrm>
          <a:off x="428596" y="1142984"/>
          <a:ext cx="5857916" cy="457203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dirty="0"/>
          </a:p>
        </p:txBody>
      </p:sp>
      <p:pic>
        <p:nvPicPr>
          <p:cNvPr id="3" name="Picture 2" descr="C:\Users\microworks\Desktop\imppppppppppppp.png"/>
          <p:cNvPicPr>
            <a:picLocks noChangeAspect="1" noChangeArrowheads="1"/>
          </p:cNvPicPr>
          <p:nvPr/>
        </p:nvPicPr>
        <p:blipFill>
          <a:blip r:embed="rId2"/>
          <a:srcRect/>
          <a:stretch>
            <a:fillRect/>
          </a:stretch>
        </p:blipFill>
        <p:spPr bwMode="auto">
          <a:xfrm>
            <a:off x="0" y="16182"/>
            <a:ext cx="9144000" cy="684181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 name="Rounded Rectangle 3"/>
          <p:cNvSpPr/>
          <p:nvPr/>
        </p:nvSpPr>
        <p:spPr>
          <a:xfrm>
            <a:off x="0" y="0"/>
            <a:ext cx="9144000" cy="6858000"/>
          </a:xfrm>
          <a:prstGeom prst="roundRect">
            <a:avLst/>
          </a:prstGeom>
          <a:gradFill flip="none" rotWithShape="1">
            <a:gsLst>
              <a:gs pos="16000">
                <a:schemeClr val="bg2">
                  <a:lumMod val="50000"/>
                  <a:alpha val="14000"/>
                </a:schemeClr>
              </a:gs>
              <a:gs pos="64999">
                <a:srgbClr val="F0EBD5"/>
              </a:gs>
              <a:gs pos="100000">
                <a:srgbClr val="D1C39F"/>
              </a:gs>
            </a:gsLst>
            <a:path path="circle">
              <a:fillToRect l="100000" t="100000"/>
            </a:path>
            <a:tileRect r="-100000" b="-100000"/>
          </a:gradFill>
          <a:effectLst>
            <a:outerShdw blurRad="152400" dir="2700000" sx="98000" sy="98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t">
            <a:noAutofit/>
          </a:bodyPr>
          <a:lstStyle/>
          <a:p>
            <a:pPr algn="ctr"/>
            <a:r>
              <a:rPr lang="en-US" sz="4400" b="1" cap="all" spc="0" dirty="0" smtClean="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rPr>
              <a:t>Pareto Analysis</a:t>
            </a:r>
          </a:p>
          <a:p>
            <a:pPr algn="ctr"/>
            <a:endParaRPr lang="en-US" sz="4400" b="1" cap="all" spc="0" dirty="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endParaRPr>
          </a:p>
        </p:txBody>
      </p:sp>
      <p:sp>
        <p:nvSpPr>
          <p:cNvPr id="5" name="TextBox 4"/>
          <p:cNvSpPr txBox="1"/>
          <p:nvPr/>
        </p:nvSpPr>
        <p:spPr>
          <a:xfrm>
            <a:off x="928662" y="1142984"/>
            <a:ext cx="4929222" cy="3785652"/>
          </a:xfrm>
          <a:prstGeom prst="rect">
            <a:avLst/>
          </a:prstGeom>
          <a:noFill/>
        </p:spPr>
        <p:txBody>
          <a:bodyPr wrap="square" rtlCol="1">
            <a:spAutoFit/>
          </a:bodyPr>
          <a:lstStyle/>
          <a:p>
            <a:pPr algn="l" rtl="0">
              <a:lnSpc>
                <a:spcPct val="150000"/>
              </a:lnSpc>
              <a:buFont typeface="Wingdings" pitchFamily="2" charset="2"/>
              <a:buChar char="v"/>
            </a:pPr>
            <a:r>
              <a:rPr lang="en-US" sz="2000" b="1" u="sng" dirty="0" smtClean="0"/>
              <a:t>The Areas that need further study are:</a:t>
            </a:r>
          </a:p>
          <a:p>
            <a:pPr algn="l" rtl="0">
              <a:lnSpc>
                <a:spcPct val="150000"/>
              </a:lnSpc>
              <a:buFontTx/>
              <a:buChar char="-"/>
            </a:pPr>
            <a:r>
              <a:rPr lang="en-US" sz="2000" b="1" dirty="0" smtClean="0"/>
              <a:t>Procurement</a:t>
            </a:r>
          </a:p>
          <a:p>
            <a:pPr algn="l" rtl="0">
              <a:lnSpc>
                <a:spcPct val="150000"/>
              </a:lnSpc>
              <a:buFontTx/>
              <a:buChar char="-"/>
            </a:pPr>
            <a:r>
              <a:rPr lang="en-US" sz="2000" b="1" dirty="0" smtClean="0"/>
              <a:t>Salaries and Wages</a:t>
            </a:r>
          </a:p>
          <a:p>
            <a:pPr algn="l" rtl="0">
              <a:lnSpc>
                <a:spcPct val="150000"/>
              </a:lnSpc>
              <a:buFontTx/>
              <a:buChar char="-"/>
            </a:pPr>
            <a:r>
              <a:rPr lang="en-US" sz="2000" b="1" dirty="0"/>
              <a:t> </a:t>
            </a:r>
            <a:r>
              <a:rPr lang="en-US" sz="2000" b="1" dirty="0" smtClean="0"/>
              <a:t>Operating Expenses</a:t>
            </a:r>
          </a:p>
          <a:p>
            <a:pPr algn="l" rtl="0">
              <a:lnSpc>
                <a:spcPct val="150000"/>
              </a:lnSpc>
            </a:pPr>
            <a:r>
              <a:rPr lang="en-US" sz="2000" b="1" dirty="0" smtClean="0"/>
              <a:t>apply Pareto for previous areas to find </a:t>
            </a:r>
            <a:r>
              <a:rPr lang="en-US" sz="2000" b="1" dirty="0" smtClean="0"/>
              <a:t>where come the lion share of expenditures  </a:t>
            </a:r>
            <a:r>
              <a:rPr lang="en-US" sz="2000" b="1" dirty="0" smtClean="0"/>
              <a:t>then thinking about solutions </a:t>
            </a:r>
            <a:r>
              <a:rPr lang="en-US" sz="2000" b="1" dirty="0" smtClean="0"/>
              <a:t>to reduce cost for these specific  areas.</a:t>
            </a:r>
            <a:endParaRPr lang="ar-JO" sz="2000" b="1" dirty="0"/>
          </a:p>
        </p:txBody>
      </p:sp>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pic>
        <p:nvPicPr>
          <p:cNvPr id="3" name="Picture 2" descr="C:\Users\microworks\Desktop\imppppppppppppp.png"/>
          <p:cNvPicPr>
            <a:picLocks noChangeAspect="1" noChangeArrowheads="1"/>
          </p:cNvPicPr>
          <p:nvPr/>
        </p:nvPicPr>
        <p:blipFill>
          <a:blip r:embed="rId2"/>
          <a:srcRect/>
          <a:stretch>
            <a:fillRect/>
          </a:stretch>
        </p:blipFill>
        <p:spPr bwMode="auto">
          <a:xfrm>
            <a:off x="0" y="16182"/>
            <a:ext cx="9144000" cy="684181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 name="Rounded Rectangle 3"/>
          <p:cNvSpPr/>
          <p:nvPr/>
        </p:nvSpPr>
        <p:spPr>
          <a:xfrm>
            <a:off x="0" y="0"/>
            <a:ext cx="9144000" cy="6858000"/>
          </a:xfrm>
          <a:prstGeom prst="roundRect">
            <a:avLst/>
          </a:prstGeom>
          <a:gradFill flip="none" rotWithShape="1">
            <a:gsLst>
              <a:gs pos="16000">
                <a:schemeClr val="bg2">
                  <a:lumMod val="50000"/>
                  <a:alpha val="14000"/>
                </a:schemeClr>
              </a:gs>
              <a:gs pos="64999">
                <a:srgbClr val="F0EBD5"/>
              </a:gs>
              <a:gs pos="100000">
                <a:srgbClr val="D1C39F"/>
              </a:gs>
            </a:gsLst>
            <a:path path="circle">
              <a:fillToRect l="100000" t="100000"/>
            </a:path>
            <a:tileRect r="-100000" b="-100000"/>
          </a:gradFill>
          <a:effectLst>
            <a:outerShdw blurRad="152400" dir="2700000" sx="98000" sy="98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t">
            <a:noAutofit/>
          </a:bodyPr>
          <a:lstStyle/>
          <a:p>
            <a:pPr algn="ctr"/>
            <a:r>
              <a:rPr lang="en-US" sz="4400" b="1" cap="all" spc="0" dirty="0" smtClean="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rPr>
              <a:t>Pareto Analysis</a:t>
            </a:r>
          </a:p>
          <a:p>
            <a:pPr algn="ctr"/>
            <a:endParaRPr lang="en-US" sz="4400" b="1" cap="all" spc="0" dirty="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endParaRPr>
          </a:p>
        </p:txBody>
      </p:sp>
      <p:sp>
        <p:nvSpPr>
          <p:cNvPr id="5" name="TextBox 4"/>
          <p:cNvSpPr txBox="1"/>
          <p:nvPr/>
        </p:nvSpPr>
        <p:spPr>
          <a:xfrm>
            <a:off x="571472" y="1285860"/>
            <a:ext cx="6858048" cy="369332"/>
          </a:xfrm>
          <a:prstGeom prst="rect">
            <a:avLst/>
          </a:prstGeom>
          <a:noFill/>
        </p:spPr>
        <p:txBody>
          <a:bodyPr wrap="square" rtlCol="1">
            <a:spAutoFit/>
          </a:bodyPr>
          <a:lstStyle/>
          <a:p>
            <a:pPr algn="l"/>
            <a:r>
              <a:rPr lang="en-US" dirty="0" smtClean="0"/>
              <a:t>1) </a:t>
            </a:r>
            <a:r>
              <a:rPr lang="en-US" b="1" u="sng" dirty="0" smtClean="0"/>
              <a:t>Procurement :</a:t>
            </a:r>
            <a:endParaRPr lang="ar-JO" b="1" u="sng" dirty="0"/>
          </a:p>
        </p:txBody>
      </p:sp>
      <p:graphicFrame>
        <p:nvGraphicFramePr>
          <p:cNvPr id="6" name="Chart 5"/>
          <p:cNvGraphicFramePr/>
          <p:nvPr/>
        </p:nvGraphicFramePr>
        <p:xfrm>
          <a:off x="0" y="1500174"/>
          <a:ext cx="7858179" cy="478634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dirty="0"/>
          </a:p>
        </p:txBody>
      </p:sp>
      <p:pic>
        <p:nvPicPr>
          <p:cNvPr id="3" name="Picture 2" descr="C:\Users\microworks\Desktop\imppppppppppppp.png"/>
          <p:cNvPicPr>
            <a:picLocks noChangeAspect="1" noChangeArrowheads="1"/>
          </p:cNvPicPr>
          <p:nvPr/>
        </p:nvPicPr>
        <p:blipFill>
          <a:blip r:embed="rId2"/>
          <a:srcRect/>
          <a:stretch>
            <a:fillRect/>
          </a:stretch>
        </p:blipFill>
        <p:spPr bwMode="auto">
          <a:xfrm>
            <a:off x="0" y="16182"/>
            <a:ext cx="9144000" cy="684181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 name="Rounded Rectangle 3"/>
          <p:cNvSpPr/>
          <p:nvPr/>
        </p:nvSpPr>
        <p:spPr>
          <a:xfrm>
            <a:off x="0" y="0"/>
            <a:ext cx="9144000" cy="6858000"/>
          </a:xfrm>
          <a:prstGeom prst="roundRect">
            <a:avLst/>
          </a:prstGeom>
          <a:gradFill flip="none" rotWithShape="1">
            <a:gsLst>
              <a:gs pos="16000">
                <a:schemeClr val="bg2">
                  <a:lumMod val="50000"/>
                  <a:alpha val="14000"/>
                </a:schemeClr>
              </a:gs>
              <a:gs pos="64999">
                <a:srgbClr val="F0EBD5"/>
              </a:gs>
              <a:gs pos="100000">
                <a:srgbClr val="D1C39F"/>
              </a:gs>
            </a:gsLst>
            <a:path path="circle">
              <a:fillToRect l="100000" t="100000"/>
            </a:path>
            <a:tileRect r="-100000" b="-100000"/>
          </a:gradFill>
          <a:effectLst>
            <a:outerShdw blurRad="152400" dir="2700000" sx="98000" sy="98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t">
            <a:noAutofit/>
          </a:bodyPr>
          <a:lstStyle/>
          <a:p>
            <a:pPr algn="ctr"/>
            <a:r>
              <a:rPr lang="en-US" sz="4400" b="1" cap="all" spc="0" dirty="0" smtClean="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rPr>
              <a:t>Pareto Analysis</a:t>
            </a:r>
          </a:p>
          <a:p>
            <a:pPr algn="ctr"/>
            <a:endParaRPr lang="en-US" sz="4400" b="1" cap="all" spc="0" dirty="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endParaRPr>
          </a:p>
        </p:txBody>
      </p:sp>
      <p:sp>
        <p:nvSpPr>
          <p:cNvPr id="5" name="TextBox 4"/>
          <p:cNvSpPr txBox="1"/>
          <p:nvPr/>
        </p:nvSpPr>
        <p:spPr>
          <a:xfrm>
            <a:off x="714348" y="1357298"/>
            <a:ext cx="2500330" cy="369332"/>
          </a:xfrm>
          <a:prstGeom prst="rect">
            <a:avLst/>
          </a:prstGeom>
          <a:noFill/>
        </p:spPr>
        <p:txBody>
          <a:bodyPr wrap="square" rtlCol="1">
            <a:spAutoFit/>
          </a:bodyPr>
          <a:lstStyle/>
          <a:p>
            <a:pPr algn="l"/>
            <a:r>
              <a:rPr lang="en-US" b="1" u="sng" dirty="0" smtClean="0"/>
              <a:t>2) Operating Expenses </a:t>
            </a:r>
            <a:endParaRPr lang="ar-JO" b="1" u="sng" dirty="0"/>
          </a:p>
        </p:txBody>
      </p:sp>
      <p:graphicFrame>
        <p:nvGraphicFramePr>
          <p:cNvPr id="6" name="Chart 5"/>
          <p:cNvGraphicFramePr/>
          <p:nvPr/>
        </p:nvGraphicFramePr>
        <p:xfrm>
          <a:off x="0" y="1857364"/>
          <a:ext cx="7929618" cy="450059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dirty="0"/>
          </a:p>
        </p:txBody>
      </p:sp>
      <p:pic>
        <p:nvPicPr>
          <p:cNvPr id="3" name="Picture 2" descr="C:\Users\microworks\Desktop\imppppppppppppp.png"/>
          <p:cNvPicPr>
            <a:picLocks noChangeAspect="1" noChangeArrowheads="1"/>
          </p:cNvPicPr>
          <p:nvPr/>
        </p:nvPicPr>
        <p:blipFill>
          <a:blip r:embed="rId2"/>
          <a:srcRect/>
          <a:stretch>
            <a:fillRect/>
          </a:stretch>
        </p:blipFill>
        <p:spPr bwMode="auto">
          <a:xfrm>
            <a:off x="0" y="16182"/>
            <a:ext cx="9144000" cy="684181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 name="Rounded Rectangle 3"/>
          <p:cNvSpPr/>
          <p:nvPr/>
        </p:nvSpPr>
        <p:spPr>
          <a:xfrm>
            <a:off x="0" y="0"/>
            <a:ext cx="9144000" cy="6858000"/>
          </a:xfrm>
          <a:prstGeom prst="roundRect">
            <a:avLst/>
          </a:prstGeom>
          <a:gradFill flip="none" rotWithShape="1">
            <a:gsLst>
              <a:gs pos="16000">
                <a:schemeClr val="bg2">
                  <a:lumMod val="50000"/>
                  <a:alpha val="14000"/>
                </a:schemeClr>
              </a:gs>
              <a:gs pos="64999">
                <a:srgbClr val="F0EBD5"/>
              </a:gs>
              <a:gs pos="100000">
                <a:srgbClr val="D1C39F"/>
              </a:gs>
            </a:gsLst>
            <a:path path="circle">
              <a:fillToRect l="100000" t="100000"/>
            </a:path>
            <a:tileRect r="-100000" b="-100000"/>
          </a:gradFill>
          <a:effectLst>
            <a:outerShdw blurRad="152400" dir="2700000" sx="98000" sy="98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t">
            <a:noAutofit/>
          </a:bodyPr>
          <a:lstStyle/>
          <a:p>
            <a:pPr algn="ctr"/>
            <a:r>
              <a:rPr lang="en-US" sz="4400" b="1" cap="all" spc="0" dirty="0" smtClean="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rPr>
              <a:t>Pareto Analysis</a:t>
            </a:r>
          </a:p>
          <a:p>
            <a:pPr algn="ctr"/>
            <a:endParaRPr lang="en-US" sz="4400" b="1" cap="all" spc="0" dirty="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endParaRPr>
          </a:p>
        </p:txBody>
      </p:sp>
      <p:sp>
        <p:nvSpPr>
          <p:cNvPr id="5" name="TextBox 4"/>
          <p:cNvSpPr txBox="1"/>
          <p:nvPr/>
        </p:nvSpPr>
        <p:spPr>
          <a:xfrm>
            <a:off x="642910" y="1357298"/>
            <a:ext cx="2571768" cy="369332"/>
          </a:xfrm>
          <a:prstGeom prst="rect">
            <a:avLst/>
          </a:prstGeom>
          <a:noFill/>
        </p:spPr>
        <p:txBody>
          <a:bodyPr wrap="square" rtlCol="1">
            <a:spAutoFit/>
          </a:bodyPr>
          <a:lstStyle/>
          <a:p>
            <a:pPr algn="l"/>
            <a:r>
              <a:rPr lang="en-US" b="1" u="sng" dirty="0" smtClean="0"/>
              <a:t>3) Salaries and Wages </a:t>
            </a:r>
            <a:endParaRPr lang="ar-JO" b="1" u="sng" dirty="0"/>
          </a:p>
        </p:txBody>
      </p:sp>
      <p:graphicFrame>
        <p:nvGraphicFramePr>
          <p:cNvPr id="6" name="Chart 5"/>
          <p:cNvGraphicFramePr/>
          <p:nvPr/>
        </p:nvGraphicFramePr>
        <p:xfrm>
          <a:off x="285720" y="1643050"/>
          <a:ext cx="7929618" cy="521495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icroworks\Desktop\cost final.jpg"/>
          <p:cNvPicPr>
            <a:picLocks noChangeAspect="1" noChangeArrowheads="1"/>
          </p:cNvPicPr>
          <p:nvPr/>
        </p:nvPicPr>
        <p:blipFill>
          <a:blip r:embed="rId2"/>
          <a:srcRect/>
          <a:stretch>
            <a:fillRect/>
          </a:stretch>
        </p:blipFill>
        <p:spPr bwMode="auto">
          <a:xfrm>
            <a:off x="-7936" y="0"/>
            <a:ext cx="9151935"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Rounded Rectangle 4"/>
          <p:cNvSpPr/>
          <p:nvPr/>
        </p:nvSpPr>
        <p:spPr>
          <a:xfrm>
            <a:off x="285720" y="214290"/>
            <a:ext cx="8501122" cy="6000792"/>
          </a:xfrm>
          <a:prstGeom prst="roundRect">
            <a:avLst/>
          </a:prstGeom>
          <a:gradFill flip="none" rotWithShape="1">
            <a:gsLst>
              <a:gs pos="40000">
                <a:schemeClr val="accent6">
                  <a:lumMod val="40000"/>
                  <a:lumOff val="60000"/>
                  <a:alpha val="0"/>
                </a:schemeClr>
              </a:gs>
              <a:gs pos="7000">
                <a:schemeClr val="bg1">
                  <a:alpha val="20000"/>
                </a:schemeClr>
              </a:gs>
              <a:gs pos="64999">
                <a:srgbClr val="F0EBD5"/>
              </a:gs>
              <a:gs pos="100000">
                <a:srgbClr val="D1C39F"/>
              </a:gs>
            </a:gsLst>
            <a:lin ang="2700000" scaled="1"/>
            <a:tileRect/>
          </a:gradFill>
          <a:ln>
            <a:solidFill>
              <a:schemeClr val="accent2">
                <a:lumMod val="60000"/>
                <a:lumOff val="40000"/>
              </a:schemeClr>
            </a:solidFill>
          </a:ln>
          <a:effectLst>
            <a:outerShdw blurRad="876300" dist="152400" dir="1500000" algn="tl" rotWithShape="0">
              <a:schemeClr val="bg1">
                <a:alpha val="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t"/>
          <a:lstStyle/>
          <a:p>
            <a:pPr algn="l"/>
            <a:r>
              <a:rPr lang="en-US" sz="3600" b="1" dirty="0" smtClean="0">
                <a:solidFill>
                  <a:schemeClr val="tx1"/>
                </a:solidFill>
                <a:latin typeface="Informal Roman" pitchFamily="66" charset="0"/>
                <a:cs typeface="+mj-cs"/>
              </a:rPr>
              <a:t>             </a:t>
            </a:r>
            <a:r>
              <a:rPr lang="en-US" sz="3600" b="1" dirty="0" smtClean="0">
                <a:solidFill>
                  <a:schemeClr val="tx1"/>
                </a:solidFill>
                <a:latin typeface="Informal Roman" pitchFamily="66" charset="0"/>
                <a:cs typeface="+mj-cs"/>
              </a:rPr>
              <a:t>Prepared </a:t>
            </a:r>
            <a:r>
              <a:rPr lang="en-US" sz="3600" b="1" dirty="0" smtClean="0">
                <a:solidFill>
                  <a:schemeClr val="tx1"/>
                </a:solidFill>
                <a:latin typeface="Informal Roman" pitchFamily="66" charset="0"/>
                <a:cs typeface="+mj-cs"/>
              </a:rPr>
              <a:t>by: </a:t>
            </a:r>
          </a:p>
          <a:p>
            <a:pPr algn="l"/>
            <a:r>
              <a:rPr lang="en-US" sz="3600" b="1" dirty="0" smtClean="0">
                <a:solidFill>
                  <a:schemeClr val="tx1"/>
                </a:solidFill>
                <a:latin typeface="Informal Roman" pitchFamily="66" charset="0"/>
                <a:cs typeface="+mj-cs"/>
              </a:rPr>
              <a:t>                             </a:t>
            </a:r>
            <a:r>
              <a:rPr lang="en-US" sz="3600" b="1" dirty="0" smtClean="0">
                <a:solidFill>
                  <a:schemeClr val="tx1"/>
                </a:solidFill>
                <a:latin typeface="Informal Roman" pitchFamily="66" charset="0"/>
                <a:cs typeface="+mj-cs"/>
              </a:rPr>
              <a:t>      </a:t>
            </a:r>
            <a:r>
              <a:rPr lang="en-US" sz="3600" b="1" dirty="0" err="1" smtClean="0">
                <a:solidFill>
                  <a:schemeClr val="tx1"/>
                </a:solidFill>
                <a:latin typeface="Informal Roman" pitchFamily="66" charset="0"/>
                <a:cs typeface="+mj-cs"/>
              </a:rPr>
              <a:t>Nour</a:t>
            </a:r>
            <a:r>
              <a:rPr lang="en-US" sz="3600" b="1" dirty="0" smtClean="0">
                <a:solidFill>
                  <a:schemeClr val="tx1"/>
                </a:solidFill>
                <a:latin typeface="Informal Roman" pitchFamily="66" charset="0"/>
                <a:cs typeface="+mj-cs"/>
              </a:rPr>
              <a:t> </a:t>
            </a:r>
            <a:r>
              <a:rPr lang="en-US" sz="3600" b="1" dirty="0" err="1" smtClean="0">
                <a:solidFill>
                  <a:schemeClr val="tx1"/>
                </a:solidFill>
                <a:latin typeface="Informal Roman" pitchFamily="66" charset="0"/>
                <a:cs typeface="+mj-cs"/>
              </a:rPr>
              <a:t>Mansuor</a:t>
            </a:r>
            <a:endParaRPr lang="en-US" sz="3600" b="1" dirty="0" smtClean="0">
              <a:solidFill>
                <a:schemeClr val="tx1"/>
              </a:solidFill>
              <a:latin typeface="Informal Roman" pitchFamily="66" charset="0"/>
              <a:cs typeface="+mj-cs"/>
            </a:endParaRPr>
          </a:p>
          <a:p>
            <a:pPr algn="l"/>
            <a:r>
              <a:rPr lang="en-US" sz="3600" b="1" dirty="0" smtClean="0">
                <a:solidFill>
                  <a:schemeClr val="tx1"/>
                </a:solidFill>
                <a:latin typeface="Informal Roman" pitchFamily="66" charset="0"/>
                <a:cs typeface="+mj-cs"/>
              </a:rPr>
              <a:t>                                </a:t>
            </a:r>
            <a:r>
              <a:rPr lang="en-US" sz="3600" b="1" dirty="0" smtClean="0">
                <a:solidFill>
                  <a:schemeClr val="tx1"/>
                </a:solidFill>
                <a:latin typeface="Informal Roman" pitchFamily="66" charset="0"/>
                <a:cs typeface="+mj-cs"/>
              </a:rPr>
              <a:t>  </a:t>
            </a:r>
            <a:r>
              <a:rPr lang="en-US" sz="3600" b="1" dirty="0" err="1" smtClean="0">
                <a:solidFill>
                  <a:schemeClr val="tx1"/>
                </a:solidFill>
                <a:latin typeface="Informal Roman" pitchFamily="66" charset="0"/>
                <a:cs typeface="+mj-cs"/>
              </a:rPr>
              <a:t>Samya</a:t>
            </a:r>
            <a:r>
              <a:rPr lang="en-US" sz="3600" b="1" dirty="0" smtClean="0">
                <a:solidFill>
                  <a:schemeClr val="tx1"/>
                </a:solidFill>
                <a:latin typeface="Informal Roman" pitchFamily="66" charset="0"/>
                <a:cs typeface="+mj-cs"/>
              </a:rPr>
              <a:t> </a:t>
            </a:r>
            <a:r>
              <a:rPr lang="en-US" sz="3600" b="1" dirty="0" err="1" smtClean="0">
                <a:solidFill>
                  <a:schemeClr val="tx1"/>
                </a:solidFill>
                <a:latin typeface="Informal Roman" pitchFamily="66" charset="0"/>
                <a:cs typeface="+mj-cs"/>
              </a:rPr>
              <a:t>Hasson</a:t>
            </a:r>
            <a:endParaRPr lang="en-US" sz="3600" b="1" dirty="0" smtClean="0">
              <a:solidFill>
                <a:schemeClr val="tx1"/>
              </a:solidFill>
              <a:latin typeface="Informal Roman" pitchFamily="66" charset="0"/>
              <a:cs typeface="+mj-cs"/>
            </a:endParaRPr>
          </a:p>
          <a:p>
            <a:pPr algn="l" rtl="0"/>
            <a:r>
              <a:rPr lang="en-US" sz="3600" b="1" dirty="0" smtClean="0">
                <a:solidFill>
                  <a:schemeClr val="tx1"/>
                </a:solidFill>
                <a:latin typeface="Informal Roman" pitchFamily="66" charset="0"/>
                <a:cs typeface="+mj-cs"/>
              </a:rPr>
              <a:t>                                  </a:t>
            </a:r>
            <a:r>
              <a:rPr lang="en-US" sz="3600" b="1" dirty="0" err="1" smtClean="0">
                <a:solidFill>
                  <a:schemeClr val="tx1"/>
                </a:solidFill>
                <a:latin typeface="Informal Roman" pitchFamily="66" charset="0"/>
                <a:cs typeface="+mj-cs"/>
              </a:rPr>
              <a:t>Feda</a:t>
            </a:r>
            <a:r>
              <a:rPr lang="en-US" sz="3600" b="1" dirty="0" smtClean="0">
                <a:solidFill>
                  <a:schemeClr val="tx1"/>
                </a:solidFill>
                <a:latin typeface="Informal Roman" pitchFamily="66" charset="0"/>
                <a:cs typeface="+mj-cs"/>
              </a:rPr>
              <a:t> </a:t>
            </a:r>
            <a:r>
              <a:rPr lang="en-US" sz="3600" b="1" dirty="0" err="1" smtClean="0">
                <a:solidFill>
                  <a:schemeClr val="tx1"/>
                </a:solidFill>
                <a:latin typeface="Informal Roman" pitchFamily="66" charset="0"/>
                <a:cs typeface="+mj-cs"/>
              </a:rPr>
              <a:t>Faqeh</a:t>
            </a:r>
            <a:r>
              <a:rPr lang="en-US" sz="3600" b="1" dirty="0" smtClean="0">
                <a:solidFill>
                  <a:schemeClr val="tx1"/>
                </a:solidFill>
                <a:latin typeface="Informal Roman" pitchFamily="66" charset="0"/>
                <a:cs typeface="+mj-cs"/>
              </a:rPr>
              <a:t> </a:t>
            </a:r>
          </a:p>
          <a:p>
            <a:pPr algn="l" rtl="0"/>
            <a:r>
              <a:rPr lang="en-US" sz="3600" b="1" dirty="0" smtClean="0">
                <a:solidFill>
                  <a:schemeClr val="tx1"/>
                </a:solidFill>
                <a:latin typeface="Informal Roman" pitchFamily="66" charset="0"/>
                <a:cs typeface="+mj-cs"/>
              </a:rPr>
              <a:t>                                 </a:t>
            </a:r>
            <a:r>
              <a:rPr lang="en-US" sz="3600" b="1" dirty="0" smtClean="0">
                <a:solidFill>
                  <a:schemeClr val="tx1"/>
                </a:solidFill>
                <a:latin typeface="Informal Roman" pitchFamily="66" charset="0"/>
                <a:cs typeface="+mj-cs"/>
              </a:rPr>
              <a:t> </a:t>
            </a:r>
            <a:r>
              <a:rPr lang="en-US" sz="3600" b="1" dirty="0" err="1" smtClean="0">
                <a:solidFill>
                  <a:schemeClr val="tx1"/>
                </a:solidFill>
                <a:latin typeface="Informal Roman" pitchFamily="66" charset="0"/>
                <a:cs typeface="+mj-cs"/>
              </a:rPr>
              <a:t>Hana</a:t>
            </a:r>
            <a:r>
              <a:rPr lang="en-US" sz="3600" b="1" dirty="0" smtClean="0">
                <a:solidFill>
                  <a:schemeClr val="tx1"/>
                </a:solidFill>
                <a:latin typeface="Informal Roman" pitchFamily="66" charset="0"/>
                <a:cs typeface="+mj-cs"/>
              </a:rPr>
              <a:t> </a:t>
            </a:r>
            <a:r>
              <a:rPr lang="en-US" sz="3600" b="1" dirty="0" err="1" smtClean="0">
                <a:solidFill>
                  <a:schemeClr val="tx1"/>
                </a:solidFill>
                <a:latin typeface="Informal Roman" pitchFamily="66" charset="0"/>
                <a:cs typeface="+mj-cs"/>
              </a:rPr>
              <a:t>Shuqqo</a:t>
            </a:r>
            <a:endParaRPr lang="en-US" sz="3600" b="1" dirty="0" smtClean="0">
              <a:solidFill>
                <a:schemeClr val="tx1"/>
              </a:solidFill>
              <a:latin typeface="Informal Roman" pitchFamily="66" charset="0"/>
              <a:cs typeface="+mj-cs"/>
            </a:endParaRPr>
          </a:p>
          <a:p>
            <a:pPr algn="l" rtl="0"/>
            <a:r>
              <a:rPr lang="en-US" sz="3600" b="1" dirty="0" smtClean="0">
                <a:solidFill>
                  <a:schemeClr val="tx1"/>
                </a:solidFill>
                <a:latin typeface="Informal Roman" pitchFamily="66" charset="0"/>
                <a:cs typeface="+mj-cs"/>
              </a:rPr>
              <a:t>                                 </a:t>
            </a:r>
            <a:r>
              <a:rPr lang="en-US" sz="3600" b="1" dirty="0" smtClean="0">
                <a:solidFill>
                  <a:schemeClr val="tx1"/>
                </a:solidFill>
                <a:latin typeface="Informal Roman" pitchFamily="66" charset="0"/>
                <a:cs typeface="+mj-cs"/>
              </a:rPr>
              <a:t> </a:t>
            </a:r>
            <a:r>
              <a:rPr lang="en-US" sz="3600" b="1" dirty="0" err="1" smtClean="0">
                <a:solidFill>
                  <a:schemeClr val="tx1"/>
                </a:solidFill>
                <a:latin typeface="Informal Roman" pitchFamily="66" charset="0"/>
                <a:cs typeface="+mj-cs"/>
              </a:rPr>
              <a:t>Reema</a:t>
            </a:r>
            <a:r>
              <a:rPr lang="en-US" sz="3600" b="1" dirty="0" smtClean="0">
                <a:solidFill>
                  <a:schemeClr val="tx1"/>
                </a:solidFill>
                <a:latin typeface="Informal Roman" pitchFamily="66" charset="0"/>
                <a:cs typeface="+mj-cs"/>
              </a:rPr>
              <a:t> </a:t>
            </a:r>
            <a:r>
              <a:rPr lang="en-US" sz="3600" b="1" dirty="0" err="1" smtClean="0">
                <a:solidFill>
                  <a:schemeClr val="tx1"/>
                </a:solidFill>
                <a:latin typeface="Informal Roman" pitchFamily="66" charset="0"/>
                <a:cs typeface="+mj-cs"/>
              </a:rPr>
              <a:t>HajAli</a:t>
            </a:r>
            <a:endParaRPr lang="en-US" sz="3600" b="1" dirty="0" smtClean="0">
              <a:solidFill>
                <a:schemeClr val="tx1"/>
              </a:solidFill>
              <a:latin typeface="Informal Roman" pitchFamily="66" charset="0"/>
              <a:cs typeface="+mj-cs"/>
            </a:endParaRPr>
          </a:p>
          <a:p>
            <a:pPr algn="l" rtl="0"/>
            <a:r>
              <a:rPr lang="en-US" sz="3600" b="1" dirty="0" smtClean="0">
                <a:solidFill>
                  <a:schemeClr val="tx1"/>
                </a:solidFill>
                <a:latin typeface="Informal Roman" pitchFamily="66" charset="0"/>
                <a:cs typeface="+mj-cs"/>
              </a:rPr>
              <a:t>           </a:t>
            </a:r>
            <a:endParaRPr lang="en-US" sz="3600" b="1" dirty="0" smtClean="0">
              <a:solidFill>
                <a:schemeClr val="tx1"/>
              </a:solidFill>
              <a:latin typeface="Informal Roman" pitchFamily="66" charset="0"/>
              <a:cs typeface="+mj-cs"/>
            </a:endParaRPr>
          </a:p>
          <a:p>
            <a:pPr algn="l" rtl="0"/>
            <a:r>
              <a:rPr lang="en-US" sz="3600" b="1" dirty="0" smtClean="0">
                <a:solidFill>
                  <a:schemeClr val="tx1"/>
                </a:solidFill>
                <a:latin typeface="Informal Roman" pitchFamily="66" charset="0"/>
                <a:cs typeface="+mj-cs"/>
              </a:rPr>
              <a:t> </a:t>
            </a:r>
            <a:r>
              <a:rPr lang="en-US" sz="3600" b="1" dirty="0" smtClean="0">
                <a:solidFill>
                  <a:schemeClr val="tx1"/>
                </a:solidFill>
                <a:latin typeface="Informal Roman" pitchFamily="66" charset="0"/>
                <a:cs typeface="+mj-cs"/>
              </a:rPr>
              <a:t>         </a:t>
            </a:r>
            <a:r>
              <a:rPr lang="en-US" sz="3600" b="1" dirty="0" smtClean="0">
                <a:solidFill>
                  <a:schemeClr val="tx1"/>
                </a:solidFill>
                <a:latin typeface="Informal Roman" pitchFamily="66" charset="0"/>
                <a:cs typeface="+mj-cs"/>
              </a:rPr>
              <a:t> </a:t>
            </a:r>
            <a:r>
              <a:rPr lang="en-US" sz="3600" b="1" dirty="0" smtClean="0">
                <a:solidFill>
                  <a:schemeClr val="tx1"/>
                </a:solidFill>
                <a:latin typeface="Informal Roman" pitchFamily="66" charset="0"/>
                <a:cs typeface="+mj-cs"/>
              </a:rPr>
              <a:t>Supervisor: </a:t>
            </a:r>
          </a:p>
          <a:p>
            <a:pPr algn="ctr" rtl="0"/>
            <a:r>
              <a:rPr lang="en-US" sz="3600" b="1" dirty="0" smtClean="0">
                <a:solidFill>
                  <a:schemeClr val="tx1"/>
                </a:solidFill>
                <a:latin typeface="Informal Roman" pitchFamily="66" charset="0"/>
                <a:cs typeface="+mj-cs"/>
              </a:rPr>
              <a:t>                        Eng. </a:t>
            </a:r>
            <a:r>
              <a:rPr lang="en-US" sz="3600" b="1" dirty="0" err="1" smtClean="0">
                <a:solidFill>
                  <a:schemeClr val="tx1"/>
                </a:solidFill>
                <a:latin typeface="Informal Roman" pitchFamily="66" charset="0"/>
                <a:cs typeface="+mj-cs"/>
              </a:rPr>
              <a:t>Suliman</a:t>
            </a:r>
            <a:r>
              <a:rPr lang="en-US" sz="3600" b="1" dirty="0" smtClean="0">
                <a:solidFill>
                  <a:schemeClr val="tx1"/>
                </a:solidFill>
                <a:latin typeface="Informal Roman" pitchFamily="66" charset="0"/>
                <a:cs typeface="+mj-cs"/>
              </a:rPr>
              <a:t> Al- </a:t>
            </a:r>
            <a:r>
              <a:rPr lang="en-US" sz="3600" b="1" dirty="0" err="1" smtClean="0">
                <a:solidFill>
                  <a:schemeClr val="tx1"/>
                </a:solidFill>
                <a:latin typeface="Informal Roman" pitchFamily="66" charset="0"/>
                <a:cs typeface="+mj-cs"/>
              </a:rPr>
              <a:t>Daifi</a:t>
            </a:r>
            <a:r>
              <a:rPr lang="ar-SA" sz="3600" b="1" dirty="0" smtClean="0">
                <a:solidFill>
                  <a:schemeClr val="tx1"/>
                </a:solidFill>
                <a:latin typeface="Informal Roman" pitchFamily="66" charset="0"/>
                <a:cs typeface="+mj-cs"/>
              </a:rPr>
              <a:t> </a:t>
            </a:r>
            <a:endParaRPr lang="ar-JO" sz="3600" b="1" dirty="0">
              <a:solidFill>
                <a:schemeClr val="tx1"/>
              </a:solidFill>
              <a:latin typeface="Informal Roman" pitchFamily="66" charset="0"/>
            </a:endParaRPr>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pic>
        <p:nvPicPr>
          <p:cNvPr id="3" name="Picture 2" descr="C:\Users\microworks\Desktop\imppppppppppppp.png"/>
          <p:cNvPicPr>
            <a:picLocks noChangeAspect="1" noChangeArrowheads="1"/>
          </p:cNvPicPr>
          <p:nvPr/>
        </p:nvPicPr>
        <p:blipFill>
          <a:blip r:embed="rId2"/>
          <a:srcRect/>
          <a:stretch>
            <a:fillRect/>
          </a:stretch>
        </p:blipFill>
        <p:spPr bwMode="auto">
          <a:xfrm>
            <a:off x="0" y="16182"/>
            <a:ext cx="9144000" cy="684181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 name="Rounded Rectangle 3"/>
          <p:cNvSpPr/>
          <p:nvPr/>
        </p:nvSpPr>
        <p:spPr>
          <a:xfrm>
            <a:off x="0" y="0"/>
            <a:ext cx="9144000" cy="6858000"/>
          </a:xfrm>
          <a:prstGeom prst="roundRect">
            <a:avLst/>
          </a:prstGeom>
          <a:gradFill flip="none" rotWithShape="1">
            <a:gsLst>
              <a:gs pos="16000">
                <a:schemeClr val="bg2">
                  <a:lumMod val="50000"/>
                  <a:alpha val="14000"/>
                </a:schemeClr>
              </a:gs>
              <a:gs pos="64999">
                <a:srgbClr val="F0EBD5"/>
              </a:gs>
              <a:gs pos="100000">
                <a:srgbClr val="D1C39F"/>
              </a:gs>
            </a:gsLst>
            <a:path path="circle">
              <a:fillToRect l="100000" t="100000"/>
            </a:path>
            <a:tileRect r="-100000" b="-100000"/>
          </a:gradFill>
          <a:effectLst>
            <a:outerShdw blurRad="152400" dir="2700000" sx="98000" sy="98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t">
            <a:noAutofit/>
          </a:bodyPr>
          <a:lstStyle/>
          <a:p>
            <a:pPr algn="ctr"/>
            <a:r>
              <a:rPr lang="en-US" sz="4400" b="1" cap="all" spc="0" dirty="0" smtClean="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rPr>
              <a:t>Pareto Analysis</a:t>
            </a:r>
          </a:p>
          <a:p>
            <a:pPr algn="ctr"/>
            <a:endParaRPr lang="en-US" sz="4400" b="1" cap="all" spc="0" dirty="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endParaRPr>
          </a:p>
        </p:txBody>
      </p:sp>
      <p:sp>
        <p:nvSpPr>
          <p:cNvPr id="5" name="TextBox 4"/>
          <p:cNvSpPr txBox="1"/>
          <p:nvPr/>
        </p:nvSpPr>
        <p:spPr>
          <a:xfrm>
            <a:off x="714348" y="1357298"/>
            <a:ext cx="5214974" cy="4647426"/>
          </a:xfrm>
          <a:prstGeom prst="rect">
            <a:avLst/>
          </a:prstGeom>
          <a:noFill/>
        </p:spPr>
        <p:txBody>
          <a:bodyPr wrap="square" rtlCol="1">
            <a:spAutoFit/>
          </a:bodyPr>
          <a:lstStyle/>
          <a:p>
            <a:pPr algn="l"/>
            <a:r>
              <a:rPr lang="en-US" sz="2000" b="1" dirty="0" smtClean="0"/>
              <a:t>We now specialize in Medicine, Solutions, Medical Supplies, Electricity and fuel so collect data from hospital for their consumption in theses thing for year 2011</a:t>
            </a:r>
          </a:p>
          <a:p>
            <a:pPr algn="l"/>
            <a:endParaRPr lang="en-US" sz="2000" b="1" dirty="0" smtClean="0"/>
          </a:p>
          <a:p>
            <a:pPr algn="l"/>
            <a:r>
              <a:rPr lang="en-US" sz="2000" b="1" dirty="0" smtClean="0"/>
              <a:t>Let's Start by Procurement (Solutions- Medicines- Medical supplies) we insert data </a:t>
            </a:r>
            <a:endParaRPr lang="ar-SA" sz="2000" b="1" dirty="0" smtClean="0"/>
          </a:p>
          <a:p>
            <a:pPr algn="l" rtl="0"/>
            <a:r>
              <a:rPr lang="ar-SA" sz="2000" b="1" dirty="0" smtClean="0"/>
              <a:t> </a:t>
            </a:r>
            <a:r>
              <a:rPr lang="en-US" sz="2000" b="1" dirty="0" smtClean="0"/>
              <a:t>from appendix B to excel sheet and make graphs of them to apply 80/20 rule again</a:t>
            </a:r>
          </a:p>
          <a:p>
            <a:pPr algn="l" rtl="0"/>
            <a:endParaRPr lang="en-US" sz="2000" b="1" dirty="0"/>
          </a:p>
          <a:p>
            <a:pPr algn="l" rtl="0"/>
            <a:r>
              <a:rPr lang="en-US" sz="2000" b="1" dirty="0"/>
              <a:t>The output of this process was: Medicine expenditures graph </a:t>
            </a:r>
            <a:r>
              <a:rPr lang="en-US" sz="2000" b="1" dirty="0" smtClean="0"/>
              <a:t>we</a:t>
            </a:r>
            <a:endParaRPr lang="en-US" sz="2000" b="1" dirty="0" smtClean="0"/>
          </a:p>
          <a:p>
            <a:pPr algn="l"/>
            <a:endParaRPr lang="en-US" dirty="0" smtClean="0"/>
          </a:p>
          <a:p>
            <a:pPr algn="l"/>
            <a:endParaRPr lang="ar-JO" dirty="0"/>
          </a:p>
        </p:txBody>
      </p:sp>
    </p:spTree>
  </p:cSld>
  <p:clrMapOvr>
    <a:masterClrMapping/>
  </p:clrMapOvr>
  <p:transition>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pic>
        <p:nvPicPr>
          <p:cNvPr id="3" name="Picture 2" descr="C:\Users\microworks\Desktop\imppppppppppppp.png"/>
          <p:cNvPicPr>
            <a:picLocks noChangeAspect="1" noChangeArrowheads="1"/>
          </p:cNvPicPr>
          <p:nvPr/>
        </p:nvPicPr>
        <p:blipFill>
          <a:blip r:embed="rId2"/>
          <a:srcRect/>
          <a:stretch>
            <a:fillRect/>
          </a:stretch>
        </p:blipFill>
        <p:spPr bwMode="auto">
          <a:xfrm>
            <a:off x="0" y="16182"/>
            <a:ext cx="9144000" cy="684181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 name="Rounded Rectangle 3"/>
          <p:cNvSpPr/>
          <p:nvPr/>
        </p:nvSpPr>
        <p:spPr>
          <a:xfrm>
            <a:off x="0" y="0"/>
            <a:ext cx="9144000" cy="6858000"/>
          </a:xfrm>
          <a:prstGeom prst="roundRect">
            <a:avLst/>
          </a:prstGeom>
          <a:gradFill flip="none" rotWithShape="1">
            <a:gsLst>
              <a:gs pos="16000">
                <a:schemeClr val="bg2">
                  <a:lumMod val="50000"/>
                  <a:alpha val="14000"/>
                </a:schemeClr>
              </a:gs>
              <a:gs pos="64999">
                <a:srgbClr val="F0EBD5"/>
              </a:gs>
              <a:gs pos="100000">
                <a:srgbClr val="D1C39F"/>
              </a:gs>
            </a:gsLst>
            <a:path path="circle">
              <a:fillToRect l="100000" t="100000"/>
            </a:path>
            <a:tileRect r="-100000" b="-100000"/>
          </a:gradFill>
          <a:effectLst>
            <a:outerShdw blurRad="152400" dir="2700000" sx="98000" sy="98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t">
            <a:noAutofit/>
          </a:bodyPr>
          <a:lstStyle/>
          <a:p>
            <a:pPr algn="ctr"/>
            <a:r>
              <a:rPr lang="en-US" sz="4400" b="1" cap="all" spc="0" dirty="0" smtClean="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rPr>
              <a:t>Pareto Analysis</a:t>
            </a:r>
          </a:p>
          <a:p>
            <a:pPr algn="ctr"/>
            <a:endParaRPr lang="en-US" sz="4400" b="1" cap="all" spc="0" dirty="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endParaRPr>
          </a:p>
        </p:txBody>
      </p:sp>
      <p:graphicFrame>
        <p:nvGraphicFramePr>
          <p:cNvPr id="5" name="Chart 4"/>
          <p:cNvGraphicFramePr/>
          <p:nvPr/>
        </p:nvGraphicFramePr>
        <p:xfrm>
          <a:off x="928662" y="1571612"/>
          <a:ext cx="7697186" cy="421484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pic>
        <p:nvPicPr>
          <p:cNvPr id="3" name="Picture 2" descr="C:\Users\microworks\Desktop\imppppppppppppp.png"/>
          <p:cNvPicPr>
            <a:picLocks noChangeAspect="1" noChangeArrowheads="1"/>
          </p:cNvPicPr>
          <p:nvPr/>
        </p:nvPicPr>
        <p:blipFill>
          <a:blip r:embed="rId2"/>
          <a:srcRect/>
          <a:stretch>
            <a:fillRect/>
          </a:stretch>
        </p:blipFill>
        <p:spPr bwMode="auto">
          <a:xfrm>
            <a:off x="0" y="16182"/>
            <a:ext cx="9144000" cy="684181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 name="Rounded Rectangle 3"/>
          <p:cNvSpPr/>
          <p:nvPr/>
        </p:nvSpPr>
        <p:spPr>
          <a:xfrm>
            <a:off x="0" y="0"/>
            <a:ext cx="9144000" cy="6858000"/>
          </a:xfrm>
          <a:prstGeom prst="roundRect">
            <a:avLst/>
          </a:prstGeom>
          <a:gradFill flip="none" rotWithShape="1">
            <a:gsLst>
              <a:gs pos="16000">
                <a:schemeClr val="bg2">
                  <a:lumMod val="50000"/>
                  <a:alpha val="14000"/>
                </a:schemeClr>
              </a:gs>
              <a:gs pos="64999">
                <a:srgbClr val="F0EBD5"/>
              </a:gs>
              <a:gs pos="100000">
                <a:srgbClr val="D1C39F"/>
              </a:gs>
            </a:gsLst>
            <a:path path="circle">
              <a:fillToRect l="100000" t="100000"/>
            </a:path>
            <a:tileRect r="-100000" b="-100000"/>
          </a:gradFill>
          <a:effectLst>
            <a:outerShdw blurRad="152400" dir="2700000" sx="98000" sy="98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t">
            <a:noAutofit/>
          </a:bodyPr>
          <a:lstStyle/>
          <a:p>
            <a:pPr algn="ctr"/>
            <a:r>
              <a:rPr lang="en-US" sz="4400" b="1" cap="all" spc="0" dirty="0" smtClean="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rPr>
              <a:t>Pareto Analysis</a:t>
            </a:r>
          </a:p>
          <a:p>
            <a:pPr algn="ctr"/>
            <a:endParaRPr lang="en-US" sz="4400" b="1" cap="all" spc="0" dirty="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endParaRPr>
          </a:p>
        </p:txBody>
      </p:sp>
      <p:graphicFrame>
        <p:nvGraphicFramePr>
          <p:cNvPr id="5" name="Chart 4"/>
          <p:cNvGraphicFramePr/>
          <p:nvPr/>
        </p:nvGraphicFramePr>
        <p:xfrm>
          <a:off x="857224" y="1285860"/>
          <a:ext cx="7500989" cy="400052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pic>
        <p:nvPicPr>
          <p:cNvPr id="3" name="Picture 2" descr="C:\Users\microworks\Desktop\imppppppppppppp.png"/>
          <p:cNvPicPr>
            <a:picLocks noChangeAspect="1" noChangeArrowheads="1"/>
          </p:cNvPicPr>
          <p:nvPr/>
        </p:nvPicPr>
        <p:blipFill>
          <a:blip r:embed="rId2"/>
          <a:srcRect/>
          <a:stretch>
            <a:fillRect/>
          </a:stretch>
        </p:blipFill>
        <p:spPr bwMode="auto">
          <a:xfrm>
            <a:off x="0" y="16182"/>
            <a:ext cx="9144000" cy="684181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 name="Rounded Rectangle 3"/>
          <p:cNvSpPr/>
          <p:nvPr/>
        </p:nvSpPr>
        <p:spPr>
          <a:xfrm>
            <a:off x="0" y="0"/>
            <a:ext cx="9144000" cy="6858000"/>
          </a:xfrm>
          <a:prstGeom prst="roundRect">
            <a:avLst/>
          </a:prstGeom>
          <a:gradFill flip="none" rotWithShape="1">
            <a:gsLst>
              <a:gs pos="16000">
                <a:schemeClr val="bg2">
                  <a:lumMod val="50000"/>
                  <a:alpha val="14000"/>
                </a:schemeClr>
              </a:gs>
              <a:gs pos="64999">
                <a:srgbClr val="F0EBD5"/>
              </a:gs>
              <a:gs pos="100000">
                <a:srgbClr val="D1C39F"/>
              </a:gs>
            </a:gsLst>
            <a:path path="circle">
              <a:fillToRect l="100000" t="100000"/>
            </a:path>
            <a:tileRect r="-100000" b="-100000"/>
          </a:gradFill>
          <a:effectLst>
            <a:outerShdw blurRad="152400" dir="2700000" sx="98000" sy="98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t">
            <a:noAutofit/>
          </a:bodyPr>
          <a:lstStyle/>
          <a:p>
            <a:pPr algn="ctr"/>
            <a:r>
              <a:rPr lang="en-US" sz="4400" b="1" cap="all" spc="0" dirty="0" smtClean="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rPr>
              <a:t>Pareto Analysis</a:t>
            </a:r>
          </a:p>
          <a:p>
            <a:pPr algn="ctr"/>
            <a:endParaRPr lang="en-US" sz="4400" b="1" cap="all" spc="0" dirty="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endParaRPr>
          </a:p>
        </p:txBody>
      </p:sp>
      <p:graphicFrame>
        <p:nvGraphicFramePr>
          <p:cNvPr id="5" name="Chart 4"/>
          <p:cNvGraphicFramePr/>
          <p:nvPr/>
        </p:nvGraphicFramePr>
        <p:xfrm>
          <a:off x="857224" y="1214422"/>
          <a:ext cx="7500990" cy="421484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dirty="0"/>
          </a:p>
        </p:txBody>
      </p:sp>
      <p:pic>
        <p:nvPicPr>
          <p:cNvPr id="4" name="Picture 3" descr="C:\Users\microworks\Desktop\imppppppppppppp.png"/>
          <p:cNvPicPr>
            <a:picLocks noChangeAspect="1" noChangeArrowheads="1"/>
          </p:cNvPicPr>
          <p:nvPr/>
        </p:nvPicPr>
        <p:blipFill>
          <a:blip r:embed="rId2"/>
          <a:srcRect/>
          <a:stretch>
            <a:fillRect/>
          </a:stretch>
        </p:blipFill>
        <p:spPr bwMode="auto">
          <a:xfrm>
            <a:off x="0" y="16182"/>
            <a:ext cx="9144000" cy="684181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5" name="Rounded Rectangle 4"/>
          <p:cNvSpPr/>
          <p:nvPr/>
        </p:nvSpPr>
        <p:spPr>
          <a:xfrm>
            <a:off x="0" y="0"/>
            <a:ext cx="9144000" cy="6858000"/>
          </a:xfrm>
          <a:prstGeom prst="roundRect">
            <a:avLst/>
          </a:prstGeom>
          <a:gradFill flip="none" rotWithShape="1">
            <a:gsLst>
              <a:gs pos="16000">
                <a:schemeClr val="bg2">
                  <a:lumMod val="50000"/>
                  <a:alpha val="14000"/>
                </a:schemeClr>
              </a:gs>
              <a:gs pos="64999">
                <a:srgbClr val="F0EBD5"/>
              </a:gs>
              <a:gs pos="100000">
                <a:srgbClr val="D1C39F"/>
              </a:gs>
            </a:gsLst>
            <a:path path="circle">
              <a:fillToRect l="100000" t="100000"/>
            </a:path>
            <a:tileRect r="-100000" b="-100000"/>
          </a:gradFill>
          <a:effectLst>
            <a:outerShdw blurRad="152400" dir="2700000" sx="98000" sy="98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t">
            <a:noAutofit/>
          </a:bodyPr>
          <a:lstStyle/>
          <a:p>
            <a:pPr algn="ctr"/>
            <a:r>
              <a:rPr lang="en-US" sz="4400" b="1" cap="all" spc="0" dirty="0" smtClean="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rPr>
              <a:t>Pareto Analysis</a:t>
            </a:r>
          </a:p>
          <a:p>
            <a:pPr algn="ctr"/>
            <a:endParaRPr lang="en-US" sz="4400" b="1" cap="all" spc="0" dirty="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endParaRPr>
          </a:p>
        </p:txBody>
      </p:sp>
      <p:graphicFrame>
        <p:nvGraphicFramePr>
          <p:cNvPr id="6" name="Chart 5"/>
          <p:cNvGraphicFramePr/>
          <p:nvPr/>
        </p:nvGraphicFramePr>
        <p:xfrm>
          <a:off x="1071538" y="1428736"/>
          <a:ext cx="7429552" cy="378621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dirty="0"/>
          </a:p>
        </p:txBody>
      </p:sp>
      <p:pic>
        <p:nvPicPr>
          <p:cNvPr id="4" name="Picture 3" descr="C:\Users\microworks\Desktop\imppppppppppppp.png"/>
          <p:cNvPicPr>
            <a:picLocks noChangeAspect="1" noChangeArrowheads="1"/>
          </p:cNvPicPr>
          <p:nvPr/>
        </p:nvPicPr>
        <p:blipFill>
          <a:blip r:embed="rId2"/>
          <a:srcRect/>
          <a:stretch>
            <a:fillRect/>
          </a:stretch>
        </p:blipFill>
        <p:spPr bwMode="auto">
          <a:xfrm>
            <a:off x="0" y="16182"/>
            <a:ext cx="9144000" cy="684181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5" name="Rounded Rectangle 4"/>
          <p:cNvSpPr/>
          <p:nvPr/>
        </p:nvSpPr>
        <p:spPr>
          <a:xfrm>
            <a:off x="0" y="0"/>
            <a:ext cx="9144000" cy="6858000"/>
          </a:xfrm>
          <a:prstGeom prst="roundRect">
            <a:avLst/>
          </a:prstGeom>
          <a:gradFill flip="none" rotWithShape="1">
            <a:gsLst>
              <a:gs pos="16000">
                <a:schemeClr val="bg2">
                  <a:lumMod val="50000"/>
                  <a:alpha val="14000"/>
                </a:schemeClr>
              </a:gs>
              <a:gs pos="64999">
                <a:srgbClr val="F0EBD5"/>
              </a:gs>
              <a:gs pos="100000">
                <a:srgbClr val="D1C39F"/>
              </a:gs>
            </a:gsLst>
            <a:path path="circle">
              <a:fillToRect l="100000" t="100000"/>
            </a:path>
            <a:tileRect r="-100000" b="-100000"/>
          </a:gradFill>
          <a:effectLst>
            <a:outerShdw blurRad="152400" dir="2700000" sx="98000" sy="98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t">
            <a:noAutofit/>
          </a:bodyPr>
          <a:lstStyle/>
          <a:p>
            <a:pPr algn="ctr"/>
            <a:r>
              <a:rPr lang="en-US" sz="4400" b="1" cap="all" spc="0" dirty="0" smtClean="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rPr>
              <a:t>Pareto Analysis</a:t>
            </a:r>
          </a:p>
          <a:p>
            <a:pPr algn="ctr"/>
            <a:endParaRPr lang="en-US" sz="4400" b="1" cap="all" spc="0" dirty="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endParaRPr>
          </a:p>
        </p:txBody>
      </p:sp>
      <p:graphicFrame>
        <p:nvGraphicFramePr>
          <p:cNvPr id="6" name="Chart 5"/>
          <p:cNvGraphicFramePr/>
          <p:nvPr/>
        </p:nvGraphicFramePr>
        <p:xfrm>
          <a:off x="1000100" y="1643050"/>
          <a:ext cx="7286676" cy="378621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dirty="0"/>
          </a:p>
        </p:txBody>
      </p:sp>
      <p:pic>
        <p:nvPicPr>
          <p:cNvPr id="4" name="Picture 3" descr="C:\Users\microworks\Desktop\imppppppppppppp.png"/>
          <p:cNvPicPr>
            <a:picLocks noChangeAspect="1" noChangeArrowheads="1"/>
          </p:cNvPicPr>
          <p:nvPr/>
        </p:nvPicPr>
        <p:blipFill>
          <a:blip r:embed="rId2"/>
          <a:srcRect/>
          <a:stretch>
            <a:fillRect/>
          </a:stretch>
        </p:blipFill>
        <p:spPr bwMode="auto">
          <a:xfrm>
            <a:off x="0" y="16182"/>
            <a:ext cx="9144000" cy="684181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5" name="Rounded Rectangle 4"/>
          <p:cNvSpPr/>
          <p:nvPr/>
        </p:nvSpPr>
        <p:spPr>
          <a:xfrm>
            <a:off x="0" y="0"/>
            <a:ext cx="9144000" cy="6858000"/>
          </a:xfrm>
          <a:prstGeom prst="roundRect">
            <a:avLst/>
          </a:prstGeom>
          <a:gradFill flip="none" rotWithShape="1">
            <a:gsLst>
              <a:gs pos="16000">
                <a:schemeClr val="bg2">
                  <a:lumMod val="50000"/>
                  <a:alpha val="14000"/>
                </a:schemeClr>
              </a:gs>
              <a:gs pos="64999">
                <a:srgbClr val="F0EBD5"/>
              </a:gs>
              <a:gs pos="100000">
                <a:srgbClr val="D1C39F"/>
              </a:gs>
            </a:gsLst>
            <a:path path="circle">
              <a:fillToRect l="100000" t="100000"/>
            </a:path>
            <a:tileRect r="-100000" b="-100000"/>
          </a:gradFill>
          <a:effectLst>
            <a:outerShdw blurRad="152400" dir="2700000" sx="98000" sy="98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t">
            <a:noAutofit/>
          </a:bodyPr>
          <a:lstStyle/>
          <a:p>
            <a:pPr algn="ctr"/>
            <a:r>
              <a:rPr lang="en-US" sz="4400" b="1" cap="all" spc="0" dirty="0" smtClean="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rPr>
              <a:t>Pareto Analysis</a:t>
            </a:r>
          </a:p>
          <a:p>
            <a:pPr algn="ctr"/>
            <a:endParaRPr lang="en-US" sz="4400" b="1" cap="all" spc="0" dirty="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endParaRPr>
          </a:p>
        </p:txBody>
      </p:sp>
      <p:graphicFrame>
        <p:nvGraphicFramePr>
          <p:cNvPr id="6" name="Chart 5"/>
          <p:cNvGraphicFramePr/>
          <p:nvPr/>
        </p:nvGraphicFramePr>
        <p:xfrm>
          <a:off x="1071538" y="1214422"/>
          <a:ext cx="6929486" cy="378621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dirty="0"/>
          </a:p>
        </p:txBody>
      </p:sp>
      <p:pic>
        <p:nvPicPr>
          <p:cNvPr id="4" name="Picture 3" descr="C:\Users\microworks\Desktop\imppppppppppppp.png"/>
          <p:cNvPicPr>
            <a:picLocks noChangeAspect="1" noChangeArrowheads="1"/>
          </p:cNvPicPr>
          <p:nvPr/>
        </p:nvPicPr>
        <p:blipFill>
          <a:blip r:embed="rId2"/>
          <a:srcRect/>
          <a:stretch>
            <a:fillRect/>
          </a:stretch>
        </p:blipFill>
        <p:spPr bwMode="auto">
          <a:xfrm>
            <a:off x="0" y="16182"/>
            <a:ext cx="9144000" cy="684181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5" name="Rounded Rectangle 4"/>
          <p:cNvSpPr/>
          <p:nvPr/>
        </p:nvSpPr>
        <p:spPr>
          <a:xfrm>
            <a:off x="0" y="0"/>
            <a:ext cx="9144000" cy="6858000"/>
          </a:xfrm>
          <a:prstGeom prst="roundRect">
            <a:avLst/>
          </a:prstGeom>
          <a:gradFill flip="none" rotWithShape="1">
            <a:gsLst>
              <a:gs pos="16000">
                <a:schemeClr val="bg2">
                  <a:lumMod val="50000"/>
                  <a:alpha val="14000"/>
                </a:schemeClr>
              </a:gs>
              <a:gs pos="64999">
                <a:srgbClr val="F0EBD5"/>
              </a:gs>
              <a:gs pos="100000">
                <a:srgbClr val="D1C39F"/>
              </a:gs>
            </a:gsLst>
            <a:path path="circle">
              <a:fillToRect l="100000" t="100000"/>
            </a:path>
            <a:tileRect r="-100000" b="-100000"/>
          </a:gradFill>
          <a:effectLst>
            <a:outerShdw blurRad="152400" dir="2700000" sx="98000" sy="98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t">
            <a:noAutofit/>
          </a:bodyPr>
          <a:lstStyle/>
          <a:p>
            <a:pPr algn="ctr"/>
            <a:r>
              <a:rPr lang="en-US" sz="4400" b="1" cap="all" spc="0" dirty="0" smtClean="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rPr>
              <a:t>Pareto Analysis</a:t>
            </a:r>
          </a:p>
          <a:p>
            <a:pPr algn="ctr"/>
            <a:endParaRPr lang="en-US" sz="4400" b="1" cap="all" spc="0" dirty="0">
              <a:ln w="9000" cmpd="sng">
                <a:solidFill>
                  <a:schemeClr val="accent4">
                    <a:shade val="50000"/>
                    <a:satMod val="120000"/>
                  </a:schemeClr>
                </a:solidFill>
                <a:prstDash val="solid"/>
              </a:ln>
              <a:solidFill>
                <a:schemeClr val="bg2">
                  <a:lumMod val="25000"/>
                </a:schemeClr>
              </a:solidFill>
              <a:effectLst>
                <a:reflection blurRad="12700" stA="28000" endPos="45000" dist="1000" dir="5400000" sy="-100000" algn="bl" rotWithShape="0"/>
              </a:effectLst>
            </a:endParaRPr>
          </a:p>
        </p:txBody>
      </p:sp>
      <p:graphicFrame>
        <p:nvGraphicFramePr>
          <p:cNvPr id="6" name="Chart 5"/>
          <p:cNvGraphicFramePr/>
          <p:nvPr/>
        </p:nvGraphicFramePr>
        <p:xfrm>
          <a:off x="1071538" y="1214422"/>
          <a:ext cx="6786610" cy="414340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pic>
        <p:nvPicPr>
          <p:cNvPr id="4" name="Picture 2" descr="C:\Users\microworks\Desktop\Untitled.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Rectangle 4"/>
          <p:cNvSpPr/>
          <p:nvPr/>
        </p:nvSpPr>
        <p:spPr>
          <a:xfrm>
            <a:off x="1142976" y="1285860"/>
            <a:ext cx="5643602" cy="5355312"/>
          </a:xfrm>
          <a:prstGeom prst="rect">
            <a:avLst/>
          </a:prstGeom>
        </p:spPr>
        <p:txBody>
          <a:bodyPr wrap="square">
            <a:spAutoFit/>
          </a:bodyPr>
          <a:lstStyle/>
          <a:p>
            <a:pPr lvl="0" algn="l" rtl="0" fontAlgn="base">
              <a:spcBef>
                <a:spcPct val="0"/>
              </a:spcBef>
              <a:spcAft>
                <a:spcPct val="0"/>
              </a:spcAft>
              <a:buFontTx/>
              <a:buChar char="•"/>
            </a:pPr>
            <a:r>
              <a:rPr lang="en-US" b="1" dirty="0" smtClean="0">
                <a:latin typeface="Times New Roman" pitchFamily="18" charset="0"/>
                <a:ea typeface="Times New Roman" pitchFamily="18" charset="0"/>
                <a:cs typeface="Times New Roman" pitchFamily="18" charset="0"/>
              </a:rPr>
              <a:t>Generic brand are the way to go by choosing generic drugs, you can save a great deal of money in the long run. </a:t>
            </a:r>
            <a:endParaRPr lang="en-US" b="1" dirty="0" smtClean="0">
              <a:latin typeface="Times New Roman" pitchFamily="18" charset="0"/>
              <a:ea typeface="Times New Roman" pitchFamily="18" charset="0"/>
              <a:cs typeface="Times New Roman" pitchFamily="18" charset="0"/>
            </a:endParaRPr>
          </a:p>
          <a:p>
            <a:pPr lvl="0" algn="l" rtl="0" fontAlgn="base">
              <a:spcBef>
                <a:spcPct val="0"/>
              </a:spcBef>
              <a:spcAft>
                <a:spcPct val="0"/>
              </a:spcAft>
            </a:pPr>
            <a:endParaRPr lang="en-US" b="1" dirty="0" smtClean="0">
              <a:latin typeface="Arial" pitchFamily="34" charset="0"/>
              <a:cs typeface="Arial" pitchFamily="34" charset="0"/>
            </a:endParaRPr>
          </a:p>
          <a:p>
            <a:pPr lvl="0" algn="l" rtl="0" eaLnBrk="0" fontAlgn="base" hangingPunct="0">
              <a:spcBef>
                <a:spcPct val="0"/>
              </a:spcBef>
              <a:spcAft>
                <a:spcPct val="0"/>
              </a:spcAft>
              <a:buFontTx/>
              <a:buChar char="•"/>
            </a:pPr>
            <a:r>
              <a:rPr lang="en-US" b="1" dirty="0" smtClean="0">
                <a:latin typeface="Times New Roman" pitchFamily="18" charset="0"/>
                <a:ea typeface="Times New Roman" pitchFamily="18" charset="0"/>
                <a:cs typeface="Times New Roman" pitchFamily="18" charset="0"/>
              </a:rPr>
              <a:t>Shop around for doctors and hospitals, which mean to deal with hospitals especially private one and try to buy the same medication at once which allows them to buy I lower cost or take bonus then distribute them</a:t>
            </a:r>
            <a:r>
              <a:rPr lang="en-US" b="1" dirty="0" smtClean="0">
                <a:latin typeface="Times New Roman" pitchFamily="18" charset="0"/>
                <a:ea typeface="Times New Roman" pitchFamily="18" charset="0"/>
                <a:cs typeface="Times New Roman" pitchFamily="18" charset="0"/>
              </a:rPr>
              <a:t>.</a:t>
            </a:r>
          </a:p>
          <a:p>
            <a:pPr lvl="0" algn="l" rtl="0" eaLnBrk="0" fontAlgn="base" hangingPunct="0">
              <a:spcBef>
                <a:spcPct val="0"/>
              </a:spcBef>
              <a:spcAft>
                <a:spcPct val="0"/>
              </a:spcAft>
            </a:pPr>
            <a:endParaRPr lang="en-US" b="1" dirty="0" smtClean="0">
              <a:latin typeface="Arial" pitchFamily="34" charset="0"/>
              <a:cs typeface="Arial" pitchFamily="34" charset="0"/>
            </a:endParaRPr>
          </a:p>
          <a:p>
            <a:pPr lvl="0" algn="l" rtl="0" eaLnBrk="0" fontAlgn="base" hangingPunct="0">
              <a:spcBef>
                <a:spcPct val="0"/>
              </a:spcBef>
              <a:spcAft>
                <a:spcPct val="0"/>
              </a:spcAft>
              <a:buFont typeface="Arial" pitchFamily="34" charset="0"/>
              <a:buChar char="•"/>
            </a:pPr>
            <a:r>
              <a:rPr lang="en-US" b="1" dirty="0" smtClean="0">
                <a:latin typeface="Times New Roman" pitchFamily="18" charset="0"/>
                <a:ea typeface="Calibri" pitchFamily="34" charset="0"/>
                <a:cs typeface="Times New Roman" pitchFamily="18" charset="0"/>
              </a:rPr>
              <a:t> compare </a:t>
            </a:r>
            <a:r>
              <a:rPr lang="en-US" b="1" dirty="0" smtClean="0">
                <a:latin typeface="Times New Roman" pitchFamily="18" charset="0"/>
                <a:ea typeface="Calibri" pitchFamily="34" charset="0"/>
                <a:cs typeface="Times New Roman" pitchFamily="18" charset="0"/>
              </a:rPr>
              <a:t>between different suppliers and take the least </a:t>
            </a:r>
            <a:r>
              <a:rPr lang="en-US" b="1" dirty="0" smtClean="0">
                <a:latin typeface="Times New Roman" pitchFamily="18" charset="0"/>
                <a:ea typeface="Calibri" pitchFamily="34" charset="0"/>
                <a:cs typeface="Times New Roman" pitchFamily="18" charset="0"/>
              </a:rPr>
              <a:t>price.</a:t>
            </a:r>
          </a:p>
          <a:p>
            <a:pPr lvl="0" algn="l" rtl="0" eaLnBrk="0" fontAlgn="base" hangingPunct="0">
              <a:spcBef>
                <a:spcPct val="0"/>
              </a:spcBef>
              <a:spcAft>
                <a:spcPct val="0"/>
              </a:spcAft>
            </a:pPr>
            <a:endParaRPr lang="en-US" b="1" dirty="0" smtClean="0">
              <a:latin typeface="Times New Roman" pitchFamily="18" charset="0"/>
              <a:ea typeface="Calibri" pitchFamily="34" charset="0"/>
              <a:cs typeface="Times New Roman" pitchFamily="18" charset="0"/>
            </a:endParaRPr>
          </a:p>
          <a:p>
            <a:pPr lvl="0" algn="l" rtl="0" eaLnBrk="0" fontAlgn="base" hangingPunct="0">
              <a:spcBef>
                <a:spcPct val="0"/>
              </a:spcBef>
              <a:spcAft>
                <a:spcPct val="0"/>
              </a:spcAft>
              <a:buFontTx/>
              <a:buChar char="•"/>
            </a:pPr>
            <a:r>
              <a:rPr lang="en-US" b="1" dirty="0" smtClean="0">
                <a:latin typeface="Times New Roman" pitchFamily="18" charset="0"/>
                <a:ea typeface="Times New Roman" pitchFamily="18" charset="0"/>
                <a:cs typeface="Times New Roman" pitchFamily="18" charset="0"/>
              </a:rPr>
              <a:t> Negotiating </a:t>
            </a:r>
            <a:r>
              <a:rPr lang="en-US" b="1" dirty="0" smtClean="0">
                <a:latin typeface="Times New Roman" pitchFamily="18" charset="0"/>
                <a:ea typeface="Times New Roman" pitchFamily="18" charset="0"/>
                <a:cs typeface="Times New Roman" pitchFamily="18" charset="0"/>
              </a:rPr>
              <a:t>with suppliers to obtain</a:t>
            </a:r>
            <a:endParaRPr lang="en-US" b="1" dirty="0" smtClean="0">
              <a:latin typeface="Arial" pitchFamily="34" charset="0"/>
              <a:cs typeface="Arial" pitchFamily="34" charset="0"/>
            </a:endParaRPr>
          </a:p>
          <a:p>
            <a:pPr lvl="0" algn="l" rtl="0" eaLnBrk="0" fontAlgn="base" hangingPunct="0">
              <a:spcBef>
                <a:spcPct val="0"/>
              </a:spcBef>
              <a:spcAft>
                <a:spcPct val="0"/>
              </a:spcAft>
            </a:pPr>
            <a:r>
              <a:rPr lang="en-US" b="1" dirty="0" smtClean="0">
                <a:latin typeface="Times New Roman" pitchFamily="18" charset="0"/>
                <a:ea typeface="Times New Roman" pitchFamily="18" charset="0"/>
                <a:cs typeface="Times New Roman" pitchFamily="18" charset="0"/>
              </a:rPr>
              <a:t>Discounts in purchase prices</a:t>
            </a:r>
            <a:r>
              <a:rPr lang="en-US" b="1" dirty="0" smtClean="0">
                <a:latin typeface="Times New Roman" pitchFamily="18" charset="0"/>
                <a:ea typeface="Times New Roman" pitchFamily="18" charset="0"/>
                <a:cs typeface="Times New Roman" pitchFamily="18" charset="0"/>
              </a:rPr>
              <a:t>.</a:t>
            </a:r>
          </a:p>
          <a:p>
            <a:pPr lvl="0" algn="l" rtl="0" eaLnBrk="0" fontAlgn="base" hangingPunct="0">
              <a:spcBef>
                <a:spcPct val="0"/>
              </a:spcBef>
              <a:spcAft>
                <a:spcPct val="0"/>
              </a:spcAft>
            </a:pPr>
            <a:endParaRPr lang="en-US" b="1" dirty="0" smtClean="0">
              <a:latin typeface="Times New Roman" pitchFamily="18" charset="0"/>
              <a:cs typeface="Times New Roman" pitchFamily="18" charset="0"/>
            </a:endParaRPr>
          </a:p>
          <a:p>
            <a:pPr lvl="0" algn="l" rtl="0" eaLnBrk="0" fontAlgn="base" hangingPunct="0">
              <a:spcBef>
                <a:spcPct val="0"/>
              </a:spcBef>
              <a:spcAft>
                <a:spcPct val="0"/>
              </a:spcAft>
              <a:buFontTx/>
              <a:buChar char="•"/>
            </a:pPr>
            <a:r>
              <a:rPr lang="en-US" b="1" dirty="0" smtClean="0">
                <a:latin typeface="Times New Roman" pitchFamily="18" charset="0"/>
                <a:cs typeface="Times New Roman" pitchFamily="18" charset="0"/>
              </a:rPr>
              <a:t>  </a:t>
            </a:r>
            <a:r>
              <a:rPr lang="en-US" b="1" dirty="0" smtClean="0">
                <a:latin typeface="Times New Roman" pitchFamily="18" charset="0"/>
                <a:ea typeface="Times New Roman" pitchFamily="18" charset="0"/>
                <a:cs typeface="Times New Roman" pitchFamily="18" charset="0"/>
              </a:rPr>
              <a:t>Buy medication on large quantities and save these quantities on store  taking into </a:t>
            </a:r>
            <a:endParaRPr lang="en-US" b="1" dirty="0" smtClean="0">
              <a:latin typeface="Arial" pitchFamily="34" charset="0"/>
              <a:cs typeface="Arial" pitchFamily="34" charset="0"/>
            </a:endParaRPr>
          </a:p>
          <a:p>
            <a:pPr lvl="0" algn="l" rtl="0" eaLnBrk="0" fontAlgn="base" hangingPunct="0">
              <a:spcBef>
                <a:spcPct val="0"/>
              </a:spcBef>
              <a:spcAft>
                <a:spcPct val="0"/>
              </a:spcAft>
            </a:pPr>
            <a:r>
              <a:rPr lang="en-US" b="1" dirty="0" smtClean="0">
                <a:latin typeface="Times New Roman" pitchFamily="18" charset="0"/>
                <a:ea typeface="Calibri" pitchFamily="34" charset="0"/>
                <a:cs typeface="Times New Roman" pitchFamily="18" charset="0"/>
              </a:rPr>
              <a:t>     account the expire date of some types of drugs. </a:t>
            </a:r>
            <a:endParaRPr lang="en-US" b="1" dirty="0" smtClean="0">
              <a:latin typeface="Arial" pitchFamily="34" charset="0"/>
              <a:cs typeface="Arial" pitchFamily="34" charset="0"/>
            </a:endParaRPr>
          </a:p>
          <a:p>
            <a:pPr lvl="0" algn="l" rtl="0" eaLnBrk="0" fontAlgn="base" hangingPunct="0">
              <a:spcBef>
                <a:spcPct val="0"/>
              </a:spcBef>
              <a:spcAft>
                <a:spcPct val="0"/>
              </a:spcAft>
              <a:buFont typeface="Arial" pitchFamily="34" charset="0"/>
              <a:buChar char="•"/>
            </a:pPr>
            <a:endParaRPr lang="en-US" b="1" dirty="0" smtClean="0">
              <a:latin typeface="Arial" pitchFamily="34" charset="0"/>
              <a:cs typeface="Arial" pitchFamily="34" charset="0"/>
            </a:endParaRPr>
          </a:p>
        </p:txBody>
      </p:sp>
      <p:sp>
        <p:nvSpPr>
          <p:cNvPr id="6" name="Rectangle 5"/>
          <p:cNvSpPr/>
          <p:nvPr/>
        </p:nvSpPr>
        <p:spPr>
          <a:xfrm>
            <a:off x="1928794" y="214290"/>
            <a:ext cx="6572296" cy="769441"/>
          </a:xfrm>
          <a:prstGeom prst="rect">
            <a:avLst/>
          </a:prstGeom>
        </p:spPr>
        <p:txBody>
          <a:bodyPr wrap="square">
            <a:spAutoFit/>
          </a:bodyPr>
          <a:lstStyle/>
          <a:p>
            <a:pPr algn="l" rtl="0">
              <a:buFont typeface="Wingdings" pitchFamily="2" charset="2"/>
              <a:buChar char="v"/>
            </a:pPr>
            <a:r>
              <a:rPr lang="en-US" sz="2000" b="1" u="sng" dirty="0" smtClean="0"/>
              <a:t>Ways to reduce cost of </a:t>
            </a:r>
            <a:r>
              <a:rPr lang="en-US" sz="2400" b="1" u="sng" dirty="0" smtClean="0"/>
              <a:t>Medicines</a:t>
            </a:r>
            <a:r>
              <a:rPr lang="en-US" sz="2000" b="1" u="sng" dirty="0" smtClean="0"/>
              <a:t> ,Solution and Medical Supplies </a:t>
            </a:r>
            <a:r>
              <a:rPr lang="en-US" sz="2000" u="sng" dirty="0" smtClean="0"/>
              <a:t>:</a:t>
            </a:r>
          </a:p>
        </p:txBody>
      </p:sp>
    </p:spTree>
  </p:cSld>
  <p:clrMapOvr>
    <a:masterClrMapping/>
  </p:clrMapOvr>
  <p:transition>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pic>
        <p:nvPicPr>
          <p:cNvPr id="3" name="Picture 2" descr="C:\Users\microworks\Desktop\Untitled.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 name="Rectangle 3"/>
          <p:cNvSpPr/>
          <p:nvPr/>
        </p:nvSpPr>
        <p:spPr>
          <a:xfrm>
            <a:off x="1214414" y="1285860"/>
            <a:ext cx="5643586" cy="4893647"/>
          </a:xfrm>
          <a:prstGeom prst="rect">
            <a:avLst/>
          </a:prstGeom>
        </p:spPr>
        <p:txBody>
          <a:bodyPr wrap="square">
            <a:spAutoFit/>
          </a:bodyPr>
          <a:lstStyle/>
          <a:p>
            <a:pPr algn="l" rtl="0">
              <a:buFont typeface="Arial" pitchFamily="34" charset="0"/>
              <a:buChar char="•"/>
            </a:pPr>
            <a:r>
              <a:rPr lang="en-US" sz="2400" b="1" dirty="0" smtClean="0"/>
              <a:t>Turning </a:t>
            </a:r>
            <a:r>
              <a:rPr lang="en-US" sz="2400" b="1" dirty="0" smtClean="0"/>
              <a:t>Things Off</a:t>
            </a:r>
          </a:p>
          <a:p>
            <a:pPr algn="l" rtl="0">
              <a:lnSpc>
                <a:spcPct val="150000"/>
              </a:lnSpc>
              <a:buFontTx/>
              <a:buChar char="-"/>
            </a:pPr>
            <a:r>
              <a:rPr lang="en-US" sz="2400" b="1" dirty="0" smtClean="0"/>
              <a:t>Lights</a:t>
            </a:r>
          </a:p>
          <a:p>
            <a:pPr algn="l" rtl="0">
              <a:lnSpc>
                <a:spcPct val="150000"/>
              </a:lnSpc>
              <a:buFontTx/>
              <a:buChar char="-"/>
            </a:pPr>
            <a:r>
              <a:rPr lang="en-US" sz="2400" b="1" dirty="0" smtClean="0"/>
              <a:t> Computers </a:t>
            </a:r>
          </a:p>
          <a:p>
            <a:pPr algn="l" rtl="0">
              <a:lnSpc>
                <a:spcPct val="150000"/>
              </a:lnSpc>
              <a:buFontTx/>
              <a:buChar char="-"/>
            </a:pPr>
            <a:r>
              <a:rPr lang="en-US" sz="2400" b="1" dirty="0" smtClean="0"/>
              <a:t> Air-handling system</a:t>
            </a:r>
          </a:p>
          <a:p>
            <a:pPr algn="l" rtl="0">
              <a:lnSpc>
                <a:spcPct val="150000"/>
              </a:lnSpc>
            </a:pPr>
            <a:r>
              <a:rPr lang="en-US" sz="2400" b="1" dirty="0" smtClean="0"/>
              <a:t>  </a:t>
            </a:r>
          </a:p>
          <a:p>
            <a:pPr algn="l" rtl="0">
              <a:lnSpc>
                <a:spcPct val="150000"/>
              </a:lnSpc>
              <a:buFont typeface="Arial" pitchFamily="34" charset="0"/>
              <a:buChar char="•"/>
            </a:pPr>
            <a:r>
              <a:rPr lang="en-US" sz="2400" b="1" dirty="0" smtClean="0"/>
              <a:t>Check air-conditioning temperature </a:t>
            </a:r>
          </a:p>
          <a:p>
            <a:pPr algn="l" rtl="0">
              <a:lnSpc>
                <a:spcPct val="150000"/>
              </a:lnSpc>
              <a:buFont typeface="Arial" pitchFamily="34" charset="0"/>
              <a:buChar char="•"/>
            </a:pPr>
            <a:r>
              <a:rPr lang="en-US" sz="2400" b="1" dirty="0" smtClean="0"/>
              <a:t>Change filters </a:t>
            </a:r>
          </a:p>
          <a:p>
            <a:pPr algn="l" rtl="0">
              <a:lnSpc>
                <a:spcPct val="150000"/>
              </a:lnSpc>
              <a:buFont typeface="Arial" pitchFamily="34" charset="0"/>
              <a:buChar char="•"/>
            </a:pPr>
            <a:r>
              <a:rPr lang="en-US" sz="2400" b="1" dirty="0" smtClean="0"/>
              <a:t>Install occupancy sensors </a:t>
            </a:r>
          </a:p>
          <a:p>
            <a:pPr algn="l" rtl="0">
              <a:lnSpc>
                <a:spcPct val="150000"/>
              </a:lnSpc>
              <a:buFont typeface="Arial" pitchFamily="34" charset="0"/>
              <a:buChar char="•"/>
            </a:pPr>
            <a:r>
              <a:rPr lang="en-US" sz="2400" b="1" dirty="0" smtClean="0"/>
              <a:t>Laundry control</a:t>
            </a:r>
          </a:p>
        </p:txBody>
      </p:sp>
      <p:sp>
        <p:nvSpPr>
          <p:cNvPr id="5" name="Rectangle 4"/>
          <p:cNvSpPr/>
          <p:nvPr/>
        </p:nvSpPr>
        <p:spPr>
          <a:xfrm>
            <a:off x="1857356" y="357166"/>
            <a:ext cx="5643602" cy="523220"/>
          </a:xfrm>
          <a:prstGeom prst="rect">
            <a:avLst/>
          </a:prstGeom>
        </p:spPr>
        <p:txBody>
          <a:bodyPr wrap="square">
            <a:spAutoFit/>
          </a:bodyPr>
          <a:lstStyle/>
          <a:p>
            <a:pPr algn="l" rtl="0">
              <a:buFont typeface="Wingdings" pitchFamily="2" charset="2"/>
              <a:buChar char="v"/>
            </a:pPr>
            <a:r>
              <a:rPr lang="en-US" sz="2800" b="1" u="sng" dirty="0" smtClean="0"/>
              <a:t>Ways to reduce cost of </a:t>
            </a:r>
            <a:r>
              <a:rPr lang="en-US" sz="2800" b="1" u="sng" dirty="0" smtClean="0"/>
              <a:t>Electricity :</a:t>
            </a:r>
            <a:endParaRPr lang="en-US" sz="2800" u="sng"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pic>
        <p:nvPicPr>
          <p:cNvPr id="6" name="Picture 2" descr="C:\Users\microworks\Desktop\cost final.jpg"/>
          <p:cNvPicPr>
            <a:picLocks noChangeAspect="1" noChangeArrowheads="1"/>
          </p:cNvPicPr>
          <p:nvPr/>
        </p:nvPicPr>
        <p:blipFill>
          <a:blip r:embed="rId2"/>
          <a:srcRect/>
          <a:stretch>
            <a:fillRect/>
          </a:stretch>
        </p:blipFill>
        <p:spPr bwMode="auto">
          <a:xfrm>
            <a:off x="0" y="0"/>
            <a:ext cx="9144000"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7" name="Rectangle 6"/>
          <p:cNvSpPr/>
          <p:nvPr/>
        </p:nvSpPr>
        <p:spPr>
          <a:xfrm>
            <a:off x="857224" y="214290"/>
            <a:ext cx="7104958"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solidFill>
                  <a:srgbClr val="C00000"/>
                </a:solidFill>
                <a:effectLst/>
              </a:rPr>
              <a:t>Cost Reduction Program</a:t>
            </a:r>
            <a:endParaRPr lang="en-US" sz="5400" b="1" cap="none" spc="0" dirty="0">
              <a:ln w="10541" cmpd="sng">
                <a:solidFill>
                  <a:srgbClr val="7D7D7D">
                    <a:tint val="100000"/>
                    <a:shade val="100000"/>
                    <a:satMod val="110000"/>
                  </a:srgbClr>
                </a:solidFill>
                <a:prstDash val="solid"/>
              </a:ln>
              <a:solidFill>
                <a:srgbClr val="C00000"/>
              </a:solidFill>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pic>
        <p:nvPicPr>
          <p:cNvPr id="3" name="Picture 2" descr="C:\Users\microworks\Desktop\Untitled.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graphicFrame>
        <p:nvGraphicFramePr>
          <p:cNvPr id="5" name="Table 4"/>
          <p:cNvGraphicFramePr>
            <a:graphicFrameLocks noGrp="1"/>
          </p:cNvGraphicFramePr>
          <p:nvPr/>
        </p:nvGraphicFramePr>
        <p:xfrm>
          <a:off x="1285852" y="2143116"/>
          <a:ext cx="5623560" cy="1714512"/>
        </p:xfrm>
        <a:graphic>
          <a:graphicData uri="http://schemas.openxmlformats.org/drawingml/2006/table">
            <a:tbl>
              <a:tblPr/>
              <a:tblGrid>
                <a:gridCol w="2811780"/>
                <a:gridCol w="2811780"/>
              </a:tblGrid>
              <a:tr h="285752">
                <a:tc>
                  <a:txBody>
                    <a:bodyPr/>
                    <a:lstStyle/>
                    <a:p>
                      <a:pPr algn="l">
                        <a:lnSpc>
                          <a:spcPct val="115000"/>
                        </a:lnSpc>
                        <a:spcAft>
                          <a:spcPts val="0"/>
                        </a:spcAft>
                      </a:pPr>
                      <a:r>
                        <a:rPr lang="en-US" sz="1200" b="1" dirty="0">
                          <a:latin typeface="Times New Roman"/>
                          <a:ea typeface="Calibri"/>
                          <a:cs typeface="Arial"/>
                        </a:rPr>
                        <a:t>Room type</a:t>
                      </a:r>
                      <a:endParaRPr lang="en-US" sz="1100" dirty="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gn="l">
                        <a:lnSpc>
                          <a:spcPct val="115000"/>
                        </a:lnSpc>
                        <a:spcAft>
                          <a:spcPts val="0"/>
                        </a:spcAft>
                      </a:pPr>
                      <a:r>
                        <a:rPr lang="en-US" sz="1200" b="1">
                          <a:latin typeface="Times New Roman"/>
                          <a:ea typeface="Calibri"/>
                          <a:cs typeface="Arial"/>
                        </a:rPr>
                        <a:t>                Temperature ºC</a:t>
                      </a:r>
                      <a:endParaRPr lang="en-US" sz="110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r>
              <a:tr h="285752">
                <a:tc>
                  <a:txBody>
                    <a:bodyPr/>
                    <a:lstStyle/>
                    <a:p>
                      <a:pPr algn="l">
                        <a:lnSpc>
                          <a:spcPct val="115000"/>
                        </a:lnSpc>
                        <a:spcAft>
                          <a:spcPts val="0"/>
                        </a:spcAft>
                      </a:pPr>
                      <a:r>
                        <a:rPr lang="en-US" sz="1200" b="1" dirty="0">
                          <a:latin typeface="Times New Roman"/>
                          <a:ea typeface="Calibri"/>
                          <a:cs typeface="Arial"/>
                        </a:rPr>
                        <a:t>Bed heads/wards</a:t>
                      </a:r>
                      <a:endParaRPr lang="en-US" sz="1100" dirty="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l">
                        <a:lnSpc>
                          <a:spcPct val="115000"/>
                        </a:lnSpc>
                        <a:spcAft>
                          <a:spcPts val="0"/>
                        </a:spcAft>
                      </a:pPr>
                      <a:r>
                        <a:rPr lang="en-US" sz="1200" dirty="0">
                          <a:latin typeface="Times New Roman"/>
                          <a:ea typeface="Calibri"/>
                          <a:cs typeface="Arial"/>
                        </a:rPr>
                        <a:t>22–24</a:t>
                      </a:r>
                      <a:endParaRPr lang="en-US" sz="1100" dirty="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285752">
                <a:tc>
                  <a:txBody>
                    <a:bodyPr/>
                    <a:lstStyle/>
                    <a:p>
                      <a:pPr algn="l">
                        <a:lnSpc>
                          <a:spcPct val="115000"/>
                        </a:lnSpc>
                        <a:spcAft>
                          <a:spcPts val="0"/>
                        </a:spcAft>
                      </a:pPr>
                      <a:r>
                        <a:rPr lang="en-US" sz="1200" b="1">
                          <a:latin typeface="Times New Roman"/>
                          <a:ea typeface="Calibri"/>
                          <a:cs typeface="Arial"/>
                        </a:rPr>
                        <a:t>Circulation spaces/wards</a:t>
                      </a:r>
                      <a:endParaRPr lang="en-US" sz="110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l">
                        <a:lnSpc>
                          <a:spcPct val="115000"/>
                        </a:lnSpc>
                        <a:spcAft>
                          <a:spcPts val="0"/>
                        </a:spcAft>
                      </a:pPr>
                      <a:r>
                        <a:rPr lang="en-US" sz="1200" dirty="0">
                          <a:latin typeface="Times New Roman"/>
                          <a:ea typeface="Calibri"/>
                          <a:cs typeface="Arial"/>
                        </a:rPr>
                        <a:t>19–24</a:t>
                      </a:r>
                      <a:endParaRPr lang="en-US" sz="1100" dirty="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285752">
                <a:tc>
                  <a:txBody>
                    <a:bodyPr/>
                    <a:lstStyle/>
                    <a:p>
                      <a:pPr algn="l">
                        <a:lnSpc>
                          <a:spcPct val="115000"/>
                        </a:lnSpc>
                        <a:spcAft>
                          <a:spcPts val="0"/>
                        </a:spcAft>
                      </a:pPr>
                      <a:r>
                        <a:rPr lang="en-US" sz="1200" b="1">
                          <a:latin typeface="Times New Roman"/>
                          <a:ea typeface="Calibri"/>
                          <a:cs typeface="Arial"/>
                        </a:rPr>
                        <a:t>Consulting/treatment rooms</a:t>
                      </a:r>
                      <a:endParaRPr lang="en-US" sz="110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l">
                        <a:lnSpc>
                          <a:spcPct val="115000"/>
                        </a:lnSpc>
                        <a:spcAft>
                          <a:spcPts val="0"/>
                        </a:spcAft>
                      </a:pPr>
                      <a:r>
                        <a:rPr lang="en-US" sz="1200" dirty="0">
                          <a:latin typeface="Times New Roman"/>
                          <a:ea typeface="Calibri"/>
                          <a:cs typeface="Arial"/>
                        </a:rPr>
                        <a:t>22–24</a:t>
                      </a:r>
                      <a:endParaRPr lang="en-US" sz="1100" dirty="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285752">
                <a:tc>
                  <a:txBody>
                    <a:bodyPr/>
                    <a:lstStyle/>
                    <a:p>
                      <a:pPr algn="l">
                        <a:lnSpc>
                          <a:spcPct val="115000"/>
                        </a:lnSpc>
                        <a:spcAft>
                          <a:spcPts val="0"/>
                        </a:spcAft>
                      </a:pPr>
                      <a:r>
                        <a:rPr lang="en-US" sz="1200" b="1">
                          <a:latin typeface="Times New Roman"/>
                          <a:ea typeface="Calibri"/>
                          <a:cs typeface="Arial"/>
                        </a:rPr>
                        <a:t>Nurses’ stations</a:t>
                      </a:r>
                      <a:endParaRPr lang="en-US" sz="110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l">
                        <a:lnSpc>
                          <a:spcPct val="115000"/>
                        </a:lnSpc>
                        <a:spcAft>
                          <a:spcPts val="0"/>
                        </a:spcAft>
                      </a:pPr>
                      <a:r>
                        <a:rPr lang="en-US" sz="1200" dirty="0">
                          <a:latin typeface="Times New Roman"/>
                          <a:ea typeface="Calibri"/>
                          <a:cs typeface="Arial"/>
                        </a:rPr>
                        <a:t>19–22</a:t>
                      </a:r>
                      <a:endParaRPr lang="en-US" sz="1100" dirty="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285752">
                <a:tc>
                  <a:txBody>
                    <a:bodyPr/>
                    <a:lstStyle/>
                    <a:p>
                      <a:pPr algn="l">
                        <a:lnSpc>
                          <a:spcPct val="115000"/>
                        </a:lnSpc>
                        <a:spcAft>
                          <a:spcPts val="0"/>
                        </a:spcAft>
                      </a:pPr>
                      <a:r>
                        <a:rPr lang="en-US" sz="1200" b="1">
                          <a:latin typeface="Times New Roman"/>
                          <a:ea typeface="Calibri"/>
                          <a:cs typeface="Arial"/>
                        </a:rPr>
                        <a:t>Operating theatres</a:t>
                      </a:r>
                      <a:endParaRPr lang="en-US" sz="110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l">
                        <a:lnSpc>
                          <a:spcPct val="115000"/>
                        </a:lnSpc>
                        <a:spcAft>
                          <a:spcPts val="0"/>
                        </a:spcAft>
                      </a:pPr>
                      <a:r>
                        <a:rPr lang="en-US" sz="1200" dirty="0">
                          <a:latin typeface="Times New Roman"/>
                          <a:ea typeface="Calibri"/>
                          <a:cs typeface="Arial"/>
                        </a:rPr>
                        <a:t>17–19</a:t>
                      </a:r>
                      <a:endParaRPr lang="en-US" sz="1100" dirty="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bl>
          </a:graphicData>
        </a:graphic>
      </p:graphicFrame>
      <p:sp>
        <p:nvSpPr>
          <p:cNvPr id="6" name="Rectangle 5"/>
          <p:cNvSpPr/>
          <p:nvPr/>
        </p:nvSpPr>
        <p:spPr>
          <a:xfrm>
            <a:off x="1214414" y="1500174"/>
            <a:ext cx="4929222" cy="707886"/>
          </a:xfrm>
          <a:prstGeom prst="rect">
            <a:avLst/>
          </a:prstGeom>
        </p:spPr>
        <p:txBody>
          <a:bodyPr wrap="square">
            <a:spAutoFit/>
          </a:bodyPr>
          <a:lstStyle/>
          <a:p>
            <a:pPr algn="l" rtl="0">
              <a:buFont typeface="Arial" pitchFamily="34" charset="0"/>
              <a:buChar char="•"/>
            </a:pPr>
            <a:r>
              <a:rPr lang="en-US" sz="2000" b="1" dirty="0" smtClean="0"/>
              <a:t>Maintain appropriate internal </a:t>
            </a:r>
            <a:r>
              <a:rPr lang="en-US" sz="2000" b="1" dirty="0" smtClean="0"/>
              <a:t>temperature :</a:t>
            </a:r>
          </a:p>
          <a:p>
            <a:pPr algn="l" rtl="0"/>
            <a:endParaRPr lang="en-US" sz="2000" b="1" dirty="0" smtClean="0"/>
          </a:p>
        </p:txBody>
      </p:sp>
      <p:sp>
        <p:nvSpPr>
          <p:cNvPr id="7" name="Rectangle 6"/>
          <p:cNvSpPr/>
          <p:nvPr/>
        </p:nvSpPr>
        <p:spPr>
          <a:xfrm>
            <a:off x="1214414" y="3786190"/>
            <a:ext cx="4572000" cy="2400657"/>
          </a:xfrm>
          <a:prstGeom prst="rect">
            <a:avLst/>
          </a:prstGeom>
        </p:spPr>
        <p:txBody>
          <a:bodyPr>
            <a:spAutoFit/>
          </a:bodyPr>
          <a:lstStyle/>
          <a:p>
            <a:pPr algn="l" rtl="0">
              <a:lnSpc>
                <a:spcPct val="150000"/>
              </a:lnSpc>
              <a:buFont typeface="Arial" pitchFamily="34" charset="0"/>
              <a:buChar char="•"/>
            </a:pPr>
            <a:r>
              <a:rPr lang="en-US" sz="2000" b="1" dirty="0" smtClean="0"/>
              <a:t>Check </a:t>
            </a:r>
            <a:r>
              <a:rPr lang="en-US" sz="2000" b="1" dirty="0" smtClean="0"/>
              <a:t>Controls.</a:t>
            </a:r>
            <a:endParaRPr lang="en-US" sz="2000" b="1" dirty="0" smtClean="0"/>
          </a:p>
          <a:p>
            <a:pPr algn="l" rtl="0">
              <a:lnSpc>
                <a:spcPct val="150000"/>
              </a:lnSpc>
              <a:buFont typeface="Arial" pitchFamily="34" charset="0"/>
              <a:buChar char="•"/>
            </a:pPr>
            <a:r>
              <a:rPr lang="en-US" sz="2000" b="1" dirty="0" smtClean="0"/>
              <a:t> Zoning </a:t>
            </a:r>
            <a:r>
              <a:rPr lang="en-US" sz="2000" b="1" dirty="0" smtClean="0"/>
              <a:t>.</a:t>
            </a:r>
            <a:endParaRPr lang="en-US" sz="2000" b="1" dirty="0" smtClean="0"/>
          </a:p>
          <a:p>
            <a:pPr algn="l" rtl="0">
              <a:lnSpc>
                <a:spcPct val="150000"/>
              </a:lnSpc>
              <a:buFont typeface="Arial" pitchFamily="34" charset="0"/>
              <a:buChar char="•"/>
            </a:pPr>
            <a:r>
              <a:rPr lang="en-US" sz="2000" b="1" dirty="0" smtClean="0"/>
              <a:t> Keep system </a:t>
            </a:r>
            <a:r>
              <a:rPr lang="en-US" sz="2000" b="1" dirty="0" smtClean="0"/>
              <a:t>clean.</a:t>
            </a:r>
            <a:endParaRPr lang="en-US" sz="2000" b="1" dirty="0" smtClean="0"/>
          </a:p>
          <a:p>
            <a:pPr algn="l" rtl="0">
              <a:lnSpc>
                <a:spcPct val="150000"/>
              </a:lnSpc>
              <a:buFont typeface="Arial" pitchFamily="34" charset="0"/>
              <a:buChar char="•"/>
            </a:pPr>
            <a:r>
              <a:rPr lang="en-US" sz="2000" b="1" dirty="0" smtClean="0"/>
              <a:t> Localize </a:t>
            </a:r>
            <a:r>
              <a:rPr lang="en-US" sz="2000" b="1" dirty="0" smtClean="0"/>
              <a:t>control.</a:t>
            </a:r>
            <a:endParaRPr lang="en-US" sz="2000" b="1" dirty="0" smtClean="0"/>
          </a:p>
          <a:p>
            <a:pPr algn="l" rtl="0">
              <a:lnSpc>
                <a:spcPct val="150000"/>
              </a:lnSpc>
              <a:buFont typeface="Arial" pitchFamily="34" charset="0"/>
              <a:buChar char="•"/>
            </a:pPr>
            <a:r>
              <a:rPr lang="en-US" sz="2000" b="1" dirty="0" smtClean="0"/>
              <a:t>  Using thermal </a:t>
            </a:r>
            <a:r>
              <a:rPr lang="en-US" sz="2000" b="1" dirty="0" smtClean="0"/>
              <a:t>insulation. </a:t>
            </a:r>
            <a:endParaRPr lang="en-US" sz="2000" b="1" dirty="0" smtClean="0"/>
          </a:p>
        </p:txBody>
      </p:sp>
      <p:sp>
        <p:nvSpPr>
          <p:cNvPr id="8" name="Rectangle 7"/>
          <p:cNvSpPr/>
          <p:nvPr/>
        </p:nvSpPr>
        <p:spPr>
          <a:xfrm>
            <a:off x="2000232" y="571480"/>
            <a:ext cx="4929222" cy="523220"/>
          </a:xfrm>
          <a:prstGeom prst="rect">
            <a:avLst/>
          </a:prstGeom>
        </p:spPr>
        <p:txBody>
          <a:bodyPr wrap="square">
            <a:spAutoFit/>
          </a:bodyPr>
          <a:lstStyle/>
          <a:p>
            <a:pPr algn="l" rtl="0">
              <a:buFont typeface="Wingdings" pitchFamily="2" charset="2"/>
              <a:buChar char="v"/>
            </a:pPr>
            <a:r>
              <a:rPr lang="en-US" sz="2800" b="1" u="sng" dirty="0" smtClean="0"/>
              <a:t>Ways to reduce cost of </a:t>
            </a:r>
            <a:r>
              <a:rPr lang="en-US" sz="2800" b="1" u="sng" dirty="0" smtClean="0"/>
              <a:t>Fuel : </a:t>
            </a:r>
            <a:endParaRPr lang="ar-JO" sz="28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pic>
        <p:nvPicPr>
          <p:cNvPr id="3" name="Picture 2" descr="C:\Users\microworks\Desktop\Untitled.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Rectangle 4"/>
          <p:cNvSpPr/>
          <p:nvPr/>
        </p:nvSpPr>
        <p:spPr>
          <a:xfrm>
            <a:off x="1285852" y="1285860"/>
            <a:ext cx="6000792" cy="5016758"/>
          </a:xfrm>
          <a:prstGeom prst="rect">
            <a:avLst/>
          </a:prstGeom>
        </p:spPr>
        <p:txBody>
          <a:bodyPr wrap="square">
            <a:spAutoFit/>
          </a:bodyPr>
          <a:lstStyle/>
          <a:p>
            <a:pPr algn="l" rtl="0">
              <a:buFont typeface="Arial" pitchFamily="34" charset="0"/>
              <a:buChar char="•"/>
            </a:pPr>
            <a:r>
              <a:rPr lang="en-US" sz="2000" b="1" dirty="0" smtClean="0"/>
              <a:t>Tying wages to production, ensuring that a specific amount of works is done for every dollar paid.</a:t>
            </a:r>
          </a:p>
          <a:p>
            <a:pPr algn="l" rtl="0"/>
            <a:endParaRPr lang="en-US" sz="2000" b="1" dirty="0" smtClean="0"/>
          </a:p>
          <a:p>
            <a:pPr lvl="0" algn="l" rtl="0">
              <a:buFont typeface="Arial" pitchFamily="34" charset="0"/>
              <a:buChar char="•"/>
            </a:pPr>
            <a:r>
              <a:rPr lang="en-US" sz="2000" b="1" dirty="0" smtClean="0"/>
              <a:t>Hiring and training carefully, particularly when the employee </a:t>
            </a:r>
          </a:p>
          <a:p>
            <a:pPr lvl="0" algn="l" rtl="0"/>
            <a:r>
              <a:rPr lang="en-US" sz="2000" b="1" dirty="0" smtClean="0"/>
              <a:t>is salaried, to ensure that the salary dollar is used most effectively.</a:t>
            </a:r>
          </a:p>
          <a:p>
            <a:pPr lvl="0" algn="l" rtl="0"/>
            <a:endParaRPr lang="en-US" sz="2000" b="1" dirty="0" smtClean="0"/>
          </a:p>
          <a:p>
            <a:pPr lvl="0" algn="l" rtl="0">
              <a:buFont typeface="Arial" pitchFamily="34" charset="0"/>
              <a:buChar char="•"/>
            </a:pPr>
            <a:r>
              <a:rPr lang="en-US" sz="2000" b="1" dirty="0" smtClean="0"/>
              <a:t>Setting up an efficient method of payment which include: </a:t>
            </a:r>
          </a:p>
          <a:p>
            <a:pPr lvl="0" algn="l" rtl="0"/>
            <a:r>
              <a:rPr lang="en-US" sz="2000" b="1" dirty="0" smtClean="0"/>
              <a:t>  -Frequency of payment </a:t>
            </a:r>
          </a:p>
          <a:p>
            <a:pPr lvl="0" algn="l" rtl="0"/>
            <a:r>
              <a:rPr lang="en-US" sz="2000" b="1" dirty="0" smtClean="0"/>
              <a:t>  -Time of payment</a:t>
            </a:r>
          </a:p>
          <a:p>
            <a:pPr lvl="0" algn="l" rtl="0"/>
            <a:r>
              <a:rPr lang="en-US" sz="2000" b="1" dirty="0" smtClean="0"/>
              <a:t>  -Method of payment</a:t>
            </a:r>
          </a:p>
          <a:p>
            <a:pPr lvl="0" algn="l" rtl="0"/>
            <a:r>
              <a:rPr lang="en-US" sz="2000" b="1" dirty="0" smtClean="0"/>
              <a:t>  -Additional payments </a:t>
            </a:r>
          </a:p>
          <a:p>
            <a:pPr lvl="0" algn="l" rtl="0"/>
            <a:endParaRPr lang="en-US" sz="2000" b="1" dirty="0" smtClean="0"/>
          </a:p>
          <a:p>
            <a:pPr algn="l" rtl="0">
              <a:buFont typeface="Arial" pitchFamily="34" charset="0"/>
              <a:buChar char="•"/>
            </a:pPr>
            <a:r>
              <a:rPr lang="en-US" sz="2000" b="1" dirty="0" smtClean="0"/>
              <a:t>Wage freeze </a:t>
            </a:r>
            <a:endParaRPr lang="en-US" sz="2000" dirty="0" smtClean="0"/>
          </a:p>
        </p:txBody>
      </p:sp>
      <p:sp>
        <p:nvSpPr>
          <p:cNvPr id="6" name="Rectangle 5"/>
          <p:cNvSpPr/>
          <p:nvPr/>
        </p:nvSpPr>
        <p:spPr>
          <a:xfrm>
            <a:off x="1857356" y="500042"/>
            <a:ext cx="5286412" cy="523220"/>
          </a:xfrm>
          <a:prstGeom prst="rect">
            <a:avLst/>
          </a:prstGeom>
        </p:spPr>
        <p:txBody>
          <a:bodyPr wrap="square">
            <a:spAutoFit/>
          </a:bodyPr>
          <a:lstStyle/>
          <a:p>
            <a:pPr algn="l" rtl="0">
              <a:buFont typeface="Wingdings" pitchFamily="2" charset="2"/>
              <a:buChar char="v"/>
            </a:pPr>
            <a:r>
              <a:rPr lang="en-US" sz="2800" b="1" u="sng" dirty="0" smtClean="0"/>
              <a:t>Ways to reduce cost of </a:t>
            </a:r>
            <a:r>
              <a:rPr lang="en-US" sz="2800" b="1" u="sng" dirty="0" smtClean="0"/>
              <a:t>Salaries : </a:t>
            </a:r>
            <a:endParaRPr lang="ar-JO" sz="28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pic>
        <p:nvPicPr>
          <p:cNvPr id="51202" name="Picture 2" descr="C:\Users\microworks\Desktop\Untitled.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1203" name="Rectangle 3"/>
          <p:cNvSpPr>
            <a:spLocks noChangeArrowheads="1"/>
          </p:cNvSpPr>
          <p:nvPr/>
        </p:nvSpPr>
        <p:spPr bwMode="auto">
          <a:xfrm>
            <a:off x="1714480" y="214290"/>
            <a:ext cx="6643734" cy="1266973"/>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lumMod val="25000"/>
                  </a:schemeClr>
                </a:solidFill>
                <a:effectLst/>
                <a:latin typeface="Times New Roman" pitchFamily="18" charset="0"/>
                <a:ea typeface="Times New Roman" pitchFamily="18" charset="0"/>
                <a:cs typeface="Times New Roman" pitchFamily="18" charset="0"/>
              </a:rPr>
              <a:t>Apply cost reduction program at </a:t>
            </a:r>
            <a:r>
              <a:rPr kumimoji="0" lang="en-US" sz="2800" b="1" i="0" u="none" strike="noStrike" cap="none" normalizeH="0" baseline="0" dirty="0" err="1" smtClean="0">
                <a:ln>
                  <a:noFill/>
                </a:ln>
                <a:solidFill>
                  <a:schemeClr val="bg2">
                    <a:lumMod val="25000"/>
                  </a:schemeClr>
                </a:solidFill>
                <a:effectLst/>
                <a:latin typeface="Times New Roman" pitchFamily="18" charset="0"/>
                <a:ea typeface="Times New Roman" pitchFamily="18" charset="0"/>
                <a:cs typeface="Times New Roman" pitchFamily="18" charset="0"/>
              </a:rPr>
              <a:t>St.luks</a:t>
            </a:r>
            <a:r>
              <a:rPr kumimoji="0" lang="en-US" sz="2800" b="1" i="0" u="none" strike="noStrike" cap="none" normalizeH="0" baseline="0" dirty="0" smtClean="0">
                <a:ln>
                  <a:noFill/>
                </a:ln>
                <a:solidFill>
                  <a:schemeClr val="bg2">
                    <a:lumMod val="25000"/>
                  </a:schemeClr>
                </a:solidFill>
                <a:effectLst/>
                <a:latin typeface="Times New Roman" pitchFamily="18" charset="0"/>
                <a:ea typeface="Times New Roman" pitchFamily="18" charset="0"/>
                <a:cs typeface="Times New Roman" pitchFamily="18" charset="0"/>
              </a:rPr>
              <a:t> hospital</a:t>
            </a:r>
            <a:r>
              <a:rPr kumimoji="0" lang="en-US" sz="2800" b="1" i="0" u="none" strike="noStrike" cap="none" normalizeH="0" baseline="0" dirty="0" smtClean="0">
                <a:ln>
                  <a:noFill/>
                </a:ln>
                <a:solidFill>
                  <a:schemeClr val="bg2">
                    <a:lumMod val="50000"/>
                  </a:schemeClr>
                </a:solidFill>
                <a:effectLst/>
                <a:latin typeface="Times New Roman" pitchFamily="18" charset="0"/>
                <a:ea typeface="Times New Roman" pitchFamily="18" charset="0"/>
                <a:cs typeface="Times New Roman" pitchFamily="18" charset="0"/>
              </a:rPr>
              <a:t> </a:t>
            </a:r>
            <a:endParaRPr kumimoji="0" lang="en-US" sz="2800" b="1" i="0" u="none" strike="noStrike" cap="none" normalizeH="0" baseline="0" dirty="0" smtClean="0">
              <a:ln>
                <a:noFill/>
              </a:ln>
              <a:solidFill>
                <a:schemeClr val="bg2">
                  <a:lumMod val="50000"/>
                </a:schemeClr>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2">
                  <a:lumMod val="50000"/>
                </a:schemeClr>
              </a:solidFill>
              <a:effectLst/>
              <a:latin typeface="Arial" pitchFamily="34" charset="0"/>
              <a:cs typeface="Arial" pitchFamily="34" charset="0"/>
            </a:endParaRPr>
          </a:p>
        </p:txBody>
      </p:sp>
      <p:sp>
        <p:nvSpPr>
          <p:cNvPr id="5" name="TextBox 4"/>
          <p:cNvSpPr txBox="1"/>
          <p:nvPr/>
        </p:nvSpPr>
        <p:spPr>
          <a:xfrm>
            <a:off x="1285852" y="1428736"/>
            <a:ext cx="5072098" cy="3416320"/>
          </a:xfrm>
          <a:prstGeom prst="rect">
            <a:avLst/>
          </a:prstGeom>
          <a:noFill/>
        </p:spPr>
        <p:txBody>
          <a:bodyPr wrap="square" rtlCol="1">
            <a:spAutoFit/>
          </a:bodyPr>
          <a:lstStyle/>
          <a:p>
            <a:pPr algn="l"/>
            <a:r>
              <a:rPr lang="en-US" sz="2400" dirty="0" smtClean="0"/>
              <a:t>Apply C.R.P. </a:t>
            </a:r>
            <a:r>
              <a:rPr lang="en-US" sz="2400" dirty="0" smtClean="0"/>
              <a:t>start </a:t>
            </a:r>
            <a:r>
              <a:rPr lang="en-US" sz="2400" dirty="0" smtClean="0"/>
              <a:t>by </a:t>
            </a:r>
            <a:r>
              <a:rPr lang="en-US" sz="2400" dirty="0" smtClean="0"/>
              <a:t>asking hospital </a:t>
            </a:r>
            <a:r>
              <a:rPr lang="en-US" sz="2400" dirty="0" smtClean="0"/>
              <a:t>what it can apply or not using </a:t>
            </a:r>
            <a:r>
              <a:rPr lang="en-US" sz="2400" b="1" dirty="0" smtClean="0"/>
              <a:t>Checklist</a:t>
            </a:r>
          </a:p>
          <a:p>
            <a:pPr algn="l" rtl="0"/>
            <a:endParaRPr lang="en-US" sz="2400" dirty="0" smtClean="0"/>
          </a:p>
          <a:p>
            <a:pPr algn="l" rtl="0"/>
            <a:r>
              <a:rPr lang="en-US" sz="2400" dirty="0" smtClean="0"/>
              <a:t>The output of this step is </a:t>
            </a:r>
            <a:r>
              <a:rPr lang="en-US" sz="2400" b="1" dirty="0" smtClean="0"/>
              <a:t>COST REDUCTION PLAN</a:t>
            </a:r>
          </a:p>
          <a:p>
            <a:pPr algn="l" rtl="0"/>
            <a:endParaRPr lang="en-US" sz="2400" b="1" dirty="0" smtClean="0"/>
          </a:p>
          <a:p>
            <a:pPr algn="l" rtl="0"/>
            <a:r>
              <a:rPr lang="en-US" sz="2400" dirty="0" smtClean="0"/>
              <a:t>By applying the solution </a:t>
            </a:r>
            <a:r>
              <a:rPr lang="en-US" sz="2400" dirty="0" smtClean="0"/>
              <a:t>discussed </a:t>
            </a:r>
            <a:r>
              <a:rPr lang="en-US" sz="2400" dirty="0" smtClean="0"/>
              <a:t>before and apply it give the </a:t>
            </a:r>
            <a:r>
              <a:rPr lang="en-US" sz="2400" b="1" dirty="0" smtClean="0"/>
              <a:t>COST REDUCTION REPORTS  </a:t>
            </a:r>
            <a:endParaRPr lang="ar-JO" sz="2400" b="1" dirty="0"/>
          </a:p>
        </p:txBody>
      </p:sp>
    </p:spTree>
  </p:cSld>
  <p:clrMapOvr>
    <a:masterClrMapping/>
  </p:clrMapOvr>
  <p:transition>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pic>
        <p:nvPicPr>
          <p:cNvPr id="51202" name="Picture 2" descr="C:\Users\microworks\Desktop\Untitled.png"/>
          <p:cNvPicPr>
            <a:picLocks noChangeAspect="1" noChangeArrowheads="1"/>
          </p:cNvPicPr>
          <p:nvPr/>
        </p:nvPicPr>
        <p:blipFill>
          <a:blip r:embed="rId2"/>
          <a:srcRect/>
          <a:stretch>
            <a:fillRect/>
          </a:stretch>
        </p:blipFill>
        <p:spPr bwMode="auto">
          <a:xfrm>
            <a:off x="0" y="0"/>
            <a:ext cx="9144000" cy="6643710"/>
          </a:xfrm>
          <a:prstGeom prst="rect">
            <a:avLst/>
          </a:prstGeom>
          <a:noFill/>
        </p:spPr>
      </p:pic>
      <p:graphicFrame>
        <p:nvGraphicFramePr>
          <p:cNvPr id="6" name="Table 5"/>
          <p:cNvGraphicFramePr>
            <a:graphicFrameLocks noGrp="1"/>
          </p:cNvGraphicFramePr>
          <p:nvPr/>
        </p:nvGraphicFramePr>
        <p:xfrm>
          <a:off x="428595" y="1298148"/>
          <a:ext cx="8715405" cy="5528769"/>
        </p:xfrm>
        <a:graphic>
          <a:graphicData uri="http://schemas.openxmlformats.org/drawingml/2006/table">
            <a:tbl>
              <a:tblPr/>
              <a:tblGrid>
                <a:gridCol w="219715"/>
                <a:gridCol w="4467560"/>
                <a:gridCol w="1098580"/>
                <a:gridCol w="244836"/>
                <a:gridCol w="217977"/>
                <a:gridCol w="217977"/>
                <a:gridCol w="217977"/>
                <a:gridCol w="217977"/>
                <a:gridCol w="217977"/>
                <a:gridCol w="217977"/>
                <a:gridCol w="217977"/>
                <a:gridCol w="217977"/>
                <a:gridCol w="290636"/>
                <a:gridCol w="290636"/>
                <a:gridCol w="359626"/>
              </a:tblGrid>
              <a:tr h="399880">
                <a:tc>
                  <a:txBody>
                    <a:bodyPr/>
                    <a:lstStyle/>
                    <a:p>
                      <a:pPr marL="0" marR="0" algn="ctr">
                        <a:lnSpc>
                          <a:spcPct val="115000"/>
                        </a:lnSpc>
                        <a:spcBef>
                          <a:spcPts val="0"/>
                        </a:spcBef>
                        <a:spcAft>
                          <a:spcPts val="0"/>
                        </a:spcAft>
                      </a:pPr>
                      <a:r>
                        <a:rPr lang="en-US" sz="1000" b="1" dirty="0">
                          <a:latin typeface="Times New Roman"/>
                          <a:ea typeface="Calibri"/>
                          <a:cs typeface="Arial"/>
                        </a:rPr>
                        <a:t>#</a:t>
                      </a:r>
                      <a:endParaRPr lang="en-US" sz="10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latin typeface="Times New Roman"/>
                          <a:ea typeface="Calibri"/>
                          <a:cs typeface="Arial"/>
                        </a:rPr>
                        <a:t>Rooms for improvement </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b="1" dirty="0" smtClean="0">
                          <a:latin typeface="Times New Roman"/>
                          <a:ea typeface="Calibri"/>
                          <a:cs typeface="Arial"/>
                        </a:rPr>
                        <a:t>Responsible</a:t>
                      </a:r>
                      <a:endParaRPr lang="en-US" sz="1200"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b="1" dirty="0">
                          <a:latin typeface="Times New Roman"/>
                          <a:ea typeface="Calibri"/>
                          <a:cs typeface="Arial"/>
                        </a:rPr>
                        <a:t>1</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b="1" dirty="0">
                          <a:latin typeface="Times New Roman"/>
                          <a:ea typeface="Calibri"/>
                          <a:cs typeface="Arial"/>
                        </a:rPr>
                        <a:t>2</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b="1" dirty="0">
                          <a:latin typeface="Times New Roman"/>
                          <a:ea typeface="Calibri"/>
                          <a:cs typeface="Arial"/>
                        </a:rPr>
                        <a:t>3</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b="1" dirty="0">
                          <a:latin typeface="Times New Roman"/>
                          <a:ea typeface="Calibri"/>
                          <a:cs typeface="Arial"/>
                        </a:rPr>
                        <a:t>4</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b="1" dirty="0">
                          <a:latin typeface="Times New Roman"/>
                          <a:ea typeface="Calibri"/>
                          <a:cs typeface="Arial"/>
                        </a:rPr>
                        <a:t>5</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b="1" dirty="0">
                          <a:latin typeface="Times New Roman"/>
                          <a:ea typeface="Calibri"/>
                          <a:cs typeface="Arial"/>
                        </a:rPr>
                        <a:t>6</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b="1" dirty="0">
                          <a:latin typeface="Times New Roman"/>
                          <a:ea typeface="Calibri"/>
                          <a:cs typeface="Arial"/>
                        </a:rPr>
                        <a:t>7</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b="1" dirty="0">
                          <a:latin typeface="Times New Roman"/>
                          <a:ea typeface="Calibri"/>
                          <a:cs typeface="Arial"/>
                        </a:rPr>
                        <a:t>8</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b="1" dirty="0">
                          <a:latin typeface="Times New Roman"/>
                          <a:ea typeface="Calibri"/>
                          <a:cs typeface="Arial"/>
                        </a:rPr>
                        <a:t>9</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b="1" dirty="0">
                          <a:latin typeface="Times New Roman"/>
                          <a:ea typeface="Calibri"/>
                          <a:cs typeface="Arial"/>
                        </a:rPr>
                        <a:t>10</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b="1" dirty="0">
                          <a:latin typeface="Times New Roman"/>
                          <a:ea typeface="Calibri"/>
                          <a:cs typeface="Arial"/>
                        </a:rPr>
                        <a:t>11</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b="1" dirty="0">
                          <a:latin typeface="Times New Roman"/>
                          <a:ea typeface="Calibri"/>
                          <a:cs typeface="Arial"/>
                        </a:rPr>
                        <a:t>12</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r>
              <a:tr h="399880">
                <a:tc>
                  <a:txBody>
                    <a:bodyPr/>
                    <a:lstStyle/>
                    <a:p>
                      <a:pPr marL="0" marR="0" algn="ctr">
                        <a:lnSpc>
                          <a:spcPct val="115000"/>
                        </a:lnSpc>
                        <a:spcBef>
                          <a:spcPts val="0"/>
                        </a:spcBef>
                        <a:spcAft>
                          <a:spcPts val="0"/>
                        </a:spcAft>
                      </a:pPr>
                      <a:r>
                        <a:rPr lang="en-US" sz="1000" b="1" dirty="0">
                          <a:latin typeface="Times New Roman"/>
                          <a:ea typeface="Calibri"/>
                          <a:cs typeface="Arial"/>
                        </a:rPr>
                        <a:t>1</a:t>
                      </a:r>
                      <a:endParaRPr lang="en-US" sz="10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a:lnSpc>
                          <a:spcPct val="115000"/>
                        </a:lnSpc>
                        <a:spcBef>
                          <a:spcPts val="0"/>
                        </a:spcBef>
                        <a:spcAft>
                          <a:spcPts val="0"/>
                        </a:spcAft>
                      </a:pPr>
                      <a:r>
                        <a:rPr lang="en-US" sz="1200" b="1" dirty="0">
                          <a:latin typeface="Times New Roman"/>
                          <a:ea typeface="Calibri"/>
                          <a:cs typeface="Arial"/>
                        </a:rPr>
                        <a:t>Shop around for doctor and hospital</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b="1" dirty="0">
                        <a:latin typeface="Times New Roman"/>
                        <a:ea typeface="Calibri"/>
                        <a:cs typeface="Arial"/>
                      </a:endParaRPr>
                    </a:p>
                    <a:p>
                      <a:pPr marL="0" marR="0" algn="l">
                        <a:lnSpc>
                          <a:spcPct val="115000"/>
                        </a:lnSpc>
                        <a:spcBef>
                          <a:spcPts val="0"/>
                        </a:spcBef>
                        <a:spcAft>
                          <a:spcPts val="0"/>
                        </a:spcAft>
                      </a:pPr>
                      <a:r>
                        <a:rPr lang="en-US" sz="1200" b="1" dirty="0">
                          <a:latin typeface="Times New Roman"/>
                          <a:ea typeface="Calibri"/>
                          <a:cs typeface="Arial"/>
                        </a:rPr>
                        <a:t>Pharmacy</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233913">
                <a:tc>
                  <a:txBody>
                    <a:bodyPr/>
                    <a:lstStyle/>
                    <a:p>
                      <a:pPr marL="0" marR="0" algn="ctr">
                        <a:lnSpc>
                          <a:spcPct val="115000"/>
                        </a:lnSpc>
                        <a:spcBef>
                          <a:spcPts val="0"/>
                        </a:spcBef>
                        <a:spcAft>
                          <a:spcPts val="0"/>
                        </a:spcAft>
                      </a:pPr>
                      <a:r>
                        <a:rPr lang="en-US" sz="1000" b="1">
                          <a:latin typeface="Times New Roman"/>
                          <a:ea typeface="Calibri"/>
                          <a:cs typeface="Arial"/>
                        </a:rPr>
                        <a:t>2</a:t>
                      </a:r>
                      <a:endParaRPr lang="en-US" sz="1000" b="1">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latin typeface="Times New Roman"/>
                          <a:ea typeface="Calibri"/>
                          <a:cs typeface="Arial"/>
                        </a:rPr>
                        <a:t>Automated schedule</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b="1">
                          <a:latin typeface="Times New Roman"/>
                          <a:ea typeface="Calibri"/>
                          <a:cs typeface="Arial"/>
                        </a:rPr>
                        <a:t>Pharmacy</a:t>
                      </a:r>
                      <a:endParaRPr lang="en-US" sz="1200" b="1">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410285">
                <a:tc>
                  <a:txBody>
                    <a:bodyPr/>
                    <a:lstStyle/>
                    <a:p>
                      <a:pPr marL="0" marR="0" algn="ctr">
                        <a:lnSpc>
                          <a:spcPct val="115000"/>
                        </a:lnSpc>
                        <a:spcBef>
                          <a:spcPts val="0"/>
                        </a:spcBef>
                        <a:spcAft>
                          <a:spcPts val="0"/>
                        </a:spcAft>
                      </a:pPr>
                      <a:r>
                        <a:rPr lang="en-US" sz="1000" b="1">
                          <a:latin typeface="Times New Roman"/>
                          <a:ea typeface="Calibri"/>
                          <a:cs typeface="Arial"/>
                        </a:rPr>
                        <a:t>3 </a:t>
                      </a:r>
                      <a:endParaRPr lang="en-US" sz="1000" b="1">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a:lnSpc>
                          <a:spcPct val="115000"/>
                        </a:lnSpc>
                        <a:spcBef>
                          <a:spcPts val="0"/>
                        </a:spcBef>
                        <a:spcAft>
                          <a:spcPts val="0"/>
                        </a:spcAft>
                      </a:pPr>
                      <a:r>
                        <a:rPr lang="en-US" sz="1200" b="1" dirty="0">
                          <a:latin typeface="Times New Roman"/>
                          <a:ea typeface="Calibri"/>
                          <a:cs typeface="Arial"/>
                        </a:rPr>
                        <a:t>Buy drugs , Solution and medical supplies in large quantities and store them.</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r>
                        <a:rPr lang="en-US" sz="1200" b="1" dirty="0">
                          <a:latin typeface="Times New Roman"/>
                          <a:ea typeface="Calibri"/>
                          <a:cs typeface="Arial"/>
                        </a:rPr>
                        <a:t>Pharmacy</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399880">
                <a:tc>
                  <a:txBody>
                    <a:bodyPr/>
                    <a:lstStyle/>
                    <a:p>
                      <a:pPr marL="0" marR="0" algn="ctr">
                        <a:lnSpc>
                          <a:spcPct val="115000"/>
                        </a:lnSpc>
                        <a:spcBef>
                          <a:spcPts val="0"/>
                        </a:spcBef>
                        <a:spcAft>
                          <a:spcPts val="0"/>
                        </a:spcAft>
                      </a:pPr>
                      <a:r>
                        <a:rPr lang="en-US" sz="1000" b="1">
                          <a:latin typeface="Times New Roman"/>
                          <a:ea typeface="Calibri"/>
                          <a:cs typeface="Arial"/>
                        </a:rPr>
                        <a:t>4</a:t>
                      </a:r>
                      <a:endParaRPr lang="en-US" sz="1000" b="1">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latin typeface="Times New Roman"/>
                          <a:ea typeface="Calibri"/>
                          <a:cs typeface="Arial"/>
                        </a:rPr>
                        <a:t>Check air conditioning temperature </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b="1" dirty="0">
                          <a:latin typeface="Times New Roman"/>
                          <a:ea typeface="Calibri"/>
                          <a:cs typeface="Arial"/>
                        </a:rPr>
                        <a:t>Administration</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399880">
                <a:tc>
                  <a:txBody>
                    <a:bodyPr/>
                    <a:lstStyle/>
                    <a:p>
                      <a:pPr marL="0" marR="0" algn="ctr">
                        <a:lnSpc>
                          <a:spcPct val="115000"/>
                        </a:lnSpc>
                        <a:spcBef>
                          <a:spcPts val="0"/>
                        </a:spcBef>
                        <a:spcAft>
                          <a:spcPts val="0"/>
                        </a:spcAft>
                      </a:pPr>
                      <a:r>
                        <a:rPr lang="en-US" sz="1000" b="1">
                          <a:latin typeface="Times New Roman"/>
                          <a:ea typeface="Calibri"/>
                          <a:cs typeface="Arial"/>
                        </a:rPr>
                        <a:t>5</a:t>
                      </a:r>
                      <a:endParaRPr lang="en-US" sz="1000" b="1">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a:lnSpc>
                          <a:spcPct val="115000"/>
                        </a:lnSpc>
                        <a:spcBef>
                          <a:spcPts val="0"/>
                        </a:spcBef>
                        <a:spcAft>
                          <a:spcPts val="0"/>
                        </a:spcAft>
                      </a:pPr>
                      <a:r>
                        <a:rPr lang="en-US" sz="1200" b="1" dirty="0">
                          <a:latin typeface="Times New Roman"/>
                          <a:ea typeface="Calibri"/>
                          <a:cs typeface="Arial"/>
                        </a:rPr>
                        <a:t>Change filters</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r>
                        <a:rPr lang="en-US" sz="1200" b="1" dirty="0">
                          <a:latin typeface="Times New Roman"/>
                          <a:ea typeface="Calibri"/>
                          <a:cs typeface="Arial"/>
                        </a:rPr>
                        <a:t>Administration</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399880">
                <a:tc>
                  <a:txBody>
                    <a:bodyPr/>
                    <a:lstStyle/>
                    <a:p>
                      <a:pPr marL="0" marR="0" algn="ctr">
                        <a:lnSpc>
                          <a:spcPct val="115000"/>
                        </a:lnSpc>
                        <a:spcBef>
                          <a:spcPts val="0"/>
                        </a:spcBef>
                        <a:spcAft>
                          <a:spcPts val="0"/>
                        </a:spcAft>
                      </a:pPr>
                      <a:r>
                        <a:rPr lang="en-US" sz="1000" b="1">
                          <a:latin typeface="Times New Roman"/>
                          <a:ea typeface="Calibri"/>
                          <a:cs typeface="Arial"/>
                        </a:rPr>
                        <a:t>6</a:t>
                      </a:r>
                      <a:endParaRPr lang="en-US" sz="1000" b="1">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latin typeface="Times New Roman"/>
                          <a:ea typeface="Calibri"/>
                          <a:cs typeface="Arial"/>
                        </a:rPr>
                        <a:t>Use sun power to heat water</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b="1" dirty="0">
                          <a:latin typeface="Times New Roman"/>
                          <a:ea typeface="Calibri"/>
                          <a:cs typeface="Arial"/>
                        </a:rPr>
                        <a:t>Administration</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399880">
                <a:tc>
                  <a:txBody>
                    <a:bodyPr/>
                    <a:lstStyle/>
                    <a:p>
                      <a:pPr marL="0" marR="0" algn="ctr">
                        <a:lnSpc>
                          <a:spcPct val="115000"/>
                        </a:lnSpc>
                        <a:spcBef>
                          <a:spcPts val="0"/>
                        </a:spcBef>
                        <a:spcAft>
                          <a:spcPts val="0"/>
                        </a:spcAft>
                      </a:pPr>
                      <a:r>
                        <a:rPr lang="en-US" sz="1000" b="1">
                          <a:latin typeface="Times New Roman"/>
                          <a:ea typeface="Calibri"/>
                          <a:cs typeface="Arial"/>
                        </a:rPr>
                        <a:t>7</a:t>
                      </a:r>
                      <a:endParaRPr lang="en-US" sz="1000" b="1">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a:lnSpc>
                          <a:spcPct val="115000"/>
                        </a:lnSpc>
                        <a:spcBef>
                          <a:spcPts val="0"/>
                        </a:spcBef>
                        <a:spcAft>
                          <a:spcPts val="0"/>
                        </a:spcAft>
                      </a:pPr>
                      <a:r>
                        <a:rPr lang="en-US" sz="1200" b="1" dirty="0">
                          <a:latin typeface="Times New Roman"/>
                          <a:ea typeface="Calibri"/>
                          <a:cs typeface="Arial"/>
                        </a:rPr>
                        <a:t>Cut  off salary</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r>
                        <a:rPr lang="en-US" sz="1200" b="1" dirty="0">
                          <a:latin typeface="Times New Roman"/>
                          <a:ea typeface="Calibri"/>
                          <a:cs typeface="Arial"/>
                        </a:rPr>
                        <a:t>Administration</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399880">
                <a:tc>
                  <a:txBody>
                    <a:bodyPr/>
                    <a:lstStyle/>
                    <a:p>
                      <a:pPr marL="0" marR="0" algn="ctr">
                        <a:lnSpc>
                          <a:spcPct val="115000"/>
                        </a:lnSpc>
                        <a:spcBef>
                          <a:spcPts val="0"/>
                        </a:spcBef>
                        <a:spcAft>
                          <a:spcPts val="0"/>
                        </a:spcAft>
                      </a:pPr>
                      <a:r>
                        <a:rPr lang="en-US" sz="1000" b="1">
                          <a:latin typeface="Times New Roman"/>
                          <a:ea typeface="Calibri"/>
                          <a:cs typeface="Arial"/>
                        </a:rPr>
                        <a:t>8</a:t>
                      </a:r>
                      <a:endParaRPr lang="en-US" sz="1000" b="1">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latin typeface="Times New Roman"/>
                          <a:ea typeface="Calibri"/>
                          <a:cs typeface="Arial"/>
                        </a:rPr>
                        <a:t>Tying wages to production </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b="1" dirty="0">
                          <a:latin typeface="Times New Roman"/>
                          <a:ea typeface="Calibri"/>
                          <a:cs typeface="Arial"/>
                        </a:rPr>
                        <a:t>Administration</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399880">
                <a:tc>
                  <a:txBody>
                    <a:bodyPr/>
                    <a:lstStyle/>
                    <a:p>
                      <a:pPr marL="0" marR="0" algn="ctr">
                        <a:lnSpc>
                          <a:spcPct val="115000"/>
                        </a:lnSpc>
                        <a:spcBef>
                          <a:spcPts val="0"/>
                        </a:spcBef>
                        <a:spcAft>
                          <a:spcPts val="0"/>
                        </a:spcAft>
                      </a:pPr>
                      <a:r>
                        <a:rPr lang="en-US" sz="1000" b="1">
                          <a:latin typeface="Times New Roman"/>
                          <a:ea typeface="Calibri"/>
                          <a:cs typeface="Arial"/>
                        </a:rPr>
                        <a:t>9</a:t>
                      </a:r>
                      <a:endParaRPr lang="en-US" sz="1000" b="1">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a:lnSpc>
                          <a:spcPct val="115000"/>
                        </a:lnSpc>
                        <a:spcBef>
                          <a:spcPts val="0"/>
                        </a:spcBef>
                        <a:spcAft>
                          <a:spcPts val="0"/>
                        </a:spcAft>
                      </a:pPr>
                      <a:r>
                        <a:rPr lang="en-US" sz="1200" b="1" dirty="0">
                          <a:latin typeface="Times New Roman"/>
                          <a:ea typeface="Calibri"/>
                          <a:cs typeface="Arial"/>
                        </a:rPr>
                        <a:t>Wage freeze system</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r>
                        <a:rPr lang="en-US" sz="1200" b="1" dirty="0">
                          <a:latin typeface="Times New Roman"/>
                          <a:ea typeface="Calibri"/>
                          <a:cs typeface="Arial"/>
                        </a:rPr>
                        <a:t>Administration</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399880">
                <a:tc>
                  <a:txBody>
                    <a:bodyPr/>
                    <a:lstStyle/>
                    <a:p>
                      <a:pPr marL="0" marR="0" algn="ctr">
                        <a:lnSpc>
                          <a:spcPct val="115000"/>
                        </a:lnSpc>
                        <a:spcBef>
                          <a:spcPts val="0"/>
                        </a:spcBef>
                        <a:spcAft>
                          <a:spcPts val="0"/>
                        </a:spcAft>
                      </a:pPr>
                      <a:r>
                        <a:rPr lang="en-US" sz="1000" b="1">
                          <a:latin typeface="Times New Roman"/>
                          <a:ea typeface="Calibri"/>
                          <a:cs typeface="Arial"/>
                        </a:rPr>
                        <a:t>10</a:t>
                      </a:r>
                      <a:endParaRPr lang="en-US" sz="1000" b="1">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latin typeface="Times New Roman"/>
                          <a:ea typeface="Calibri"/>
                          <a:cs typeface="Arial"/>
                        </a:rPr>
                        <a:t>The hospital make zoning</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b="1" dirty="0">
                          <a:latin typeface="Times New Roman"/>
                          <a:ea typeface="Calibri"/>
                          <a:cs typeface="Arial"/>
                        </a:rPr>
                        <a:t>Administration</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399880">
                <a:tc>
                  <a:txBody>
                    <a:bodyPr/>
                    <a:lstStyle/>
                    <a:p>
                      <a:pPr marL="0" marR="0" algn="ctr">
                        <a:lnSpc>
                          <a:spcPct val="115000"/>
                        </a:lnSpc>
                        <a:spcBef>
                          <a:spcPts val="0"/>
                        </a:spcBef>
                        <a:spcAft>
                          <a:spcPts val="0"/>
                        </a:spcAft>
                      </a:pPr>
                      <a:r>
                        <a:rPr lang="en-US" sz="1000" b="1">
                          <a:latin typeface="Times New Roman"/>
                          <a:ea typeface="Calibri"/>
                          <a:cs typeface="Arial"/>
                        </a:rPr>
                        <a:t>11</a:t>
                      </a:r>
                      <a:endParaRPr lang="en-US" sz="1000" b="1">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a:lnSpc>
                          <a:spcPct val="115000"/>
                        </a:lnSpc>
                        <a:spcBef>
                          <a:spcPts val="0"/>
                        </a:spcBef>
                        <a:spcAft>
                          <a:spcPts val="0"/>
                        </a:spcAft>
                      </a:pPr>
                      <a:r>
                        <a:rPr lang="en-US" sz="1200" b="1" dirty="0">
                          <a:latin typeface="Times New Roman"/>
                          <a:ea typeface="Calibri"/>
                          <a:cs typeface="Arial"/>
                        </a:rPr>
                        <a:t>Use thermal insulation(ANZ Paints)</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r>
                        <a:rPr lang="en-US" sz="1200" b="1" dirty="0">
                          <a:latin typeface="Times New Roman"/>
                          <a:ea typeface="Calibri"/>
                          <a:cs typeface="Arial"/>
                        </a:rPr>
                        <a:t>Administration</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399880">
                <a:tc>
                  <a:txBody>
                    <a:bodyPr/>
                    <a:lstStyle/>
                    <a:p>
                      <a:pPr marL="0" marR="0" algn="ctr">
                        <a:lnSpc>
                          <a:spcPct val="115000"/>
                        </a:lnSpc>
                        <a:spcBef>
                          <a:spcPts val="0"/>
                        </a:spcBef>
                        <a:spcAft>
                          <a:spcPts val="0"/>
                        </a:spcAft>
                      </a:pPr>
                      <a:r>
                        <a:rPr lang="en-US" sz="1000" b="1">
                          <a:latin typeface="Times New Roman"/>
                          <a:ea typeface="Calibri"/>
                          <a:cs typeface="Arial"/>
                        </a:rPr>
                        <a:t>12</a:t>
                      </a:r>
                      <a:endParaRPr lang="en-US" sz="1000" b="1">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latin typeface="Times New Roman"/>
                          <a:ea typeface="Calibri"/>
                          <a:cs typeface="Arial"/>
                        </a:rPr>
                        <a:t>Hospital check the control</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b="1" dirty="0">
                          <a:latin typeface="Times New Roman"/>
                          <a:ea typeface="Calibri"/>
                          <a:cs typeface="Arial"/>
                        </a:rPr>
                        <a:t>Administration</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465147">
                <a:tc>
                  <a:txBody>
                    <a:bodyPr/>
                    <a:lstStyle/>
                    <a:p>
                      <a:pPr marL="0" marR="0" algn="ctr">
                        <a:lnSpc>
                          <a:spcPct val="115000"/>
                        </a:lnSpc>
                        <a:spcBef>
                          <a:spcPts val="0"/>
                        </a:spcBef>
                        <a:spcAft>
                          <a:spcPts val="0"/>
                        </a:spcAft>
                      </a:pPr>
                      <a:r>
                        <a:rPr lang="en-US" sz="1000" b="1">
                          <a:latin typeface="Times New Roman"/>
                          <a:ea typeface="Calibri"/>
                          <a:cs typeface="Arial"/>
                        </a:rPr>
                        <a:t>13</a:t>
                      </a:r>
                      <a:endParaRPr lang="en-US" sz="1000" b="1">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a:lnSpc>
                          <a:spcPct val="115000"/>
                        </a:lnSpc>
                        <a:spcBef>
                          <a:spcPts val="0"/>
                        </a:spcBef>
                        <a:spcAft>
                          <a:spcPts val="0"/>
                        </a:spcAft>
                      </a:pPr>
                      <a:r>
                        <a:rPr lang="en-US" sz="1200" b="1" dirty="0">
                          <a:latin typeface="Times New Roman"/>
                          <a:ea typeface="Calibri"/>
                          <a:cs typeface="Arial"/>
                        </a:rPr>
                        <a:t>Make standardized price for outside doctors </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r>
                        <a:rPr lang="en-US" sz="1200" b="1" dirty="0">
                          <a:latin typeface="Times New Roman"/>
                          <a:ea typeface="Calibri"/>
                          <a:cs typeface="Arial"/>
                        </a:rPr>
                        <a:t>Administration</a:t>
                      </a:r>
                      <a:endParaRPr lang="en-US" sz="1200" b="1" dirty="0">
                        <a:latin typeface="Calibri"/>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a:lnSpc>
                          <a:spcPct val="115000"/>
                        </a:lnSpc>
                        <a:spcBef>
                          <a:spcPts val="0"/>
                        </a:spcBef>
                        <a:spcAft>
                          <a:spcPts val="0"/>
                        </a:spcAft>
                      </a:pPr>
                      <a:endParaRPr lang="en-US" sz="1200" dirty="0">
                        <a:latin typeface="Times New Roman"/>
                        <a:ea typeface="Calibri"/>
                        <a:cs typeface="Arial"/>
                      </a:endParaRPr>
                    </a:p>
                  </a:txBody>
                  <a:tcPr marL="37878" marR="3787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bl>
          </a:graphicData>
        </a:graphic>
      </p:graphicFrame>
      <p:sp>
        <p:nvSpPr>
          <p:cNvPr id="7" name="Rectangle 6"/>
          <p:cNvSpPr/>
          <p:nvPr/>
        </p:nvSpPr>
        <p:spPr>
          <a:xfrm>
            <a:off x="1500166" y="285728"/>
            <a:ext cx="5076056" cy="584775"/>
          </a:xfrm>
          <a:prstGeom prst="rect">
            <a:avLst/>
          </a:prstGeom>
        </p:spPr>
        <p:txBody>
          <a:bodyPr wrap="square">
            <a:spAutoFit/>
          </a:bodyPr>
          <a:lstStyle/>
          <a:p>
            <a:r>
              <a:rPr lang="en-US" sz="3000" b="1" i="1" dirty="0" smtClean="0"/>
              <a:t>           </a:t>
            </a:r>
            <a:r>
              <a:rPr lang="en-US" sz="3200" b="1" i="1" dirty="0" smtClean="0"/>
              <a:t>Cost Reduction Plan</a:t>
            </a:r>
            <a:endParaRPr lang="en-US" sz="3200" dirty="0"/>
          </a:p>
        </p:txBody>
      </p:sp>
    </p:spTree>
  </p:cSld>
  <p:clrMapOvr>
    <a:masterClrMapping/>
  </p:clrMapOvr>
  <p:transition>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pic>
        <p:nvPicPr>
          <p:cNvPr id="3" name="Picture 2" descr="C:\Users\microworks\Desktop\Untitled.png"/>
          <p:cNvPicPr>
            <a:picLocks noChangeAspect="1" noChangeArrowheads="1"/>
          </p:cNvPicPr>
          <p:nvPr/>
        </p:nvPicPr>
        <p:blipFill>
          <a:blip r:embed="rId2"/>
          <a:srcRect/>
          <a:stretch>
            <a:fillRect/>
          </a:stretch>
        </p:blipFill>
        <p:spPr bwMode="auto">
          <a:xfrm>
            <a:off x="0" y="0"/>
            <a:ext cx="9144000" cy="6643710"/>
          </a:xfrm>
          <a:prstGeom prst="rect">
            <a:avLst/>
          </a:prstGeom>
          <a:noFill/>
        </p:spPr>
      </p:pic>
      <p:sp>
        <p:nvSpPr>
          <p:cNvPr id="4" name="Rectangle 3"/>
          <p:cNvSpPr/>
          <p:nvPr/>
        </p:nvSpPr>
        <p:spPr>
          <a:xfrm>
            <a:off x="1643042" y="285728"/>
            <a:ext cx="6498254" cy="584775"/>
          </a:xfrm>
          <a:prstGeom prst="rect">
            <a:avLst/>
          </a:prstGeom>
        </p:spPr>
        <p:txBody>
          <a:bodyPr wrap="none">
            <a:spAutoFit/>
          </a:bodyPr>
          <a:lstStyle/>
          <a:p>
            <a:r>
              <a:rPr lang="en-US" b="1" i="1" dirty="0" smtClean="0"/>
              <a:t> </a:t>
            </a:r>
            <a:r>
              <a:rPr lang="en-US" sz="3200" b="1" i="1" dirty="0" smtClean="0"/>
              <a:t>Cost Reduction </a:t>
            </a:r>
            <a:r>
              <a:rPr lang="en-US" sz="3200" b="1" i="1" dirty="0" smtClean="0"/>
              <a:t>Report for Medicines </a:t>
            </a:r>
            <a:endParaRPr lang="ar-JO" sz="3200" dirty="0"/>
          </a:p>
        </p:txBody>
      </p:sp>
      <p:graphicFrame>
        <p:nvGraphicFramePr>
          <p:cNvPr id="5" name="Table 4"/>
          <p:cNvGraphicFramePr>
            <a:graphicFrameLocks noGrp="1"/>
          </p:cNvGraphicFramePr>
          <p:nvPr/>
        </p:nvGraphicFramePr>
        <p:xfrm>
          <a:off x="642909" y="928671"/>
          <a:ext cx="8001058" cy="5378177"/>
        </p:xfrm>
        <a:graphic>
          <a:graphicData uri="http://schemas.openxmlformats.org/drawingml/2006/table">
            <a:tbl>
              <a:tblPr/>
              <a:tblGrid>
                <a:gridCol w="640084"/>
                <a:gridCol w="1741148"/>
                <a:gridCol w="1281571"/>
                <a:gridCol w="726895"/>
                <a:gridCol w="817848"/>
                <a:gridCol w="817848"/>
                <a:gridCol w="656816"/>
                <a:gridCol w="1318848"/>
              </a:tblGrid>
              <a:tr h="460154">
                <a:tc>
                  <a:txBody>
                    <a:bodyPr/>
                    <a:lstStyle/>
                    <a:p>
                      <a:pPr>
                        <a:lnSpc>
                          <a:spcPct val="115000"/>
                        </a:lnSpc>
                        <a:spcAft>
                          <a:spcPts val="0"/>
                        </a:spcAft>
                      </a:pPr>
                      <a:r>
                        <a:rPr lang="en-US" sz="1200" b="1">
                          <a:latin typeface="Times New Roman"/>
                          <a:ea typeface="Calibri"/>
                          <a:cs typeface="Arial"/>
                        </a:rPr>
                        <a:t>#</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Item </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Alternatives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Supplier</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Old price </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New price </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 change</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Reason of Change </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r>
              <a:tr h="622665">
                <a:tc>
                  <a:txBody>
                    <a:bodyPr/>
                    <a:lstStyle/>
                    <a:p>
                      <a:pPr>
                        <a:lnSpc>
                          <a:spcPct val="115000"/>
                        </a:lnSpc>
                        <a:spcAft>
                          <a:spcPts val="0"/>
                        </a:spcAft>
                      </a:pPr>
                      <a:r>
                        <a:rPr lang="en-US" sz="1200" b="1">
                          <a:latin typeface="Times New Roman"/>
                          <a:ea typeface="Calibri"/>
                          <a:cs typeface="Arial"/>
                        </a:rPr>
                        <a:t>1</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Forane vial 100ml</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Halothane 100 ml</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ar-JO" sz="1200" b="1">
                          <a:latin typeface="Calibri"/>
                          <a:ea typeface="Calibri"/>
                          <a:cs typeface="Times New Roman"/>
                        </a:rPr>
                        <a:t>شركة التوريدات الطبية</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rtl="0">
                        <a:lnSpc>
                          <a:spcPct val="115000"/>
                        </a:lnSpc>
                        <a:spcAft>
                          <a:spcPts val="0"/>
                        </a:spcAft>
                      </a:pPr>
                      <a:r>
                        <a:rPr lang="en-US" sz="1200" b="1">
                          <a:latin typeface="Times New Roman"/>
                          <a:ea typeface="Calibri"/>
                          <a:cs typeface="Arial"/>
                        </a:rPr>
                        <a:t>91.6 Nis.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85.88 Nis.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5.72  Nis.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Found alternative</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622665">
                <a:tc>
                  <a:txBody>
                    <a:bodyPr/>
                    <a:lstStyle/>
                    <a:p>
                      <a:pPr>
                        <a:lnSpc>
                          <a:spcPct val="115000"/>
                        </a:lnSpc>
                        <a:spcAft>
                          <a:spcPts val="0"/>
                        </a:spcAft>
                      </a:pPr>
                      <a:r>
                        <a:rPr lang="en-US" sz="1200" b="1">
                          <a:latin typeface="Times New Roman"/>
                          <a:ea typeface="Calibri"/>
                          <a:cs typeface="Arial"/>
                        </a:rPr>
                        <a:t>2</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Tavanic IV vial 500 gm</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Tavanic 500 gm tablet</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ar-JO" sz="1200" b="1">
                          <a:latin typeface="Calibri"/>
                          <a:ea typeface="Calibri"/>
                          <a:cs typeface="Times New Roman"/>
                        </a:rPr>
                        <a:t>شركة التوريدات الطبية</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178.62</a:t>
                      </a:r>
                      <a:endParaRPr lang="en-US" sz="1200" b="1">
                        <a:latin typeface="Calibri"/>
                        <a:ea typeface="Calibri"/>
                        <a:cs typeface="Arial"/>
                      </a:endParaRPr>
                    </a:p>
                    <a:p>
                      <a:pPr>
                        <a:lnSpc>
                          <a:spcPct val="115000"/>
                        </a:lnSpc>
                        <a:spcAft>
                          <a:spcPts val="0"/>
                        </a:spcAft>
                      </a:pPr>
                      <a:r>
                        <a:rPr lang="en-US" sz="1200" b="1">
                          <a:latin typeface="Times New Roman"/>
                          <a:ea typeface="Calibri"/>
                          <a:cs typeface="Arial"/>
                        </a:rPr>
                        <a:t>Nis.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115.878 Nis.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62.742 Nis.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Found alternative</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622665">
                <a:tc>
                  <a:txBody>
                    <a:bodyPr/>
                    <a:lstStyle/>
                    <a:p>
                      <a:pPr>
                        <a:lnSpc>
                          <a:spcPct val="115000"/>
                        </a:lnSpc>
                        <a:spcAft>
                          <a:spcPts val="0"/>
                        </a:spcAft>
                      </a:pPr>
                      <a:r>
                        <a:rPr lang="en-US" sz="1200" b="1">
                          <a:latin typeface="Times New Roman"/>
                          <a:ea typeface="Calibri"/>
                          <a:cs typeface="Arial"/>
                        </a:rPr>
                        <a:t>3</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Nexium 40 mg</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ar-JO" sz="1200" b="1">
                          <a:latin typeface="Calibri"/>
                          <a:ea typeface="Calibri"/>
                          <a:cs typeface="Times New Roman"/>
                        </a:rPr>
                        <a:t>شركة اومنيبال</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rtl="0">
                        <a:lnSpc>
                          <a:spcPct val="115000"/>
                        </a:lnSpc>
                        <a:spcAft>
                          <a:spcPts val="0"/>
                        </a:spcAft>
                      </a:pPr>
                      <a:r>
                        <a:rPr lang="en-US" sz="1200" b="1">
                          <a:latin typeface="Times New Roman"/>
                          <a:ea typeface="Calibri"/>
                          <a:cs typeface="Arial"/>
                        </a:rPr>
                        <a:t>42.62 Nis.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38.37</a:t>
                      </a:r>
                      <a:endParaRPr lang="en-US" sz="1200" b="1">
                        <a:latin typeface="Calibri"/>
                        <a:ea typeface="Calibri"/>
                        <a:cs typeface="Arial"/>
                      </a:endParaRPr>
                    </a:p>
                    <a:p>
                      <a:pPr>
                        <a:lnSpc>
                          <a:spcPct val="115000"/>
                        </a:lnSpc>
                        <a:spcAft>
                          <a:spcPts val="0"/>
                        </a:spcAft>
                      </a:pPr>
                      <a:r>
                        <a:rPr lang="en-US" sz="1200" b="1">
                          <a:latin typeface="Times New Roman"/>
                          <a:ea typeface="Calibri"/>
                          <a:cs typeface="Arial"/>
                        </a:rPr>
                        <a:t>Nis.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4.25 Nis.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The Mother company reduce price of this type.</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415110">
                <a:tc>
                  <a:txBody>
                    <a:bodyPr/>
                    <a:lstStyle/>
                    <a:p>
                      <a:pPr>
                        <a:lnSpc>
                          <a:spcPct val="115000"/>
                        </a:lnSpc>
                        <a:spcAft>
                          <a:spcPts val="0"/>
                        </a:spcAft>
                      </a:pPr>
                      <a:r>
                        <a:rPr lang="en-US" sz="1200" b="1">
                          <a:latin typeface="Times New Roman"/>
                          <a:ea typeface="Calibri"/>
                          <a:cs typeface="Arial"/>
                        </a:rPr>
                        <a:t>4</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Human Albumin*</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Aminoplasma Bott.</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ar-JO" sz="1200" b="1">
                          <a:latin typeface="Calibri"/>
                          <a:ea typeface="Calibri"/>
                          <a:cs typeface="Times New Roman"/>
                        </a:rPr>
                        <a:t>مديفارم رشماوي</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rtl="0">
                        <a:lnSpc>
                          <a:spcPct val="115000"/>
                        </a:lnSpc>
                        <a:spcAft>
                          <a:spcPts val="0"/>
                        </a:spcAft>
                      </a:pPr>
                      <a:r>
                        <a:rPr lang="en-US" sz="1200" b="1">
                          <a:latin typeface="Times New Roman"/>
                          <a:ea typeface="Calibri"/>
                          <a:cs typeface="Arial"/>
                        </a:rPr>
                        <a:t>212.97</a:t>
                      </a:r>
                      <a:endParaRPr lang="en-US" sz="1200" b="1">
                        <a:latin typeface="Calibri"/>
                        <a:ea typeface="Calibri"/>
                        <a:cs typeface="Arial"/>
                      </a:endParaRPr>
                    </a:p>
                    <a:p>
                      <a:pPr>
                        <a:lnSpc>
                          <a:spcPct val="115000"/>
                        </a:lnSpc>
                        <a:spcAft>
                          <a:spcPts val="0"/>
                        </a:spcAft>
                      </a:pPr>
                      <a:r>
                        <a:rPr lang="en-US" sz="1200" b="1">
                          <a:latin typeface="Times New Roman"/>
                          <a:ea typeface="Calibri"/>
                          <a:cs typeface="Arial"/>
                        </a:rPr>
                        <a:t>Nis.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51.75 Nis.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161.22</a:t>
                      </a:r>
                      <a:endParaRPr lang="en-US" sz="1200" b="1">
                        <a:latin typeface="Calibri"/>
                        <a:ea typeface="Calibri"/>
                        <a:cs typeface="Arial"/>
                      </a:endParaRPr>
                    </a:p>
                    <a:p>
                      <a:pPr>
                        <a:lnSpc>
                          <a:spcPct val="115000"/>
                        </a:lnSpc>
                        <a:spcAft>
                          <a:spcPts val="0"/>
                        </a:spcAft>
                      </a:pPr>
                      <a:r>
                        <a:rPr lang="en-US" sz="1200" b="1">
                          <a:latin typeface="Times New Roman"/>
                          <a:ea typeface="Calibri"/>
                          <a:cs typeface="Arial"/>
                        </a:rPr>
                        <a:t>Nis.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Found alternative</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306769">
                <a:tc>
                  <a:txBody>
                    <a:bodyPr/>
                    <a:lstStyle/>
                    <a:p>
                      <a:pPr>
                        <a:lnSpc>
                          <a:spcPct val="115000"/>
                        </a:lnSpc>
                        <a:spcAft>
                          <a:spcPts val="0"/>
                        </a:spcAft>
                      </a:pPr>
                      <a:r>
                        <a:rPr lang="en-US" sz="1200" b="1">
                          <a:latin typeface="Times New Roman"/>
                          <a:ea typeface="Calibri"/>
                          <a:cs typeface="Arial"/>
                        </a:rPr>
                        <a:t>5</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Rociphen Vial 1gm</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622665">
                <a:tc>
                  <a:txBody>
                    <a:bodyPr/>
                    <a:lstStyle/>
                    <a:p>
                      <a:pPr>
                        <a:lnSpc>
                          <a:spcPct val="115000"/>
                        </a:lnSpc>
                        <a:spcAft>
                          <a:spcPts val="0"/>
                        </a:spcAft>
                      </a:pPr>
                      <a:r>
                        <a:rPr lang="en-US" sz="1200" b="1">
                          <a:latin typeface="Times New Roman"/>
                          <a:ea typeface="Calibri"/>
                          <a:cs typeface="Arial"/>
                        </a:rPr>
                        <a:t>6</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Targocid vial 200gm</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ar-JO" sz="1200" b="1">
                          <a:latin typeface="Calibri"/>
                          <a:ea typeface="Calibri"/>
                          <a:cs typeface="Times New Roman"/>
                        </a:rPr>
                        <a:t>شركة التوريدات الطبية</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rtl="0">
                        <a:lnSpc>
                          <a:spcPct val="115000"/>
                        </a:lnSpc>
                        <a:spcAft>
                          <a:spcPts val="0"/>
                        </a:spcAft>
                      </a:pPr>
                      <a:r>
                        <a:rPr lang="en-US" sz="1200" b="1">
                          <a:latin typeface="Times New Roman"/>
                          <a:ea typeface="Calibri"/>
                          <a:cs typeface="Arial"/>
                        </a:rPr>
                        <a:t>178.62 Nis.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122.4 Nis.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endParaRPr lang="en-US" sz="1200" b="1">
                        <a:latin typeface="Times New Roman"/>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The Mother company reduce price of this type</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460154">
                <a:tc>
                  <a:txBody>
                    <a:bodyPr/>
                    <a:lstStyle/>
                    <a:p>
                      <a:pPr>
                        <a:lnSpc>
                          <a:spcPct val="115000"/>
                        </a:lnSpc>
                        <a:spcAft>
                          <a:spcPts val="0"/>
                        </a:spcAft>
                      </a:pPr>
                      <a:r>
                        <a:rPr lang="en-US" sz="1200" b="1">
                          <a:latin typeface="Times New Roman"/>
                          <a:ea typeface="Calibri"/>
                          <a:cs typeface="Arial"/>
                        </a:rPr>
                        <a:t>7</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Infusurf*</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ar-JO" sz="1200" b="1">
                          <a:latin typeface="Calibri"/>
                          <a:ea typeface="Calibri"/>
                          <a:cs typeface="Times New Roman"/>
                        </a:rPr>
                        <a:t>شركة صيام الدولية</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rtl="0">
                        <a:lnSpc>
                          <a:spcPct val="115000"/>
                        </a:lnSpc>
                        <a:spcAft>
                          <a:spcPts val="0"/>
                        </a:spcAft>
                      </a:pPr>
                      <a:r>
                        <a:rPr lang="en-US" sz="1200" b="1">
                          <a:latin typeface="Times New Roman"/>
                          <a:ea typeface="Calibri"/>
                          <a:cs typeface="Arial"/>
                        </a:rPr>
                        <a:t>2061.0 Nis.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1902.461</a:t>
                      </a:r>
                      <a:endParaRPr lang="en-US" sz="1200" b="1">
                        <a:latin typeface="Calibri"/>
                        <a:ea typeface="Calibri"/>
                        <a:cs typeface="Arial"/>
                      </a:endParaRPr>
                    </a:p>
                    <a:p>
                      <a:pPr>
                        <a:lnSpc>
                          <a:spcPct val="115000"/>
                        </a:lnSpc>
                        <a:spcAft>
                          <a:spcPts val="0"/>
                        </a:spcAft>
                      </a:pPr>
                      <a:r>
                        <a:rPr lang="en-US" sz="1200" b="1">
                          <a:latin typeface="Times New Roman"/>
                          <a:ea typeface="Calibri"/>
                          <a:cs typeface="Arial"/>
                        </a:rPr>
                        <a:t>Nis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Cant App.</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Bounaces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622665">
                <a:tc rowSpan="2">
                  <a:txBody>
                    <a:bodyPr/>
                    <a:lstStyle/>
                    <a:p>
                      <a:pPr>
                        <a:lnSpc>
                          <a:spcPct val="115000"/>
                        </a:lnSpc>
                        <a:spcAft>
                          <a:spcPts val="0"/>
                        </a:spcAft>
                      </a:pPr>
                      <a:r>
                        <a:rPr lang="en-US" sz="1200" b="1">
                          <a:latin typeface="Times New Roman"/>
                          <a:ea typeface="Calibri"/>
                          <a:cs typeface="Arial"/>
                        </a:rPr>
                        <a:t>8</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rowSpan="2">
                  <a:txBody>
                    <a:bodyPr/>
                    <a:lstStyle/>
                    <a:p>
                      <a:pPr>
                        <a:lnSpc>
                          <a:spcPct val="115000"/>
                        </a:lnSpc>
                        <a:spcAft>
                          <a:spcPts val="0"/>
                        </a:spcAft>
                      </a:pPr>
                      <a:r>
                        <a:rPr lang="en-US" sz="1200" b="1">
                          <a:latin typeface="Times New Roman"/>
                          <a:ea typeface="Calibri"/>
                          <a:cs typeface="Arial"/>
                        </a:rPr>
                        <a:t>Zinex 750 mg</a:t>
                      </a:r>
                      <a:endParaRPr lang="en-US" sz="1200" b="1">
                        <a:latin typeface="Calibri"/>
                        <a:ea typeface="Calibri"/>
                        <a:cs typeface="Arial"/>
                      </a:endParaRPr>
                    </a:p>
                    <a:p>
                      <a:pPr>
                        <a:lnSpc>
                          <a:spcPct val="115000"/>
                        </a:lnSpc>
                        <a:spcAft>
                          <a:spcPts val="0"/>
                        </a:spcAft>
                      </a:pPr>
                      <a:r>
                        <a:rPr lang="ar-JO" sz="1200" b="1">
                          <a:latin typeface="Calibri"/>
                          <a:ea typeface="Calibri"/>
                          <a:cs typeface="Times New Roman"/>
                        </a:rPr>
                        <a:t>شركة بيرزيت للأدوية</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Zinacef vial750mg</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ar-JO" sz="1200" b="1">
                          <a:latin typeface="Calibri"/>
                          <a:ea typeface="Calibri"/>
                          <a:cs typeface="Times New Roman"/>
                        </a:rPr>
                        <a:t>شركة التوريادات الطبية</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rtl="0">
                        <a:lnSpc>
                          <a:spcPct val="115000"/>
                        </a:lnSpc>
                        <a:spcAft>
                          <a:spcPts val="0"/>
                        </a:spcAft>
                      </a:pPr>
                      <a:r>
                        <a:rPr lang="en-US" sz="1200" b="1">
                          <a:latin typeface="Times New Roman"/>
                          <a:ea typeface="Calibri"/>
                          <a:cs typeface="Arial"/>
                        </a:rPr>
                        <a:t>8.02 Nis.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6.98</a:t>
                      </a:r>
                      <a:endParaRPr lang="en-US" sz="1200" b="1">
                        <a:latin typeface="Calibri"/>
                        <a:ea typeface="Calibri"/>
                        <a:cs typeface="Arial"/>
                      </a:endParaRPr>
                    </a:p>
                    <a:p>
                      <a:pPr>
                        <a:lnSpc>
                          <a:spcPct val="115000"/>
                        </a:lnSpc>
                        <a:spcAft>
                          <a:spcPts val="0"/>
                        </a:spcAft>
                      </a:pPr>
                      <a:r>
                        <a:rPr lang="en-US" sz="1200" b="1">
                          <a:latin typeface="Times New Roman"/>
                          <a:ea typeface="Calibri"/>
                          <a:cs typeface="Arial"/>
                        </a:rPr>
                        <a:t> Nis.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nSpc>
                          <a:spcPct val="115000"/>
                        </a:lnSpc>
                        <a:spcAft>
                          <a:spcPts val="0"/>
                        </a:spcAft>
                      </a:pPr>
                      <a:r>
                        <a:rPr lang="en-US" sz="1200" b="1">
                          <a:latin typeface="Times New Roman"/>
                          <a:ea typeface="Calibri"/>
                          <a:cs typeface="Arial"/>
                        </a:rPr>
                        <a:t>1.04 Nis.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rowSpan="2">
                  <a:txBody>
                    <a:bodyPr/>
                    <a:lstStyle/>
                    <a:p>
                      <a:pPr>
                        <a:lnSpc>
                          <a:spcPct val="115000"/>
                        </a:lnSpc>
                        <a:spcAft>
                          <a:spcPts val="0"/>
                        </a:spcAft>
                      </a:pPr>
                      <a:r>
                        <a:rPr lang="en-US" sz="1200" b="1" dirty="0">
                          <a:latin typeface="Times New Roman"/>
                          <a:ea typeface="Calibri"/>
                          <a:cs typeface="Arial"/>
                        </a:rPr>
                        <a:t>Alternative &amp; different suppliers</a:t>
                      </a:r>
                      <a:endParaRPr lang="en-US" sz="1200" b="1" dirty="0">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622665">
                <a:tc vMerge="1">
                  <a:txBody>
                    <a:bodyPr/>
                    <a:lstStyle/>
                    <a:p>
                      <a:pPr rtl="1"/>
                      <a:endParaRPr lang="ar-JO"/>
                    </a:p>
                  </a:txBody>
                  <a:tcPr/>
                </a:tc>
                <a:tc vMerge="1">
                  <a:txBody>
                    <a:bodyPr/>
                    <a:lstStyle/>
                    <a:p>
                      <a:pPr rtl="1"/>
                      <a:endParaRPr lang="ar-JO"/>
                    </a:p>
                  </a:txBody>
                  <a:tcPr/>
                </a:tc>
                <a:tc>
                  <a:txBody>
                    <a:bodyPr/>
                    <a:lstStyle/>
                    <a:p>
                      <a:pPr>
                        <a:lnSpc>
                          <a:spcPct val="115000"/>
                        </a:lnSpc>
                        <a:spcAft>
                          <a:spcPts val="0"/>
                        </a:spcAft>
                      </a:pPr>
                      <a:r>
                        <a:rPr lang="en-US" sz="1200" b="1">
                          <a:latin typeface="Times New Roman"/>
                          <a:ea typeface="Calibri"/>
                          <a:cs typeface="Arial"/>
                        </a:rPr>
                        <a:t>Zinaxim750mg</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ar-JO" sz="1200" b="1">
                          <a:latin typeface="Calibri"/>
                          <a:ea typeface="Calibri"/>
                          <a:cs typeface="Times New Roman"/>
                        </a:rPr>
                        <a:t>شركة القدس للمستحضرات</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8.02 Nis.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a:latin typeface="Times New Roman"/>
                          <a:ea typeface="Calibri"/>
                          <a:cs typeface="Arial"/>
                        </a:rPr>
                        <a:t>6.00</a:t>
                      </a:r>
                      <a:endParaRPr lang="en-US" sz="1200" b="1">
                        <a:latin typeface="Calibri"/>
                        <a:ea typeface="Calibri"/>
                        <a:cs typeface="Arial"/>
                      </a:endParaRPr>
                    </a:p>
                    <a:p>
                      <a:pPr>
                        <a:lnSpc>
                          <a:spcPct val="115000"/>
                        </a:lnSpc>
                        <a:spcAft>
                          <a:spcPts val="0"/>
                        </a:spcAft>
                      </a:pPr>
                      <a:r>
                        <a:rPr lang="en-US" sz="1200" b="1">
                          <a:latin typeface="Times New Roman"/>
                          <a:ea typeface="Calibri"/>
                          <a:cs typeface="Arial"/>
                        </a:rPr>
                        <a:t> Nis.</a:t>
                      </a:r>
                      <a:endParaRPr lang="en-US" sz="1200" b="1">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nSpc>
                          <a:spcPct val="115000"/>
                        </a:lnSpc>
                        <a:spcAft>
                          <a:spcPts val="0"/>
                        </a:spcAft>
                      </a:pPr>
                      <a:r>
                        <a:rPr lang="en-US" sz="1200" b="1" dirty="0">
                          <a:latin typeface="Times New Roman"/>
                          <a:ea typeface="Calibri"/>
                          <a:cs typeface="Arial"/>
                        </a:rPr>
                        <a:t>2.2 Nis</a:t>
                      </a:r>
                      <a:endParaRPr lang="en-US" sz="1200" b="1" dirty="0">
                        <a:latin typeface="Calibri"/>
                        <a:ea typeface="Calibri"/>
                        <a:cs typeface="Arial"/>
                      </a:endParaRPr>
                    </a:p>
                  </a:txBody>
                  <a:tcPr marL="42749" marR="4274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vMerge="1">
                  <a:txBody>
                    <a:bodyPr/>
                    <a:lstStyle/>
                    <a:p>
                      <a:pPr rtl="1"/>
                      <a:endParaRPr lang="ar-JO"/>
                    </a:p>
                  </a:txBody>
                  <a:tcPr/>
                </a:tc>
              </a:tr>
            </a:tbl>
          </a:graphicData>
        </a:graphic>
      </p:graphicFrame>
      <p:sp>
        <p:nvSpPr>
          <p:cNvPr id="51201" name="Rectangle 1"/>
          <p:cNvSpPr>
            <a:spLocks noChangeArrowheads="1"/>
          </p:cNvSpPr>
          <p:nvPr/>
        </p:nvSpPr>
        <p:spPr bwMode="auto">
          <a:xfrm>
            <a:off x="0" y="0"/>
            <a:ext cx="184731" cy="469299"/>
          </a:xfrm>
          <a:prstGeom prst="rect">
            <a:avLst/>
          </a:prstGeom>
          <a:noFill/>
          <a:ln w="9525">
            <a:noFill/>
            <a:miter lim="800000"/>
            <a:headEnd/>
            <a:tailEnd/>
          </a:ln>
          <a:effectLst/>
        </p:spPr>
        <p:txBody>
          <a:bodyPr vert="horz" wrap="none" lIns="91440" tIns="152352" rIns="91440" bIns="38088"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pic>
        <p:nvPicPr>
          <p:cNvPr id="51202" name="Picture 2" descr="C:\Users\microworks\Desktop\Untitled.png"/>
          <p:cNvPicPr>
            <a:picLocks noChangeAspect="1" noChangeArrowheads="1"/>
          </p:cNvPicPr>
          <p:nvPr/>
        </p:nvPicPr>
        <p:blipFill>
          <a:blip r:embed="rId2"/>
          <a:srcRect/>
          <a:stretch>
            <a:fillRect/>
          </a:stretch>
        </p:blipFill>
        <p:spPr bwMode="auto">
          <a:xfrm>
            <a:off x="0" y="0"/>
            <a:ext cx="9144000" cy="6643710"/>
          </a:xfrm>
          <a:prstGeom prst="rect">
            <a:avLst/>
          </a:prstGeom>
          <a:noFill/>
        </p:spPr>
      </p:pic>
      <p:sp>
        <p:nvSpPr>
          <p:cNvPr id="8" name="Rectangle 7"/>
          <p:cNvSpPr/>
          <p:nvPr/>
        </p:nvSpPr>
        <p:spPr>
          <a:xfrm>
            <a:off x="1714480" y="1"/>
            <a:ext cx="4286280" cy="984885"/>
          </a:xfrm>
          <a:prstGeom prst="rect">
            <a:avLst/>
          </a:prstGeom>
        </p:spPr>
        <p:txBody>
          <a:bodyPr wrap="square">
            <a:spAutoFit/>
          </a:bodyPr>
          <a:lstStyle/>
          <a:p>
            <a:r>
              <a:rPr lang="en-US" b="1" i="1" dirty="0" smtClean="0"/>
              <a:t>                                  </a:t>
            </a:r>
            <a:r>
              <a:rPr lang="en-US" sz="4000" b="1" i="1" spc="300" dirty="0" smtClean="0">
                <a:ln w="11430" cmpd="sng">
                  <a:solidFill>
                    <a:schemeClr val="accent1">
                      <a:tint val="10000"/>
                    </a:schemeClr>
                  </a:solidFill>
                  <a:prstDash val="solid"/>
                  <a:miter lim="800000"/>
                </a:ln>
                <a:solidFill>
                  <a:schemeClr val="accent2">
                    <a:lumMod val="60000"/>
                    <a:lumOff val="40000"/>
                  </a:schemeClr>
                </a:solidFill>
                <a:effectLst>
                  <a:glow rad="45500">
                    <a:schemeClr val="accent1">
                      <a:satMod val="220000"/>
                      <a:alpha val="35000"/>
                    </a:schemeClr>
                  </a:glow>
                </a:effectLst>
              </a:rPr>
              <a:t>Conclusion</a:t>
            </a:r>
            <a:r>
              <a:rPr lang="en-US" sz="4000" b="1" i="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endParaRPr lang="en-US" sz="4000" dirty="0"/>
          </a:p>
        </p:txBody>
      </p:sp>
      <p:graphicFrame>
        <p:nvGraphicFramePr>
          <p:cNvPr id="10" name="Diagram 9"/>
          <p:cNvGraphicFramePr/>
          <p:nvPr/>
        </p:nvGraphicFramePr>
        <p:xfrm>
          <a:off x="500034" y="1214422"/>
          <a:ext cx="8286808" cy="50720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dirty="0"/>
          </a:p>
        </p:txBody>
      </p:sp>
      <p:pic>
        <p:nvPicPr>
          <p:cNvPr id="3" name="Picture 2" descr="C:\Users\microworks\Desktop\Untitled.png"/>
          <p:cNvPicPr>
            <a:picLocks noChangeAspect="1" noChangeArrowheads="1"/>
          </p:cNvPicPr>
          <p:nvPr/>
        </p:nvPicPr>
        <p:blipFill>
          <a:blip r:embed="rId2"/>
          <a:srcRect/>
          <a:stretch>
            <a:fillRect/>
          </a:stretch>
        </p:blipFill>
        <p:spPr bwMode="auto">
          <a:xfrm>
            <a:off x="0" y="0"/>
            <a:ext cx="9144000" cy="6643710"/>
          </a:xfrm>
          <a:prstGeom prst="rect">
            <a:avLst/>
          </a:prstGeom>
          <a:noFill/>
        </p:spPr>
      </p:pic>
      <p:pic>
        <p:nvPicPr>
          <p:cNvPr id="53250" name="Picture 2" descr="C:\Users\microworks\Desktop\woooooooooow.jpg"/>
          <p:cNvPicPr>
            <a:picLocks noChangeAspect="1" noChangeArrowheads="1"/>
          </p:cNvPicPr>
          <p:nvPr/>
        </p:nvPicPr>
        <p:blipFill>
          <a:blip r:embed="rId3"/>
          <a:srcRect/>
          <a:stretch>
            <a:fillRect/>
          </a:stretch>
        </p:blipFill>
        <p:spPr bwMode="auto">
          <a:xfrm>
            <a:off x="1000100" y="1071546"/>
            <a:ext cx="7500990" cy="5304981"/>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pic>
        <p:nvPicPr>
          <p:cNvPr id="52226" name="Picture 2" descr="C:\Users\microworks\Desktop\cost reduction.png"/>
          <p:cNvPicPr>
            <a:picLocks noChangeAspect="1" noChangeArrowheads="1"/>
          </p:cNvPicPr>
          <p:nvPr/>
        </p:nvPicPr>
        <p:blipFill>
          <a:blip r:embed="rId3"/>
          <a:srcRect/>
          <a:stretch>
            <a:fillRect/>
          </a:stretch>
        </p:blipFill>
        <p:spPr bwMode="auto">
          <a:xfrm>
            <a:off x="0" y="0"/>
            <a:ext cx="9144000" cy="6858000"/>
          </a:xfrm>
          <a:prstGeom prst="rect">
            <a:avLst/>
          </a:prstGeom>
          <a:noFill/>
        </p:spPr>
      </p:pic>
      <p:pic>
        <p:nvPicPr>
          <p:cNvPr id="7" name="SIB Development Cost Reduction &amp; Expense Management.mp4">
            <a:hlinkClick r:id="" action="ppaction://media"/>
          </p:cNvPr>
          <p:cNvPicPr>
            <a:picLocks noRot="1" noChangeAspect="1"/>
          </p:cNvPicPr>
          <p:nvPr>
            <a:videoFile r:link="rId1"/>
          </p:nvPr>
        </p:nvPicPr>
        <p:blipFill>
          <a:blip r:embed="rId4"/>
          <a:stretch>
            <a:fillRect/>
          </a:stretch>
        </p:blipFill>
        <p:spPr>
          <a:xfrm>
            <a:off x="714348" y="1357298"/>
            <a:ext cx="7215238" cy="428628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85786" y="0"/>
            <a:ext cx="7929618" cy="923330"/>
          </a:xfrm>
          <a:prstGeom prst="rect">
            <a:avLst/>
          </a:prstGeom>
          <a:noFill/>
        </p:spPr>
        <p:txBody>
          <a:bodyPr wrap="squar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solidFill>
                  <a:srgbClr val="C00000"/>
                </a:solidFill>
                <a:effectLst/>
              </a:rPr>
              <a:t>What we want to discuss </a:t>
            </a:r>
            <a:endParaRPr lang="en-US" sz="5400" b="1" cap="none" spc="0" dirty="0">
              <a:ln w="10541" cmpd="sng">
                <a:solidFill>
                  <a:srgbClr val="7D7D7D">
                    <a:tint val="100000"/>
                    <a:shade val="100000"/>
                    <a:satMod val="110000"/>
                  </a:srgbClr>
                </a:solidFill>
                <a:prstDash val="solid"/>
              </a:ln>
              <a:solidFill>
                <a:srgbClr val="C00000"/>
              </a:solidFill>
              <a:effectLst/>
            </a:endParaRPr>
          </a:p>
        </p:txBody>
      </p:sp>
      <p:graphicFrame>
        <p:nvGraphicFramePr>
          <p:cNvPr id="8" name="Diagram 7"/>
          <p:cNvGraphicFramePr/>
          <p:nvPr/>
        </p:nvGraphicFramePr>
        <p:xfrm>
          <a:off x="571472" y="1071546"/>
          <a:ext cx="7929618" cy="5572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dirty="0"/>
          </a:p>
        </p:txBody>
      </p:sp>
      <p:pic>
        <p:nvPicPr>
          <p:cNvPr id="18433" name="Picture 1" descr="C:\Users\microworks\Desktop\very imp.png"/>
          <p:cNvPicPr>
            <a:picLocks noChangeAspect="1" noChangeArrowheads="1"/>
          </p:cNvPicPr>
          <p:nvPr/>
        </p:nvPicPr>
        <p:blipFill>
          <a:blip r:embed="rId2"/>
          <a:srcRect/>
          <a:stretch>
            <a:fillRect/>
          </a:stretch>
        </p:blipFill>
        <p:spPr bwMode="auto">
          <a:xfrm>
            <a:off x="36988" y="0"/>
            <a:ext cx="9107012"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TextBox 3"/>
          <p:cNvSpPr txBox="1"/>
          <p:nvPr/>
        </p:nvSpPr>
        <p:spPr>
          <a:xfrm>
            <a:off x="785786" y="857232"/>
            <a:ext cx="7500990" cy="2462213"/>
          </a:xfrm>
          <a:prstGeom prst="rect">
            <a:avLst/>
          </a:prstGeom>
          <a:noFill/>
        </p:spPr>
        <p:txBody>
          <a:bodyPr wrap="square" rtlCol="1">
            <a:spAutoFit/>
          </a:bodyPr>
          <a:lstStyle/>
          <a:p>
            <a:pPr algn="l" rtl="0">
              <a:buFont typeface="Wingdings" pitchFamily="2" charset="2"/>
              <a:buChar char="v"/>
            </a:pPr>
            <a:r>
              <a:rPr lang="en-US" sz="2800" b="1" u="sng" dirty="0" smtClean="0">
                <a:solidFill>
                  <a:srgbClr val="C00000"/>
                </a:solidFill>
              </a:rPr>
              <a:t>Cost Reduction Definitions</a:t>
            </a:r>
            <a:r>
              <a:rPr lang="en-US" sz="2800" b="1" dirty="0" smtClean="0">
                <a:solidFill>
                  <a:srgbClr val="C00000"/>
                </a:solidFill>
              </a:rPr>
              <a:t> </a:t>
            </a:r>
            <a:r>
              <a:rPr lang="en-US" sz="2800" dirty="0" smtClean="0">
                <a:solidFill>
                  <a:srgbClr val="C00000"/>
                </a:solidFill>
              </a:rPr>
              <a:t>:</a:t>
            </a:r>
          </a:p>
          <a:p>
            <a:pPr algn="l"/>
            <a:endParaRPr lang="en-US" b="1" dirty="0" smtClean="0"/>
          </a:p>
          <a:p>
            <a:pPr algn="l" rtl="0">
              <a:buFont typeface="Arial" pitchFamily="34" charset="0"/>
              <a:buChar char="•"/>
            </a:pPr>
            <a:r>
              <a:rPr lang="en-US" b="1" dirty="0" smtClean="0">
                <a:cs typeface="+mj-cs"/>
              </a:rPr>
              <a:t> </a:t>
            </a:r>
            <a:r>
              <a:rPr lang="en-US" b="1" dirty="0">
                <a:cs typeface="+mj-cs"/>
              </a:rPr>
              <a:t>The efforts business managers and Industrial Engineers make to monitor, </a:t>
            </a:r>
            <a:r>
              <a:rPr lang="en-US" b="1" dirty="0" smtClean="0">
                <a:cs typeface="+mj-cs"/>
              </a:rPr>
              <a:t>evaluate</a:t>
            </a:r>
            <a:r>
              <a:rPr lang="en-US" b="1" dirty="0">
                <a:cs typeface="+mj-cs"/>
              </a:rPr>
              <a:t>, and reduce </a:t>
            </a:r>
            <a:r>
              <a:rPr lang="en-US" b="1" dirty="0" smtClean="0">
                <a:cs typeface="+mj-cs"/>
              </a:rPr>
              <a:t>expenditures.</a:t>
            </a:r>
          </a:p>
          <a:p>
            <a:pPr algn="l" rtl="0"/>
            <a:endParaRPr lang="en-US" dirty="0"/>
          </a:p>
          <a:p>
            <a:pPr algn="l" rtl="0"/>
            <a:endParaRPr lang="en-US" dirty="0" smtClean="0"/>
          </a:p>
          <a:p>
            <a:pPr algn="l"/>
            <a:endParaRPr lang="en-US" dirty="0"/>
          </a:p>
          <a:p>
            <a:pPr algn="l"/>
            <a:endParaRPr lang="ar-JO" dirty="0"/>
          </a:p>
        </p:txBody>
      </p:sp>
      <p:sp>
        <p:nvSpPr>
          <p:cNvPr id="18434" name="Rectangle 2"/>
          <p:cNvSpPr>
            <a:spLocks noChangeArrowheads="1"/>
          </p:cNvSpPr>
          <p:nvPr/>
        </p:nvSpPr>
        <p:spPr bwMode="auto">
          <a:xfrm>
            <a:off x="857224" y="2143116"/>
            <a:ext cx="714380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endParaRPr kumimoji="0" lang="en-US" b="0"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b="1" i="0" u="none" strike="noStrike" cap="none" normalizeH="0" baseline="0" dirty="0" smtClean="0">
                <a:ln>
                  <a:noFill/>
                </a:ln>
                <a:solidFill>
                  <a:schemeClr val="tx1"/>
                </a:solidFill>
                <a:effectLst/>
                <a:latin typeface="Calibri" pitchFamily="34" charset="0"/>
                <a:ea typeface="Calibri" pitchFamily="34" charset="0"/>
                <a:cs typeface="Calibri" pitchFamily="34" charset="0"/>
              </a:rPr>
              <a:t>Cost reduction may be defined as the achievement of Real and Permanent Reduction in the unit cost of goods manufactured or services rendered without impairing their suitability for the use intended or diminution in the quality of the product.</a:t>
            </a:r>
          </a:p>
          <a:p>
            <a:pPr marL="0" marR="0" lvl="0" indent="0" algn="l" defTabSz="914400" rtl="0" eaLnBrk="1" fontAlgn="base" latinLnBrk="0" hangingPunct="1">
              <a:lnSpc>
                <a:spcPct val="100000"/>
              </a:lnSpc>
              <a:spcBef>
                <a:spcPct val="0"/>
              </a:spcBef>
              <a:spcAft>
                <a:spcPct val="0"/>
              </a:spcAft>
              <a:buClrTx/>
              <a:buSzTx/>
              <a:buFontTx/>
              <a:buChar char="•"/>
              <a:tabLst/>
            </a:pPr>
            <a:endParaRPr lang="en-US" b="1" dirty="0">
              <a:latin typeface="Calibri" pitchFamily="34" charset="0"/>
              <a:cs typeface="Calibri" pitchFamily="34" charset="0"/>
            </a:endParaRPr>
          </a:p>
          <a:p>
            <a:pPr lvl="0" algn="l" rtl="0" fontAlgn="base">
              <a:spcBef>
                <a:spcPct val="0"/>
              </a:spcBef>
              <a:spcAft>
                <a:spcPct val="0"/>
              </a:spcAft>
              <a:buFontTx/>
              <a:buChar char="•"/>
            </a:pPr>
            <a:r>
              <a:rPr kumimoji="0" lang="en-US" b="1" i="0" u="none" strike="noStrike" cap="none" normalizeH="0" baseline="0" dirty="0" smtClean="0">
                <a:ln>
                  <a:noFill/>
                </a:ln>
                <a:solidFill>
                  <a:schemeClr val="tx1"/>
                </a:solidFill>
                <a:effectLst/>
                <a:latin typeface="Calibri" pitchFamily="34" charset="0"/>
                <a:cs typeface="Calibri" pitchFamily="34" charset="0"/>
              </a:rPr>
              <a:t> </a:t>
            </a:r>
            <a:r>
              <a:rPr lang="en-US" b="1" dirty="0"/>
              <a:t>Cost reduction is actions taken in the present to decrease cost in the </a:t>
            </a:r>
            <a:r>
              <a:rPr lang="en-US" b="1" dirty="0" smtClean="0"/>
              <a:t>future.</a:t>
            </a:r>
          </a:p>
          <a:p>
            <a:pPr lvl="0" algn="l" rtl="0" fontAlgn="base">
              <a:spcBef>
                <a:spcPct val="0"/>
              </a:spcBef>
              <a:spcAft>
                <a:spcPct val="0"/>
              </a:spcAft>
              <a:buFontTx/>
              <a:buChar char="•"/>
            </a:pPr>
            <a:endParaRPr kumimoji="0" lang="en-US" b="1" i="0" u="none" strike="noStrike" cap="none" normalizeH="0" baseline="0" dirty="0">
              <a:ln>
                <a:noFill/>
              </a:ln>
              <a:solidFill>
                <a:schemeClr val="tx1"/>
              </a:solidFill>
              <a:effectLst/>
              <a:latin typeface="Calibri" pitchFamily="34" charset="0"/>
              <a:cs typeface="Calibri" pitchFamily="34" charset="0"/>
            </a:endParaRPr>
          </a:p>
          <a:p>
            <a:pPr algn="l" rtl="0" fontAlgn="base">
              <a:spcBef>
                <a:spcPct val="0"/>
              </a:spcBef>
              <a:spcAft>
                <a:spcPct val="0"/>
              </a:spcAft>
              <a:buFontTx/>
              <a:buChar char="•"/>
            </a:pPr>
            <a:r>
              <a:rPr lang="en-US" b="1" dirty="0" smtClean="0">
                <a:latin typeface="Calibri" pitchFamily="34" charset="0"/>
                <a:cs typeface="Calibri" pitchFamily="34" charset="0"/>
              </a:rPr>
              <a:t> </a:t>
            </a:r>
            <a:r>
              <a:rPr lang="en-US" b="1" dirty="0"/>
              <a:t>The process of looking for finding and removing unwarranted expenses from a business to increase profits without having a negative impact on product quality.</a:t>
            </a:r>
          </a:p>
          <a:p>
            <a:pPr lvl="0" algn="l" rtl="0" fontAlgn="base">
              <a:spcBef>
                <a:spcPct val="0"/>
              </a:spcBef>
              <a:spcAft>
                <a:spcPct val="0"/>
              </a:spcAft>
              <a:buFontTx/>
              <a:buChar char="•"/>
            </a:pPr>
            <a:endParaRPr kumimoji="0" lang="en-US" b="0" i="0" u="none" strike="noStrike" cap="none" normalizeH="0" baseline="0" dirty="0" smtClean="0">
              <a:ln>
                <a:noFill/>
              </a:ln>
              <a:solidFill>
                <a:schemeClr val="tx1"/>
              </a:solidFill>
              <a:effectLst/>
              <a:latin typeface="Calibri" pitchFamily="34" charset="0"/>
              <a:cs typeface="Calibri" pitchFamily="34" charset="0"/>
            </a:endParaRPr>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dirty="0"/>
          </a:p>
        </p:txBody>
      </p:sp>
      <p:pic>
        <p:nvPicPr>
          <p:cNvPr id="22531" name="Picture 3" descr="C:\Users\microworks\Desktop\presentation.jpg"/>
          <p:cNvPicPr>
            <a:picLocks noChangeAspect="1" noChangeArrowheads="1"/>
          </p:cNvPicPr>
          <p:nvPr/>
        </p:nvPicPr>
        <p:blipFill>
          <a:blip r:embed="rId2"/>
          <a:srcRect/>
          <a:stretch>
            <a:fillRect/>
          </a:stretch>
        </p:blipFill>
        <p:spPr bwMode="auto">
          <a:xfrm>
            <a:off x="0" y="0"/>
            <a:ext cx="9143999"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Rounded Rectangle 4"/>
          <p:cNvSpPr/>
          <p:nvPr/>
        </p:nvSpPr>
        <p:spPr>
          <a:xfrm>
            <a:off x="500034" y="1214398"/>
            <a:ext cx="7929618" cy="5429312"/>
          </a:xfrm>
          <a:prstGeom prst="roundRect">
            <a:avLst/>
          </a:prstGeom>
          <a:gradFill flip="none" rotWithShape="1">
            <a:gsLst>
              <a:gs pos="53000">
                <a:srgbClr val="FFEFD1">
                  <a:alpha val="22000"/>
                </a:srgbClr>
              </a:gs>
              <a:gs pos="64999">
                <a:srgbClr val="F0EBD5"/>
              </a:gs>
              <a:gs pos="100000">
                <a:srgbClr val="D1C39F"/>
              </a:gs>
            </a:gsLst>
            <a:lin ang="13500000" scaled="1"/>
            <a:tileRect/>
          </a:gradFill>
          <a:ln>
            <a:solidFill>
              <a:schemeClr val="bg2">
                <a:lumMod val="50000"/>
                <a:alpha val="73000"/>
              </a:schemeClr>
            </a:solidFill>
          </a:ln>
          <a:effectLst>
            <a:outerShdw blurRad="50800" dist="50800" dir="5400000" algn="ct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t"/>
          <a:lstStyle/>
          <a:p>
            <a:pPr marL="342900" indent="-342900" algn="l" rtl="0">
              <a:lnSpc>
                <a:spcPct val="150000"/>
              </a:lnSpc>
              <a:buAutoNum type="arabicParenR"/>
            </a:pPr>
            <a:r>
              <a:rPr lang="en-US" sz="2000" b="1" dirty="0" smtClean="0">
                <a:solidFill>
                  <a:schemeClr val="bg2">
                    <a:lumMod val="25000"/>
                  </a:schemeClr>
                </a:solidFill>
              </a:rPr>
              <a:t>If </a:t>
            </a:r>
            <a:r>
              <a:rPr lang="en-US" sz="2000" b="1" dirty="0">
                <a:solidFill>
                  <a:schemeClr val="bg2">
                    <a:lumMod val="25000"/>
                  </a:schemeClr>
                </a:solidFill>
              </a:rPr>
              <a:t>it will save a lot of money we should just does it no matter what</a:t>
            </a:r>
            <a:r>
              <a:rPr lang="en-US" sz="2000" b="1" dirty="0" smtClean="0">
                <a:solidFill>
                  <a:schemeClr val="bg2">
                    <a:lumMod val="25000"/>
                  </a:schemeClr>
                </a:solidFill>
              </a:rPr>
              <a:t>.</a:t>
            </a:r>
          </a:p>
          <a:p>
            <a:pPr marL="342900" indent="-342900" algn="l" rtl="0">
              <a:lnSpc>
                <a:spcPct val="150000"/>
              </a:lnSpc>
              <a:buAutoNum type="arabicParenR"/>
            </a:pPr>
            <a:r>
              <a:rPr lang="en-US" sz="2000" b="1" dirty="0" smtClean="0">
                <a:solidFill>
                  <a:schemeClr val="bg2">
                    <a:lumMod val="25000"/>
                  </a:schemeClr>
                </a:solidFill>
              </a:rPr>
              <a:t>Reducing </a:t>
            </a:r>
            <a:r>
              <a:rPr lang="en-US" sz="2000" b="1" dirty="0">
                <a:solidFill>
                  <a:schemeClr val="bg2">
                    <a:lumMod val="25000"/>
                  </a:schemeClr>
                </a:solidFill>
              </a:rPr>
              <a:t>cost will have a negative impact on quality</a:t>
            </a:r>
            <a:r>
              <a:rPr lang="en-US" sz="2000" b="1" dirty="0" smtClean="0">
                <a:solidFill>
                  <a:schemeClr val="bg2">
                    <a:lumMod val="25000"/>
                  </a:schemeClr>
                </a:solidFill>
              </a:rPr>
              <a:t> </a:t>
            </a:r>
          </a:p>
          <a:p>
            <a:pPr marL="342900" indent="-342900" algn="l" rtl="0">
              <a:lnSpc>
                <a:spcPct val="150000"/>
              </a:lnSpc>
              <a:buAutoNum type="arabicParenR"/>
            </a:pPr>
            <a:r>
              <a:rPr lang="en-US" sz="2000" b="1" dirty="0">
                <a:solidFill>
                  <a:schemeClr val="bg2">
                    <a:lumMod val="25000"/>
                  </a:schemeClr>
                </a:solidFill>
              </a:rPr>
              <a:t> </a:t>
            </a:r>
            <a:r>
              <a:rPr lang="en-US" sz="2000" b="1" dirty="0" smtClean="0">
                <a:solidFill>
                  <a:schemeClr val="bg2">
                    <a:lumMod val="25000"/>
                  </a:schemeClr>
                </a:solidFill>
              </a:rPr>
              <a:t>Only </a:t>
            </a:r>
            <a:r>
              <a:rPr lang="en-US" sz="2000" b="1" dirty="0">
                <a:solidFill>
                  <a:schemeClr val="bg2">
                    <a:lumMod val="25000"/>
                  </a:schemeClr>
                </a:solidFill>
              </a:rPr>
              <a:t>for-profit organizations will benefit</a:t>
            </a:r>
            <a:r>
              <a:rPr lang="en-US" sz="2000" b="1" dirty="0" smtClean="0">
                <a:solidFill>
                  <a:schemeClr val="bg2">
                    <a:lumMod val="25000"/>
                  </a:schemeClr>
                </a:solidFill>
              </a:rPr>
              <a:t>.</a:t>
            </a:r>
          </a:p>
          <a:p>
            <a:pPr marL="342900" indent="-342900" algn="l" rtl="0">
              <a:lnSpc>
                <a:spcPct val="150000"/>
              </a:lnSpc>
              <a:buAutoNum type="arabicParenR"/>
            </a:pPr>
            <a:r>
              <a:rPr lang="en-US" sz="2000" b="1" dirty="0">
                <a:solidFill>
                  <a:schemeClr val="bg2">
                    <a:lumMod val="25000"/>
                  </a:schemeClr>
                </a:solidFill>
              </a:rPr>
              <a:t> </a:t>
            </a:r>
            <a:r>
              <a:rPr lang="en-US" sz="2000" b="1" dirty="0" smtClean="0">
                <a:solidFill>
                  <a:schemeClr val="bg2">
                    <a:lumMod val="25000"/>
                  </a:schemeClr>
                </a:solidFill>
              </a:rPr>
              <a:t>Only </a:t>
            </a:r>
            <a:r>
              <a:rPr lang="en-US" sz="2000" b="1" dirty="0">
                <a:solidFill>
                  <a:schemeClr val="bg2">
                    <a:lumMod val="25000"/>
                  </a:schemeClr>
                </a:solidFill>
              </a:rPr>
              <a:t>large companies will </a:t>
            </a:r>
            <a:r>
              <a:rPr lang="en-US" sz="2000" b="1" dirty="0" smtClean="0">
                <a:solidFill>
                  <a:schemeClr val="bg2">
                    <a:lumMod val="25000"/>
                  </a:schemeClr>
                </a:solidFill>
              </a:rPr>
              <a:t>benefit</a:t>
            </a:r>
          </a:p>
          <a:p>
            <a:pPr marL="342900" indent="-342900" algn="l" rtl="0">
              <a:lnSpc>
                <a:spcPct val="150000"/>
              </a:lnSpc>
              <a:buAutoNum type="arabicParenR"/>
            </a:pPr>
            <a:r>
              <a:rPr lang="en-US" sz="2000" b="1" dirty="0">
                <a:solidFill>
                  <a:schemeClr val="bg2">
                    <a:lumMod val="25000"/>
                  </a:schemeClr>
                </a:solidFill>
              </a:rPr>
              <a:t> CRP's cost a lot</a:t>
            </a:r>
            <a:r>
              <a:rPr lang="en-US" sz="2000" b="1" dirty="0" smtClean="0">
                <a:solidFill>
                  <a:schemeClr val="bg2">
                    <a:lumMod val="25000"/>
                  </a:schemeClr>
                </a:solidFill>
              </a:rPr>
              <a:t>.</a:t>
            </a:r>
          </a:p>
          <a:p>
            <a:pPr marL="342900" indent="-342900" algn="l" rtl="0">
              <a:lnSpc>
                <a:spcPct val="150000"/>
              </a:lnSpc>
              <a:buAutoNum type="arabicParenR"/>
            </a:pPr>
            <a:r>
              <a:rPr lang="en-US" sz="2000" b="1" dirty="0">
                <a:solidFill>
                  <a:schemeClr val="bg2">
                    <a:lumMod val="25000"/>
                  </a:schemeClr>
                </a:solidFill>
              </a:rPr>
              <a:t> CRP's only work for manufacturing </a:t>
            </a:r>
            <a:r>
              <a:rPr lang="en-US" sz="2000" b="1" dirty="0" smtClean="0">
                <a:solidFill>
                  <a:schemeClr val="bg2">
                    <a:lumMod val="25000"/>
                  </a:schemeClr>
                </a:solidFill>
              </a:rPr>
              <a:t>companies</a:t>
            </a:r>
          </a:p>
          <a:p>
            <a:pPr marL="342900" indent="-342900" algn="l" rtl="0">
              <a:lnSpc>
                <a:spcPct val="150000"/>
              </a:lnSpc>
              <a:buAutoNum type="arabicParenR"/>
            </a:pPr>
            <a:r>
              <a:rPr lang="en-US" sz="2000" b="1" dirty="0">
                <a:solidFill>
                  <a:schemeClr val="bg2">
                    <a:lumMod val="25000"/>
                  </a:schemeClr>
                </a:solidFill>
              </a:rPr>
              <a:t> Programs have to be </a:t>
            </a:r>
            <a:r>
              <a:rPr lang="en-US" sz="2000" b="1" dirty="0" smtClean="0">
                <a:solidFill>
                  <a:schemeClr val="bg2">
                    <a:lumMod val="25000"/>
                  </a:schemeClr>
                </a:solidFill>
              </a:rPr>
              <a:t>complex</a:t>
            </a:r>
          </a:p>
        </p:txBody>
      </p:sp>
      <p:sp>
        <p:nvSpPr>
          <p:cNvPr id="6" name="Rectangle 5"/>
          <p:cNvSpPr/>
          <p:nvPr/>
        </p:nvSpPr>
        <p:spPr>
          <a:xfrm>
            <a:off x="1428728" y="285728"/>
            <a:ext cx="7500990" cy="646331"/>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bg2">
                      <a:lumMod val="75000"/>
                    </a:schemeClr>
                  </a:solidFill>
                </a:ln>
                <a:solidFill>
                  <a:schemeClr val="bg2">
                    <a:lumMod val="25000"/>
                  </a:schemeClr>
                </a:solidFill>
                <a:effectLst>
                  <a:reflection blurRad="12700" stA="50000" endPos="50000" dist="5000" dir="5400000" sy="-100000" rotWithShape="0"/>
                </a:effectLst>
              </a:rPr>
              <a:t>Myths with Cost Reduction</a:t>
            </a:r>
            <a:endParaRPr lang="ar-JO" sz="3600" b="1" cap="all" dirty="0">
              <a:ln w="0">
                <a:solidFill>
                  <a:schemeClr val="bg2">
                    <a:lumMod val="75000"/>
                  </a:schemeClr>
                </a:solidFill>
              </a:ln>
              <a:solidFill>
                <a:schemeClr val="bg2">
                  <a:lumMod val="25000"/>
                </a:schemeClr>
              </a:solidFill>
              <a:effectLst>
                <a:reflection blurRad="12700" stA="50000" endPos="50000" dist="5000" dir="5400000" sy="-100000" rotWithShape="0"/>
              </a:effectLst>
            </a:endParaRPr>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pic>
        <p:nvPicPr>
          <p:cNvPr id="3" name="Picture 3" descr="C:\Users\microworks\Desktop\presentation.jpg"/>
          <p:cNvPicPr>
            <a:picLocks noChangeAspect="1" noChangeArrowheads="1"/>
          </p:cNvPicPr>
          <p:nvPr/>
        </p:nvPicPr>
        <p:blipFill>
          <a:blip r:embed="rId2"/>
          <a:srcRect/>
          <a:stretch>
            <a:fillRect/>
          </a:stretch>
        </p:blipFill>
        <p:spPr bwMode="auto">
          <a:xfrm>
            <a:off x="0" y="0"/>
            <a:ext cx="9143999"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Rounded Rectangle 3"/>
          <p:cNvSpPr/>
          <p:nvPr/>
        </p:nvSpPr>
        <p:spPr>
          <a:xfrm>
            <a:off x="500034" y="1214398"/>
            <a:ext cx="7929618" cy="5429312"/>
          </a:xfrm>
          <a:prstGeom prst="roundRect">
            <a:avLst/>
          </a:prstGeom>
          <a:gradFill flip="none" rotWithShape="1">
            <a:gsLst>
              <a:gs pos="53000">
                <a:srgbClr val="FFEFD1">
                  <a:alpha val="22000"/>
                </a:srgbClr>
              </a:gs>
              <a:gs pos="64999">
                <a:srgbClr val="F0EBD5"/>
              </a:gs>
              <a:gs pos="100000">
                <a:srgbClr val="D1C39F"/>
              </a:gs>
            </a:gsLst>
            <a:lin ang="13500000" scaled="1"/>
            <a:tileRect/>
          </a:gradFill>
          <a:ln>
            <a:solidFill>
              <a:schemeClr val="bg2">
                <a:lumMod val="50000"/>
                <a:alpha val="73000"/>
              </a:schemeClr>
            </a:solidFill>
          </a:ln>
          <a:effectLst>
            <a:outerShdw blurRad="50800" dist="50800" dir="5400000" algn="ct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t"/>
          <a:lstStyle/>
          <a:p>
            <a:pPr marL="342900" indent="-342900" algn="l" rtl="0">
              <a:lnSpc>
                <a:spcPct val="150000"/>
              </a:lnSpc>
            </a:pPr>
            <a:r>
              <a:rPr lang="en-US" sz="2400" b="1" dirty="0" smtClean="0">
                <a:solidFill>
                  <a:schemeClr val="bg2">
                    <a:lumMod val="25000"/>
                  </a:schemeClr>
                </a:solidFill>
              </a:rPr>
              <a:t>There are three causes motivate hospitals to reduce cost:</a:t>
            </a:r>
          </a:p>
        </p:txBody>
      </p:sp>
      <p:sp>
        <p:nvSpPr>
          <p:cNvPr id="5" name="Rectangle 4"/>
          <p:cNvSpPr/>
          <p:nvPr/>
        </p:nvSpPr>
        <p:spPr>
          <a:xfrm>
            <a:off x="1714480" y="214290"/>
            <a:ext cx="6858048" cy="1077218"/>
          </a:xfrm>
          <a:prstGeom prst="rect">
            <a:avLst/>
          </a:prstGeom>
        </p:spPr>
        <p:txBody>
          <a:bodyPr wrap="square">
            <a:spAutoFit/>
          </a:bodyPr>
          <a:lstStyle/>
          <a:p>
            <a:pPr algn="ctr"/>
            <a:r>
              <a:rPr lang="en-US" sz="3200" b="1" cap="all" dirty="0" smtClean="0">
                <a:ln w="0">
                  <a:solidFill>
                    <a:schemeClr val="bg2">
                      <a:lumMod val="75000"/>
                    </a:schemeClr>
                  </a:solidFill>
                </a:ln>
                <a:solidFill>
                  <a:schemeClr val="bg2">
                    <a:lumMod val="25000"/>
                  </a:schemeClr>
                </a:solidFill>
                <a:effectLst>
                  <a:reflection blurRad="12700" stA="50000" endPos="50000" dist="5000" dir="5400000" sy="-100000" rotWithShape="0"/>
                </a:effectLst>
              </a:rPr>
              <a:t>Causes motivate hospitals to reduce cost </a:t>
            </a:r>
            <a:endParaRPr lang="ar-JO" sz="3200" b="1" cap="all" dirty="0">
              <a:ln w="0">
                <a:solidFill>
                  <a:schemeClr val="bg2">
                    <a:lumMod val="75000"/>
                  </a:schemeClr>
                </a:solidFill>
              </a:ln>
              <a:solidFill>
                <a:schemeClr val="bg2">
                  <a:lumMod val="25000"/>
                </a:schemeClr>
              </a:solidFill>
              <a:effectLst>
                <a:reflection blurRad="12700" stA="50000" endPos="50000" dist="5000" dir="5400000" sy="-100000" rotWithShape="0"/>
              </a:effectLst>
            </a:endParaRPr>
          </a:p>
        </p:txBody>
      </p:sp>
      <p:graphicFrame>
        <p:nvGraphicFramePr>
          <p:cNvPr id="6" name="Diagram 5"/>
          <p:cNvGraphicFramePr/>
          <p:nvPr/>
        </p:nvGraphicFramePr>
        <p:xfrm>
          <a:off x="785786" y="1928802"/>
          <a:ext cx="6881818" cy="45640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pic>
        <p:nvPicPr>
          <p:cNvPr id="3" name="Picture 3" descr="C:\Users\microworks\Desktop\presentation.jpg"/>
          <p:cNvPicPr>
            <a:picLocks noChangeAspect="1" noChangeArrowheads="1"/>
          </p:cNvPicPr>
          <p:nvPr/>
        </p:nvPicPr>
        <p:blipFill>
          <a:blip r:embed="rId2"/>
          <a:srcRect/>
          <a:stretch>
            <a:fillRect/>
          </a:stretch>
        </p:blipFill>
        <p:spPr bwMode="auto">
          <a:xfrm>
            <a:off x="0" y="0"/>
            <a:ext cx="9143999"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Rounded Rectangle 3"/>
          <p:cNvSpPr/>
          <p:nvPr/>
        </p:nvSpPr>
        <p:spPr>
          <a:xfrm>
            <a:off x="500034" y="1214422"/>
            <a:ext cx="7929618" cy="5429312"/>
          </a:xfrm>
          <a:prstGeom prst="roundRect">
            <a:avLst/>
          </a:prstGeom>
          <a:gradFill flip="none" rotWithShape="1">
            <a:gsLst>
              <a:gs pos="53000">
                <a:srgbClr val="FFEFD1">
                  <a:alpha val="22000"/>
                </a:srgbClr>
              </a:gs>
              <a:gs pos="64999">
                <a:srgbClr val="F0EBD5"/>
              </a:gs>
              <a:gs pos="100000">
                <a:srgbClr val="D1C39F"/>
              </a:gs>
            </a:gsLst>
            <a:lin ang="13500000" scaled="1"/>
            <a:tileRect/>
          </a:gradFill>
          <a:ln>
            <a:solidFill>
              <a:schemeClr val="bg2">
                <a:lumMod val="50000"/>
                <a:alpha val="73000"/>
              </a:schemeClr>
            </a:solidFill>
          </a:ln>
          <a:effectLst>
            <a:outerShdw blurRad="50800" dist="50800" dir="5400000" algn="ct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t"/>
          <a:lstStyle/>
          <a:p>
            <a:pPr marL="342900" indent="-342900" algn="just" rtl="0">
              <a:lnSpc>
                <a:spcPct val="150000"/>
              </a:lnSpc>
              <a:buFont typeface="Wingdings" pitchFamily="2" charset="2"/>
              <a:buChar char="v"/>
            </a:pPr>
            <a:r>
              <a:rPr lang="en-US" sz="2000" b="1" u="sng" dirty="0" smtClean="0">
                <a:solidFill>
                  <a:schemeClr val="bg2">
                    <a:lumMod val="25000"/>
                  </a:schemeClr>
                </a:solidFill>
              </a:rPr>
              <a:t>following types of tactics can reduce costs:</a:t>
            </a:r>
          </a:p>
          <a:p>
            <a:pPr lvl="0" algn="l" rtl="0">
              <a:lnSpc>
                <a:spcPct val="150000"/>
              </a:lnSpc>
              <a:buFont typeface="Arial" pitchFamily="34" charset="0"/>
              <a:buChar char="•"/>
            </a:pPr>
            <a:r>
              <a:rPr lang="en-US" sz="2000" b="1" dirty="0" smtClean="0">
                <a:solidFill>
                  <a:schemeClr val="bg2">
                    <a:lumMod val="25000"/>
                  </a:schemeClr>
                </a:solidFill>
              </a:rPr>
              <a:t> Quality improvements </a:t>
            </a:r>
          </a:p>
          <a:p>
            <a:pPr lvl="0" algn="l" rtl="0">
              <a:lnSpc>
                <a:spcPct val="150000"/>
              </a:lnSpc>
              <a:buFont typeface="Arial" pitchFamily="34" charset="0"/>
              <a:buChar char="•"/>
            </a:pPr>
            <a:r>
              <a:rPr lang="en-US" sz="2000" b="1" dirty="0" smtClean="0">
                <a:solidFill>
                  <a:schemeClr val="bg2">
                    <a:lumMod val="25000"/>
                  </a:schemeClr>
                </a:solidFill>
              </a:rPr>
              <a:t> Smarter buying - lower purchase price, different materials, etc. </a:t>
            </a:r>
          </a:p>
          <a:p>
            <a:pPr lvl="0" algn="l" rtl="0">
              <a:lnSpc>
                <a:spcPct val="150000"/>
              </a:lnSpc>
              <a:buFont typeface="Arial" pitchFamily="34" charset="0"/>
              <a:buChar char="•"/>
            </a:pPr>
            <a:r>
              <a:rPr lang="en-US" sz="2000" b="1" dirty="0" smtClean="0">
                <a:solidFill>
                  <a:schemeClr val="bg2">
                    <a:lumMod val="25000"/>
                  </a:schemeClr>
                </a:solidFill>
              </a:rPr>
              <a:t> Waste reduction </a:t>
            </a:r>
          </a:p>
          <a:p>
            <a:pPr lvl="0" algn="l" rtl="0">
              <a:lnSpc>
                <a:spcPct val="150000"/>
              </a:lnSpc>
              <a:buFont typeface="Arial" pitchFamily="34" charset="0"/>
              <a:buChar char="•"/>
            </a:pPr>
            <a:r>
              <a:rPr lang="en-US" sz="2000" b="1" dirty="0" smtClean="0">
                <a:solidFill>
                  <a:schemeClr val="bg2">
                    <a:lumMod val="25000"/>
                  </a:schemeClr>
                </a:solidFill>
              </a:rPr>
              <a:t> Productivity improvement</a:t>
            </a:r>
          </a:p>
          <a:p>
            <a:pPr lvl="0" algn="l" rtl="0">
              <a:lnSpc>
                <a:spcPct val="150000"/>
              </a:lnSpc>
              <a:buFont typeface="Arial" pitchFamily="34" charset="0"/>
              <a:buChar char="•"/>
            </a:pPr>
            <a:r>
              <a:rPr lang="en-US" sz="2000" b="1" dirty="0" smtClean="0">
                <a:solidFill>
                  <a:schemeClr val="bg2">
                    <a:lumMod val="25000"/>
                  </a:schemeClr>
                </a:solidFill>
              </a:rPr>
              <a:t> Inventory reduction </a:t>
            </a:r>
          </a:p>
          <a:p>
            <a:pPr lvl="0" algn="l" rtl="0">
              <a:lnSpc>
                <a:spcPct val="150000"/>
              </a:lnSpc>
              <a:buFont typeface="Arial" pitchFamily="34" charset="0"/>
              <a:buChar char="•"/>
            </a:pPr>
            <a:r>
              <a:rPr lang="en-US" sz="2000" b="1" dirty="0" smtClean="0">
                <a:solidFill>
                  <a:schemeClr val="bg2">
                    <a:lumMod val="25000"/>
                  </a:schemeClr>
                </a:solidFill>
              </a:rPr>
              <a:t> Reengineering operations </a:t>
            </a:r>
          </a:p>
          <a:p>
            <a:pPr lvl="0" algn="l" rtl="0">
              <a:lnSpc>
                <a:spcPct val="150000"/>
              </a:lnSpc>
              <a:buFont typeface="Arial" pitchFamily="34" charset="0"/>
              <a:buChar char="•"/>
            </a:pPr>
            <a:endParaRPr lang="en-US" sz="2000" b="1" dirty="0" smtClean="0">
              <a:solidFill>
                <a:schemeClr val="bg2">
                  <a:lumMod val="25000"/>
                </a:schemeClr>
              </a:solidFill>
            </a:endParaRPr>
          </a:p>
          <a:p>
            <a:pPr marL="342900" indent="-342900" algn="just" rtl="0">
              <a:lnSpc>
                <a:spcPct val="150000"/>
              </a:lnSpc>
            </a:pPr>
            <a:endParaRPr lang="en-US" sz="1600" b="1" dirty="0" smtClean="0">
              <a:solidFill>
                <a:schemeClr val="bg2">
                  <a:lumMod val="25000"/>
                </a:schemeClr>
              </a:solidFill>
            </a:endParaRPr>
          </a:p>
          <a:p>
            <a:pPr marL="342900" indent="-342900" algn="just" rtl="0">
              <a:lnSpc>
                <a:spcPct val="150000"/>
              </a:lnSpc>
            </a:pPr>
            <a:endParaRPr lang="en-US" sz="1600" b="1" dirty="0" smtClean="0">
              <a:solidFill>
                <a:schemeClr val="bg2">
                  <a:lumMod val="25000"/>
                </a:schemeClr>
              </a:solidFill>
            </a:endParaRPr>
          </a:p>
        </p:txBody>
      </p:sp>
      <p:sp>
        <p:nvSpPr>
          <p:cNvPr id="5" name="Rectangle 4"/>
          <p:cNvSpPr/>
          <p:nvPr/>
        </p:nvSpPr>
        <p:spPr>
          <a:xfrm>
            <a:off x="2357422" y="500042"/>
            <a:ext cx="4572000" cy="584775"/>
          </a:xfrm>
          <a:prstGeom prst="rect">
            <a:avLst/>
          </a:prstGeom>
        </p:spPr>
        <p:txBody>
          <a:bodyPr>
            <a:spAutoFit/>
          </a:bodyPr>
          <a:lstStyle/>
          <a:p>
            <a:r>
              <a:rPr lang="en-US" sz="3200" b="1" cap="all" dirty="0" smtClean="0">
                <a:ln w="0">
                  <a:solidFill>
                    <a:schemeClr val="bg2">
                      <a:lumMod val="75000"/>
                    </a:schemeClr>
                  </a:solidFill>
                </a:ln>
                <a:solidFill>
                  <a:schemeClr val="bg2">
                    <a:lumMod val="25000"/>
                  </a:schemeClr>
                </a:solidFill>
                <a:effectLst>
                  <a:reflection blurRad="12700" stA="50000" endPos="50000" dist="5000" dir="5400000" sy="-100000" rotWithShape="0"/>
                </a:effectLst>
              </a:rPr>
              <a:t>Tactic or strategy ?!</a:t>
            </a:r>
            <a:endParaRPr lang="ar-JO" sz="3200" dirty="0"/>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dirty="0"/>
          </a:p>
        </p:txBody>
      </p:sp>
      <p:pic>
        <p:nvPicPr>
          <p:cNvPr id="3" name="Picture 3" descr="C:\Users\microworks\Desktop\presentation.jpg"/>
          <p:cNvPicPr>
            <a:picLocks noChangeAspect="1" noChangeArrowheads="1"/>
          </p:cNvPicPr>
          <p:nvPr/>
        </p:nvPicPr>
        <p:blipFill>
          <a:blip r:embed="rId3"/>
          <a:srcRect/>
          <a:stretch>
            <a:fillRect/>
          </a:stretch>
        </p:blipFill>
        <p:spPr bwMode="auto">
          <a:xfrm>
            <a:off x="0" y="0"/>
            <a:ext cx="9143999"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Rounded Rectangle 3"/>
          <p:cNvSpPr/>
          <p:nvPr/>
        </p:nvSpPr>
        <p:spPr>
          <a:xfrm>
            <a:off x="642910" y="1071546"/>
            <a:ext cx="8286808" cy="5500702"/>
          </a:xfrm>
          <a:prstGeom prst="roundRect">
            <a:avLst/>
          </a:prstGeom>
          <a:gradFill flip="none" rotWithShape="1">
            <a:gsLst>
              <a:gs pos="53000">
                <a:srgbClr val="FFEFD1">
                  <a:alpha val="22000"/>
                </a:srgbClr>
              </a:gs>
              <a:gs pos="64999">
                <a:srgbClr val="F0EBD5"/>
              </a:gs>
              <a:gs pos="100000">
                <a:srgbClr val="D1C39F"/>
              </a:gs>
            </a:gsLst>
            <a:lin ang="13500000" scaled="1"/>
            <a:tileRect/>
          </a:gradFill>
          <a:ln>
            <a:solidFill>
              <a:schemeClr val="bg2">
                <a:lumMod val="50000"/>
                <a:alpha val="73000"/>
              </a:schemeClr>
            </a:solidFill>
          </a:ln>
          <a:effectLst>
            <a:outerShdw blurRad="50800" dist="50800" dir="5400000" algn="ct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t"/>
          <a:lstStyle/>
          <a:p>
            <a:pPr algn="l" rtl="0"/>
            <a:r>
              <a:rPr lang="en-US" sz="1600" b="1" dirty="0" smtClean="0">
                <a:solidFill>
                  <a:schemeClr val="bg2">
                    <a:lumMod val="25000"/>
                  </a:schemeClr>
                </a:solidFill>
              </a:rPr>
              <a:t>             </a:t>
            </a:r>
            <a:r>
              <a:rPr lang="en-US" b="1" u="sng" dirty="0" smtClean="0">
                <a:solidFill>
                  <a:schemeClr val="bg2">
                    <a:lumMod val="25000"/>
                  </a:schemeClr>
                </a:solidFill>
              </a:rPr>
              <a:t>Main </a:t>
            </a:r>
            <a:r>
              <a:rPr lang="en-US" b="1" u="sng" dirty="0">
                <a:solidFill>
                  <a:schemeClr val="bg2">
                    <a:lumMod val="25000"/>
                  </a:schemeClr>
                </a:solidFill>
              </a:rPr>
              <a:t>steps must be followed to start such strategy, these steps are</a:t>
            </a:r>
            <a:r>
              <a:rPr lang="en-US" b="1" u="sng" dirty="0" smtClean="0"/>
              <a:t>:</a:t>
            </a:r>
          </a:p>
          <a:p>
            <a:pPr algn="l" rtl="0"/>
            <a:endParaRPr lang="en-US" sz="2000" b="1" u="sng" dirty="0">
              <a:solidFill>
                <a:schemeClr val="bg2">
                  <a:lumMod val="25000"/>
                </a:schemeClr>
              </a:solidFill>
            </a:endParaRPr>
          </a:p>
          <a:p>
            <a:pPr marL="342900" indent="-342900" algn="just" rtl="0">
              <a:lnSpc>
                <a:spcPct val="150000"/>
              </a:lnSpc>
            </a:pPr>
            <a:endParaRPr lang="en-US" sz="1600" b="1" dirty="0" smtClean="0">
              <a:solidFill>
                <a:schemeClr val="bg2">
                  <a:lumMod val="25000"/>
                </a:schemeClr>
              </a:solidFill>
            </a:endParaRPr>
          </a:p>
        </p:txBody>
      </p:sp>
      <p:sp>
        <p:nvSpPr>
          <p:cNvPr id="5" name="Rectangle 4"/>
          <p:cNvSpPr/>
          <p:nvPr/>
        </p:nvSpPr>
        <p:spPr>
          <a:xfrm>
            <a:off x="2857488" y="214290"/>
            <a:ext cx="4168257" cy="584775"/>
          </a:xfrm>
          <a:prstGeom prst="rect">
            <a:avLst/>
          </a:prstGeom>
        </p:spPr>
        <p:txBody>
          <a:bodyPr wrap="none">
            <a:spAutoFit/>
          </a:bodyPr>
          <a:lstStyle/>
          <a:p>
            <a:pPr algn="ctr"/>
            <a:r>
              <a:rPr lang="en-US" sz="3200" b="1" cap="all" dirty="0" smtClean="0">
                <a:ln w="0">
                  <a:solidFill>
                    <a:schemeClr val="bg2">
                      <a:lumMod val="75000"/>
                    </a:schemeClr>
                  </a:solidFill>
                </a:ln>
                <a:solidFill>
                  <a:schemeClr val="bg2">
                    <a:lumMod val="25000"/>
                  </a:schemeClr>
                </a:solidFill>
                <a:effectLst>
                  <a:reflection blurRad="12700" stA="50000" endPos="50000" dist="5000" dir="5400000" sy="-100000" rotWithShape="0"/>
                </a:effectLst>
              </a:rPr>
              <a:t>Tactic or strategy ?!</a:t>
            </a:r>
            <a:endParaRPr lang="ar-JO" sz="3200" dirty="0"/>
          </a:p>
        </p:txBody>
      </p:sp>
      <p:graphicFrame>
        <p:nvGraphicFramePr>
          <p:cNvPr id="7" name="Diagram 6"/>
          <p:cNvGraphicFramePr/>
          <p:nvPr/>
        </p:nvGraphicFramePr>
        <p:xfrm>
          <a:off x="928662" y="1785926"/>
          <a:ext cx="7786742" cy="427831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1204</TotalTime>
  <Words>1359</Words>
  <Application>Microsoft Office PowerPoint</Application>
  <PresentationFormat>On-screen Show (4:3)</PresentationFormat>
  <Paragraphs>374</Paragraphs>
  <Slides>37</Slides>
  <Notes>1</Notes>
  <HiddenSlides>0</HiddenSlides>
  <MMClips>1</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microworks</dc:creator>
  <cp:lastModifiedBy>microworks</cp:lastModifiedBy>
  <cp:revision>195</cp:revision>
  <dcterms:created xsi:type="dcterms:W3CDTF">2013-01-04T16:33:23Z</dcterms:created>
  <dcterms:modified xsi:type="dcterms:W3CDTF">2013-01-05T20:17:49Z</dcterms:modified>
</cp:coreProperties>
</file>