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278" r:id="rId3"/>
    <p:sldId id="275" r:id="rId4"/>
    <p:sldId id="277" r:id="rId5"/>
    <p:sldId id="269" r:id="rId6"/>
    <p:sldId id="276" r:id="rId7"/>
    <p:sldId id="279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280" r:id="rId22"/>
    <p:sldId id="282" r:id="rId23"/>
    <p:sldId id="296" r:id="rId24"/>
    <p:sldId id="281" r:id="rId25"/>
    <p:sldId id="283" r:id="rId26"/>
    <p:sldId id="288" r:id="rId27"/>
    <p:sldId id="284" r:id="rId28"/>
    <p:sldId id="289" r:id="rId29"/>
    <p:sldId id="286" r:id="rId30"/>
    <p:sldId id="285" r:id="rId31"/>
    <p:sldId id="292" r:id="rId32"/>
    <p:sldId id="291" r:id="rId33"/>
    <p:sldId id="290" r:id="rId34"/>
    <p:sldId id="295" r:id="rId35"/>
    <p:sldId id="29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4" autoAdjust="0"/>
    <p:restoredTop sz="95294" autoAdjust="0"/>
  </p:normalViewPr>
  <p:slideViewPr>
    <p:cSldViewPr snapToGrid="0">
      <p:cViewPr varScale="1">
        <p:scale>
          <a:sx n="69" d="100"/>
          <a:sy n="69" d="100"/>
        </p:scale>
        <p:origin x="84" y="1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baseline="0" dirty="0"/>
              <a:t>%FVC </a:t>
            </a:r>
          </a:p>
        </c:rich>
      </c:tx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0098060659084281E-2"/>
          <c:y val="5.3704825358368666E-2"/>
          <c:w val="0.88997432386169117"/>
          <c:h val="0.85525943752056488"/>
        </c:manualLayout>
      </c:layout>
      <c:barChart>
        <c:barDir val="col"/>
        <c:grouping val="clustered"/>
        <c:varyColors val="0"/>
        <c:ser>
          <c:idx val="0"/>
          <c:order val="0"/>
          <c:tx>
            <c:v>FVC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(Compiled!$E$14,Compiled!$E$15,Compiled!$E$16,Compiled!$E$17)</c:f>
                <c:numCache>
                  <c:formatCode>General</c:formatCode>
                  <c:ptCount val="4"/>
                  <c:pt idx="0">
                    <c:v>7.9197439413071153</c:v>
                  </c:pt>
                  <c:pt idx="1">
                    <c:v>2.4153119266048</c:v>
                  </c:pt>
                  <c:pt idx="2">
                    <c:v>4.527596498100162</c:v>
                  </c:pt>
                  <c:pt idx="3">
                    <c:v>5.5509535727215882</c:v>
                  </c:pt>
                </c:numCache>
              </c:numRef>
            </c:plus>
            <c:minus>
              <c:numRef>
                <c:f>Compiled!$E$14:$E$17</c:f>
                <c:numCache>
                  <c:formatCode>General</c:formatCode>
                  <c:ptCount val="4"/>
                  <c:pt idx="0">
                    <c:v>7.9197439413071153</c:v>
                  </c:pt>
                  <c:pt idx="1">
                    <c:v>2.4153119266048</c:v>
                  </c:pt>
                  <c:pt idx="2">
                    <c:v>4.527596498100162</c:v>
                  </c:pt>
                  <c:pt idx="3">
                    <c:v>5.5509535727215882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Compiled!$A$14:$A$17</c:f>
              <c:strCache>
                <c:ptCount val="4"/>
                <c:pt idx="0">
                  <c:v>Izbet Naser</c:v>
                </c:pt>
                <c:pt idx="1">
                  <c:v>Quarry</c:v>
                </c:pt>
                <c:pt idx="2">
                  <c:v>Heavy Traffic</c:v>
                </c:pt>
                <c:pt idx="3">
                  <c:v>Industrial</c:v>
                </c:pt>
              </c:strCache>
            </c:strRef>
          </c:cat>
          <c:val>
            <c:numRef>
              <c:f>(Compiled!$B$14,Compiled!$B$15,Compiled!$B$16,Compiled!$B$17)</c:f>
              <c:numCache>
                <c:formatCode>0.0</c:formatCode>
                <c:ptCount val="4"/>
                <c:pt idx="0">
                  <c:v>71.81481481481481</c:v>
                </c:pt>
                <c:pt idx="1">
                  <c:v>85.81481481481481</c:v>
                </c:pt>
                <c:pt idx="2">
                  <c:v>83.18518518518519</c:v>
                </c:pt>
                <c:pt idx="3">
                  <c:v>60.882352941176471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49-4EC9-A094-F0338B679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9137672"/>
        <c:axId val="359138000"/>
      </c:barChart>
      <c:catAx>
        <c:axId val="359137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8000"/>
        <c:crosses val="autoZero"/>
        <c:auto val="1"/>
        <c:lblAlgn val="ctr"/>
        <c:lblOffset val="100"/>
        <c:noMultiLvlLbl val="0"/>
      </c:catAx>
      <c:valAx>
        <c:axId val="359138000"/>
        <c:scaling>
          <c:orientation val="minMax"/>
          <c:max val="1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aseline="0" dirty="0"/>
                  <a:t>Percent Expected FVC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7672"/>
        <c:crosses val="autoZero"/>
        <c:crossBetween val="between"/>
        <c:majorUnit val="10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baseline="0" dirty="0"/>
              <a:t>%FEV1 </a:t>
            </a:r>
          </a:p>
        </c:rich>
      </c:tx>
      <c:layout>
        <c:manualLayout>
          <c:xMode val="edge"/>
          <c:yMode val="edge"/>
          <c:x val="0.40721638961796441"/>
          <c:y val="2.136752136752136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523986585010211E-2"/>
          <c:y val="6.736531731610472E-2"/>
          <c:w val="0.88997432386169117"/>
          <c:h val="0.8469407383293126"/>
        </c:manualLayout>
      </c:layout>
      <c:barChart>
        <c:barDir val="col"/>
        <c:grouping val="clustered"/>
        <c:varyColors val="0"/>
        <c:ser>
          <c:idx val="0"/>
          <c:order val="0"/>
          <c:tx>
            <c:v>FVC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(Compiled!$G$14,Compiled!$G$15,Compiled!$G$16,Compiled!$G$17)</c:f>
                <c:numCache>
                  <c:formatCode>General</c:formatCode>
                  <c:ptCount val="4"/>
                  <c:pt idx="0">
                    <c:v>10.496964773350658</c:v>
                  </c:pt>
                  <c:pt idx="1">
                    <c:v>4.8296168088597087</c:v>
                  </c:pt>
                  <c:pt idx="2">
                    <c:v>6.7870064705000015</c:v>
                  </c:pt>
                  <c:pt idx="3">
                    <c:v>10.776704784127993</c:v>
                  </c:pt>
                </c:numCache>
              </c:numRef>
            </c:plus>
            <c:minus>
              <c:numRef>
                <c:f>(Compiled!$G$14,Compiled!$G$15,Compiled!$G$16,Compiled!$G$17)</c:f>
                <c:numCache>
                  <c:formatCode>General</c:formatCode>
                  <c:ptCount val="4"/>
                  <c:pt idx="0">
                    <c:v>10.496964773350658</c:v>
                  </c:pt>
                  <c:pt idx="1">
                    <c:v>4.8296168088597087</c:v>
                  </c:pt>
                  <c:pt idx="2">
                    <c:v>6.7870064705000015</c:v>
                  </c:pt>
                  <c:pt idx="3">
                    <c:v>10.776704784127993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Compiled!$A$14:$A$17</c:f>
              <c:strCache>
                <c:ptCount val="4"/>
                <c:pt idx="0">
                  <c:v>Izbet Naser</c:v>
                </c:pt>
                <c:pt idx="1">
                  <c:v>Quarry</c:v>
                </c:pt>
                <c:pt idx="2">
                  <c:v>Heavy Traffic</c:v>
                </c:pt>
                <c:pt idx="3">
                  <c:v>Industrial</c:v>
                </c:pt>
              </c:strCache>
            </c:strRef>
          </c:cat>
          <c:val>
            <c:numRef>
              <c:f>Compiled!$C$14:$C$17</c:f>
              <c:numCache>
                <c:formatCode>0.0</c:formatCode>
                <c:ptCount val="4"/>
                <c:pt idx="0">
                  <c:v>69.925925925925924</c:v>
                </c:pt>
                <c:pt idx="1">
                  <c:v>40.407407407407405</c:v>
                </c:pt>
                <c:pt idx="2">
                  <c:v>96.555555555555557</c:v>
                </c:pt>
                <c:pt idx="3">
                  <c:v>32.941176470588232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D-4CDC-ABF1-3B41FFF47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9137672"/>
        <c:axId val="359138000"/>
      </c:barChart>
      <c:catAx>
        <c:axId val="359137672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8000"/>
        <c:crosses val="autoZero"/>
        <c:auto val="1"/>
        <c:lblAlgn val="ctr"/>
        <c:lblOffset val="100"/>
        <c:noMultiLvlLbl val="0"/>
      </c:catAx>
      <c:valAx>
        <c:axId val="359138000"/>
        <c:scaling>
          <c:orientation val="minMax"/>
          <c:max val="1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aseline="0" dirty="0"/>
                  <a:t>Percent Expected FEV1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7672"/>
        <c:crosses val="autoZero"/>
        <c:crossBetween val="between"/>
        <c:majorUnit val="10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baseline="0" dirty="0"/>
              <a:t>Ratio of FEV1 to </a:t>
            </a:r>
            <a:r>
              <a:rPr lang="en-US" sz="3200" baseline="0" dirty="0" smtClean="0"/>
              <a:t>FVC</a:t>
            </a:r>
            <a:endParaRPr lang="en-US" sz="3200" baseline="0" dirty="0"/>
          </a:p>
        </c:rich>
      </c:tx>
      <c:layout>
        <c:manualLayout>
          <c:xMode val="edge"/>
          <c:yMode val="edge"/>
          <c:x val="0.30602416885389322"/>
          <c:y val="5.5555555555555552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0098060659084281E-2"/>
          <c:y val="6.1895596383785362E-2"/>
          <c:w val="0.88997432386169117"/>
          <c:h val="0.85525943752056488"/>
        </c:manualLayout>
      </c:layout>
      <c:barChart>
        <c:barDir val="col"/>
        <c:grouping val="clustered"/>
        <c:varyColors val="0"/>
        <c:ser>
          <c:idx val="0"/>
          <c:order val="0"/>
          <c:tx>
            <c:v>FEV1 to FVC ratio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Compiled!$I$14:$I$17</c:f>
                <c:numCache>
                  <c:formatCode>General</c:formatCode>
                  <c:ptCount val="4"/>
                  <c:pt idx="0">
                    <c:v>6.0135320542713963E-2</c:v>
                  </c:pt>
                  <c:pt idx="1">
                    <c:v>4.7067159345035282E-2</c:v>
                  </c:pt>
                  <c:pt idx="2">
                    <c:v>6.022307867341966E-2</c:v>
                  </c:pt>
                  <c:pt idx="3">
                    <c:v>9.7378654519831589E-2</c:v>
                  </c:pt>
                </c:numCache>
              </c:numRef>
            </c:plus>
            <c:minus>
              <c:numRef>
                <c:f>Compiled!$I$14:$I$17</c:f>
                <c:numCache>
                  <c:formatCode>General</c:formatCode>
                  <c:ptCount val="4"/>
                  <c:pt idx="0">
                    <c:v>6.0135320542713963E-2</c:v>
                  </c:pt>
                  <c:pt idx="1">
                    <c:v>4.7067159345035282E-2</c:v>
                  </c:pt>
                  <c:pt idx="2">
                    <c:v>6.022307867341966E-2</c:v>
                  </c:pt>
                  <c:pt idx="3">
                    <c:v>9.7378654519831589E-2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Compiled!$A$14:$A$17</c:f>
              <c:strCache>
                <c:ptCount val="4"/>
                <c:pt idx="0">
                  <c:v>Izbet Naser</c:v>
                </c:pt>
                <c:pt idx="1">
                  <c:v>Quarry</c:v>
                </c:pt>
                <c:pt idx="2">
                  <c:v>Heavy Traffic</c:v>
                </c:pt>
                <c:pt idx="3">
                  <c:v>Industrial</c:v>
                </c:pt>
              </c:strCache>
            </c:strRef>
          </c:cat>
          <c:val>
            <c:numRef>
              <c:f>Compiled!$D$14:$D$17</c:f>
              <c:numCache>
                <c:formatCode>0.000</c:formatCode>
                <c:ptCount val="4"/>
                <c:pt idx="0">
                  <c:v>0.8042367480844822</c:v>
                </c:pt>
                <c:pt idx="1">
                  <c:v>0.3997858266031582</c:v>
                </c:pt>
                <c:pt idx="2">
                  <c:v>0.66370349143773932</c:v>
                </c:pt>
                <c:pt idx="3">
                  <c:v>0.45145959401122465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68-49B2-9941-B37D5412D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9137672"/>
        <c:axId val="359138000"/>
      </c:barChart>
      <c:catAx>
        <c:axId val="359137672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8000"/>
        <c:crosses val="autoZero"/>
        <c:auto val="1"/>
        <c:lblAlgn val="ctr"/>
        <c:lblOffset val="100"/>
        <c:noMultiLvlLbl val="0"/>
      </c:catAx>
      <c:valAx>
        <c:axId val="359138000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200" baseline="0" dirty="0"/>
                  <a:t>FEV1 / FVC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137672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33CBA-2502-434A-928C-6EC6967F259D}" type="doc">
      <dgm:prSet loTypeId="urn:microsoft.com/office/officeart/2005/8/layout/cycle2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12EDDC6-207F-4EE3-9DEB-146599520561}">
      <dgm:prSet phldrT="[Text]" custT="1"/>
      <dgm:spPr/>
      <dgm:t>
        <a:bodyPr/>
        <a:lstStyle/>
        <a:p>
          <a:r>
            <a:rPr lang="en-US" sz="3200" dirty="0" smtClean="0"/>
            <a:t>water</a:t>
          </a:r>
          <a:endParaRPr lang="en-US" sz="1700" dirty="0"/>
        </a:p>
      </dgm:t>
      <dgm:extLst>
        <a:ext uri="{E40237B7-FDA0-4F09-8148-C483321AD2D9}">
          <dgm14:cNvPr xmlns:dgm14="http://schemas.microsoft.com/office/drawing/2010/diagram" id="0" name="" title="Step 1 title"/>
        </a:ext>
      </dgm:extLst>
    </dgm:pt>
    <dgm:pt modelId="{1850CBD5-1A99-4F4F-897C-451AA66F1516}" type="parTrans" cxnId="{A9676025-22BC-4F10-8860-B270A6112553}">
      <dgm:prSet/>
      <dgm:spPr/>
      <dgm:t>
        <a:bodyPr/>
        <a:lstStyle/>
        <a:p>
          <a:endParaRPr lang="en-US"/>
        </a:p>
      </dgm:t>
    </dgm:pt>
    <dgm:pt modelId="{7985EE53-BD3D-4DB3-B5BD-6B9FFA75B9E6}" type="sibTrans" cxnId="{A9676025-22BC-4F10-8860-B270A6112553}">
      <dgm:prSet/>
      <dgm:spPr/>
      <dgm:t>
        <a:bodyPr/>
        <a:lstStyle/>
        <a:p>
          <a:endParaRPr lang="en-US" dirty="0"/>
        </a:p>
      </dgm:t>
      <dgm:extLst>
        <a:ext uri="{E40237B7-FDA0-4F09-8148-C483321AD2D9}">
          <dgm14:cNvPr xmlns:dgm14="http://schemas.microsoft.com/office/drawing/2010/diagram" id="0" name="" title="Arrow between Step 1 and Step 2"/>
        </a:ext>
      </dgm:extLst>
    </dgm:pt>
    <dgm:pt modelId="{38FB0022-09EC-4D6F-86C0-C813C6F2F39A}">
      <dgm:prSet phldrT="[Text]"/>
      <dgm:spPr/>
      <dgm:t>
        <a:bodyPr/>
        <a:lstStyle/>
        <a:p>
          <a:r>
            <a:rPr lang="en-US" dirty="0" smtClean="0"/>
            <a:t>Solid waste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title="Step 3 title"/>
        </a:ext>
      </dgm:extLst>
    </dgm:pt>
    <dgm:pt modelId="{A0BBE5C2-C8CF-4F12-974F-53039E6D00EC}" type="parTrans" cxnId="{9A1C775D-7DDB-48F9-97D9-490A63DE2A86}">
      <dgm:prSet/>
      <dgm:spPr/>
      <dgm:t>
        <a:bodyPr/>
        <a:lstStyle/>
        <a:p>
          <a:endParaRPr lang="en-US"/>
        </a:p>
      </dgm:t>
    </dgm:pt>
    <dgm:pt modelId="{EA86A114-EBD1-49CF-AB76-042FF3D636A5}" type="sibTrans" cxnId="{9A1C775D-7DDB-48F9-97D9-490A63DE2A86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between Step 3 and Step 4"/>
        </a:ext>
      </dgm:extLst>
    </dgm:pt>
    <dgm:pt modelId="{9131EDB8-27A6-42FD-A541-052EFC01D4C6}">
      <dgm:prSet phldrT="[Text]"/>
      <dgm:spPr/>
      <dgm:t>
        <a:bodyPr/>
        <a:lstStyle/>
        <a:p>
          <a:r>
            <a:rPr lang="en-US" dirty="0" smtClean="0"/>
            <a:t>Air quality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title="Step 4 title"/>
        </a:ext>
      </dgm:extLst>
    </dgm:pt>
    <dgm:pt modelId="{6EC3601D-D6CE-49D7-9229-0442323129DA}" type="parTrans" cxnId="{198EE807-14A4-40FA-B030-5F9F79A9713E}">
      <dgm:prSet/>
      <dgm:spPr/>
      <dgm:t>
        <a:bodyPr/>
        <a:lstStyle/>
        <a:p>
          <a:endParaRPr lang="en-US"/>
        </a:p>
      </dgm:t>
    </dgm:pt>
    <dgm:pt modelId="{13A2EB04-B868-427A-B17F-16729BFA55DA}" type="sibTrans" cxnId="{198EE807-14A4-40FA-B030-5F9F79A9713E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between Step 4 and Step 5"/>
        </a:ext>
      </dgm:extLst>
    </dgm:pt>
    <dgm:pt modelId="{DA2EE66E-1894-4E15-A659-CCDCFE4DAD65}">
      <dgm:prSet phldrT="[Text]" custT="1"/>
      <dgm:spPr/>
      <dgm:t>
        <a:bodyPr/>
        <a:lstStyle/>
        <a:p>
          <a:r>
            <a:rPr lang="en-US" sz="3200" dirty="0" smtClean="0"/>
            <a:t>wastewater</a:t>
          </a:r>
          <a:endParaRPr lang="en-US" sz="3200" dirty="0"/>
        </a:p>
      </dgm:t>
      <dgm:extLst>
        <a:ext uri="{E40237B7-FDA0-4F09-8148-C483321AD2D9}">
          <dgm14:cNvPr xmlns:dgm14="http://schemas.microsoft.com/office/drawing/2010/diagram" id="0" name="" title="Step 2 title"/>
        </a:ext>
      </dgm:extLst>
    </dgm:pt>
    <dgm:pt modelId="{21005F9D-878A-4CC9-A13A-8A9C577A9239}" type="parTrans" cxnId="{64DAF508-E1BA-4EDC-A97D-EE1A011CB9E0}">
      <dgm:prSet/>
      <dgm:spPr/>
      <dgm:t>
        <a:bodyPr/>
        <a:lstStyle/>
        <a:p>
          <a:endParaRPr lang="en-US"/>
        </a:p>
      </dgm:t>
    </dgm:pt>
    <dgm:pt modelId="{612BA10D-4F4F-4BF6-9059-06A94BDAF34E}" type="sibTrans" cxnId="{64DAF508-E1BA-4EDC-A97D-EE1A011CB9E0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between Step 2 and Step 3"/>
        </a:ext>
      </dgm:extLst>
    </dgm:pt>
    <dgm:pt modelId="{EA3ADED0-C9AD-4C17-98CE-D872DACD90E8}" type="pres">
      <dgm:prSet presAssocID="{13633CBA-2502-434A-928C-6EC6967F259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8890D5-4F42-4C33-B381-CD393B37A1FF}" type="pres">
      <dgm:prSet presAssocID="{012EDDC6-207F-4EE3-9DEB-14659952056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C755A-5077-47FB-BDC0-FF7A84FD3F26}" type="pres">
      <dgm:prSet presAssocID="{7985EE53-BD3D-4DB3-B5BD-6B9FFA75B9E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46707A3-847D-4DEF-8437-C19565999197}" type="pres">
      <dgm:prSet presAssocID="{7985EE53-BD3D-4DB3-B5BD-6B9FFA75B9E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C5A343C-E262-450D-959C-A644EA0CABBE}" type="pres">
      <dgm:prSet presAssocID="{DA2EE66E-1894-4E15-A659-CCDCFE4DAD6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9BC63E-F731-4648-BC28-EDC25FC57AA9}" type="pres">
      <dgm:prSet presAssocID="{612BA10D-4F4F-4BF6-9059-06A94BDAF34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18B9E75-742E-4303-A16C-8A821310EF15}" type="pres">
      <dgm:prSet presAssocID="{612BA10D-4F4F-4BF6-9059-06A94BDAF34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1CB6799-0928-4E01-9EDA-41B17BB04FAF}" type="pres">
      <dgm:prSet presAssocID="{38FB0022-09EC-4D6F-86C0-C813C6F2F39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1657F-6946-4A4C-877D-2A88A526B7E1}" type="pres">
      <dgm:prSet presAssocID="{EA86A114-EBD1-49CF-AB76-042FF3D636A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60042D3-910C-4160-96CD-1A63C2C4C0FB}" type="pres">
      <dgm:prSet presAssocID="{EA86A114-EBD1-49CF-AB76-042FF3D636A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8372633-A8CE-4898-AF86-305447452F30}" type="pres">
      <dgm:prSet presAssocID="{9131EDB8-27A6-42FD-A541-052EFC01D4C6}" presName="node" presStyleLbl="node1" presStyleIdx="3" presStyleCnt="4" custRadScaleRad="100148" custRadScaleInc="4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A7701-5D17-48E5-8EAF-0CE4B894FCD8}" type="pres">
      <dgm:prSet presAssocID="{13A2EB04-B868-427A-B17F-16729BFA55D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2F68EEE9-28D4-49EC-A4B1-C191492E34F2}" type="pres">
      <dgm:prSet presAssocID="{13A2EB04-B868-427A-B17F-16729BFA55DA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22D86A64-D851-411D-98DD-66DB08D887DE}" type="presOf" srcId="{012EDDC6-207F-4EE3-9DEB-146599520561}" destId="{558890D5-4F42-4C33-B381-CD393B37A1FF}" srcOrd="0" destOrd="0" presId="urn:microsoft.com/office/officeart/2005/8/layout/cycle2"/>
    <dgm:cxn modelId="{5637A8D1-6DDD-43E0-A654-B84F12CA0E6D}" type="presOf" srcId="{EA86A114-EBD1-49CF-AB76-042FF3D636A5}" destId="{A60042D3-910C-4160-96CD-1A63C2C4C0FB}" srcOrd="1" destOrd="0" presId="urn:microsoft.com/office/officeart/2005/8/layout/cycle2"/>
    <dgm:cxn modelId="{2E4A0F44-C22C-4A79-B441-BE1F243004F3}" type="presOf" srcId="{612BA10D-4F4F-4BF6-9059-06A94BDAF34E}" destId="{719BC63E-F731-4648-BC28-EDC25FC57AA9}" srcOrd="0" destOrd="0" presId="urn:microsoft.com/office/officeart/2005/8/layout/cycle2"/>
    <dgm:cxn modelId="{E6D814D4-FE86-41BE-AC34-7861C8901BCD}" type="presOf" srcId="{13633CBA-2502-434A-928C-6EC6967F259D}" destId="{EA3ADED0-C9AD-4C17-98CE-D872DACD90E8}" srcOrd="0" destOrd="0" presId="urn:microsoft.com/office/officeart/2005/8/layout/cycle2"/>
    <dgm:cxn modelId="{70A15E49-F97C-4E32-8474-DA58034FE49C}" type="presOf" srcId="{7985EE53-BD3D-4DB3-B5BD-6B9FFA75B9E6}" destId="{746707A3-847D-4DEF-8437-C19565999197}" srcOrd="1" destOrd="0" presId="urn:microsoft.com/office/officeart/2005/8/layout/cycle2"/>
    <dgm:cxn modelId="{64DAF508-E1BA-4EDC-A97D-EE1A011CB9E0}" srcId="{13633CBA-2502-434A-928C-6EC6967F259D}" destId="{DA2EE66E-1894-4E15-A659-CCDCFE4DAD65}" srcOrd="1" destOrd="0" parTransId="{21005F9D-878A-4CC9-A13A-8A9C577A9239}" sibTransId="{612BA10D-4F4F-4BF6-9059-06A94BDAF34E}"/>
    <dgm:cxn modelId="{08C26720-4CBB-4226-9FAA-5FA72C464F41}" type="presOf" srcId="{612BA10D-4F4F-4BF6-9059-06A94BDAF34E}" destId="{018B9E75-742E-4303-A16C-8A821310EF15}" srcOrd="1" destOrd="0" presId="urn:microsoft.com/office/officeart/2005/8/layout/cycle2"/>
    <dgm:cxn modelId="{A9676025-22BC-4F10-8860-B270A6112553}" srcId="{13633CBA-2502-434A-928C-6EC6967F259D}" destId="{012EDDC6-207F-4EE3-9DEB-146599520561}" srcOrd="0" destOrd="0" parTransId="{1850CBD5-1A99-4F4F-897C-451AA66F1516}" sibTransId="{7985EE53-BD3D-4DB3-B5BD-6B9FFA75B9E6}"/>
    <dgm:cxn modelId="{66822E6F-E441-4678-A445-668144701D63}" type="presOf" srcId="{13A2EB04-B868-427A-B17F-16729BFA55DA}" destId="{2F68EEE9-28D4-49EC-A4B1-C191492E34F2}" srcOrd="1" destOrd="0" presId="urn:microsoft.com/office/officeart/2005/8/layout/cycle2"/>
    <dgm:cxn modelId="{9A1C775D-7DDB-48F9-97D9-490A63DE2A86}" srcId="{13633CBA-2502-434A-928C-6EC6967F259D}" destId="{38FB0022-09EC-4D6F-86C0-C813C6F2F39A}" srcOrd="2" destOrd="0" parTransId="{A0BBE5C2-C8CF-4F12-974F-53039E6D00EC}" sibTransId="{EA86A114-EBD1-49CF-AB76-042FF3D636A5}"/>
    <dgm:cxn modelId="{6A3565DD-D04C-4E82-B5A0-4809B84DBC70}" type="presOf" srcId="{13A2EB04-B868-427A-B17F-16729BFA55DA}" destId="{3BFA7701-5D17-48E5-8EAF-0CE4B894FCD8}" srcOrd="0" destOrd="0" presId="urn:microsoft.com/office/officeart/2005/8/layout/cycle2"/>
    <dgm:cxn modelId="{04CB5DA5-3FF2-4B6D-8DE7-1F090C09BE47}" type="presOf" srcId="{EA86A114-EBD1-49CF-AB76-042FF3D636A5}" destId="{3701657F-6946-4A4C-877D-2A88A526B7E1}" srcOrd="0" destOrd="0" presId="urn:microsoft.com/office/officeart/2005/8/layout/cycle2"/>
    <dgm:cxn modelId="{8426E189-4684-4E41-AAAC-C4772D18A644}" type="presOf" srcId="{38FB0022-09EC-4D6F-86C0-C813C6F2F39A}" destId="{91CB6799-0928-4E01-9EDA-41B17BB04FAF}" srcOrd="0" destOrd="0" presId="urn:microsoft.com/office/officeart/2005/8/layout/cycle2"/>
    <dgm:cxn modelId="{3EDF7B8C-7598-4E0B-B3E9-3F82986F4CD4}" type="presOf" srcId="{9131EDB8-27A6-42FD-A541-052EFC01D4C6}" destId="{28372633-A8CE-4898-AF86-305447452F30}" srcOrd="0" destOrd="0" presId="urn:microsoft.com/office/officeart/2005/8/layout/cycle2"/>
    <dgm:cxn modelId="{54F8772A-7F81-4F90-B03D-21A18269F8D4}" type="presOf" srcId="{DA2EE66E-1894-4E15-A659-CCDCFE4DAD65}" destId="{7C5A343C-E262-450D-959C-A644EA0CABBE}" srcOrd="0" destOrd="0" presId="urn:microsoft.com/office/officeart/2005/8/layout/cycle2"/>
    <dgm:cxn modelId="{198EE807-14A4-40FA-B030-5F9F79A9713E}" srcId="{13633CBA-2502-434A-928C-6EC6967F259D}" destId="{9131EDB8-27A6-42FD-A541-052EFC01D4C6}" srcOrd="3" destOrd="0" parTransId="{6EC3601D-D6CE-49D7-9229-0442323129DA}" sibTransId="{13A2EB04-B868-427A-B17F-16729BFA55DA}"/>
    <dgm:cxn modelId="{6BAAF43C-7E5B-435B-A7D7-29098A98B81E}" type="presOf" srcId="{7985EE53-BD3D-4DB3-B5BD-6B9FFA75B9E6}" destId="{973C755A-5077-47FB-BDC0-FF7A84FD3F26}" srcOrd="0" destOrd="0" presId="urn:microsoft.com/office/officeart/2005/8/layout/cycle2"/>
    <dgm:cxn modelId="{DFA86892-7D69-4BFB-B34F-2C8C07271E8B}" type="presParOf" srcId="{EA3ADED0-C9AD-4C17-98CE-D872DACD90E8}" destId="{558890D5-4F42-4C33-B381-CD393B37A1FF}" srcOrd="0" destOrd="0" presId="urn:microsoft.com/office/officeart/2005/8/layout/cycle2"/>
    <dgm:cxn modelId="{7F9B98CF-1D17-4778-A91B-7B74EBAA0FA8}" type="presParOf" srcId="{EA3ADED0-C9AD-4C17-98CE-D872DACD90E8}" destId="{973C755A-5077-47FB-BDC0-FF7A84FD3F26}" srcOrd="1" destOrd="0" presId="urn:microsoft.com/office/officeart/2005/8/layout/cycle2"/>
    <dgm:cxn modelId="{58B0DBF7-4E3D-49F6-8D26-ACACE46843EA}" type="presParOf" srcId="{973C755A-5077-47FB-BDC0-FF7A84FD3F26}" destId="{746707A3-847D-4DEF-8437-C19565999197}" srcOrd="0" destOrd="0" presId="urn:microsoft.com/office/officeart/2005/8/layout/cycle2"/>
    <dgm:cxn modelId="{381EE5FA-8238-4893-AAE3-669FE20776B0}" type="presParOf" srcId="{EA3ADED0-C9AD-4C17-98CE-D872DACD90E8}" destId="{7C5A343C-E262-450D-959C-A644EA0CABBE}" srcOrd="2" destOrd="0" presId="urn:microsoft.com/office/officeart/2005/8/layout/cycle2"/>
    <dgm:cxn modelId="{516E789B-A1EF-4A99-AEAC-BA725AC33E92}" type="presParOf" srcId="{EA3ADED0-C9AD-4C17-98CE-D872DACD90E8}" destId="{719BC63E-F731-4648-BC28-EDC25FC57AA9}" srcOrd="3" destOrd="0" presId="urn:microsoft.com/office/officeart/2005/8/layout/cycle2"/>
    <dgm:cxn modelId="{13FBEBCD-DC9D-4FEF-AE29-4C9E0849BF3F}" type="presParOf" srcId="{719BC63E-F731-4648-BC28-EDC25FC57AA9}" destId="{018B9E75-742E-4303-A16C-8A821310EF15}" srcOrd="0" destOrd="0" presId="urn:microsoft.com/office/officeart/2005/8/layout/cycle2"/>
    <dgm:cxn modelId="{FB008668-0FF3-46C7-8959-1F236FB4F4D0}" type="presParOf" srcId="{EA3ADED0-C9AD-4C17-98CE-D872DACD90E8}" destId="{91CB6799-0928-4E01-9EDA-41B17BB04FAF}" srcOrd="4" destOrd="0" presId="urn:microsoft.com/office/officeart/2005/8/layout/cycle2"/>
    <dgm:cxn modelId="{971F10E2-5CED-4C4E-9252-D755753EA2E9}" type="presParOf" srcId="{EA3ADED0-C9AD-4C17-98CE-D872DACD90E8}" destId="{3701657F-6946-4A4C-877D-2A88A526B7E1}" srcOrd="5" destOrd="0" presId="urn:microsoft.com/office/officeart/2005/8/layout/cycle2"/>
    <dgm:cxn modelId="{A68F6CC6-1A0A-4333-8003-8FEDD4F0E677}" type="presParOf" srcId="{3701657F-6946-4A4C-877D-2A88A526B7E1}" destId="{A60042D3-910C-4160-96CD-1A63C2C4C0FB}" srcOrd="0" destOrd="0" presId="urn:microsoft.com/office/officeart/2005/8/layout/cycle2"/>
    <dgm:cxn modelId="{10A74CE4-5A25-4509-ADD3-06BB9CEF21C7}" type="presParOf" srcId="{EA3ADED0-C9AD-4C17-98CE-D872DACD90E8}" destId="{28372633-A8CE-4898-AF86-305447452F30}" srcOrd="6" destOrd="0" presId="urn:microsoft.com/office/officeart/2005/8/layout/cycle2"/>
    <dgm:cxn modelId="{1B430A39-072A-40C5-B4BD-47B08DF907B6}" type="presParOf" srcId="{EA3ADED0-C9AD-4C17-98CE-D872DACD90E8}" destId="{3BFA7701-5D17-48E5-8EAF-0CE4B894FCD8}" srcOrd="7" destOrd="0" presId="urn:microsoft.com/office/officeart/2005/8/layout/cycle2"/>
    <dgm:cxn modelId="{46827EAB-B72B-42D7-AFD7-E30968E9F4C3}" type="presParOf" srcId="{3BFA7701-5D17-48E5-8EAF-0CE4B894FCD8}" destId="{2F68EEE9-28D4-49EC-A4B1-C191492E34F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946E21-D5D4-4157-83B1-18E883423C41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799539-55B2-4A71-8E2B-44646641E529}">
      <dgm:prSet phldrT="[Text]"/>
      <dgm:spPr/>
      <dgm:t>
        <a:bodyPr/>
        <a:lstStyle/>
        <a:p>
          <a:r>
            <a:rPr lang="en-US" dirty="0" smtClean="0"/>
            <a:t>Israel</a:t>
          </a:r>
          <a:endParaRPr lang="en-US" dirty="0"/>
        </a:p>
      </dgm:t>
    </dgm:pt>
    <dgm:pt modelId="{13D2B6BC-A0B9-417C-AE62-056440D102EE}" type="parTrans" cxnId="{6C35ADD9-D642-4D67-8E72-90D0D1D87044}">
      <dgm:prSet/>
      <dgm:spPr/>
      <dgm:t>
        <a:bodyPr/>
        <a:lstStyle/>
        <a:p>
          <a:endParaRPr lang="en-US"/>
        </a:p>
      </dgm:t>
    </dgm:pt>
    <dgm:pt modelId="{D8749632-E835-4A75-9CD9-FEDA327C798A}" type="sibTrans" cxnId="{6C35ADD9-D642-4D67-8E72-90D0D1D87044}">
      <dgm:prSet/>
      <dgm:spPr/>
      <dgm:t>
        <a:bodyPr/>
        <a:lstStyle/>
        <a:p>
          <a:endParaRPr lang="en-US"/>
        </a:p>
      </dgm:t>
    </dgm:pt>
    <dgm:pt modelId="{4BE3C828-145E-4CB4-A250-E8C2CDBF5924}">
      <dgm:prSet phldrT="[Text]"/>
      <dgm:spPr/>
      <dgm:t>
        <a:bodyPr/>
        <a:lstStyle/>
        <a:p>
          <a:r>
            <a:rPr lang="en-US" dirty="0" smtClean="0"/>
            <a:t>85%</a:t>
          </a:r>
        </a:p>
        <a:p>
          <a:r>
            <a:rPr lang="en-US" dirty="0" smtClean="0"/>
            <a:t>250 l/c/d</a:t>
          </a:r>
          <a:endParaRPr lang="en-US" dirty="0"/>
        </a:p>
      </dgm:t>
    </dgm:pt>
    <dgm:pt modelId="{70721679-F7B6-4095-A6A7-423C1BD49E91}" type="parTrans" cxnId="{4244ECB4-BAC8-45DA-91C5-A66511A24062}">
      <dgm:prSet/>
      <dgm:spPr/>
      <dgm:t>
        <a:bodyPr/>
        <a:lstStyle/>
        <a:p>
          <a:endParaRPr lang="en-US"/>
        </a:p>
      </dgm:t>
    </dgm:pt>
    <dgm:pt modelId="{042266CA-736D-4674-A293-AEF9126615A2}" type="sibTrans" cxnId="{4244ECB4-BAC8-45DA-91C5-A66511A24062}">
      <dgm:prSet/>
      <dgm:spPr/>
      <dgm:t>
        <a:bodyPr/>
        <a:lstStyle/>
        <a:p>
          <a:endParaRPr lang="en-US"/>
        </a:p>
      </dgm:t>
    </dgm:pt>
    <dgm:pt modelId="{C1543549-5D8A-46EA-B4DF-EB5683E6977E}">
      <dgm:prSet phldrT="[Text]"/>
      <dgm:spPr/>
      <dgm:t>
        <a:bodyPr/>
        <a:lstStyle/>
        <a:p>
          <a:r>
            <a:rPr lang="en-US" dirty="0" smtClean="0"/>
            <a:t>15%</a:t>
          </a:r>
        </a:p>
        <a:p>
          <a:r>
            <a:rPr lang="en-US" dirty="0" smtClean="0"/>
            <a:t>100 l/c/d</a:t>
          </a:r>
          <a:endParaRPr lang="en-US" dirty="0"/>
        </a:p>
      </dgm:t>
    </dgm:pt>
    <dgm:pt modelId="{807D20CB-5F61-41D4-AE8B-9060125E9ECD}" type="parTrans" cxnId="{AEC38BFE-56CD-46A2-9ED6-1DD1526FDB32}">
      <dgm:prSet/>
      <dgm:spPr/>
      <dgm:t>
        <a:bodyPr/>
        <a:lstStyle/>
        <a:p>
          <a:endParaRPr lang="en-US"/>
        </a:p>
      </dgm:t>
    </dgm:pt>
    <dgm:pt modelId="{A642B894-1BB2-47BF-9D2A-5357A8FACE3D}" type="sibTrans" cxnId="{AEC38BFE-56CD-46A2-9ED6-1DD1526FDB32}">
      <dgm:prSet/>
      <dgm:spPr/>
      <dgm:t>
        <a:bodyPr/>
        <a:lstStyle/>
        <a:p>
          <a:endParaRPr lang="en-US"/>
        </a:p>
      </dgm:t>
    </dgm:pt>
    <dgm:pt modelId="{6DCFA856-F26C-49DE-A5D6-ADFE41647158}">
      <dgm:prSet phldrT="[Text]"/>
      <dgm:spPr/>
      <dgm:t>
        <a:bodyPr/>
        <a:lstStyle/>
        <a:p>
          <a:r>
            <a:rPr lang="en-US" dirty="0" smtClean="0"/>
            <a:t>palestine</a:t>
          </a:r>
          <a:endParaRPr lang="en-US" dirty="0"/>
        </a:p>
      </dgm:t>
    </dgm:pt>
    <dgm:pt modelId="{A202BDFA-55E0-44E4-B920-85A6D9F24A9A}" type="sibTrans" cxnId="{0AEBEA03-68FB-45C0-8AD2-32A5C7EFFE8D}">
      <dgm:prSet/>
      <dgm:spPr/>
      <dgm:t>
        <a:bodyPr/>
        <a:lstStyle/>
        <a:p>
          <a:endParaRPr lang="en-US"/>
        </a:p>
      </dgm:t>
    </dgm:pt>
    <dgm:pt modelId="{DF28E9EF-328A-43B2-BAE5-D22079695D10}" type="parTrans" cxnId="{0AEBEA03-68FB-45C0-8AD2-32A5C7EFFE8D}">
      <dgm:prSet/>
      <dgm:spPr/>
      <dgm:t>
        <a:bodyPr/>
        <a:lstStyle/>
        <a:p>
          <a:endParaRPr lang="en-US"/>
        </a:p>
      </dgm:t>
    </dgm:pt>
    <dgm:pt modelId="{85E367A2-BB5D-4C35-ACB5-797E2EE47A84}">
      <dgm:prSet phldrT="[Text]" phldr="1"/>
      <dgm:spPr/>
      <dgm:t>
        <a:bodyPr/>
        <a:lstStyle/>
        <a:p>
          <a:endParaRPr lang="en-US" dirty="0"/>
        </a:p>
      </dgm:t>
    </dgm:pt>
    <dgm:pt modelId="{C25176A2-9645-4488-97B6-83B5F842ACAB}" type="sibTrans" cxnId="{B6D43448-E533-4DF0-B4BF-F8580D230636}">
      <dgm:prSet/>
      <dgm:spPr/>
      <dgm:t>
        <a:bodyPr/>
        <a:lstStyle/>
        <a:p>
          <a:endParaRPr lang="en-US"/>
        </a:p>
      </dgm:t>
    </dgm:pt>
    <dgm:pt modelId="{074890C5-1C40-4449-B1E1-55588A947B28}" type="parTrans" cxnId="{B6D43448-E533-4DF0-B4BF-F8580D230636}">
      <dgm:prSet/>
      <dgm:spPr/>
      <dgm:t>
        <a:bodyPr/>
        <a:lstStyle/>
        <a:p>
          <a:endParaRPr lang="en-US"/>
        </a:p>
      </dgm:t>
    </dgm:pt>
    <dgm:pt modelId="{9ABDFC8A-4637-43DE-A73F-2234C17D3A66}" type="pres">
      <dgm:prSet presAssocID="{84946E21-D5D4-4157-83B1-18E883423C41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652DC9-09B6-4360-8450-B178FEFEA277}" type="pres">
      <dgm:prSet presAssocID="{84946E21-D5D4-4157-83B1-18E883423C41}" presName="dummyMaxCanvas" presStyleCnt="0"/>
      <dgm:spPr/>
    </dgm:pt>
    <dgm:pt modelId="{D09640F6-DA0B-4682-A80B-DF5F6F051A25}" type="pres">
      <dgm:prSet presAssocID="{84946E21-D5D4-4157-83B1-18E883423C41}" presName="parentComposite" presStyleCnt="0"/>
      <dgm:spPr/>
    </dgm:pt>
    <dgm:pt modelId="{28179DDD-0D2C-4719-A546-43E196122A24}" type="pres">
      <dgm:prSet presAssocID="{84946E21-D5D4-4157-83B1-18E883423C41}" presName="parent1" presStyleLbl="alignAccFollowNode1" presStyleIdx="0" presStyleCnt="4" custLinFactNeighborX="-4215" custLinFactNeighborY="1040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0916BE1C-6890-43E0-8A05-7C85BEF43EA5}" type="pres">
      <dgm:prSet presAssocID="{84946E21-D5D4-4157-83B1-18E883423C41}" presName="parent2" presStyleLbl="alignAccFollowNode1" presStyleIdx="1" presStyleCnt="4" custLinFactNeighborX="1339" custLinFactNeighborY="13192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F00AA98F-0CFF-41D8-AA8B-983759D59118}" type="pres">
      <dgm:prSet presAssocID="{84946E21-D5D4-4157-83B1-18E883423C41}" presName="childrenComposite" presStyleCnt="0"/>
      <dgm:spPr/>
    </dgm:pt>
    <dgm:pt modelId="{3453CA59-A281-4E9C-8D84-6E7B49B5FC78}" type="pres">
      <dgm:prSet presAssocID="{84946E21-D5D4-4157-83B1-18E883423C41}" presName="dummyMaxCanvas_ChildArea" presStyleCnt="0"/>
      <dgm:spPr/>
    </dgm:pt>
    <dgm:pt modelId="{CCCF8FA9-F8ED-4362-9C60-9F4393061F01}" type="pres">
      <dgm:prSet presAssocID="{84946E21-D5D4-4157-83B1-18E883423C41}" presName="fulcrum" presStyleLbl="alignAccFollowNode1" presStyleIdx="2" presStyleCnt="4"/>
      <dgm:spPr/>
    </dgm:pt>
    <dgm:pt modelId="{BE26B1F1-4A35-49A0-A697-0E543BD33949}" type="pres">
      <dgm:prSet presAssocID="{84946E21-D5D4-4157-83B1-18E883423C41}" presName="balance_21" presStyleLbl="alignAccFollowNode1" presStyleIdx="3" presStyleCnt="4">
        <dgm:presLayoutVars>
          <dgm:bulletEnabled val="1"/>
        </dgm:presLayoutVars>
      </dgm:prSet>
      <dgm:spPr/>
    </dgm:pt>
    <dgm:pt modelId="{8DE78689-FF5B-4FEB-A13D-3F7EE137D575}" type="pres">
      <dgm:prSet presAssocID="{84946E21-D5D4-4157-83B1-18E883423C41}" presName="left_21_1" presStyleLbl="node1" presStyleIdx="0" presStyleCnt="3" custLinFactNeighborY="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F94B9-4C5A-4CC3-BC06-D639393F5165}" type="pres">
      <dgm:prSet presAssocID="{84946E21-D5D4-4157-83B1-18E883423C41}" presName="left_21_2" presStyleLbl="node1" presStyleIdx="1" presStyleCnt="3" custScaleX="11692" custScaleY="43802" custLinFactY="83689" custLinFactNeighborX="7431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2058E-B629-4BB0-B7CB-AC6AF10A9AC0}" type="pres">
      <dgm:prSet presAssocID="{84946E21-D5D4-4157-83B1-18E883423C41}" presName="right_21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D43448-E533-4DF0-B4BF-F8580D230636}" srcId="{CB799539-55B2-4A71-8E2B-44646641E529}" destId="{85E367A2-BB5D-4C35-ACB5-797E2EE47A84}" srcOrd="1" destOrd="0" parTransId="{074890C5-1C40-4449-B1E1-55588A947B28}" sibTransId="{C25176A2-9645-4488-97B6-83B5F842ACAB}"/>
    <dgm:cxn modelId="{0AEBEA03-68FB-45C0-8AD2-32A5C7EFFE8D}" srcId="{84946E21-D5D4-4157-83B1-18E883423C41}" destId="{6DCFA856-F26C-49DE-A5D6-ADFE41647158}" srcOrd="1" destOrd="0" parTransId="{DF28E9EF-328A-43B2-BAE5-D22079695D10}" sibTransId="{A202BDFA-55E0-44E4-B920-85A6D9F24A9A}"/>
    <dgm:cxn modelId="{A3DE8DE9-1DB3-4E8D-8A5B-33CFD71B5023}" type="presOf" srcId="{C1543549-5D8A-46EA-B4DF-EB5683E6977E}" destId="{7712058E-B629-4BB0-B7CB-AC6AF10A9AC0}" srcOrd="0" destOrd="0" presId="urn:microsoft.com/office/officeart/2005/8/layout/balance1"/>
    <dgm:cxn modelId="{AEC38BFE-56CD-46A2-9ED6-1DD1526FDB32}" srcId="{6DCFA856-F26C-49DE-A5D6-ADFE41647158}" destId="{C1543549-5D8A-46EA-B4DF-EB5683E6977E}" srcOrd="0" destOrd="0" parTransId="{807D20CB-5F61-41D4-AE8B-9060125E9ECD}" sibTransId="{A642B894-1BB2-47BF-9D2A-5357A8FACE3D}"/>
    <dgm:cxn modelId="{17E87108-954A-420B-BD56-9B42755B41FD}" type="presOf" srcId="{4BE3C828-145E-4CB4-A250-E8C2CDBF5924}" destId="{8DE78689-FF5B-4FEB-A13D-3F7EE137D575}" srcOrd="0" destOrd="0" presId="urn:microsoft.com/office/officeart/2005/8/layout/balance1"/>
    <dgm:cxn modelId="{4244ECB4-BAC8-45DA-91C5-A66511A24062}" srcId="{CB799539-55B2-4A71-8E2B-44646641E529}" destId="{4BE3C828-145E-4CB4-A250-E8C2CDBF5924}" srcOrd="0" destOrd="0" parTransId="{70721679-F7B6-4095-A6A7-423C1BD49E91}" sibTransId="{042266CA-736D-4674-A293-AEF9126615A2}"/>
    <dgm:cxn modelId="{BF84C16D-D0B8-4BB6-8EEE-2C4AB2482B9A}" type="presOf" srcId="{84946E21-D5D4-4157-83B1-18E883423C41}" destId="{9ABDFC8A-4637-43DE-A73F-2234C17D3A66}" srcOrd="0" destOrd="0" presId="urn:microsoft.com/office/officeart/2005/8/layout/balance1"/>
    <dgm:cxn modelId="{EF30C26B-B360-4357-8EEA-17ED5ECBBA99}" type="presOf" srcId="{6DCFA856-F26C-49DE-A5D6-ADFE41647158}" destId="{0916BE1C-6890-43E0-8A05-7C85BEF43EA5}" srcOrd="0" destOrd="0" presId="urn:microsoft.com/office/officeart/2005/8/layout/balance1"/>
    <dgm:cxn modelId="{CEE18CC5-4639-4A88-B7CE-A4227A5A6CBA}" type="presOf" srcId="{CB799539-55B2-4A71-8E2B-44646641E529}" destId="{28179DDD-0D2C-4719-A546-43E196122A24}" srcOrd="0" destOrd="0" presId="urn:microsoft.com/office/officeart/2005/8/layout/balance1"/>
    <dgm:cxn modelId="{6D68B015-B821-4C7D-B4B8-125F6C718CC2}" type="presOf" srcId="{85E367A2-BB5D-4C35-ACB5-797E2EE47A84}" destId="{D78F94B9-4C5A-4CC3-BC06-D639393F5165}" srcOrd="0" destOrd="0" presId="urn:microsoft.com/office/officeart/2005/8/layout/balance1"/>
    <dgm:cxn modelId="{6C35ADD9-D642-4D67-8E72-90D0D1D87044}" srcId="{84946E21-D5D4-4157-83B1-18E883423C41}" destId="{CB799539-55B2-4A71-8E2B-44646641E529}" srcOrd="0" destOrd="0" parTransId="{13D2B6BC-A0B9-417C-AE62-056440D102EE}" sibTransId="{D8749632-E835-4A75-9CD9-FEDA327C798A}"/>
    <dgm:cxn modelId="{BD3DE5EC-CEDE-4552-9050-61BDD58AF01D}" type="presParOf" srcId="{9ABDFC8A-4637-43DE-A73F-2234C17D3A66}" destId="{F7652DC9-09B6-4360-8450-B178FEFEA277}" srcOrd="0" destOrd="0" presId="urn:microsoft.com/office/officeart/2005/8/layout/balance1"/>
    <dgm:cxn modelId="{DB0564AA-1957-4450-9163-446657D2D19C}" type="presParOf" srcId="{9ABDFC8A-4637-43DE-A73F-2234C17D3A66}" destId="{D09640F6-DA0B-4682-A80B-DF5F6F051A25}" srcOrd="1" destOrd="0" presId="urn:microsoft.com/office/officeart/2005/8/layout/balance1"/>
    <dgm:cxn modelId="{2B354FDA-227E-437D-B2B4-12A3B126BE54}" type="presParOf" srcId="{D09640F6-DA0B-4682-A80B-DF5F6F051A25}" destId="{28179DDD-0D2C-4719-A546-43E196122A24}" srcOrd="0" destOrd="0" presId="urn:microsoft.com/office/officeart/2005/8/layout/balance1"/>
    <dgm:cxn modelId="{D7DB85F9-864B-455D-A878-8CD6C6E11DB9}" type="presParOf" srcId="{D09640F6-DA0B-4682-A80B-DF5F6F051A25}" destId="{0916BE1C-6890-43E0-8A05-7C85BEF43EA5}" srcOrd="1" destOrd="0" presId="urn:microsoft.com/office/officeart/2005/8/layout/balance1"/>
    <dgm:cxn modelId="{572E250D-9D6F-44FF-856E-07C1392DA43D}" type="presParOf" srcId="{9ABDFC8A-4637-43DE-A73F-2234C17D3A66}" destId="{F00AA98F-0CFF-41D8-AA8B-983759D59118}" srcOrd="2" destOrd="0" presId="urn:microsoft.com/office/officeart/2005/8/layout/balance1"/>
    <dgm:cxn modelId="{A2CC2AB8-4FB7-4C67-AA79-3AD73D15B7E8}" type="presParOf" srcId="{F00AA98F-0CFF-41D8-AA8B-983759D59118}" destId="{3453CA59-A281-4E9C-8D84-6E7B49B5FC78}" srcOrd="0" destOrd="0" presId="urn:microsoft.com/office/officeart/2005/8/layout/balance1"/>
    <dgm:cxn modelId="{E1D76F90-6A12-43D9-92FF-00E41A77780E}" type="presParOf" srcId="{F00AA98F-0CFF-41D8-AA8B-983759D59118}" destId="{CCCF8FA9-F8ED-4362-9C60-9F4393061F01}" srcOrd="1" destOrd="0" presId="urn:microsoft.com/office/officeart/2005/8/layout/balance1"/>
    <dgm:cxn modelId="{FE58A3ED-B05B-4F91-BBB2-1537BA85AFBD}" type="presParOf" srcId="{F00AA98F-0CFF-41D8-AA8B-983759D59118}" destId="{BE26B1F1-4A35-49A0-A697-0E543BD33949}" srcOrd="2" destOrd="0" presId="urn:microsoft.com/office/officeart/2005/8/layout/balance1"/>
    <dgm:cxn modelId="{60CDE2EA-06F3-4B9E-BC78-E03580874811}" type="presParOf" srcId="{F00AA98F-0CFF-41D8-AA8B-983759D59118}" destId="{8DE78689-FF5B-4FEB-A13D-3F7EE137D575}" srcOrd="3" destOrd="0" presId="urn:microsoft.com/office/officeart/2005/8/layout/balance1"/>
    <dgm:cxn modelId="{C2B284E8-055F-4442-8548-5B5C968C011C}" type="presParOf" srcId="{F00AA98F-0CFF-41D8-AA8B-983759D59118}" destId="{D78F94B9-4C5A-4CC3-BC06-D639393F5165}" srcOrd="4" destOrd="0" presId="urn:microsoft.com/office/officeart/2005/8/layout/balance1"/>
    <dgm:cxn modelId="{B377B884-D97E-43BD-B27D-07980AF7AB5E}" type="presParOf" srcId="{F00AA98F-0CFF-41D8-AA8B-983759D59118}" destId="{7712058E-B629-4BB0-B7CB-AC6AF10A9AC0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9BAB71-2475-41BB-829F-C2CDC283F3E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191D841-CEE8-4FDD-A179-B721D6F317FE}">
      <dgm:prSet phldrT="[نص]"/>
      <dgm:spPr/>
      <dgm:t>
        <a:bodyPr/>
        <a:lstStyle/>
        <a:p>
          <a:pPr rtl="1"/>
          <a:r>
            <a:rPr lang="en-US" dirty="0" smtClean="0"/>
            <a:t>Waste Water Management</a:t>
          </a:r>
          <a:endParaRPr lang="ar-SA" dirty="0"/>
        </a:p>
      </dgm:t>
    </dgm:pt>
    <dgm:pt modelId="{524221F8-5A4B-4F9D-9E98-812E15BE2CB2}" type="parTrans" cxnId="{B14B611D-CDB8-4C18-B69A-DE515D3E3167}">
      <dgm:prSet/>
      <dgm:spPr/>
      <dgm:t>
        <a:bodyPr/>
        <a:lstStyle/>
        <a:p>
          <a:pPr rtl="1"/>
          <a:endParaRPr lang="ar-SA"/>
        </a:p>
      </dgm:t>
    </dgm:pt>
    <dgm:pt modelId="{41249AC1-F6AB-4968-8F54-EB90BC0A9671}" type="sibTrans" cxnId="{B14B611D-CDB8-4C18-B69A-DE515D3E3167}">
      <dgm:prSet/>
      <dgm:spPr/>
      <dgm:t>
        <a:bodyPr/>
        <a:lstStyle/>
        <a:p>
          <a:pPr rtl="1"/>
          <a:endParaRPr lang="ar-SA"/>
        </a:p>
      </dgm:t>
    </dgm:pt>
    <dgm:pt modelId="{9FC801BA-FD49-449E-87E0-C00DF4924BEE}">
      <dgm:prSet phldrT="[نص]"/>
      <dgm:spPr/>
      <dgm:t>
        <a:bodyPr/>
        <a:lstStyle/>
        <a:p>
          <a:pPr rtl="1"/>
          <a:r>
            <a:rPr lang="en-US" dirty="0" smtClean="0"/>
            <a:t>Collection</a:t>
          </a:r>
          <a:endParaRPr lang="ar-SA" dirty="0"/>
        </a:p>
      </dgm:t>
    </dgm:pt>
    <dgm:pt modelId="{A29A3D38-1286-4416-BBCC-02241F274AF6}" type="parTrans" cxnId="{83408195-0AEA-4615-96E4-8706236A2AF7}">
      <dgm:prSet/>
      <dgm:spPr/>
      <dgm:t>
        <a:bodyPr/>
        <a:lstStyle/>
        <a:p>
          <a:pPr rtl="1"/>
          <a:endParaRPr lang="ar-SA"/>
        </a:p>
      </dgm:t>
    </dgm:pt>
    <dgm:pt modelId="{15983F24-7C6A-4CED-BB0C-106E82CBB367}" type="sibTrans" cxnId="{83408195-0AEA-4615-96E4-8706236A2AF7}">
      <dgm:prSet/>
      <dgm:spPr/>
      <dgm:t>
        <a:bodyPr/>
        <a:lstStyle/>
        <a:p>
          <a:pPr rtl="1"/>
          <a:endParaRPr lang="ar-SA"/>
        </a:p>
      </dgm:t>
    </dgm:pt>
    <dgm:pt modelId="{AC1C5CD2-B890-4710-8A04-5D1906CAB881}">
      <dgm:prSet phldrT="[نص]"/>
      <dgm:spPr/>
      <dgm:t>
        <a:bodyPr/>
        <a:lstStyle/>
        <a:p>
          <a:pPr rtl="1"/>
          <a:r>
            <a:rPr lang="en-US" dirty="0" smtClean="0"/>
            <a:t>Treatment </a:t>
          </a:r>
          <a:endParaRPr lang="ar-SA" dirty="0"/>
        </a:p>
      </dgm:t>
    </dgm:pt>
    <dgm:pt modelId="{60B43254-4734-47AF-8CFF-97A2703BF555}" type="parTrans" cxnId="{D22129AD-9FA4-41CB-BF2C-FCA71C395703}">
      <dgm:prSet/>
      <dgm:spPr/>
      <dgm:t>
        <a:bodyPr/>
        <a:lstStyle/>
        <a:p>
          <a:pPr rtl="1"/>
          <a:endParaRPr lang="ar-SA"/>
        </a:p>
      </dgm:t>
    </dgm:pt>
    <dgm:pt modelId="{5F0F89DB-29CE-4865-8C46-119C7108291D}" type="sibTrans" cxnId="{D22129AD-9FA4-41CB-BF2C-FCA71C395703}">
      <dgm:prSet/>
      <dgm:spPr/>
      <dgm:t>
        <a:bodyPr/>
        <a:lstStyle/>
        <a:p>
          <a:pPr rtl="1"/>
          <a:endParaRPr lang="ar-SA"/>
        </a:p>
      </dgm:t>
    </dgm:pt>
    <dgm:pt modelId="{5BAFCDEF-B94F-475C-97D7-FEB09DAAF281}">
      <dgm:prSet/>
      <dgm:spPr/>
      <dgm:t>
        <a:bodyPr/>
        <a:lstStyle/>
        <a:p>
          <a:pPr rtl="1"/>
          <a:r>
            <a:rPr lang="en-US" dirty="0" smtClean="0"/>
            <a:t>Final disposal</a:t>
          </a:r>
          <a:endParaRPr lang="ar-SA" dirty="0"/>
        </a:p>
      </dgm:t>
    </dgm:pt>
    <dgm:pt modelId="{AFB44526-9CB2-4659-9029-CAA06724EB33}" type="parTrans" cxnId="{699D3B5A-5DB3-4341-BC3A-9474368B3A0A}">
      <dgm:prSet/>
      <dgm:spPr/>
      <dgm:t>
        <a:bodyPr/>
        <a:lstStyle/>
        <a:p>
          <a:pPr rtl="1"/>
          <a:endParaRPr lang="ar-SA"/>
        </a:p>
      </dgm:t>
    </dgm:pt>
    <dgm:pt modelId="{A1C9092C-F1D2-49CE-9A8D-0FB3DEACCCAD}" type="sibTrans" cxnId="{699D3B5A-5DB3-4341-BC3A-9474368B3A0A}">
      <dgm:prSet/>
      <dgm:spPr/>
      <dgm:t>
        <a:bodyPr/>
        <a:lstStyle/>
        <a:p>
          <a:pPr rtl="1"/>
          <a:endParaRPr lang="ar-SA"/>
        </a:p>
      </dgm:t>
    </dgm:pt>
    <dgm:pt modelId="{7516AB66-9503-46BC-B356-EF6C426EDC70}" type="pres">
      <dgm:prSet presAssocID="{9D9BAB71-2475-41BB-829F-C2CDC283F3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E9BF208-9551-4CA7-A7D0-9EA5DB65BFBB}" type="pres">
      <dgm:prSet presAssocID="{E191D841-CEE8-4FDD-A179-B721D6F317FE}" presName="root" presStyleCnt="0"/>
      <dgm:spPr/>
    </dgm:pt>
    <dgm:pt modelId="{B0DAC283-015E-4559-999C-860D72B738B7}" type="pres">
      <dgm:prSet presAssocID="{E191D841-CEE8-4FDD-A179-B721D6F317FE}" presName="rootComposite" presStyleCnt="0"/>
      <dgm:spPr/>
    </dgm:pt>
    <dgm:pt modelId="{1C255161-B638-459D-812B-4501F3E0736F}" type="pres">
      <dgm:prSet presAssocID="{E191D841-CEE8-4FDD-A179-B721D6F317FE}" presName="rootText" presStyleLbl="node1" presStyleIdx="0" presStyleCnt="1" custLinFactNeighborX="-71736" custLinFactNeighborY="1688"/>
      <dgm:spPr/>
      <dgm:t>
        <a:bodyPr/>
        <a:lstStyle/>
        <a:p>
          <a:pPr rtl="1"/>
          <a:endParaRPr lang="ar-SA"/>
        </a:p>
      </dgm:t>
    </dgm:pt>
    <dgm:pt modelId="{0E218A10-C3C3-4418-BB33-EBF5EA4F7622}" type="pres">
      <dgm:prSet presAssocID="{E191D841-CEE8-4FDD-A179-B721D6F317FE}" presName="rootConnector" presStyleLbl="node1" presStyleIdx="0" presStyleCnt="1"/>
      <dgm:spPr/>
      <dgm:t>
        <a:bodyPr/>
        <a:lstStyle/>
        <a:p>
          <a:endParaRPr lang="en-US"/>
        </a:p>
      </dgm:t>
    </dgm:pt>
    <dgm:pt modelId="{85CA2D4D-7D59-4DF0-B402-62BD2A0611C8}" type="pres">
      <dgm:prSet presAssocID="{E191D841-CEE8-4FDD-A179-B721D6F317FE}" presName="childShape" presStyleCnt="0"/>
      <dgm:spPr/>
    </dgm:pt>
    <dgm:pt modelId="{364ADD6F-2D1B-41A0-B7F4-501C3D00CD20}" type="pres">
      <dgm:prSet presAssocID="{A29A3D38-1286-4416-BBCC-02241F274AF6}" presName="Name13" presStyleLbl="parChTrans1D2" presStyleIdx="0" presStyleCnt="3"/>
      <dgm:spPr/>
      <dgm:t>
        <a:bodyPr/>
        <a:lstStyle/>
        <a:p>
          <a:endParaRPr lang="en-US"/>
        </a:p>
      </dgm:t>
    </dgm:pt>
    <dgm:pt modelId="{752A9D93-3A6A-4CAF-AB34-CB33586ED1F4}" type="pres">
      <dgm:prSet presAssocID="{9FC801BA-FD49-449E-87E0-C00DF4924BEE}" presName="childText" presStyleLbl="bgAcc1" presStyleIdx="0" presStyleCnt="3" custLinFactNeighborX="-44308" custLinFactNeighborY="-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96C300-39FB-49AA-AD70-102C385BC193}" type="pres">
      <dgm:prSet presAssocID="{60B43254-4734-47AF-8CFF-97A2703BF555}" presName="Name13" presStyleLbl="parChTrans1D2" presStyleIdx="1" presStyleCnt="3"/>
      <dgm:spPr/>
      <dgm:t>
        <a:bodyPr/>
        <a:lstStyle/>
        <a:p>
          <a:endParaRPr lang="en-US"/>
        </a:p>
      </dgm:t>
    </dgm:pt>
    <dgm:pt modelId="{63DFD028-D030-4C44-9FEE-6C0B68F877C3}" type="pres">
      <dgm:prSet presAssocID="{AC1C5CD2-B890-4710-8A04-5D1906CAB881}" presName="childText" presStyleLbl="bgAcc1" presStyleIdx="1" presStyleCnt="3" custLinFactNeighborX="-42725" custLinFactNeighborY="-177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53F7BD-A845-412B-8917-01F85188C30D}" type="pres">
      <dgm:prSet presAssocID="{AFB44526-9CB2-4659-9029-CAA06724EB33}" presName="Name13" presStyleLbl="parChTrans1D2" presStyleIdx="2" presStyleCnt="3"/>
      <dgm:spPr/>
      <dgm:t>
        <a:bodyPr/>
        <a:lstStyle/>
        <a:p>
          <a:endParaRPr lang="en-US"/>
        </a:p>
      </dgm:t>
    </dgm:pt>
    <dgm:pt modelId="{B167E20F-B0B5-462D-BC42-60F027696A4F}" type="pres">
      <dgm:prSet presAssocID="{5BAFCDEF-B94F-475C-97D7-FEB09DAAF281}" presName="childText" presStyleLbl="bgAcc1" presStyleIdx="2" presStyleCnt="3" custLinFactNeighborX="-40139" custLinFactNeighborY="-214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1FA8E40-2E32-4759-88F8-2DAE57B77FAD}" type="presOf" srcId="{AC1C5CD2-B890-4710-8A04-5D1906CAB881}" destId="{63DFD028-D030-4C44-9FEE-6C0B68F877C3}" srcOrd="0" destOrd="0" presId="urn:microsoft.com/office/officeart/2005/8/layout/hierarchy3"/>
    <dgm:cxn modelId="{10466100-C8B2-49D6-A030-9E5736BB561A}" type="presOf" srcId="{9D9BAB71-2475-41BB-829F-C2CDC283F3E4}" destId="{7516AB66-9503-46BC-B356-EF6C426EDC70}" srcOrd="0" destOrd="0" presId="urn:microsoft.com/office/officeart/2005/8/layout/hierarchy3"/>
    <dgm:cxn modelId="{83408195-0AEA-4615-96E4-8706236A2AF7}" srcId="{E191D841-CEE8-4FDD-A179-B721D6F317FE}" destId="{9FC801BA-FD49-449E-87E0-C00DF4924BEE}" srcOrd="0" destOrd="0" parTransId="{A29A3D38-1286-4416-BBCC-02241F274AF6}" sibTransId="{15983F24-7C6A-4CED-BB0C-106E82CBB367}"/>
    <dgm:cxn modelId="{D22129AD-9FA4-41CB-BF2C-FCA71C395703}" srcId="{E191D841-CEE8-4FDD-A179-B721D6F317FE}" destId="{AC1C5CD2-B890-4710-8A04-5D1906CAB881}" srcOrd="1" destOrd="0" parTransId="{60B43254-4734-47AF-8CFF-97A2703BF555}" sibTransId="{5F0F89DB-29CE-4865-8C46-119C7108291D}"/>
    <dgm:cxn modelId="{B14B611D-CDB8-4C18-B69A-DE515D3E3167}" srcId="{9D9BAB71-2475-41BB-829F-C2CDC283F3E4}" destId="{E191D841-CEE8-4FDD-A179-B721D6F317FE}" srcOrd="0" destOrd="0" parTransId="{524221F8-5A4B-4F9D-9E98-812E15BE2CB2}" sibTransId="{41249AC1-F6AB-4968-8F54-EB90BC0A9671}"/>
    <dgm:cxn modelId="{EB8A8B9A-F2BA-4246-88D7-C7731A59FA63}" type="presOf" srcId="{5BAFCDEF-B94F-475C-97D7-FEB09DAAF281}" destId="{B167E20F-B0B5-462D-BC42-60F027696A4F}" srcOrd="0" destOrd="0" presId="urn:microsoft.com/office/officeart/2005/8/layout/hierarchy3"/>
    <dgm:cxn modelId="{F799DAB4-A3AD-48DC-B1A6-D35D941EB37D}" type="presOf" srcId="{60B43254-4734-47AF-8CFF-97A2703BF555}" destId="{8696C300-39FB-49AA-AD70-102C385BC193}" srcOrd="0" destOrd="0" presId="urn:microsoft.com/office/officeart/2005/8/layout/hierarchy3"/>
    <dgm:cxn modelId="{21C6B6C4-A8A7-4C87-AD57-3421835354E3}" type="presOf" srcId="{E191D841-CEE8-4FDD-A179-B721D6F317FE}" destId="{0E218A10-C3C3-4418-BB33-EBF5EA4F7622}" srcOrd="1" destOrd="0" presId="urn:microsoft.com/office/officeart/2005/8/layout/hierarchy3"/>
    <dgm:cxn modelId="{699D3B5A-5DB3-4341-BC3A-9474368B3A0A}" srcId="{E191D841-CEE8-4FDD-A179-B721D6F317FE}" destId="{5BAFCDEF-B94F-475C-97D7-FEB09DAAF281}" srcOrd="2" destOrd="0" parTransId="{AFB44526-9CB2-4659-9029-CAA06724EB33}" sibTransId="{A1C9092C-F1D2-49CE-9A8D-0FB3DEACCCAD}"/>
    <dgm:cxn modelId="{EFE887A0-7135-4E64-BD2F-90344E2C7897}" type="presOf" srcId="{AFB44526-9CB2-4659-9029-CAA06724EB33}" destId="{5353F7BD-A845-412B-8917-01F85188C30D}" srcOrd="0" destOrd="0" presId="urn:microsoft.com/office/officeart/2005/8/layout/hierarchy3"/>
    <dgm:cxn modelId="{6C741EBD-B5A4-4F53-8A37-46A959ED34F7}" type="presOf" srcId="{E191D841-CEE8-4FDD-A179-B721D6F317FE}" destId="{1C255161-B638-459D-812B-4501F3E0736F}" srcOrd="0" destOrd="0" presId="urn:microsoft.com/office/officeart/2005/8/layout/hierarchy3"/>
    <dgm:cxn modelId="{57E88498-3956-4AFC-B3E4-6BF5D3903D0D}" type="presOf" srcId="{A29A3D38-1286-4416-BBCC-02241F274AF6}" destId="{364ADD6F-2D1B-41A0-B7F4-501C3D00CD20}" srcOrd="0" destOrd="0" presId="urn:microsoft.com/office/officeart/2005/8/layout/hierarchy3"/>
    <dgm:cxn modelId="{35B18716-F2C0-4BB0-8EB5-EF61494C5409}" type="presOf" srcId="{9FC801BA-FD49-449E-87E0-C00DF4924BEE}" destId="{752A9D93-3A6A-4CAF-AB34-CB33586ED1F4}" srcOrd="0" destOrd="0" presId="urn:microsoft.com/office/officeart/2005/8/layout/hierarchy3"/>
    <dgm:cxn modelId="{56193001-CF57-4B60-A600-E187FE4C4C7A}" type="presParOf" srcId="{7516AB66-9503-46BC-B356-EF6C426EDC70}" destId="{CE9BF208-9551-4CA7-A7D0-9EA5DB65BFBB}" srcOrd="0" destOrd="0" presId="urn:microsoft.com/office/officeart/2005/8/layout/hierarchy3"/>
    <dgm:cxn modelId="{D2F070BE-BA47-41DE-8AFA-F8313CCE1A13}" type="presParOf" srcId="{CE9BF208-9551-4CA7-A7D0-9EA5DB65BFBB}" destId="{B0DAC283-015E-4559-999C-860D72B738B7}" srcOrd="0" destOrd="0" presId="urn:microsoft.com/office/officeart/2005/8/layout/hierarchy3"/>
    <dgm:cxn modelId="{B7C1A0C4-4D9E-4660-A5CF-65D4F464ED31}" type="presParOf" srcId="{B0DAC283-015E-4559-999C-860D72B738B7}" destId="{1C255161-B638-459D-812B-4501F3E0736F}" srcOrd="0" destOrd="0" presId="urn:microsoft.com/office/officeart/2005/8/layout/hierarchy3"/>
    <dgm:cxn modelId="{34B2DD77-AE40-464B-9999-58576FF5AC59}" type="presParOf" srcId="{B0DAC283-015E-4559-999C-860D72B738B7}" destId="{0E218A10-C3C3-4418-BB33-EBF5EA4F7622}" srcOrd="1" destOrd="0" presId="urn:microsoft.com/office/officeart/2005/8/layout/hierarchy3"/>
    <dgm:cxn modelId="{D3816586-FA55-47D7-A9C1-138C1B8D2331}" type="presParOf" srcId="{CE9BF208-9551-4CA7-A7D0-9EA5DB65BFBB}" destId="{85CA2D4D-7D59-4DF0-B402-62BD2A0611C8}" srcOrd="1" destOrd="0" presId="urn:microsoft.com/office/officeart/2005/8/layout/hierarchy3"/>
    <dgm:cxn modelId="{44F03D63-8CD9-463A-B76F-A375AD61B3F0}" type="presParOf" srcId="{85CA2D4D-7D59-4DF0-B402-62BD2A0611C8}" destId="{364ADD6F-2D1B-41A0-B7F4-501C3D00CD20}" srcOrd="0" destOrd="0" presId="urn:microsoft.com/office/officeart/2005/8/layout/hierarchy3"/>
    <dgm:cxn modelId="{95E344AA-268B-4C7C-A5B7-5FF7209B679D}" type="presParOf" srcId="{85CA2D4D-7D59-4DF0-B402-62BD2A0611C8}" destId="{752A9D93-3A6A-4CAF-AB34-CB33586ED1F4}" srcOrd="1" destOrd="0" presId="urn:microsoft.com/office/officeart/2005/8/layout/hierarchy3"/>
    <dgm:cxn modelId="{9E23D6DE-5146-48EC-8B06-83289D503924}" type="presParOf" srcId="{85CA2D4D-7D59-4DF0-B402-62BD2A0611C8}" destId="{8696C300-39FB-49AA-AD70-102C385BC193}" srcOrd="2" destOrd="0" presId="urn:microsoft.com/office/officeart/2005/8/layout/hierarchy3"/>
    <dgm:cxn modelId="{FDBF5298-94F4-46EC-9DC9-080D98B77A44}" type="presParOf" srcId="{85CA2D4D-7D59-4DF0-B402-62BD2A0611C8}" destId="{63DFD028-D030-4C44-9FEE-6C0B68F877C3}" srcOrd="3" destOrd="0" presId="urn:microsoft.com/office/officeart/2005/8/layout/hierarchy3"/>
    <dgm:cxn modelId="{AF52F5FF-B01B-4463-A729-AF016E60CC7E}" type="presParOf" srcId="{85CA2D4D-7D59-4DF0-B402-62BD2A0611C8}" destId="{5353F7BD-A845-412B-8917-01F85188C30D}" srcOrd="4" destOrd="0" presId="urn:microsoft.com/office/officeart/2005/8/layout/hierarchy3"/>
    <dgm:cxn modelId="{D52A9B39-EBD8-4744-AB59-5B56497B2563}" type="presParOf" srcId="{85CA2D4D-7D59-4DF0-B402-62BD2A0611C8}" destId="{B167E20F-B0B5-462D-BC42-60F027696A4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9BAB71-2475-41BB-829F-C2CDC283F3E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191D841-CEE8-4FDD-A179-B721D6F317FE}">
      <dgm:prSet phldrT="[نص]"/>
      <dgm:spPr/>
      <dgm:t>
        <a:bodyPr/>
        <a:lstStyle/>
        <a:p>
          <a:pPr rtl="1"/>
          <a:r>
            <a:rPr lang="en-US" dirty="0" smtClean="0"/>
            <a:t>Assumption</a:t>
          </a:r>
          <a:endParaRPr lang="ar-SA" dirty="0"/>
        </a:p>
      </dgm:t>
    </dgm:pt>
    <dgm:pt modelId="{524221F8-5A4B-4F9D-9E98-812E15BE2CB2}" type="parTrans" cxnId="{B14B611D-CDB8-4C18-B69A-DE515D3E3167}">
      <dgm:prSet/>
      <dgm:spPr/>
      <dgm:t>
        <a:bodyPr/>
        <a:lstStyle/>
        <a:p>
          <a:pPr rtl="1"/>
          <a:endParaRPr lang="ar-SA"/>
        </a:p>
      </dgm:t>
    </dgm:pt>
    <dgm:pt modelId="{41249AC1-F6AB-4968-8F54-EB90BC0A9671}" type="sibTrans" cxnId="{B14B611D-CDB8-4C18-B69A-DE515D3E3167}">
      <dgm:prSet/>
      <dgm:spPr/>
      <dgm:t>
        <a:bodyPr/>
        <a:lstStyle/>
        <a:p>
          <a:pPr rtl="1"/>
          <a:endParaRPr lang="ar-SA"/>
        </a:p>
      </dgm:t>
    </dgm:pt>
    <dgm:pt modelId="{9FC801BA-FD49-449E-87E0-C00DF4924BEE}">
      <dgm:prSet phldrT="[نص]"/>
      <dgm:spPr/>
      <dgm:t>
        <a:bodyPr/>
        <a:lstStyle/>
        <a:p>
          <a:pPr rtl="1"/>
          <a:r>
            <a:rPr lang="en-US" dirty="0" smtClean="0"/>
            <a:t>Design period = 13 years</a:t>
          </a:r>
          <a:endParaRPr lang="ar-SA" dirty="0"/>
        </a:p>
      </dgm:t>
    </dgm:pt>
    <dgm:pt modelId="{A29A3D38-1286-4416-BBCC-02241F274AF6}" type="parTrans" cxnId="{83408195-0AEA-4615-96E4-8706236A2AF7}">
      <dgm:prSet/>
      <dgm:spPr/>
      <dgm:t>
        <a:bodyPr/>
        <a:lstStyle/>
        <a:p>
          <a:pPr rtl="1"/>
          <a:endParaRPr lang="ar-SA"/>
        </a:p>
      </dgm:t>
    </dgm:pt>
    <dgm:pt modelId="{15983F24-7C6A-4CED-BB0C-106E82CBB367}" type="sibTrans" cxnId="{83408195-0AEA-4615-96E4-8706236A2AF7}">
      <dgm:prSet/>
      <dgm:spPr/>
      <dgm:t>
        <a:bodyPr/>
        <a:lstStyle/>
        <a:p>
          <a:pPr rtl="1"/>
          <a:endParaRPr lang="ar-SA"/>
        </a:p>
      </dgm:t>
    </dgm:pt>
    <dgm:pt modelId="{AC1C5CD2-B890-4710-8A04-5D1906CAB881}">
      <dgm:prSet phldrT="[نص]"/>
      <dgm:spPr/>
      <dgm:t>
        <a:bodyPr/>
        <a:lstStyle/>
        <a:p>
          <a:pPr rtl="1"/>
          <a:r>
            <a:rPr lang="en-US" dirty="0" smtClean="0"/>
            <a:t>Growth rate = 2.5%</a:t>
          </a:r>
          <a:endParaRPr lang="ar-SA" dirty="0"/>
        </a:p>
      </dgm:t>
    </dgm:pt>
    <dgm:pt modelId="{60B43254-4734-47AF-8CFF-97A2703BF555}" type="parTrans" cxnId="{D22129AD-9FA4-41CB-BF2C-FCA71C395703}">
      <dgm:prSet/>
      <dgm:spPr/>
      <dgm:t>
        <a:bodyPr/>
        <a:lstStyle/>
        <a:p>
          <a:pPr rtl="1"/>
          <a:endParaRPr lang="ar-SA"/>
        </a:p>
      </dgm:t>
    </dgm:pt>
    <dgm:pt modelId="{5F0F89DB-29CE-4865-8C46-119C7108291D}" type="sibTrans" cxnId="{D22129AD-9FA4-41CB-BF2C-FCA71C395703}">
      <dgm:prSet/>
      <dgm:spPr/>
      <dgm:t>
        <a:bodyPr/>
        <a:lstStyle/>
        <a:p>
          <a:pPr rtl="1"/>
          <a:endParaRPr lang="ar-SA"/>
        </a:p>
      </dgm:t>
    </dgm:pt>
    <dgm:pt modelId="{5BAFCDEF-B94F-475C-97D7-FEB09DAAF281}">
      <dgm:prSet/>
      <dgm:spPr/>
      <dgm:t>
        <a:bodyPr/>
        <a:lstStyle/>
        <a:p>
          <a:pPr rtl="1"/>
          <a:r>
            <a:rPr lang="en-US" dirty="0" smtClean="0"/>
            <a:t>Water consumption =97.8 L/</a:t>
          </a:r>
          <a:r>
            <a:rPr lang="en-US" dirty="0" err="1" smtClean="0"/>
            <a:t>c.d</a:t>
          </a:r>
          <a:endParaRPr lang="ar-SA" dirty="0"/>
        </a:p>
      </dgm:t>
    </dgm:pt>
    <dgm:pt modelId="{AFB44526-9CB2-4659-9029-CAA06724EB33}" type="parTrans" cxnId="{699D3B5A-5DB3-4341-BC3A-9474368B3A0A}">
      <dgm:prSet/>
      <dgm:spPr/>
      <dgm:t>
        <a:bodyPr/>
        <a:lstStyle/>
        <a:p>
          <a:pPr rtl="1"/>
          <a:endParaRPr lang="ar-SA"/>
        </a:p>
      </dgm:t>
    </dgm:pt>
    <dgm:pt modelId="{A1C9092C-F1D2-49CE-9A8D-0FB3DEACCCAD}" type="sibTrans" cxnId="{699D3B5A-5DB3-4341-BC3A-9474368B3A0A}">
      <dgm:prSet/>
      <dgm:spPr/>
      <dgm:t>
        <a:bodyPr/>
        <a:lstStyle/>
        <a:p>
          <a:pPr rtl="1"/>
          <a:endParaRPr lang="ar-SA"/>
        </a:p>
      </dgm:t>
    </dgm:pt>
    <dgm:pt modelId="{7516AB66-9503-46BC-B356-EF6C426EDC70}" type="pres">
      <dgm:prSet presAssocID="{9D9BAB71-2475-41BB-829F-C2CDC283F3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E9BF208-9551-4CA7-A7D0-9EA5DB65BFBB}" type="pres">
      <dgm:prSet presAssocID="{E191D841-CEE8-4FDD-A179-B721D6F317FE}" presName="root" presStyleCnt="0"/>
      <dgm:spPr/>
    </dgm:pt>
    <dgm:pt modelId="{B0DAC283-015E-4559-999C-860D72B738B7}" type="pres">
      <dgm:prSet presAssocID="{E191D841-CEE8-4FDD-A179-B721D6F317FE}" presName="rootComposite" presStyleCnt="0"/>
      <dgm:spPr/>
    </dgm:pt>
    <dgm:pt modelId="{1C255161-B638-459D-812B-4501F3E0736F}" type="pres">
      <dgm:prSet presAssocID="{E191D841-CEE8-4FDD-A179-B721D6F317FE}" presName="rootText" presStyleLbl="node1" presStyleIdx="0" presStyleCnt="1" custLinFactNeighborX="-71736" custLinFactNeighborY="1688"/>
      <dgm:spPr/>
      <dgm:t>
        <a:bodyPr/>
        <a:lstStyle/>
        <a:p>
          <a:pPr rtl="1"/>
          <a:endParaRPr lang="ar-SA"/>
        </a:p>
      </dgm:t>
    </dgm:pt>
    <dgm:pt modelId="{0E218A10-C3C3-4418-BB33-EBF5EA4F7622}" type="pres">
      <dgm:prSet presAssocID="{E191D841-CEE8-4FDD-A179-B721D6F317FE}" presName="rootConnector" presStyleLbl="node1" presStyleIdx="0" presStyleCnt="1"/>
      <dgm:spPr/>
      <dgm:t>
        <a:bodyPr/>
        <a:lstStyle/>
        <a:p>
          <a:endParaRPr lang="en-US"/>
        </a:p>
      </dgm:t>
    </dgm:pt>
    <dgm:pt modelId="{85CA2D4D-7D59-4DF0-B402-62BD2A0611C8}" type="pres">
      <dgm:prSet presAssocID="{E191D841-CEE8-4FDD-A179-B721D6F317FE}" presName="childShape" presStyleCnt="0"/>
      <dgm:spPr/>
    </dgm:pt>
    <dgm:pt modelId="{364ADD6F-2D1B-41A0-B7F4-501C3D00CD20}" type="pres">
      <dgm:prSet presAssocID="{A29A3D38-1286-4416-BBCC-02241F274AF6}" presName="Name13" presStyleLbl="parChTrans1D2" presStyleIdx="0" presStyleCnt="3"/>
      <dgm:spPr/>
      <dgm:t>
        <a:bodyPr/>
        <a:lstStyle/>
        <a:p>
          <a:endParaRPr lang="en-US"/>
        </a:p>
      </dgm:t>
    </dgm:pt>
    <dgm:pt modelId="{752A9D93-3A6A-4CAF-AB34-CB33586ED1F4}" type="pres">
      <dgm:prSet presAssocID="{9FC801BA-FD49-449E-87E0-C00DF4924BEE}" presName="childText" presStyleLbl="bgAcc1" presStyleIdx="0" presStyleCnt="3" custScaleX="148673" custScaleY="45739" custLinFactNeighborX="-44308" custLinFactNeighborY="-33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96C300-39FB-49AA-AD70-102C385BC193}" type="pres">
      <dgm:prSet presAssocID="{60B43254-4734-47AF-8CFF-97A2703BF555}" presName="Name13" presStyleLbl="parChTrans1D2" presStyleIdx="1" presStyleCnt="3"/>
      <dgm:spPr/>
      <dgm:t>
        <a:bodyPr/>
        <a:lstStyle/>
        <a:p>
          <a:endParaRPr lang="en-US"/>
        </a:p>
      </dgm:t>
    </dgm:pt>
    <dgm:pt modelId="{63DFD028-D030-4C44-9FEE-6C0B68F877C3}" type="pres">
      <dgm:prSet presAssocID="{AC1C5CD2-B890-4710-8A04-5D1906CAB881}" presName="childText" presStyleLbl="bgAcc1" presStyleIdx="1" presStyleCnt="3" custScaleX="137395" custScaleY="41521" custLinFactNeighborX="-42725" custLinFactNeighborY="-177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53F7BD-A845-412B-8917-01F85188C30D}" type="pres">
      <dgm:prSet presAssocID="{AFB44526-9CB2-4659-9029-CAA06724EB33}" presName="Name13" presStyleLbl="parChTrans1D2" presStyleIdx="2" presStyleCnt="3"/>
      <dgm:spPr/>
      <dgm:t>
        <a:bodyPr/>
        <a:lstStyle/>
        <a:p>
          <a:endParaRPr lang="en-US"/>
        </a:p>
      </dgm:t>
    </dgm:pt>
    <dgm:pt modelId="{B167E20F-B0B5-462D-BC42-60F027696A4F}" type="pres">
      <dgm:prSet presAssocID="{5BAFCDEF-B94F-475C-97D7-FEB09DAAF281}" presName="childText" presStyleLbl="bgAcc1" presStyleIdx="2" presStyleCnt="3" custScaleX="157270" custScaleY="40239" custLinFactNeighborX="-40139" custLinFactNeighborY="-214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6B29D0-7D0E-4B09-8565-B198CB1A367F}" type="presOf" srcId="{9D9BAB71-2475-41BB-829F-C2CDC283F3E4}" destId="{7516AB66-9503-46BC-B356-EF6C426EDC70}" srcOrd="0" destOrd="0" presId="urn:microsoft.com/office/officeart/2005/8/layout/hierarchy3"/>
    <dgm:cxn modelId="{B14B611D-CDB8-4C18-B69A-DE515D3E3167}" srcId="{9D9BAB71-2475-41BB-829F-C2CDC283F3E4}" destId="{E191D841-CEE8-4FDD-A179-B721D6F317FE}" srcOrd="0" destOrd="0" parTransId="{524221F8-5A4B-4F9D-9E98-812E15BE2CB2}" sibTransId="{41249AC1-F6AB-4968-8F54-EB90BC0A9671}"/>
    <dgm:cxn modelId="{16E6B21C-68A5-4C12-BBA5-DBB8AE444FDC}" type="presOf" srcId="{AC1C5CD2-B890-4710-8A04-5D1906CAB881}" destId="{63DFD028-D030-4C44-9FEE-6C0B68F877C3}" srcOrd="0" destOrd="0" presId="urn:microsoft.com/office/officeart/2005/8/layout/hierarchy3"/>
    <dgm:cxn modelId="{D22129AD-9FA4-41CB-BF2C-FCA71C395703}" srcId="{E191D841-CEE8-4FDD-A179-B721D6F317FE}" destId="{AC1C5CD2-B890-4710-8A04-5D1906CAB881}" srcOrd="1" destOrd="0" parTransId="{60B43254-4734-47AF-8CFF-97A2703BF555}" sibTransId="{5F0F89DB-29CE-4865-8C46-119C7108291D}"/>
    <dgm:cxn modelId="{A1CA8664-EB7E-4AF3-921B-2B3F03F10872}" type="presOf" srcId="{A29A3D38-1286-4416-BBCC-02241F274AF6}" destId="{364ADD6F-2D1B-41A0-B7F4-501C3D00CD20}" srcOrd="0" destOrd="0" presId="urn:microsoft.com/office/officeart/2005/8/layout/hierarchy3"/>
    <dgm:cxn modelId="{699D3B5A-5DB3-4341-BC3A-9474368B3A0A}" srcId="{E191D841-CEE8-4FDD-A179-B721D6F317FE}" destId="{5BAFCDEF-B94F-475C-97D7-FEB09DAAF281}" srcOrd="2" destOrd="0" parTransId="{AFB44526-9CB2-4659-9029-CAA06724EB33}" sibTransId="{A1C9092C-F1D2-49CE-9A8D-0FB3DEACCCAD}"/>
    <dgm:cxn modelId="{80F06F73-EA21-4D6B-8EEE-BC419817F1EC}" type="presOf" srcId="{9FC801BA-FD49-449E-87E0-C00DF4924BEE}" destId="{752A9D93-3A6A-4CAF-AB34-CB33586ED1F4}" srcOrd="0" destOrd="0" presId="urn:microsoft.com/office/officeart/2005/8/layout/hierarchy3"/>
    <dgm:cxn modelId="{20E2DDD6-F808-4B7F-905C-D064B91CE65D}" type="presOf" srcId="{E191D841-CEE8-4FDD-A179-B721D6F317FE}" destId="{0E218A10-C3C3-4418-BB33-EBF5EA4F7622}" srcOrd="1" destOrd="0" presId="urn:microsoft.com/office/officeart/2005/8/layout/hierarchy3"/>
    <dgm:cxn modelId="{60D3E6CA-ADCE-46DB-A8F8-28614F15FA0D}" type="presOf" srcId="{5BAFCDEF-B94F-475C-97D7-FEB09DAAF281}" destId="{B167E20F-B0B5-462D-BC42-60F027696A4F}" srcOrd="0" destOrd="0" presId="urn:microsoft.com/office/officeart/2005/8/layout/hierarchy3"/>
    <dgm:cxn modelId="{83408195-0AEA-4615-96E4-8706236A2AF7}" srcId="{E191D841-CEE8-4FDD-A179-B721D6F317FE}" destId="{9FC801BA-FD49-449E-87E0-C00DF4924BEE}" srcOrd="0" destOrd="0" parTransId="{A29A3D38-1286-4416-BBCC-02241F274AF6}" sibTransId="{15983F24-7C6A-4CED-BB0C-106E82CBB367}"/>
    <dgm:cxn modelId="{878AC7F8-E046-4903-9DBE-34487CFBE283}" type="presOf" srcId="{60B43254-4734-47AF-8CFF-97A2703BF555}" destId="{8696C300-39FB-49AA-AD70-102C385BC193}" srcOrd="0" destOrd="0" presId="urn:microsoft.com/office/officeart/2005/8/layout/hierarchy3"/>
    <dgm:cxn modelId="{DE5CAD43-5539-42AA-8CB4-1760123060DD}" type="presOf" srcId="{AFB44526-9CB2-4659-9029-CAA06724EB33}" destId="{5353F7BD-A845-412B-8917-01F85188C30D}" srcOrd="0" destOrd="0" presId="urn:microsoft.com/office/officeart/2005/8/layout/hierarchy3"/>
    <dgm:cxn modelId="{4A3ED188-54FC-4508-B66B-26DC04C00921}" type="presOf" srcId="{E191D841-CEE8-4FDD-A179-B721D6F317FE}" destId="{1C255161-B638-459D-812B-4501F3E0736F}" srcOrd="0" destOrd="0" presId="urn:microsoft.com/office/officeart/2005/8/layout/hierarchy3"/>
    <dgm:cxn modelId="{647A630C-95BA-422C-861E-9B27B5B63867}" type="presParOf" srcId="{7516AB66-9503-46BC-B356-EF6C426EDC70}" destId="{CE9BF208-9551-4CA7-A7D0-9EA5DB65BFBB}" srcOrd="0" destOrd="0" presId="urn:microsoft.com/office/officeart/2005/8/layout/hierarchy3"/>
    <dgm:cxn modelId="{8B2470A8-E0C9-4D15-B823-6910F62B73C9}" type="presParOf" srcId="{CE9BF208-9551-4CA7-A7D0-9EA5DB65BFBB}" destId="{B0DAC283-015E-4559-999C-860D72B738B7}" srcOrd="0" destOrd="0" presId="urn:microsoft.com/office/officeart/2005/8/layout/hierarchy3"/>
    <dgm:cxn modelId="{CDFC48AC-AED2-4733-94AA-53AD04739433}" type="presParOf" srcId="{B0DAC283-015E-4559-999C-860D72B738B7}" destId="{1C255161-B638-459D-812B-4501F3E0736F}" srcOrd="0" destOrd="0" presId="urn:microsoft.com/office/officeart/2005/8/layout/hierarchy3"/>
    <dgm:cxn modelId="{EAEA3A39-8F62-4EBA-91B1-6D44DCDFEC9F}" type="presParOf" srcId="{B0DAC283-015E-4559-999C-860D72B738B7}" destId="{0E218A10-C3C3-4418-BB33-EBF5EA4F7622}" srcOrd="1" destOrd="0" presId="urn:microsoft.com/office/officeart/2005/8/layout/hierarchy3"/>
    <dgm:cxn modelId="{92A4383B-360E-4841-9329-9CCC6ED19E69}" type="presParOf" srcId="{CE9BF208-9551-4CA7-A7D0-9EA5DB65BFBB}" destId="{85CA2D4D-7D59-4DF0-B402-62BD2A0611C8}" srcOrd="1" destOrd="0" presId="urn:microsoft.com/office/officeart/2005/8/layout/hierarchy3"/>
    <dgm:cxn modelId="{FECB99B7-05E2-4CEE-BA05-5BA3BA925A5F}" type="presParOf" srcId="{85CA2D4D-7D59-4DF0-B402-62BD2A0611C8}" destId="{364ADD6F-2D1B-41A0-B7F4-501C3D00CD20}" srcOrd="0" destOrd="0" presId="urn:microsoft.com/office/officeart/2005/8/layout/hierarchy3"/>
    <dgm:cxn modelId="{7B6A0104-2135-4089-948F-B158C594B79E}" type="presParOf" srcId="{85CA2D4D-7D59-4DF0-B402-62BD2A0611C8}" destId="{752A9D93-3A6A-4CAF-AB34-CB33586ED1F4}" srcOrd="1" destOrd="0" presId="urn:microsoft.com/office/officeart/2005/8/layout/hierarchy3"/>
    <dgm:cxn modelId="{B6FEDC1C-9BDA-4139-B863-E280B919DA68}" type="presParOf" srcId="{85CA2D4D-7D59-4DF0-B402-62BD2A0611C8}" destId="{8696C300-39FB-49AA-AD70-102C385BC193}" srcOrd="2" destOrd="0" presId="urn:microsoft.com/office/officeart/2005/8/layout/hierarchy3"/>
    <dgm:cxn modelId="{DDDE9C23-4F2B-41FA-A04E-72554214A5E8}" type="presParOf" srcId="{85CA2D4D-7D59-4DF0-B402-62BD2A0611C8}" destId="{63DFD028-D030-4C44-9FEE-6C0B68F877C3}" srcOrd="3" destOrd="0" presId="urn:microsoft.com/office/officeart/2005/8/layout/hierarchy3"/>
    <dgm:cxn modelId="{9B5419C9-BBC4-4EEB-BBBA-BF01931FD3D3}" type="presParOf" srcId="{85CA2D4D-7D59-4DF0-B402-62BD2A0611C8}" destId="{5353F7BD-A845-412B-8917-01F85188C30D}" srcOrd="4" destOrd="0" presId="urn:microsoft.com/office/officeart/2005/8/layout/hierarchy3"/>
    <dgm:cxn modelId="{EE72167F-EE57-4993-A5D1-5A3F0AD0761C}" type="presParOf" srcId="{85CA2D4D-7D59-4DF0-B402-62BD2A0611C8}" destId="{B167E20F-B0B5-462D-BC42-60F027696A4F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890D5-4F42-4C33-B381-CD393B37A1FF}">
      <dsp:nvSpPr>
        <dsp:cNvPr id="0" name=""/>
        <dsp:cNvSpPr/>
      </dsp:nvSpPr>
      <dsp:spPr>
        <a:xfrm>
          <a:off x="1688794" y="48785"/>
          <a:ext cx="1591737" cy="1591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water</a:t>
          </a:r>
          <a:endParaRPr lang="en-US" sz="1700" kern="1200" dirty="0"/>
        </a:p>
      </dsp:txBody>
      <dsp:txXfrm>
        <a:off x="1921898" y="281889"/>
        <a:ext cx="1125529" cy="1125529"/>
      </dsp:txXfrm>
    </dsp:sp>
    <dsp:sp modelId="{973C755A-5077-47FB-BDC0-FF7A84FD3F26}">
      <dsp:nvSpPr>
        <dsp:cNvPr id="0" name=""/>
        <dsp:cNvSpPr/>
      </dsp:nvSpPr>
      <dsp:spPr>
        <a:xfrm rot="2700000">
          <a:off x="3109503" y="1411929"/>
          <a:ext cx="422082" cy="537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/>
        </a:p>
      </dsp:txBody>
      <dsp:txXfrm>
        <a:off x="3128047" y="1474602"/>
        <a:ext cx="295457" cy="322327"/>
      </dsp:txXfrm>
    </dsp:sp>
    <dsp:sp modelId="{7C5A343C-E262-450D-959C-A644EA0CABBE}">
      <dsp:nvSpPr>
        <dsp:cNvPr id="0" name=""/>
        <dsp:cNvSpPr/>
      </dsp:nvSpPr>
      <dsp:spPr>
        <a:xfrm>
          <a:off x="3377450" y="1737441"/>
          <a:ext cx="1591737" cy="1591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wastewater</a:t>
          </a:r>
          <a:endParaRPr lang="en-US" sz="3200" kern="1200" dirty="0"/>
        </a:p>
      </dsp:txBody>
      <dsp:txXfrm>
        <a:off x="3610554" y="1970545"/>
        <a:ext cx="1125529" cy="1125529"/>
      </dsp:txXfrm>
    </dsp:sp>
    <dsp:sp modelId="{719BC63E-F731-4648-BC28-EDC25FC57AA9}">
      <dsp:nvSpPr>
        <dsp:cNvPr id="0" name=""/>
        <dsp:cNvSpPr/>
      </dsp:nvSpPr>
      <dsp:spPr>
        <a:xfrm rot="8100000">
          <a:off x="3126397" y="3100585"/>
          <a:ext cx="422082" cy="537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234478" y="3163258"/>
        <a:ext cx="295457" cy="322327"/>
      </dsp:txXfrm>
    </dsp:sp>
    <dsp:sp modelId="{91CB6799-0928-4E01-9EDA-41B17BB04FAF}">
      <dsp:nvSpPr>
        <dsp:cNvPr id="0" name=""/>
        <dsp:cNvSpPr/>
      </dsp:nvSpPr>
      <dsp:spPr>
        <a:xfrm>
          <a:off x="1688794" y="3426097"/>
          <a:ext cx="1591737" cy="1591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Solid waste</a:t>
          </a:r>
          <a:endParaRPr lang="en-US" sz="2900" kern="1200" dirty="0"/>
        </a:p>
      </dsp:txBody>
      <dsp:txXfrm>
        <a:off x="1921898" y="3659201"/>
        <a:ext cx="1125529" cy="1125529"/>
      </dsp:txXfrm>
    </dsp:sp>
    <dsp:sp modelId="{3701657F-6946-4A4C-877D-2A88A526B7E1}">
      <dsp:nvSpPr>
        <dsp:cNvPr id="0" name=""/>
        <dsp:cNvSpPr/>
      </dsp:nvSpPr>
      <dsp:spPr>
        <a:xfrm rot="13557757">
          <a:off x="1427000" y="3089136"/>
          <a:ext cx="444000" cy="537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1539895" y="3244456"/>
        <a:ext cx="310800" cy="322327"/>
      </dsp:txXfrm>
    </dsp:sp>
    <dsp:sp modelId="{28372633-A8CE-4898-AF86-305447452F30}">
      <dsp:nvSpPr>
        <dsp:cNvPr id="0" name=""/>
        <dsp:cNvSpPr/>
      </dsp:nvSpPr>
      <dsp:spPr>
        <a:xfrm>
          <a:off x="0" y="1679581"/>
          <a:ext cx="1591737" cy="1591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Air quality</a:t>
          </a:r>
          <a:endParaRPr lang="en-US" sz="2900" kern="1200" dirty="0"/>
        </a:p>
      </dsp:txBody>
      <dsp:txXfrm>
        <a:off x="233104" y="1912685"/>
        <a:ext cx="1125529" cy="1125529"/>
      </dsp:txXfrm>
    </dsp:sp>
    <dsp:sp modelId="{3BFA7701-5D17-48E5-8EAF-0CE4B894FCD8}">
      <dsp:nvSpPr>
        <dsp:cNvPr id="0" name=""/>
        <dsp:cNvSpPr/>
      </dsp:nvSpPr>
      <dsp:spPr>
        <a:xfrm rot="18960057">
          <a:off x="1431789" y="1399322"/>
          <a:ext cx="400640" cy="537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1448655" y="1548509"/>
        <a:ext cx="280448" cy="322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79DDD-0D2C-4719-A546-43E196122A24}">
      <dsp:nvSpPr>
        <dsp:cNvPr id="0" name=""/>
        <dsp:cNvSpPr/>
      </dsp:nvSpPr>
      <dsp:spPr>
        <a:xfrm>
          <a:off x="1533221" y="99503"/>
          <a:ext cx="1721510" cy="9563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Israel</a:t>
          </a:r>
          <a:endParaRPr lang="en-US" sz="3000" kern="1200" dirty="0"/>
        </a:p>
      </dsp:txBody>
      <dsp:txXfrm>
        <a:off x="1561233" y="127515"/>
        <a:ext cx="1665486" cy="900370"/>
      </dsp:txXfrm>
    </dsp:sp>
    <dsp:sp modelId="{0916BE1C-6890-43E0-8A05-7C85BEF43EA5}">
      <dsp:nvSpPr>
        <dsp:cNvPr id="0" name=""/>
        <dsp:cNvSpPr/>
      </dsp:nvSpPr>
      <dsp:spPr>
        <a:xfrm>
          <a:off x="4115460" y="126167"/>
          <a:ext cx="1721510" cy="9563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palestine</a:t>
          </a:r>
          <a:endParaRPr lang="en-US" sz="3000" kern="1200" dirty="0"/>
        </a:p>
      </dsp:txBody>
      <dsp:txXfrm>
        <a:off x="4143472" y="154179"/>
        <a:ext cx="1665486" cy="900370"/>
      </dsp:txXfrm>
    </dsp:sp>
    <dsp:sp modelId="{CCCF8FA9-F8ED-4362-9C60-9F4393061F01}">
      <dsp:nvSpPr>
        <dsp:cNvPr id="0" name=""/>
        <dsp:cNvSpPr/>
      </dsp:nvSpPr>
      <dsp:spPr>
        <a:xfrm>
          <a:off x="3351203" y="4064677"/>
          <a:ext cx="717296" cy="717296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26B1F1-4A35-49A0-A697-0E543BD33949}">
      <dsp:nvSpPr>
        <dsp:cNvPr id="0" name=""/>
        <dsp:cNvSpPr/>
      </dsp:nvSpPr>
      <dsp:spPr>
        <a:xfrm rot="21360000">
          <a:off x="1557306" y="3757308"/>
          <a:ext cx="4305090" cy="3010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E78689-FF5B-4FEB-A13D-3F7EE137D575}">
      <dsp:nvSpPr>
        <dsp:cNvPr id="0" name=""/>
        <dsp:cNvSpPr/>
      </dsp:nvSpPr>
      <dsp:spPr>
        <a:xfrm rot="21360000">
          <a:off x="1532687" y="2558429"/>
          <a:ext cx="1772062" cy="12566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85%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250 l/c/d</a:t>
          </a:r>
          <a:endParaRPr lang="en-US" sz="2700" kern="1200" dirty="0"/>
        </a:p>
      </dsp:txBody>
      <dsp:txXfrm>
        <a:off x="1594032" y="2619774"/>
        <a:ext cx="1649372" cy="1133966"/>
      </dsp:txXfrm>
    </dsp:sp>
    <dsp:sp modelId="{D78F94B9-4C5A-4CC3-BC06-D639393F5165}">
      <dsp:nvSpPr>
        <dsp:cNvPr id="0" name=""/>
        <dsp:cNvSpPr/>
      </dsp:nvSpPr>
      <dsp:spPr>
        <a:xfrm rot="21360000">
          <a:off x="3613830" y="4108110"/>
          <a:ext cx="176038" cy="5924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3622423" y="4116703"/>
        <a:ext cx="158852" cy="575222"/>
      </dsp:txXfrm>
    </dsp:sp>
    <dsp:sp modelId="{7712058E-B629-4BB0-B7CB-AC6AF10A9AC0}">
      <dsp:nvSpPr>
        <dsp:cNvPr id="0" name=""/>
        <dsp:cNvSpPr/>
      </dsp:nvSpPr>
      <dsp:spPr>
        <a:xfrm rot="21360000">
          <a:off x="3995403" y="2374751"/>
          <a:ext cx="1772062" cy="12566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15%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100 l/c/d</a:t>
          </a:r>
          <a:endParaRPr lang="en-US" sz="2700" kern="1200" dirty="0"/>
        </a:p>
      </dsp:txBody>
      <dsp:txXfrm>
        <a:off x="4056748" y="2436096"/>
        <a:ext cx="1649372" cy="1133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55161-B638-459D-812B-4501F3E0736F}">
      <dsp:nvSpPr>
        <dsp:cNvPr id="0" name=""/>
        <dsp:cNvSpPr/>
      </dsp:nvSpPr>
      <dsp:spPr>
        <a:xfrm>
          <a:off x="1290777" y="23361"/>
          <a:ext cx="2278062" cy="11390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Waste Water Management</a:t>
          </a:r>
          <a:endParaRPr lang="ar-SA" sz="2900" kern="1200" dirty="0"/>
        </a:p>
      </dsp:txBody>
      <dsp:txXfrm>
        <a:off x="1324138" y="56722"/>
        <a:ext cx="2211340" cy="1072309"/>
      </dsp:txXfrm>
    </dsp:sp>
    <dsp:sp modelId="{364ADD6F-2D1B-41A0-B7F4-501C3D00CD20}">
      <dsp:nvSpPr>
        <dsp:cNvPr id="0" name=""/>
        <dsp:cNvSpPr/>
      </dsp:nvSpPr>
      <dsp:spPr>
        <a:xfrm>
          <a:off x="1518584" y="1162392"/>
          <a:ext cx="1054506" cy="796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6592"/>
              </a:lnTo>
              <a:lnTo>
                <a:pt x="1054506" y="7965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A9D93-3A6A-4CAF-AB34-CB33586ED1F4}">
      <dsp:nvSpPr>
        <dsp:cNvPr id="0" name=""/>
        <dsp:cNvSpPr/>
      </dsp:nvSpPr>
      <dsp:spPr>
        <a:xfrm>
          <a:off x="2573090" y="1389469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Collection</a:t>
          </a:r>
          <a:endParaRPr lang="ar-SA" sz="2800" kern="1200" dirty="0"/>
        </a:p>
      </dsp:txBody>
      <dsp:txXfrm>
        <a:off x="2606451" y="1422830"/>
        <a:ext cx="1755728" cy="1072309"/>
      </dsp:txXfrm>
    </dsp:sp>
    <dsp:sp modelId="{8696C300-39FB-49AA-AD70-102C385BC193}">
      <dsp:nvSpPr>
        <dsp:cNvPr id="0" name=""/>
        <dsp:cNvSpPr/>
      </dsp:nvSpPr>
      <dsp:spPr>
        <a:xfrm>
          <a:off x="1518584" y="1162392"/>
          <a:ext cx="1083355" cy="2056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6965"/>
              </a:lnTo>
              <a:lnTo>
                <a:pt x="1083355" y="2056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FD028-D030-4C44-9FEE-6C0B68F877C3}">
      <dsp:nvSpPr>
        <dsp:cNvPr id="0" name=""/>
        <dsp:cNvSpPr/>
      </dsp:nvSpPr>
      <dsp:spPr>
        <a:xfrm>
          <a:off x="2601939" y="2649841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Treatment </a:t>
          </a:r>
          <a:endParaRPr lang="ar-SA" sz="2800" kern="1200" dirty="0"/>
        </a:p>
      </dsp:txBody>
      <dsp:txXfrm>
        <a:off x="2635300" y="2683202"/>
        <a:ext cx="1755728" cy="1072309"/>
      </dsp:txXfrm>
    </dsp:sp>
    <dsp:sp modelId="{5353F7BD-A845-412B-8917-01F85188C30D}">
      <dsp:nvSpPr>
        <dsp:cNvPr id="0" name=""/>
        <dsp:cNvSpPr/>
      </dsp:nvSpPr>
      <dsp:spPr>
        <a:xfrm>
          <a:off x="1518584" y="1162392"/>
          <a:ext cx="1130483" cy="3438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8553"/>
              </a:lnTo>
              <a:lnTo>
                <a:pt x="1130483" y="34385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7E20F-B0B5-462D-BC42-60F027696A4F}">
      <dsp:nvSpPr>
        <dsp:cNvPr id="0" name=""/>
        <dsp:cNvSpPr/>
      </dsp:nvSpPr>
      <dsp:spPr>
        <a:xfrm>
          <a:off x="2649068" y="4031429"/>
          <a:ext cx="1822450" cy="11390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Final disposal</a:t>
          </a:r>
          <a:endParaRPr lang="ar-SA" sz="2800" kern="1200" dirty="0"/>
        </a:p>
      </dsp:txBody>
      <dsp:txXfrm>
        <a:off x="2682429" y="4064790"/>
        <a:ext cx="1755728" cy="10723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55161-B638-459D-812B-4501F3E0736F}">
      <dsp:nvSpPr>
        <dsp:cNvPr id="0" name=""/>
        <dsp:cNvSpPr/>
      </dsp:nvSpPr>
      <dsp:spPr>
        <a:xfrm>
          <a:off x="0" y="32322"/>
          <a:ext cx="3579812" cy="1789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Assumption</a:t>
          </a:r>
          <a:endParaRPr lang="ar-SA" sz="5200" kern="1200" dirty="0"/>
        </a:p>
      </dsp:txBody>
      <dsp:txXfrm>
        <a:off x="52425" y="84747"/>
        <a:ext cx="3474962" cy="1685056"/>
      </dsp:txXfrm>
    </dsp:sp>
    <dsp:sp modelId="{364ADD6F-2D1B-41A0-B7F4-501C3D00CD20}">
      <dsp:nvSpPr>
        <dsp:cNvPr id="0" name=""/>
        <dsp:cNvSpPr/>
      </dsp:nvSpPr>
      <dsp:spPr>
        <a:xfrm>
          <a:off x="357981" y="1822229"/>
          <a:ext cx="543096" cy="766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6178"/>
              </a:lnTo>
              <a:lnTo>
                <a:pt x="543096" y="7661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A9D93-3A6A-4CAF-AB34-CB33586ED1F4}">
      <dsp:nvSpPr>
        <dsp:cNvPr id="0" name=""/>
        <dsp:cNvSpPr/>
      </dsp:nvSpPr>
      <dsp:spPr>
        <a:xfrm>
          <a:off x="901078" y="2179064"/>
          <a:ext cx="4257771" cy="8186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Design period = 13 years</a:t>
          </a:r>
          <a:endParaRPr lang="ar-SA" sz="2600" kern="1200" dirty="0"/>
        </a:p>
      </dsp:txBody>
      <dsp:txXfrm>
        <a:off x="925056" y="2203042"/>
        <a:ext cx="4209815" cy="770729"/>
      </dsp:txXfrm>
    </dsp:sp>
    <dsp:sp modelId="{8696C300-39FB-49AA-AD70-102C385BC193}">
      <dsp:nvSpPr>
        <dsp:cNvPr id="0" name=""/>
        <dsp:cNvSpPr/>
      </dsp:nvSpPr>
      <dsp:spPr>
        <a:xfrm>
          <a:off x="357981" y="1822229"/>
          <a:ext cx="588431" cy="1737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7793"/>
              </a:lnTo>
              <a:lnTo>
                <a:pt x="588431" y="17377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FD028-D030-4C44-9FEE-6C0B68F877C3}">
      <dsp:nvSpPr>
        <dsp:cNvPr id="0" name=""/>
        <dsp:cNvSpPr/>
      </dsp:nvSpPr>
      <dsp:spPr>
        <a:xfrm>
          <a:off x="946412" y="3188428"/>
          <a:ext cx="3934786" cy="743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Growth rate = 2.5%</a:t>
          </a:r>
          <a:endParaRPr lang="ar-SA" sz="2600" kern="1200" dirty="0"/>
        </a:p>
      </dsp:txBody>
      <dsp:txXfrm>
        <a:off x="968179" y="3210195"/>
        <a:ext cx="3891252" cy="699652"/>
      </dsp:txXfrm>
    </dsp:sp>
    <dsp:sp modelId="{5353F7BD-A845-412B-8917-01F85188C30D}">
      <dsp:nvSpPr>
        <dsp:cNvPr id="0" name=""/>
        <dsp:cNvSpPr/>
      </dsp:nvSpPr>
      <dsp:spPr>
        <a:xfrm>
          <a:off x="357981" y="1822229"/>
          <a:ext cx="662490" cy="2850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0667"/>
              </a:lnTo>
              <a:lnTo>
                <a:pt x="662490" y="2850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7E20F-B0B5-462D-BC42-60F027696A4F}">
      <dsp:nvSpPr>
        <dsp:cNvPr id="0" name=""/>
        <dsp:cNvSpPr/>
      </dsp:nvSpPr>
      <dsp:spPr>
        <a:xfrm>
          <a:off x="1020472" y="4312776"/>
          <a:ext cx="4503976" cy="720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Water consumption =97.8 L/</a:t>
          </a:r>
          <a:r>
            <a:rPr lang="en-US" sz="2600" kern="1200" dirty="0" err="1" smtClean="0"/>
            <a:t>c.d</a:t>
          </a:r>
          <a:endParaRPr lang="ar-SA" sz="2600" kern="1200" dirty="0"/>
        </a:p>
      </dsp:txBody>
      <dsp:txXfrm>
        <a:off x="1041567" y="4333871"/>
        <a:ext cx="4461786" cy="678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0.08847</cdr:x>
      <cdr:y>0.36422</cdr:y>
    </cdr:from>
    <cdr:to>
      <cdr:x>0.97922</cdr:x>
      <cdr:y>0.36422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962652" y="2164773"/>
          <a:ext cx="9692640" cy="0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0.07701</cdr:x>
      <cdr:y>0.37454</cdr:y>
    </cdr:from>
    <cdr:to>
      <cdr:x>0.96827</cdr:x>
      <cdr:y>0.37454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837962" y="2226107"/>
          <a:ext cx="9698182" cy="0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5/2/2019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5/2/2019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8" name="Picture 7" descr="Puffy white clouds in deep blue sk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Picture 9" descr="Closeup of plant shoo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Picture 10" descr="Wave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5A74-0919-413E-865C-E0E8D1722ED7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E46A-5893-4F80-829A-F37AF8AAC03B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10" descr="Closeup of green plant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Picture 8" descr="Wav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</a:t>
            </a:r>
            <a:r>
              <a:rPr dirty="0"/>
              <a:t>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D8D479-8942-46E8-A226-A4E01F7A1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56E745-E731-42F7-BC46-83DD513FC98F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2095" y="-404948"/>
            <a:ext cx="5265684" cy="233753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Environmental status </a:t>
            </a:r>
            <a:r>
              <a:rPr lang="en-US" sz="4400" dirty="0"/>
              <a:t>in Tulkarm city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2272934"/>
            <a:ext cx="4846320" cy="448056"/>
          </a:xfrm>
        </p:spPr>
        <p:txBody>
          <a:bodyPr>
            <a:noAutofit/>
          </a:bodyPr>
          <a:lstStyle/>
          <a:p>
            <a:r>
              <a:rPr lang="en-US" sz="2400" dirty="0" smtClean="0"/>
              <a:t>BY: Tawfiq Saleh, Shadid Hanini, Ahmad Abu Saleh, Mutaz Abu Daher and Mahmoud Drubi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751776" y="3657600"/>
            <a:ext cx="471433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Supervisor: Dr. Abdelhaleem Khader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803" y="1932586"/>
            <a:ext cx="3822197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2" name="مجموعة 9"/>
          <p:cNvGrpSpPr/>
          <p:nvPr/>
        </p:nvGrpSpPr>
        <p:grpSpPr>
          <a:xfrm>
            <a:off x="757645" y="2076994"/>
            <a:ext cx="3722915" cy="4114799"/>
            <a:chOff x="1531862" y="2559169"/>
            <a:chExt cx="1751701" cy="1232293"/>
          </a:xfrm>
        </p:grpSpPr>
        <p:sp>
          <p:nvSpPr>
            <p:cNvPr id="11" name="مستطيل مستدير الزوايا 1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مستطيل 11"/>
            <p:cNvSpPr/>
            <p:nvPr/>
          </p:nvSpPr>
          <p:spPr>
            <a:xfrm>
              <a:off x="1594032" y="2619774"/>
              <a:ext cx="1649372" cy="11339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/>
                <a:t>Sewage Network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/>
                <a:t>70% of the city as well as refugee camps and </a:t>
              </a:r>
              <a:r>
                <a:rPr lang="en-US" sz="2800" dirty="0" err="1" smtClean="0"/>
                <a:t>Anabta</a:t>
              </a:r>
              <a:r>
                <a:rPr lang="en-US" sz="2800" dirty="0" smtClean="0"/>
                <a:t> village</a:t>
              </a:r>
              <a:endParaRPr lang="en-US" sz="2700" kern="1200" dirty="0"/>
            </a:p>
          </p:txBody>
        </p:sp>
      </p:grpSp>
      <p:grpSp>
        <p:nvGrpSpPr>
          <p:cNvPr id="3" name="مجموعة 16"/>
          <p:cNvGrpSpPr/>
          <p:nvPr/>
        </p:nvGrpSpPr>
        <p:grpSpPr>
          <a:xfrm>
            <a:off x="7010401" y="2085702"/>
            <a:ext cx="3722915" cy="4114799"/>
            <a:chOff x="1531862" y="2559169"/>
            <a:chExt cx="1751701" cy="1232293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مستطيل 18"/>
            <p:cNvSpPr/>
            <p:nvPr/>
          </p:nvSpPr>
          <p:spPr>
            <a:xfrm>
              <a:off x="1594032" y="2619774"/>
              <a:ext cx="1649372" cy="11339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         Cesspits</a:t>
              </a:r>
            </a:p>
            <a:p>
              <a:endParaRPr lang="en-US" sz="2800" dirty="0" smtClean="0"/>
            </a:p>
            <a:p>
              <a:r>
                <a:rPr lang="en-US" sz="2800" dirty="0" err="1" smtClean="0"/>
                <a:t>Iktaba</a:t>
              </a:r>
              <a:r>
                <a:rPr lang="en-US" sz="2800" dirty="0" smtClean="0"/>
                <a:t> 	</a:t>
              </a:r>
            </a:p>
            <a:p>
              <a:r>
                <a:rPr lang="en-US" sz="2800" dirty="0" err="1" smtClean="0"/>
                <a:t>Bal'a</a:t>
              </a:r>
              <a:r>
                <a:rPr lang="en-US" sz="2800" dirty="0" smtClean="0"/>
                <a:t>  	</a:t>
              </a:r>
            </a:p>
            <a:p>
              <a:r>
                <a:rPr lang="es-ES" sz="2800" dirty="0" smtClean="0"/>
                <a:t>Kafr el Labad  	</a:t>
              </a:r>
            </a:p>
            <a:p>
              <a:r>
                <a:rPr lang="en-US" sz="2800" dirty="0" err="1" smtClean="0"/>
                <a:t>Rameen</a:t>
              </a:r>
              <a:r>
                <a:rPr lang="en-US" sz="2800" dirty="0" smtClean="0"/>
                <a:t>  	</a:t>
              </a:r>
            </a:p>
            <a:p>
              <a:r>
                <a:rPr lang="en-US" sz="2800" dirty="0" err="1" smtClean="0"/>
                <a:t>Beit</a:t>
              </a:r>
              <a:r>
                <a:rPr lang="en-US" sz="2800" dirty="0" smtClean="0"/>
                <a:t> </a:t>
              </a:r>
              <a:r>
                <a:rPr lang="en-US" sz="2800" dirty="0" err="1" smtClean="0"/>
                <a:t>Leed</a:t>
              </a:r>
              <a:r>
                <a:rPr lang="en-US" sz="2800" dirty="0" smtClean="0"/>
                <a:t> </a:t>
              </a:r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  <p:grpSp>
        <p:nvGrpSpPr>
          <p:cNvPr id="4" name="مجموعة 19"/>
          <p:cNvGrpSpPr/>
          <p:nvPr/>
        </p:nvGrpSpPr>
        <p:grpSpPr>
          <a:xfrm>
            <a:off x="4197532" y="357051"/>
            <a:ext cx="3104606" cy="1288868"/>
            <a:chOff x="1531862" y="2559169"/>
            <a:chExt cx="1751701" cy="1232293"/>
          </a:xfrm>
        </p:grpSpPr>
        <p:sp>
          <p:nvSpPr>
            <p:cNvPr id="21" name="مستطيل مستدير الزوايا 2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مستطيل 21"/>
            <p:cNvSpPr/>
            <p:nvPr/>
          </p:nvSpPr>
          <p:spPr>
            <a:xfrm>
              <a:off x="1594032" y="2619774"/>
              <a:ext cx="1649372" cy="11339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         </a:t>
              </a:r>
            </a:p>
            <a:p>
              <a:r>
                <a:rPr lang="en-US" sz="2800" dirty="0" smtClean="0"/>
                <a:t>      Until 2007</a:t>
              </a:r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6420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2262" y="728992"/>
            <a:ext cx="6727370" cy="501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9"/>
          <p:cNvGrpSpPr/>
          <p:nvPr/>
        </p:nvGrpSpPr>
        <p:grpSpPr>
          <a:xfrm>
            <a:off x="783772" y="1384662"/>
            <a:ext cx="3357154" cy="2808513"/>
            <a:chOff x="1531862" y="2559169"/>
            <a:chExt cx="1751701" cy="1232293"/>
          </a:xfrm>
        </p:grpSpPr>
        <p:sp>
          <p:nvSpPr>
            <p:cNvPr id="11" name="مستطيل مستدير الزوايا 1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مستطيل 11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Average flow now = 11400 m3/day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Average flow  in 2032=14390 m3/day</a:t>
              </a:r>
            </a:p>
          </p:txBody>
        </p:sp>
      </p:grpSp>
      <p:grpSp>
        <p:nvGrpSpPr>
          <p:cNvPr id="3" name="مجموعة 12"/>
          <p:cNvGrpSpPr/>
          <p:nvPr/>
        </p:nvGrpSpPr>
        <p:grpSpPr>
          <a:xfrm>
            <a:off x="949235" y="4728754"/>
            <a:ext cx="3047999" cy="1314992"/>
            <a:chOff x="1531862" y="2559169"/>
            <a:chExt cx="1751701" cy="1232293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مستطيل 14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Cost for cubic meter =1.25 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760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8" name="رسم تخطيطي 7"/>
          <p:cNvGraphicFramePr/>
          <p:nvPr/>
        </p:nvGraphicFramePr>
        <p:xfrm>
          <a:off x="2201817" y="6935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421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2" name="مجموعة 7"/>
          <p:cNvGrpSpPr/>
          <p:nvPr/>
        </p:nvGrpSpPr>
        <p:grpSpPr>
          <a:xfrm>
            <a:off x="4097384" y="496389"/>
            <a:ext cx="3635827" cy="1314992"/>
            <a:chOff x="1531862" y="2559169"/>
            <a:chExt cx="1751701" cy="1232293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Population Analysis </a:t>
              </a: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69" y="2207623"/>
            <a:ext cx="6483122" cy="217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0841" y="4405313"/>
            <a:ext cx="619111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6355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2" name="مجموعة 7"/>
          <p:cNvGrpSpPr/>
          <p:nvPr/>
        </p:nvGrpSpPr>
        <p:grpSpPr>
          <a:xfrm>
            <a:off x="1145179" y="522515"/>
            <a:ext cx="3034935" cy="914399"/>
            <a:chOff x="1531862" y="2559169"/>
            <a:chExt cx="1751701" cy="1232293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Sample Calculation</a:t>
              </a: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1485" y="1872751"/>
            <a:ext cx="4053841" cy="66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9771" y="2797765"/>
            <a:ext cx="5978225" cy="352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022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2" name="مجموعة 7"/>
          <p:cNvGrpSpPr/>
          <p:nvPr/>
        </p:nvGrpSpPr>
        <p:grpSpPr>
          <a:xfrm>
            <a:off x="1145179" y="522515"/>
            <a:ext cx="3034935" cy="914399"/>
            <a:chOff x="1531862" y="2559169"/>
            <a:chExt cx="1751701" cy="1232293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Peak Factor Calculation</a:t>
              </a: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2520" y="1811383"/>
            <a:ext cx="3735978" cy="124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6321" y="3256189"/>
            <a:ext cx="7020742" cy="277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1536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2" name="مجموعة 7"/>
          <p:cNvGrpSpPr/>
          <p:nvPr/>
        </p:nvGrpSpPr>
        <p:grpSpPr>
          <a:xfrm>
            <a:off x="1145179" y="522515"/>
            <a:ext cx="3622764" cy="914399"/>
            <a:chOff x="1531862" y="2559169"/>
            <a:chExt cx="1751701" cy="1232293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9"/>
            <p:cNvSpPr/>
            <p:nvPr/>
          </p:nvSpPr>
          <p:spPr>
            <a:xfrm>
              <a:off x="1594032" y="2617850"/>
              <a:ext cx="1649372" cy="1135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/>
                <a:t>Design Flow Rates Quantification</a:t>
              </a: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0275" y="757646"/>
            <a:ext cx="4911634" cy="585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مجموعة 11"/>
          <p:cNvGrpSpPr/>
          <p:nvPr/>
        </p:nvGrpSpPr>
        <p:grpSpPr>
          <a:xfrm>
            <a:off x="479331" y="5540788"/>
            <a:ext cx="4719686" cy="818685"/>
            <a:chOff x="901078" y="2179064"/>
            <a:chExt cx="4257771" cy="818685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901078" y="2179064"/>
              <a:ext cx="4257771" cy="81868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مستطيل 13"/>
            <p:cNvSpPr/>
            <p:nvPr/>
          </p:nvSpPr>
          <p:spPr>
            <a:xfrm>
              <a:off x="925056" y="2203042"/>
              <a:ext cx="4209815" cy="7707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33020" rIns="49530" bIns="33020" numCol="1" spcCol="1270" anchor="ctr" anchorCtr="0">
              <a:noAutofit/>
            </a:bodyPr>
            <a:lstStyle/>
            <a:p>
              <a:pPr lvl="0" algn="ctr" defTabSz="11557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dirty="0" smtClean="0"/>
                <a:t>Total </a:t>
              </a:r>
              <a:r>
                <a:rPr lang="en-US" sz="2800" b="1" dirty="0" err="1" smtClean="0"/>
                <a:t>Q.design</a:t>
              </a:r>
              <a:r>
                <a:rPr lang="en-US" sz="2800" b="1" dirty="0" smtClean="0"/>
                <a:t> = 37200 m3/day</a:t>
              </a:r>
              <a:endParaRPr lang="ar-SA" sz="2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1100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9" name="مجموعة 19"/>
          <p:cNvGrpSpPr/>
          <p:nvPr/>
        </p:nvGrpSpPr>
        <p:grpSpPr>
          <a:xfrm>
            <a:off x="940855" y="515155"/>
            <a:ext cx="3824328" cy="1184856"/>
            <a:chOff x="1531862" y="2559169"/>
            <a:chExt cx="1751701" cy="1553026"/>
          </a:xfrm>
        </p:grpSpPr>
        <p:sp>
          <p:nvSpPr>
            <p:cNvPr id="10" name="مستطيل مستدير الزوايا 2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مستطيل 21"/>
            <p:cNvSpPr/>
            <p:nvPr/>
          </p:nvSpPr>
          <p:spPr>
            <a:xfrm>
              <a:off x="1531862" y="2619775"/>
              <a:ext cx="1711542" cy="1492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         </a:t>
              </a:r>
            </a:p>
            <a:p>
              <a:pPr algn="ctr"/>
              <a:r>
                <a:rPr lang="en-US" dirty="0" smtClean="0"/>
                <a:t>Characteristics </a:t>
              </a:r>
              <a:r>
                <a:rPr lang="en-US" dirty="0"/>
                <a:t>of </a:t>
              </a:r>
              <a:r>
                <a:rPr lang="en-US" dirty="0" smtClean="0"/>
                <a:t>wastewater</a:t>
              </a:r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1454065" y="2074401"/>
          <a:ext cx="6697282" cy="3899599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348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4522">
                <a:tc gridSpan="2"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19075" algn="l"/>
                          <a:tab pos="2811780" algn="ctr"/>
                        </a:tabLst>
                      </a:pPr>
                      <a:r>
                        <a:rPr lang="en-US" sz="1800" dirty="0">
                          <a:effectLst/>
                        </a:rPr>
                        <a:t>		Parameter (all concentrations are in mg/l)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98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Data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Value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98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BOD5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140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98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COD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449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98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TSS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315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16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Total nitrogen Kj-N + NO 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983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Phosphate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2.3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72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8" name="مجموعة 19"/>
          <p:cNvGrpSpPr/>
          <p:nvPr/>
        </p:nvGrpSpPr>
        <p:grpSpPr>
          <a:xfrm>
            <a:off x="940855" y="515155"/>
            <a:ext cx="3880085" cy="1264009"/>
            <a:chOff x="1531862" y="2559169"/>
            <a:chExt cx="1777240" cy="1656774"/>
          </a:xfrm>
        </p:grpSpPr>
        <p:sp>
          <p:nvSpPr>
            <p:cNvPr id="9" name="مستطيل مستدير الزوايا 2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21"/>
            <p:cNvSpPr/>
            <p:nvPr/>
          </p:nvSpPr>
          <p:spPr>
            <a:xfrm>
              <a:off x="1633859" y="2983653"/>
              <a:ext cx="1675243" cy="12322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</a:t>
              </a:r>
              <a:r>
                <a:rPr lang="en-US" dirty="0" smtClean="0"/>
                <a:t>WWTP Layout         </a:t>
              </a:r>
            </a:p>
            <a:p>
              <a:pPr algn="ctr"/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5" y="2710499"/>
            <a:ext cx="11001239" cy="23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8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pSp>
        <p:nvGrpSpPr>
          <p:cNvPr id="8" name="مجموعة 19"/>
          <p:cNvGrpSpPr/>
          <p:nvPr/>
        </p:nvGrpSpPr>
        <p:grpSpPr>
          <a:xfrm>
            <a:off x="721216" y="362934"/>
            <a:ext cx="3799270" cy="1234046"/>
            <a:chOff x="1450081" y="2359648"/>
            <a:chExt cx="1839381" cy="1492420"/>
          </a:xfrm>
        </p:grpSpPr>
        <p:sp>
          <p:nvSpPr>
            <p:cNvPr id="9" name="مستطيل مستدير الزوايا 20"/>
            <p:cNvSpPr/>
            <p:nvPr/>
          </p:nvSpPr>
          <p:spPr>
            <a:xfrm>
              <a:off x="1537761" y="2619775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مستطيل 21"/>
            <p:cNvSpPr/>
            <p:nvPr/>
          </p:nvSpPr>
          <p:spPr>
            <a:xfrm>
              <a:off x="1450081" y="2359648"/>
              <a:ext cx="1711542" cy="1492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         </a:t>
              </a:r>
            </a:p>
            <a:p>
              <a:pPr algn="ctr"/>
              <a:r>
                <a:rPr lang="en-US" sz="2000" dirty="0" smtClean="0"/>
                <a:t>Results &amp; Standards</a:t>
              </a:r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28" r="54958" b="1475"/>
          <a:stretch/>
        </p:blipFill>
        <p:spPr>
          <a:xfrm>
            <a:off x="902320" y="1638585"/>
            <a:ext cx="3618166" cy="39588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593" y="1617782"/>
            <a:ext cx="4314825" cy="4000500"/>
          </a:xfrm>
          <a:prstGeom prst="rect">
            <a:avLst/>
          </a:prstGeom>
        </p:spPr>
      </p:pic>
      <p:grpSp>
        <p:nvGrpSpPr>
          <p:cNvPr id="13" name="مجموعة 19"/>
          <p:cNvGrpSpPr/>
          <p:nvPr/>
        </p:nvGrpSpPr>
        <p:grpSpPr>
          <a:xfrm>
            <a:off x="7728021" y="5634381"/>
            <a:ext cx="3824328" cy="1138618"/>
            <a:chOff x="1531862" y="2508360"/>
            <a:chExt cx="1751701" cy="1492420"/>
          </a:xfrm>
        </p:grpSpPr>
        <p:sp>
          <p:nvSpPr>
            <p:cNvPr id="14" name="مستطيل مستدير الزوايا 20"/>
            <p:cNvSpPr/>
            <p:nvPr/>
          </p:nvSpPr>
          <p:spPr>
            <a:xfrm>
              <a:off x="1531862" y="2559169"/>
              <a:ext cx="1751701" cy="123229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مستطيل 21"/>
            <p:cNvSpPr/>
            <p:nvPr/>
          </p:nvSpPr>
          <p:spPr>
            <a:xfrm>
              <a:off x="1551941" y="2508360"/>
              <a:ext cx="1711542" cy="1492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endParaRPr lang="en-US" sz="2400" dirty="0" smtClean="0"/>
            </a:p>
            <a:p>
              <a:r>
                <a:rPr lang="en-US" sz="2800" dirty="0" smtClean="0"/>
                <a:t>            </a:t>
              </a:r>
            </a:p>
            <a:p>
              <a:pPr algn="ctr"/>
              <a:r>
                <a:rPr lang="en-US" sz="3200" dirty="0" smtClean="0"/>
                <a:t>Quality </a:t>
              </a:r>
              <a:r>
                <a:rPr lang="en-US" sz="3200" b="1" dirty="0" smtClean="0"/>
                <a:t>A</a:t>
              </a:r>
              <a:r>
                <a:rPr lang="en-US" sz="2400" dirty="0" smtClean="0"/>
                <a:t>	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 smtClean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kern="12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788593" y="578027"/>
            <a:ext cx="6249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Flow = 35200 m3/day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856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53" y="1188720"/>
            <a:ext cx="4978339" cy="566928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8" name="Content Placeholder 9" descr="Basic cycle diagram with a continuing sequence of stages, tasks, or events in a circular flow. Emphasizes the stages or steps rather than the connecting arrows or flow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7450907"/>
              </p:ext>
            </p:extLst>
          </p:nvPr>
        </p:nvGraphicFramePr>
        <p:xfrm>
          <a:off x="5812971" y="1110343"/>
          <a:ext cx="4969327" cy="5066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0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8" name="صورة 7" descr="52462767_2312431595486922_224941198796233113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0"/>
            <a:ext cx="5105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3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1889" y="310205"/>
            <a:ext cx="9371949" cy="1183566"/>
          </a:xfrm>
        </p:spPr>
        <p:txBody>
          <a:bodyPr/>
          <a:lstStyle/>
          <a:p>
            <a:pPr lvl="0"/>
            <a:r>
              <a:rPr lang="en-US" b="1" cap="all" dirty="0"/>
              <a:t>SOLID WASTE </a:t>
            </a:r>
            <a:r>
              <a:rPr lang="en-US" b="1" cap="all" dirty="0" smtClean="0"/>
              <a:t>management</a:t>
            </a:r>
            <a:endParaRPr lang="en-US" b="1" cap="al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525" y="1493771"/>
            <a:ext cx="5120640" cy="492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3756" y="1677924"/>
            <a:ext cx="5216979" cy="5065776"/>
          </a:xfrm>
        </p:spPr>
        <p:txBody>
          <a:bodyPr/>
          <a:lstStyle/>
          <a:p>
            <a:r>
              <a:rPr lang="en-US" sz="2800" dirty="0"/>
              <a:t>62000 </a:t>
            </a:r>
            <a:r>
              <a:rPr lang="en-US" sz="2800" dirty="0" smtClean="0"/>
              <a:t>tons!</a:t>
            </a:r>
          </a:p>
          <a:p>
            <a:r>
              <a:rPr lang="en-US" sz="2800" dirty="0"/>
              <a:t>in the city </a:t>
            </a:r>
            <a:r>
              <a:rPr lang="en-US" sz="2800" dirty="0" smtClean="0"/>
              <a:t>1.29 </a:t>
            </a:r>
            <a:r>
              <a:rPr lang="en-US" sz="2800" dirty="0"/>
              <a:t>kg/day, 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/>
              <a:t>the villages </a:t>
            </a:r>
            <a:r>
              <a:rPr lang="en-US" sz="2800" dirty="0" smtClean="0"/>
              <a:t>0.4 </a:t>
            </a:r>
            <a:r>
              <a:rPr lang="en-US" sz="2800" dirty="0"/>
              <a:t>to 0.9 kg/day.</a:t>
            </a:r>
          </a:p>
          <a:p>
            <a:r>
              <a:rPr lang="en-US" sz="2800" dirty="0" smtClean="0"/>
              <a:t>33 NIS/ton for </a:t>
            </a:r>
            <a:r>
              <a:rPr lang="en-US" sz="2800" b="1" dirty="0"/>
              <a:t>Zahrat </a:t>
            </a:r>
            <a:r>
              <a:rPr lang="en-US" sz="2800" b="1" dirty="0" smtClean="0"/>
              <a:t>Al-Finjan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9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574" y="469448"/>
            <a:ext cx="7005996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1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669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1" y="845149"/>
            <a:ext cx="6460661" cy="4628188"/>
          </a:xfrm>
        </p:spPr>
        <p:txBody>
          <a:bodyPr/>
          <a:lstStyle/>
          <a:p>
            <a:r>
              <a:rPr lang="en-US" sz="3600" dirty="0"/>
              <a:t>29,443 MWh's per year which means 17.6 million NIS per </a:t>
            </a:r>
            <a:r>
              <a:rPr lang="en-US" sz="3600" dirty="0" smtClean="0"/>
              <a:t>year</a:t>
            </a:r>
          </a:p>
          <a:p>
            <a:endParaRPr lang="en-US" sz="3600" dirty="0"/>
          </a:p>
          <a:p>
            <a:r>
              <a:rPr lang="en-US" sz="3600" dirty="0"/>
              <a:t>cost </a:t>
            </a:r>
            <a:r>
              <a:rPr lang="en-US" sz="3600" dirty="0" smtClean="0"/>
              <a:t>= </a:t>
            </a:r>
            <a:r>
              <a:rPr lang="en-US" sz="3600" dirty="0"/>
              <a:t>50 million$.</a:t>
            </a:r>
            <a:endParaRPr lang="en-US" sz="3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6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cap="all" dirty="0"/>
              <a:t>AIR QUALITY</a:t>
            </a:r>
          </a:p>
        </p:txBody>
      </p:sp>
      <p:pic>
        <p:nvPicPr>
          <p:cNvPr id="1026" name="Picture 2" descr="July17_BM_AirQuality_640x3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458" y="480833"/>
            <a:ext cx="6388078" cy="356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07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524" y="1085009"/>
            <a:ext cx="9160860" cy="4570910"/>
          </a:xfrm>
        </p:spPr>
        <p:txBody>
          <a:bodyPr>
            <a:normAutofit lnSpcReduction="10000"/>
          </a:bodyPr>
          <a:lstStyle/>
          <a:p>
            <a:r>
              <a:rPr lang="en-US" sz="4000" b="1" dirty="0"/>
              <a:t>Objectives</a:t>
            </a:r>
            <a:endParaRPr lang="en-US" b="1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 </a:t>
            </a:r>
            <a:r>
              <a:rPr lang="en-US" sz="2800" dirty="0"/>
              <a:t>study the effects of Particulate matter on the lung function for people in different </a:t>
            </a:r>
            <a:r>
              <a:rPr lang="en-US" sz="2800" dirty="0" smtClean="0"/>
              <a:t>areas.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 compare the results with other Referenced limits in the world.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 </a:t>
            </a:r>
            <a:r>
              <a:rPr lang="en-US" sz="2800" dirty="0"/>
              <a:t>measure the air pollutants in each area especially particulate matter using AIR-U device.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3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068" r="3068"/>
          <a:stretch>
            <a:fillRect/>
          </a:stretch>
        </p:blipFill>
        <p:spPr>
          <a:xfrm>
            <a:off x="1721123" y="7650"/>
            <a:ext cx="8961120" cy="68503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007" b="7007"/>
          <a:stretch>
            <a:fillRect/>
          </a:stretch>
        </p:blipFill>
        <p:spPr>
          <a:xfrm>
            <a:off x="0" y="204606"/>
            <a:ext cx="5852160" cy="4473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3004" y="-49530"/>
            <a:ext cx="2548996" cy="4572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968" y="915923"/>
            <a:ext cx="2447036" cy="4389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380" y="3177540"/>
            <a:ext cx="1931291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6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36898"/>
            <a:ext cx="9371949" cy="1183566"/>
          </a:xfrm>
        </p:spPr>
        <p:txBody>
          <a:bodyPr/>
          <a:lstStyle/>
          <a:p>
            <a:r>
              <a:rPr lang="fr-FR" dirty="0" smtClean="0"/>
              <a:t>Study area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9013" y="91440"/>
            <a:ext cx="5534605" cy="67665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5/2/2019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2331" y="2390503"/>
            <a:ext cx="56431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Area: 2.45 km2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Elevation: 55-600 m AMSL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(2017): 64,532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capita</a:t>
            </a:r>
          </a:p>
        </p:txBody>
      </p:sp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8" name="Picture Placeholder 7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141353018"/>
              </p:ext>
            </p:extLst>
          </p:nvPr>
        </p:nvGraphicFramePr>
        <p:xfrm>
          <a:off x="769165" y="800100"/>
          <a:ext cx="1088136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9165" y="338435"/>
            <a:ext cx="448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Forced vital capacity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171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8" name="Picture Placeholder 7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823819089"/>
              </p:ext>
            </p:extLst>
          </p:nvPr>
        </p:nvGraphicFramePr>
        <p:xfrm>
          <a:off x="769165" y="724911"/>
          <a:ext cx="1088136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0402" y="263246"/>
            <a:ext cx="6885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</a:t>
            </a:r>
            <a:r>
              <a:rPr lang="en-US" sz="2400" dirty="0" smtClean="0"/>
              <a:t>orced </a:t>
            </a:r>
            <a:r>
              <a:rPr lang="en-US" sz="2400" dirty="0"/>
              <a:t>expiratory volume in one second </a:t>
            </a:r>
          </a:p>
        </p:txBody>
      </p:sp>
    </p:spTree>
    <p:extLst>
      <p:ext uri="{BB962C8B-B14F-4D97-AF65-F5344CB8AC3E}">
        <p14:creationId xmlns:p14="http://schemas.microsoft.com/office/powerpoint/2010/main" val="193174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2" y="404504"/>
            <a:ext cx="8205693" cy="2529195"/>
          </a:xfrm>
        </p:spPr>
        <p:txBody>
          <a:bodyPr>
            <a:normAutofit/>
          </a:bodyPr>
          <a:lstStyle/>
          <a:p>
            <a:r>
              <a:rPr lang="en-US" sz="2200" dirty="0"/>
              <a:t>T</a:t>
            </a:r>
            <a:r>
              <a:rPr lang="en-US" sz="2200" dirty="0" smtClean="0"/>
              <a:t>he </a:t>
            </a:r>
            <a:r>
              <a:rPr lang="en-US" sz="2200" dirty="0"/>
              <a:t>percent of the lung size (FVC) that can be exhaled in one second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070202623"/>
              </p:ext>
            </p:extLst>
          </p:nvPr>
        </p:nvGraphicFramePr>
        <p:xfrm>
          <a:off x="730494" y="800100"/>
          <a:ext cx="1088136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1738507" y="2704089"/>
            <a:ext cx="9698182" cy="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42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06" r="1006"/>
          <a:stretch>
            <a:fillRect/>
          </a:stretch>
        </p:blipFill>
        <p:spPr>
          <a:xfrm>
            <a:off x="0" y="993789"/>
            <a:ext cx="6336792" cy="48441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993789"/>
            <a:ext cx="6339840" cy="47548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08764" y="202356"/>
            <a:ext cx="6331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Particulate matter</a:t>
            </a:r>
            <a:r>
              <a:rPr lang="en-US" sz="3200" dirty="0"/>
              <a:t> 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68689" y="3327544"/>
            <a:ext cx="4980947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656871" y="2995035"/>
            <a:ext cx="4980947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16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962" y="484909"/>
            <a:ext cx="8257308" cy="724756"/>
          </a:xfrm>
        </p:spPr>
        <p:txBody>
          <a:bodyPr>
            <a:noAutofit/>
          </a:bodyPr>
          <a:lstStyle/>
          <a:p>
            <a:r>
              <a:rPr lang="en-US" sz="5400" dirty="0"/>
              <a:t>recommendations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1962" y="2008910"/>
            <a:ext cx="10016095" cy="3972790"/>
          </a:xfrm>
        </p:spPr>
        <p:txBody>
          <a:bodyPr>
            <a:norm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water network in the city have to be fixed </a:t>
            </a:r>
            <a:r>
              <a:rPr lang="en-US" sz="2400" dirty="0" smtClean="0"/>
              <a:t>urgently</a:t>
            </a:r>
          </a:p>
          <a:p>
            <a:endParaRPr lang="en-US" sz="2400" dirty="0"/>
          </a:p>
          <a:p>
            <a:r>
              <a:rPr lang="en-US" sz="2400" dirty="0"/>
              <a:t>The wastewater issue must be </a:t>
            </a:r>
            <a:r>
              <a:rPr lang="en-US" sz="2400" dirty="0" smtClean="0"/>
              <a:t>solved</a:t>
            </a:r>
          </a:p>
          <a:p>
            <a:endParaRPr lang="en-US" sz="2400" dirty="0"/>
          </a:p>
          <a:p>
            <a:r>
              <a:rPr lang="en-US" sz="2400" dirty="0"/>
              <a:t>Solid waste is a national wealth that can be directly exploited for power generation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For air pollution, a comprehensive national policy must be taken to solve this serious problem. The situation in </a:t>
            </a:r>
            <a:r>
              <a:rPr lang="en-US" sz="2400" dirty="0" smtClean="0"/>
              <a:t>the </a:t>
            </a:r>
            <a:r>
              <a:rPr lang="en-US" sz="2400" dirty="0"/>
              <a:t>city is </a:t>
            </a:r>
            <a:r>
              <a:rPr lang="en-US" sz="2400" dirty="0" smtClean="0"/>
              <a:t>catastrophic.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2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582" y="0"/>
            <a:ext cx="9753600" cy="6486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92442"/>
            <a:ext cx="4480560" cy="51002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37" y="3243262"/>
            <a:ext cx="3114286" cy="31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5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SITUATION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Dangerous factories</a:t>
            </a:r>
          </a:p>
          <a:p>
            <a:r>
              <a:rPr lang="en-US" dirty="0"/>
              <a:t>Stealing and polluting water</a:t>
            </a:r>
          </a:p>
          <a:p>
            <a:r>
              <a:rPr lang="en-US" dirty="0"/>
              <a:t>Exploitation of wastewater</a:t>
            </a:r>
          </a:p>
          <a:p>
            <a:r>
              <a:rPr lang="en-US" dirty="0"/>
              <a:t>Air pollution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88472" y="0"/>
            <a:ext cx="55030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Management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Quality and quantity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03" y="-215946"/>
            <a:ext cx="9371949" cy="1183566"/>
          </a:xfrm>
        </p:spPr>
        <p:txBody>
          <a:bodyPr/>
          <a:lstStyle/>
          <a:p>
            <a:r>
              <a:rPr lang="en-US" dirty="0"/>
              <a:t>Water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5/2/2019</a:t>
            </a:fld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358430152"/>
              </p:ext>
            </p:extLst>
          </p:nvPr>
        </p:nvGraphicFramePr>
        <p:xfrm>
          <a:off x="104503" y="1293223"/>
          <a:ext cx="7419703" cy="4781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776" y="314477"/>
            <a:ext cx="5232653" cy="5760720"/>
          </a:xfrm>
        </p:spPr>
      </p:pic>
    </p:spTree>
    <p:extLst>
      <p:ext uri="{BB962C8B-B14F-4D97-AF65-F5344CB8AC3E}">
        <p14:creationId xmlns:p14="http://schemas.microsoft.com/office/powerpoint/2010/main" val="263269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water quality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5080" y="1869361"/>
            <a:ext cx="9543203" cy="393192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5/2/2019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8646257" cy="3143393"/>
          </a:xfrm>
        </p:spPr>
        <p:txBody>
          <a:bodyPr>
            <a:normAutofit/>
          </a:bodyPr>
          <a:lstStyle/>
          <a:p>
            <a:pPr lvl="0"/>
            <a:r>
              <a:rPr lang="en-US" sz="4000" b="1" cap="all" dirty="0" smtClean="0"/>
              <a:t>Wastewater management </a:t>
            </a:r>
            <a:endParaRPr lang="en-US" sz="4000" b="1" cap="all" dirty="0"/>
          </a:p>
        </p:txBody>
      </p:sp>
    </p:spTree>
    <p:extLst>
      <p:ext uri="{BB962C8B-B14F-4D97-AF65-F5344CB8AC3E}">
        <p14:creationId xmlns:p14="http://schemas.microsoft.com/office/powerpoint/2010/main" val="30761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1" y="845149"/>
            <a:ext cx="6460661" cy="462818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5/2/2019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3983" y="1018904"/>
            <a:ext cx="49625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562801" y="997549"/>
            <a:ext cx="6460661" cy="4628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رسم تخطيطي 10"/>
          <p:cNvGraphicFramePr/>
          <p:nvPr/>
        </p:nvGraphicFramePr>
        <p:xfrm>
          <a:off x="529771" y="68047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377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 ecology education photo presentation.potx" id="{C2041BFC-79DD-469A-9C9C-CE3A45FF64F3}" vid="{F6D325B2-35D9-40C5-B4CD-C0A8483D5659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Nature ecology education photo presentation</Template>
  <TotalTime>900</TotalTime>
  <Words>454</Words>
  <Application>Microsoft Office PowerPoint</Application>
  <PresentationFormat>Widescreen</PresentationFormat>
  <Paragraphs>206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Corbel</vt:lpstr>
      <vt:lpstr>Tahoma</vt:lpstr>
      <vt:lpstr>Times New Roman</vt:lpstr>
      <vt:lpstr>Ecology 16x9</vt:lpstr>
      <vt:lpstr>Environmental status in Tulkarm city</vt:lpstr>
      <vt:lpstr>Introduction </vt:lpstr>
      <vt:lpstr>Study area </vt:lpstr>
      <vt:lpstr>POLITICAL SITUATION </vt:lpstr>
      <vt:lpstr>Water Management</vt:lpstr>
      <vt:lpstr>Water Resources</vt:lpstr>
      <vt:lpstr>ground water quality </vt:lpstr>
      <vt:lpstr>Wastewater management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SOLID WASTE management</vt:lpstr>
      <vt:lpstr>PowerPoint Presentation</vt:lpstr>
      <vt:lpstr>PowerPoint Presentation</vt:lpstr>
      <vt:lpstr>PowerPoint Presentation</vt:lpstr>
      <vt:lpstr>PowerPoint Presentation</vt:lpstr>
      <vt:lpstr>AIR QUALITY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status in Tulkarm city</dc:title>
  <dc:creator>Jelly!</dc:creator>
  <cp:lastModifiedBy>Jelly!</cp:lastModifiedBy>
  <cp:revision>33</cp:revision>
  <dcterms:created xsi:type="dcterms:W3CDTF">2019-04-27T17:35:32Z</dcterms:created>
  <dcterms:modified xsi:type="dcterms:W3CDTF">2019-05-02T05:29:47Z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