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1.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60" r:id="rId2"/>
  </p:sldMasterIdLst>
  <p:notesMasterIdLst>
    <p:notesMasterId r:id="rId43"/>
  </p:notesMasterIdLst>
  <p:handoutMasterIdLst>
    <p:handoutMasterId r:id="rId44"/>
  </p:handoutMasterIdLst>
  <p:sldIdLst>
    <p:sldId id="256" r:id="rId3"/>
    <p:sldId id="257" r:id="rId4"/>
    <p:sldId id="258" r:id="rId5"/>
    <p:sldId id="259" r:id="rId6"/>
    <p:sldId id="260" r:id="rId7"/>
    <p:sldId id="261" r:id="rId8"/>
    <p:sldId id="267" r:id="rId9"/>
    <p:sldId id="262" r:id="rId10"/>
    <p:sldId id="264" r:id="rId11"/>
    <p:sldId id="263" r:id="rId12"/>
    <p:sldId id="266" r:id="rId13"/>
    <p:sldId id="268" r:id="rId14"/>
    <p:sldId id="269" r:id="rId15"/>
    <p:sldId id="270" r:id="rId16"/>
    <p:sldId id="272" r:id="rId17"/>
    <p:sldId id="271" r:id="rId18"/>
    <p:sldId id="273" r:id="rId19"/>
    <p:sldId id="276" r:id="rId20"/>
    <p:sldId id="277" r:id="rId21"/>
    <p:sldId id="300" r:id="rId22"/>
    <p:sldId id="278" r:id="rId23"/>
    <p:sldId id="279" r:id="rId24"/>
    <p:sldId id="280" r:id="rId25"/>
    <p:sldId id="281" r:id="rId26"/>
    <p:sldId id="282" r:id="rId27"/>
    <p:sldId id="301" r:id="rId28"/>
    <p:sldId id="283" r:id="rId29"/>
    <p:sldId id="284" r:id="rId30"/>
    <p:sldId id="285" r:id="rId31"/>
    <p:sldId id="286" r:id="rId32"/>
    <p:sldId id="296" r:id="rId33"/>
    <p:sldId id="288" r:id="rId34"/>
    <p:sldId id="289" r:id="rId35"/>
    <p:sldId id="290" r:id="rId36"/>
    <p:sldId id="291" r:id="rId37"/>
    <p:sldId id="292" r:id="rId38"/>
    <p:sldId id="293" r:id="rId39"/>
    <p:sldId id="297" r:id="rId40"/>
    <p:sldId id="298" r:id="rId41"/>
    <p:sldId id="299" r:id="rId42"/>
  </p:sldIdLst>
  <p:sldSz cx="12195175" cy="6859588"/>
  <p:notesSz cx="6858000" cy="9144000"/>
  <p:defaultTextStyle>
    <a:defPPr>
      <a:defRPr lang="ar-JO"/>
    </a:defPPr>
    <a:lvl1pPr marL="0" algn="r" defTabSz="1088546" rtl="1" eaLnBrk="1" latinLnBrk="0" hangingPunct="1">
      <a:defRPr sz="2100" kern="1200">
        <a:solidFill>
          <a:schemeClr val="tx1"/>
        </a:solidFill>
        <a:latin typeface="+mn-lt"/>
        <a:ea typeface="+mn-ea"/>
        <a:cs typeface="+mn-cs"/>
      </a:defRPr>
    </a:lvl1pPr>
    <a:lvl2pPr marL="544275" algn="r" defTabSz="1088546" rtl="1" eaLnBrk="1" latinLnBrk="0" hangingPunct="1">
      <a:defRPr sz="2100" kern="1200">
        <a:solidFill>
          <a:schemeClr val="tx1"/>
        </a:solidFill>
        <a:latin typeface="+mn-lt"/>
        <a:ea typeface="+mn-ea"/>
        <a:cs typeface="+mn-cs"/>
      </a:defRPr>
    </a:lvl2pPr>
    <a:lvl3pPr marL="1088546" algn="r" defTabSz="1088546" rtl="1" eaLnBrk="1" latinLnBrk="0" hangingPunct="1">
      <a:defRPr sz="2100" kern="1200">
        <a:solidFill>
          <a:schemeClr val="tx1"/>
        </a:solidFill>
        <a:latin typeface="+mn-lt"/>
        <a:ea typeface="+mn-ea"/>
        <a:cs typeface="+mn-cs"/>
      </a:defRPr>
    </a:lvl3pPr>
    <a:lvl4pPr marL="1632821" algn="r" defTabSz="1088546" rtl="1" eaLnBrk="1" latinLnBrk="0" hangingPunct="1">
      <a:defRPr sz="2100" kern="1200">
        <a:solidFill>
          <a:schemeClr val="tx1"/>
        </a:solidFill>
        <a:latin typeface="+mn-lt"/>
        <a:ea typeface="+mn-ea"/>
        <a:cs typeface="+mn-cs"/>
      </a:defRPr>
    </a:lvl4pPr>
    <a:lvl5pPr marL="2177095" algn="r" defTabSz="1088546" rtl="1" eaLnBrk="1" latinLnBrk="0" hangingPunct="1">
      <a:defRPr sz="2100" kern="1200">
        <a:solidFill>
          <a:schemeClr val="tx1"/>
        </a:solidFill>
        <a:latin typeface="+mn-lt"/>
        <a:ea typeface="+mn-ea"/>
        <a:cs typeface="+mn-cs"/>
      </a:defRPr>
    </a:lvl5pPr>
    <a:lvl6pPr marL="2721369" algn="r" defTabSz="1088546" rtl="1" eaLnBrk="1" latinLnBrk="0" hangingPunct="1">
      <a:defRPr sz="2100" kern="1200">
        <a:solidFill>
          <a:schemeClr val="tx1"/>
        </a:solidFill>
        <a:latin typeface="+mn-lt"/>
        <a:ea typeface="+mn-ea"/>
        <a:cs typeface="+mn-cs"/>
      </a:defRPr>
    </a:lvl6pPr>
    <a:lvl7pPr marL="3265642" algn="r" defTabSz="1088546" rtl="1" eaLnBrk="1" latinLnBrk="0" hangingPunct="1">
      <a:defRPr sz="2100" kern="1200">
        <a:solidFill>
          <a:schemeClr val="tx1"/>
        </a:solidFill>
        <a:latin typeface="+mn-lt"/>
        <a:ea typeface="+mn-ea"/>
        <a:cs typeface="+mn-cs"/>
      </a:defRPr>
    </a:lvl7pPr>
    <a:lvl8pPr marL="3809915" algn="r" defTabSz="1088546" rtl="1" eaLnBrk="1" latinLnBrk="0" hangingPunct="1">
      <a:defRPr sz="2100" kern="1200">
        <a:solidFill>
          <a:schemeClr val="tx1"/>
        </a:solidFill>
        <a:latin typeface="+mn-lt"/>
        <a:ea typeface="+mn-ea"/>
        <a:cs typeface="+mn-cs"/>
      </a:defRPr>
    </a:lvl8pPr>
    <a:lvl9pPr marL="4354189" algn="r" defTabSz="1088546" rtl="1" eaLnBrk="1" latinLnBrk="0" hangingPunct="1">
      <a:defRPr sz="21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1">
          <p15:clr>
            <a:srgbClr val="A4A3A4"/>
          </p15:clr>
        </p15:guide>
        <p15:guide id="2" pos="384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060"/>
    <a:srgbClr val="4472C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60" d="100"/>
          <a:sy n="60" d="100"/>
        </p:scale>
        <p:origin x="-852" y="-990"/>
      </p:cViewPr>
      <p:guideLst>
        <p:guide orient="horz" pos="2161"/>
        <p:guide pos="3841"/>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3650B93-D68A-452E-BAA4-0D2F4F7A9702}" type="doc">
      <dgm:prSet loTypeId="urn:microsoft.com/office/officeart/2005/8/layout/bProcess3" loCatId="process" qsTypeId="urn:microsoft.com/office/officeart/2005/8/quickstyle/simple2" qsCatId="simple" csTypeId="urn:microsoft.com/office/officeart/2005/8/colors/accent0_2" csCatId="mainScheme" phldr="1"/>
      <dgm:spPr/>
      <dgm:t>
        <a:bodyPr/>
        <a:lstStyle/>
        <a:p>
          <a:pPr rtl="1"/>
          <a:endParaRPr lang="ar-JO"/>
        </a:p>
      </dgm:t>
    </dgm:pt>
    <dgm:pt modelId="{DC016A07-9224-458A-AB8F-47FD2A27FFF7}">
      <dgm:prSet phldrT="[Text]" custT="1"/>
      <dgm:spPr>
        <a:solidFill>
          <a:schemeClr val="accent1">
            <a:lumMod val="20000"/>
            <a:lumOff val="80000"/>
          </a:schemeClr>
        </a:solidFill>
      </dgm:spPr>
      <dgm:t>
        <a:bodyPr/>
        <a:lstStyle/>
        <a:p>
          <a:pPr rtl="0"/>
          <a:r>
            <a:rPr lang="en-US" sz="1400"/>
            <a:t>Assignment</a:t>
          </a:r>
          <a:r>
            <a:rPr lang="en-US" sz="1600"/>
            <a:t> </a:t>
          </a:r>
          <a:r>
            <a:rPr lang="ar-AE" sz="1600"/>
            <a:t> </a:t>
          </a:r>
          <a:r>
            <a:rPr lang="en-US" sz="1400"/>
            <a:t>1</a:t>
          </a:r>
          <a:r>
            <a:rPr lang="en-US" sz="1600"/>
            <a:t> </a:t>
          </a:r>
          <a:endParaRPr lang="ar-JO" sz="1600"/>
        </a:p>
      </dgm:t>
    </dgm:pt>
    <dgm:pt modelId="{E9F0F470-ED54-4045-BF2E-DB9C0494F449}" type="parTrans" cxnId="{E2474BA0-3FA3-4909-8CE7-C2AEBE7F8917}">
      <dgm:prSet/>
      <dgm:spPr/>
      <dgm:t>
        <a:bodyPr/>
        <a:lstStyle/>
        <a:p>
          <a:pPr rtl="0"/>
          <a:endParaRPr lang="ar-JO"/>
        </a:p>
      </dgm:t>
    </dgm:pt>
    <dgm:pt modelId="{94562346-7DAD-4AB7-97D5-400AF03C31AE}" type="sibTrans" cxnId="{E2474BA0-3FA3-4909-8CE7-C2AEBE7F8917}">
      <dgm:prSet/>
      <dgm:spPr/>
      <dgm:t>
        <a:bodyPr/>
        <a:lstStyle/>
        <a:p>
          <a:pPr rtl="0"/>
          <a:endParaRPr lang="ar-JO"/>
        </a:p>
      </dgm:t>
    </dgm:pt>
    <dgm:pt modelId="{89111234-D132-4F3E-B261-32A582FEA018}">
      <dgm:prSet phldrT="[Text]" custT="1"/>
      <dgm:spPr/>
      <dgm:t>
        <a:bodyPr/>
        <a:lstStyle/>
        <a:p>
          <a:pPr rtl="0"/>
          <a:r>
            <a:rPr lang="en-US" sz="1100" b="1"/>
            <a:t>M1</a:t>
          </a:r>
          <a:endParaRPr lang="en-US" sz="800" b="1"/>
        </a:p>
        <a:p>
          <a:pPr rtl="0"/>
          <a:r>
            <a:rPr lang="en-US" sz="800"/>
            <a:t>(A1)</a:t>
          </a:r>
          <a:endParaRPr lang="ar-JO" sz="800"/>
        </a:p>
      </dgm:t>
    </dgm:pt>
    <dgm:pt modelId="{BD8D785B-BEA9-4D3D-AFEB-1C7F30BA271B}" type="parTrans" cxnId="{FE275834-E515-4119-A8E5-E90791E28E4B}">
      <dgm:prSet/>
      <dgm:spPr/>
      <dgm:t>
        <a:bodyPr/>
        <a:lstStyle/>
        <a:p>
          <a:pPr rtl="0"/>
          <a:endParaRPr lang="ar-JO"/>
        </a:p>
      </dgm:t>
    </dgm:pt>
    <dgm:pt modelId="{9E992481-4D29-4E19-81A7-8B39C3073F7D}" type="sibTrans" cxnId="{FE275834-E515-4119-A8E5-E90791E28E4B}">
      <dgm:prSet/>
      <dgm:spPr/>
      <dgm:t>
        <a:bodyPr/>
        <a:lstStyle/>
        <a:p>
          <a:pPr rtl="0"/>
          <a:endParaRPr lang="ar-JO"/>
        </a:p>
      </dgm:t>
    </dgm:pt>
    <dgm:pt modelId="{C4939C33-CA36-472B-8B3F-F891E7416E03}">
      <dgm:prSet phldrT="[Text]" custT="1"/>
      <dgm:spPr/>
      <dgm:t>
        <a:bodyPr/>
        <a:lstStyle/>
        <a:p>
          <a:pPr rtl="0"/>
          <a:r>
            <a:rPr lang="en-US" sz="1100" b="1"/>
            <a:t>M2</a:t>
          </a:r>
          <a:endParaRPr lang="en-US" sz="800" b="1"/>
        </a:p>
        <a:p>
          <a:pPr rtl="0"/>
          <a:r>
            <a:rPr lang="en-US" sz="800"/>
            <a:t>(A2,B1)</a:t>
          </a:r>
          <a:endParaRPr lang="ar-JO" sz="800"/>
        </a:p>
      </dgm:t>
    </dgm:pt>
    <dgm:pt modelId="{97B50AF6-A320-44D3-9F07-6D9D593EB917}" type="parTrans" cxnId="{51C162BB-158F-49D0-A4C3-FCC2BDC846A3}">
      <dgm:prSet/>
      <dgm:spPr/>
      <dgm:t>
        <a:bodyPr/>
        <a:lstStyle/>
        <a:p>
          <a:pPr rtl="0"/>
          <a:endParaRPr lang="ar-JO"/>
        </a:p>
      </dgm:t>
    </dgm:pt>
    <dgm:pt modelId="{57E27154-516A-40BF-9A09-10F84E8BFCE3}" type="sibTrans" cxnId="{51C162BB-158F-49D0-A4C3-FCC2BDC846A3}">
      <dgm:prSet/>
      <dgm:spPr/>
      <dgm:t>
        <a:bodyPr/>
        <a:lstStyle/>
        <a:p>
          <a:pPr rtl="0"/>
          <a:endParaRPr lang="ar-JO"/>
        </a:p>
      </dgm:t>
    </dgm:pt>
    <dgm:pt modelId="{8FEDFF15-8835-426C-98F9-5ED326253FD8}">
      <dgm:prSet phldrT="[Text]" custT="1"/>
      <dgm:spPr/>
      <dgm:t>
        <a:bodyPr/>
        <a:lstStyle/>
        <a:p>
          <a:pPr rtl="0"/>
          <a:r>
            <a:rPr lang="en-US" sz="1100" b="1"/>
            <a:t>M3</a:t>
          </a:r>
          <a:endParaRPr lang="en-US" sz="800" b="1"/>
        </a:p>
        <a:p>
          <a:pPr rtl="0"/>
          <a:r>
            <a:rPr lang="en-US" sz="800"/>
            <a:t>(B3,C1,A3)</a:t>
          </a:r>
          <a:endParaRPr lang="ar-JO" sz="800"/>
        </a:p>
      </dgm:t>
    </dgm:pt>
    <dgm:pt modelId="{030BF592-1AFE-4019-B7FC-1F8CA75AB668}" type="parTrans" cxnId="{42BE9AD5-E266-4463-BF94-3306EBD4D57E}">
      <dgm:prSet/>
      <dgm:spPr/>
      <dgm:t>
        <a:bodyPr/>
        <a:lstStyle/>
        <a:p>
          <a:pPr rtl="0"/>
          <a:endParaRPr lang="ar-JO"/>
        </a:p>
      </dgm:t>
    </dgm:pt>
    <dgm:pt modelId="{56313E91-8A2F-4F85-9B89-716DE087094E}" type="sibTrans" cxnId="{42BE9AD5-E266-4463-BF94-3306EBD4D57E}">
      <dgm:prSet/>
      <dgm:spPr/>
      <dgm:t>
        <a:bodyPr/>
        <a:lstStyle/>
        <a:p>
          <a:pPr rtl="0"/>
          <a:endParaRPr lang="ar-JO"/>
        </a:p>
      </dgm:t>
    </dgm:pt>
    <dgm:pt modelId="{2A9CD20F-E6C4-4965-9DA3-EB5E29498D89}">
      <dgm:prSet phldrT="[Text]" custT="1"/>
      <dgm:spPr>
        <a:solidFill>
          <a:schemeClr val="accent1">
            <a:lumMod val="20000"/>
            <a:lumOff val="80000"/>
          </a:schemeClr>
        </a:solidFill>
      </dgm:spPr>
      <dgm:t>
        <a:bodyPr/>
        <a:lstStyle/>
        <a:p>
          <a:pPr rtl="0"/>
          <a:r>
            <a:rPr lang="en-US" sz="1400"/>
            <a:t>Assignment</a:t>
          </a:r>
          <a:r>
            <a:rPr lang="en-US"/>
            <a:t> </a:t>
          </a:r>
          <a:r>
            <a:rPr lang="en-US" sz="1400" b="0"/>
            <a:t>2</a:t>
          </a:r>
          <a:endParaRPr lang="ar-JO" b="0"/>
        </a:p>
      </dgm:t>
    </dgm:pt>
    <dgm:pt modelId="{CABDA8C9-6F06-4F32-B385-86525B19FE7A}" type="parTrans" cxnId="{E9C1FA05-5007-4289-8699-DC8888E166C0}">
      <dgm:prSet/>
      <dgm:spPr/>
      <dgm:t>
        <a:bodyPr/>
        <a:lstStyle/>
        <a:p>
          <a:pPr rtl="0"/>
          <a:endParaRPr lang="ar-JO"/>
        </a:p>
      </dgm:t>
    </dgm:pt>
    <dgm:pt modelId="{E6FEB21B-2A13-4000-A329-55DFC5A8045C}" type="sibTrans" cxnId="{E9C1FA05-5007-4289-8699-DC8888E166C0}">
      <dgm:prSet/>
      <dgm:spPr/>
      <dgm:t>
        <a:bodyPr/>
        <a:lstStyle/>
        <a:p>
          <a:pPr rtl="0"/>
          <a:endParaRPr lang="ar-JO"/>
        </a:p>
      </dgm:t>
    </dgm:pt>
    <dgm:pt modelId="{BC454534-D62F-40A2-9049-D7AB1BFC5B9B}">
      <dgm:prSet phldrT="[Text]" custT="1"/>
      <dgm:spPr/>
      <dgm:t>
        <a:bodyPr/>
        <a:lstStyle/>
        <a:p>
          <a:pPr rtl="0"/>
          <a:r>
            <a:rPr lang="en-US" sz="1100" b="1"/>
            <a:t>M6</a:t>
          </a:r>
        </a:p>
        <a:p>
          <a:pPr rtl="0"/>
          <a:r>
            <a:rPr lang="en-US" sz="800"/>
            <a:t>(A6,B4,C2)</a:t>
          </a:r>
          <a:endParaRPr lang="ar-JO" sz="800"/>
        </a:p>
      </dgm:t>
    </dgm:pt>
    <dgm:pt modelId="{F32DB9C2-EA37-4583-B8B1-14B0EE7C7D69}" type="parTrans" cxnId="{F86AF6F0-8FF0-4DF3-9FDC-828EDD36744E}">
      <dgm:prSet/>
      <dgm:spPr/>
      <dgm:t>
        <a:bodyPr/>
        <a:lstStyle/>
        <a:p>
          <a:pPr rtl="0"/>
          <a:endParaRPr lang="ar-JO"/>
        </a:p>
      </dgm:t>
    </dgm:pt>
    <dgm:pt modelId="{3D8961C3-8405-490B-A8F8-34A0F046E74B}" type="sibTrans" cxnId="{F86AF6F0-8FF0-4DF3-9FDC-828EDD36744E}">
      <dgm:prSet/>
      <dgm:spPr/>
      <dgm:t>
        <a:bodyPr/>
        <a:lstStyle/>
        <a:p>
          <a:pPr rtl="0"/>
          <a:endParaRPr lang="ar-JO"/>
        </a:p>
      </dgm:t>
    </dgm:pt>
    <dgm:pt modelId="{5655F0BA-F1F2-4940-A6B8-3C83487D6F0C}">
      <dgm:prSet phldrT="[Text]" custT="1"/>
      <dgm:spPr/>
      <dgm:t>
        <a:bodyPr/>
        <a:lstStyle/>
        <a:p>
          <a:pPr rtl="0"/>
          <a:r>
            <a:rPr lang="en-US" sz="1100" b="1"/>
            <a:t>M12</a:t>
          </a:r>
        </a:p>
        <a:p>
          <a:pPr rtl="0"/>
          <a:r>
            <a:rPr lang="en-US" sz="800"/>
            <a:t>(C7,D4)</a:t>
          </a:r>
          <a:endParaRPr lang="ar-JO" sz="800"/>
        </a:p>
      </dgm:t>
    </dgm:pt>
    <dgm:pt modelId="{7967FE38-B4B9-42C9-A876-5422D8DB0EE6}" type="parTrans" cxnId="{3EB6AC17-553A-41F3-B6DA-53AF3EA440D3}">
      <dgm:prSet/>
      <dgm:spPr/>
      <dgm:t>
        <a:bodyPr/>
        <a:lstStyle/>
        <a:p>
          <a:pPr rtl="0"/>
          <a:endParaRPr lang="ar-JO"/>
        </a:p>
      </dgm:t>
    </dgm:pt>
    <dgm:pt modelId="{B498F82F-FF19-406A-8948-BF59F9C0CBA1}" type="sibTrans" cxnId="{3EB6AC17-553A-41F3-B6DA-53AF3EA440D3}">
      <dgm:prSet/>
      <dgm:spPr/>
      <dgm:t>
        <a:bodyPr/>
        <a:lstStyle/>
        <a:p>
          <a:pPr rtl="0"/>
          <a:endParaRPr lang="ar-JO"/>
        </a:p>
      </dgm:t>
    </dgm:pt>
    <dgm:pt modelId="{4566C369-2A2A-4C1A-A593-2D77121139BF}">
      <dgm:prSet phldrT="[Text]" custT="1"/>
      <dgm:spPr/>
      <dgm:t>
        <a:bodyPr/>
        <a:lstStyle/>
        <a:p>
          <a:pPr rtl="0"/>
          <a:r>
            <a:rPr lang="en-US" sz="1100" b="1"/>
            <a:t>M13</a:t>
          </a:r>
          <a:endParaRPr lang="en-US" sz="800" b="1"/>
        </a:p>
        <a:p>
          <a:pPr rtl="0"/>
          <a:r>
            <a:rPr lang="en-US" sz="800"/>
            <a:t>(A9,C8)</a:t>
          </a:r>
          <a:endParaRPr lang="ar-JO" sz="800"/>
        </a:p>
      </dgm:t>
    </dgm:pt>
    <dgm:pt modelId="{A4B5461D-5E77-4500-B5D7-9FC77509433D}" type="parTrans" cxnId="{1D515CA4-9D5D-456F-B5BB-8B9A3153F01F}">
      <dgm:prSet/>
      <dgm:spPr/>
      <dgm:t>
        <a:bodyPr/>
        <a:lstStyle/>
        <a:p>
          <a:pPr rtl="0"/>
          <a:endParaRPr lang="ar-JO"/>
        </a:p>
      </dgm:t>
    </dgm:pt>
    <dgm:pt modelId="{11C28285-1126-4CE3-97A3-6E0656EC62DC}" type="sibTrans" cxnId="{1D515CA4-9D5D-456F-B5BB-8B9A3153F01F}">
      <dgm:prSet/>
      <dgm:spPr/>
      <dgm:t>
        <a:bodyPr/>
        <a:lstStyle/>
        <a:p>
          <a:pPr rtl="0"/>
          <a:endParaRPr lang="ar-JO"/>
        </a:p>
      </dgm:t>
    </dgm:pt>
    <dgm:pt modelId="{170F8F27-3361-456C-A257-4D487A30092D}">
      <dgm:prSet phldrT="[Text]" custT="1"/>
      <dgm:spPr/>
      <dgm:t>
        <a:bodyPr/>
        <a:lstStyle/>
        <a:p>
          <a:pPr rtl="0"/>
          <a:r>
            <a:rPr lang="en-US" sz="1100" b="1"/>
            <a:t>M16</a:t>
          </a:r>
          <a:endParaRPr lang="en-US" sz="900" b="1"/>
        </a:p>
        <a:p>
          <a:pPr rtl="0"/>
          <a:r>
            <a:rPr lang="en-US" sz="900"/>
            <a:t>(A6,B2,C7)</a:t>
          </a:r>
          <a:endParaRPr lang="ar-JO" sz="900"/>
        </a:p>
      </dgm:t>
    </dgm:pt>
    <dgm:pt modelId="{06A4A34F-6A28-4686-929C-994F59CAEA7B}" type="parTrans" cxnId="{8A4BC51E-019A-4AB0-9747-9C0CD0FA988D}">
      <dgm:prSet/>
      <dgm:spPr/>
      <dgm:t>
        <a:bodyPr/>
        <a:lstStyle/>
        <a:p>
          <a:pPr rtl="0"/>
          <a:endParaRPr lang="ar-JO"/>
        </a:p>
      </dgm:t>
    </dgm:pt>
    <dgm:pt modelId="{95AC367B-BAEC-4BC4-B00C-0447DC582E53}" type="sibTrans" cxnId="{8A4BC51E-019A-4AB0-9747-9C0CD0FA988D}">
      <dgm:prSet/>
      <dgm:spPr/>
      <dgm:t>
        <a:bodyPr/>
        <a:lstStyle/>
        <a:p>
          <a:pPr rtl="0"/>
          <a:endParaRPr lang="ar-JO"/>
        </a:p>
      </dgm:t>
    </dgm:pt>
    <dgm:pt modelId="{11452336-54CE-4F97-BC9D-DE1AB695C15D}">
      <dgm:prSet phldrT="[Text]" custT="1"/>
      <dgm:spPr/>
      <dgm:t>
        <a:bodyPr/>
        <a:lstStyle/>
        <a:p>
          <a:pPr rtl="0"/>
          <a:r>
            <a:rPr lang="en-US" sz="1100" b="1"/>
            <a:t>M17</a:t>
          </a:r>
        </a:p>
        <a:p>
          <a:pPr rtl="0"/>
          <a:r>
            <a:rPr lang="en-US" sz="900"/>
            <a:t>(C3,D8)</a:t>
          </a:r>
          <a:endParaRPr lang="ar-JO" sz="900"/>
        </a:p>
      </dgm:t>
    </dgm:pt>
    <dgm:pt modelId="{A75B5B0B-A2E4-4BB9-B5D8-03B0077DF2C5}" type="parTrans" cxnId="{EBACBB80-B7A0-41BB-83CD-3CF99C39CD9C}">
      <dgm:prSet/>
      <dgm:spPr/>
      <dgm:t>
        <a:bodyPr/>
        <a:lstStyle/>
        <a:p>
          <a:pPr rtl="0"/>
          <a:endParaRPr lang="ar-JO"/>
        </a:p>
      </dgm:t>
    </dgm:pt>
    <dgm:pt modelId="{01C453E3-06D1-4A33-A596-8D155DC8F408}" type="sibTrans" cxnId="{EBACBB80-B7A0-41BB-83CD-3CF99C39CD9C}">
      <dgm:prSet/>
      <dgm:spPr/>
      <dgm:t>
        <a:bodyPr/>
        <a:lstStyle/>
        <a:p>
          <a:pPr rtl="0"/>
          <a:endParaRPr lang="ar-JO"/>
        </a:p>
      </dgm:t>
    </dgm:pt>
    <dgm:pt modelId="{24427044-82B3-4B55-8360-56841354E78B}">
      <dgm:prSet phldrT="[Text]" custT="1"/>
      <dgm:spPr/>
      <dgm:t>
        <a:bodyPr/>
        <a:lstStyle/>
        <a:p>
          <a:pPr rtl="0"/>
          <a:r>
            <a:rPr lang="en-US" sz="1100" b="1"/>
            <a:t>M18</a:t>
          </a:r>
        </a:p>
        <a:p>
          <a:pPr rtl="0"/>
          <a:r>
            <a:rPr lang="en-US" sz="900"/>
            <a:t>(B5,C4)</a:t>
          </a:r>
          <a:endParaRPr lang="ar-JO" sz="900"/>
        </a:p>
      </dgm:t>
    </dgm:pt>
    <dgm:pt modelId="{0D64F618-BD3C-476A-A5B1-FA2AAC859D13}" type="parTrans" cxnId="{77A4154D-80DD-424F-947D-80573CA51CE8}">
      <dgm:prSet/>
      <dgm:spPr/>
      <dgm:t>
        <a:bodyPr/>
        <a:lstStyle/>
        <a:p>
          <a:pPr rtl="0"/>
          <a:endParaRPr lang="ar-JO"/>
        </a:p>
      </dgm:t>
    </dgm:pt>
    <dgm:pt modelId="{942165F6-BC3C-4ECA-AA6F-2B63A5AA2ABB}" type="sibTrans" cxnId="{77A4154D-80DD-424F-947D-80573CA51CE8}">
      <dgm:prSet/>
      <dgm:spPr/>
      <dgm:t>
        <a:bodyPr/>
        <a:lstStyle/>
        <a:p>
          <a:pPr rtl="0"/>
          <a:endParaRPr lang="ar-JO"/>
        </a:p>
      </dgm:t>
    </dgm:pt>
    <dgm:pt modelId="{4D75E94C-0F81-41EE-B386-8F356261F99C}">
      <dgm:prSet phldrT="[Text]" custT="1"/>
      <dgm:spPr/>
      <dgm:t>
        <a:bodyPr/>
        <a:lstStyle/>
        <a:p>
          <a:pPr rtl="0"/>
          <a:r>
            <a:rPr lang="en-US" sz="1100" b="1"/>
            <a:t>M19</a:t>
          </a:r>
        </a:p>
        <a:p>
          <a:pPr rtl="0"/>
          <a:r>
            <a:rPr lang="en-US" sz="900"/>
            <a:t>(C10,D9)</a:t>
          </a:r>
          <a:endParaRPr lang="ar-JO" sz="900"/>
        </a:p>
      </dgm:t>
    </dgm:pt>
    <dgm:pt modelId="{B7F81D12-AB12-4CBB-A55D-DC45BEA339F4}" type="parTrans" cxnId="{CF85126C-97F3-4189-B512-9047F4BA07B2}">
      <dgm:prSet/>
      <dgm:spPr/>
      <dgm:t>
        <a:bodyPr/>
        <a:lstStyle/>
        <a:p>
          <a:pPr rtl="0"/>
          <a:endParaRPr lang="ar-JO"/>
        </a:p>
      </dgm:t>
    </dgm:pt>
    <dgm:pt modelId="{4CBAC8BF-6C03-4EC1-8781-C62F4B256E2A}" type="sibTrans" cxnId="{CF85126C-97F3-4189-B512-9047F4BA07B2}">
      <dgm:prSet/>
      <dgm:spPr/>
      <dgm:t>
        <a:bodyPr/>
        <a:lstStyle/>
        <a:p>
          <a:pPr rtl="0"/>
          <a:endParaRPr lang="ar-JO"/>
        </a:p>
      </dgm:t>
    </dgm:pt>
    <dgm:pt modelId="{57ED85B6-EF60-4722-8287-FEEBF9BE4467}">
      <dgm:prSet phldrT="[Text]" custT="1"/>
      <dgm:spPr/>
      <dgm:t>
        <a:bodyPr/>
        <a:lstStyle/>
        <a:p>
          <a:pPr rtl="0"/>
          <a:r>
            <a:rPr lang="en-US" sz="1100" b="1"/>
            <a:t>M20</a:t>
          </a:r>
        </a:p>
        <a:p>
          <a:pPr rtl="0"/>
          <a:r>
            <a:rPr lang="en-US" sz="900"/>
            <a:t>(D10)</a:t>
          </a:r>
          <a:endParaRPr lang="ar-JO" sz="900"/>
        </a:p>
      </dgm:t>
    </dgm:pt>
    <dgm:pt modelId="{A920379C-5D28-4356-8E0B-2046F7AAD3BF}" type="parTrans" cxnId="{15918C47-B4BF-4B33-839B-1613CAAF0381}">
      <dgm:prSet/>
      <dgm:spPr/>
      <dgm:t>
        <a:bodyPr/>
        <a:lstStyle/>
        <a:p>
          <a:pPr rtl="0"/>
          <a:endParaRPr lang="ar-JO"/>
        </a:p>
      </dgm:t>
    </dgm:pt>
    <dgm:pt modelId="{76714D3C-FAB0-4B1D-BDA1-4A851B34EFE3}" type="sibTrans" cxnId="{15918C47-B4BF-4B33-839B-1613CAAF0381}">
      <dgm:prSet/>
      <dgm:spPr/>
      <dgm:t>
        <a:bodyPr/>
        <a:lstStyle/>
        <a:p>
          <a:pPr rtl="0"/>
          <a:endParaRPr lang="ar-JO"/>
        </a:p>
      </dgm:t>
    </dgm:pt>
    <dgm:pt modelId="{25D3536D-3FB9-46F5-A8C6-37A92A66AF06}">
      <dgm:prSet phldrT="[Text]" custT="1"/>
      <dgm:spPr/>
      <dgm:t>
        <a:bodyPr/>
        <a:lstStyle/>
        <a:p>
          <a:pPr rtl="0"/>
          <a:r>
            <a:rPr lang="en-US" sz="1100" b="1"/>
            <a:t>M8</a:t>
          </a:r>
        </a:p>
        <a:p>
          <a:pPr rtl="0"/>
          <a:r>
            <a:rPr lang="en-US" sz="800"/>
            <a:t>(A8,B7,C4)</a:t>
          </a:r>
          <a:endParaRPr lang="ar-JO" sz="800"/>
        </a:p>
      </dgm:t>
    </dgm:pt>
    <dgm:pt modelId="{8849ECE4-7D27-4CC4-B58D-A88CDA73CC64}" type="parTrans" cxnId="{E7E9BF3E-5F5A-46D8-8DDF-BD7524B6253B}">
      <dgm:prSet/>
      <dgm:spPr/>
      <dgm:t>
        <a:bodyPr/>
        <a:lstStyle/>
        <a:p>
          <a:pPr rtl="0"/>
          <a:endParaRPr lang="ar-JO"/>
        </a:p>
      </dgm:t>
    </dgm:pt>
    <dgm:pt modelId="{2BFC152C-D9B4-4E7E-8F45-3E0FBA655209}" type="sibTrans" cxnId="{E7E9BF3E-5F5A-46D8-8DDF-BD7524B6253B}">
      <dgm:prSet/>
      <dgm:spPr/>
      <dgm:t>
        <a:bodyPr/>
        <a:lstStyle/>
        <a:p>
          <a:pPr rtl="0"/>
          <a:endParaRPr lang="ar-JO"/>
        </a:p>
      </dgm:t>
    </dgm:pt>
    <dgm:pt modelId="{B0D64AC2-B50E-4C5D-B3E3-BE7FB8C327D5}">
      <dgm:prSet phldrT="[Text]" custT="1"/>
      <dgm:spPr/>
      <dgm:t>
        <a:bodyPr/>
        <a:lstStyle/>
        <a:p>
          <a:pPr rtl="0"/>
          <a:r>
            <a:rPr lang="en-US" sz="1100" b="1"/>
            <a:t>M9</a:t>
          </a:r>
          <a:endParaRPr lang="en-US" sz="800" b="1"/>
        </a:p>
        <a:p>
          <a:pPr rtl="0"/>
          <a:r>
            <a:rPr lang="en-US" sz="800"/>
            <a:t>(B8,C5,D1)</a:t>
          </a:r>
          <a:endParaRPr lang="ar-JO" sz="800"/>
        </a:p>
      </dgm:t>
    </dgm:pt>
    <dgm:pt modelId="{76AA7CA7-1627-4C60-BC3B-001D4CD535E1}" type="parTrans" cxnId="{B31E768D-FCC5-49FC-8D1E-82731B63B20F}">
      <dgm:prSet/>
      <dgm:spPr/>
      <dgm:t>
        <a:bodyPr/>
        <a:lstStyle/>
        <a:p>
          <a:pPr rtl="0"/>
          <a:endParaRPr lang="ar-JO"/>
        </a:p>
      </dgm:t>
    </dgm:pt>
    <dgm:pt modelId="{29A40E84-201C-4E55-B694-D88E80B0A015}" type="sibTrans" cxnId="{B31E768D-FCC5-49FC-8D1E-82731B63B20F}">
      <dgm:prSet/>
      <dgm:spPr/>
      <dgm:t>
        <a:bodyPr/>
        <a:lstStyle/>
        <a:p>
          <a:pPr rtl="0"/>
          <a:endParaRPr lang="ar-JO"/>
        </a:p>
      </dgm:t>
    </dgm:pt>
    <dgm:pt modelId="{52B1869E-AF99-490A-805B-7777938A69A3}">
      <dgm:prSet phldrT="[Text]" custT="1"/>
      <dgm:spPr/>
      <dgm:t>
        <a:bodyPr/>
        <a:lstStyle/>
        <a:p>
          <a:pPr rtl="0"/>
          <a:r>
            <a:rPr lang="en-US" sz="1100" b="1"/>
            <a:t>M10</a:t>
          </a:r>
          <a:endParaRPr lang="en-US" sz="800" b="1"/>
        </a:p>
        <a:p>
          <a:pPr rtl="0"/>
          <a:r>
            <a:rPr lang="en-US" sz="800"/>
            <a:t>(B9,D2)</a:t>
          </a:r>
          <a:endParaRPr lang="ar-JO" sz="800"/>
        </a:p>
      </dgm:t>
    </dgm:pt>
    <dgm:pt modelId="{B902E024-78CD-4D21-8F68-7AD21BFDECB6}" type="parTrans" cxnId="{1DCF5B7A-3CC3-418B-A249-1E9011BCF0B5}">
      <dgm:prSet/>
      <dgm:spPr/>
      <dgm:t>
        <a:bodyPr/>
        <a:lstStyle/>
        <a:p>
          <a:pPr rtl="0"/>
          <a:endParaRPr lang="ar-JO"/>
        </a:p>
      </dgm:t>
    </dgm:pt>
    <dgm:pt modelId="{B19DAED5-E839-4AE6-B07B-DBE0BCA82648}" type="sibTrans" cxnId="{1DCF5B7A-3CC3-418B-A249-1E9011BCF0B5}">
      <dgm:prSet/>
      <dgm:spPr/>
      <dgm:t>
        <a:bodyPr/>
        <a:lstStyle/>
        <a:p>
          <a:pPr rtl="0"/>
          <a:endParaRPr lang="ar-JO"/>
        </a:p>
      </dgm:t>
    </dgm:pt>
    <dgm:pt modelId="{B35D7FE4-684F-4024-BE10-EFECF784ACAB}">
      <dgm:prSet phldrT="[Text]" custT="1"/>
      <dgm:spPr/>
      <dgm:t>
        <a:bodyPr/>
        <a:lstStyle/>
        <a:p>
          <a:pPr rtl="0"/>
          <a:r>
            <a:rPr lang="en-US" sz="1100" b="1"/>
            <a:t>M11</a:t>
          </a:r>
        </a:p>
        <a:p>
          <a:pPr rtl="0"/>
          <a:r>
            <a:rPr lang="en-US" sz="800"/>
            <a:t>(B10,C6,D3)</a:t>
          </a:r>
          <a:endParaRPr lang="ar-JO" sz="800"/>
        </a:p>
      </dgm:t>
    </dgm:pt>
    <dgm:pt modelId="{ACF61EED-E5D7-4DDC-B4BD-86302993F128}" type="parTrans" cxnId="{416666C9-A568-4299-8EDC-7498E6548A42}">
      <dgm:prSet/>
      <dgm:spPr/>
      <dgm:t>
        <a:bodyPr/>
        <a:lstStyle/>
        <a:p>
          <a:pPr rtl="0"/>
          <a:endParaRPr lang="ar-JO"/>
        </a:p>
      </dgm:t>
    </dgm:pt>
    <dgm:pt modelId="{4962DA68-F8EE-463A-BCB3-1DD04DFAF9C8}" type="sibTrans" cxnId="{416666C9-A568-4299-8EDC-7498E6548A42}">
      <dgm:prSet/>
      <dgm:spPr/>
      <dgm:t>
        <a:bodyPr/>
        <a:lstStyle/>
        <a:p>
          <a:pPr rtl="0"/>
          <a:endParaRPr lang="ar-JO"/>
        </a:p>
      </dgm:t>
    </dgm:pt>
    <dgm:pt modelId="{F356F816-4AC3-4B1A-B5AF-26ACD97A8B19}">
      <dgm:prSet phldrT="[Text]" custT="1"/>
      <dgm:spPr>
        <a:solidFill>
          <a:schemeClr val="accent1">
            <a:lumMod val="20000"/>
            <a:lumOff val="80000"/>
          </a:schemeClr>
        </a:solidFill>
      </dgm:spPr>
      <dgm:t>
        <a:bodyPr/>
        <a:lstStyle/>
        <a:p>
          <a:pPr rtl="0"/>
          <a:r>
            <a:rPr lang="en-US" sz="1400"/>
            <a:t>Assignment</a:t>
          </a:r>
          <a:r>
            <a:rPr lang="en-US" sz="1600"/>
            <a:t> </a:t>
          </a:r>
          <a:r>
            <a:rPr lang="en-US" sz="1400"/>
            <a:t>3</a:t>
          </a:r>
          <a:endParaRPr lang="ar-JO" sz="1600"/>
        </a:p>
      </dgm:t>
    </dgm:pt>
    <dgm:pt modelId="{5823D40F-5EC3-4056-96FB-5F6963E01D23}" type="parTrans" cxnId="{F8C16349-AD71-48C8-9158-4979950F59EB}">
      <dgm:prSet/>
      <dgm:spPr/>
      <dgm:t>
        <a:bodyPr/>
        <a:lstStyle/>
        <a:p>
          <a:pPr rtl="0"/>
          <a:endParaRPr lang="ar-JO"/>
        </a:p>
      </dgm:t>
    </dgm:pt>
    <dgm:pt modelId="{571F3E62-6E76-4865-9670-B4CEBAA83D34}" type="sibTrans" cxnId="{F8C16349-AD71-48C8-9158-4979950F59EB}">
      <dgm:prSet/>
      <dgm:spPr/>
      <dgm:t>
        <a:bodyPr/>
        <a:lstStyle/>
        <a:p>
          <a:pPr rtl="0"/>
          <a:endParaRPr lang="ar-JO"/>
        </a:p>
      </dgm:t>
    </dgm:pt>
    <dgm:pt modelId="{9004CB80-4D3C-4138-A117-7F687D2A0124}">
      <dgm:prSet phldrT="[Text]" custT="1"/>
      <dgm:spPr>
        <a:solidFill>
          <a:schemeClr val="accent1">
            <a:lumMod val="20000"/>
            <a:lumOff val="80000"/>
          </a:schemeClr>
        </a:solidFill>
      </dgm:spPr>
      <dgm:t>
        <a:bodyPr/>
        <a:lstStyle/>
        <a:p>
          <a:pPr rtl="0"/>
          <a:r>
            <a:rPr lang="en-US" sz="1400"/>
            <a:t>Assignment</a:t>
          </a:r>
          <a:r>
            <a:rPr lang="en-US" sz="1600"/>
            <a:t> </a:t>
          </a:r>
          <a:r>
            <a:rPr lang="en-US" sz="1400"/>
            <a:t>4</a:t>
          </a:r>
          <a:endParaRPr lang="ar-JO" sz="1600"/>
        </a:p>
      </dgm:t>
    </dgm:pt>
    <dgm:pt modelId="{55EBF38F-8430-4645-AC2B-C3823BCA93CD}" type="parTrans" cxnId="{58472E86-9107-4268-998D-A8789E906293}">
      <dgm:prSet/>
      <dgm:spPr/>
      <dgm:t>
        <a:bodyPr/>
        <a:lstStyle/>
        <a:p>
          <a:pPr rtl="0"/>
          <a:endParaRPr lang="ar-JO"/>
        </a:p>
      </dgm:t>
    </dgm:pt>
    <dgm:pt modelId="{AF9AF382-B824-48FF-9236-EC06E1195DB5}" type="sibTrans" cxnId="{58472E86-9107-4268-998D-A8789E906293}">
      <dgm:prSet/>
      <dgm:spPr/>
      <dgm:t>
        <a:bodyPr/>
        <a:lstStyle/>
        <a:p>
          <a:pPr rtl="0"/>
          <a:endParaRPr lang="ar-JO"/>
        </a:p>
      </dgm:t>
    </dgm:pt>
    <dgm:pt modelId="{5F578FCF-EACB-43BD-B155-73B997B3D76F}">
      <dgm:prSet phldrT="[Text]" custT="1"/>
      <dgm:spPr/>
      <dgm:t>
        <a:bodyPr/>
        <a:lstStyle/>
        <a:p>
          <a:pPr rtl="0"/>
          <a:r>
            <a:rPr lang="en-US" sz="1100" b="1"/>
            <a:t>M15</a:t>
          </a:r>
        </a:p>
        <a:p>
          <a:pPr rtl="0"/>
          <a:r>
            <a:rPr lang="en-US" sz="900"/>
            <a:t>(B4,C2,D6)</a:t>
          </a:r>
          <a:endParaRPr lang="ar-JO" sz="900"/>
        </a:p>
      </dgm:t>
    </dgm:pt>
    <dgm:pt modelId="{2205101D-D436-4C42-BBD2-7BEC55B83FB0}" type="sibTrans" cxnId="{0C4AEBE5-B8C0-437D-9F3B-58D990019C40}">
      <dgm:prSet/>
      <dgm:spPr/>
      <dgm:t>
        <a:bodyPr/>
        <a:lstStyle/>
        <a:p>
          <a:pPr rtl="0"/>
          <a:endParaRPr lang="ar-JO"/>
        </a:p>
      </dgm:t>
    </dgm:pt>
    <dgm:pt modelId="{0233221A-7C72-4084-B3C2-5759305C1317}" type="parTrans" cxnId="{0C4AEBE5-B8C0-437D-9F3B-58D990019C40}">
      <dgm:prSet/>
      <dgm:spPr/>
      <dgm:t>
        <a:bodyPr/>
        <a:lstStyle/>
        <a:p>
          <a:pPr rtl="0"/>
          <a:endParaRPr lang="ar-JO"/>
        </a:p>
      </dgm:t>
    </dgm:pt>
    <dgm:pt modelId="{962F86AC-F40E-43EE-BB34-A04AAF86D5C0}">
      <dgm:prSet phldrT="[Text]" custT="1"/>
      <dgm:spPr/>
      <dgm:t>
        <a:bodyPr/>
        <a:lstStyle/>
        <a:p>
          <a:pPr rtl="0"/>
          <a:r>
            <a:rPr lang="en-US" sz="1100" b="1"/>
            <a:t>M14</a:t>
          </a:r>
          <a:endParaRPr lang="en-US" sz="800" b="1"/>
        </a:p>
        <a:p>
          <a:pPr rtl="0"/>
          <a:r>
            <a:rPr lang="en-US" sz="800"/>
            <a:t>(A10,B7,C9)</a:t>
          </a:r>
          <a:endParaRPr lang="ar-JO" sz="800"/>
        </a:p>
      </dgm:t>
    </dgm:pt>
    <dgm:pt modelId="{89A6301D-7ADA-4541-92C2-5A81B0F22207}" type="sibTrans" cxnId="{19A32644-61F3-46DB-8FD2-F6F214C265CE}">
      <dgm:prSet/>
      <dgm:spPr/>
      <dgm:t>
        <a:bodyPr/>
        <a:lstStyle/>
        <a:p>
          <a:pPr rtl="0"/>
          <a:endParaRPr lang="ar-JO"/>
        </a:p>
      </dgm:t>
    </dgm:pt>
    <dgm:pt modelId="{7C848F8C-81F6-48AF-B3F7-180094BB17AC}" type="parTrans" cxnId="{19A32644-61F3-46DB-8FD2-F6F214C265CE}">
      <dgm:prSet/>
      <dgm:spPr/>
      <dgm:t>
        <a:bodyPr/>
        <a:lstStyle/>
        <a:p>
          <a:pPr rtl="0"/>
          <a:endParaRPr lang="ar-JO"/>
        </a:p>
      </dgm:t>
    </dgm:pt>
    <dgm:pt modelId="{F604EB98-9D28-4488-898E-3D044F3E04AB}">
      <dgm:prSet phldrT="[Text]" custT="1"/>
      <dgm:spPr/>
      <dgm:t>
        <a:bodyPr/>
        <a:lstStyle/>
        <a:p>
          <a:pPr rtl="0"/>
          <a:r>
            <a:rPr lang="en-US" sz="1100" b="1"/>
            <a:t>M4</a:t>
          </a:r>
          <a:endParaRPr lang="en-US" sz="800" b="1"/>
        </a:p>
        <a:p>
          <a:pPr rtl="0"/>
          <a:r>
            <a:rPr lang="en-US" sz="800"/>
            <a:t>(A4,B2)</a:t>
          </a:r>
          <a:endParaRPr lang="ar-JO" sz="800"/>
        </a:p>
      </dgm:t>
    </dgm:pt>
    <dgm:pt modelId="{E282B269-DB9D-4919-8668-3BB955BC182C}" type="sibTrans" cxnId="{31135FA2-2752-4901-A36E-884CB8C4C705}">
      <dgm:prSet/>
      <dgm:spPr/>
      <dgm:t>
        <a:bodyPr/>
        <a:lstStyle/>
        <a:p>
          <a:pPr rtl="0"/>
          <a:endParaRPr lang="ar-JO"/>
        </a:p>
      </dgm:t>
    </dgm:pt>
    <dgm:pt modelId="{2D9CF613-58B8-453A-934B-8207DD55A789}" type="parTrans" cxnId="{31135FA2-2752-4901-A36E-884CB8C4C705}">
      <dgm:prSet/>
      <dgm:spPr/>
      <dgm:t>
        <a:bodyPr/>
        <a:lstStyle/>
        <a:p>
          <a:pPr rtl="0"/>
          <a:endParaRPr lang="ar-JO"/>
        </a:p>
      </dgm:t>
    </dgm:pt>
    <dgm:pt modelId="{80C91F38-FACB-4CED-9E1F-8A63AA8E743C}">
      <dgm:prSet phldrT="[Text]" custT="1"/>
      <dgm:spPr/>
      <dgm:t>
        <a:bodyPr/>
        <a:lstStyle/>
        <a:p>
          <a:pPr rtl="0"/>
          <a:r>
            <a:rPr lang="en-US" sz="1100" b="1"/>
            <a:t>M5</a:t>
          </a:r>
          <a:endParaRPr lang="en-US" sz="800" b="1"/>
        </a:p>
        <a:p>
          <a:pPr rtl="0"/>
          <a:r>
            <a:rPr lang="en-US" sz="800"/>
            <a:t>(A5,B6,C3)</a:t>
          </a:r>
          <a:endParaRPr lang="ar-JO" sz="800"/>
        </a:p>
      </dgm:t>
    </dgm:pt>
    <dgm:pt modelId="{5F6A5336-3EFA-4DF6-BD31-A9BD711E7530}" type="sibTrans" cxnId="{010E9F5A-C388-4208-83F8-1578EC1D3B82}">
      <dgm:prSet/>
      <dgm:spPr/>
      <dgm:t>
        <a:bodyPr/>
        <a:lstStyle/>
        <a:p>
          <a:pPr rtl="0"/>
          <a:endParaRPr lang="ar-JO">
            <a:solidFill>
              <a:srgbClr val="FF0000"/>
            </a:solidFill>
          </a:endParaRPr>
        </a:p>
      </dgm:t>
    </dgm:pt>
    <dgm:pt modelId="{F4861072-9D4C-418B-AE48-55408A33C3F2}" type="parTrans" cxnId="{010E9F5A-C388-4208-83F8-1578EC1D3B82}">
      <dgm:prSet/>
      <dgm:spPr/>
      <dgm:t>
        <a:bodyPr/>
        <a:lstStyle/>
        <a:p>
          <a:pPr rtl="0"/>
          <a:endParaRPr lang="ar-JO"/>
        </a:p>
      </dgm:t>
    </dgm:pt>
    <dgm:pt modelId="{B9AF540C-4F5C-48EE-934F-ED23352DF85B}">
      <dgm:prSet phldrT="[Text]" custT="1"/>
      <dgm:spPr/>
      <dgm:t>
        <a:bodyPr/>
        <a:lstStyle/>
        <a:p>
          <a:pPr rtl="0"/>
          <a:r>
            <a:rPr lang="en-US" sz="1100" b="1" dirty="0"/>
            <a:t>M7</a:t>
          </a:r>
        </a:p>
        <a:p>
          <a:pPr rtl="0"/>
          <a:r>
            <a:rPr lang="en-US" sz="800" dirty="0"/>
            <a:t>(A7,B5)</a:t>
          </a:r>
          <a:endParaRPr lang="ar-JO" sz="800" dirty="0"/>
        </a:p>
      </dgm:t>
    </dgm:pt>
    <dgm:pt modelId="{1753A7F8-7E92-4D98-A3A1-83B25F1FA18E}" type="sibTrans" cxnId="{862B5FC4-0AD2-4EB2-BB99-31404402B644}">
      <dgm:prSet/>
      <dgm:spPr/>
      <dgm:t>
        <a:bodyPr/>
        <a:lstStyle/>
        <a:p>
          <a:pPr rtl="0"/>
          <a:endParaRPr lang="ar-JO"/>
        </a:p>
      </dgm:t>
    </dgm:pt>
    <dgm:pt modelId="{D1B7294B-CF3B-4FF6-B02F-6C85266262B2}" type="parTrans" cxnId="{862B5FC4-0AD2-4EB2-BB99-31404402B644}">
      <dgm:prSet/>
      <dgm:spPr/>
      <dgm:t>
        <a:bodyPr/>
        <a:lstStyle/>
        <a:p>
          <a:pPr rtl="0"/>
          <a:endParaRPr lang="ar-JO"/>
        </a:p>
      </dgm:t>
    </dgm:pt>
    <dgm:pt modelId="{496D27D0-FF55-45CB-8916-D2EF5F37047A}" type="pres">
      <dgm:prSet presAssocID="{F3650B93-D68A-452E-BAA4-0D2F4F7A9702}" presName="Name0" presStyleCnt="0">
        <dgm:presLayoutVars>
          <dgm:dir/>
          <dgm:resizeHandles val="exact"/>
        </dgm:presLayoutVars>
      </dgm:prSet>
      <dgm:spPr/>
      <dgm:t>
        <a:bodyPr/>
        <a:lstStyle/>
        <a:p>
          <a:pPr rtl="1"/>
          <a:endParaRPr lang="ar-JO"/>
        </a:p>
      </dgm:t>
    </dgm:pt>
    <dgm:pt modelId="{4299FE72-7C7A-4C60-8DB2-5970156E7BEA}" type="pres">
      <dgm:prSet presAssocID="{DC016A07-9224-458A-AB8F-47FD2A27FFF7}" presName="node" presStyleLbl="node1" presStyleIdx="0" presStyleCnt="24" custScaleX="165486" custScaleY="115883">
        <dgm:presLayoutVars>
          <dgm:bulletEnabled val="1"/>
        </dgm:presLayoutVars>
      </dgm:prSet>
      <dgm:spPr/>
      <dgm:t>
        <a:bodyPr/>
        <a:lstStyle/>
        <a:p>
          <a:pPr rtl="1"/>
          <a:endParaRPr lang="ar-JO"/>
        </a:p>
      </dgm:t>
    </dgm:pt>
    <dgm:pt modelId="{37A2E274-6E98-4E46-85B1-AEFE492E862E}" type="pres">
      <dgm:prSet presAssocID="{94562346-7DAD-4AB7-97D5-400AF03C31AE}" presName="sibTrans" presStyleLbl="sibTrans1D1" presStyleIdx="0" presStyleCnt="23"/>
      <dgm:spPr/>
      <dgm:t>
        <a:bodyPr/>
        <a:lstStyle/>
        <a:p>
          <a:pPr rtl="1"/>
          <a:endParaRPr lang="ar-JO"/>
        </a:p>
      </dgm:t>
    </dgm:pt>
    <dgm:pt modelId="{9E4C3ED2-0FA8-418F-99C3-CC01C718367A}" type="pres">
      <dgm:prSet presAssocID="{94562346-7DAD-4AB7-97D5-400AF03C31AE}" presName="connectorText" presStyleLbl="sibTrans1D1" presStyleIdx="0" presStyleCnt="23"/>
      <dgm:spPr/>
      <dgm:t>
        <a:bodyPr/>
        <a:lstStyle/>
        <a:p>
          <a:pPr rtl="1"/>
          <a:endParaRPr lang="ar-JO"/>
        </a:p>
      </dgm:t>
    </dgm:pt>
    <dgm:pt modelId="{D8802785-D1B6-4A6E-B244-816B9D22CABA}" type="pres">
      <dgm:prSet presAssocID="{89111234-D132-4F3E-B261-32A582FEA018}" presName="node" presStyleLbl="node1" presStyleIdx="1" presStyleCnt="24">
        <dgm:presLayoutVars>
          <dgm:bulletEnabled val="1"/>
        </dgm:presLayoutVars>
      </dgm:prSet>
      <dgm:spPr/>
      <dgm:t>
        <a:bodyPr/>
        <a:lstStyle/>
        <a:p>
          <a:pPr rtl="1"/>
          <a:endParaRPr lang="ar-JO"/>
        </a:p>
      </dgm:t>
    </dgm:pt>
    <dgm:pt modelId="{B6EFDC4D-3436-4427-9496-B0B4C81E7AEE}" type="pres">
      <dgm:prSet presAssocID="{9E992481-4D29-4E19-81A7-8B39C3073F7D}" presName="sibTrans" presStyleLbl="sibTrans1D1" presStyleIdx="1" presStyleCnt="23"/>
      <dgm:spPr/>
      <dgm:t>
        <a:bodyPr/>
        <a:lstStyle/>
        <a:p>
          <a:pPr rtl="1"/>
          <a:endParaRPr lang="ar-JO"/>
        </a:p>
      </dgm:t>
    </dgm:pt>
    <dgm:pt modelId="{574A52D0-9374-4B3C-8A1A-8CB0BFD6D279}" type="pres">
      <dgm:prSet presAssocID="{9E992481-4D29-4E19-81A7-8B39C3073F7D}" presName="connectorText" presStyleLbl="sibTrans1D1" presStyleIdx="1" presStyleCnt="23"/>
      <dgm:spPr/>
      <dgm:t>
        <a:bodyPr/>
        <a:lstStyle/>
        <a:p>
          <a:pPr rtl="1"/>
          <a:endParaRPr lang="ar-JO"/>
        </a:p>
      </dgm:t>
    </dgm:pt>
    <dgm:pt modelId="{81A91E42-37C6-408E-B4FE-24E77B6AA1D1}" type="pres">
      <dgm:prSet presAssocID="{C4939C33-CA36-472B-8B3F-F891E7416E03}" presName="node" presStyleLbl="node1" presStyleIdx="2" presStyleCnt="24">
        <dgm:presLayoutVars>
          <dgm:bulletEnabled val="1"/>
        </dgm:presLayoutVars>
      </dgm:prSet>
      <dgm:spPr/>
      <dgm:t>
        <a:bodyPr/>
        <a:lstStyle/>
        <a:p>
          <a:pPr rtl="1"/>
          <a:endParaRPr lang="ar-JO"/>
        </a:p>
      </dgm:t>
    </dgm:pt>
    <dgm:pt modelId="{B10A0E53-D24D-42BE-BC2C-EDD45D100429}" type="pres">
      <dgm:prSet presAssocID="{57E27154-516A-40BF-9A09-10F84E8BFCE3}" presName="sibTrans" presStyleLbl="sibTrans1D1" presStyleIdx="2" presStyleCnt="23"/>
      <dgm:spPr/>
      <dgm:t>
        <a:bodyPr/>
        <a:lstStyle/>
        <a:p>
          <a:pPr rtl="1"/>
          <a:endParaRPr lang="ar-JO"/>
        </a:p>
      </dgm:t>
    </dgm:pt>
    <dgm:pt modelId="{1EFB2EDD-1CB7-4A25-862D-701B82463AB7}" type="pres">
      <dgm:prSet presAssocID="{57E27154-516A-40BF-9A09-10F84E8BFCE3}" presName="connectorText" presStyleLbl="sibTrans1D1" presStyleIdx="2" presStyleCnt="23"/>
      <dgm:spPr/>
      <dgm:t>
        <a:bodyPr/>
        <a:lstStyle/>
        <a:p>
          <a:pPr rtl="1"/>
          <a:endParaRPr lang="ar-JO"/>
        </a:p>
      </dgm:t>
    </dgm:pt>
    <dgm:pt modelId="{9D340A64-E06E-4D05-A527-366B07F11E19}" type="pres">
      <dgm:prSet presAssocID="{8FEDFF15-8835-426C-98F9-5ED326253FD8}" presName="node" presStyleLbl="node1" presStyleIdx="3" presStyleCnt="24">
        <dgm:presLayoutVars>
          <dgm:bulletEnabled val="1"/>
        </dgm:presLayoutVars>
      </dgm:prSet>
      <dgm:spPr/>
      <dgm:t>
        <a:bodyPr/>
        <a:lstStyle/>
        <a:p>
          <a:pPr rtl="1"/>
          <a:endParaRPr lang="ar-JO"/>
        </a:p>
      </dgm:t>
    </dgm:pt>
    <dgm:pt modelId="{366B41FD-62FD-4317-B459-E7D793A57EF2}" type="pres">
      <dgm:prSet presAssocID="{56313E91-8A2F-4F85-9B89-716DE087094E}" presName="sibTrans" presStyleLbl="sibTrans1D1" presStyleIdx="3" presStyleCnt="23"/>
      <dgm:spPr/>
      <dgm:t>
        <a:bodyPr/>
        <a:lstStyle/>
        <a:p>
          <a:pPr rtl="1"/>
          <a:endParaRPr lang="ar-JO"/>
        </a:p>
      </dgm:t>
    </dgm:pt>
    <dgm:pt modelId="{903999FF-EAF0-4813-9A05-27152469B812}" type="pres">
      <dgm:prSet presAssocID="{56313E91-8A2F-4F85-9B89-716DE087094E}" presName="connectorText" presStyleLbl="sibTrans1D1" presStyleIdx="3" presStyleCnt="23"/>
      <dgm:spPr/>
      <dgm:t>
        <a:bodyPr/>
        <a:lstStyle/>
        <a:p>
          <a:pPr rtl="1"/>
          <a:endParaRPr lang="ar-JO"/>
        </a:p>
      </dgm:t>
    </dgm:pt>
    <dgm:pt modelId="{421AA9AB-0892-4FD5-BA56-2F66226A1171}" type="pres">
      <dgm:prSet presAssocID="{F604EB98-9D28-4488-898E-3D044F3E04AB}" presName="node" presStyleLbl="node1" presStyleIdx="4" presStyleCnt="24">
        <dgm:presLayoutVars>
          <dgm:bulletEnabled val="1"/>
        </dgm:presLayoutVars>
      </dgm:prSet>
      <dgm:spPr/>
      <dgm:t>
        <a:bodyPr/>
        <a:lstStyle/>
        <a:p>
          <a:pPr rtl="1"/>
          <a:endParaRPr lang="ar-JO"/>
        </a:p>
      </dgm:t>
    </dgm:pt>
    <dgm:pt modelId="{AC051FFF-F0BC-46CB-B167-F4730C62FB3C}" type="pres">
      <dgm:prSet presAssocID="{E282B269-DB9D-4919-8668-3BB955BC182C}" presName="sibTrans" presStyleLbl="sibTrans1D1" presStyleIdx="4" presStyleCnt="23"/>
      <dgm:spPr/>
      <dgm:t>
        <a:bodyPr/>
        <a:lstStyle/>
        <a:p>
          <a:pPr rtl="1"/>
          <a:endParaRPr lang="ar-JO"/>
        </a:p>
      </dgm:t>
    </dgm:pt>
    <dgm:pt modelId="{4DC3B50E-C8A1-408F-8816-9EAFCC8F3314}" type="pres">
      <dgm:prSet presAssocID="{E282B269-DB9D-4919-8668-3BB955BC182C}" presName="connectorText" presStyleLbl="sibTrans1D1" presStyleIdx="4" presStyleCnt="23"/>
      <dgm:spPr/>
      <dgm:t>
        <a:bodyPr/>
        <a:lstStyle/>
        <a:p>
          <a:pPr rtl="1"/>
          <a:endParaRPr lang="ar-JO"/>
        </a:p>
      </dgm:t>
    </dgm:pt>
    <dgm:pt modelId="{A2C96709-55E4-4F54-AED1-FF6B73D8296F}" type="pres">
      <dgm:prSet presAssocID="{80C91F38-FACB-4CED-9E1F-8A63AA8E743C}" presName="node" presStyleLbl="node1" presStyleIdx="5" presStyleCnt="24" custScaleX="95084">
        <dgm:presLayoutVars>
          <dgm:bulletEnabled val="1"/>
        </dgm:presLayoutVars>
      </dgm:prSet>
      <dgm:spPr/>
      <dgm:t>
        <a:bodyPr/>
        <a:lstStyle/>
        <a:p>
          <a:pPr rtl="1"/>
          <a:endParaRPr lang="ar-JO"/>
        </a:p>
      </dgm:t>
    </dgm:pt>
    <dgm:pt modelId="{47DD9E98-68D3-4E39-B399-53C2C4831293}" type="pres">
      <dgm:prSet presAssocID="{5F6A5336-3EFA-4DF6-BD31-A9BD711E7530}" presName="sibTrans" presStyleLbl="sibTrans1D1" presStyleIdx="5" presStyleCnt="23"/>
      <dgm:spPr/>
      <dgm:t>
        <a:bodyPr/>
        <a:lstStyle/>
        <a:p>
          <a:pPr rtl="1"/>
          <a:endParaRPr lang="ar-JO"/>
        </a:p>
      </dgm:t>
    </dgm:pt>
    <dgm:pt modelId="{9D6F59A8-6228-403C-94BD-2AE5E386CC4B}" type="pres">
      <dgm:prSet presAssocID="{5F6A5336-3EFA-4DF6-BD31-A9BD711E7530}" presName="connectorText" presStyleLbl="sibTrans1D1" presStyleIdx="5" presStyleCnt="23"/>
      <dgm:spPr/>
      <dgm:t>
        <a:bodyPr/>
        <a:lstStyle/>
        <a:p>
          <a:pPr rtl="1"/>
          <a:endParaRPr lang="ar-JO"/>
        </a:p>
      </dgm:t>
    </dgm:pt>
    <dgm:pt modelId="{18D8E5D8-FA54-4C85-99E2-D14D4B61F0DB}" type="pres">
      <dgm:prSet presAssocID="{2A9CD20F-E6C4-4965-9DA3-EB5E29498D89}" presName="node" presStyleLbl="node1" presStyleIdx="6" presStyleCnt="24" custScaleX="163089" custScaleY="122307">
        <dgm:presLayoutVars>
          <dgm:bulletEnabled val="1"/>
        </dgm:presLayoutVars>
      </dgm:prSet>
      <dgm:spPr/>
      <dgm:t>
        <a:bodyPr/>
        <a:lstStyle/>
        <a:p>
          <a:pPr rtl="1"/>
          <a:endParaRPr lang="ar-JO"/>
        </a:p>
      </dgm:t>
    </dgm:pt>
    <dgm:pt modelId="{F840C2C1-C970-4900-AE97-EBA08F5FB881}" type="pres">
      <dgm:prSet presAssocID="{E6FEB21B-2A13-4000-A329-55DFC5A8045C}" presName="sibTrans" presStyleLbl="sibTrans1D1" presStyleIdx="6" presStyleCnt="23"/>
      <dgm:spPr/>
      <dgm:t>
        <a:bodyPr/>
        <a:lstStyle/>
        <a:p>
          <a:pPr rtl="1"/>
          <a:endParaRPr lang="ar-JO"/>
        </a:p>
      </dgm:t>
    </dgm:pt>
    <dgm:pt modelId="{4F39E82D-D936-4164-82E5-00E989079491}" type="pres">
      <dgm:prSet presAssocID="{E6FEB21B-2A13-4000-A329-55DFC5A8045C}" presName="connectorText" presStyleLbl="sibTrans1D1" presStyleIdx="6" presStyleCnt="23"/>
      <dgm:spPr/>
      <dgm:t>
        <a:bodyPr/>
        <a:lstStyle/>
        <a:p>
          <a:pPr rtl="1"/>
          <a:endParaRPr lang="ar-JO"/>
        </a:p>
      </dgm:t>
    </dgm:pt>
    <dgm:pt modelId="{D32E1015-FA04-4B23-A885-DBA3E09466CF}" type="pres">
      <dgm:prSet presAssocID="{BC454534-D62F-40A2-9049-D7AB1BFC5B9B}" presName="node" presStyleLbl="node1" presStyleIdx="7" presStyleCnt="24">
        <dgm:presLayoutVars>
          <dgm:bulletEnabled val="1"/>
        </dgm:presLayoutVars>
      </dgm:prSet>
      <dgm:spPr/>
      <dgm:t>
        <a:bodyPr/>
        <a:lstStyle/>
        <a:p>
          <a:pPr rtl="1"/>
          <a:endParaRPr lang="ar-JO"/>
        </a:p>
      </dgm:t>
    </dgm:pt>
    <dgm:pt modelId="{84353873-C837-425D-A899-194CAC521F30}" type="pres">
      <dgm:prSet presAssocID="{3D8961C3-8405-490B-A8F8-34A0F046E74B}" presName="sibTrans" presStyleLbl="sibTrans1D1" presStyleIdx="7" presStyleCnt="23"/>
      <dgm:spPr/>
      <dgm:t>
        <a:bodyPr/>
        <a:lstStyle/>
        <a:p>
          <a:pPr rtl="1"/>
          <a:endParaRPr lang="ar-JO"/>
        </a:p>
      </dgm:t>
    </dgm:pt>
    <dgm:pt modelId="{75FF8EE7-08BC-49D1-AF55-CEAB9712D1C2}" type="pres">
      <dgm:prSet presAssocID="{3D8961C3-8405-490B-A8F8-34A0F046E74B}" presName="connectorText" presStyleLbl="sibTrans1D1" presStyleIdx="7" presStyleCnt="23"/>
      <dgm:spPr/>
      <dgm:t>
        <a:bodyPr/>
        <a:lstStyle/>
        <a:p>
          <a:pPr rtl="1"/>
          <a:endParaRPr lang="ar-JO"/>
        </a:p>
      </dgm:t>
    </dgm:pt>
    <dgm:pt modelId="{7AF12EEA-0F7C-467C-9ABF-A14337AF73D2}" type="pres">
      <dgm:prSet presAssocID="{B9AF540C-4F5C-48EE-934F-ED23352DF85B}" presName="node" presStyleLbl="node1" presStyleIdx="8" presStyleCnt="24">
        <dgm:presLayoutVars>
          <dgm:bulletEnabled val="1"/>
        </dgm:presLayoutVars>
      </dgm:prSet>
      <dgm:spPr/>
      <dgm:t>
        <a:bodyPr/>
        <a:lstStyle/>
        <a:p>
          <a:pPr rtl="1"/>
          <a:endParaRPr lang="ar-JO"/>
        </a:p>
      </dgm:t>
    </dgm:pt>
    <dgm:pt modelId="{2DDEE295-237E-428E-B7BC-AEEBAC3612A1}" type="pres">
      <dgm:prSet presAssocID="{1753A7F8-7E92-4D98-A3A1-83B25F1FA18E}" presName="sibTrans" presStyleLbl="sibTrans1D1" presStyleIdx="8" presStyleCnt="23"/>
      <dgm:spPr/>
      <dgm:t>
        <a:bodyPr/>
        <a:lstStyle/>
        <a:p>
          <a:pPr rtl="1"/>
          <a:endParaRPr lang="ar-JO"/>
        </a:p>
      </dgm:t>
    </dgm:pt>
    <dgm:pt modelId="{A800FB4A-7422-4408-B33C-A1B85B319BAC}" type="pres">
      <dgm:prSet presAssocID="{1753A7F8-7E92-4D98-A3A1-83B25F1FA18E}" presName="connectorText" presStyleLbl="sibTrans1D1" presStyleIdx="8" presStyleCnt="23"/>
      <dgm:spPr/>
      <dgm:t>
        <a:bodyPr/>
        <a:lstStyle/>
        <a:p>
          <a:pPr rtl="1"/>
          <a:endParaRPr lang="ar-JO"/>
        </a:p>
      </dgm:t>
    </dgm:pt>
    <dgm:pt modelId="{D16C6FEB-DF45-483A-9EEC-083A6668B198}" type="pres">
      <dgm:prSet presAssocID="{25D3536D-3FB9-46F5-A8C6-37A92A66AF06}" presName="node" presStyleLbl="node1" presStyleIdx="9" presStyleCnt="24">
        <dgm:presLayoutVars>
          <dgm:bulletEnabled val="1"/>
        </dgm:presLayoutVars>
      </dgm:prSet>
      <dgm:spPr/>
      <dgm:t>
        <a:bodyPr/>
        <a:lstStyle/>
        <a:p>
          <a:pPr rtl="1"/>
          <a:endParaRPr lang="ar-JO"/>
        </a:p>
      </dgm:t>
    </dgm:pt>
    <dgm:pt modelId="{1F994014-64A2-4EC3-9580-91AD9D5B1B65}" type="pres">
      <dgm:prSet presAssocID="{2BFC152C-D9B4-4E7E-8F45-3E0FBA655209}" presName="sibTrans" presStyleLbl="sibTrans1D1" presStyleIdx="9" presStyleCnt="23"/>
      <dgm:spPr/>
      <dgm:t>
        <a:bodyPr/>
        <a:lstStyle/>
        <a:p>
          <a:pPr rtl="1"/>
          <a:endParaRPr lang="ar-JO"/>
        </a:p>
      </dgm:t>
    </dgm:pt>
    <dgm:pt modelId="{1ED0B65B-98DE-4F04-BEB3-B0956C4C6A68}" type="pres">
      <dgm:prSet presAssocID="{2BFC152C-D9B4-4E7E-8F45-3E0FBA655209}" presName="connectorText" presStyleLbl="sibTrans1D1" presStyleIdx="9" presStyleCnt="23"/>
      <dgm:spPr/>
      <dgm:t>
        <a:bodyPr/>
        <a:lstStyle/>
        <a:p>
          <a:pPr rtl="1"/>
          <a:endParaRPr lang="ar-JO"/>
        </a:p>
      </dgm:t>
    </dgm:pt>
    <dgm:pt modelId="{188637E8-FB4B-403D-9443-E4F0BB8D2746}" type="pres">
      <dgm:prSet presAssocID="{B0D64AC2-B50E-4C5D-B3E3-BE7FB8C327D5}" presName="node" presStyleLbl="node1" presStyleIdx="10" presStyleCnt="24">
        <dgm:presLayoutVars>
          <dgm:bulletEnabled val="1"/>
        </dgm:presLayoutVars>
      </dgm:prSet>
      <dgm:spPr/>
      <dgm:t>
        <a:bodyPr/>
        <a:lstStyle/>
        <a:p>
          <a:pPr rtl="1"/>
          <a:endParaRPr lang="ar-JO"/>
        </a:p>
      </dgm:t>
    </dgm:pt>
    <dgm:pt modelId="{0032CFBD-EFF8-47DB-9797-424D4C0A252D}" type="pres">
      <dgm:prSet presAssocID="{29A40E84-201C-4E55-B694-D88E80B0A015}" presName="sibTrans" presStyleLbl="sibTrans1D1" presStyleIdx="10" presStyleCnt="23"/>
      <dgm:spPr/>
      <dgm:t>
        <a:bodyPr/>
        <a:lstStyle/>
        <a:p>
          <a:pPr rtl="1"/>
          <a:endParaRPr lang="ar-JO"/>
        </a:p>
      </dgm:t>
    </dgm:pt>
    <dgm:pt modelId="{8D8B0C05-4258-4128-AC32-3A2871BA811D}" type="pres">
      <dgm:prSet presAssocID="{29A40E84-201C-4E55-B694-D88E80B0A015}" presName="connectorText" presStyleLbl="sibTrans1D1" presStyleIdx="10" presStyleCnt="23"/>
      <dgm:spPr/>
      <dgm:t>
        <a:bodyPr/>
        <a:lstStyle/>
        <a:p>
          <a:pPr rtl="1"/>
          <a:endParaRPr lang="ar-JO"/>
        </a:p>
      </dgm:t>
    </dgm:pt>
    <dgm:pt modelId="{FEFB0F5C-F7BD-4761-B1CB-F9FD4CEE3830}" type="pres">
      <dgm:prSet presAssocID="{52B1869E-AF99-490A-805B-7777938A69A3}" presName="node" presStyleLbl="node1" presStyleIdx="11" presStyleCnt="24" custScaleX="94894">
        <dgm:presLayoutVars>
          <dgm:bulletEnabled val="1"/>
        </dgm:presLayoutVars>
      </dgm:prSet>
      <dgm:spPr/>
      <dgm:t>
        <a:bodyPr/>
        <a:lstStyle/>
        <a:p>
          <a:pPr rtl="1"/>
          <a:endParaRPr lang="ar-JO"/>
        </a:p>
      </dgm:t>
    </dgm:pt>
    <dgm:pt modelId="{21FD0DA7-A5BC-4A5B-B1C4-4ACB03A2B965}" type="pres">
      <dgm:prSet presAssocID="{B19DAED5-E839-4AE6-B07B-DBE0BCA82648}" presName="sibTrans" presStyleLbl="sibTrans1D1" presStyleIdx="11" presStyleCnt="23"/>
      <dgm:spPr/>
      <dgm:t>
        <a:bodyPr/>
        <a:lstStyle/>
        <a:p>
          <a:pPr rtl="1"/>
          <a:endParaRPr lang="ar-JO"/>
        </a:p>
      </dgm:t>
    </dgm:pt>
    <dgm:pt modelId="{B65975C4-ED29-4CE8-B83A-815FC6F1C916}" type="pres">
      <dgm:prSet presAssocID="{B19DAED5-E839-4AE6-B07B-DBE0BCA82648}" presName="connectorText" presStyleLbl="sibTrans1D1" presStyleIdx="11" presStyleCnt="23"/>
      <dgm:spPr/>
      <dgm:t>
        <a:bodyPr/>
        <a:lstStyle/>
        <a:p>
          <a:pPr rtl="1"/>
          <a:endParaRPr lang="ar-JO"/>
        </a:p>
      </dgm:t>
    </dgm:pt>
    <dgm:pt modelId="{63041578-3A2F-4460-9B85-9BE2588BF03F}" type="pres">
      <dgm:prSet presAssocID="{F356F816-4AC3-4B1A-B5AF-26ACD97A8B19}" presName="node" presStyleLbl="node1" presStyleIdx="12" presStyleCnt="24" custScaleX="163089">
        <dgm:presLayoutVars>
          <dgm:bulletEnabled val="1"/>
        </dgm:presLayoutVars>
      </dgm:prSet>
      <dgm:spPr/>
      <dgm:t>
        <a:bodyPr/>
        <a:lstStyle/>
        <a:p>
          <a:pPr rtl="1"/>
          <a:endParaRPr lang="ar-JO"/>
        </a:p>
      </dgm:t>
    </dgm:pt>
    <dgm:pt modelId="{1D6EDD73-F50C-418E-8F24-A03E335E67D3}" type="pres">
      <dgm:prSet presAssocID="{571F3E62-6E76-4865-9670-B4CEBAA83D34}" presName="sibTrans" presStyleLbl="sibTrans1D1" presStyleIdx="12" presStyleCnt="23"/>
      <dgm:spPr/>
      <dgm:t>
        <a:bodyPr/>
        <a:lstStyle/>
        <a:p>
          <a:pPr rtl="1"/>
          <a:endParaRPr lang="ar-JO"/>
        </a:p>
      </dgm:t>
    </dgm:pt>
    <dgm:pt modelId="{9D096F58-E0E3-42B2-A52B-F6C6DEB5B227}" type="pres">
      <dgm:prSet presAssocID="{571F3E62-6E76-4865-9670-B4CEBAA83D34}" presName="connectorText" presStyleLbl="sibTrans1D1" presStyleIdx="12" presStyleCnt="23"/>
      <dgm:spPr/>
      <dgm:t>
        <a:bodyPr/>
        <a:lstStyle/>
        <a:p>
          <a:pPr rtl="1"/>
          <a:endParaRPr lang="ar-JO"/>
        </a:p>
      </dgm:t>
    </dgm:pt>
    <dgm:pt modelId="{203E535F-9B22-467A-B96E-ACEDA10EAA53}" type="pres">
      <dgm:prSet presAssocID="{B35D7FE4-684F-4024-BE10-EFECF784ACAB}" presName="node" presStyleLbl="node1" presStyleIdx="13" presStyleCnt="24">
        <dgm:presLayoutVars>
          <dgm:bulletEnabled val="1"/>
        </dgm:presLayoutVars>
      </dgm:prSet>
      <dgm:spPr/>
      <dgm:t>
        <a:bodyPr/>
        <a:lstStyle/>
        <a:p>
          <a:pPr rtl="1"/>
          <a:endParaRPr lang="ar-JO"/>
        </a:p>
      </dgm:t>
    </dgm:pt>
    <dgm:pt modelId="{180F06D1-B942-4F30-BC11-DE16705FB88C}" type="pres">
      <dgm:prSet presAssocID="{4962DA68-F8EE-463A-BCB3-1DD04DFAF9C8}" presName="sibTrans" presStyleLbl="sibTrans1D1" presStyleIdx="13" presStyleCnt="23"/>
      <dgm:spPr/>
      <dgm:t>
        <a:bodyPr/>
        <a:lstStyle/>
        <a:p>
          <a:pPr rtl="1"/>
          <a:endParaRPr lang="ar-JO"/>
        </a:p>
      </dgm:t>
    </dgm:pt>
    <dgm:pt modelId="{3D4C4D57-DE38-41BE-9424-B5843AB35BF4}" type="pres">
      <dgm:prSet presAssocID="{4962DA68-F8EE-463A-BCB3-1DD04DFAF9C8}" presName="connectorText" presStyleLbl="sibTrans1D1" presStyleIdx="13" presStyleCnt="23"/>
      <dgm:spPr/>
      <dgm:t>
        <a:bodyPr/>
        <a:lstStyle/>
        <a:p>
          <a:pPr rtl="1"/>
          <a:endParaRPr lang="ar-JO"/>
        </a:p>
      </dgm:t>
    </dgm:pt>
    <dgm:pt modelId="{2E135682-B14C-4E5A-A87F-71F889629F59}" type="pres">
      <dgm:prSet presAssocID="{5655F0BA-F1F2-4940-A6B8-3C83487D6F0C}" presName="node" presStyleLbl="node1" presStyleIdx="14" presStyleCnt="24">
        <dgm:presLayoutVars>
          <dgm:bulletEnabled val="1"/>
        </dgm:presLayoutVars>
      </dgm:prSet>
      <dgm:spPr/>
      <dgm:t>
        <a:bodyPr/>
        <a:lstStyle/>
        <a:p>
          <a:pPr rtl="1"/>
          <a:endParaRPr lang="ar-JO"/>
        </a:p>
      </dgm:t>
    </dgm:pt>
    <dgm:pt modelId="{A12370C8-35C3-42D0-A700-051EA9F8CD70}" type="pres">
      <dgm:prSet presAssocID="{B498F82F-FF19-406A-8948-BF59F9C0CBA1}" presName="sibTrans" presStyleLbl="sibTrans1D1" presStyleIdx="14" presStyleCnt="23"/>
      <dgm:spPr/>
      <dgm:t>
        <a:bodyPr/>
        <a:lstStyle/>
        <a:p>
          <a:pPr rtl="1"/>
          <a:endParaRPr lang="ar-JO"/>
        </a:p>
      </dgm:t>
    </dgm:pt>
    <dgm:pt modelId="{DCFF621D-C530-4800-8A88-6F06E7CA03D2}" type="pres">
      <dgm:prSet presAssocID="{B498F82F-FF19-406A-8948-BF59F9C0CBA1}" presName="connectorText" presStyleLbl="sibTrans1D1" presStyleIdx="14" presStyleCnt="23"/>
      <dgm:spPr/>
      <dgm:t>
        <a:bodyPr/>
        <a:lstStyle/>
        <a:p>
          <a:pPr rtl="1"/>
          <a:endParaRPr lang="ar-JO"/>
        </a:p>
      </dgm:t>
    </dgm:pt>
    <dgm:pt modelId="{09DE1A56-A582-41C8-8AD4-670738D56633}" type="pres">
      <dgm:prSet presAssocID="{4566C369-2A2A-4C1A-A593-2D77121139BF}" presName="node" presStyleLbl="node1" presStyleIdx="15" presStyleCnt="24">
        <dgm:presLayoutVars>
          <dgm:bulletEnabled val="1"/>
        </dgm:presLayoutVars>
      </dgm:prSet>
      <dgm:spPr/>
      <dgm:t>
        <a:bodyPr/>
        <a:lstStyle/>
        <a:p>
          <a:pPr rtl="1"/>
          <a:endParaRPr lang="ar-JO"/>
        </a:p>
      </dgm:t>
    </dgm:pt>
    <dgm:pt modelId="{C48F89B1-4044-438E-959D-913643CD81FA}" type="pres">
      <dgm:prSet presAssocID="{11C28285-1126-4CE3-97A3-6E0656EC62DC}" presName="sibTrans" presStyleLbl="sibTrans1D1" presStyleIdx="15" presStyleCnt="23"/>
      <dgm:spPr/>
      <dgm:t>
        <a:bodyPr/>
        <a:lstStyle/>
        <a:p>
          <a:pPr rtl="1"/>
          <a:endParaRPr lang="ar-JO"/>
        </a:p>
      </dgm:t>
    </dgm:pt>
    <dgm:pt modelId="{6D91B778-24A1-4011-9F72-B97A7DDA9F2E}" type="pres">
      <dgm:prSet presAssocID="{11C28285-1126-4CE3-97A3-6E0656EC62DC}" presName="connectorText" presStyleLbl="sibTrans1D1" presStyleIdx="15" presStyleCnt="23"/>
      <dgm:spPr/>
      <dgm:t>
        <a:bodyPr/>
        <a:lstStyle/>
        <a:p>
          <a:pPr rtl="1"/>
          <a:endParaRPr lang="ar-JO"/>
        </a:p>
      </dgm:t>
    </dgm:pt>
    <dgm:pt modelId="{E10BBFDC-E063-4E1F-9138-C448BEDE03DE}" type="pres">
      <dgm:prSet presAssocID="{962F86AC-F40E-43EE-BB34-A04AAF86D5C0}" presName="node" presStyleLbl="node1" presStyleIdx="16" presStyleCnt="24">
        <dgm:presLayoutVars>
          <dgm:bulletEnabled val="1"/>
        </dgm:presLayoutVars>
      </dgm:prSet>
      <dgm:spPr/>
      <dgm:t>
        <a:bodyPr/>
        <a:lstStyle/>
        <a:p>
          <a:pPr rtl="1"/>
          <a:endParaRPr lang="ar-JO"/>
        </a:p>
      </dgm:t>
    </dgm:pt>
    <dgm:pt modelId="{C028CBE5-223F-4FC7-B450-0EEBE0F865FE}" type="pres">
      <dgm:prSet presAssocID="{89A6301D-7ADA-4541-92C2-5A81B0F22207}" presName="sibTrans" presStyleLbl="sibTrans1D1" presStyleIdx="16" presStyleCnt="23"/>
      <dgm:spPr/>
      <dgm:t>
        <a:bodyPr/>
        <a:lstStyle/>
        <a:p>
          <a:pPr rtl="1"/>
          <a:endParaRPr lang="ar-JO"/>
        </a:p>
      </dgm:t>
    </dgm:pt>
    <dgm:pt modelId="{E719F181-DE51-414F-BCA8-34E5980495CF}" type="pres">
      <dgm:prSet presAssocID="{89A6301D-7ADA-4541-92C2-5A81B0F22207}" presName="connectorText" presStyleLbl="sibTrans1D1" presStyleIdx="16" presStyleCnt="23"/>
      <dgm:spPr/>
      <dgm:t>
        <a:bodyPr/>
        <a:lstStyle/>
        <a:p>
          <a:pPr rtl="1"/>
          <a:endParaRPr lang="ar-JO"/>
        </a:p>
      </dgm:t>
    </dgm:pt>
    <dgm:pt modelId="{264CC78C-9E8E-4F9C-953E-87C14C417245}" type="pres">
      <dgm:prSet presAssocID="{5F578FCF-EACB-43BD-B155-73B997B3D76F}" presName="node" presStyleLbl="node1" presStyleIdx="17" presStyleCnt="24">
        <dgm:presLayoutVars>
          <dgm:bulletEnabled val="1"/>
        </dgm:presLayoutVars>
      </dgm:prSet>
      <dgm:spPr/>
      <dgm:t>
        <a:bodyPr/>
        <a:lstStyle/>
        <a:p>
          <a:pPr rtl="1"/>
          <a:endParaRPr lang="ar-JO"/>
        </a:p>
      </dgm:t>
    </dgm:pt>
    <dgm:pt modelId="{B6D7D220-F172-44D8-92F1-E8CA93A83664}" type="pres">
      <dgm:prSet presAssocID="{2205101D-D436-4C42-BBD2-7BEC55B83FB0}" presName="sibTrans" presStyleLbl="sibTrans1D1" presStyleIdx="17" presStyleCnt="23"/>
      <dgm:spPr/>
      <dgm:t>
        <a:bodyPr/>
        <a:lstStyle/>
        <a:p>
          <a:pPr rtl="1"/>
          <a:endParaRPr lang="ar-JO"/>
        </a:p>
      </dgm:t>
    </dgm:pt>
    <dgm:pt modelId="{706AF6AB-6945-435D-A26E-F9AD9D22526C}" type="pres">
      <dgm:prSet presAssocID="{2205101D-D436-4C42-BBD2-7BEC55B83FB0}" presName="connectorText" presStyleLbl="sibTrans1D1" presStyleIdx="17" presStyleCnt="23"/>
      <dgm:spPr/>
      <dgm:t>
        <a:bodyPr/>
        <a:lstStyle/>
        <a:p>
          <a:pPr rtl="1"/>
          <a:endParaRPr lang="ar-JO"/>
        </a:p>
      </dgm:t>
    </dgm:pt>
    <dgm:pt modelId="{09A9791A-5AE6-43C0-B9AC-169B65FA299D}" type="pres">
      <dgm:prSet presAssocID="{9004CB80-4D3C-4138-A117-7F687D2A0124}" presName="node" presStyleLbl="node1" presStyleIdx="18" presStyleCnt="24" custScaleX="163089">
        <dgm:presLayoutVars>
          <dgm:bulletEnabled val="1"/>
        </dgm:presLayoutVars>
      </dgm:prSet>
      <dgm:spPr/>
      <dgm:t>
        <a:bodyPr/>
        <a:lstStyle/>
        <a:p>
          <a:pPr rtl="1"/>
          <a:endParaRPr lang="ar-JO"/>
        </a:p>
      </dgm:t>
    </dgm:pt>
    <dgm:pt modelId="{A0479517-DA7B-482A-B5D6-9583F904F4A4}" type="pres">
      <dgm:prSet presAssocID="{AF9AF382-B824-48FF-9236-EC06E1195DB5}" presName="sibTrans" presStyleLbl="sibTrans1D1" presStyleIdx="18" presStyleCnt="23"/>
      <dgm:spPr/>
      <dgm:t>
        <a:bodyPr/>
        <a:lstStyle/>
        <a:p>
          <a:pPr rtl="1"/>
          <a:endParaRPr lang="ar-JO"/>
        </a:p>
      </dgm:t>
    </dgm:pt>
    <dgm:pt modelId="{BDE55B5B-679C-4CA7-93C6-F8E98F22168C}" type="pres">
      <dgm:prSet presAssocID="{AF9AF382-B824-48FF-9236-EC06E1195DB5}" presName="connectorText" presStyleLbl="sibTrans1D1" presStyleIdx="18" presStyleCnt="23"/>
      <dgm:spPr/>
      <dgm:t>
        <a:bodyPr/>
        <a:lstStyle/>
        <a:p>
          <a:pPr rtl="1"/>
          <a:endParaRPr lang="ar-JO"/>
        </a:p>
      </dgm:t>
    </dgm:pt>
    <dgm:pt modelId="{EBF85F74-7B3B-4067-BCB1-1F55EB56947A}" type="pres">
      <dgm:prSet presAssocID="{170F8F27-3361-456C-A257-4D487A30092D}" presName="node" presStyleLbl="node1" presStyleIdx="19" presStyleCnt="24">
        <dgm:presLayoutVars>
          <dgm:bulletEnabled val="1"/>
        </dgm:presLayoutVars>
      </dgm:prSet>
      <dgm:spPr/>
      <dgm:t>
        <a:bodyPr/>
        <a:lstStyle/>
        <a:p>
          <a:pPr rtl="1"/>
          <a:endParaRPr lang="ar-JO"/>
        </a:p>
      </dgm:t>
    </dgm:pt>
    <dgm:pt modelId="{F2CF5741-9583-4706-A508-65EF2D4524BC}" type="pres">
      <dgm:prSet presAssocID="{95AC367B-BAEC-4BC4-B00C-0447DC582E53}" presName="sibTrans" presStyleLbl="sibTrans1D1" presStyleIdx="19" presStyleCnt="23"/>
      <dgm:spPr/>
      <dgm:t>
        <a:bodyPr/>
        <a:lstStyle/>
        <a:p>
          <a:pPr rtl="1"/>
          <a:endParaRPr lang="ar-JO"/>
        </a:p>
      </dgm:t>
    </dgm:pt>
    <dgm:pt modelId="{F8453BA1-38FC-45B4-83A1-A0609A14F659}" type="pres">
      <dgm:prSet presAssocID="{95AC367B-BAEC-4BC4-B00C-0447DC582E53}" presName="connectorText" presStyleLbl="sibTrans1D1" presStyleIdx="19" presStyleCnt="23"/>
      <dgm:spPr/>
      <dgm:t>
        <a:bodyPr/>
        <a:lstStyle/>
        <a:p>
          <a:pPr rtl="1"/>
          <a:endParaRPr lang="ar-JO"/>
        </a:p>
      </dgm:t>
    </dgm:pt>
    <dgm:pt modelId="{FC64AF63-C69A-4894-92BB-C539F5CE05B6}" type="pres">
      <dgm:prSet presAssocID="{11452336-54CE-4F97-BC9D-DE1AB695C15D}" presName="node" presStyleLbl="node1" presStyleIdx="20" presStyleCnt="24">
        <dgm:presLayoutVars>
          <dgm:bulletEnabled val="1"/>
        </dgm:presLayoutVars>
      </dgm:prSet>
      <dgm:spPr/>
      <dgm:t>
        <a:bodyPr/>
        <a:lstStyle/>
        <a:p>
          <a:pPr rtl="1"/>
          <a:endParaRPr lang="ar-JO"/>
        </a:p>
      </dgm:t>
    </dgm:pt>
    <dgm:pt modelId="{A78C3D09-2401-455B-821D-17D17152A104}" type="pres">
      <dgm:prSet presAssocID="{01C453E3-06D1-4A33-A596-8D155DC8F408}" presName="sibTrans" presStyleLbl="sibTrans1D1" presStyleIdx="20" presStyleCnt="23"/>
      <dgm:spPr/>
      <dgm:t>
        <a:bodyPr/>
        <a:lstStyle/>
        <a:p>
          <a:pPr rtl="1"/>
          <a:endParaRPr lang="ar-JO"/>
        </a:p>
      </dgm:t>
    </dgm:pt>
    <dgm:pt modelId="{24D30048-9107-41CC-A4B8-90CEE44D3ACB}" type="pres">
      <dgm:prSet presAssocID="{01C453E3-06D1-4A33-A596-8D155DC8F408}" presName="connectorText" presStyleLbl="sibTrans1D1" presStyleIdx="20" presStyleCnt="23"/>
      <dgm:spPr/>
      <dgm:t>
        <a:bodyPr/>
        <a:lstStyle/>
        <a:p>
          <a:pPr rtl="1"/>
          <a:endParaRPr lang="ar-JO"/>
        </a:p>
      </dgm:t>
    </dgm:pt>
    <dgm:pt modelId="{B30D43AE-CF6C-4853-B6A5-7C357C57A9E0}" type="pres">
      <dgm:prSet presAssocID="{24427044-82B3-4B55-8360-56841354E78B}" presName="node" presStyleLbl="node1" presStyleIdx="21" presStyleCnt="24">
        <dgm:presLayoutVars>
          <dgm:bulletEnabled val="1"/>
        </dgm:presLayoutVars>
      </dgm:prSet>
      <dgm:spPr/>
      <dgm:t>
        <a:bodyPr/>
        <a:lstStyle/>
        <a:p>
          <a:pPr rtl="1"/>
          <a:endParaRPr lang="ar-JO"/>
        </a:p>
      </dgm:t>
    </dgm:pt>
    <dgm:pt modelId="{12EB5930-4598-4332-8F28-FC6FE47BC804}" type="pres">
      <dgm:prSet presAssocID="{942165F6-BC3C-4ECA-AA6F-2B63A5AA2ABB}" presName="sibTrans" presStyleLbl="sibTrans1D1" presStyleIdx="21" presStyleCnt="23"/>
      <dgm:spPr/>
      <dgm:t>
        <a:bodyPr/>
        <a:lstStyle/>
        <a:p>
          <a:pPr rtl="1"/>
          <a:endParaRPr lang="ar-JO"/>
        </a:p>
      </dgm:t>
    </dgm:pt>
    <dgm:pt modelId="{34FF2558-71D2-43F0-A24F-ABEAFB100AA8}" type="pres">
      <dgm:prSet presAssocID="{942165F6-BC3C-4ECA-AA6F-2B63A5AA2ABB}" presName="connectorText" presStyleLbl="sibTrans1D1" presStyleIdx="21" presStyleCnt="23"/>
      <dgm:spPr/>
      <dgm:t>
        <a:bodyPr/>
        <a:lstStyle/>
        <a:p>
          <a:pPr rtl="1"/>
          <a:endParaRPr lang="ar-JO"/>
        </a:p>
      </dgm:t>
    </dgm:pt>
    <dgm:pt modelId="{03242246-5E98-479F-8B11-6CA47B5E1CC6}" type="pres">
      <dgm:prSet presAssocID="{4D75E94C-0F81-41EE-B386-8F356261F99C}" presName="node" presStyleLbl="node1" presStyleIdx="22" presStyleCnt="24">
        <dgm:presLayoutVars>
          <dgm:bulletEnabled val="1"/>
        </dgm:presLayoutVars>
      </dgm:prSet>
      <dgm:spPr/>
      <dgm:t>
        <a:bodyPr/>
        <a:lstStyle/>
        <a:p>
          <a:pPr rtl="1"/>
          <a:endParaRPr lang="ar-JO"/>
        </a:p>
      </dgm:t>
    </dgm:pt>
    <dgm:pt modelId="{3F1014FB-A62A-426E-88C2-D4BFC49B8A19}" type="pres">
      <dgm:prSet presAssocID="{4CBAC8BF-6C03-4EC1-8781-C62F4B256E2A}" presName="sibTrans" presStyleLbl="sibTrans1D1" presStyleIdx="22" presStyleCnt="23"/>
      <dgm:spPr/>
      <dgm:t>
        <a:bodyPr/>
        <a:lstStyle/>
        <a:p>
          <a:pPr rtl="1"/>
          <a:endParaRPr lang="ar-JO"/>
        </a:p>
      </dgm:t>
    </dgm:pt>
    <dgm:pt modelId="{EA582449-0FE8-45C6-AF4E-82A1BA6F2277}" type="pres">
      <dgm:prSet presAssocID="{4CBAC8BF-6C03-4EC1-8781-C62F4B256E2A}" presName="connectorText" presStyleLbl="sibTrans1D1" presStyleIdx="22" presStyleCnt="23"/>
      <dgm:spPr/>
      <dgm:t>
        <a:bodyPr/>
        <a:lstStyle/>
        <a:p>
          <a:pPr rtl="1"/>
          <a:endParaRPr lang="ar-JO"/>
        </a:p>
      </dgm:t>
    </dgm:pt>
    <dgm:pt modelId="{7553AEA2-756E-4D7A-BCC7-3F3008DDEA68}" type="pres">
      <dgm:prSet presAssocID="{57ED85B6-EF60-4722-8287-FEEBF9BE4467}" presName="node" presStyleLbl="node1" presStyleIdx="23" presStyleCnt="24">
        <dgm:presLayoutVars>
          <dgm:bulletEnabled val="1"/>
        </dgm:presLayoutVars>
      </dgm:prSet>
      <dgm:spPr/>
      <dgm:t>
        <a:bodyPr/>
        <a:lstStyle/>
        <a:p>
          <a:pPr rtl="1"/>
          <a:endParaRPr lang="ar-JO"/>
        </a:p>
      </dgm:t>
    </dgm:pt>
  </dgm:ptLst>
  <dgm:cxnLst>
    <dgm:cxn modelId="{0C4AEBE5-B8C0-437D-9F3B-58D990019C40}" srcId="{F3650B93-D68A-452E-BAA4-0D2F4F7A9702}" destId="{5F578FCF-EACB-43BD-B155-73B997B3D76F}" srcOrd="17" destOrd="0" parTransId="{0233221A-7C72-4084-B3C2-5759305C1317}" sibTransId="{2205101D-D436-4C42-BBD2-7BEC55B83FB0}"/>
    <dgm:cxn modelId="{416666C9-A568-4299-8EDC-7498E6548A42}" srcId="{F3650B93-D68A-452E-BAA4-0D2F4F7A9702}" destId="{B35D7FE4-684F-4024-BE10-EFECF784ACAB}" srcOrd="13" destOrd="0" parTransId="{ACF61EED-E5D7-4DDC-B4BD-86302993F128}" sibTransId="{4962DA68-F8EE-463A-BCB3-1DD04DFAF9C8}"/>
    <dgm:cxn modelId="{EBACBB80-B7A0-41BB-83CD-3CF99C39CD9C}" srcId="{F3650B93-D68A-452E-BAA4-0D2F4F7A9702}" destId="{11452336-54CE-4F97-BC9D-DE1AB695C15D}" srcOrd="20" destOrd="0" parTransId="{A75B5B0B-A2E4-4BB9-B5D8-03B0077DF2C5}" sibTransId="{01C453E3-06D1-4A33-A596-8D155DC8F408}"/>
    <dgm:cxn modelId="{FD92E820-1672-42F7-B35A-4565EDD8740D}" type="presOf" srcId="{B0D64AC2-B50E-4C5D-B3E3-BE7FB8C327D5}" destId="{188637E8-FB4B-403D-9443-E4F0BB8D2746}" srcOrd="0" destOrd="0" presId="urn:microsoft.com/office/officeart/2005/8/layout/bProcess3"/>
    <dgm:cxn modelId="{A93EF0DB-78CC-44FB-BA42-FF8E1D4C16A3}" type="presOf" srcId="{4962DA68-F8EE-463A-BCB3-1DD04DFAF9C8}" destId="{180F06D1-B942-4F30-BC11-DE16705FB88C}" srcOrd="0" destOrd="0" presId="urn:microsoft.com/office/officeart/2005/8/layout/bProcess3"/>
    <dgm:cxn modelId="{E9C1FA05-5007-4289-8699-DC8888E166C0}" srcId="{F3650B93-D68A-452E-BAA4-0D2F4F7A9702}" destId="{2A9CD20F-E6C4-4965-9DA3-EB5E29498D89}" srcOrd="6" destOrd="0" parTransId="{CABDA8C9-6F06-4F32-B385-86525B19FE7A}" sibTransId="{E6FEB21B-2A13-4000-A329-55DFC5A8045C}"/>
    <dgm:cxn modelId="{31135FA2-2752-4901-A36E-884CB8C4C705}" srcId="{F3650B93-D68A-452E-BAA4-0D2F4F7A9702}" destId="{F604EB98-9D28-4488-898E-3D044F3E04AB}" srcOrd="4" destOrd="0" parTransId="{2D9CF613-58B8-453A-934B-8207DD55A789}" sibTransId="{E282B269-DB9D-4919-8668-3BB955BC182C}"/>
    <dgm:cxn modelId="{38FBEBE2-D8B1-4ADA-85C8-270071E129F8}" type="presOf" srcId="{89A6301D-7ADA-4541-92C2-5A81B0F22207}" destId="{E719F181-DE51-414F-BCA8-34E5980495CF}" srcOrd="1" destOrd="0" presId="urn:microsoft.com/office/officeart/2005/8/layout/bProcess3"/>
    <dgm:cxn modelId="{8164D49F-B54E-416D-8751-337CF673E8DE}" type="presOf" srcId="{95AC367B-BAEC-4BC4-B00C-0447DC582E53}" destId="{F8453BA1-38FC-45B4-83A1-A0609A14F659}" srcOrd="1" destOrd="0" presId="urn:microsoft.com/office/officeart/2005/8/layout/bProcess3"/>
    <dgm:cxn modelId="{295EC753-4D24-41F8-A618-E9FDC2E2F549}" type="presOf" srcId="{4D75E94C-0F81-41EE-B386-8F356261F99C}" destId="{03242246-5E98-479F-8B11-6CA47B5E1CC6}" srcOrd="0" destOrd="0" presId="urn:microsoft.com/office/officeart/2005/8/layout/bProcess3"/>
    <dgm:cxn modelId="{D80C4555-8D1F-4B8D-9564-893864290AD8}" type="presOf" srcId="{56313E91-8A2F-4F85-9B89-716DE087094E}" destId="{366B41FD-62FD-4317-B459-E7D793A57EF2}" srcOrd="0" destOrd="0" presId="urn:microsoft.com/office/officeart/2005/8/layout/bProcess3"/>
    <dgm:cxn modelId="{8D897FB4-7D4E-4C11-8B9E-F033E1F52D54}" type="presOf" srcId="{11452336-54CE-4F97-BC9D-DE1AB695C15D}" destId="{FC64AF63-C69A-4894-92BB-C539F5CE05B6}" srcOrd="0" destOrd="0" presId="urn:microsoft.com/office/officeart/2005/8/layout/bProcess3"/>
    <dgm:cxn modelId="{037919F1-2746-4617-AC94-C2322D6A9121}" type="presOf" srcId="{B9AF540C-4F5C-48EE-934F-ED23352DF85B}" destId="{7AF12EEA-0F7C-467C-9ABF-A14337AF73D2}" srcOrd="0" destOrd="0" presId="urn:microsoft.com/office/officeart/2005/8/layout/bProcess3"/>
    <dgm:cxn modelId="{C70E11CD-C176-46DF-BB74-8CDC8214B19B}" type="presOf" srcId="{4CBAC8BF-6C03-4EC1-8781-C62F4B256E2A}" destId="{EA582449-0FE8-45C6-AF4E-82A1BA6F2277}" srcOrd="1" destOrd="0" presId="urn:microsoft.com/office/officeart/2005/8/layout/bProcess3"/>
    <dgm:cxn modelId="{BC13C11F-6C84-4A11-9A12-ACA987C58169}" type="presOf" srcId="{AF9AF382-B824-48FF-9236-EC06E1195DB5}" destId="{A0479517-DA7B-482A-B5D6-9583F904F4A4}" srcOrd="0" destOrd="0" presId="urn:microsoft.com/office/officeart/2005/8/layout/bProcess3"/>
    <dgm:cxn modelId="{0F6845AD-8BED-4D0D-BB1A-2C43FACAF91A}" type="presOf" srcId="{E282B269-DB9D-4919-8668-3BB955BC182C}" destId="{4DC3B50E-C8A1-408F-8816-9EAFCC8F3314}" srcOrd="1" destOrd="0" presId="urn:microsoft.com/office/officeart/2005/8/layout/bProcess3"/>
    <dgm:cxn modelId="{9DAFBBD6-47DC-46F7-A6E3-720E2FCCE9B5}" type="presOf" srcId="{9004CB80-4D3C-4138-A117-7F687D2A0124}" destId="{09A9791A-5AE6-43C0-B9AC-169B65FA299D}" srcOrd="0" destOrd="0" presId="urn:microsoft.com/office/officeart/2005/8/layout/bProcess3"/>
    <dgm:cxn modelId="{B37FA7DC-7C6D-40CF-BCC9-2773E2363830}" type="presOf" srcId="{E6FEB21B-2A13-4000-A329-55DFC5A8045C}" destId="{4F39E82D-D936-4164-82E5-00E989079491}" srcOrd="1" destOrd="0" presId="urn:microsoft.com/office/officeart/2005/8/layout/bProcess3"/>
    <dgm:cxn modelId="{51C162BB-158F-49D0-A4C3-FCC2BDC846A3}" srcId="{F3650B93-D68A-452E-BAA4-0D2F4F7A9702}" destId="{C4939C33-CA36-472B-8B3F-F891E7416E03}" srcOrd="2" destOrd="0" parTransId="{97B50AF6-A320-44D3-9F07-6D9D593EB917}" sibTransId="{57E27154-516A-40BF-9A09-10F84E8BFCE3}"/>
    <dgm:cxn modelId="{BB081493-7D0E-4054-90C5-F9094249E3A4}" type="presOf" srcId="{BC454534-D62F-40A2-9049-D7AB1BFC5B9B}" destId="{D32E1015-FA04-4B23-A885-DBA3E09466CF}" srcOrd="0" destOrd="0" presId="urn:microsoft.com/office/officeart/2005/8/layout/bProcess3"/>
    <dgm:cxn modelId="{4FAB07EC-669E-42E5-9A05-97D705864F61}" type="presOf" srcId="{25D3536D-3FB9-46F5-A8C6-37A92A66AF06}" destId="{D16C6FEB-DF45-483A-9EEC-083A6668B198}" srcOrd="0" destOrd="0" presId="urn:microsoft.com/office/officeart/2005/8/layout/bProcess3"/>
    <dgm:cxn modelId="{CF85126C-97F3-4189-B512-9047F4BA07B2}" srcId="{F3650B93-D68A-452E-BAA4-0D2F4F7A9702}" destId="{4D75E94C-0F81-41EE-B386-8F356261F99C}" srcOrd="22" destOrd="0" parTransId="{B7F81D12-AB12-4CBB-A55D-DC45BEA339F4}" sibTransId="{4CBAC8BF-6C03-4EC1-8781-C62F4B256E2A}"/>
    <dgm:cxn modelId="{C1B23C95-8A68-4238-8249-CF98FAD5A691}" type="presOf" srcId="{89A6301D-7ADA-4541-92C2-5A81B0F22207}" destId="{C028CBE5-223F-4FC7-B450-0EEBE0F865FE}" srcOrd="0" destOrd="0" presId="urn:microsoft.com/office/officeart/2005/8/layout/bProcess3"/>
    <dgm:cxn modelId="{BE4EAF65-20CB-4EA6-A32D-60F6DEEE96AA}" type="presOf" srcId="{5F6A5336-3EFA-4DF6-BD31-A9BD711E7530}" destId="{47DD9E98-68D3-4E39-B399-53C2C4831293}" srcOrd="0" destOrd="0" presId="urn:microsoft.com/office/officeart/2005/8/layout/bProcess3"/>
    <dgm:cxn modelId="{2D9BF7C9-4341-4C9D-82D9-807BF935B946}" type="presOf" srcId="{962F86AC-F40E-43EE-BB34-A04AAF86D5C0}" destId="{E10BBFDC-E063-4E1F-9138-C448BEDE03DE}" srcOrd="0" destOrd="0" presId="urn:microsoft.com/office/officeart/2005/8/layout/bProcess3"/>
    <dgm:cxn modelId="{D0320F23-DDD1-4978-A433-3E5F763BAB99}" type="presOf" srcId="{2205101D-D436-4C42-BBD2-7BEC55B83FB0}" destId="{B6D7D220-F172-44D8-92F1-E8CA93A83664}" srcOrd="0" destOrd="0" presId="urn:microsoft.com/office/officeart/2005/8/layout/bProcess3"/>
    <dgm:cxn modelId="{6B43FB8E-91AE-4835-BCA8-978A90ABB1CA}" type="presOf" srcId="{89111234-D132-4F3E-B261-32A582FEA018}" destId="{D8802785-D1B6-4A6E-B244-816B9D22CABA}" srcOrd="0" destOrd="0" presId="urn:microsoft.com/office/officeart/2005/8/layout/bProcess3"/>
    <dgm:cxn modelId="{D2762B94-84F2-4711-9B3B-8019E84E99DE}" type="presOf" srcId="{1753A7F8-7E92-4D98-A3A1-83B25F1FA18E}" destId="{A800FB4A-7422-4408-B33C-A1B85B319BAC}" srcOrd="1" destOrd="0" presId="urn:microsoft.com/office/officeart/2005/8/layout/bProcess3"/>
    <dgm:cxn modelId="{F8C16349-AD71-48C8-9158-4979950F59EB}" srcId="{F3650B93-D68A-452E-BAA4-0D2F4F7A9702}" destId="{F356F816-4AC3-4B1A-B5AF-26ACD97A8B19}" srcOrd="12" destOrd="0" parTransId="{5823D40F-5EC3-4056-96FB-5F6963E01D23}" sibTransId="{571F3E62-6E76-4865-9670-B4CEBAA83D34}"/>
    <dgm:cxn modelId="{20CCA68C-4BC8-441B-9759-AFC5A59590C4}" type="presOf" srcId="{E282B269-DB9D-4919-8668-3BB955BC182C}" destId="{AC051FFF-F0BC-46CB-B167-F4730C62FB3C}" srcOrd="0" destOrd="0" presId="urn:microsoft.com/office/officeart/2005/8/layout/bProcess3"/>
    <dgm:cxn modelId="{1DCF5B7A-3CC3-418B-A249-1E9011BCF0B5}" srcId="{F3650B93-D68A-452E-BAA4-0D2F4F7A9702}" destId="{52B1869E-AF99-490A-805B-7777938A69A3}" srcOrd="11" destOrd="0" parTransId="{B902E024-78CD-4D21-8F68-7AD21BFDECB6}" sibTransId="{B19DAED5-E839-4AE6-B07B-DBE0BCA82648}"/>
    <dgm:cxn modelId="{48A153B5-2345-4F9C-9B5A-875EF8812CBF}" type="presOf" srcId="{2BFC152C-D9B4-4E7E-8F45-3E0FBA655209}" destId="{1F994014-64A2-4EC3-9580-91AD9D5B1B65}" srcOrd="0" destOrd="0" presId="urn:microsoft.com/office/officeart/2005/8/layout/bProcess3"/>
    <dgm:cxn modelId="{DE7C1852-6A4D-470C-B3C1-9DDFB9FB77A3}" type="presOf" srcId="{F3650B93-D68A-452E-BAA4-0D2F4F7A9702}" destId="{496D27D0-FF55-45CB-8916-D2EF5F37047A}" srcOrd="0" destOrd="0" presId="urn:microsoft.com/office/officeart/2005/8/layout/bProcess3"/>
    <dgm:cxn modelId="{B2A42AF3-F5D6-4FAE-A5ED-6DC6AEBCEA0E}" type="presOf" srcId="{11C28285-1126-4CE3-97A3-6E0656EC62DC}" destId="{6D91B778-24A1-4011-9F72-B97A7DDA9F2E}" srcOrd="1" destOrd="0" presId="urn:microsoft.com/office/officeart/2005/8/layout/bProcess3"/>
    <dgm:cxn modelId="{1D515CA4-9D5D-456F-B5BB-8B9A3153F01F}" srcId="{F3650B93-D68A-452E-BAA4-0D2F4F7A9702}" destId="{4566C369-2A2A-4C1A-A593-2D77121139BF}" srcOrd="15" destOrd="0" parTransId="{A4B5461D-5E77-4500-B5D7-9FC77509433D}" sibTransId="{11C28285-1126-4CE3-97A3-6E0656EC62DC}"/>
    <dgm:cxn modelId="{DB49D6AE-8E16-4862-91D3-D4BD18643D6F}" type="presOf" srcId="{29A40E84-201C-4E55-B694-D88E80B0A015}" destId="{0032CFBD-EFF8-47DB-9797-424D4C0A252D}" srcOrd="0" destOrd="0" presId="urn:microsoft.com/office/officeart/2005/8/layout/bProcess3"/>
    <dgm:cxn modelId="{15918C47-B4BF-4B33-839B-1613CAAF0381}" srcId="{F3650B93-D68A-452E-BAA4-0D2F4F7A9702}" destId="{57ED85B6-EF60-4722-8287-FEEBF9BE4467}" srcOrd="23" destOrd="0" parTransId="{A920379C-5D28-4356-8E0B-2046F7AAD3BF}" sibTransId="{76714D3C-FAB0-4B1D-BDA1-4A851B34EFE3}"/>
    <dgm:cxn modelId="{862B5FC4-0AD2-4EB2-BB99-31404402B644}" srcId="{F3650B93-D68A-452E-BAA4-0D2F4F7A9702}" destId="{B9AF540C-4F5C-48EE-934F-ED23352DF85B}" srcOrd="8" destOrd="0" parTransId="{D1B7294B-CF3B-4FF6-B02F-6C85266262B2}" sibTransId="{1753A7F8-7E92-4D98-A3A1-83B25F1FA18E}"/>
    <dgm:cxn modelId="{3A7D2906-1401-47C6-86D1-34DA99FE029B}" type="presOf" srcId="{57E27154-516A-40BF-9A09-10F84E8BFCE3}" destId="{B10A0E53-D24D-42BE-BC2C-EDD45D100429}" srcOrd="0" destOrd="0" presId="urn:microsoft.com/office/officeart/2005/8/layout/bProcess3"/>
    <dgm:cxn modelId="{C9C066E2-B27C-421E-ACA7-1ACBD36BDE20}" type="presOf" srcId="{8FEDFF15-8835-426C-98F9-5ED326253FD8}" destId="{9D340A64-E06E-4D05-A527-366B07F11E19}" srcOrd="0" destOrd="0" presId="urn:microsoft.com/office/officeart/2005/8/layout/bProcess3"/>
    <dgm:cxn modelId="{B4956A8A-BB7C-417B-AC8E-EB6B5E77F5B8}" type="presOf" srcId="{4566C369-2A2A-4C1A-A593-2D77121139BF}" destId="{09DE1A56-A582-41C8-8AD4-670738D56633}" srcOrd="0" destOrd="0" presId="urn:microsoft.com/office/officeart/2005/8/layout/bProcess3"/>
    <dgm:cxn modelId="{B9E0A944-DEF9-412D-9A92-7A3C925204D4}" type="presOf" srcId="{01C453E3-06D1-4A33-A596-8D155DC8F408}" destId="{A78C3D09-2401-455B-821D-17D17152A104}" srcOrd="0" destOrd="0" presId="urn:microsoft.com/office/officeart/2005/8/layout/bProcess3"/>
    <dgm:cxn modelId="{F0D614B5-A1A8-41D4-8B43-3B1EE98A3EF1}" type="presOf" srcId="{B498F82F-FF19-406A-8948-BF59F9C0CBA1}" destId="{DCFF621D-C530-4800-8A88-6F06E7CA03D2}" srcOrd="1" destOrd="0" presId="urn:microsoft.com/office/officeart/2005/8/layout/bProcess3"/>
    <dgm:cxn modelId="{EFADC500-6E94-4691-BC82-1B3CC675ED91}" type="presOf" srcId="{4CBAC8BF-6C03-4EC1-8781-C62F4B256E2A}" destId="{3F1014FB-A62A-426E-88C2-D4BFC49B8A19}" srcOrd="0" destOrd="0" presId="urn:microsoft.com/office/officeart/2005/8/layout/bProcess3"/>
    <dgm:cxn modelId="{852BA765-D5E4-4B45-8917-CFE93D722517}" type="presOf" srcId="{52B1869E-AF99-490A-805B-7777938A69A3}" destId="{FEFB0F5C-F7BD-4761-B1CB-F9FD4CEE3830}" srcOrd="0" destOrd="0" presId="urn:microsoft.com/office/officeart/2005/8/layout/bProcess3"/>
    <dgm:cxn modelId="{FE275834-E515-4119-A8E5-E90791E28E4B}" srcId="{F3650B93-D68A-452E-BAA4-0D2F4F7A9702}" destId="{89111234-D132-4F3E-B261-32A582FEA018}" srcOrd="1" destOrd="0" parTransId="{BD8D785B-BEA9-4D3D-AFEB-1C7F30BA271B}" sibTransId="{9E992481-4D29-4E19-81A7-8B39C3073F7D}"/>
    <dgm:cxn modelId="{29362880-34B5-481F-AFF1-1A9EFB836CDD}" type="presOf" srcId="{571F3E62-6E76-4865-9670-B4CEBAA83D34}" destId="{1D6EDD73-F50C-418E-8F24-A03E335E67D3}" srcOrd="0" destOrd="0" presId="urn:microsoft.com/office/officeart/2005/8/layout/bProcess3"/>
    <dgm:cxn modelId="{C4231FED-59A2-4032-A35F-B5D760D2F04F}" type="presOf" srcId="{57E27154-516A-40BF-9A09-10F84E8BFCE3}" destId="{1EFB2EDD-1CB7-4A25-862D-701B82463AB7}" srcOrd="1" destOrd="0" presId="urn:microsoft.com/office/officeart/2005/8/layout/bProcess3"/>
    <dgm:cxn modelId="{010E9F5A-C388-4208-83F8-1578EC1D3B82}" srcId="{F3650B93-D68A-452E-BAA4-0D2F4F7A9702}" destId="{80C91F38-FACB-4CED-9E1F-8A63AA8E743C}" srcOrd="5" destOrd="0" parTransId="{F4861072-9D4C-418B-AE48-55408A33C3F2}" sibTransId="{5F6A5336-3EFA-4DF6-BD31-A9BD711E7530}"/>
    <dgm:cxn modelId="{77A4154D-80DD-424F-947D-80573CA51CE8}" srcId="{F3650B93-D68A-452E-BAA4-0D2F4F7A9702}" destId="{24427044-82B3-4B55-8360-56841354E78B}" srcOrd="21" destOrd="0" parTransId="{0D64F618-BD3C-476A-A5B1-FA2AAC859D13}" sibTransId="{942165F6-BC3C-4ECA-AA6F-2B63A5AA2ABB}"/>
    <dgm:cxn modelId="{CFEF0EA0-CF8D-4FEF-B2DF-99F4B4ED4CB9}" type="presOf" srcId="{94562346-7DAD-4AB7-97D5-400AF03C31AE}" destId="{37A2E274-6E98-4E46-85B1-AEFE492E862E}" srcOrd="0" destOrd="0" presId="urn:microsoft.com/office/officeart/2005/8/layout/bProcess3"/>
    <dgm:cxn modelId="{F0230990-3B7C-46C6-99C1-0B013143EC6A}" type="presOf" srcId="{F604EB98-9D28-4488-898E-3D044F3E04AB}" destId="{421AA9AB-0892-4FD5-BA56-2F66226A1171}" srcOrd="0" destOrd="0" presId="urn:microsoft.com/office/officeart/2005/8/layout/bProcess3"/>
    <dgm:cxn modelId="{D87F09F0-2397-4339-BCA5-691BC1564A2A}" type="presOf" srcId="{AF9AF382-B824-48FF-9236-EC06E1195DB5}" destId="{BDE55B5B-679C-4CA7-93C6-F8E98F22168C}" srcOrd="1" destOrd="0" presId="urn:microsoft.com/office/officeart/2005/8/layout/bProcess3"/>
    <dgm:cxn modelId="{58472E86-9107-4268-998D-A8789E906293}" srcId="{F3650B93-D68A-452E-BAA4-0D2F4F7A9702}" destId="{9004CB80-4D3C-4138-A117-7F687D2A0124}" srcOrd="18" destOrd="0" parTransId="{55EBF38F-8430-4645-AC2B-C3823BCA93CD}" sibTransId="{AF9AF382-B824-48FF-9236-EC06E1195DB5}"/>
    <dgm:cxn modelId="{8DB0808C-6466-47A4-B690-B50753C7902F}" type="presOf" srcId="{5655F0BA-F1F2-4940-A6B8-3C83487D6F0C}" destId="{2E135682-B14C-4E5A-A87F-71F889629F59}" srcOrd="0" destOrd="0" presId="urn:microsoft.com/office/officeart/2005/8/layout/bProcess3"/>
    <dgm:cxn modelId="{7286F11F-AAFE-440F-9C1B-1D5A84DDD904}" type="presOf" srcId="{B498F82F-FF19-406A-8948-BF59F9C0CBA1}" destId="{A12370C8-35C3-42D0-A700-051EA9F8CD70}" srcOrd="0" destOrd="0" presId="urn:microsoft.com/office/officeart/2005/8/layout/bProcess3"/>
    <dgm:cxn modelId="{8A4BC51E-019A-4AB0-9747-9C0CD0FA988D}" srcId="{F3650B93-D68A-452E-BAA4-0D2F4F7A9702}" destId="{170F8F27-3361-456C-A257-4D487A30092D}" srcOrd="19" destOrd="0" parTransId="{06A4A34F-6A28-4686-929C-994F59CAEA7B}" sibTransId="{95AC367B-BAEC-4BC4-B00C-0447DC582E53}"/>
    <dgm:cxn modelId="{3C0B65AC-E985-43F9-B7BB-C2B2070D6B23}" type="presOf" srcId="{C4939C33-CA36-472B-8B3F-F891E7416E03}" destId="{81A91E42-37C6-408E-B4FE-24E77B6AA1D1}" srcOrd="0" destOrd="0" presId="urn:microsoft.com/office/officeart/2005/8/layout/bProcess3"/>
    <dgm:cxn modelId="{F15067CE-3514-4C0B-94FD-8721355EE5CA}" type="presOf" srcId="{B19DAED5-E839-4AE6-B07B-DBE0BCA82648}" destId="{21FD0DA7-A5BC-4A5B-B1C4-4ACB03A2B965}" srcOrd="0" destOrd="0" presId="urn:microsoft.com/office/officeart/2005/8/layout/bProcess3"/>
    <dgm:cxn modelId="{E7E9BF3E-5F5A-46D8-8DDF-BD7524B6253B}" srcId="{F3650B93-D68A-452E-BAA4-0D2F4F7A9702}" destId="{25D3536D-3FB9-46F5-A8C6-37A92A66AF06}" srcOrd="9" destOrd="0" parTransId="{8849ECE4-7D27-4CC4-B58D-A88CDA73CC64}" sibTransId="{2BFC152C-D9B4-4E7E-8F45-3E0FBA655209}"/>
    <dgm:cxn modelId="{49A49AB8-F9E1-471E-8E2D-11A78097763C}" type="presOf" srcId="{56313E91-8A2F-4F85-9B89-716DE087094E}" destId="{903999FF-EAF0-4813-9A05-27152469B812}" srcOrd="1" destOrd="0" presId="urn:microsoft.com/office/officeart/2005/8/layout/bProcess3"/>
    <dgm:cxn modelId="{609AA03B-FC5D-4F7C-A184-DA3368CC6FEC}" type="presOf" srcId="{2205101D-D436-4C42-BBD2-7BEC55B83FB0}" destId="{706AF6AB-6945-435D-A26E-F9AD9D22526C}" srcOrd="1" destOrd="0" presId="urn:microsoft.com/office/officeart/2005/8/layout/bProcess3"/>
    <dgm:cxn modelId="{A192BFBB-9786-48B7-931F-552248C69699}" type="presOf" srcId="{4962DA68-F8EE-463A-BCB3-1DD04DFAF9C8}" destId="{3D4C4D57-DE38-41BE-9424-B5843AB35BF4}" srcOrd="1" destOrd="0" presId="urn:microsoft.com/office/officeart/2005/8/layout/bProcess3"/>
    <dgm:cxn modelId="{BF534E90-D4BC-4C44-8811-30C4DA373952}" type="presOf" srcId="{B35D7FE4-684F-4024-BE10-EFECF784ACAB}" destId="{203E535F-9B22-467A-B96E-ACEDA10EAA53}" srcOrd="0" destOrd="0" presId="urn:microsoft.com/office/officeart/2005/8/layout/bProcess3"/>
    <dgm:cxn modelId="{10B77373-CC5A-477E-A365-F4AEC5DE4A80}" type="presOf" srcId="{24427044-82B3-4B55-8360-56841354E78B}" destId="{B30D43AE-CF6C-4853-B6A5-7C357C57A9E0}" srcOrd="0" destOrd="0" presId="urn:microsoft.com/office/officeart/2005/8/layout/bProcess3"/>
    <dgm:cxn modelId="{42BE9AD5-E266-4463-BF94-3306EBD4D57E}" srcId="{F3650B93-D68A-452E-BAA4-0D2F4F7A9702}" destId="{8FEDFF15-8835-426C-98F9-5ED326253FD8}" srcOrd="3" destOrd="0" parTransId="{030BF592-1AFE-4019-B7FC-1F8CA75AB668}" sibTransId="{56313E91-8A2F-4F85-9B89-716DE087094E}"/>
    <dgm:cxn modelId="{8AEC08D4-A7CD-4BF2-A2BA-DDE4166CD77D}" type="presOf" srcId="{571F3E62-6E76-4865-9670-B4CEBAA83D34}" destId="{9D096F58-E0E3-42B2-A52B-F6C6DEB5B227}" srcOrd="1" destOrd="0" presId="urn:microsoft.com/office/officeart/2005/8/layout/bProcess3"/>
    <dgm:cxn modelId="{7751F59D-7C3C-4B9B-9FBC-2D4FB7688994}" type="presOf" srcId="{3D8961C3-8405-490B-A8F8-34A0F046E74B}" destId="{84353873-C837-425D-A899-194CAC521F30}" srcOrd="0" destOrd="0" presId="urn:microsoft.com/office/officeart/2005/8/layout/bProcess3"/>
    <dgm:cxn modelId="{262C389E-84FB-47A3-A86B-F7F46CF48A39}" type="presOf" srcId="{E6FEB21B-2A13-4000-A329-55DFC5A8045C}" destId="{F840C2C1-C970-4900-AE97-EBA08F5FB881}" srcOrd="0" destOrd="0" presId="urn:microsoft.com/office/officeart/2005/8/layout/bProcess3"/>
    <dgm:cxn modelId="{FBCCEFB5-1248-4697-BDAD-DE0953943677}" type="presOf" srcId="{942165F6-BC3C-4ECA-AA6F-2B63A5AA2ABB}" destId="{12EB5930-4598-4332-8F28-FC6FE47BC804}" srcOrd="0" destOrd="0" presId="urn:microsoft.com/office/officeart/2005/8/layout/bProcess3"/>
    <dgm:cxn modelId="{D39AA26D-1D7C-43F3-AED4-2B2E3E5F4248}" type="presOf" srcId="{80C91F38-FACB-4CED-9E1F-8A63AA8E743C}" destId="{A2C96709-55E4-4F54-AED1-FF6B73D8296F}" srcOrd="0" destOrd="0" presId="urn:microsoft.com/office/officeart/2005/8/layout/bProcess3"/>
    <dgm:cxn modelId="{6D38B239-44E8-4D8E-8160-05FE2ED9DD3B}" type="presOf" srcId="{170F8F27-3361-456C-A257-4D487A30092D}" destId="{EBF85F74-7B3B-4067-BCB1-1F55EB56947A}" srcOrd="0" destOrd="0" presId="urn:microsoft.com/office/officeart/2005/8/layout/bProcess3"/>
    <dgm:cxn modelId="{42EB6516-92EB-4A8A-A611-02F24473275C}" type="presOf" srcId="{9E992481-4D29-4E19-81A7-8B39C3073F7D}" destId="{574A52D0-9374-4B3C-8A1A-8CB0BFD6D279}" srcOrd="1" destOrd="0" presId="urn:microsoft.com/office/officeart/2005/8/layout/bProcess3"/>
    <dgm:cxn modelId="{19A32644-61F3-46DB-8FD2-F6F214C265CE}" srcId="{F3650B93-D68A-452E-BAA4-0D2F4F7A9702}" destId="{962F86AC-F40E-43EE-BB34-A04AAF86D5C0}" srcOrd="16" destOrd="0" parTransId="{7C848F8C-81F6-48AF-B3F7-180094BB17AC}" sibTransId="{89A6301D-7ADA-4541-92C2-5A81B0F22207}"/>
    <dgm:cxn modelId="{2212C03A-7ADD-4E98-8102-79706FB3A2D2}" type="presOf" srcId="{11C28285-1126-4CE3-97A3-6E0656EC62DC}" destId="{C48F89B1-4044-438E-959D-913643CD81FA}" srcOrd="0" destOrd="0" presId="urn:microsoft.com/office/officeart/2005/8/layout/bProcess3"/>
    <dgm:cxn modelId="{9BB733CE-37CE-4C34-BEDE-CF11738B636B}" type="presOf" srcId="{29A40E84-201C-4E55-B694-D88E80B0A015}" destId="{8D8B0C05-4258-4128-AC32-3A2871BA811D}" srcOrd="1" destOrd="0" presId="urn:microsoft.com/office/officeart/2005/8/layout/bProcess3"/>
    <dgm:cxn modelId="{6BC91314-E94D-40BF-8E55-9808CF923101}" type="presOf" srcId="{B19DAED5-E839-4AE6-B07B-DBE0BCA82648}" destId="{B65975C4-ED29-4CE8-B83A-815FC6F1C916}" srcOrd="1" destOrd="0" presId="urn:microsoft.com/office/officeart/2005/8/layout/bProcess3"/>
    <dgm:cxn modelId="{3EB6AC17-553A-41F3-B6DA-53AF3EA440D3}" srcId="{F3650B93-D68A-452E-BAA4-0D2F4F7A9702}" destId="{5655F0BA-F1F2-4940-A6B8-3C83487D6F0C}" srcOrd="14" destOrd="0" parTransId="{7967FE38-B4B9-42C9-A876-5422D8DB0EE6}" sibTransId="{B498F82F-FF19-406A-8948-BF59F9C0CBA1}"/>
    <dgm:cxn modelId="{4A9EB6E1-4B97-4F9C-BDED-AE3205FBB124}" type="presOf" srcId="{F356F816-4AC3-4B1A-B5AF-26ACD97A8B19}" destId="{63041578-3A2F-4460-9B85-9BE2588BF03F}" srcOrd="0" destOrd="0" presId="urn:microsoft.com/office/officeart/2005/8/layout/bProcess3"/>
    <dgm:cxn modelId="{645CBFE4-4EED-44CA-8AE1-0CDBBD9BEA76}" type="presOf" srcId="{942165F6-BC3C-4ECA-AA6F-2B63A5AA2ABB}" destId="{34FF2558-71D2-43F0-A24F-ABEAFB100AA8}" srcOrd="1" destOrd="0" presId="urn:microsoft.com/office/officeart/2005/8/layout/bProcess3"/>
    <dgm:cxn modelId="{F2C49C99-CBC7-46F8-ABF6-F26325E0A51E}" type="presOf" srcId="{9E992481-4D29-4E19-81A7-8B39C3073F7D}" destId="{B6EFDC4D-3436-4427-9496-B0B4C81E7AEE}" srcOrd="0" destOrd="0" presId="urn:microsoft.com/office/officeart/2005/8/layout/bProcess3"/>
    <dgm:cxn modelId="{E8877860-8DC4-4F97-B733-4290E783D42F}" type="presOf" srcId="{3D8961C3-8405-490B-A8F8-34A0F046E74B}" destId="{75FF8EE7-08BC-49D1-AF55-CEAB9712D1C2}" srcOrd="1" destOrd="0" presId="urn:microsoft.com/office/officeart/2005/8/layout/bProcess3"/>
    <dgm:cxn modelId="{FA3356D6-138F-4545-BD7F-23D10F7B3C79}" type="presOf" srcId="{95AC367B-BAEC-4BC4-B00C-0447DC582E53}" destId="{F2CF5741-9583-4706-A508-65EF2D4524BC}" srcOrd="0" destOrd="0" presId="urn:microsoft.com/office/officeart/2005/8/layout/bProcess3"/>
    <dgm:cxn modelId="{EBDF7305-E5C2-49D6-A49B-4EC3361682AC}" type="presOf" srcId="{1753A7F8-7E92-4D98-A3A1-83B25F1FA18E}" destId="{2DDEE295-237E-428E-B7BC-AEEBAC3612A1}" srcOrd="0" destOrd="0" presId="urn:microsoft.com/office/officeart/2005/8/layout/bProcess3"/>
    <dgm:cxn modelId="{B03CFF43-46D7-45CE-B3A8-F78DBE7AB19B}" type="presOf" srcId="{94562346-7DAD-4AB7-97D5-400AF03C31AE}" destId="{9E4C3ED2-0FA8-418F-99C3-CC01C718367A}" srcOrd="1" destOrd="0" presId="urn:microsoft.com/office/officeart/2005/8/layout/bProcess3"/>
    <dgm:cxn modelId="{C32EDB17-D18F-43D2-9CF2-87D92B11126A}" type="presOf" srcId="{DC016A07-9224-458A-AB8F-47FD2A27FFF7}" destId="{4299FE72-7C7A-4C60-8DB2-5970156E7BEA}" srcOrd="0" destOrd="0" presId="urn:microsoft.com/office/officeart/2005/8/layout/bProcess3"/>
    <dgm:cxn modelId="{B31E768D-FCC5-49FC-8D1E-82731B63B20F}" srcId="{F3650B93-D68A-452E-BAA4-0D2F4F7A9702}" destId="{B0D64AC2-B50E-4C5D-B3E3-BE7FB8C327D5}" srcOrd="10" destOrd="0" parTransId="{76AA7CA7-1627-4C60-BC3B-001D4CD535E1}" sibTransId="{29A40E84-201C-4E55-B694-D88E80B0A015}"/>
    <dgm:cxn modelId="{2004D5D7-6F93-46BE-BA88-A86BD93551F1}" type="presOf" srcId="{2BFC152C-D9B4-4E7E-8F45-3E0FBA655209}" destId="{1ED0B65B-98DE-4F04-BEB3-B0956C4C6A68}" srcOrd="1" destOrd="0" presId="urn:microsoft.com/office/officeart/2005/8/layout/bProcess3"/>
    <dgm:cxn modelId="{F20F0B1B-94DB-4E82-A402-B02E729776F6}" type="presOf" srcId="{5F6A5336-3EFA-4DF6-BD31-A9BD711E7530}" destId="{9D6F59A8-6228-403C-94BD-2AE5E386CC4B}" srcOrd="1" destOrd="0" presId="urn:microsoft.com/office/officeart/2005/8/layout/bProcess3"/>
    <dgm:cxn modelId="{098E5037-C4C2-4488-9B21-1AD291007F4D}" type="presOf" srcId="{2A9CD20F-E6C4-4965-9DA3-EB5E29498D89}" destId="{18D8E5D8-FA54-4C85-99E2-D14D4B61F0DB}" srcOrd="0" destOrd="0" presId="urn:microsoft.com/office/officeart/2005/8/layout/bProcess3"/>
    <dgm:cxn modelId="{77CBA187-2E9B-48CF-AFAA-F4EA091DAF12}" type="presOf" srcId="{5F578FCF-EACB-43BD-B155-73B997B3D76F}" destId="{264CC78C-9E8E-4F9C-953E-87C14C417245}" srcOrd="0" destOrd="0" presId="urn:microsoft.com/office/officeart/2005/8/layout/bProcess3"/>
    <dgm:cxn modelId="{F86AF6F0-8FF0-4DF3-9FDC-828EDD36744E}" srcId="{F3650B93-D68A-452E-BAA4-0D2F4F7A9702}" destId="{BC454534-D62F-40A2-9049-D7AB1BFC5B9B}" srcOrd="7" destOrd="0" parTransId="{F32DB9C2-EA37-4583-B8B1-14B0EE7C7D69}" sibTransId="{3D8961C3-8405-490B-A8F8-34A0F046E74B}"/>
    <dgm:cxn modelId="{2EA99F16-8E07-4EB0-A635-FA8F5355F312}" type="presOf" srcId="{57ED85B6-EF60-4722-8287-FEEBF9BE4467}" destId="{7553AEA2-756E-4D7A-BCC7-3F3008DDEA68}" srcOrd="0" destOrd="0" presId="urn:microsoft.com/office/officeart/2005/8/layout/bProcess3"/>
    <dgm:cxn modelId="{EB99A124-4767-45C9-8A31-3527468DD3A6}" type="presOf" srcId="{01C453E3-06D1-4A33-A596-8D155DC8F408}" destId="{24D30048-9107-41CC-A4B8-90CEE44D3ACB}" srcOrd="1" destOrd="0" presId="urn:microsoft.com/office/officeart/2005/8/layout/bProcess3"/>
    <dgm:cxn modelId="{E2474BA0-3FA3-4909-8CE7-C2AEBE7F8917}" srcId="{F3650B93-D68A-452E-BAA4-0D2F4F7A9702}" destId="{DC016A07-9224-458A-AB8F-47FD2A27FFF7}" srcOrd="0" destOrd="0" parTransId="{E9F0F470-ED54-4045-BF2E-DB9C0494F449}" sibTransId="{94562346-7DAD-4AB7-97D5-400AF03C31AE}"/>
    <dgm:cxn modelId="{8B12745A-A90D-47FB-AB4F-E9F2D863B65C}" type="presParOf" srcId="{496D27D0-FF55-45CB-8916-D2EF5F37047A}" destId="{4299FE72-7C7A-4C60-8DB2-5970156E7BEA}" srcOrd="0" destOrd="0" presId="urn:microsoft.com/office/officeart/2005/8/layout/bProcess3"/>
    <dgm:cxn modelId="{C4F8AFB7-9902-43D3-9C3F-8E44861F1723}" type="presParOf" srcId="{496D27D0-FF55-45CB-8916-D2EF5F37047A}" destId="{37A2E274-6E98-4E46-85B1-AEFE492E862E}" srcOrd="1" destOrd="0" presId="urn:microsoft.com/office/officeart/2005/8/layout/bProcess3"/>
    <dgm:cxn modelId="{F6A3220A-8DD4-4B2E-98CE-8006E201B6EE}" type="presParOf" srcId="{37A2E274-6E98-4E46-85B1-AEFE492E862E}" destId="{9E4C3ED2-0FA8-418F-99C3-CC01C718367A}" srcOrd="0" destOrd="0" presId="urn:microsoft.com/office/officeart/2005/8/layout/bProcess3"/>
    <dgm:cxn modelId="{AA244486-27F1-409B-BDC7-B15B16C6A4F7}" type="presParOf" srcId="{496D27D0-FF55-45CB-8916-D2EF5F37047A}" destId="{D8802785-D1B6-4A6E-B244-816B9D22CABA}" srcOrd="2" destOrd="0" presId="urn:microsoft.com/office/officeart/2005/8/layout/bProcess3"/>
    <dgm:cxn modelId="{FBF658A2-5D98-4D01-8B43-9F061962FD79}" type="presParOf" srcId="{496D27D0-FF55-45CB-8916-D2EF5F37047A}" destId="{B6EFDC4D-3436-4427-9496-B0B4C81E7AEE}" srcOrd="3" destOrd="0" presId="urn:microsoft.com/office/officeart/2005/8/layout/bProcess3"/>
    <dgm:cxn modelId="{F3EEED6C-9469-44BF-9F43-A9FA5C02BB9D}" type="presParOf" srcId="{B6EFDC4D-3436-4427-9496-B0B4C81E7AEE}" destId="{574A52D0-9374-4B3C-8A1A-8CB0BFD6D279}" srcOrd="0" destOrd="0" presId="urn:microsoft.com/office/officeart/2005/8/layout/bProcess3"/>
    <dgm:cxn modelId="{1427A722-4B43-4EB0-9234-07B631C3D1FB}" type="presParOf" srcId="{496D27D0-FF55-45CB-8916-D2EF5F37047A}" destId="{81A91E42-37C6-408E-B4FE-24E77B6AA1D1}" srcOrd="4" destOrd="0" presId="urn:microsoft.com/office/officeart/2005/8/layout/bProcess3"/>
    <dgm:cxn modelId="{32385220-18E2-4C88-98BC-A0F8CB71880B}" type="presParOf" srcId="{496D27D0-FF55-45CB-8916-D2EF5F37047A}" destId="{B10A0E53-D24D-42BE-BC2C-EDD45D100429}" srcOrd="5" destOrd="0" presId="urn:microsoft.com/office/officeart/2005/8/layout/bProcess3"/>
    <dgm:cxn modelId="{A99E4324-BD92-4C40-B785-F098DEC00B44}" type="presParOf" srcId="{B10A0E53-D24D-42BE-BC2C-EDD45D100429}" destId="{1EFB2EDD-1CB7-4A25-862D-701B82463AB7}" srcOrd="0" destOrd="0" presId="urn:microsoft.com/office/officeart/2005/8/layout/bProcess3"/>
    <dgm:cxn modelId="{596A5CBC-435D-4228-9194-1ED025F5164D}" type="presParOf" srcId="{496D27D0-FF55-45CB-8916-D2EF5F37047A}" destId="{9D340A64-E06E-4D05-A527-366B07F11E19}" srcOrd="6" destOrd="0" presId="urn:microsoft.com/office/officeart/2005/8/layout/bProcess3"/>
    <dgm:cxn modelId="{75A3C43F-4EFF-4AAF-9E0E-ED96ED774F2F}" type="presParOf" srcId="{496D27D0-FF55-45CB-8916-D2EF5F37047A}" destId="{366B41FD-62FD-4317-B459-E7D793A57EF2}" srcOrd="7" destOrd="0" presId="urn:microsoft.com/office/officeart/2005/8/layout/bProcess3"/>
    <dgm:cxn modelId="{116503F3-0E69-4DFE-B434-6F6E74FA37D6}" type="presParOf" srcId="{366B41FD-62FD-4317-B459-E7D793A57EF2}" destId="{903999FF-EAF0-4813-9A05-27152469B812}" srcOrd="0" destOrd="0" presId="urn:microsoft.com/office/officeart/2005/8/layout/bProcess3"/>
    <dgm:cxn modelId="{4BC012D3-CE29-4470-9345-0CC6049F74A9}" type="presParOf" srcId="{496D27D0-FF55-45CB-8916-D2EF5F37047A}" destId="{421AA9AB-0892-4FD5-BA56-2F66226A1171}" srcOrd="8" destOrd="0" presId="urn:microsoft.com/office/officeart/2005/8/layout/bProcess3"/>
    <dgm:cxn modelId="{F3784D32-CE7D-406B-9C80-B7E0EE2D974E}" type="presParOf" srcId="{496D27D0-FF55-45CB-8916-D2EF5F37047A}" destId="{AC051FFF-F0BC-46CB-B167-F4730C62FB3C}" srcOrd="9" destOrd="0" presId="urn:microsoft.com/office/officeart/2005/8/layout/bProcess3"/>
    <dgm:cxn modelId="{4FB3DE52-C84F-4A4C-91E1-AA07C97A41B1}" type="presParOf" srcId="{AC051FFF-F0BC-46CB-B167-F4730C62FB3C}" destId="{4DC3B50E-C8A1-408F-8816-9EAFCC8F3314}" srcOrd="0" destOrd="0" presId="urn:microsoft.com/office/officeart/2005/8/layout/bProcess3"/>
    <dgm:cxn modelId="{05ABB142-E5AA-4A54-A5D2-38FCC5EFDA51}" type="presParOf" srcId="{496D27D0-FF55-45CB-8916-D2EF5F37047A}" destId="{A2C96709-55E4-4F54-AED1-FF6B73D8296F}" srcOrd="10" destOrd="0" presId="urn:microsoft.com/office/officeart/2005/8/layout/bProcess3"/>
    <dgm:cxn modelId="{F0109DC8-0530-4E11-935B-A455A9E3FC7C}" type="presParOf" srcId="{496D27D0-FF55-45CB-8916-D2EF5F37047A}" destId="{47DD9E98-68D3-4E39-B399-53C2C4831293}" srcOrd="11" destOrd="0" presId="urn:microsoft.com/office/officeart/2005/8/layout/bProcess3"/>
    <dgm:cxn modelId="{2A293B37-E34C-4633-8527-289F2AD51C52}" type="presParOf" srcId="{47DD9E98-68D3-4E39-B399-53C2C4831293}" destId="{9D6F59A8-6228-403C-94BD-2AE5E386CC4B}" srcOrd="0" destOrd="0" presId="urn:microsoft.com/office/officeart/2005/8/layout/bProcess3"/>
    <dgm:cxn modelId="{DA80534F-AFE2-4615-BB86-90EECB167F59}" type="presParOf" srcId="{496D27D0-FF55-45CB-8916-D2EF5F37047A}" destId="{18D8E5D8-FA54-4C85-99E2-D14D4B61F0DB}" srcOrd="12" destOrd="0" presId="urn:microsoft.com/office/officeart/2005/8/layout/bProcess3"/>
    <dgm:cxn modelId="{85B46E11-9FB9-4ADA-BAEA-B24A988FDD05}" type="presParOf" srcId="{496D27D0-FF55-45CB-8916-D2EF5F37047A}" destId="{F840C2C1-C970-4900-AE97-EBA08F5FB881}" srcOrd="13" destOrd="0" presId="urn:microsoft.com/office/officeart/2005/8/layout/bProcess3"/>
    <dgm:cxn modelId="{AF7F2D0D-4670-4E11-B7FD-C665B44BE6E1}" type="presParOf" srcId="{F840C2C1-C970-4900-AE97-EBA08F5FB881}" destId="{4F39E82D-D936-4164-82E5-00E989079491}" srcOrd="0" destOrd="0" presId="urn:microsoft.com/office/officeart/2005/8/layout/bProcess3"/>
    <dgm:cxn modelId="{6E5C3CA1-57A4-433D-8B37-D378CD818AC3}" type="presParOf" srcId="{496D27D0-FF55-45CB-8916-D2EF5F37047A}" destId="{D32E1015-FA04-4B23-A885-DBA3E09466CF}" srcOrd="14" destOrd="0" presId="urn:microsoft.com/office/officeart/2005/8/layout/bProcess3"/>
    <dgm:cxn modelId="{E28FE435-7A57-41E2-A2CD-2AC1E6687E1B}" type="presParOf" srcId="{496D27D0-FF55-45CB-8916-D2EF5F37047A}" destId="{84353873-C837-425D-A899-194CAC521F30}" srcOrd="15" destOrd="0" presId="urn:microsoft.com/office/officeart/2005/8/layout/bProcess3"/>
    <dgm:cxn modelId="{BD88C1E8-77E0-47DE-BBCA-17F059F0EA71}" type="presParOf" srcId="{84353873-C837-425D-A899-194CAC521F30}" destId="{75FF8EE7-08BC-49D1-AF55-CEAB9712D1C2}" srcOrd="0" destOrd="0" presId="urn:microsoft.com/office/officeart/2005/8/layout/bProcess3"/>
    <dgm:cxn modelId="{1896B2C7-19A8-46C2-9408-0EDDC6057F9E}" type="presParOf" srcId="{496D27D0-FF55-45CB-8916-D2EF5F37047A}" destId="{7AF12EEA-0F7C-467C-9ABF-A14337AF73D2}" srcOrd="16" destOrd="0" presId="urn:microsoft.com/office/officeart/2005/8/layout/bProcess3"/>
    <dgm:cxn modelId="{F2F66A7C-2F82-4614-82CB-A2E59F524F90}" type="presParOf" srcId="{496D27D0-FF55-45CB-8916-D2EF5F37047A}" destId="{2DDEE295-237E-428E-B7BC-AEEBAC3612A1}" srcOrd="17" destOrd="0" presId="urn:microsoft.com/office/officeart/2005/8/layout/bProcess3"/>
    <dgm:cxn modelId="{C5FC409C-C803-4D20-9F9E-5D8C9EC32231}" type="presParOf" srcId="{2DDEE295-237E-428E-B7BC-AEEBAC3612A1}" destId="{A800FB4A-7422-4408-B33C-A1B85B319BAC}" srcOrd="0" destOrd="0" presId="urn:microsoft.com/office/officeart/2005/8/layout/bProcess3"/>
    <dgm:cxn modelId="{A608F269-D699-4E7C-877D-0F2600E2E785}" type="presParOf" srcId="{496D27D0-FF55-45CB-8916-D2EF5F37047A}" destId="{D16C6FEB-DF45-483A-9EEC-083A6668B198}" srcOrd="18" destOrd="0" presId="urn:microsoft.com/office/officeart/2005/8/layout/bProcess3"/>
    <dgm:cxn modelId="{7125AC72-CEDF-4368-B5CB-964AC8FA6D40}" type="presParOf" srcId="{496D27D0-FF55-45CB-8916-D2EF5F37047A}" destId="{1F994014-64A2-4EC3-9580-91AD9D5B1B65}" srcOrd="19" destOrd="0" presId="urn:microsoft.com/office/officeart/2005/8/layout/bProcess3"/>
    <dgm:cxn modelId="{4DABD93A-BE58-4E6E-9293-C4334265B993}" type="presParOf" srcId="{1F994014-64A2-4EC3-9580-91AD9D5B1B65}" destId="{1ED0B65B-98DE-4F04-BEB3-B0956C4C6A68}" srcOrd="0" destOrd="0" presId="urn:microsoft.com/office/officeart/2005/8/layout/bProcess3"/>
    <dgm:cxn modelId="{D346BAF6-DEC5-47E6-94F3-2748CEBF4B43}" type="presParOf" srcId="{496D27D0-FF55-45CB-8916-D2EF5F37047A}" destId="{188637E8-FB4B-403D-9443-E4F0BB8D2746}" srcOrd="20" destOrd="0" presId="urn:microsoft.com/office/officeart/2005/8/layout/bProcess3"/>
    <dgm:cxn modelId="{DA7F6772-049F-46FD-928D-30D6D646DD5F}" type="presParOf" srcId="{496D27D0-FF55-45CB-8916-D2EF5F37047A}" destId="{0032CFBD-EFF8-47DB-9797-424D4C0A252D}" srcOrd="21" destOrd="0" presId="urn:microsoft.com/office/officeart/2005/8/layout/bProcess3"/>
    <dgm:cxn modelId="{B82D2BF2-A81D-4C04-A60C-98531F4A9A43}" type="presParOf" srcId="{0032CFBD-EFF8-47DB-9797-424D4C0A252D}" destId="{8D8B0C05-4258-4128-AC32-3A2871BA811D}" srcOrd="0" destOrd="0" presId="urn:microsoft.com/office/officeart/2005/8/layout/bProcess3"/>
    <dgm:cxn modelId="{43C65659-9F61-42F6-82EE-04D309FEEFA9}" type="presParOf" srcId="{496D27D0-FF55-45CB-8916-D2EF5F37047A}" destId="{FEFB0F5C-F7BD-4761-B1CB-F9FD4CEE3830}" srcOrd="22" destOrd="0" presId="urn:microsoft.com/office/officeart/2005/8/layout/bProcess3"/>
    <dgm:cxn modelId="{4DF32DE2-344A-47ED-A497-2840814BA1DE}" type="presParOf" srcId="{496D27D0-FF55-45CB-8916-D2EF5F37047A}" destId="{21FD0DA7-A5BC-4A5B-B1C4-4ACB03A2B965}" srcOrd="23" destOrd="0" presId="urn:microsoft.com/office/officeart/2005/8/layout/bProcess3"/>
    <dgm:cxn modelId="{F67749CC-3D21-4E7D-BF69-80EEBD5A2814}" type="presParOf" srcId="{21FD0DA7-A5BC-4A5B-B1C4-4ACB03A2B965}" destId="{B65975C4-ED29-4CE8-B83A-815FC6F1C916}" srcOrd="0" destOrd="0" presId="urn:microsoft.com/office/officeart/2005/8/layout/bProcess3"/>
    <dgm:cxn modelId="{3EB9556D-A569-493D-BC39-0749601EE839}" type="presParOf" srcId="{496D27D0-FF55-45CB-8916-D2EF5F37047A}" destId="{63041578-3A2F-4460-9B85-9BE2588BF03F}" srcOrd="24" destOrd="0" presId="urn:microsoft.com/office/officeart/2005/8/layout/bProcess3"/>
    <dgm:cxn modelId="{82EFE9D7-B7B6-48A5-8F45-130EA9300718}" type="presParOf" srcId="{496D27D0-FF55-45CB-8916-D2EF5F37047A}" destId="{1D6EDD73-F50C-418E-8F24-A03E335E67D3}" srcOrd="25" destOrd="0" presId="urn:microsoft.com/office/officeart/2005/8/layout/bProcess3"/>
    <dgm:cxn modelId="{C39BA158-D64E-4B2B-8796-4EFB876C1FCD}" type="presParOf" srcId="{1D6EDD73-F50C-418E-8F24-A03E335E67D3}" destId="{9D096F58-E0E3-42B2-A52B-F6C6DEB5B227}" srcOrd="0" destOrd="0" presId="urn:microsoft.com/office/officeart/2005/8/layout/bProcess3"/>
    <dgm:cxn modelId="{795EC52F-9BC8-490C-9628-E71F1BA58772}" type="presParOf" srcId="{496D27D0-FF55-45CB-8916-D2EF5F37047A}" destId="{203E535F-9B22-467A-B96E-ACEDA10EAA53}" srcOrd="26" destOrd="0" presId="urn:microsoft.com/office/officeart/2005/8/layout/bProcess3"/>
    <dgm:cxn modelId="{EABB4188-8B68-4520-88D7-FD92743B1639}" type="presParOf" srcId="{496D27D0-FF55-45CB-8916-D2EF5F37047A}" destId="{180F06D1-B942-4F30-BC11-DE16705FB88C}" srcOrd="27" destOrd="0" presId="urn:microsoft.com/office/officeart/2005/8/layout/bProcess3"/>
    <dgm:cxn modelId="{785A781A-98FF-49EB-8A56-B0A61B072FED}" type="presParOf" srcId="{180F06D1-B942-4F30-BC11-DE16705FB88C}" destId="{3D4C4D57-DE38-41BE-9424-B5843AB35BF4}" srcOrd="0" destOrd="0" presId="urn:microsoft.com/office/officeart/2005/8/layout/bProcess3"/>
    <dgm:cxn modelId="{B3BAF5CF-0F05-49AB-A794-90E900EAD215}" type="presParOf" srcId="{496D27D0-FF55-45CB-8916-D2EF5F37047A}" destId="{2E135682-B14C-4E5A-A87F-71F889629F59}" srcOrd="28" destOrd="0" presId="urn:microsoft.com/office/officeart/2005/8/layout/bProcess3"/>
    <dgm:cxn modelId="{2FA67C53-3759-4CEC-982A-8C8ED1F2B193}" type="presParOf" srcId="{496D27D0-FF55-45CB-8916-D2EF5F37047A}" destId="{A12370C8-35C3-42D0-A700-051EA9F8CD70}" srcOrd="29" destOrd="0" presId="urn:microsoft.com/office/officeart/2005/8/layout/bProcess3"/>
    <dgm:cxn modelId="{6F4B83D8-8706-491E-A4B5-F76553FC0CC9}" type="presParOf" srcId="{A12370C8-35C3-42D0-A700-051EA9F8CD70}" destId="{DCFF621D-C530-4800-8A88-6F06E7CA03D2}" srcOrd="0" destOrd="0" presId="urn:microsoft.com/office/officeart/2005/8/layout/bProcess3"/>
    <dgm:cxn modelId="{533475B9-57E4-4618-B2EE-47DF126A6F33}" type="presParOf" srcId="{496D27D0-FF55-45CB-8916-D2EF5F37047A}" destId="{09DE1A56-A582-41C8-8AD4-670738D56633}" srcOrd="30" destOrd="0" presId="urn:microsoft.com/office/officeart/2005/8/layout/bProcess3"/>
    <dgm:cxn modelId="{DB6B92CC-788D-41FE-89E0-9C19912C6D56}" type="presParOf" srcId="{496D27D0-FF55-45CB-8916-D2EF5F37047A}" destId="{C48F89B1-4044-438E-959D-913643CD81FA}" srcOrd="31" destOrd="0" presId="urn:microsoft.com/office/officeart/2005/8/layout/bProcess3"/>
    <dgm:cxn modelId="{DA8D8C4E-F123-4D47-80CB-9EC2A33064E7}" type="presParOf" srcId="{C48F89B1-4044-438E-959D-913643CD81FA}" destId="{6D91B778-24A1-4011-9F72-B97A7DDA9F2E}" srcOrd="0" destOrd="0" presId="urn:microsoft.com/office/officeart/2005/8/layout/bProcess3"/>
    <dgm:cxn modelId="{D134B4B0-8FCB-4526-A483-41D9D97A408D}" type="presParOf" srcId="{496D27D0-FF55-45CB-8916-D2EF5F37047A}" destId="{E10BBFDC-E063-4E1F-9138-C448BEDE03DE}" srcOrd="32" destOrd="0" presId="urn:microsoft.com/office/officeart/2005/8/layout/bProcess3"/>
    <dgm:cxn modelId="{6B02A082-1D03-4B08-B371-DEADB54FECDB}" type="presParOf" srcId="{496D27D0-FF55-45CB-8916-D2EF5F37047A}" destId="{C028CBE5-223F-4FC7-B450-0EEBE0F865FE}" srcOrd="33" destOrd="0" presId="urn:microsoft.com/office/officeart/2005/8/layout/bProcess3"/>
    <dgm:cxn modelId="{03C4FAA0-FB38-40B1-A178-0C3A7B73DABF}" type="presParOf" srcId="{C028CBE5-223F-4FC7-B450-0EEBE0F865FE}" destId="{E719F181-DE51-414F-BCA8-34E5980495CF}" srcOrd="0" destOrd="0" presId="urn:microsoft.com/office/officeart/2005/8/layout/bProcess3"/>
    <dgm:cxn modelId="{82DAB9E0-DE98-4BBC-9829-90E4D9B996F6}" type="presParOf" srcId="{496D27D0-FF55-45CB-8916-D2EF5F37047A}" destId="{264CC78C-9E8E-4F9C-953E-87C14C417245}" srcOrd="34" destOrd="0" presId="urn:microsoft.com/office/officeart/2005/8/layout/bProcess3"/>
    <dgm:cxn modelId="{2AC31699-52FD-4EE2-A872-DD2EF157397A}" type="presParOf" srcId="{496D27D0-FF55-45CB-8916-D2EF5F37047A}" destId="{B6D7D220-F172-44D8-92F1-E8CA93A83664}" srcOrd="35" destOrd="0" presId="urn:microsoft.com/office/officeart/2005/8/layout/bProcess3"/>
    <dgm:cxn modelId="{1AB6387E-CB42-4C73-84E4-E6FFBB073D9E}" type="presParOf" srcId="{B6D7D220-F172-44D8-92F1-E8CA93A83664}" destId="{706AF6AB-6945-435D-A26E-F9AD9D22526C}" srcOrd="0" destOrd="0" presId="urn:microsoft.com/office/officeart/2005/8/layout/bProcess3"/>
    <dgm:cxn modelId="{6D0A5BD0-2622-46BF-9758-B2747FC1D409}" type="presParOf" srcId="{496D27D0-FF55-45CB-8916-D2EF5F37047A}" destId="{09A9791A-5AE6-43C0-B9AC-169B65FA299D}" srcOrd="36" destOrd="0" presId="urn:microsoft.com/office/officeart/2005/8/layout/bProcess3"/>
    <dgm:cxn modelId="{ADEA194D-CEDC-46D6-ADCB-A237E7D23FCB}" type="presParOf" srcId="{496D27D0-FF55-45CB-8916-D2EF5F37047A}" destId="{A0479517-DA7B-482A-B5D6-9583F904F4A4}" srcOrd="37" destOrd="0" presId="urn:microsoft.com/office/officeart/2005/8/layout/bProcess3"/>
    <dgm:cxn modelId="{4EDFB461-A623-478F-9141-41AA91F6EFF0}" type="presParOf" srcId="{A0479517-DA7B-482A-B5D6-9583F904F4A4}" destId="{BDE55B5B-679C-4CA7-93C6-F8E98F22168C}" srcOrd="0" destOrd="0" presId="urn:microsoft.com/office/officeart/2005/8/layout/bProcess3"/>
    <dgm:cxn modelId="{BC7EF2D2-1942-4D19-82CB-C2043E05A14A}" type="presParOf" srcId="{496D27D0-FF55-45CB-8916-D2EF5F37047A}" destId="{EBF85F74-7B3B-4067-BCB1-1F55EB56947A}" srcOrd="38" destOrd="0" presId="urn:microsoft.com/office/officeart/2005/8/layout/bProcess3"/>
    <dgm:cxn modelId="{AF8CF4D3-4CB3-49CB-A6B8-5D2BCACFBCC0}" type="presParOf" srcId="{496D27D0-FF55-45CB-8916-D2EF5F37047A}" destId="{F2CF5741-9583-4706-A508-65EF2D4524BC}" srcOrd="39" destOrd="0" presId="urn:microsoft.com/office/officeart/2005/8/layout/bProcess3"/>
    <dgm:cxn modelId="{C0F927C6-5EB1-4005-9B8A-78F7DA76CCC5}" type="presParOf" srcId="{F2CF5741-9583-4706-A508-65EF2D4524BC}" destId="{F8453BA1-38FC-45B4-83A1-A0609A14F659}" srcOrd="0" destOrd="0" presId="urn:microsoft.com/office/officeart/2005/8/layout/bProcess3"/>
    <dgm:cxn modelId="{DE682427-B591-4974-B9B1-9F5E3CBEC803}" type="presParOf" srcId="{496D27D0-FF55-45CB-8916-D2EF5F37047A}" destId="{FC64AF63-C69A-4894-92BB-C539F5CE05B6}" srcOrd="40" destOrd="0" presId="urn:microsoft.com/office/officeart/2005/8/layout/bProcess3"/>
    <dgm:cxn modelId="{42DFD0DA-CAB8-4F64-A1A4-32F03B065411}" type="presParOf" srcId="{496D27D0-FF55-45CB-8916-D2EF5F37047A}" destId="{A78C3D09-2401-455B-821D-17D17152A104}" srcOrd="41" destOrd="0" presId="urn:microsoft.com/office/officeart/2005/8/layout/bProcess3"/>
    <dgm:cxn modelId="{FD96B77B-E1E8-4E76-9953-483E8B11AE6E}" type="presParOf" srcId="{A78C3D09-2401-455B-821D-17D17152A104}" destId="{24D30048-9107-41CC-A4B8-90CEE44D3ACB}" srcOrd="0" destOrd="0" presId="urn:microsoft.com/office/officeart/2005/8/layout/bProcess3"/>
    <dgm:cxn modelId="{3113ED7D-05C9-491F-B5BB-46FBCD5ED534}" type="presParOf" srcId="{496D27D0-FF55-45CB-8916-D2EF5F37047A}" destId="{B30D43AE-CF6C-4853-B6A5-7C357C57A9E0}" srcOrd="42" destOrd="0" presId="urn:microsoft.com/office/officeart/2005/8/layout/bProcess3"/>
    <dgm:cxn modelId="{EB2E28D8-0E29-42D6-AA77-AB7CB2FBE1EC}" type="presParOf" srcId="{496D27D0-FF55-45CB-8916-D2EF5F37047A}" destId="{12EB5930-4598-4332-8F28-FC6FE47BC804}" srcOrd="43" destOrd="0" presId="urn:microsoft.com/office/officeart/2005/8/layout/bProcess3"/>
    <dgm:cxn modelId="{52F5F5A1-977F-4F18-8647-51983E0E91AF}" type="presParOf" srcId="{12EB5930-4598-4332-8F28-FC6FE47BC804}" destId="{34FF2558-71D2-43F0-A24F-ABEAFB100AA8}" srcOrd="0" destOrd="0" presId="urn:microsoft.com/office/officeart/2005/8/layout/bProcess3"/>
    <dgm:cxn modelId="{854261AC-2E42-4555-AAB9-0D8B412D0366}" type="presParOf" srcId="{496D27D0-FF55-45CB-8916-D2EF5F37047A}" destId="{03242246-5E98-479F-8B11-6CA47B5E1CC6}" srcOrd="44" destOrd="0" presId="urn:microsoft.com/office/officeart/2005/8/layout/bProcess3"/>
    <dgm:cxn modelId="{B346E4B4-F0A4-435A-AA6D-8B5DC908ECFB}" type="presParOf" srcId="{496D27D0-FF55-45CB-8916-D2EF5F37047A}" destId="{3F1014FB-A62A-426E-88C2-D4BFC49B8A19}" srcOrd="45" destOrd="0" presId="urn:microsoft.com/office/officeart/2005/8/layout/bProcess3"/>
    <dgm:cxn modelId="{66F4F12D-11D6-4801-B571-77B426CA4D23}" type="presParOf" srcId="{3F1014FB-A62A-426E-88C2-D4BFC49B8A19}" destId="{EA582449-0FE8-45C6-AF4E-82A1BA6F2277}" srcOrd="0" destOrd="0" presId="urn:microsoft.com/office/officeart/2005/8/layout/bProcess3"/>
    <dgm:cxn modelId="{931CF118-6E3D-4DBE-BD70-33AABC8BD254}" type="presParOf" srcId="{496D27D0-FF55-45CB-8916-D2EF5F37047A}" destId="{7553AEA2-756E-4D7A-BCC7-3F3008DDEA68}" srcOrd="46" destOrd="0" presId="urn:microsoft.com/office/officeart/2005/8/layout/b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JO"/>
          </a:p>
        </p:txBody>
      </p:sp>
      <p:sp>
        <p:nvSpPr>
          <p:cNvPr id="3" name="Date Placeholder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96767947-A7D4-4896-B6E7-C15ADBF43969}" type="datetimeFigureOut">
              <a:rPr lang="ar-JO" smtClean="0"/>
              <a:t>24/10/1441</a:t>
            </a:fld>
            <a:endParaRPr lang="ar-JO"/>
          </a:p>
        </p:txBody>
      </p:sp>
      <p:sp>
        <p:nvSpPr>
          <p:cNvPr id="4" name="Footer Placeholder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JO"/>
          </a:p>
        </p:txBody>
      </p:sp>
      <p:sp>
        <p:nvSpPr>
          <p:cNvPr id="5" name="Slide Number Placeholder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DC720027-A54F-4D6F-A9BD-8DD5F7715C84}" type="slidenum">
              <a:rPr lang="ar-JO" smtClean="0"/>
              <a:t>‹#›</a:t>
            </a:fld>
            <a:endParaRPr lang="ar-JO"/>
          </a:p>
        </p:txBody>
      </p:sp>
    </p:spTree>
    <p:extLst>
      <p:ext uri="{BB962C8B-B14F-4D97-AF65-F5344CB8AC3E}">
        <p14:creationId xmlns:p14="http://schemas.microsoft.com/office/powerpoint/2010/main" val="77046043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JO"/>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3FEC060E-1FF1-4A9B-AD92-4259F90A30E5}" type="datetimeFigureOut">
              <a:rPr lang="ar-JO" smtClean="0"/>
              <a:t>24/10/1441</a:t>
            </a:fld>
            <a:endParaRPr lang="ar-JO"/>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1" anchor="ctr"/>
          <a:lstStyle/>
          <a:p>
            <a:endParaRPr lang="ar-JO"/>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JO"/>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1C7B7686-BC4E-441A-9129-44DB58AF8D8F}" type="slidenum">
              <a:rPr lang="ar-JO" smtClean="0"/>
              <a:t>‹#›</a:t>
            </a:fld>
            <a:endParaRPr lang="ar-JO"/>
          </a:p>
        </p:txBody>
      </p:sp>
    </p:spTree>
    <p:extLst>
      <p:ext uri="{BB962C8B-B14F-4D97-AF65-F5344CB8AC3E}">
        <p14:creationId xmlns:p14="http://schemas.microsoft.com/office/powerpoint/2010/main" val="2053381800"/>
      </p:ext>
    </p:extLst>
  </p:cSld>
  <p:clrMap bg1="lt1" tx1="dk1" bg2="lt2" tx2="dk2" accent1="accent1" accent2="accent2" accent3="accent3" accent4="accent4" accent5="accent5" accent6="accent6" hlink="hlink" folHlink="folHlink"/>
  <p:hf sldNum="0" hdr="0" ftr="0" dt="0"/>
  <p:notesStyle>
    <a:lvl1pPr marL="0" algn="r" defTabSz="1088546" rtl="1" eaLnBrk="1" latinLnBrk="0" hangingPunct="1">
      <a:defRPr sz="1400" kern="1200">
        <a:solidFill>
          <a:schemeClr val="tx1"/>
        </a:solidFill>
        <a:latin typeface="+mn-lt"/>
        <a:ea typeface="+mn-ea"/>
        <a:cs typeface="+mn-cs"/>
      </a:defRPr>
    </a:lvl1pPr>
    <a:lvl2pPr marL="544275" algn="r" defTabSz="1088546" rtl="1" eaLnBrk="1" latinLnBrk="0" hangingPunct="1">
      <a:defRPr sz="1400" kern="1200">
        <a:solidFill>
          <a:schemeClr val="tx1"/>
        </a:solidFill>
        <a:latin typeface="+mn-lt"/>
        <a:ea typeface="+mn-ea"/>
        <a:cs typeface="+mn-cs"/>
      </a:defRPr>
    </a:lvl2pPr>
    <a:lvl3pPr marL="1088546" algn="r" defTabSz="1088546" rtl="1" eaLnBrk="1" latinLnBrk="0" hangingPunct="1">
      <a:defRPr sz="1400" kern="1200">
        <a:solidFill>
          <a:schemeClr val="tx1"/>
        </a:solidFill>
        <a:latin typeface="+mn-lt"/>
        <a:ea typeface="+mn-ea"/>
        <a:cs typeface="+mn-cs"/>
      </a:defRPr>
    </a:lvl3pPr>
    <a:lvl4pPr marL="1632821" algn="r" defTabSz="1088546" rtl="1" eaLnBrk="1" latinLnBrk="0" hangingPunct="1">
      <a:defRPr sz="1400" kern="1200">
        <a:solidFill>
          <a:schemeClr val="tx1"/>
        </a:solidFill>
        <a:latin typeface="+mn-lt"/>
        <a:ea typeface="+mn-ea"/>
        <a:cs typeface="+mn-cs"/>
      </a:defRPr>
    </a:lvl4pPr>
    <a:lvl5pPr marL="2177095" algn="r" defTabSz="1088546" rtl="1" eaLnBrk="1" latinLnBrk="0" hangingPunct="1">
      <a:defRPr sz="1400" kern="1200">
        <a:solidFill>
          <a:schemeClr val="tx1"/>
        </a:solidFill>
        <a:latin typeface="+mn-lt"/>
        <a:ea typeface="+mn-ea"/>
        <a:cs typeface="+mn-cs"/>
      </a:defRPr>
    </a:lvl5pPr>
    <a:lvl6pPr marL="2721369" algn="r" defTabSz="1088546" rtl="1" eaLnBrk="1" latinLnBrk="0" hangingPunct="1">
      <a:defRPr sz="1400" kern="1200">
        <a:solidFill>
          <a:schemeClr val="tx1"/>
        </a:solidFill>
        <a:latin typeface="+mn-lt"/>
        <a:ea typeface="+mn-ea"/>
        <a:cs typeface="+mn-cs"/>
      </a:defRPr>
    </a:lvl6pPr>
    <a:lvl7pPr marL="3265642" algn="r" defTabSz="1088546" rtl="1" eaLnBrk="1" latinLnBrk="0" hangingPunct="1">
      <a:defRPr sz="1400" kern="1200">
        <a:solidFill>
          <a:schemeClr val="tx1"/>
        </a:solidFill>
        <a:latin typeface="+mn-lt"/>
        <a:ea typeface="+mn-ea"/>
        <a:cs typeface="+mn-cs"/>
      </a:defRPr>
    </a:lvl7pPr>
    <a:lvl8pPr marL="3809915" algn="r" defTabSz="1088546" rtl="1" eaLnBrk="1" latinLnBrk="0" hangingPunct="1">
      <a:defRPr sz="1400" kern="1200">
        <a:solidFill>
          <a:schemeClr val="tx1"/>
        </a:solidFill>
        <a:latin typeface="+mn-lt"/>
        <a:ea typeface="+mn-ea"/>
        <a:cs typeface="+mn-cs"/>
      </a:defRPr>
    </a:lvl8pPr>
    <a:lvl9pPr marL="4354189" algn="r" defTabSz="1088546" rtl="1"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JO" dirty="0"/>
          </a:p>
        </p:txBody>
      </p:sp>
    </p:spTree>
    <p:extLst>
      <p:ext uri="{BB962C8B-B14F-4D97-AF65-F5344CB8AC3E}">
        <p14:creationId xmlns:p14="http://schemas.microsoft.com/office/powerpoint/2010/main" val="5578899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JO" dirty="0"/>
          </a:p>
        </p:txBody>
      </p:sp>
    </p:spTree>
    <p:extLst>
      <p:ext uri="{BB962C8B-B14F-4D97-AF65-F5344CB8AC3E}">
        <p14:creationId xmlns:p14="http://schemas.microsoft.com/office/powerpoint/2010/main" val="37361486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JO" dirty="0"/>
          </a:p>
        </p:txBody>
      </p:sp>
    </p:spTree>
    <p:extLst>
      <p:ext uri="{BB962C8B-B14F-4D97-AF65-F5344CB8AC3E}">
        <p14:creationId xmlns:p14="http://schemas.microsoft.com/office/powerpoint/2010/main" val="399011878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microsoft.com/office/2007/relationships/hdphoto" Target="../media/hdphoto1.wdp"/></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J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JO"/>
          </a:p>
        </p:txBody>
      </p:sp>
      <p:pic>
        <p:nvPicPr>
          <p:cNvPr id="3077" name="Picture 5"/>
          <p:cNvPicPr>
            <a:picLocks noChangeAspect="1" noChangeArrowheads="1"/>
          </p:cNvPicPr>
          <p:nvPr userDrawn="1"/>
        </p:nvPicPr>
        <p:blipFill>
          <a:blip r:embed="rId2">
            <a:duotone>
              <a:prstClr val="black"/>
              <a:schemeClr val="bg2">
                <a:lumMod val="75000"/>
                <a:tint val="45000"/>
                <a:satMod val="400000"/>
              </a:schemeClr>
            </a:duotone>
            <a:extLst>
              <a:ext uri="{28A0092B-C50C-407E-A947-70E740481C1C}">
                <a14:useLocalDpi xmlns:a14="http://schemas.microsoft.com/office/drawing/2010/main" val="0"/>
              </a:ext>
            </a:extLst>
          </a:blip>
          <a:srcRect/>
          <a:stretch>
            <a:fillRect/>
          </a:stretch>
        </p:blipFill>
        <p:spPr bwMode="auto">
          <a:xfrm>
            <a:off x="-504" y="6523111"/>
            <a:ext cx="12204000" cy="333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9" name="Picture 7"/>
          <p:cNvPicPr>
            <a:picLocks noChangeAspect="1" noChangeArrowheads="1"/>
          </p:cNvPicPr>
          <p:nvPr userDrawn="1"/>
        </p:nvPicPr>
        <p:blipFill>
          <a:blip r:embed="rId3">
            <a:duotone>
              <a:prstClr val="black"/>
              <a:schemeClr val="bg2">
                <a:tint val="45000"/>
                <a:satMod val="400000"/>
              </a:schemeClr>
            </a:duotone>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3418" y="-10824"/>
            <a:ext cx="12193587" cy="377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0" name="Picture 8"/>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flipV="1">
            <a:off x="1588" y="1300481"/>
            <a:ext cx="12199937" cy="30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937661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J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4" name="Date Placeholder 3"/>
          <p:cNvSpPr>
            <a:spLocks noGrp="1"/>
          </p:cNvSpPr>
          <p:nvPr>
            <p:ph type="dt" sz="half" idx="10"/>
          </p:nvPr>
        </p:nvSpPr>
        <p:spPr/>
        <p:txBody>
          <a:bodyPr/>
          <a:lstStyle/>
          <a:p>
            <a:fld id="{FF683874-858A-40C9-8159-47112EB0EAD9}" type="datetimeFigureOut">
              <a:rPr lang="ar-JO" smtClean="0"/>
              <a:t>24/10/1441</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E6AE1831-638F-4F59-B060-A9000B5F9A08}" type="slidenum">
              <a:rPr lang="ar-JO" smtClean="0"/>
              <a:t>‹#›</a:t>
            </a:fld>
            <a:endParaRPr lang="ar-JO"/>
          </a:p>
        </p:txBody>
      </p:sp>
    </p:spTree>
    <p:extLst>
      <p:ext uri="{BB962C8B-B14F-4D97-AF65-F5344CB8AC3E}">
        <p14:creationId xmlns:p14="http://schemas.microsoft.com/office/powerpoint/2010/main" val="20569234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41502" y="274703"/>
            <a:ext cx="2743914" cy="5852880"/>
          </a:xfrm>
        </p:spPr>
        <p:txBody>
          <a:bodyPr vert="eaVert"/>
          <a:lstStyle/>
          <a:p>
            <a:r>
              <a:rPr lang="en-US"/>
              <a:t>Click to edit Master title style</a:t>
            </a:r>
            <a:endParaRPr lang="ar-JO"/>
          </a:p>
        </p:txBody>
      </p:sp>
      <p:sp>
        <p:nvSpPr>
          <p:cNvPr id="3" name="Vertical Text Placeholder 2"/>
          <p:cNvSpPr>
            <a:spLocks noGrp="1"/>
          </p:cNvSpPr>
          <p:nvPr>
            <p:ph type="body" orient="vert" idx="1"/>
          </p:nvPr>
        </p:nvSpPr>
        <p:spPr>
          <a:xfrm>
            <a:off x="609760" y="274703"/>
            <a:ext cx="8028490" cy="58528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4" name="Date Placeholder 3"/>
          <p:cNvSpPr>
            <a:spLocks noGrp="1"/>
          </p:cNvSpPr>
          <p:nvPr>
            <p:ph type="dt" sz="half" idx="10"/>
          </p:nvPr>
        </p:nvSpPr>
        <p:spPr/>
        <p:txBody>
          <a:bodyPr/>
          <a:lstStyle/>
          <a:p>
            <a:fld id="{FF683874-858A-40C9-8159-47112EB0EAD9}" type="datetimeFigureOut">
              <a:rPr lang="ar-JO" smtClean="0"/>
              <a:t>24/10/1441</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E6AE1831-638F-4F59-B060-A9000B5F9A08}" type="slidenum">
              <a:rPr lang="ar-JO" smtClean="0"/>
              <a:t>‹#›</a:t>
            </a:fld>
            <a:endParaRPr lang="ar-JO"/>
          </a:p>
        </p:txBody>
      </p:sp>
    </p:spTree>
    <p:extLst>
      <p:ext uri="{BB962C8B-B14F-4D97-AF65-F5344CB8AC3E}">
        <p14:creationId xmlns:p14="http://schemas.microsoft.com/office/powerpoint/2010/main" val="3849986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5"/>
            <a:ext cx="10366375" cy="1471613"/>
          </a:xfrm>
        </p:spPr>
        <p:txBody>
          <a:bodyPr/>
          <a:lstStyle/>
          <a:p>
            <a:r>
              <a:rPr lang="en-US"/>
              <a:t>Click to edit Master title style</a:t>
            </a:r>
            <a:endParaRPr lang="ar-JO"/>
          </a:p>
        </p:txBody>
      </p:sp>
      <p:sp>
        <p:nvSpPr>
          <p:cNvPr id="3" name="Subtitle 2"/>
          <p:cNvSpPr>
            <a:spLocks noGrp="1"/>
          </p:cNvSpPr>
          <p:nvPr>
            <p:ph type="subTitle" idx="1"/>
          </p:nvPr>
        </p:nvSpPr>
        <p:spPr>
          <a:xfrm>
            <a:off x="1828800" y="3887788"/>
            <a:ext cx="8537575"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ar-JO"/>
          </a:p>
        </p:txBody>
      </p:sp>
      <p:pic>
        <p:nvPicPr>
          <p:cNvPr id="11266" name="Picture 2"/>
          <p:cNvPicPr>
            <a:picLocks noChangeAspect="1" noChangeArrowheads="1"/>
          </p:cNvPicPr>
          <p:nvPr userDrawn="1"/>
        </p:nvPicPr>
        <p:blipFill>
          <a:blip r:embed="rId2">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920101" y="0"/>
            <a:ext cx="4297363" cy="2365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08972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J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JO"/>
          </a:p>
        </p:txBody>
      </p:sp>
    </p:spTree>
    <p:extLst>
      <p:ext uri="{BB962C8B-B14F-4D97-AF65-F5344CB8AC3E}">
        <p14:creationId xmlns:p14="http://schemas.microsoft.com/office/powerpoint/2010/main" val="18395297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613" y="4408488"/>
            <a:ext cx="10366375" cy="1362075"/>
          </a:xfrm>
        </p:spPr>
        <p:txBody>
          <a:bodyPr anchor="t"/>
          <a:lstStyle>
            <a:lvl1pPr algn="r">
              <a:defRPr sz="4000" b="1" cap="all"/>
            </a:lvl1pPr>
          </a:lstStyle>
          <a:p>
            <a:r>
              <a:rPr lang="en-US"/>
              <a:t>Click to edit Master title style</a:t>
            </a:r>
            <a:endParaRPr lang="ar-JO"/>
          </a:p>
        </p:txBody>
      </p:sp>
      <p:sp>
        <p:nvSpPr>
          <p:cNvPr id="3" name="Text Placeholder 2"/>
          <p:cNvSpPr>
            <a:spLocks noGrp="1"/>
          </p:cNvSpPr>
          <p:nvPr>
            <p:ph type="body" idx="1"/>
          </p:nvPr>
        </p:nvSpPr>
        <p:spPr>
          <a:xfrm>
            <a:off x="963613" y="2906713"/>
            <a:ext cx="10366375" cy="1501775"/>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5CD30CE-D801-4361-A7D7-4EA21734A2A5}" type="datetimeFigureOut">
              <a:rPr lang="ar-JO" smtClean="0"/>
              <a:t>24/10/1441</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D308E33F-3EA8-4B69-9579-1E2A08BD92B0}" type="slidenum">
              <a:rPr lang="ar-JO" smtClean="0"/>
              <a:t>‹#›</a:t>
            </a:fld>
            <a:endParaRPr lang="ar-JO"/>
          </a:p>
        </p:txBody>
      </p:sp>
    </p:spTree>
    <p:extLst>
      <p:ext uri="{BB962C8B-B14F-4D97-AF65-F5344CB8AC3E}">
        <p14:creationId xmlns:p14="http://schemas.microsoft.com/office/powerpoint/2010/main" val="13511969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JO"/>
          </a:p>
        </p:txBody>
      </p:sp>
      <p:sp>
        <p:nvSpPr>
          <p:cNvPr id="3" name="Content Placeholder 2"/>
          <p:cNvSpPr>
            <a:spLocks noGrp="1"/>
          </p:cNvSpPr>
          <p:nvPr>
            <p:ph sz="half" idx="1"/>
          </p:nvPr>
        </p:nvSpPr>
        <p:spPr>
          <a:xfrm>
            <a:off x="609600" y="1600200"/>
            <a:ext cx="5411788" cy="4527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4" name="Content Placeholder 3"/>
          <p:cNvSpPr>
            <a:spLocks noGrp="1"/>
          </p:cNvSpPr>
          <p:nvPr>
            <p:ph sz="half" idx="2"/>
          </p:nvPr>
        </p:nvSpPr>
        <p:spPr>
          <a:xfrm>
            <a:off x="6173788" y="1600200"/>
            <a:ext cx="5411787" cy="4527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5" name="Date Placeholder 4"/>
          <p:cNvSpPr>
            <a:spLocks noGrp="1"/>
          </p:cNvSpPr>
          <p:nvPr>
            <p:ph type="dt" sz="half" idx="10"/>
          </p:nvPr>
        </p:nvSpPr>
        <p:spPr/>
        <p:txBody>
          <a:bodyPr/>
          <a:lstStyle/>
          <a:p>
            <a:fld id="{55CD30CE-D801-4361-A7D7-4EA21734A2A5}" type="datetimeFigureOut">
              <a:rPr lang="ar-JO" smtClean="0"/>
              <a:t>24/10/1441</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p:txBody>
          <a:bodyPr/>
          <a:lstStyle/>
          <a:p>
            <a:fld id="{D308E33F-3EA8-4B69-9579-1E2A08BD92B0}" type="slidenum">
              <a:rPr lang="ar-JO" smtClean="0"/>
              <a:t>‹#›</a:t>
            </a:fld>
            <a:endParaRPr lang="ar-JO"/>
          </a:p>
        </p:txBody>
      </p:sp>
    </p:spTree>
    <p:extLst>
      <p:ext uri="{BB962C8B-B14F-4D97-AF65-F5344CB8AC3E}">
        <p14:creationId xmlns:p14="http://schemas.microsoft.com/office/powerpoint/2010/main" val="7678866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ar-JO"/>
          </a:p>
        </p:txBody>
      </p:sp>
      <p:sp>
        <p:nvSpPr>
          <p:cNvPr id="3" name="Text Placeholder 2"/>
          <p:cNvSpPr>
            <a:spLocks noGrp="1"/>
          </p:cNvSpPr>
          <p:nvPr>
            <p:ph type="body" idx="1"/>
          </p:nvPr>
        </p:nvSpPr>
        <p:spPr>
          <a:xfrm>
            <a:off x="609600" y="1535113"/>
            <a:ext cx="53879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7975" cy="3952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5" name="Text Placeholder 4"/>
          <p:cNvSpPr>
            <a:spLocks noGrp="1"/>
          </p:cNvSpPr>
          <p:nvPr>
            <p:ph type="body" sz="quarter" idx="3"/>
          </p:nvPr>
        </p:nvSpPr>
        <p:spPr>
          <a:xfrm>
            <a:off x="6194425"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4425" y="2174875"/>
            <a:ext cx="5391150" cy="3952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7" name="Date Placeholder 6"/>
          <p:cNvSpPr>
            <a:spLocks noGrp="1"/>
          </p:cNvSpPr>
          <p:nvPr>
            <p:ph type="dt" sz="half" idx="10"/>
          </p:nvPr>
        </p:nvSpPr>
        <p:spPr/>
        <p:txBody>
          <a:bodyPr/>
          <a:lstStyle/>
          <a:p>
            <a:fld id="{55CD30CE-D801-4361-A7D7-4EA21734A2A5}" type="datetimeFigureOut">
              <a:rPr lang="ar-JO" smtClean="0"/>
              <a:t>24/10/1441</a:t>
            </a:fld>
            <a:endParaRPr lang="ar-JO"/>
          </a:p>
        </p:txBody>
      </p:sp>
      <p:sp>
        <p:nvSpPr>
          <p:cNvPr id="8" name="Footer Placeholder 7"/>
          <p:cNvSpPr>
            <a:spLocks noGrp="1"/>
          </p:cNvSpPr>
          <p:nvPr>
            <p:ph type="ftr" sz="quarter" idx="11"/>
          </p:nvPr>
        </p:nvSpPr>
        <p:spPr/>
        <p:txBody>
          <a:bodyPr/>
          <a:lstStyle/>
          <a:p>
            <a:endParaRPr lang="ar-JO"/>
          </a:p>
        </p:txBody>
      </p:sp>
      <p:sp>
        <p:nvSpPr>
          <p:cNvPr id="9" name="Slide Number Placeholder 8"/>
          <p:cNvSpPr>
            <a:spLocks noGrp="1"/>
          </p:cNvSpPr>
          <p:nvPr>
            <p:ph type="sldNum" sz="quarter" idx="12"/>
          </p:nvPr>
        </p:nvSpPr>
        <p:spPr/>
        <p:txBody>
          <a:bodyPr/>
          <a:lstStyle/>
          <a:p>
            <a:fld id="{D308E33F-3EA8-4B69-9579-1E2A08BD92B0}" type="slidenum">
              <a:rPr lang="ar-JO" smtClean="0"/>
              <a:t>‹#›</a:t>
            </a:fld>
            <a:endParaRPr lang="ar-JO"/>
          </a:p>
        </p:txBody>
      </p:sp>
    </p:spTree>
    <p:extLst>
      <p:ext uri="{BB962C8B-B14F-4D97-AF65-F5344CB8AC3E}">
        <p14:creationId xmlns:p14="http://schemas.microsoft.com/office/powerpoint/2010/main" val="31562559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JO"/>
          </a:p>
        </p:txBody>
      </p:sp>
      <p:sp>
        <p:nvSpPr>
          <p:cNvPr id="3" name="Date Placeholder 2"/>
          <p:cNvSpPr>
            <a:spLocks noGrp="1"/>
          </p:cNvSpPr>
          <p:nvPr>
            <p:ph type="dt" sz="half" idx="10"/>
          </p:nvPr>
        </p:nvSpPr>
        <p:spPr/>
        <p:txBody>
          <a:bodyPr/>
          <a:lstStyle/>
          <a:p>
            <a:fld id="{55CD30CE-D801-4361-A7D7-4EA21734A2A5}" type="datetimeFigureOut">
              <a:rPr lang="ar-JO" smtClean="0"/>
              <a:t>24/10/1441</a:t>
            </a:fld>
            <a:endParaRPr lang="ar-JO"/>
          </a:p>
        </p:txBody>
      </p:sp>
      <p:sp>
        <p:nvSpPr>
          <p:cNvPr id="4" name="Footer Placeholder 3"/>
          <p:cNvSpPr>
            <a:spLocks noGrp="1"/>
          </p:cNvSpPr>
          <p:nvPr>
            <p:ph type="ftr" sz="quarter" idx="11"/>
          </p:nvPr>
        </p:nvSpPr>
        <p:spPr/>
        <p:txBody>
          <a:bodyPr/>
          <a:lstStyle/>
          <a:p>
            <a:endParaRPr lang="ar-JO"/>
          </a:p>
        </p:txBody>
      </p:sp>
      <p:sp>
        <p:nvSpPr>
          <p:cNvPr id="5" name="Slide Number Placeholder 4"/>
          <p:cNvSpPr>
            <a:spLocks noGrp="1"/>
          </p:cNvSpPr>
          <p:nvPr>
            <p:ph type="sldNum" sz="quarter" idx="12"/>
          </p:nvPr>
        </p:nvSpPr>
        <p:spPr/>
        <p:txBody>
          <a:bodyPr/>
          <a:lstStyle/>
          <a:p>
            <a:fld id="{D308E33F-3EA8-4B69-9579-1E2A08BD92B0}" type="slidenum">
              <a:rPr lang="ar-JO" smtClean="0"/>
              <a:t>‹#›</a:t>
            </a:fld>
            <a:endParaRPr lang="ar-JO"/>
          </a:p>
        </p:txBody>
      </p:sp>
    </p:spTree>
    <p:extLst>
      <p:ext uri="{BB962C8B-B14F-4D97-AF65-F5344CB8AC3E}">
        <p14:creationId xmlns:p14="http://schemas.microsoft.com/office/powerpoint/2010/main" val="11638000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CD30CE-D801-4361-A7D7-4EA21734A2A5}" type="datetimeFigureOut">
              <a:rPr lang="ar-JO" smtClean="0"/>
              <a:t>24/10/1441</a:t>
            </a:fld>
            <a:endParaRPr lang="ar-JO"/>
          </a:p>
        </p:txBody>
      </p:sp>
      <p:sp>
        <p:nvSpPr>
          <p:cNvPr id="3" name="Footer Placeholder 2"/>
          <p:cNvSpPr>
            <a:spLocks noGrp="1"/>
          </p:cNvSpPr>
          <p:nvPr>
            <p:ph type="ftr" sz="quarter" idx="11"/>
          </p:nvPr>
        </p:nvSpPr>
        <p:spPr/>
        <p:txBody>
          <a:bodyPr/>
          <a:lstStyle/>
          <a:p>
            <a:endParaRPr lang="ar-JO"/>
          </a:p>
        </p:txBody>
      </p:sp>
      <p:sp>
        <p:nvSpPr>
          <p:cNvPr id="4" name="Slide Number Placeholder 3"/>
          <p:cNvSpPr>
            <a:spLocks noGrp="1"/>
          </p:cNvSpPr>
          <p:nvPr>
            <p:ph type="sldNum" sz="quarter" idx="12"/>
          </p:nvPr>
        </p:nvSpPr>
        <p:spPr/>
        <p:txBody>
          <a:bodyPr/>
          <a:lstStyle/>
          <a:p>
            <a:fld id="{D308E33F-3EA8-4B69-9579-1E2A08BD92B0}" type="slidenum">
              <a:rPr lang="ar-JO" smtClean="0"/>
              <a:t>‹#›</a:t>
            </a:fld>
            <a:endParaRPr lang="ar-JO"/>
          </a:p>
        </p:txBody>
      </p:sp>
    </p:spTree>
    <p:extLst>
      <p:ext uri="{BB962C8B-B14F-4D97-AF65-F5344CB8AC3E}">
        <p14:creationId xmlns:p14="http://schemas.microsoft.com/office/powerpoint/2010/main" val="41997951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4011613" cy="1162050"/>
          </a:xfrm>
        </p:spPr>
        <p:txBody>
          <a:bodyPr anchor="b"/>
          <a:lstStyle>
            <a:lvl1pPr algn="r">
              <a:defRPr sz="2000" b="1"/>
            </a:lvl1pPr>
          </a:lstStyle>
          <a:p>
            <a:r>
              <a:rPr lang="en-US"/>
              <a:t>Click to edit Master title style</a:t>
            </a:r>
            <a:endParaRPr lang="ar-JO"/>
          </a:p>
        </p:txBody>
      </p:sp>
      <p:sp>
        <p:nvSpPr>
          <p:cNvPr id="3" name="Content Placeholder 2"/>
          <p:cNvSpPr>
            <a:spLocks noGrp="1"/>
          </p:cNvSpPr>
          <p:nvPr>
            <p:ph idx="1"/>
          </p:nvPr>
        </p:nvSpPr>
        <p:spPr>
          <a:xfrm>
            <a:off x="4767263" y="273050"/>
            <a:ext cx="6818312" cy="58547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4" name="Text Placeholder 3"/>
          <p:cNvSpPr>
            <a:spLocks noGrp="1"/>
          </p:cNvSpPr>
          <p:nvPr>
            <p:ph type="body" sz="half" idx="2"/>
          </p:nvPr>
        </p:nvSpPr>
        <p:spPr>
          <a:xfrm>
            <a:off x="609600" y="1435100"/>
            <a:ext cx="4011613" cy="46926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5CD30CE-D801-4361-A7D7-4EA21734A2A5}" type="datetimeFigureOut">
              <a:rPr lang="ar-JO" smtClean="0"/>
              <a:t>24/10/1441</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p:txBody>
          <a:bodyPr/>
          <a:lstStyle/>
          <a:p>
            <a:fld id="{D308E33F-3EA8-4B69-9579-1E2A08BD92B0}" type="slidenum">
              <a:rPr lang="ar-JO" smtClean="0"/>
              <a:t>‹#›</a:t>
            </a:fld>
            <a:endParaRPr lang="ar-JO"/>
          </a:p>
        </p:txBody>
      </p:sp>
    </p:spTree>
    <p:extLst>
      <p:ext uri="{BB962C8B-B14F-4D97-AF65-F5344CB8AC3E}">
        <p14:creationId xmlns:p14="http://schemas.microsoft.com/office/powerpoint/2010/main" val="12059413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28" name="Picture 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19851"/>
            <a:ext cx="12195175"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3312554" y="2997648"/>
            <a:ext cx="4990878" cy="1800617"/>
          </a:xfrm>
        </p:spPr>
        <p:txBody>
          <a:bodyPr anchor="t">
            <a:normAutofit/>
          </a:bodyPr>
          <a:lstStyle>
            <a:lvl1pPr algn="r" rtl="1">
              <a:defRPr sz="2400" baseline="0">
                <a:solidFill>
                  <a:srgbClr val="002060"/>
                </a:solidFill>
                <a:latin typeface="+mj-lt"/>
                <a:cs typeface="+mj-cs"/>
              </a:defRPr>
            </a:lvl1pPr>
          </a:lstStyle>
          <a:p>
            <a:endParaRPr lang="ar-JO" dirty="0"/>
          </a:p>
        </p:txBody>
      </p:sp>
      <p:sp>
        <p:nvSpPr>
          <p:cNvPr id="3" name="Subtitle 2"/>
          <p:cNvSpPr>
            <a:spLocks noGrp="1"/>
          </p:cNvSpPr>
          <p:nvPr>
            <p:ph type="subTitle" idx="1" hasCustomPrompt="1"/>
          </p:nvPr>
        </p:nvSpPr>
        <p:spPr>
          <a:xfrm>
            <a:off x="538372" y="5106582"/>
            <a:ext cx="6423311" cy="1203532"/>
          </a:xfrm>
        </p:spPr>
        <p:txBody>
          <a:bodyPr/>
          <a:lstStyle>
            <a:lvl1pPr marL="0" indent="0" algn="l">
              <a:buNone/>
              <a:defRPr>
                <a:solidFill>
                  <a:schemeClr val="tx1">
                    <a:tint val="75000"/>
                  </a:schemeClr>
                </a:solidFill>
              </a:defRPr>
            </a:lvl1pPr>
            <a:lvl2pPr marL="544275" indent="0" algn="ctr">
              <a:buNone/>
              <a:defRPr>
                <a:solidFill>
                  <a:schemeClr val="tx1">
                    <a:tint val="75000"/>
                  </a:schemeClr>
                </a:solidFill>
              </a:defRPr>
            </a:lvl2pPr>
            <a:lvl3pPr marL="1088546" indent="0" algn="ctr">
              <a:buNone/>
              <a:defRPr>
                <a:solidFill>
                  <a:schemeClr val="tx1">
                    <a:tint val="75000"/>
                  </a:schemeClr>
                </a:solidFill>
              </a:defRPr>
            </a:lvl3pPr>
            <a:lvl4pPr marL="1632821" indent="0" algn="ctr">
              <a:buNone/>
              <a:defRPr>
                <a:solidFill>
                  <a:schemeClr val="tx1">
                    <a:tint val="75000"/>
                  </a:schemeClr>
                </a:solidFill>
              </a:defRPr>
            </a:lvl4pPr>
            <a:lvl5pPr marL="2177095" indent="0" algn="ctr">
              <a:buNone/>
              <a:defRPr>
                <a:solidFill>
                  <a:schemeClr val="tx1">
                    <a:tint val="75000"/>
                  </a:schemeClr>
                </a:solidFill>
              </a:defRPr>
            </a:lvl5pPr>
            <a:lvl6pPr marL="2721369" indent="0" algn="ctr">
              <a:buNone/>
              <a:defRPr>
                <a:solidFill>
                  <a:schemeClr val="tx1">
                    <a:tint val="75000"/>
                  </a:schemeClr>
                </a:solidFill>
              </a:defRPr>
            </a:lvl6pPr>
            <a:lvl7pPr marL="3265642" indent="0" algn="ctr">
              <a:buNone/>
              <a:defRPr>
                <a:solidFill>
                  <a:schemeClr val="tx1">
                    <a:tint val="75000"/>
                  </a:schemeClr>
                </a:solidFill>
              </a:defRPr>
            </a:lvl7pPr>
            <a:lvl8pPr marL="3809915" indent="0" algn="ctr">
              <a:buNone/>
              <a:defRPr>
                <a:solidFill>
                  <a:schemeClr val="tx1">
                    <a:tint val="75000"/>
                  </a:schemeClr>
                </a:solidFill>
              </a:defRPr>
            </a:lvl8pPr>
            <a:lvl9pPr marL="4354189" indent="0" algn="ctr">
              <a:buNone/>
              <a:defRPr>
                <a:solidFill>
                  <a:schemeClr val="tx1">
                    <a:tint val="75000"/>
                  </a:schemeClr>
                </a:solidFill>
              </a:defRPr>
            </a:lvl9pPr>
          </a:lstStyle>
          <a:p>
            <a:r>
              <a:rPr lang="en-US" dirty="0" err="1" smtClean="0"/>
              <a:t>Clic</a:t>
            </a:r>
            <a:r>
              <a:rPr lang="en-US" dirty="0" smtClean="0"/>
              <a:t> k </a:t>
            </a:r>
            <a:r>
              <a:rPr lang="en-US" dirty="0"/>
              <a:t>to edit Master subtitle </a:t>
            </a:r>
            <a:r>
              <a:rPr lang="en-US" dirty="0" smtClean="0"/>
              <a:t>style</a:t>
            </a:r>
            <a:endParaRPr lang="ar-JO" dirty="0"/>
          </a:p>
        </p:txBody>
      </p:sp>
      <p:sp>
        <p:nvSpPr>
          <p:cNvPr id="8" name="TextBox 7"/>
          <p:cNvSpPr txBox="1"/>
          <p:nvPr userDrawn="1"/>
        </p:nvSpPr>
        <p:spPr>
          <a:xfrm>
            <a:off x="2218099" y="315550"/>
            <a:ext cx="4705748" cy="1217913"/>
          </a:xfrm>
          <a:prstGeom prst="rect">
            <a:avLst/>
          </a:prstGeom>
          <a:noFill/>
        </p:spPr>
        <p:txBody>
          <a:bodyPr wrap="square" lIns="108855" tIns="54427" rIns="108855" bIns="54427" rtlCol="1">
            <a:spAutoFit/>
          </a:bodyPr>
          <a:lstStyle/>
          <a:p>
            <a:pPr algn="just" rtl="0"/>
            <a:r>
              <a:rPr lang="en-US" sz="2400" b="1" dirty="0">
                <a:solidFill>
                  <a:srgbClr val="002060"/>
                </a:solidFill>
              </a:rPr>
              <a:t>An-Najah National</a:t>
            </a:r>
            <a:r>
              <a:rPr lang="en-US" sz="2400" b="1" baseline="0" dirty="0">
                <a:solidFill>
                  <a:srgbClr val="002060"/>
                </a:solidFill>
              </a:rPr>
              <a:t> University</a:t>
            </a:r>
            <a:endParaRPr lang="en-US" sz="2400" b="1" dirty="0">
              <a:solidFill>
                <a:srgbClr val="002060"/>
              </a:solidFill>
            </a:endParaRPr>
          </a:p>
          <a:p>
            <a:pPr algn="just" rtl="0"/>
            <a:r>
              <a:rPr lang="en-US" sz="2400" b="1" dirty="0">
                <a:solidFill>
                  <a:srgbClr val="002060"/>
                </a:solidFill>
              </a:rPr>
              <a:t>Industrial Engineering </a:t>
            </a:r>
            <a:r>
              <a:rPr lang="en-US" sz="2400" b="1" dirty="0" smtClean="0">
                <a:solidFill>
                  <a:srgbClr val="002060"/>
                </a:solidFill>
              </a:rPr>
              <a:t>Department</a:t>
            </a:r>
          </a:p>
          <a:p>
            <a:pPr algn="just" rtl="0"/>
            <a:r>
              <a:rPr lang="en-US" sz="2400" b="1" dirty="0" smtClean="0">
                <a:solidFill>
                  <a:srgbClr val="002060"/>
                </a:solidFill>
              </a:rPr>
              <a:t> </a:t>
            </a:r>
            <a:endParaRPr lang="ar-JO" sz="2400" b="1" dirty="0">
              <a:solidFill>
                <a:srgbClr val="002060"/>
              </a:solidFill>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 y="19851"/>
            <a:ext cx="2143125" cy="2143125"/>
          </a:xfrm>
          <a:prstGeom prst="rect">
            <a:avLst/>
          </a:prstGeom>
        </p:spPr>
      </p:pic>
    </p:spTree>
    <p:extLst>
      <p:ext uri="{BB962C8B-B14F-4D97-AF65-F5344CB8AC3E}">
        <p14:creationId xmlns:p14="http://schemas.microsoft.com/office/powerpoint/2010/main" val="2213618154"/>
      </p:ext>
    </p:extLst>
  </p:cSld>
  <p:clrMapOvr>
    <a:masterClrMapping/>
  </p:clrMapOvr>
  <p:hf sldNum="0" hdr="0"/>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90775" y="4802188"/>
            <a:ext cx="7316788" cy="566737"/>
          </a:xfrm>
        </p:spPr>
        <p:txBody>
          <a:bodyPr anchor="b"/>
          <a:lstStyle>
            <a:lvl1pPr algn="r">
              <a:defRPr sz="2000" b="1"/>
            </a:lvl1pPr>
          </a:lstStyle>
          <a:p>
            <a:r>
              <a:rPr lang="en-US"/>
              <a:t>Click to edit Master title style</a:t>
            </a:r>
            <a:endParaRPr lang="ar-JO"/>
          </a:p>
        </p:txBody>
      </p:sp>
      <p:sp>
        <p:nvSpPr>
          <p:cNvPr id="3" name="Picture Placeholder 2"/>
          <p:cNvSpPr>
            <a:spLocks noGrp="1"/>
          </p:cNvSpPr>
          <p:nvPr>
            <p:ph type="pic" idx="1"/>
          </p:nvPr>
        </p:nvSpPr>
        <p:spPr>
          <a:xfrm>
            <a:off x="2390775" y="612775"/>
            <a:ext cx="7316788" cy="411638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JO"/>
          </a:p>
        </p:txBody>
      </p:sp>
      <p:sp>
        <p:nvSpPr>
          <p:cNvPr id="4" name="Text Placeholder 3"/>
          <p:cNvSpPr>
            <a:spLocks noGrp="1"/>
          </p:cNvSpPr>
          <p:nvPr>
            <p:ph type="body" sz="half" idx="2"/>
          </p:nvPr>
        </p:nvSpPr>
        <p:spPr>
          <a:xfrm>
            <a:off x="2390775" y="5368925"/>
            <a:ext cx="7316788"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5CD30CE-D801-4361-A7D7-4EA21734A2A5}" type="datetimeFigureOut">
              <a:rPr lang="ar-JO" smtClean="0"/>
              <a:t>24/10/1441</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p:txBody>
          <a:bodyPr/>
          <a:lstStyle/>
          <a:p>
            <a:fld id="{D308E33F-3EA8-4B69-9579-1E2A08BD92B0}" type="slidenum">
              <a:rPr lang="ar-JO" smtClean="0"/>
              <a:t>‹#›</a:t>
            </a:fld>
            <a:endParaRPr lang="ar-JO"/>
          </a:p>
        </p:txBody>
      </p:sp>
    </p:spTree>
    <p:extLst>
      <p:ext uri="{BB962C8B-B14F-4D97-AF65-F5344CB8AC3E}">
        <p14:creationId xmlns:p14="http://schemas.microsoft.com/office/powerpoint/2010/main" val="36887392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J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4" name="Date Placeholder 3"/>
          <p:cNvSpPr>
            <a:spLocks noGrp="1"/>
          </p:cNvSpPr>
          <p:nvPr>
            <p:ph type="dt" sz="half" idx="10"/>
          </p:nvPr>
        </p:nvSpPr>
        <p:spPr/>
        <p:txBody>
          <a:bodyPr/>
          <a:lstStyle/>
          <a:p>
            <a:fld id="{55CD30CE-D801-4361-A7D7-4EA21734A2A5}" type="datetimeFigureOut">
              <a:rPr lang="ar-JO" smtClean="0"/>
              <a:t>24/10/1441</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D308E33F-3EA8-4B69-9579-1E2A08BD92B0}" type="slidenum">
              <a:rPr lang="ar-JO" smtClean="0"/>
              <a:t>‹#›</a:t>
            </a:fld>
            <a:endParaRPr lang="ar-JO"/>
          </a:p>
        </p:txBody>
      </p:sp>
    </p:spTree>
    <p:extLst>
      <p:ext uri="{BB962C8B-B14F-4D97-AF65-F5344CB8AC3E}">
        <p14:creationId xmlns:p14="http://schemas.microsoft.com/office/powerpoint/2010/main" val="11381603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42375" y="274638"/>
            <a:ext cx="2743200" cy="5853112"/>
          </a:xfrm>
        </p:spPr>
        <p:txBody>
          <a:bodyPr vert="eaVert"/>
          <a:lstStyle/>
          <a:p>
            <a:r>
              <a:rPr lang="en-US"/>
              <a:t>Click to edit Master title style</a:t>
            </a:r>
            <a:endParaRPr lang="ar-JO"/>
          </a:p>
        </p:txBody>
      </p:sp>
      <p:sp>
        <p:nvSpPr>
          <p:cNvPr id="3" name="Vertical Text Placeholder 2"/>
          <p:cNvSpPr>
            <a:spLocks noGrp="1"/>
          </p:cNvSpPr>
          <p:nvPr>
            <p:ph type="body" orient="vert" idx="1"/>
          </p:nvPr>
        </p:nvSpPr>
        <p:spPr>
          <a:xfrm>
            <a:off x="609600" y="274638"/>
            <a:ext cx="8080375" cy="58531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4" name="Date Placeholder 3"/>
          <p:cNvSpPr>
            <a:spLocks noGrp="1"/>
          </p:cNvSpPr>
          <p:nvPr>
            <p:ph type="dt" sz="half" idx="10"/>
          </p:nvPr>
        </p:nvSpPr>
        <p:spPr/>
        <p:txBody>
          <a:bodyPr/>
          <a:lstStyle/>
          <a:p>
            <a:fld id="{55CD30CE-D801-4361-A7D7-4EA21734A2A5}" type="datetimeFigureOut">
              <a:rPr lang="ar-JO" smtClean="0"/>
              <a:t>24/10/1441</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D308E33F-3EA8-4B69-9579-1E2A08BD92B0}" type="slidenum">
              <a:rPr lang="ar-JO" smtClean="0"/>
              <a:t>‹#›</a:t>
            </a:fld>
            <a:endParaRPr lang="ar-JO"/>
          </a:p>
        </p:txBody>
      </p:sp>
    </p:spTree>
    <p:extLst>
      <p:ext uri="{BB962C8B-B14F-4D97-AF65-F5344CB8AC3E}">
        <p14:creationId xmlns:p14="http://schemas.microsoft.com/office/powerpoint/2010/main" val="5271740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335" y="4407922"/>
            <a:ext cx="10365899" cy="1362390"/>
          </a:xfrm>
        </p:spPr>
        <p:txBody>
          <a:bodyPr anchor="t"/>
          <a:lstStyle>
            <a:lvl1pPr algn="r">
              <a:defRPr sz="4800" b="1" cap="all"/>
            </a:lvl1pPr>
          </a:lstStyle>
          <a:p>
            <a:r>
              <a:rPr lang="en-US"/>
              <a:t>Click to edit Master title style</a:t>
            </a:r>
            <a:endParaRPr lang="ar-JO"/>
          </a:p>
        </p:txBody>
      </p:sp>
      <p:sp>
        <p:nvSpPr>
          <p:cNvPr id="3" name="Text Placeholder 2"/>
          <p:cNvSpPr>
            <a:spLocks noGrp="1"/>
          </p:cNvSpPr>
          <p:nvPr>
            <p:ph type="body" idx="1"/>
          </p:nvPr>
        </p:nvSpPr>
        <p:spPr>
          <a:xfrm>
            <a:off x="963335" y="2907389"/>
            <a:ext cx="10365899" cy="1500534"/>
          </a:xfrm>
        </p:spPr>
        <p:txBody>
          <a:bodyPr anchor="b"/>
          <a:lstStyle>
            <a:lvl1pPr marL="0" indent="0">
              <a:buNone/>
              <a:defRPr sz="2400">
                <a:solidFill>
                  <a:schemeClr val="tx1">
                    <a:tint val="75000"/>
                  </a:schemeClr>
                </a:solidFill>
              </a:defRPr>
            </a:lvl1pPr>
            <a:lvl2pPr marL="544275" indent="0">
              <a:buNone/>
              <a:defRPr sz="2100">
                <a:solidFill>
                  <a:schemeClr val="tx1">
                    <a:tint val="75000"/>
                  </a:schemeClr>
                </a:solidFill>
              </a:defRPr>
            </a:lvl2pPr>
            <a:lvl3pPr marL="1088546" indent="0">
              <a:buNone/>
              <a:defRPr sz="1900">
                <a:solidFill>
                  <a:schemeClr val="tx1">
                    <a:tint val="75000"/>
                  </a:schemeClr>
                </a:solidFill>
              </a:defRPr>
            </a:lvl3pPr>
            <a:lvl4pPr marL="1632821" indent="0">
              <a:buNone/>
              <a:defRPr sz="1700">
                <a:solidFill>
                  <a:schemeClr val="tx1">
                    <a:tint val="75000"/>
                  </a:schemeClr>
                </a:solidFill>
              </a:defRPr>
            </a:lvl4pPr>
            <a:lvl5pPr marL="2177095" indent="0">
              <a:buNone/>
              <a:defRPr sz="1700">
                <a:solidFill>
                  <a:schemeClr val="tx1">
                    <a:tint val="75000"/>
                  </a:schemeClr>
                </a:solidFill>
              </a:defRPr>
            </a:lvl5pPr>
            <a:lvl6pPr marL="2721369" indent="0">
              <a:buNone/>
              <a:defRPr sz="1700">
                <a:solidFill>
                  <a:schemeClr val="tx1">
                    <a:tint val="75000"/>
                  </a:schemeClr>
                </a:solidFill>
              </a:defRPr>
            </a:lvl6pPr>
            <a:lvl7pPr marL="3265642" indent="0">
              <a:buNone/>
              <a:defRPr sz="1700">
                <a:solidFill>
                  <a:schemeClr val="tx1">
                    <a:tint val="75000"/>
                  </a:schemeClr>
                </a:solidFill>
              </a:defRPr>
            </a:lvl7pPr>
            <a:lvl8pPr marL="3809915" indent="0">
              <a:buNone/>
              <a:defRPr sz="1700">
                <a:solidFill>
                  <a:schemeClr val="tx1">
                    <a:tint val="75000"/>
                  </a:schemeClr>
                </a:solidFill>
              </a:defRPr>
            </a:lvl8pPr>
            <a:lvl9pPr marL="4354189" indent="0">
              <a:buNone/>
              <a:defRPr sz="17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F683874-858A-40C9-8159-47112EB0EAD9}" type="datetimeFigureOut">
              <a:rPr lang="ar-JO" smtClean="0"/>
              <a:t>24/10/1441</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E6AE1831-638F-4F59-B060-A9000B5F9A08}" type="slidenum">
              <a:rPr lang="ar-JO" smtClean="0"/>
              <a:t>‹#›</a:t>
            </a:fld>
            <a:endParaRPr lang="ar-JO"/>
          </a:p>
        </p:txBody>
      </p:sp>
    </p:spTree>
    <p:extLst>
      <p:ext uri="{BB962C8B-B14F-4D97-AF65-F5344CB8AC3E}">
        <p14:creationId xmlns:p14="http://schemas.microsoft.com/office/powerpoint/2010/main" val="5742076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JO"/>
          </a:p>
        </p:txBody>
      </p:sp>
      <p:sp>
        <p:nvSpPr>
          <p:cNvPr id="3" name="Content Placeholder 2"/>
          <p:cNvSpPr>
            <a:spLocks noGrp="1"/>
          </p:cNvSpPr>
          <p:nvPr>
            <p:ph sz="half" idx="1"/>
          </p:nvPr>
        </p:nvSpPr>
        <p:spPr>
          <a:xfrm>
            <a:off x="609760" y="1600574"/>
            <a:ext cx="5386202"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4" name="Content Placeholder 3"/>
          <p:cNvSpPr>
            <a:spLocks noGrp="1"/>
          </p:cNvSpPr>
          <p:nvPr>
            <p:ph sz="half" idx="2"/>
          </p:nvPr>
        </p:nvSpPr>
        <p:spPr>
          <a:xfrm>
            <a:off x="6199214" y="1600574"/>
            <a:ext cx="5386202"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5" name="Date Placeholder 4"/>
          <p:cNvSpPr>
            <a:spLocks noGrp="1"/>
          </p:cNvSpPr>
          <p:nvPr>
            <p:ph type="dt" sz="half" idx="10"/>
          </p:nvPr>
        </p:nvSpPr>
        <p:spPr/>
        <p:txBody>
          <a:bodyPr/>
          <a:lstStyle/>
          <a:p>
            <a:fld id="{FF683874-858A-40C9-8159-47112EB0EAD9}" type="datetimeFigureOut">
              <a:rPr lang="ar-JO" smtClean="0"/>
              <a:t>24/10/1441</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p:txBody>
          <a:bodyPr/>
          <a:lstStyle/>
          <a:p>
            <a:fld id="{E6AE1831-638F-4F59-B060-A9000B5F9A08}" type="slidenum">
              <a:rPr lang="ar-JO" smtClean="0"/>
              <a:t>‹#›</a:t>
            </a:fld>
            <a:endParaRPr lang="ar-JO"/>
          </a:p>
        </p:txBody>
      </p:sp>
    </p:spTree>
    <p:extLst>
      <p:ext uri="{BB962C8B-B14F-4D97-AF65-F5344CB8AC3E}">
        <p14:creationId xmlns:p14="http://schemas.microsoft.com/office/powerpoint/2010/main" val="15447819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ar-JO"/>
          </a:p>
        </p:txBody>
      </p:sp>
      <p:sp>
        <p:nvSpPr>
          <p:cNvPr id="3" name="Text Placeholder 2"/>
          <p:cNvSpPr>
            <a:spLocks noGrp="1"/>
          </p:cNvSpPr>
          <p:nvPr>
            <p:ph type="body" idx="1"/>
          </p:nvPr>
        </p:nvSpPr>
        <p:spPr>
          <a:xfrm>
            <a:off x="609763" y="1535469"/>
            <a:ext cx="5388320" cy="639910"/>
          </a:xfrm>
        </p:spPr>
        <p:txBody>
          <a:bodyPr anchor="b"/>
          <a:lstStyle>
            <a:lvl1pPr marL="0" indent="0">
              <a:buNone/>
              <a:defRPr sz="2900" b="1"/>
            </a:lvl1pPr>
            <a:lvl2pPr marL="544275" indent="0">
              <a:buNone/>
              <a:defRPr sz="2400" b="1"/>
            </a:lvl2pPr>
            <a:lvl3pPr marL="1088546" indent="0">
              <a:buNone/>
              <a:defRPr sz="2100" b="1"/>
            </a:lvl3pPr>
            <a:lvl4pPr marL="1632821" indent="0">
              <a:buNone/>
              <a:defRPr sz="1900" b="1"/>
            </a:lvl4pPr>
            <a:lvl5pPr marL="2177095" indent="0">
              <a:buNone/>
              <a:defRPr sz="1900" b="1"/>
            </a:lvl5pPr>
            <a:lvl6pPr marL="2721369" indent="0">
              <a:buNone/>
              <a:defRPr sz="1900" b="1"/>
            </a:lvl6pPr>
            <a:lvl7pPr marL="3265642" indent="0">
              <a:buNone/>
              <a:defRPr sz="1900" b="1"/>
            </a:lvl7pPr>
            <a:lvl8pPr marL="3809915" indent="0">
              <a:buNone/>
              <a:defRPr sz="1900" b="1"/>
            </a:lvl8pPr>
            <a:lvl9pPr marL="4354189" indent="0">
              <a:buNone/>
              <a:defRPr sz="1900" b="1"/>
            </a:lvl9pPr>
          </a:lstStyle>
          <a:p>
            <a:pPr lvl="0"/>
            <a:r>
              <a:rPr lang="en-US"/>
              <a:t>Click to edit Master text styles</a:t>
            </a:r>
          </a:p>
        </p:txBody>
      </p:sp>
      <p:sp>
        <p:nvSpPr>
          <p:cNvPr id="4" name="Content Placeholder 3"/>
          <p:cNvSpPr>
            <a:spLocks noGrp="1"/>
          </p:cNvSpPr>
          <p:nvPr>
            <p:ph sz="half" idx="2"/>
          </p:nvPr>
        </p:nvSpPr>
        <p:spPr>
          <a:xfrm>
            <a:off x="609763" y="2175381"/>
            <a:ext cx="5388320"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5" name="Text Placeholder 4"/>
          <p:cNvSpPr>
            <a:spLocks noGrp="1"/>
          </p:cNvSpPr>
          <p:nvPr>
            <p:ph type="body" sz="quarter" idx="3"/>
          </p:nvPr>
        </p:nvSpPr>
        <p:spPr>
          <a:xfrm>
            <a:off x="6194984" y="1535469"/>
            <a:ext cx="5390437" cy="639910"/>
          </a:xfrm>
        </p:spPr>
        <p:txBody>
          <a:bodyPr anchor="b"/>
          <a:lstStyle>
            <a:lvl1pPr marL="0" indent="0">
              <a:buNone/>
              <a:defRPr sz="2900" b="1"/>
            </a:lvl1pPr>
            <a:lvl2pPr marL="544275" indent="0">
              <a:buNone/>
              <a:defRPr sz="2400" b="1"/>
            </a:lvl2pPr>
            <a:lvl3pPr marL="1088546" indent="0">
              <a:buNone/>
              <a:defRPr sz="2100" b="1"/>
            </a:lvl3pPr>
            <a:lvl4pPr marL="1632821" indent="0">
              <a:buNone/>
              <a:defRPr sz="1900" b="1"/>
            </a:lvl4pPr>
            <a:lvl5pPr marL="2177095" indent="0">
              <a:buNone/>
              <a:defRPr sz="1900" b="1"/>
            </a:lvl5pPr>
            <a:lvl6pPr marL="2721369" indent="0">
              <a:buNone/>
              <a:defRPr sz="1900" b="1"/>
            </a:lvl6pPr>
            <a:lvl7pPr marL="3265642" indent="0">
              <a:buNone/>
              <a:defRPr sz="1900" b="1"/>
            </a:lvl7pPr>
            <a:lvl8pPr marL="3809915" indent="0">
              <a:buNone/>
              <a:defRPr sz="1900" b="1"/>
            </a:lvl8pPr>
            <a:lvl9pPr marL="4354189" indent="0">
              <a:buNone/>
              <a:defRPr sz="1900" b="1"/>
            </a:lvl9pPr>
          </a:lstStyle>
          <a:p>
            <a:pPr lvl="0"/>
            <a:r>
              <a:rPr lang="en-US"/>
              <a:t>Click to edit Master text styles</a:t>
            </a:r>
          </a:p>
        </p:txBody>
      </p:sp>
      <p:sp>
        <p:nvSpPr>
          <p:cNvPr id="6" name="Content Placeholder 5"/>
          <p:cNvSpPr>
            <a:spLocks noGrp="1"/>
          </p:cNvSpPr>
          <p:nvPr>
            <p:ph sz="quarter" idx="4"/>
          </p:nvPr>
        </p:nvSpPr>
        <p:spPr>
          <a:xfrm>
            <a:off x="6194984" y="2175381"/>
            <a:ext cx="5390437"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7" name="Date Placeholder 6"/>
          <p:cNvSpPr>
            <a:spLocks noGrp="1"/>
          </p:cNvSpPr>
          <p:nvPr>
            <p:ph type="dt" sz="half" idx="10"/>
          </p:nvPr>
        </p:nvSpPr>
        <p:spPr/>
        <p:txBody>
          <a:bodyPr/>
          <a:lstStyle/>
          <a:p>
            <a:fld id="{FF683874-858A-40C9-8159-47112EB0EAD9}" type="datetimeFigureOut">
              <a:rPr lang="ar-JO" smtClean="0"/>
              <a:t>24/10/1441</a:t>
            </a:fld>
            <a:endParaRPr lang="ar-JO"/>
          </a:p>
        </p:txBody>
      </p:sp>
      <p:sp>
        <p:nvSpPr>
          <p:cNvPr id="8" name="Footer Placeholder 7"/>
          <p:cNvSpPr>
            <a:spLocks noGrp="1"/>
          </p:cNvSpPr>
          <p:nvPr>
            <p:ph type="ftr" sz="quarter" idx="11"/>
          </p:nvPr>
        </p:nvSpPr>
        <p:spPr/>
        <p:txBody>
          <a:bodyPr/>
          <a:lstStyle/>
          <a:p>
            <a:endParaRPr lang="ar-JO"/>
          </a:p>
        </p:txBody>
      </p:sp>
      <p:sp>
        <p:nvSpPr>
          <p:cNvPr id="9" name="Slide Number Placeholder 8"/>
          <p:cNvSpPr>
            <a:spLocks noGrp="1"/>
          </p:cNvSpPr>
          <p:nvPr>
            <p:ph type="sldNum" sz="quarter" idx="12"/>
          </p:nvPr>
        </p:nvSpPr>
        <p:spPr/>
        <p:txBody>
          <a:bodyPr/>
          <a:lstStyle/>
          <a:p>
            <a:fld id="{E6AE1831-638F-4F59-B060-A9000B5F9A08}" type="slidenum">
              <a:rPr lang="ar-JO" smtClean="0"/>
              <a:t>‹#›</a:t>
            </a:fld>
            <a:endParaRPr lang="ar-JO"/>
          </a:p>
        </p:txBody>
      </p:sp>
    </p:spTree>
    <p:extLst>
      <p:ext uri="{BB962C8B-B14F-4D97-AF65-F5344CB8AC3E}">
        <p14:creationId xmlns:p14="http://schemas.microsoft.com/office/powerpoint/2010/main" val="34604531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JO"/>
          </a:p>
        </p:txBody>
      </p:sp>
      <p:pic>
        <p:nvPicPr>
          <p:cNvPr id="7170" name="Picture 2"/>
          <p:cNvPicPr>
            <a:picLocks noChangeAspect="1" noChangeArrowheads="1"/>
          </p:cNvPicPr>
          <p:nvPr userDrawn="1"/>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312319" y="1616075"/>
            <a:ext cx="6894513" cy="5243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58338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122"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88" y="0"/>
            <a:ext cx="12199937"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211477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762" y="273113"/>
            <a:ext cx="4012129" cy="1162319"/>
          </a:xfrm>
        </p:spPr>
        <p:txBody>
          <a:bodyPr anchor="b"/>
          <a:lstStyle>
            <a:lvl1pPr algn="r">
              <a:defRPr sz="2400" b="1"/>
            </a:lvl1pPr>
          </a:lstStyle>
          <a:p>
            <a:r>
              <a:rPr lang="en-US"/>
              <a:t>Click to edit Master title style</a:t>
            </a:r>
            <a:endParaRPr lang="ar-JO"/>
          </a:p>
        </p:txBody>
      </p:sp>
      <p:sp>
        <p:nvSpPr>
          <p:cNvPr id="3" name="Content Placeholder 2"/>
          <p:cNvSpPr>
            <a:spLocks noGrp="1"/>
          </p:cNvSpPr>
          <p:nvPr>
            <p:ph idx="1"/>
          </p:nvPr>
        </p:nvSpPr>
        <p:spPr>
          <a:xfrm>
            <a:off x="4767978" y="273117"/>
            <a:ext cx="6817443" cy="5854468"/>
          </a:xfrm>
        </p:spPr>
        <p:txBody>
          <a:bodyPr/>
          <a:lstStyle>
            <a:lvl1pPr>
              <a:defRPr sz="3800"/>
            </a:lvl1pPr>
            <a:lvl2pPr>
              <a:defRPr sz="3300"/>
            </a:lvl2pPr>
            <a:lvl3pPr>
              <a:defRPr sz="29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4" name="Text Placeholder 3"/>
          <p:cNvSpPr>
            <a:spLocks noGrp="1"/>
          </p:cNvSpPr>
          <p:nvPr>
            <p:ph type="body" sz="half" idx="2"/>
          </p:nvPr>
        </p:nvSpPr>
        <p:spPr>
          <a:xfrm>
            <a:off x="609762" y="1435436"/>
            <a:ext cx="4012129" cy="4692149"/>
          </a:xfrm>
        </p:spPr>
        <p:txBody>
          <a:bodyPr/>
          <a:lstStyle>
            <a:lvl1pPr marL="0" indent="0">
              <a:buNone/>
              <a:defRPr sz="1700"/>
            </a:lvl1pPr>
            <a:lvl2pPr marL="544275" indent="0">
              <a:buNone/>
              <a:defRPr sz="1400"/>
            </a:lvl2pPr>
            <a:lvl3pPr marL="1088546" indent="0">
              <a:buNone/>
              <a:defRPr sz="1200"/>
            </a:lvl3pPr>
            <a:lvl4pPr marL="1632821" indent="0">
              <a:buNone/>
              <a:defRPr sz="1100"/>
            </a:lvl4pPr>
            <a:lvl5pPr marL="2177095" indent="0">
              <a:buNone/>
              <a:defRPr sz="1100"/>
            </a:lvl5pPr>
            <a:lvl6pPr marL="2721369" indent="0">
              <a:buNone/>
              <a:defRPr sz="1100"/>
            </a:lvl6pPr>
            <a:lvl7pPr marL="3265642" indent="0">
              <a:buNone/>
              <a:defRPr sz="1100"/>
            </a:lvl7pPr>
            <a:lvl8pPr marL="3809915" indent="0">
              <a:buNone/>
              <a:defRPr sz="1100"/>
            </a:lvl8pPr>
            <a:lvl9pPr marL="4354189" indent="0">
              <a:buNone/>
              <a:defRPr sz="1100"/>
            </a:lvl9pPr>
          </a:lstStyle>
          <a:p>
            <a:pPr lvl="0"/>
            <a:r>
              <a:rPr lang="en-US"/>
              <a:t>Click to edit Master text styles</a:t>
            </a:r>
          </a:p>
        </p:txBody>
      </p:sp>
      <p:sp>
        <p:nvSpPr>
          <p:cNvPr id="5" name="Date Placeholder 4"/>
          <p:cNvSpPr>
            <a:spLocks noGrp="1"/>
          </p:cNvSpPr>
          <p:nvPr>
            <p:ph type="dt" sz="half" idx="10"/>
          </p:nvPr>
        </p:nvSpPr>
        <p:spPr/>
        <p:txBody>
          <a:bodyPr/>
          <a:lstStyle/>
          <a:p>
            <a:fld id="{FF683874-858A-40C9-8159-47112EB0EAD9}" type="datetimeFigureOut">
              <a:rPr lang="ar-JO" smtClean="0"/>
              <a:t>24/10/1441</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p:txBody>
          <a:bodyPr/>
          <a:lstStyle/>
          <a:p>
            <a:fld id="{E6AE1831-638F-4F59-B060-A9000B5F9A08}" type="slidenum">
              <a:rPr lang="ar-JO" smtClean="0"/>
              <a:t>‹#›</a:t>
            </a:fld>
            <a:endParaRPr lang="ar-JO"/>
          </a:p>
        </p:txBody>
      </p:sp>
    </p:spTree>
    <p:extLst>
      <p:ext uri="{BB962C8B-B14F-4D97-AF65-F5344CB8AC3E}">
        <p14:creationId xmlns:p14="http://schemas.microsoft.com/office/powerpoint/2010/main" val="21806114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90341" y="4801715"/>
            <a:ext cx="7317105" cy="566869"/>
          </a:xfrm>
        </p:spPr>
        <p:txBody>
          <a:bodyPr anchor="b"/>
          <a:lstStyle>
            <a:lvl1pPr algn="r">
              <a:defRPr sz="2400" b="1"/>
            </a:lvl1pPr>
          </a:lstStyle>
          <a:p>
            <a:r>
              <a:rPr lang="en-US"/>
              <a:t>Click to edit Master title style</a:t>
            </a:r>
            <a:endParaRPr lang="ar-JO"/>
          </a:p>
        </p:txBody>
      </p:sp>
      <p:sp>
        <p:nvSpPr>
          <p:cNvPr id="3" name="Picture Placeholder 2"/>
          <p:cNvSpPr>
            <a:spLocks noGrp="1"/>
          </p:cNvSpPr>
          <p:nvPr>
            <p:ph type="pic" idx="1"/>
          </p:nvPr>
        </p:nvSpPr>
        <p:spPr>
          <a:xfrm>
            <a:off x="2390341" y="612918"/>
            <a:ext cx="7317105" cy="4115753"/>
          </a:xfrm>
        </p:spPr>
        <p:txBody>
          <a:bodyPr/>
          <a:lstStyle>
            <a:lvl1pPr marL="0" indent="0">
              <a:buNone/>
              <a:defRPr sz="3800"/>
            </a:lvl1pPr>
            <a:lvl2pPr marL="544275" indent="0">
              <a:buNone/>
              <a:defRPr sz="3300"/>
            </a:lvl2pPr>
            <a:lvl3pPr marL="1088546" indent="0">
              <a:buNone/>
              <a:defRPr sz="2900"/>
            </a:lvl3pPr>
            <a:lvl4pPr marL="1632821" indent="0">
              <a:buNone/>
              <a:defRPr sz="2400"/>
            </a:lvl4pPr>
            <a:lvl5pPr marL="2177095" indent="0">
              <a:buNone/>
              <a:defRPr sz="2400"/>
            </a:lvl5pPr>
            <a:lvl6pPr marL="2721369" indent="0">
              <a:buNone/>
              <a:defRPr sz="2400"/>
            </a:lvl6pPr>
            <a:lvl7pPr marL="3265642" indent="0">
              <a:buNone/>
              <a:defRPr sz="2400"/>
            </a:lvl7pPr>
            <a:lvl8pPr marL="3809915" indent="0">
              <a:buNone/>
              <a:defRPr sz="2400"/>
            </a:lvl8pPr>
            <a:lvl9pPr marL="4354189" indent="0">
              <a:buNone/>
              <a:defRPr sz="2400"/>
            </a:lvl9pPr>
          </a:lstStyle>
          <a:p>
            <a:endParaRPr lang="ar-JO"/>
          </a:p>
        </p:txBody>
      </p:sp>
      <p:sp>
        <p:nvSpPr>
          <p:cNvPr id="4" name="Text Placeholder 3"/>
          <p:cNvSpPr>
            <a:spLocks noGrp="1"/>
          </p:cNvSpPr>
          <p:nvPr>
            <p:ph type="body" sz="half" idx="2"/>
          </p:nvPr>
        </p:nvSpPr>
        <p:spPr>
          <a:xfrm>
            <a:off x="2390341" y="5368583"/>
            <a:ext cx="7317105" cy="805048"/>
          </a:xfrm>
        </p:spPr>
        <p:txBody>
          <a:bodyPr/>
          <a:lstStyle>
            <a:lvl1pPr marL="0" indent="0">
              <a:buNone/>
              <a:defRPr sz="1700"/>
            </a:lvl1pPr>
            <a:lvl2pPr marL="544275" indent="0">
              <a:buNone/>
              <a:defRPr sz="1400"/>
            </a:lvl2pPr>
            <a:lvl3pPr marL="1088546" indent="0">
              <a:buNone/>
              <a:defRPr sz="1200"/>
            </a:lvl3pPr>
            <a:lvl4pPr marL="1632821" indent="0">
              <a:buNone/>
              <a:defRPr sz="1100"/>
            </a:lvl4pPr>
            <a:lvl5pPr marL="2177095" indent="0">
              <a:buNone/>
              <a:defRPr sz="1100"/>
            </a:lvl5pPr>
            <a:lvl6pPr marL="2721369" indent="0">
              <a:buNone/>
              <a:defRPr sz="1100"/>
            </a:lvl6pPr>
            <a:lvl7pPr marL="3265642" indent="0">
              <a:buNone/>
              <a:defRPr sz="1100"/>
            </a:lvl7pPr>
            <a:lvl8pPr marL="3809915" indent="0">
              <a:buNone/>
              <a:defRPr sz="1100"/>
            </a:lvl8pPr>
            <a:lvl9pPr marL="4354189" indent="0">
              <a:buNone/>
              <a:defRPr sz="1100"/>
            </a:lvl9pPr>
          </a:lstStyle>
          <a:p>
            <a:pPr lvl="0"/>
            <a:r>
              <a:rPr lang="en-US"/>
              <a:t>Click to edit Master text styles</a:t>
            </a:r>
          </a:p>
        </p:txBody>
      </p:sp>
      <p:sp>
        <p:nvSpPr>
          <p:cNvPr id="5" name="Date Placeholder 4"/>
          <p:cNvSpPr>
            <a:spLocks noGrp="1"/>
          </p:cNvSpPr>
          <p:nvPr>
            <p:ph type="dt" sz="half" idx="10"/>
          </p:nvPr>
        </p:nvSpPr>
        <p:spPr/>
        <p:txBody>
          <a:bodyPr/>
          <a:lstStyle/>
          <a:p>
            <a:fld id="{FF683874-858A-40C9-8159-47112EB0EAD9}" type="datetimeFigureOut">
              <a:rPr lang="ar-JO" smtClean="0"/>
              <a:t>24/10/1441</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p:txBody>
          <a:bodyPr/>
          <a:lstStyle/>
          <a:p>
            <a:fld id="{E6AE1831-638F-4F59-B060-A9000B5F9A08}" type="slidenum">
              <a:rPr lang="ar-JO" smtClean="0"/>
              <a:t>‹#›</a:t>
            </a:fld>
            <a:endParaRPr lang="ar-JO"/>
          </a:p>
        </p:txBody>
      </p:sp>
    </p:spTree>
    <p:extLst>
      <p:ext uri="{BB962C8B-B14F-4D97-AF65-F5344CB8AC3E}">
        <p14:creationId xmlns:p14="http://schemas.microsoft.com/office/powerpoint/2010/main" val="3690449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759" y="274701"/>
            <a:ext cx="10975658" cy="1143265"/>
          </a:xfrm>
          <a:prstGeom prst="rect">
            <a:avLst/>
          </a:prstGeom>
        </p:spPr>
        <p:txBody>
          <a:bodyPr vert="horz" lIns="108855" tIns="54427" rIns="108855" bIns="54427" rtlCol="1" anchor="ctr">
            <a:normAutofit/>
          </a:bodyPr>
          <a:lstStyle/>
          <a:p>
            <a:r>
              <a:rPr lang="en-US"/>
              <a:t>Click to edit Master title style</a:t>
            </a:r>
            <a:endParaRPr lang="ar-JO"/>
          </a:p>
        </p:txBody>
      </p:sp>
      <p:sp>
        <p:nvSpPr>
          <p:cNvPr id="3" name="Text Placeholder 2"/>
          <p:cNvSpPr>
            <a:spLocks noGrp="1"/>
          </p:cNvSpPr>
          <p:nvPr>
            <p:ph type="body" idx="1"/>
          </p:nvPr>
        </p:nvSpPr>
        <p:spPr>
          <a:xfrm>
            <a:off x="609759" y="1600574"/>
            <a:ext cx="10975658" cy="4527011"/>
          </a:xfrm>
          <a:prstGeom prst="rect">
            <a:avLst/>
          </a:prstGeom>
        </p:spPr>
        <p:txBody>
          <a:bodyPr vert="horz" lIns="108855" tIns="54427" rIns="108855" bIns="54427" rtlCol="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4" name="Date Placeholder 3"/>
          <p:cNvSpPr>
            <a:spLocks noGrp="1"/>
          </p:cNvSpPr>
          <p:nvPr>
            <p:ph type="dt" sz="half" idx="2"/>
          </p:nvPr>
        </p:nvSpPr>
        <p:spPr>
          <a:xfrm>
            <a:off x="8739875" y="6357823"/>
            <a:ext cx="2845541" cy="365210"/>
          </a:xfrm>
          <a:prstGeom prst="rect">
            <a:avLst/>
          </a:prstGeom>
        </p:spPr>
        <p:txBody>
          <a:bodyPr vert="horz" lIns="108855" tIns="54427" rIns="108855" bIns="54427" rtlCol="1" anchor="ctr"/>
          <a:lstStyle>
            <a:lvl1pPr algn="r">
              <a:defRPr sz="1400">
                <a:solidFill>
                  <a:schemeClr val="tx1">
                    <a:tint val="75000"/>
                  </a:schemeClr>
                </a:solidFill>
              </a:defRPr>
            </a:lvl1pPr>
          </a:lstStyle>
          <a:p>
            <a:fld id="{FF683874-858A-40C9-8159-47112EB0EAD9}" type="datetimeFigureOut">
              <a:rPr lang="ar-JO" smtClean="0"/>
              <a:t>24/10/1441</a:t>
            </a:fld>
            <a:endParaRPr lang="ar-JO"/>
          </a:p>
        </p:txBody>
      </p:sp>
      <p:sp>
        <p:nvSpPr>
          <p:cNvPr id="5" name="Footer Placeholder 4"/>
          <p:cNvSpPr>
            <a:spLocks noGrp="1"/>
          </p:cNvSpPr>
          <p:nvPr>
            <p:ph type="ftr" sz="quarter" idx="3"/>
          </p:nvPr>
        </p:nvSpPr>
        <p:spPr>
          <a:xfrm>
            <a:off x="4166685" y="6357823"/>
            <a:ext cx="3861805" cy="365210"/>
          </a:xfrm>
          <a:prstGeom prst="rect">
            <a:avLst/>
          </a:prstGeom>
        </p:spPr>
        <p:txBody>
          <a:bodyPr vert="horz" lIns="108855" tIns="54427" rIns="108855" bIns="54427" rtlCol="1" anchor="ctr"/>
          <a:lstStyle>
            <a:lvl1pPr algn="ctr">
              <a:defRPr sz="1400">
                <a:solidFill>
                  <a:schemeClr val="tx1">
                    <a:tint val="75000"/>
                  </a:schemeClr>
                </a:solidFill>
              </a:defRPr>
            </a:lvl1pPr>
          </a:lstStyle>
          <a:p>
            <a:endParaRPr lang="ar-JO"/>
          </a:p>
        </p:txBody>
      </p:sp>
      <p:sp>
        <p:nvSpPr>
          <p:cNvPr id="6" name="Slide Number Placeholder 5"/>
          <p:cNvSpPr>
            <a:spLocks noGrp="1"/>
          </p:cNvSpPr>
          <p:nvPr>
            <p:ph type="sldNum" sz="quarter" idx="4"/>
          </p:nvPr>
        </p:nvSpPr>
        <p:spPr>
          <a:xfrm>
            <a:off x="609759" y="6357823"/>
            <a:ext cx="2845541" cy="365210"/>
          </a:xfrm>
          <a:prstGeom prst="rect">
            <a:avLst/>
          </a:prstGeom>
        </p:spPr>
        <p:txBody>
          <a:bodyPr vert="horz" lIns="108855" tIns="54427" rIns="108855" bIns="54427" rtlCol="1" anchor="ctr"/>
          <a:lstStyle>
            <a:lvl1pPr algn="l">
              <a:defRPr sz="1400">
                <a:solidFill>
                  <a:schemeClr val="tx1">
                    <a:tint val="75000"/>
                  </a:schemeClr>
                </a:solidFill>
              </a:defRPr>
            </a:lvl1pPr>
          </a:lstStyle>
          <a:p>
            <a:fld id="{E6AE1831-638F-4F59-B060-A9000B5F9A08}" type="slidenum">
              <a:rPr lang="ar-JO" smtClean="0"/>
              <a:t>‹#›</a:t>
            </a:fld>
            <a:endParaRPr lang="ar-JO"/>
          </a:p>
        </p:txBody>
      </p:sp>
    </p:spTree>
    <p:extLst>
      <p:ext uri="{BB962C8B-B14F-4D97-AF65-F5344CB8AC3E}">
        <p14:creationId xmlns:p14="http://schemas.microsoft.com/office/powerpoint/2010/main" val="3415418954"/>
      </p:ext>
    </p:extLst>
  </p:cSld>
  <p:clrMap bg1="lt1" tx1="dk1" bg2="lt2" tx2="dk2" accent1="accent1" accent2="accent2" accent3="accent3" accent4="accent4" accent5="accent5" accent6="accent6" hlink="hlink" folHlink="folHlink"/>
  <p:sldLayoutIdLst>
    <p:sldLayoutId id="2147483650" r:id="rId1"/>
    <p:sldLayoutId id="2147483649"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088546" rtl="1" eaLnBrk="1" latinLnBrk="0" hangingPunct="1">
        <a:spcBef>
          <a:spcPct val="0"/>
        </a:spcBef>
        <a:buNone/>
        <a:defRPr sz="5200" kern="1200">
          <a:solidFill>
            <a:schemeClr val="tx1"/>
          </a:solidFill>
          <a:latin typeface="+mj-lt"/>
          <a:ea typeface="+mj-ea"/>
          <a:cs typeface="+mj-cs"/>
        </a:defRPr>
      </a:lvl1pPr>
    </p:titleStyle>
    <p:bodyStyle>
      <a:lvl1pPr marL="408204" indent="-408204" algn="r" defTabSz="1088546" rtl="1" eaLnBrk="1" latinLnBrk="0" hangingPunct="1">
        <a:spcBef>
          <a:spcPct val="20000"/>
        </a:spcBef>
        <a:buFont typeface="Arial" pitchFamily="34" charset="0"/>
        <a:buChar char="•"/>
        <a:defRPr sz="3800" kern="1200">
          <a:solidFill>
            <a:schemeClr val="tx1"/>
          </a:solidFill>
          <a:latin typeface="+mn-lt"/>
          <a:ea typeface="+mn-ea"/>
          <a:cs typeface="+mn-cs"/>
        </a:defRPr>
      </a:lvl1pPr>
      <a:lvl2pPr marL="884445" indent="-340171" algn="r" defTabSz="1088546" rtl="1" eaLnBrk="1" latinLnBrk="0" hangingPunct="1">
        <a:spcBef>
          <a:spcPct val="20000"/>
        </a:spcBef>
        <a:buFont typeface="Arial" pitchFamily="34" charset="0"/>
        <a:buChar char="–"/>
        <a:defRPr sz="3300" kern="1200">
          <a:solidFill>
            <a:schemeClr val="tx1"/>
          </a:solidFill>
          <a:latin typeface="+mn-lt"/>
          <a:ea typeface="+mn-ea"/>
          <a:cs typeface="+mn-cs"/>
        </a:defRPr>
      </a:lvl2pPr>
      <a:lvl3pPr marL="1360684" indent="-272137" algn="r" defTabSz="1088546" rtl="1" eaLnBrk="1" latinLnBrk="0" hangingPunct="1">
        <a:spcBef>
          <a:spcPct val="20000"/>
        </a:spcBef>
        <a:buFont typeface="Arial" pitchFamily="34" charset="0"/>
        <a:buChar char="•"/>
        <a:defRPr sz="2900" kern="1200">
          <a:solidFill>
            <a:schemeClr val="tx1"/>
          </a:solidFill>
          <a:latin typeface="+mn-lt"/>
          <a:ea typeface="+mn-ea"/>
          <a:cs typeface="+mn-cs"/>
        </a:defRPr>
      </a:lvl3pPr>
      <a:lvl4pPr marL="1904958" indent="-272137" algn="r" defTabSz="1088546" rtl="1" eaLnBrk="1" latinLnBrk="0" hangingPunct="1">
        <a:spcBef>
          <a:spcPct val="20000"/>
        </a:spcBef>
        <a:buFont typeface="Arial" pitchFamily="34" charset="0"/>
        <a:buChar char="–"/>
        <a:defRPr sz="2400" kern="1200">
          <a:solidFill>
            <a:schemeClr val="tx1"/>
          </a:solidFill>
          <a:latin typeface="+mn-lt"/>
          <a:ea typeface="+mn-ea"/>
          <a:cs typeface="+mn-cs"/>
        </a:defRPr>
      </a:lvl4pPr>
      <a:lvl5pPr marL="2449232" indent="-272137" algn="r" defTabSz="1088546" rtl="1" eaLnBrk="1" latinLnBrk="0" hangingPunct="1">
        <a:spcBef>
          <a:spcPct val="20000"/>
        </a:spcBef>
        <a:buFont typeface="Arial" pitchFamily="34" charset="0"/>
        <a:buChar char="»"/>
        <a:defRPr sz="2400" kern="1200">
          <a:solidFill>
            <a:schemeClr val="tx1"/>
          </a:solidFill>
          <a:latin typeface="+mn-lt"/>
          <a:ea typeface="+mn-ea"/>
          <a:cs typeface="+mn-cs"/>
        </a:defRPr>
      </a:lvl5pPr>
      <a:lvl6pPr marL="2993506" indent="-272137" algn="r" defTabSz="1088546" rtl="1" eaLnBrk="1" latinLnBrk="0" hangingPunct="1">
        <a:spcBef>
          <a:spcPct val="20000"/>
        </a:spcBef>
        <a:buFont typeface="Arial" pitchFamily="34" charset="0"/>
        <a:buChar char="•"/>
        <a:defRPr sz="2400" kern="1200">
          <a:solidFill>
            <a:schemeClr val="tx1"/>
          </a:solidFill>
          <a:latin typeface="+mn-lt"/>
          <a:ea typeface="+mn-ea"/>
          <a:cs typeface="+mn-cs"/>
        </a:defRPr>
      </a:lvl6pPr>
      <a:lvl7pPr marL="3537779" indent="-272137" algn="r" defTabSz="1088546" rtl="1"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53" indent="-272137" algn="r" defTabSz="1088546" rtl="1"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26" indent="-272137" algn="r" defTabSz="1088546" rtl="1"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ar-JO"/>
      </a:defPPr>
      <a:lvl1pPr marL="0" algn="r" defTabSz="1088546" rtl="1" eaLnBrk="1" latinLnBrk="0" hangingPunct="1">
        <a:defRPr sz="2100" kern="1200">
          <a:solidFill>
            <a:schemeClr val="tx1"/>
          </a:solidFill>
          <a:latin typeface="+mn-lt"/>
          <a:ea typeface="+mn-ea"/>
          <a:cs typeface="+mn-cs"/>
        </a:defRPr>
      </a:lvl1pPr>
      <a:lvl2pPr marL="544275" algn="r" defTabSz="1088546" rtl="1" eaLnBrk="1" latinLnBrk="0" hangingPunct="1">
        <a:defRPr sz="2100" kern="1200">
          <a:solidFill>
            <a:schemeClr val="tx1"/>
          </a:solidFill>
          <a:latin typeface="+mn-lt"/>
          <a:ea typeface="+mn-ea"/>
          <a:cs typeface="+mn-cs"/>
        </a:defRPr>
      </a:lvl2pPr>
      <a:lvl3pPr marL="1088546" algn="r" defTabSz="1088546" rtl="1" eaLnBrk="1" latinLnBrk="0" hangingPunct="1">
        <a:defRPr sz="2100" kern="1200">
          <a:solidFill>
            <a:schemeClr val="tx1"/>
          </a:solidFill>
          <a:latin typeface="+mn-lt"/>
          <a:ea typeface="+mn-ea"/>
          <a:cs typeface="+mn-cs"/>
        </a:defRPr>
      </a:lvl3pPr>
      <a:lvl4pPr marL="1632821" algn="r" defTabSz="1088546" rtl="1" eaLnBrk="1" latinLnBrk="0" hangingPunct="1">
        <a:defRPr sz="2100" kern="1200">
          <a:solidFill>
            <a:schemeClr val="tx1"/>
          </a:solidFill>
          <a:latin typeface="+mn-lt"/>
          <a:ea typeface="+mn-ea"/>
          <a:cs typeface="+mn-cs"/>
        </a:defRPr>
      </a:lvl4pPr>
      <a:lvl5pPr marL="2177095" algn="r" defTabSz="1088546" rtl="1" eaLnBrk="1" latinLnBrk="0" hangingPunct="1">
        <a:defRPr sz="2100" kern="1200">
          <a:solidFill>
            <a:schemeClr val="tx1"/>
          </a:solidFill>
          <a:latin typeface="+mn-lt"/>
          <a:ea typeface="+mn-ea"/>
          <a:cs typeface="+mn-cs"/>
        </a:defRPr>
      </a:lvl5pPr>
      <a:lvl6pPr marL="2721369" algn="r" defTabSz="1088546" rtl="1" eaLnBrk="1" latinLnBrk="0" hangingPunct="1">
        <a:defRPr sz="2100" kern="1200">
          <a:solidFill>
            <a:schemeClr val="tx1"/>
          </a:solidFill>
          <a:latin typeface="+mn-lt"/>
          <a:ea typeface="+mn-ea"/>
          <a:cs typeface="+mn-cs"/>
        </a:defRPr>
      </a:lvl6pPr>
      <a:lvl7pPr marL="3265642" algn="r" defTabSz="1088546" rtl="1" eaLnBrk="1" latinLnBrk="0" hangingPunct="1">
        <a:defRPr sz="2100" kern="1200">
          <a:solidFill>
            <a:schemeClr val="tx1"/>
          </a:solidFill>
          <a:latin typeface="+mn-lt"/>
          <a:ea typeface="+mn-ea"/>
          <a:cs typeface="+mn-cs"/>
        </a:defRPr>
      </a:lvl7pPr>
      <a:lvl8pPr marL="3809915" algn="r" defTabSz="1088546" rtl="1" eaLnBrk="1" latinLnBrk="0" hangingPunct="1">
        <a:defRPr sz="2100" kern="1200">
          <a:solidFill>
            <a:schemeClr val="tx1"/>
          </a:solidFill>
          <a:latin typeface="+mn-lt"/>
          <a:ea typeface="+mn-ea"/>
          <a:cs typeface="+mn-cs"/>
        </a:defRPr>
      </a:lvl8pPr>
      <a:lvl9pPr marL="4354189" algn="r" defTabSz="1088546" rtl="1" eaLnBrk="1" latinLnBrk="0" hangingPunct="1">
        <a:defRPr sz="21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5975" cy="1143000"/>
          </a:xfrm>
          <a:prstGeom prst="rect">
            <a:avLst/>
          </a:prstGeom>
        </p:spPr>
        <p:txBody>
          <a:bodyPr vert="horz" lIns="91440" tIns="45720" rIns="91440" bIns="45720" rtlCol="1" anchor="ctr">
            <a:normAutofit/>
          </a:bodyPr>
          <a:lstStyle/>
          <a:p>
            <a:r>
              <a:rPr lang="en-US"/>
              <a:t>Click to edit Master title style</a:t>
            </a:r>
            <a:endParaRPr lang="ar-JO"/>
          </a:p>
        </p:txBody>
      </p:sp>
      <p:sp>
        <p:nvSpPr>
          <p:cNvPr id="3" name="Text Placeholder 2"/>
          <p:cNvSpPr>
            <a:spLocks noGrp="1"/>
          </p:cNvSpPr>
          <p:nvPr>
            <p:ph type="body" idx="1"/>
          </p:nvPr>
        </p:nvSpPr>
        <p:spPr>
          <a:xfrm>
            <a:off x="609600" y="1600200"/>
            <a:ext cx="10975975" cy="4527550"/>
          </a:xfrm>
          <a:prstGeom prst="rect">
            <a:avLst/>
          </a:prstGeom>
        </p:spPr>
        <p:txBody>
          <a:bodyPr vert="horz" lIns="91440" tIns="45720" rIns="91440" bIns="45720" rtlCol="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4" name="Date Placeholder 3"/>
          <p:cNvSpPr>
            <a:spLocks noGrp="1"/>
          </p:cNvSpPr>
          <p:nvPr>
            <p:ph type="dt" sz="half" idx="2"/>
          </p:nvPr>
        </p:nvSpPr>
        <p:spPr>
          <a:xfrm>
            <a:off x="8739188" y="6357938"/>
            <a:ext cx="2846387"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5CD30CE-D801-4361-A7D7-4EA21734A2A5}" type="datetimeFigureOut">
              <a:rPr lang="ar-JO" smtClean="0"/>
              <a:t>24/10/1441</a:t>
            </a:fld>
            <a:endParaRPr lang="ar-JO"/>
          </a:p>
        </p:txBody>
      </p:sp>
      <p:sp>
        <p:nvSpPr>
          <p:cNvPr id="5" name="Footer Placeholder 4"/>
          <p:cNvSpPr>
            <a:spLocks noGrp="1"/>
          </p:cNvSpPr>
          <p:nvPr>
            <p:ph type="ftr" sz="quarter" idx="3"/>
          </p:nvPr>
        </p:nvSpPr>
        <p:spPr>
          <a:xfrm>
            <a:off x="4167188" y="6357938"/>
            <a:ext cx="3860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JO"/>
          </a:p>
        </p:txBody>
      </p:sp>
      <p:sp>
        <p:nvSpPr>
          <p:cNvPr id="6" name="Slide Number Placeholder 5"/>
          <p:cNvSpPr>
            <a:spLocks noGrp="1"/>
          </p:cNvSpPr>
          <p:nvPr>
            <p:ph type="sldNum" sz="quarter" idx="4"/>
          </p:nvPr>
        </p:nvSpPr>
        <p:spPr>
          <a:xfrm>
            <a:off x="609600" y="6357938"/>
            <a:ext cx="2846388"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308E33F-3EA8-4B69-9579-1E2A08BD92B0}" type="slidenum">
              <a:rPr lang="ar-JO" smtClean="0"/>
              <a:t>‹#›</a:t>
            </a:fld>
            <a:endParaRPr lang="ar-JO"/>
          </a:p>
        </p:txBody>
      </p:sp>
    </p:spTree>
    <p:extLst>
      <p:ext uri="{BB962C8B-B14F-4D97-AF65-F5344CB8AC3E}">
        <p14:creationId xmlns:p14="http://schemas.microsoft.com/office/powerpoint/2010/main" val="21052258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22.png"/><Relationship Id="rId1" Type="http://schemas.openxmlformats.org/officeDocument/2006/relationships/slideLayout" Target="../slideLayouts/slideLayout1.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 Id="rId9" Type="http://schemas.openxmlformats.org/officeDocument/2006/relationships/image" Target="../media/image2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2.xml"/><Relationship Id="rId5" Type="http://schemas.openxmlformats.org/officeDocument/2006/relationships/image" Target="../media/image33.png"/><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12.xml"/><Relationship Id="rId1" Type="http://schemas.openxmlformats.org/officeDocument/2006/relationships/themeOverride" Target="../theme/themeOverride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microsoft.com/office/2007/relationships/hdphoto" Target="../media/hdphoto3.wdp"/><Relationship Id="rId5" Type="http://schemas.openxmlformats.org/officeDocument/2006/relationships/image" Target="../media/image14.png"/><Relationship Id="rId4" Type="http://schemas.microsoft.com/office/2007/relationships/hdphoto" Target="../media/hdphoto2.wdp"/></Relationships>
</file>

<file path=ppt/slides/_rels/slide7.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69195" y="2061642"/>
            <a:ext cx="9361040" cy="1800617"/>
          </a:xfrm>
        </p:spPr>
        <p:txBody>
          <a:bodyPr>
            <a:normAutofit fontScale="90000"/>
          </a:bodyPr>
          <a:lstStyle/>
          <a:p>
            <a:pPr algn="l" rtl="0"/>
            <a:r>
              <a:rPr lang="en-US" sz="6000" b="1" dirty="0"/>
              <a:t>Graduation Project(</a:t>
            </a:r>
            <a:r>
              <a:rPr lang="en-US" sz="6000" b="1" dirty="0">
                <a:ea typeface="Cambria Math"/>
              </a:rPr>
              <a:t>II</a:t>
            </a:r>
            <a:r>
              <a:rPr lang="en-US" sz="6000" b="1" dirty="0" smtClean="0">
                <a:ea typeface="Cambria Math"/>
              </a:rPr>
              <a:t>)</a:t>
            </a:r>
            <a:br>
              <a:rPr lang="en-US" sz="6000" b="1" dirty="0" smtClean="0">
                <a:ea typeface="Cambria Math"/>
              </a:rPr>
            </a:br>
            <a:r>
              <a:rPr lang="en-US" sz="6000" b="1" dirty="0" smtClean="0">
                <a:ea typeface="Cambria Math"/>
              </a:rPr>
              <a:t/>
            </a:r>
            <a:br>
              <a:rPr lang="en-US" sz="6000" b="1" dirty="0" smtClean="0">
                <a:ea typeface="Cambria Math"/>
              </a:rPr>
            </a:br>
            <a:r>
              <a:rPr lang="en-US" sz="6000" b="1" dirty="0" smtClean="0">
                <a:ea typeface="Cambria Math"/>
              </a:rPr>
              <a:t/>
            </a:r>
            <a:br>
              <a:rPr lang="en-US" sz="6000" b="1" dirty="0" smtClean="0">
                <a:ea typeface="Cambria Math"/>
              </a:rPr>
            </a:br>
            <a:r>
              <a:rPr lang="en-US" sz="6000" b="1" dirty="0" smtClean="0"/>
              <a:t> </a:t>
            </a:r>
            <a:endParaRPr lang="ar-JO" sz="6000" b="1" dirty="0"/>
          </a:p>
        </p:txBody>
      </p:sp>
      <p:sp>
        <p:nvSpPr>
          <p:cNvPr id="3" name="Subtitle 2"/>
          <p:cNvSpPr>
            <a:spLocks noGrp="1"/>
          </p:cNvSpPr>
          <p:nvPr>
            <p:ph type="subTitle" idx="1"/>
          </p:nvPr>
        </p:nvSpPr>
        <p:spPr>
          <a:xfrm>
            <a:off x="985019" y="4077866"/>
            <a:ext cx="10441160" cy="1753006"/>
          </a:xfrm>
        </p:spPr>
        <p:txBody>
          <a:bodyPr>
            <a:noAutofit/>
          </a:bodyPr>
          <a:lstStyle/>
          <a:p>
            <a:pPr rtl="0"/>
            <a:r>
              <a:rPr lang="en-US" sz="3600" b="1" dirty="0">
                <a:solidFill>
                  <a:schemeClr val="accent2">
                    <a:lumMod val="50000"/>
                  </a:schemeClr>
                </a:solidFill>
                <a:effectLst>
                  <a:outerShdw blurRad="38100" dist="38100" dir="2700000" algn="tl">
                    <a:srgbClr val="000000">
                      <a:alpha val="43137"/>
                    </a:srgbClr>
                  </a:outerShdw>
                </a:effectLst>
              </a:rPr>
              <a:t>Competency Assurance Management System (CAMS) </a:t>
            </a:r>
            <a:endParaRPr lang="ar-JO" sz="3600" b="1" dirty="0">
              <a:solidFill>
                <a:schemeClr val="accent2">
                  <a:lumMod val="50000"/>
                </a:schemeClr>
              </a:solidFill>
              <a:effectLst>
                <a:outerShdw blurRad="38100" dist="38100" dir="2700000" algn="tl">
                  <a:srgbClr val="000000">
                    <a:alpha val="43137"/>
                  </a:srgbClr>
                </a:outerShdw>
              </a:effectLst>
            </a:endParaRPr>
          </a:p>
        </p:txBody>
      </p:sp>
      <p:sp>
        <p:nvSpPr>
          <p:cNvPr id="4" name="TextBox 3"/>
          <p:cNvSpPr txBox="1"/>
          <p:nvPr/>
        </p:nvSpPr>
        <p:spPr>
          <a:xfrm>
            <a:off x="4009355" y="5160648"/>
            <a:ext cx="3456384" cy="584775"/>
          </a:xfrm>
          <a:prstGeom prst="rect">
            <a:avLst/>
          </a:prstGeom>
          <a:noFill/>
        </p:spPr>
        <p:txBody>
          <a:bodyPr wrap="square" rtlCol="1">
            <a:spAutoFit/>
          </a:bodyPr>
          <a:lstStyle/>
          <a:p>
            <a:pPr algn="ctr"/>
            <a:r>
              <a:rPr lang="en-US" sz="3200" b="1" dirty="0" smtClean="0">
                <a:solidFill>
                  <a:srgbClr val="002060"/>
                </a:solidFill>
              </a:rPr>
              <a:t>3-6-2020</a:t>
            </a:r>
            <a:endParaRPr lang="ar-JO" sz="3200" b="1" dirty="0">
              <a:solidFill>
                <a:srgbClr val="002060"/>
              </a:solidFill>
            </a:endParaRPr>
          </a:p>
        </p:txBody>
      </p:sp>
    </p:spTree>
    <p:extLst>
      <p:ext uri="{BB962C8B-B14F-4D97-AF65-F5344CB8AC3E}">
        <p14:creationId xmlns:p14="http://schemas.microsoft.com/office/powerpoint/2010/main" val="25242975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rtl="0"/>
            <a:r>
              <a:rPr lang="en-GB" sz="4800" b="1" dirty="0">
                <a:solidFill>
                  <a:srgbClr val="002060"/>
                </a:solidFill>
                <a:effectLst>
                  <a:outerShdw blurRad="38100" dist="38100" dir="2700000" algn="tl">
                    <a:srgbClr val="000000">
                      <a:alpha val="43137"/>
                    </a:srgbClr>
                  </a:outerShdw>
                </a:effectLst>
                <a:latin typeface="+mn-lt"/>
                <a:cs typeface="Times New Roman" panose="02020603050405020304" pitchFamily="18" charset="0"/>
              </a:rPr>
              <a:t>Literature Review</a:t>
            </a:r>
            <a:endParaRPr lang="ar-JO" sz="4800" b="1" dirty="0">
              <a:solidFill>
                <a:srgbClr val="002060"/>
              </a:solidFill>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p:txBody>
          <a:bodyPr>
            <a:normAutofit fontScale="62500" lnSpcReduction="20000"/>
          </a:bodyPr>
          <a:lstStyle/>
          <a:p>
            <a:pPr algn="just" rtl="0">
              <a:lnSpc>
                <a:spcPct val="150000"/>
              </a:lnSpc>
            </a:pPr>
            <a:r>
              <a:rPr lang="en-US" dirty="0">
                <a:solidFill>
                  <a:srgbClr val="002060"/>
                </a:solidFill>
              </a:rPr>
              <a:t>The main topics necessary to understand and develop the CAMS system are :</a:t>
            </a:r>
          </a:p>
          <a:p>
            <a:pPr algn="l" rtl="0">
              <a:lnSpc>
                <a:spcPct val="150000"/>
              </a:lnSpc>
              <a:buClr>
                <a:schemeClr val="bg2">
                  <a:lumMod val="90000"/>
                </a:schemeClr>
              </a:buClr>
              <a:buFont typeface="Wingdings" panose="05000000000000000000" pitchFamily="2" charset="2"/>
              <a:buChar char="q"/>
            </a:pPr>
            <a:r>
              <a:rPr lang="en-US" dirty="0">
                <a:solidFill>
                  <a:srgbClr val="002060"/>
                </a:solidFill>
              </a:rPr>
              <a:t> Human Resource Management</a:t>
            </a:r>
          </a:p>
          <a:p>
            <a:pPr algn="l" rtl="0">
              <a:lnSpc>
                <a:spcPct val="150000"/>
              </a:lnSpc>
              <a:buClr>
                <a:schemeClr val="bg2"/>
              </a:buClr>
              <a:buFont typeface="Wingdings" panose="05000000000000000000" pitchFamily="2" charset="2"/>
              <a:buChar char="q"/>
            </a:pPr>
            <a:r>
              <a:rPr lang="en-US" dirty="0">
                <a:solidFill>
                  <a:srgbClr val="002060"/>
                </a:solidFill>
              </a:rPr>
              <a:t> Capacity Building</a:t>
            </a:r>
          </a:p>
          <a:p>
            <a:pPr algn="l" rtl="0">
              <a:lnSpc>
                <a:spcPct val="150000"/>
              </a:lnSpc>
              <a:buClr>
                <a:schemeClr val="bg2"/>
              </a:buClr>
              <a:buFont typeface="Wingdings" panose="05000000000000000000" pitchFamily="2" charset="2"/>
              <a:buChar char="q"/>
            </a:pPr>
            <a:r>
              <a:rPr lang="en-US" dirty="0">
                <a:solidFill>
                  <a:srgbClr val="002060"/>
                </a:solidFill>
              </a:rPr>
              <a:t> Development Frame Work (DFW)</a:t>
            </a:r>
          </a:p>
          <a:p>
            <a:pPr algn="l" rtl="0">
              <a:lnSpc>
                <a:spcPct val="150000"/>
              </a:lnSpc>
              <a:buClr>
                <a:schemeClr val="bg2"/>
              </a:buClr>
              <a:buFont typeface="Wingdings" panose="05000000000000000000" pitchFamily="2" charset="2"/>
              <a:buChar char="q"/>
            </a:pPr>
            <a:r>
              <a:rPr lang="en-GB" dirty="0">
                <a:solidFill>
                  <a:srgbClr val="002060"/>
                </a:solidFill>
              </a:rPr>
              <a:t> Personal Development Plan (PDP)</a:t>
            </a:r>
          </a:p>
          <a:p>
            <a:pPr algn="l" rtl="0">
              <a:lnSpc>
                <a:spcPct val="150000"/>
              </a:lnSpc>
              <a:buClr>
                <a:schemeClr val="bg2"/>
              </a:buClr>
              <a:buFont typeface="Wingdings" panose="05000000000000000000" pitchFamily="2" charset="2"/>
              <a:buChar char="q"/>
            </a:pPr>
            <a:r>
              <a:rPr lang="en-GB" dirty="0">
                <a:solidFill>
                  <a:srgbClr val="002060"/>
                </a:solidFill>
              </a:rPr>
              <a:t> Assessments &amp; Verifications Process</a:t>
            </a:r>
            <a:endParaRPr lang="en-US" dirty="0">
              <a:solidFill>
                <a:srgbClr val="002060"/>
              </a:solidFill>
            </a:endParaRPr>
          </a:p>
          <a:p>
            <a:pPr algn="l" rtl="0">
              <a:lnSpc>
                <a:spcPct val="150000"/>
              </a:lnSpc>
              <a:buClr>
                <a:schemeClr val="bg2"/>
              </a:buClr>
              <a:buFont typeface="Wingdings" panose="05000000000000000000" pitchFamily="2" charset="2"/>
              <a:buChar char="q"/>
            </a:pPr>
            <a:r>
              <a:rPr lang="en-GB" dirty="0">
                <a:solidFill>
                  <a:srgbClr val="002060"/>
                </a:solidFill>
              </a:rPr>
              <a:t>Standard Operation Procedures Manual (SOPs)</a:t>
            </a:r>
          </a:p>
          <a:p>
            <a:pPr marL="0" indent="0" algn="l" rtl="0">
              <a:buNone/>
            </a:pPr>
            <a:endParaRPr lang="ar-JO" dirty="0"/>
          </a:p>
        </p:txBody>
      </p:sp>
    </p:spTree>
    <p:extLst>
      <p:ext uri="{BB962C8B-B14F-4D97-AF65-F5344CB8AC3E}">
        <p14:creationId xmlns:p14="http://schemas.microsoft.com/office/powerpoint/2010/main" val="13483690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351" y="6455"/>
            <a:ext cx="12673407" cy="7369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667354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858162"/>
            <a:ext cx="10975658" cy="1143265"/>
          </a:xfrm>
        </p:spPr>
        <p:txBody>
          <a:bodyPr>
            <a:normAutofit/>
          </a:bodyPr>
          <a:lstStyle/>
          <a:p>
            <a:r>
              <a:rPr lang="en-US" sz="6000" b="1" dirty="0">
                <a:solidFill>
                  <a:schemeClr val="tx2"/>
                </a:solidFill>
              </a:rPr>
              <a:t>Detailed CAMS Components  </a:t>
            </a:r>
            <a:endParaRPr lang="ar-JO" sz="6000" b="1" dirty="0">
              <a:solidFill>
                <a:schemeClr val="tx2"/>
              </a:solidFill>
            </a:endParaRPr>
          </a:p>
        </p:txBody>
      </p:sp>
    </p:spTree>
    <p:extLst>
      <p:ext uri="{BB962C8B-B14F-4D97-AF65-F5344CB8AC3E}">
        <p14:creationId xmlns:p14="http://schemas.microsoft.com/office/powerpoint/2010/main" val="42048707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64939" y="305020"/>
            <a:ext cx="10363200" cy="817561"/>
          </a:xfrm>
          <a:prstGeom prst="rect">
            <a:avLst/>
          </a:prstGeom>
        </p:spPr>
        <p:txBody>
          <a:bodyPr/>
          <a:lstStyle>
            <a:lvl1pPr algn="ctr" defTabSz="914400" rtl="1" eaLnBrk="1" latinLnBrk="0" hangingPunct="1">
              <a:spcBef>
                <a:spcPct val="0"/>
              </a:spcBef>
              <a:buNone/>
              <a:defRPr sz="4400" kern="1200">
                <a:solidFill>
                  <a:schemeClr val="tx1"/>
                </a:solidFill>
                <a:latin typeface="+mj-lt"/>
                <a:ea typeface="+mj-ea"/>
                <a:cs typeface="+mj-cs"/>
              </a:defRPr>
            </a:lvl1pPr>
          </a:lstStyle>
          <a:p>
            <a:pPr algn="l"/>
            <a:r>
              <a:rPr lang="en-US" sz="4800" b="1" dirty="0">
                <a:solidFill>
                  <a:srgbClr val="002060"/>
                </a:solidFill>
                <a:effectLst>
                  <a:outerShdw blurRad="38100" dist="38100" dir="2700000" algn="tl">
                    <a:srgbClr val="000000">
                      <a:alpha val="43137"/>
                    </a:srgbClr>
                  </a:outerShdw>
                </a:effectLst>
              </a:rPr>
              <a:t>Development Framework</a:t>
            </a:r>
          </a:p>
        </p:txBody>
      </p:sp>
      <p:sp>
        <p:nvSpPr>
          <p:cNvPr id="4" name="TextBox 3"/>
          <p:cNvSpPr txBox="1"/>
          <p:nvPr/>
        </p:nvSpPr>
        <p:spPr>
          <a:xfrm>
            <a:off x="120924" y="2276199"/>
            <a:ext cx="5621084" cy="3293209"/>
          </a:xfrm>
          <a:prstGeom prst="rect">
            <a:avLst/>
          </a:prstGeom>
          <a:noFill/>
        </p:spPr>
        <p:txBody>
          <a:bodyPr wrap="square" rtlCol="0">
            <a:spAutoFit/>
          </a:bodyPr>
          <a:lstStyle/>
          <a:p>
            <a:pPr algn="l"/>
            <a:r>
              <a:rPr lang="en-US" sz="2800" b="1" spc="-100" dirty="0">
                <a:solidFill>
                  <a:schemeClr val="accent1"/>
                </a:solidFill>
                <a:ea typeface="Open Sans" panose="020B0606030504020204" pitchFamily="34" charset="0"/>
                <a:cs typeface="Open Sans" panose="020B0606030504020204" pitchFamily="34" charset="0"/>
              </a:rPr>
              <a:t>Development Framework  </a:t>
            </a:r>
            <a:endParaRPr lang="en-US" sz="2800" b="1" cap="all" spc="-100" dirty="0">
              <a:solidFill>
                <a:schemeClr val="accent1"/>
              </a:solidFill>
              <a:ea typeface="Open Sans" panose="020B0606030504020204" pitchFamily="34" charset="0"/>
              <a:cs typeface="Open Sans" panose="020B0606030504020204" pitchFamily="34" charset="0"/>
            </a:endParaRPr>
          </a:p>
          <a:p>
            <a:pPr algn="l">
              <a:lnSpc>
                <a:spcPct val="150000"/>
              </a:lnSpc>
            </a:pPr>
            <a:r>
              <a:rPr lang="en-US" sz="2400" dirty="0">
                <a:solidFill>
                  <a:srgbClr val="002060"/>
                </a:solidFill>
              </a:rPr>
              <a:t>The competency framework acts as a "guideline" for moving a graduate from employment to proficiency and tells the graduate not only the skills to be acquired, but also how these skills can be acquired.</a:t>
            </a:r>
          </a:p>
        </p:txBody>
      </p:sp>
      <p:cxnSp>
        <p:nvCxnSpPr>
          <p:cNvPr id="9" name="Straight Connector 8"/>
          <p:cNvCxnSpPr/>
          <p:nvPr/>
        </p:nvCxnSpPr>
        <p:spPr>
          <a:xfrm>
            <a:off x="5879976" y="1582994"/>
            <a:ext cx="0" cy="4402290"/>
          </a:xfrm>
          <a:prstGeom prst="line">
            <a:avLst/>
          </a:prstGeom>
          <a:ln>
            <a:solidFill>
              <a:srgbClr val="7F7F7F">
                <a:alpha val="50000"/>
              </a:srgb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7267191" y="1586911"/>
            <a:ext cx="4742301" cy="2775119"/>
          </a:xfrm>
          <a:prstGeom prst="rect">
            <a:avLst/>
          </a:prstGeom>
          <a:noFill/>
        </p:spPr>
        <p:txBody>
          <a:bodyPr wrap="square" rtlCol="0">
            <a:spAutoFit/>
          </a:bodyPr>
          <a:lstStyle/>
          <a:p>
            <a:pPr algn="l">
              <a:spcAft>
                <a:spcPts val="200"/>
              </a:spcAft>
            </a:pPr>
            <a:r>
              <a:rPr lang="en-US" sz="2400" b="1" spc="-100" dirty="0">
                <a:solidFill>
                  <a:schemeClr val="accent1"/>
                </a:solidFill>
                <a:ea typeface="Open Sans" panose="020B0606030504020204" pitchFamily="34" charset="0"/>
                <a:cs typeface="Open Sans" panose="020B0606030504020204" pitchFamily="34" charset="0"/>
              </a:rPr>
              <a:t>Skill Profile </a:t>
            </a:r>
          </a:p>
          <a:p>
            <a:pPr algn="l" rtl="0">
              <a:spcAft>
                <a:spcPts val="200"/>
              </a:spcAft>
            </a:pPr>
            <a:r>
              <a:rPr lang="en-US" sz="2000" dirty="0">
                <a:solidFill>
                  <a:srgbClr val="002060"/>
                </a:solidFill>
                <a:cs typeface="+mj-cs"/>
              </a:rPr>
              <a:t>Each job title has a skills framework consisting of:  </a:t>
            </a:r>
          </a:p>
          <a:p>
            <a:pPr marL="285750" indent="-285750" algn="l" rtl="0">
              <a:spcAft>
                <a:spcPts val="200"/>
              </a:spcAft>
              <a:buFont typeface="Arial" panose="020B0604020202020204" pitchFamily="34" charset="0"/>
              <a:buChar char="•"/>
            </a:pPr>
            <a:r>
              <a:rPr lang="en-GB" sz="2000" dirty="0">
                <a:solidFill>
                  <a:srgbClr val="002060"/>
                </a:solidFill>
                <a:latin typeface="Times New Roman" panose="02020603050405020304" pitchFamily="18" charset="0"/>
                <a:cs typeface="+mj-cs"/>
              </a:rPr>
              <a:t>Type of competency.</a:t>
            </a:r>
          </a:p>
          <a:p>
            <a:pPr marL="285750" indent="-285750" algn="just" rtl="0">
              <a:spcAft>
                <a:spcPts val="200"/>
              </a:spcAft>
              <a:buFont typeface="Arial" panose="020B0604020202020204" pitchFamily="34" charset="0"/>
              <a:buChar char="•"/>
            </a:pPr>
            <a:r>
              <a:rPr lang="en-GB" sz="2000" dirty="0">
                <a:solidFill>
                  <a:srgbClr val="002060"/>
                </a:solidFill>
                <a:latin typeface="Times New Roman" panose="02020603050405020304" pitchFamily="18" charset="0"/>
                <a:cs typeface="+mj-cs"/>
              </a:rPr>
              <a:t>Level of each competency. </a:t>
            </a:r>
          </a:p>
          <a:p>
            <a:pPr marL="285750" indent="-285750" algn="just" rtl="0">
              <a:spcAft>
                <a:spcPts val="200"/>
              </a:spcAft>
              <a:buFont typeface="Arial" panose="020B0604020202020204" pitchFamily="34" charset="0"/>
              <a:buChar char="•"/>
            </a:pPr>
            <a:r>
              <a:rPr lang="en-GB" sz="2000" dirty="0">
                <a:solidFill>
                  <a:srgbClr val="002060"/>
                </a:solidFill>
                <a:latin typeface="Times New Roman" panose="02020603050405020304" pitchFamily="18" charset="0"/>
                <a:cs typeface="+mj-cs"/>
              </a:rPr>
              <a:t>Performance Criteria.</a:t>
            </a:r>
          </a:p>
          <a:p>
            <a:pPr marL="457200" indent="-457200" algn="just" rtl="0">
              <a:lnSpc>
                <a:spcPct val="150000"/>
              </a:lnSpc>
              <a:buFont typeface="+mj-lt"/>
              <a:buAutoNum type="arabicPeriod"/>
            </a:pPr>
            <a:endParaRPr lang="en-GB" sz="1600" dirty="0">
              <a:solidFill>
                <a:srgbClr val="002060"/>
              </a:solidFill>
              <a:latin typeface="Times New Roman" panose="02020603050405020304" pitchFamily="18" charset="0"/>
              <a:cs typeface="Times New Roman" panose="02020603050405020304" pitchFamily="18" charset="0"/>
            </a:endParaRPr>
          </a:p>
          <a:p>
            <a:pPr algn="l" rtl="0">
              <a:spcAft>
                <a:spcPts val="200"/>
              </a:spcAft>
            </a:pPr>
            <a:endParaRPr lang="en-US" sz="1800" dirty="0">
              <a:solidFill>
                <a:srgbClr val="002060"/>
              </a:solidFill>
            </a:endParaRPr>
          </a:p>
        </p:txBody>
      </p:sp>
      <p:sp>
        <p:nvSpPr>
          <p:cNvPr id="6" name="TextBox 5"/>
          <p:cNvSpPr txBox="1"/>
          <p:nvPr/>
        </p:nvSpPr>
        <p:spPr>
          <a:xfrm>
            <a:off x="7452872" y="3784139"/>
            <a:ext cx="4370937" cy="795089"/>
          </a:xfrm>
          <a:prstGeom prst="rect">
            <a:avLst/>
          </a:prstGeom>
          <a:noFill/>
        </p:spPr>
        <p:txBody>
          <a:bodyPr wrap="square" rtlCol="0">
            <a:spAutoFit/>
          </a:bodyPr>
          <a:lstStyle/>
          <a:p>
            <a:pPr algn="l">
              <a:spcAft>
                <a:spcPts val="200"/>
              </a:spcAft>
            </a:pPr>
            <a:r>
              <a:rPr lang="en-US" sz="2400" b="1" spc="-100" dirty="0">
                <a:solidFill>
                  <a:schemeClr val="accent1"/>
                </a:solidFill>
                <a:ea typeface="Open Sans" panose="020B0606030504020204" pitchFamily="34" charset="0"/>
                <a:cs typeface="Open Sans" panose="020B0606030504020204" pitchFamily="34" charset="0"/>
              </a:rPr>
              <a:t>Job Assignments </a:t>
            </a:r>
          </a:p>
          <a:p>
            <a:pPr algn="l" rtl="0">
              <a:spcAft>
                <a:spcPts val="200"/>
              </a:spcAft>
            </a:pPr>
            <a:r>
              <a:rPr lang="en-US" sz="2000" dirty="0">
                <a:solidFill>
                  <a:srgbClr val="002060"/>
                </a:solidFill>
              </a:rPr>
              <a:t>Each job title has four job assignments.</a:t>
            </a:r>
          </a:p>
        </p:txBody>
      </p:sp>
      <p:sp>
        <p:nvSpPr>
          <p:cNvPr id="8" name="TextBox 7"/>
          <p:cNvSpPr txBox="1"/>
          <p:nvPr/>
        </p:nvSpPr>
        <p:spPr>
          <a:xfrm>
            <a:off x="7452874" y="5008864"/>
            <a:ext cx="4370937" cy="1410643"/>
          </a:xfrm>
          <a:prstGeom prst="rect">
            <a:avLst/>
          </a:prstGeom>
          <a:noFill/>
        </p:spPr>
        <p:txBody>
          <a:bodyPr wrap="square" rtlCol="0">
            <a:spAutoFit/>
          </a:bodyPr>
          <a:lstStyle/>
          <a:p>
            <a:pPr algn="l">
              <a:spcAft>
                <a:spcPts val="200"/>
              </a:spcAft>
            </a:pPr>
            <a:r>
              <a:rPr lang="en-US" sz="2400" b="1" spc="-100" dirty="0">
                <a:solidFill>
                  <a:schemeClr val="accent1"/>
                </a:solidFill>
                <a:ea typeface="Open Sans" panose="020B0606030504020204" pitchFamily="34" charset="0"/>
                <a:cs typeface="Open Sans" panose="020B0606030504020204" pitchFamily="34" charset="0"/>
              </a:rPr>
              <a:t>Road Map </a:t>
            </a:r>
          </a:p>
          <a:p>
            <a:pPr algn="l" rtl="0">
              <a:spcAft>
                <a:spcPts val="200"/>
              </a:spcAft>
            </a:pPr>
            <a:r>
              <a:rPr lang="en-US" sz="2000" dirty="0">
                <a:solidFill>
                  <a:srgbClr val="002060"/>
                </a:solidFill>
              </a:rPr>
              <a:t>Guide the employee to take it step by step from the starting point to the efficiency point.</a:t>
            </a:r>
          </a:p>
        </p:txBody>
      </p:sp>
      <p:sp>
        <p:nvSpPr>
          <p:cNvPr id="10" name="Oval 9"/>
          <p:cNvSpPr/>
          <p:nvPr/>
        </p:nvSpPr>
        <p:spPr>
          <a:xfrm>
            <a:off x="6169595" y="1650626"/>
            <a:ext cx="1070874" cy="1357217"/>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endParaRPr>
          </a:p>
        </p:txBody>
      </p:sp>
      <p:sp>
        <p:nvSpPr>
          <p:cNvPr id="11" name="Oval 10"/>
          <p:cNvSpPr/>
          <p:nvPr/>
        </p:nvSpPr>
        <p:spPr>
          <a:xfrm>
            <a:off x="6169595" y="3301761"/>
            <a:ext cx="1070874" cy="1357217"/>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endParaRPr>
          </a:p>
        </p:txBody>
      </p:sp>
      <p:sp>
        <p:nvSpPr>
          <p:cNvPr id="12" name="Oval 11"/>
          <p:cNvSpPr/>
          <p:nvPr/>
        </p:nvSpPr>
        <p:spPr>
          <a:xfrm>
            <a:off x="6169595" y="4952897"/>
            <a:ext cx="1070874" cy="1357217"/>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endParaRPr>
          </a:p>
        </p:txBody>
      </p:sp>
      <p:pic>
        <p:nvPicPr>
          <p:cNvPr id="15" name="Picture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07564" y="1931766"/>
            <a:ext cx="794937" cy="794937"/>
          </a:xfrm>
          <a:prstGeom prst="rect">
            <a:avLst/>
          </a:prstGeom>
        </p:spPr>
      </p:pic>
      <p:pic>
        <p:nvPicPr>
          <p:cNvPr id="16" name="Pictur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70179" y="3520902"/>
            <a:ext cx="901238" cy="901238"/>
          </a:xfrm>
          <a:prstGeom prst="rect">
            <a:avLst/>
          </a:prstGeom>
        </p:spPr>
      </p:pic>
      <p:pic>
        <p:nvPicPr>
          <p:cNvPr id="17" name="Picture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37119" y="5182696"/>
            <a:ext cx="935826" cy="935826"/>
          </a:xfrm>
          <a:prstGeom prst="rect">
            <a:avLst/>
          </a:prstGeom>
        </p:spPr>
      </p:pic>
    </p:spTree>
    <p:extLst>
      <p:ext uri="{BB962C8B-B14F-4D97-AF65-F5344CB8AC3E}">
        <p14:creationId xmlns:p14="http://schemas.microsoft.com/office/powerpoint/2010/main" val="2462379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2" presetClass="entr" presetSubtype="1" fill="hold" nodeType="withEffect">
                                  <p:stCondLst>
                                    <p:cond delay="300"/>
                                  </p:stCondLst>
                                  <p:childTnLst>
                                    <p:set>
                                      <p:cBhvr>
                                        <p:cTn id="9" dur="1" fill="hold">
                                          <p:stCondLst>
                                            <p:cond delay="0"/>
                                          </p:stCondLst>
                                        </p:cTn>
                                        <p:tgtEl>
                                          <p:spTgt spid="9"/>
                                        </p:tgtEl>
                                        <p:attrNameLst>
                                          <p:attrName>style.visibility</p:attrName>
                                        </p:attrNameLst>
                                      </p:cBhvr>
                                      <p:to>
                                        <p:strVal val="visible"/>
                                      </p:to>
                                    </p:set>
                                    <p:animEffect transition="in" filter="wipe(up)">
                                      <p:cBhvr>
                                        <p:cTn id="10" dur="11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4" name="Title 14343"/>
          <p:cNvSpPr>
            <a:spLocks noGrp="1"/>
          </p:cNvSpPr>
          <p:nvPr>
            <p:ph type="ctrTitle"/>
          </p:nvPr>
        </p:nvSpPr>
        <p:spPr>
          <a:xfrm>
            <a:off x="3147" y="332035"/>
            <a:ext cx="10366375" cy="1471613"/>
          </a:xfrm>
        </p:spPr>
        <p:txBody>
          <a:bodyPr>
            <a:normAutofit/>
          </a:bodyPr>
          <a:lstStyle/>
          <a:p>
            <a:r>
              <a:rPr lang="en-US" sz="4800" b="1" dirty="0">
                <a:solidFill>
                  <a:schemeClr val="tx2"/>
                </a:solidFill>
                <a:effectLst>
                  <a:outerShdw blurRad="38100" dist="38100" dir="2700000" algn="tl">
                    <a:srgbClr val="000000">
                      <a:alpha val="43137"/>
                    </a:srgbClr>
                  </a:outerShdw>
                </a:effectLst>
              </a:rPr>
              <a:t>Development Framework Process </a:t>
            </a:r>
            <a:endParaRPr lang="ar-JO" sz="4800" b="1" dirty="0">
              <a:solidFill>
                <a:schemeClr val="tx2"/>
              </a:solidFill>
              <a:effectLst>
                <a:outerShdw blurRad="38100" dist="38100" dir="2700000" algn="tl">
                  <a:srgbClr val="000000">
                    <a:alpha val="43137"/>
                  </a:srgbClr>
                </a:outerShdw>
              </a:effectLst>
            </a:endParaRPr>
          </a:p>
        </p:txBody>
      </p:sp>
      <p:sp>
        <p:nvSpPr>
          <p:cNvPr id="4" name="Freeform 3"/>
          <p:cNvSpPr/>
          <p:nvPr/>
        </p:nvSpPr>
        <p:spPr>
          <a:xfrm>
            <a:off x="942609" y="3396377"/>
            <a:ext cx="2052715" cy="2096050"/>
          </a:xfrm>
          <a:custGeom>
            <a:avLst/>
            <a:gdLst>
              <a:gd name="connsiteX0" fmla="*/ 0 w 1346941"/>
              <a:gd name="connsiteY0" fmla="*/ 670031 h 1340062"/>
              <a:gd name="connsiteX1" fmla="*/ 673471 w 1346941"/>
              <a:gd name="connsiteY1" fmla="*/ 0 h 1340062"/>
              <a:gd name="connsiteX2" fmla="*/ 1346942 w 1346941"/>
              <a:gd name="connsiteY2" fmla="*/ 670031 h 1340062"/>
              <a:gd name="connsiteX3" fmla="*/ 673471 w 1346941"/>
              <a:gd name="connsiteY3" fmla="*/ 1340062 h 1340062"/>
              <a:gd name="connsiteX4" fmla="*/ 0 w 1346941"/>
              <a:gd name="connsiteY4" fmla="*/ 670031 h 1340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941" h="1340062">
                <a:moveTo>
                  <a:pt x="0" y="670031"/>
                </a:moveTo>
                <a:cubicBezTo>
                  <a:pt x="0" y="299983"/>
                  <a:pt x="301523" y="0"/>
                  <a:pt x="673471" y="0"/>
                </a:cubicBezTo>
                <a:cubicBezTo>
                  <a:pt x="1045419" y="0"/>
                  <a:pt x="1346942" y="299983"/>
                  <a:pt x="1346942" y="670031"/>
                </a:cubicBezTo>
                <a:cubicBezTo>
                  <a:pt x="1346942" y="1040079"/>
                  <a:pt x="1045419" y="1340062"/>
                  <a:pt x="673471" y="1340062"/>
                </a:cubicBezTo>
                <a:cubicBezTo>
                  <a:pt x="301523" y="1340062"/>
                  <a:pt x="0" y="1040079"/>
                  <a:pt x="0" y="670031"/>
                </a:cubicBezTo>
                <a:close/>
              </a:path>
            </a:pathLst>
          </a:custGeom>
          <a:solidFill>
            <a:schemeClr val="accent1"/>
          </a:solidFill>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276553" tIns="275211" rIns="276553" bIns="275211" numCol="1" spcCol="1270" anchor="ctr" anchorCtr="0">
            <a:noAutofit/>
          </a:bodyPr>
          <a:lstStyle/>
          <a:p>
            <a:pPr algn="ctr" defTabSz="948243">
              <a:lnSpc>
                <a:spcPct val="90000"/>
              </a:lnSpc>
              <a:spcBef>
                <a:spcPct val="0"/>
              </a:spcBef>
              <a:spcAft>
                <a:spcPct val="35000"/>
              </a:spcAft>
            </a:pPr>
            <a:r>
              <a:rPr lang="en-US" sz="2000" b="1" dirty="0">
                <a:solidFill>
                  <a:schemeClr val="bg1"/>
                </a:solidFill>
              </a:rPr>
              <a:t>Newly Recruited</a:t>
            </a:r>
          </a:p>
          <a:p>
            <a:pPr algn="ctr" defTabSz="948243">
              <a:lnSpc>
                <a:spcPct val="90000"/>
              </a:lnSpc>
              <a:spcBef>
                <a:spcPct val="0"/>
              </a:spcBef>
              <a:spcAft>
                <a:spcPct val="35000"/>
              </a:spcAft>
            </a:pPr>
            <a:endParaRPr lang="en-US" sz="1867" dirty="0">
              <a:solidFill>
                <a:srgbClr val="FFFFFF"/>
              </a:solidFill>
            </a:endParaRPr>
          </a:p>
          <a:p>
            <a:pPr algn="ctr" defTabSz="948243">
              <a:lnSpc>
                <a:spcPct val="90000"/>
              </a:lnSpc>
              <a:spcBef>
                <a:spcPct val="0"/>
              </a:spcBef>
              <a:spcAft>
                <a:spcPct val="35000"/>
              </a:spcAft>
            </a:pPr>
            <a:r>
              <a:rPr lang="en-US" sz="1867" dirty="0">
                <a:solidFill>
                  <a:srgbClr val="FFFFFF"/>
                </a:solidFill>
              </a:rPr>
              <a:t> </a:t>
            </a:r>
          </a:p>
        </p:txBody>
      </p:sp>
      <p:sp>
        <p:nvSpPr>
          <p:cNvPr id="5" name="Rounded Rectangle 4"/>
          <p:cNvSpPr/>
          <p:nvPr/>
        </p:nvSpPr>
        <p:spPr>
          <a:xfrm>
            <a:off x="3818037" y="2022997"/>
            <a:ext cx="2645813" cy="681469"/>
          </a:xfrm>
          <a:prstGeom prst="roundRect">
            <a:avLst>
              <a:gd name="adj" fmla="val 50000"/>
            </a:avLst>
          </a:prstGeom>
          <a:solidFill>
            <a:schemeClr val="accent1"/>
          </a:solidFill>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48201" tIns="48201" rIns="48201" bIns="48201" numCol="1" spcCol="1270" anchor="ctr" anchorCtr="0">
            <a:noAutofit/>
          </a:bodyPr>
          <a:lstStyle/>
          <a:p>
            <a:pPr algn="ctr" defTabSz="948243">
              <a:lnSpc>
                <a:spcPct val="90000"/>
              </a:lnSpc>
              <a:spcBef>
                <a:spcPct val="0"/>
              </a:spcBef>
              <a:spcAft>
                <a:spcPct val="35000"/>
              </a:spcAft>
            </a:pPr>
            <a:r>
              <a:rPr lang="en-US" sz="2000" b="1" dirty="0">
                <a:solidFill>
                  <a:srgbClr val="FFFFFF"/>
                </a:solidFill>
              </a:rPr>
              <a:t>Fresh Graduate</a:t>
            </a:r>
            <a:r>
              <a:rPr lang="en-US" sz="1867" b="1" dirty="0">
                <a:solidFill>
                  <a:srgbClr val="FFFFFF"/>
                </a:solidFill>
              </a:rPr>
              <a:t> </a:t>
            </a:r>
          </a:p>
        </p:txBody>
      </p:sp>
      <p:sp>
        <p:nvSpPr>
          <p:cNvPr id="6" name="Rounded Rectangle 5"/>
          <p:cNvSpPr/>
          <p:nvPr/>
        </p:nvSpPr>
        <p:spPr>
          <a:xfrm>
            <a:off x="3800894" y="5772661"/>
            <a:ext cx="2645813" cy="681469"/>
          </a:xfrm>
          <a:prstGeom prst="roundRect">
            <a:avLst>
              <a:gd name="adj" fmla="val 50000"/>
            </a:avLst>
          </a:prstGeom>
          <a:solidFill>
            <a:schemeClr val="tx2">
              <a:lumMod val="75000"/>
            </a:schemeClr>
          </a:solidFill>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48201" tIns="48201" rIns="48201" bIns="48201" numCol="1" spcCol="1270" anchor="ctr" anchorCtr="0">
            <a:noAutofit/>
          </a:bodyPr>
          <a:lstStyle/>
          <a:p>
            <a:pPr algn="ctr" defTabSz="948243">
              <a:lnSpc>
                <a:spcPct val="90000"/>
              </a:lnSpc>
              <a:spcBef>
                <a:spcPct val="0"/>
              </a:spcBef>
              <a:spcAft>
                <a:spcPct val="35000"/>
              </a:spcAft>
            </a:pPr>
            <a:r>
              <a:rPr lang="en-US" sz="2000" b="1" dirty="0">
                <a:solidFill>
                  <a:srgbClr val="FFFFFF"/>
                </a:solidFill>
              </a:rPr>
              <a:t>Previous Experience </a:t>
            </a:r>
          </a:p>
        </p:txBody>
      </p:sp>
      <p:cxnSp>
        <p:nvCxnSpPr>
          <p:cNvPr id="25" name="Elbow Connector 24"/>
          <p:cNvCxnSpPr/>
          <p:nvPr/>
        </p:nvCxnSpPr>
        <p:spPr>
          <a:xfrm flipV="1">
            <a:off x="2975030" y="2363731"/>
            <a:ext cx="822710" cy="2080671"/>
          </a:xfrm>
          <a:prstGeom prst="bentConnector3">
            <a:avLst>
              <a:gd name="adj1" fmla="val 50000"/>
            </a:avLst>
          </a:prstGeom>
          <a:ln w="3175" cmpd="sng">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26" name="Elbow Connector 25"/>
          <p:cNvCxnSpPr/>
          <p:nvPr/>
        </p:nvCxnSpPr>
        <p:spPr>
          <a:xfrm rot="16200000" flipH="1">
            <a:off x="2785835" y="5047971"/>
            <a:ext cx="1617184" cy="412933"/>
          </a:xfrm>
          <a:prstGeom prst="bentConnector2">
            <a:avLst/>
          </a:prstGeom>
          <a:ln w="3175" cmpd="sng">
            <a:solidFill>
              <a:schemeClr val="tx2">
                <a:lumMod val="60000"/>
                <a:lumOff val="40000"/>
              </a:schemeClr>
            </a:solidFill>
            <a:headEnd type="none"/>
            <a:tailEnd type="none" w="lg" len="lg"/>
          </a:ln>
          <a:effectLst/>
        </p:spPr>
        <p:style>
          <a:lnRef idx="2">
            <a:schemeClr val="accent1"/>
          </a:lnRef>
          <a:fillRef idx="0">
            <a:schemeClr val="accent1"/>
          </a:fillRef>
          <a:effectRef idx="1">
            <a:schemeClr val="accent1"/>
          </a:effectRef>
          <a:fontRef idx="minor">
            <a:schemeClr val="tx1"/>
          </a:fontRef>
        </p:style>
      </p:cxnSp>
      <p:pic>
        <p:nvPicPr>
          <p:cNvPr id="37" name="Picture 3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61083" y="4404906"/>
            <a:ext cx="874061" cy="897097"/>
          </a:xfrm>
          <a:prstGeom prst="rect">
            <a:avLst/>
          </a:prstGeom>
        </p:spPr>
      </p:pic>
      <p:cxnSp>
        <p:nvCxnSpPr>
          <p:cNvPr id="42" name="Straight Connector 41"/>
          <p:cNvCxnSpPr>
            <a:stCxn id="5" idx="3"/>
          </p:cNvCxnSpPr>
          <p:nvPr/>
        </p:nvCxnSpPr>
        <p:spPr>
          <a:xfrm>
            <a:off x="6463850" y="2363731"/>
            <a:ext cx="46590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6929751" y="2363731"/>
            <a:ext cx="0" cy="1810482"/>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a:stCxn id="6" idx="3"/>
          </p:cNvCxnSpPr>
          <p:nvPr/>
        </p:nvCxnSpPr>
        <p:spPr>
          <a:xfrm>
            <a:off x="6446707" y="6113396"/>
            <a:ext cx="46274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V="1">
            <a:off x="6929751" y="4195044"/>
            <a:ext cx="0" cy="1909646"/>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6929751" y="4174214"/>
            <a:ext cx="84515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H="1" flipV="1">
            <a:off x="7774900" y="2854721"/>
            <a:ext cx="20298" cy="1319493"/>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7774903" y="2824267"/>
            <a:ext cx="734878" cy="0"/>
          </a:xfrm>
          <a:prstGeom prst="line">
            <a:avLst/>
          </a:prstGeom>
        </p:spPr>
        <p:style>
          <a:lnRef idx="1">
            <a:schemeClr val="accent1"/>
          </a:lnRef>
          <a:fillRef idx="0">
            <a:schemeClr val="accent1"/>
          </a:fillRef>
          <a:effectRef idx="0">
            <a:schemeClr val="accent1"/>
          </a:effectRef>
          <a:fontRef idx="minor">
            <a:schemeClr val="tx1"/>
          </a:fontRef>
        </p:style>
      </p:cxnSp>
      <p:sp>
        <p:nvSpPr>
          <p:cNvPr id="61" name="Rounded Rectangle 60"/>
          <p:cNvSpPr/>
          <p:nvPr/>
        </p:nvSpPr>
        <p:spPr>
          <a:xfrm>
            <a:off x="8489485" y="2493220"/>
            <a:ext cx="2645813" cy="681469"/>
          </a:xfrm>
          <a:prstGeom prst="roundRect">
            <a:avLst>
              <a:gd name="adj" fmla="val 50000"/>
            </a:avLst>
          </a:prstGeom>
          <a:solidFill>
            <a:schemeClr val="accent1"/>
          </a:solidFill>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48201" tIns="48201" rIns="48201" bIns="48201" numCol="1" spcCol="1270" anchor="ctr" anchorCtr="0">
            <a:noAutofit/>
          </a:bodyPr>
          <a:lstStyle/>
          <a:p>
            <a:pPr algn="ctr" defTabSz="948243">
              <a:lnSpc>
                <a:spcPct val="90000"/>
              </a:lnSpc>
              <a:spcBef>
                <a:spcPct val="0"/>
              </a:spcBef>
              <a:spcAft>
                <a:spcPct val="35000"/>
              </a:spcAft>
            </a:pPr>
            <a:r>
              <a:rPr lang="en-US" sz="2000" b="1" dirty="0">
                <a:solidFill>
                  <a:srgbClr val="FFFFFF"/>
                </a:solidFill>
              </a:rPr>
              <a:t>Skill Profile</a:t>
            </a:r>
            <a:r>
              <a:rPr lang="en-US" sz="1867" b="1" dirty="0">
                <a:solidFill>
                  <a:srgbClr val="FFFFFF"/>
                </a:solidFill>
              </a:rPr>
              <a:t> </a:t>
            </a:r>
          </a:p>
        </p:txBody>
      </p:sp>
      <p:cxnSp>
        <p:nvCxnSpPr>
          <p:cNvPr id="60" name="Straight Connector 59"/>
          <p:cNvCxnSpPr/>
          <p:nvPr/>
        </p:nvCxnSpPr>
        <p:spPr>
          <a:xfrm>
            <a:off x="7795196" y="4195044"/>
            <a:ext cx="20298" cy="1349111"/>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7815494" y="5564985"/>
            <a:ext cx="714583" cy="0"/>
          </a:xfrm>
          <a:prstGeom prst="line">
            <a:avLst/>
          </a:prstGeom>
        </p:spPr>
        <p:style>
          <a:lnRef idx="1">
            <a:schemeClr val="accent1"/>
          </a:lnRef>
          <a:fillRef idx="0">
            <a:schemeClr val="accent1"/>
          </a:fillRef>
          <a:effectRef idx="0">
            <a:schemeClr val="accent1"/>
          </a:effectRef>
          <a:fontRef idx="minor">
            <a:schemeClr val="tx1"/>
          </a:fontRef>
        </p:style>
      </p:cxnSp>
      <p:sp>
        <p:nvSpPr>
          <p:cNvPr id="66" name="Rounded Rectangle 65"/>
          <p:cNvSpPr/>
          <p:nvPr/>
        </p:nvSpPr>
        <p:spPr>
          <a:xfrm>
            <a:off x="8525880" y="5211880"/>
            <a:ext cx="2645813" cy="681469"/>
          </a:xfrm>
          <a:prstGeom prst="roundRect">
            <a:avLst>
              <a:gd name="adj" fmla="val 50000"/>
            </a:avLst>
          </a:prstGeom>
          <a:solidFill>
            <a:schemeClr val="accent1"/>
          </a:solidFill>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48201" tIns="48201" rIns="48201" bIns="48201" numCol="1" spcCol="1270" anchor="ctr" anchorCtr="0">
            <a:noAutofit/>
          </a:bodyPr>
          <a:lstStyle/>
          <a:p>
            <a:pPr algn="ctr" defTabSz="948243">
              <a:lnSpc>
                <a:spcPct val="90000"/>
              </a:lnSpc>
              <a:spcBef>
                <a:spcPct val="0"/>
              </a:spcBef>
              <a:spcAft>
                <a:spcPct val="35000"/>
              </a:spcAft>
            </a:pPr>
            <a:r>
              <a:rPr lang="en-US" sz="2000" b="1" dirty="0">
                <a:solidFill>
                  <a:srgbClr val="FFFFFF"/>
                </a:solidFill>
              </a:rPr>
              <a:t>Road Map </a:t>
            </a:r>
          </a:p>
        </p:txBody>
      </p:sp>
      <p:sp>
        <p:nvSpPr>
          <p:cNvPr id="71" name="Rounded Rectangle 70"/>
          <p:cNvSpPr/>
          <p:nvPr/>
        </p:nvSpPr>
        <p:spPr>
          <a:xfrm>
            <a:off x="8564342" y="3833479"/>
            <a:ext cx="2645813" cy="681469"/>
          </a:xfrm>
          <a:prstGeom prst="roundRect">
            <a:avLst>
              <a:gd name="adj" fmla="val 50000"/>
            </a:avLst>
          </a:prstGeom>
          <a:solidFill>
            <a:schemeClr val="tx2">
              <a:lumMod val="75000"/>
            </a:schemeClr>
          </a:solidFill>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48201" tIns="48201" rIns="48201" bIns="48201" numCol="1" spcCol="1270" anchor="ctr" anchorCtr="0">
            <a:noAutofit/>
          </a:bodyPr>
          <a:lstStyle/>
          <a:p>
            <a:pPr algn="ctr" defTabSz="948243">
              <a:lnSpc>
                <a:spcPct val="90000"/>
              </a:lnSpc>
              <a:spcBef>
                <a:spcPct val="0"/>
              </a:spcBef>
              <a:spcAft>
                <a:spcPct val="35000"/>
              </a:spcAft>
            </a:pPr>
            <a:r>
              <a:rPr lang="en-US" sz="2000" b="1" dirty="0">
                <a:solidFill>
                  <a:srgbClr val="FFFFFF"/>
                </a:solidFill>
              </a:rPr>
              <a:t>Job Assignment </a:t>
            </a:r>
          </a:p>
        </p:txBody>
      </p:sp>
      <p:cxnSp>
        <p:nvCxnSpPr>
          <p:cNvPr id="14343" name="Straight Connector 14342"/>
          <p:cNvCxnSpPr>
            <a:endCxn id="71" idx="1"/>
          </p:cNvCxnSpPr>
          <p:nvPr/>
        </p:nvCxnSpPr>
        <p:spPr>
          <a:xfrm>
            <a:off x="7785049" y="4174214"/>
            <a:ext cx="779293"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19794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4800" b="1" dirty="0">
                <a:solidFill>
                  <a:srgbClr val="002060"/>
                </a:solidFill>
                <a:effectLst>
                  <a:outerShdw blurRad="38100" dist="38100" dir="2700000" algn="tl">
                    <a:srgbClr val="000000">
                      <a:alpha val="43137"/>
                    </a:srgbClr>
                  </a:outerShdw>
                </a:effectLst>
              </a:rPr>
              <a:t>Supporting Team </a:t>
            </a:r>
            <a:endParaRPr lang="ar-JO" sz="4800" b="1" dirty="0">
              <a:solidFill>
                <a:srgbClr val="002060"/>
              </a:solidFill>
              <a:effectLst>
                <a:outerShdw blurRad="38100" dist="38100" dir="2700000" algn="tl">
                  <a:srgbClr val="000000">
                    <a:alpha val="43137"/>
                  </a:srgbClr>
                </a:outerShdw>
              </a:effectLst>
            </a:endParaRPr>
          </a:p>
        </p:txBody>
      </p:sp>
      <p:sp>
        <p:nvSpPr>
          <p:cNvPr id="4" name="Oval 3"/>
          <p:cNvSpPr/>
          <p:nvPr/>
        </p:nvSpPr>
        <p:spPr>
          <a:xfrm>
            <a:off x="1123920" y="1814068"/>
            <a:ext cx="1093995" cy="107460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48598" tIns="74300" rIns="148598" bIns="74300" rtlCol="0" anchor="ctr"/>
          <a:lstStyle/>
          <a:p>
            <a:pPr algn="ctr"/>
            <a:endParaRPr lang="id-ID" sz="1288" dirty="0">
              <a:latin typeface="Lato Light"/>
            </a:endParaRPr>
          </a:p>
        </p:txBody>
      </p:sp>
      <p:sp>
        <p:nvSpPr>
          <p:cNvPr id="5" name="Oval 4"/>
          <p:cNvSpPr/>
          <p:nvPr/>
        </p:nvSpPr>
        <p:spPr>
          <a:xfrm>
            <a:off x="1123920" y="4184345"/>
            <a:ext cx="1093995" cy="107460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48598" tIns="74300" rIns="148598" bIns="74300" rtlCol="0" anchor="ctr"/>
          <a:lstStyle/>
          <a:p>
            <a:pPr algn="ctr"/>
            <a:endParaRPr lang="id-ID" sz="1288" dirty="0">
              <a:latin typeface="Lato Light"/>
            </a:endParaRPr>
          </a:p>
        </p:txBody>
      </p:sp>
      <p:sp>
        <p:nvSpPr>
          <p:cNvPr id="6" name="Oval 5"/>
          <p:cNvSpPr/>
          <p:nvPr/>
        </p:nvSpPr>
        <p:spPr>
          <a:xfrm>
            <a:off x="4216981" y="1814068"/>
            <a:ext cx="1093995" cy="107460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48598" tIns="74300" rIns="148598" bIns="74300" rtlCol="0" anchor="ctr"/>
          <a:lstStyle/>
          <a:p>
            <a:pPr algn="ctr"/>
            <a:endParaRPr lang="id-ID" sz="1288" dirty="0">
              <a:latin typeface="Lato Light"/>
            </a:endParaRPr>
          </a:p>
        </p:txBody>
      </p:sp>
      <p:sp>
        <p:nvSpPr>
          <p:cNvPr id="7" name="Oval 6"/>
          <p:cNvSpPr/>
          <p:nvPr/>
        </p:nvSpPr>
        <p:spPr>
          <a:xfrm>
            <a:off x="4216981" y="4184345"/>
            <a:ext cx="1093995" cy="107460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48598" tIns="74300" rIns="148598" bIns="74300" rtlCol="0" anchor="ctr"/>
          <a:lstStyle/>
          <a:p>
            <a:pPr algn="ctr"/>
            <a:endParaRPr lang="id-ID" sz="1288" dirty="0">
              <a:latin typeface="Lato Light"/>
            </a:endParaRPr>
          </a:p>
        </p:txBody>
      </p:sp>
      <p:sp>
        <p:nvSpPr>
          <p:cNvPr id="8" name="Oval 7"/>
          <p:cNvSpPr/>
          <p:nvPr/>
        </p:nvSpPr>
        <p:spPr>
          <a:xfrm>
            <a:off x="10137666" y="1814068"/>
            <a:ext cx="1093995" cy="107460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48598" tIns="74300" rIns="148598" bIns="74300" rtlCol="0" anchor="ctr"/>
          <a:lstStyle/>
          <a:p>
            <a:pPr algn="ctr"/>
            <a:endParaRPr lang="id-ID" sz="1288" dirty="0">
              <a:latin typeface="Lato Light"/>
            </a:endParaRPr>
          </a:p>
        </p:txBody>
      </p:sp>
      <p:sp>
        <p:nvSpPr>
          <p:cNvPr id="9" name="Oval 8"/>
          <p:cNvSpPr/>
          <p:nvPr/>
        </p:nvSpPr>
        <p:spPr>
          <a:xfrm>
            <a:off x="10137666" y="4184345"/>
            <a:ext cx="1093995" cy="107460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48598" tIns="74300" rIns="148598" bIns="74300" rtlCol="0" anchor="ctr"/>
          <a:lstStyle/>
          <a:p>
            <a:pPr algn="ctr"/>
            <a:endParaRPr lang="id-ID" sz="1288" dirty="0">
              <a:latin typeface="Lato Light"/>
            </a:endParaRPr>
          </a:p>
        </p:txBody>
      </p:sp>
      <p:sp>
        <p:nvSpPr>
          <p:cNvPr id="10" name="Oval 9"/>
          <p:cNvSpPr/>
          <p:nvPr/>
        </p:nvSpPr>
        <p:spPr>
          <a:xfrm>
            <a:off x="7180568" y="1814068"/>
            <a:ext cx="1093995" cy="107460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48598" tIns="74300" rIns="148598" bIns="74300" rtlCol="0" anchor="ctr"/>
          <a:lstStyle/>
          <a:p>
            <a:pPr algn="ctr"/>
            <a:endParaRPr lang="id-ID" sz="1288" dirty="0">
              <a:latin typeface="Lato Light"/>
            </a:endParaRPr>
          </a:p>
        </p:txBody>
      </p:sp>
      <p:sp>
        <p:nvSpPr>
          <p:cNvPr id="11" name="Oval 10"/>
          <p:cNvSpPr/>
          <p:nvPr/>
        </p:nvSpPr>
        <p:spPr>
          <a:xfrm>
            <a:off x="7180568" y="4184345"/>
            <a:ext cx="1093995" cy="107460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48598" tIns="74300" rIns="148598" bIns="74300" rtlCol="0" anchor="ctr"/>
          <a:lstStyle/>
          <a:p>
            <a:pPr algn="ctr"/>
            <a:endParaRPr lang="id-ID" sz="1288" dirty="0">
              <a:latin typeface="Lato Light"/>
            </a:endParaRPr>
          </a:p>
        </p:txBody>
      </p:sp>
      <p:sp>
        <p:nvSpPr>
          <p:cNvPr id="12" name="TextBox 11"/>
          <p:cNvSpPr txBox="1"/>
          <p:nvPr/>
        </p:nvSpPr>
        <p:spPr>
          <a:xfrm>
            <a:off x="882862" y="2931417"/>
            <a:ext cx="1569677" cy="427050"/>
          </a:xfrm>
          <a:prstGeom prst="rect">
            <a:avLst/>
          </a:prstGeom>
          <a:noFill/>
        </p:spPr>
        <p:txBody>
          <a:bodyPr wrap="none" lIns="148598" tIns="74300" rIns="148598" bIns="74300" rtlCol="0">
            <a:spAutoFit/>
          </a:bodyPr>
          <a:lstStyle/>
          <a:p>
            <a:pPr algn="ctr"/>
            <a:r>
              <a:rPr lang="en-US" sz="1800" b="1" dirty="0">
                <a:solidFill>
                  <a:schemeClr val="tx2"/>
                </a:solidFill>
                <a:latin typeface="Lato Regular"/>
                <a:cs typeface="Lato Regular"/>
              </a:rPr>
              <a:t>Supervisor </a:t>
            </a:r>
            <a:endParaRPr lang="id-ID" sz="2800" b="1" dirty="0">
              <a:solidFill>
                <a:schemeClr val="tx2"/>
              </a:solidFill>
              <a:latin typeface="Lato Regular"/>
              <a:cs typeface="Lato Regular"/>
            </a:endParaRPr>
          </a:p>
        </p:txBody>
      </p:sp>
      <p:sp>
        <p:nvSpPr>
          <p:cNvPr id="14" name="TextBox 13"/>
          <p:cNvSpPr txBox="1"/>
          <p:nvPr/>
        </p:nvSpPr>
        <p:spPr>
          <a:xfrm>
            <a:off x="2955447" y="2921916"/>
            <a:ext cx="3420442" cy="704049"/>
          </a:xfrm>
          <a:prstGeom prst="rect">
            <a:avLst/>
          </a:prstGeom>
          <a:noFill/>
        </p:spPr>
        <p:txBody>
          <a:bodyPr wrap="square" lIns="148598" tIns="74300" rIns="148598" bIns="74300" rtlCol="0">
            <a:spAutoFit/>
          </a:bodyPr>
          <a:lstStyle/>
          <a:p>
            <a:pPr algn="ctr"/>
            <a:r>
              <a:rPr lang="id-ID" sz="1800" b="1" dirty="0">
                <a:solidFill>
                  <a:schemeClr val="tx2"/>
                </a:solidFill>
                <a:latin typeface="Lato Regular"/>
                <a:cs typeface="Lato Regular"/>
              </a:rPr>
              <a:t>Target Position </a:t>
            </a:r>
            <a:endParaRPr lang="en-US" sz="1800" b="1" dirty="0">
              <a:solidFill>
                <a:schemeClr val="tx2"/>
              </a:solidFill>
              <a:latin typeface="Lato Regular"/>
              <a:cs typeface="Lato Regular"/>
            </a:endParaRPr>
          </a:p>
          <a:p>
            <a:pPr algn="ctr"/>
            <a:r>
              <a:rPr lang="id-ID" sz="1800" b="1" dirty="0">
                <a:solidFill>
                  <a:schemeClr val="tx2"/>
                </a:solidFill>
                <a:latin typeface="Lato Regular"/>
                <a:cs typeface="Lato Regular"/>
              </a:rPr>
              <a:t>Supervisor</a:t>
            </a:r>
          </a:p>
        </p:txBody>
      </p:sp>
      <p:sp>
        <p:nvSpPr>
          <p:cNvPr id="16" name="TextBox 15"/>
          <p:cNvSpPr txBox="1"/>
          <p:nvPr/>
        </p:nvSpPr>
        <p:spPr>
          <a:xfrm>
            <a:off x="6294457" y="2888670"/>
            <a:ext cx="2971482" cy="1411935"/>
          </a:xfrm>
          <a:prstGeom prst="rect">
            <a:avLst/>
          </a:prstGeom>
          <a:noFill/>
        </p:spPr>
        <p:txBody>
          <a:bodyPr wrap="square" lIns="148598" tIns="74300" rIns="148598" bIns="74300" rtlCol="0">
            <a:spAutoFit/>
          </a:bodyPr>
          <a:lstStyle/>
          <a:p>
            <a:pPr algn="ctr" rtl="0">
              <a:lnSpc>
                <a:spcPct val="150000"/>
              </a:lnSpc>
            </a:pPr>
            <a:r>
              <a:rPr lang="en-GB" sz="1800" b="1" dirty="0">
                <a:solidFill>
                  <a:schemeClr val="tx2"/>
                </a:solidFill>
                <a:latin typeface="Lato Regular"/>
                <a:cs typeface="Lato Regular"/>
              </a:rPr>
              <a:t>Competency Assurance</a:t>
            </a:r>
            <a:endParaRPr lang="ar-JO" sz="1800" b="1" dirty="0">
              <a:solidFill>
                <a:schemeClr val="tx2"/>
              </a:solidFill>
              <a:latin typeface="Lato Regular"/>
              <a:cs typeface="Lato Regular"/>
            </a:endParaRPr>
          </a:p>
          <a:p>
            <a:pPr algn="ctr" rtl="0">
              <a:lnSpc>
                <a:spcPct val="150000"/>
              </a:lnSpc>
            </a:pPr>
            <a:r>
              <a:rPr lang="en-GB" sz="1800" b="1" dirty="0">
                <a:solidFill>
                  <a:schemeClr val="tx2"/>
                </a:solidFill>
                <a:latin typeface="Lato Regular"/>
                <a:cs typeface="Lato Regular"/>
              </a:rPr>
              <a:t> Advisor</a:t>
            </a:r>
          </a:p>
          <a:p>
            <a:pPr algn="ctr"/>
            <a:endParaRPr lang="id-ID" sz="2800" b="1" dirty="0">
              <a:solidFill>
                <a:schemeClr val="tx2"/>
              </a:solidFill>
              <a:latin typeface="Lato Regular"/>
              <a:cs typeface="Lato Regular"/>
            </a:endParaRPr>
          </a:p>
        </p:txBody>
      </p:sp>
      <p:sp>
        <p:nvSpPr>
          <p:cNvPr id="18" name="TextBox 17"/>
          <p:cNvSpPr txBox="1"/>
          <p:nvPr/>
        </p:nvSpPr>
        <p:spPr>
          <a:xfrm>
            <a:off x="9337947" y="2853730"/>
            <a:ext cx="2864903" cy="514253"/>
          </a:xfrm>
          <a:prstGeom prst="rect">
            <a:avLst/>
          </a:prstGeom>
          <a:noFill/>
        </p:spPr>
        <p:txBody>
          <a:bodyPr wrap="none" lIns="148598" tIns="74300" rIns="148598" bIns="74300" rtlCol="0">
            <a:spAutoFit/>
          </a:bodyPr>
          <a:lstStyle/>
          <a:p>
            <a:pPr algn="l" rtl="0">
              <a:lnSpc>
                <a:spcPct val="150000"/>
              </a:lnSpc>
            </a:pPr>
            <a:r>
              <a:rPr lang="en-GB" sz="1800" b="1" dirty="0">
                <a:solidFill>
                  <a:schemeClr val="tx2"/>
                </a:solidFill>
                <a:latin typeface="Lato Regular"/>
                <a:cs typeface="Lato Regular"/>
              </a:rPr>
              <a:t>Skill Pool Expert (SPE)</a:t>
            </a:r>
          </a:p>
        </p:txBody>
      </p:sp>
      <p:sp>
        <p:nvSpPr>
          <p:cNvPr id="20" name="TextBox 19"/>
          <p:cNvSpPr txBox="1"/>
          <p:nvPr/>
        </p:nvSpPr>
        <p:spPr>
          <a:xfrm>
            <a:off x="1099573" y="5225903"/>
            <a:ext cx="1133660" cy="427050"/>
          </a:xfrm>
          <a:prstGeom prst="rect">
            <a:avLst/>
          </a:prstGeom>
          <a:noFill/>
        </p:spPr>
        <p:txBody>
          <a:bodyPr wrap="none" lIns="148598" tIns="74300" rIns="148598" bIns="74300" rtlCol="0">
            <a:spAutoFit/>
          </a:bodyPr>
          <a:lstStyle/>
          <a:p>
            <a:pPr algn="ctr"/>
            <a:r>
              <a:rPr lang="en-US" sz="1800" b="1" dirty="0">
                <a:solidFill>
                  <a:schemeClr val="tx2"/>
                </a:solidFill>
                <a:latin typeface="Lato Regular"/>
                <a:cs typeface="Lato Regular"/>
              </a:rPr>
              <a:t>Mentor </a:t>
            </a:r>
            <a:endParaRPr lang="id-ID" sz="2800" b="1" dirty="0">
              <a:solidFill>
                <a:schemeClr val="tx2"/>
              </a:solidFill>
              <a:latin typeface="Lato Regular"/>
              <a:cs typeface="Lato Regular"/>
            </a:endParaRPr>
          </a:p>
        </p:txBody>
      </p:sp>
      <p:sp>
        <p:nvSpPr>
          <p:cNvPr id="22" name="TextBox 21"/>
          <p:cNvSpPr txBox="1"/>
          <p:nvPr/>
        </p:nvSpPr>
        <p:spPr>
          <a:xfrm>
            <a:off x="4050445" y="5216403"/>
            <a:ext cx="1415788" cy="427050"/>
          </a:xfrm>
          <a:prstGeom prst="rect">
            <a:avLst/>
          </a:prstGeom>
          <a:noFill/>
        </p:spPr>
        <p:txBody>
          <a:bodyPr wrap="none" lIns="148598" tIns="74300" rIns="148598" bIns="74300" rtlCol="0">
            <a:spAutoFit/>
          </a:bodyPr>
          <a:lstStyle/>
          <a:p>
            <a:pPr algn="ctr"/>
            <a:r>
              <a:rPr lang="en-US" sz="1800" b="1" dirty="0">
                <a:solidFill>
                  <a:schemeClr val="tx2"/>
                </a:solidFill>
                <a:latin typeface="Lato Regular"/>
                <a:cs typeface="Lato Regular"/>
              </a:rPr>
              <a:t>Coaching </a:t>
            </a:r>
            <a:endParaRPr lang="id-ID" sz="1800" b="1" dirty="0">
              <a:solidFill>
                <a:schemeClr val="tx2"/>
              </a:solidFill>
              <a:latin typeface="Lato Regular"/>
              <a:cs typeface="Lato Regular"/>
            </a:endParaRPr>
          </a:p>
        </p:txBody>
      </p:sp>
      <p:sp>
        <p:nvSpPr>
          <p:cNvPr id="24" name="TextBox 23"/>
          <p:cNvSpPr txBox="1"/>
          <p:nvPr/>
        </p:nvSpPr>
        <p:spPr>
          <a:xfrm>
            <a:off x="6357718" y="5216403"/>
            <a:ext cx="2723902" cy="427050"/>
          </a:xfrm>
          <a:prstGeom prst="rect">
            <a:avLst/>
          </a:prstGeom>
          <a:noFill/>
        </p:spPr>
        <p:txBody>
          <a:bodyPr wrap="none" lIns="148598" tIns="74300" rIns="148598" bIns="74300" rtlCol="0">
            <a:spAutoFit/>
          </a:bodyPr>
          <a:lstStyle/>
          <a:p>
            <a:pPr algn="ctr"/>
            <a:r>
              <a:rPr lang="en-US" sz="1800" b="1" dirty="0">
                <a:solidFill>
                  <a:schemeClr val="tx2"/>
                </a:solidFill>
                <a:latin typeface="Lato Regular"/>
                <a:cs typeface="Lato Regular"/>
              </a:rPr>
              <a:t>Training coordination </a:t>
            </a:r>
            <a:endParaRPr lang="id-ID" sz="1800" b="1" dirty="0">
              <a:solidFill>
                <a:schemeClr val="tx2"/>
              </a:solidFill>
              <a:latin typeface="Lato Regular"/>
              <a:cs typeface="Lato Regular"/>
            </a:endParaRPr>
          </a:p>
        </p:txBody>
      </p:sp>
      <p:sp>
        <p:nvSpPr>
          <p:cNvPr id="26" name="TextBox 25"/>
          <p:cNvSpPr txBox="1"/>
          <p:nvPr/>
        </p:nvSpPr>
        <p:spPr>
          <a:xfrm>
            <a:off x="9423203" y="5228308"/>
            <a:ext cx="2531478" cy="427050"/>
          </a:xfrm>
          <a:prstGeom prst="rect">
            <a:avLst/>
          </a:prstGeom>
          <a:noFill/>
        </p:spPr>
        <p:txBody>
          <a:bodyPr wrap="none" lIns="148598" tIns="74300" rIns="148598" bIns="74300" rtlCol="0">
            <a:spAutoFit/>
          </a:bodyPr>
          <a:lstStyle/>
          <a:p>
            <a:pPr algn="ctr"/>
            <a:r>
              <a:rPr lang="en-US" sz="1800" b="1" dirty="0">
                <a:solidFill>
                  <a:schemeClr val="tx2"/>
                </a:solidFill>
                <a:latin typeface="Lato Regular"/>
                <a:cs typeface="Lato Regular"/>
              </a:rPr>
              <a:t>Assessor &amp; verifier  </a:t>
            </a:r>
            <a:endParaRPr lang="id-ID" sz="1800" b="1" dirty="0">
              <a:solidFill>
                <a:schemeClr val="tx2"/>
              </a:solidFill>
              <a:latin typeface="Lato Regular"/>
              <a:cs typeface="Lato Regular"/>
            </a:endParaRPr>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328" y="1897184"/>
            <a:ext cx="1036637" cy="1036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7" name="Picture 3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47530" y="1912951"/>
            <a:ext cx="832896" cy="832896"/>
          </a:xfrm>
          <a:prstGeom prst="rect">
            <a:avLst/>
          </a:prstGeom>
        </p:spPr>
      </p:pic>
      <p:pic>
        <p:nvPicPr>
          <p:cNvPr id="38" name="Picture 3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44109" y="1974533"/>
            <a:ext cx="807135" cy="807135"/>
          </a:xfrm>
          <a:prstGeom prst="rect">
            <a:avLst/>
          </a:prstGeom>
        </p:spPr>
      </p:pic>
      <p:pic>
        <p:nvPicPr>
          <p:cNvPr id="40" name="Picture 3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222565" y="1886683"/>
            <a:ext cx="915194" cy="915194"/>
          </a:xfrm>
          <a:prstGeom prst="rect">
            <a:avLst/>
          </a:prstGeom>
        </p:spPr>
      </p:pic>
      <p:pic>
        <p:nvPicPr>
          <p:cNvPr id="41" name="Picture 4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308137" y="4332124"/>
            <a:ext cx="725559" cy="725559"/>
          </a:xfrm>
          <a:prstGeom prst="rect">
            <a:avLst/>
          </a:prstGeom>
        </p:spPr>
      </p:pic>
      <p:pic>
        <p:nvPicPr>
          <p:cNvPr id="42" name="Picture 4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396689" y="4388933"/>
            <a:ext cx="711901" cy="711901"/>
          </a:xfrm>
          <a:prstGeom prst="rect">
            <a:avLst/>
          </a:prstGeom>
        </p:spPr>
      </p:pic>
      <p:pic>
        <p:nvPicPr>
          <p:cNvPr id="43" name="Picture 4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3731" y="4388932"/>
            <a:ext cx="711901" cy="711901"/>
          </a:xfrm>
          <a:prstGeom prst="rect">
            <a:avLst/>
          </a:prstGeom>
        </p:spPr>
      </p:pic>
      <p:pic>
        <p:nvPicPr>
          <p:cNvPr id="44" name="Picture 4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374465" y="4380430"/>
            <a:ext cx="720403" cy="720403"/>
          </a:xfrm>
          <a:prstGeom prst="rect">
            <a:avLst/>
          </a:prstGeom>
        </p:spPr>
      </p:pic>
    </p:spTree>
    <p:extLst>
      <p:ext uri="{BB962C8B-B14F-4D97-AF65-F5344CB8AC3E}">
        <p14:creationId xmlns:p14="http://schemas.microsoft.com/office/powerpoint/2010/main" val="31656370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GB" sz="4800" b="1" dirty="0">
                <a:solidFill>
                  <a:srgbClr val="002060"/>
                </a:solidFill>
                <a:effectLst>
                  <a:outerShdw blurRad="38100" dist="38100" dir="2700000" algn="tl">
                    <a:srgbClr val="000000">
                      <a:alpha val="43137"/>
                    </a:srgbClr>
                  </a:outerShdw>
                </a:effectLst>
                <a:cs typeface="Times New Roman" panose="02020603050405020304" pitchFamily="18" charset="0"/>
              </a:rPr>
              <a:t>Personal Development Plan (PDP)</a:t>
            </a:r>
            <a:endParaRPr lang="ar-JO" sz="4800" b="1" dirty="0">
              <a:solidFill>
                <a:srgbClr val="00206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Autofit/>
          </a:bodyPr>
          <a:lstStyle/>
          <a:p>
            <a:pPr marL="0" indent="0" algn="l">
              <a:lnSpc>
                <a:spcPct val="150000"/>
              </a:lnSpc>
              <a:buNone/>
            </a:pPr>
            <a:r>
              <a:rPr lang="en-US" sz="2400" dirty="0">
                <a:solidFill>
                  <a:schemeClr val="bg2">
                    <a:lumMod val="25000"/>
                  </a:schemeClr>
                </a:solidFill>
              </a:rPr>
              <a:t>PDP specifies real work development activities and priorities that are aimed at identified competence 'gaps' where an individual does not meet the job standard and follows SMART principle.</a:t>
            </a:r>
          </a:p>
          <a:p>
            <a:pPr marL="0" indent="0" algn="l">
              <a:lnSpc>
                <a:spcPct val="150000"/>
              </a:lnSpc>
              <a:buNone/>
            </a:pPr>
            <a:r>
              <a:rPr lang="en-US" sz="2400" dirty="0">
                <a:solidFill>
                  <a:schemeClr val="bg2">
                    <a:lumMod val="25000"/>
                  </a:schemeClr>
                </a:solidFill>
              </a:rPr>
              <a:t>Taking into consideration the previous experience, competencies and either he is a high potential or not, these can be known by assess the employee a primary assessment when he recruited </a:t>
            </a:r>
            <a:r>
              <a:rPr lang="en-US" sz="2400" b="1" dirty="0">
                <a:solidFill>
                  <a:schemeClr val="bg2">
                    <a:lumMod val="25000"/>
                  </a:schemeClr>
                </a:solidFill>
              </a:rPr>
              <a:t>“Base line Assessment &amp; On Board Courses “</a:t>
            </a:r>
            <a:r>
              <a:rPr lang="en-US" sz="2400" dirty="0">
                <a:solidFill>
                  <a:schemeClr val="bg2">
                    <a:lumMod val="25000"/>
                  </a:schemeClr>
                </a:solidFill>
              </a:rPr>
              <a:t>, the tool used in the base line assessment stage is </a:t>
            </a:r>
            <a:r>
              <a:rPr lang="en-US" sz="2400" b="1" dirty="0">
                <a:solidFill>
                  <a:schemeClr val="bg2">
                    <a:lumMod val="25000"/>
                  </a:schemeClr>
                </a:solidFill>
              </a:rPr>
              <a:t>SWOT &amp; Skill Gap Analysis</a:t>
            </a:r>
            <a:r>
              <a:rPr lang="en-US" sz="2400" dirty="0">
                <a:solidFill>
                  <a:schemeClr val="bg2">
                    <a:lumMod val="25000"/>
                  </a:schemeClr>
                </a:solidFill>
              </a:rPr>
              <a:t>.</a:t>
            </a:r>
            <a:endParaRPr lang="ar-JO" sz="2400" dirty="0">
              <a:solidFill>
                <a:schemeClr val="bg2">
                  <a:lumMod val="25000"/>
                </a:schemeClr>
              </a:solidFill>
            </a:endParaRPr>
          </a:p>
        </p:txBody>
      </p:sp>
    </p:spTree>
    <p:extLst>
      <p:ext uri="{BB962C8B-B14F-4D97-AF65-F5344CB8AC3E}">
        <p14:creationId xmlns:p14="http://schemas.microsoft.com/office/powerpoint/2010/main" val="16993930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5192679" y="4509910"/>
            <a:ext cx="1228911" cy="844048"/>
            <a:chOff x="776288" y="2444750"/>
            <a:chExt cx="600075" cy="603250"/>
          </a:xfrm>
        </p:grpSpPr>
        <p:sp>
          <p:nvSpPr>
            <p:cNvPr id="69" name="Oval 68"/>
            <p:cNvSpPr>
              <a:spLocks noChangeArrowheads="1"/>
            </p:cNvSpPr>
            <p:nvPr/>
          </p:nvSpPr>
          <p:spPr bwMode="auto">
            <a:xfrm>
              <a:off x="776288" y="2444750"/>
              <a:ext cx="600075" cy="603250"/>
            </a:xfrm>
            <a:prstGeom prst="ellipse">
              <a:avLst/>
            </a:prstGeom>
            <a:solidFill>
              <a:schemeClr val="accent3"/>
            </a:solidFill>
            <a:ln>
              <a:noFill/>
            </a:ln>
          </p:spPr>
          <p:txBody>
            <a:bodyPr vert="horz" wrap="square" lIns="121920" tIns="60960" rIns="121920" bIns="60960" numCol="1" anchor="t" anchorCtr="0" compatLnSpc="1">
              <a:prstTxWarp prst="textNoShape">
                <a:avLst/>
              </a:prstTxWarp>
            </a:bodyPr>
            <a:lstStyle/>
            <a:p>
              <a:endParaRPr lang="en-US" sz="3200"/>
            </a:p>
          </p:txBody>
        </p:sp>
        <p:sp>
          <p:nvSpPr>
            <p:cNvPr id="73" name="Freeform 72"/>
            <p:cNvSpPr>
              <a:spLocks/>
            </p:cNvSpPr>
            <p:nvPr/>
          </p:nvSpPr>
          <p:spPr bwMode="auto">
            <a:xfrm>
              <a:off x="877888" y="2663031"/>
              <a:ext cx="60325" cy="6350"/>
            </a:xfrm>
            <a:custGeom>
              <a:avLst/>
              <a:gdLst>
                <a:gd name="T0" fmla="*/ 32 w 35"/>
                <a:gd name="T1" fmla="*/ 0 h 4"/>
                <a:gd name="T2" fmla="*/ 2 w 35"/>
                <a:gd name="T3" fmla="*/ 0 h 4"/>
                <a:gd name="T4" fmla="*/ 0 w 35"/>
                <a:gd name="T5" fmla="*/ 2 h 4"/>
                <a:gd name="T6" fmla="*/ 2 w 35"/>
                <a:gd name="T7" fmla="*/ 4 h 4"/>
                <a:gd name="T8" fmla="*/ 32 w 35"/>
                <a:gd name="T9" fmla="*/ 4 h 4"/>
                <a:gd name="T10" fmla="*/ 35 w 35"/>
                <a:gd name="T11" fmla="*/ 2 h 4"/>
                <a:gd name="T12" fmla="*/ 32 w 35"/>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5" h="4">
                  <a:moveTo>
                    <a:pt x="32" y="0"/>
                  </a:moveTo>
                  <a:cubicBezTo>
                    <a:pt x="2" y="0"/>
                    <a:pt x="2" y="0"/>
                    <a:pt x="2" y="0"/>
                  </a:cubicBezTo>
                  <a:cubicBezTo>
                    <a:pt x="1" y="0"/>
                    <a:pt x="0" y="1"/>
                    <a:pt x="0" y="2"/>
                  </a:cubicBezTo>
                  <a:cubicBezTo>
                    <a:pt x="0" y="3"/>
                    <a:pt x="1" y="4"/>
                    <a:pt x="2" y="4"/>
                  </a:cubicBezTo>
                  <a:cubicBezTo>
                    <a:pt x="32" y="4"/>
                    <a:pt x="32" y="4"/>
                    <a:pt x="32" y="4"/>
                  </a:cubicBezTo>
                  <a:cubicBezTo>
                    <a:pt x="34" y="4"/>
                    <a:pt x="35" y="3"/>
                    <a:pt x="35" y="2"/>
                  </a:cubicBezTo>
                  <a:cubicBezTo>
                    <a:pt x="35" y="1"/>
                    <a:pt x="34" y="0"/>
                    <a:pt x="3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grpSp>
      <p:sp>
        <p:nvSpPr>
          <p:cNvPr id="65" name="Oval 64"/>
          <p:cNvSpPr>
            <a:spLocks noChangeArrowheads="1"/>
          </p:cNvSpPr>
          <p:nvPr/>
        </p:nvSpPr>
        <p:spPr bwMode="auto">
          <a:xfrm>
            <a:off x="7205298" y="3139330"/>
            <a:ext cx="1228912" cy="1008000"/>
          </a:xfrm>
          <a:prstGeom prst="ellipse">
            <a:avLst/>
          </a:prstGeom>
          <a:solidFill>
            <a:schemeClr val="accent2"/>
          </a:solidFill>
          <a:ln>
            <a:noFill/>
          </a:ln>
        </p:spPr>
        <p:txBody>
          <a:bodyPr vert="horz" wrap="square" lIns="121920" tIns="60960" rIns="121920" bIns="60960" numCol="1" anchor="t" anchorCtr="0" compatLnSpc="1">
            <a:prstTxWarp prst="textNoShape">
              <a:avLst/>
            </a:prstTxWarp>
          </a:bodyPr>
          <a:lstStyle/>
          <a:p>
            <a:endParaRPr lang="en-US" sz="3200"/>
          </a:p>
        </p:txBody>
      </p:sp>
      <p:sp>
        <p:nvSpPr>
          <p:cNvPr id="59" name="Oval 58"/>
          <p:cNvSpPr>
            <a:spLocks noChangeArrowheads="1"/>
          </p:cNvSpPr>
          <p:nvPr/>
        </p:nvSpPr>
        <p:spPr bwMode="auto">
          <a:xfrm>
            <a:off x="3102661" y="3249692"/>
            <a:ext cx="1232162" cy="972000"/>
          </a:xfrm>
          <a:prstGeom prst="ellipse">
            <a:avLst/>
          </a:pr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3200"/>
          </a:p>
        </p:txBody>
      </p:sp>
      <p:sp>
        <p:nvSpPr>
          <p:cNvPr id="52" name="Oval 51"/>
          <p:cNvSpPr>
            <a:spLocks noChangeArrowheads="1"/>
          </p:cNvSpPr>
          <p:nvPr/>
        </p:nvSpPr>
        <p:spPr bwMode="auto">
          <a:xfrm>
            <a:off x="5192680" y="1951006"/>
            <a:ext cx="1228912" cy="841830"/>
          </a:xfrm>
          <a:prstGeom prst="ellipse">
            <a:avLst/>
          </a:prstGeom>
          <a:solidFill>
            <a:schemeClr val="accent1"/>
          </a:solidFill>
          <a:ln>
            <a:noFill/>
          </a:ln>
        </p:spPr>
        <p:txBody>
          <a:bodyPr vert="horz" wrap="square" lIns="121920" tIns="60960" rIns="121920" bIns="60960" numCol="1" anchor="t" anchorCtr="0" compatLnSpc="1">
            <a:prstTxWarp prst="textNoShape">
              <a:avLst/>
            </a:prstTxWarp>
          </a:bodyPr>
          <a:lstStyle/>
          <a:p>
            <a:endParaRPr lang="en-US" sz="3200"/>
          </a:p>
        </p:txBody>
      </p:sp>
      <p:sp>
        <p:nvSpPr>
          <p:cNvPr id="44" name="Bent Arrow 43"/>
          <p:cNvSpPr/>
          <p:nvPr/>
        </p:nvSpPr>
        <p:spPr>
          <a:xfrm flipH="1" flipV="1">
            <a:off x="6421589" y="4149874"/>
            <a:ext cx="1512000" cy="828000"/>
          </a:xfrm>
          <a:prstGeom prst="bentArrow">
            <a:avLst>
              <a:gd name="adj1" fmla="val 5904"/>
              <a:gd name="adj2" fmla="val 9301"/>
              <a:gd name="adj3" fmla="val 12699"/>
              <a:gd name="adj4" fmla="val 37633"/>
            </a:avLst>
          </a:prstGeom>
          <a:solidFill>
            <a:srgbClr val="B2B2B2">
              <a:alpha val="5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dirty="0">
              <a:solidFill>
                <a:schemeClr val="tx1"/>
              </a:solidFill>
            </a:endParaRPr>
          </a:p>
        </p:txBody>
      </p:sp>
      <p:sp>
        <p:nvSpPr>
          <p:cNvPr id="45" name="Bent Arrow 44"/>
          <p:cNvSpPr/>
          <p:nvPr/>
        </p:nvSpPr>
        <p:spPr>
          <a:xfrm rot="16200000" flipH="1" flipV="1">
            <a:off x="6789573" y="1992178"/>
            <a:ext cx="792000" cy="1512000"/>
          </a:xfrm>
          <a:prstGeom prst="bentArrow">
            <a:avLst>
              <a:gd name="adj1" fmla="val 5470"/>
              <a:gd name="adj2" fmla="val 9301"/>
              <a:gd name="adj3" fmla="val 12699"/>
              <a:gd name="adj4" fmla="val 39482"/>
            </a:avLst>
          </a:prstGeom>
          <a:solidFill>
            <a:srgbClr val="B2B2B2">
              <a:alpha val="5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dirty="0">
              <a:solidFill>
                <a:schemeClr val="tx1"/>
              </a:solidFill>
            </a:endParaRPr>
          </a:p>
        </p:txBody>
      </p:sp>
      <p:sp>
        <p:nvSpPr>
          <p:cNvPr id="46" name="Bent Arrow 45"/>
          <p:cNvSpPr/>
          <p:nvPr/>
        </p:nvSpPr>
        <p:spPr>
          <a:xfrm rot="10800000" flipH="1" flipV="1">
            <a:off x="3694805" y="2302479"/>
            <a:ext cx="1512000" cy="936000"/>
          </a:xfrm>
          <a:prstGeom prst="bentArrow">
            <a:avLst>
              <a:gd name="adj1" fmla="val 5470"/>
              <a:gd name="adj2" fmla="val 9301"/>
              <a:gd name="adj3" fmla="val 12699"/>
              <a:gd name="adj4" fmla="val 39549"/>
            </a:avLst>
          </a:prstGeom>
          <a:solidFill>
            <a:srgbClr val="B2B2B2">
              <a:alpha val="5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dirty="0">
              <a:solidFill>
                <a:schemeClr val="tx1"/>
              </a:solidFill>
            </a:endParaRPr>
          </a:p>
        </p:txBody>
      </p:sp>
      <p:sp>
        <p:nvSpPr>
          <p:cNvPr id="47" name="Bent Arrow 46"/>
          <p:cNvSpPr/>
          <p:nvPr/>
        </p:nvSpPr>
        <p:spPr>
          <a:xfrm rot="5400000" flipH="1" flipV="1">
            <a:off x="4074520" y="3826255"/>
            <a:ext cx="720746" cy="1512000"/>
          </a:xfrm>
          <a:prstGeom prst="bentArrow">
            <a:avLst>
              <a:gd name="adj1" fmla="val 5470"/>
              <a:gd name="adj2" fmla="val 9301"/>
              <a:gd name="adj3" fmla="val 12699"/>
              <a:gd name="adj4" fmla="val 44027"/>
            </a:avLst>
          </a:prstGeom>
          <a:solidFill>
            <a:srgbClr val="B2B2B2">
              <a:alpha val="5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dirty="0">
              <a:solidFill>
                <a:schemeClr val="tx1"/>
              </a:solidFill>
            </a:endParaRPr>
          </a:p>
        </p:txBody>
      </p:sp>
      <p:sp>
        <p:nvSpPr>
          <p:cNvPr id="48" name="Rectangle 47"/>
          <p:cNvSpPr/>
          <p:nvPr/>
        </p:nvSpPr>
        <p:spPr>
          <a:xfrm>
            <a:off x="8518583" y="2863691"/>
            <a:ext cx="3267636" cy="1554272"/>
          </a:xfrm>
          <a:prstGeom prst="rect">
            <a:avLst/>
          </a:prstGeom>
        </p:spPr>
        <p:txBody>
          <a:bodyPr wrap="square">
            <a:spAutoFit/>
          </a:bodyPr>
          <a:lstStyle/>
          <a:p>
            <a:pPr algn="ctr">
              <a:lnSpc>
                <a:spcPct val="95000"/>
              </a:lnSpc>
            </a:pPr>
            <a:r>
              <a:rPr lang="en-US" sz="2000" b="1" dirty="0">
                <a:solidFill>
                  <a:schemeClr val="bg2">
                    <a:lumMod val="25000"/>
                  </a:schemeClr>
                </a:solidFill>
              </a:rPr>
              <a:t>Planning </a:t>
            </a:r>
          </a:p>
          <a:p>
            <a:pPr algn="l">
              <a:lnSpc>
                <a:spcPct val="95000"/>
              </a:lnSpc>
            </a:pPr>
            <a:r>
              <a:rPr lang="en-US" sz="2000" dirty="0">
                <a:solidFill>
                  <a:schemeClr val="bg2">
                    <a:lumMod val="25000"/>
                  </a:schemeClr>
                </a:solidFill>
              </a:rPr>
              <a:t>Prioritize development needs in consultation with the supervisor and draw up an action plan.</a:t>
            </a:r>
          </a:p>
        </p:txBody>
      </p:sp>
      <p:sp>
        <p:nvSpPr>
          <p:cNvPr id="49" name="Rectangle 48"/>
          <p:cNvSpPr/>
          <p:nvPr/>
        </p:nvSpPr>
        <p:spPr>
          <a:xfrm>
            <a:off x="99362" y="3139330"/>
            <a:ext cx="2967998" cy="1261884"/>
          </a:xfrm>
          <a:prstGeom prst="rect">
            <a:avLst/>
          </a:prstGeom>
        </p:spPr>
        <p:txBody>
          <a:bodyPr wrap="square">
            <a:spAutoFit/>
          </a:bodyPr>
          <a:lstStyle/>
          <a:p>
            <a:pPr algn="ctr" rtl="0">
              <a:lnSpc>
                <a:spcPct val="95000"/>
              </a:lnSpc>
            </a:pPr>
            <a:r>
              <a:rPr lang="en-US" sz="2000" b="1" dirty="0">
                <a:solidFill>
                  <a:schemeClr val="bg2">
                    <a:lumMod val="25000"/>
                  </a:schemeClr>
                </a:solidFill>
              </a:rPr>
              <a:t>Assessment &amp;Verification </a:t>
            </a:r>
          </a:p>
          <a:p>
            <a:pPr algn="l">
              <a:lnSpc>
                <a:spcPct val="95000"/>
              </a:lnSpc>
            </a:pPr>
            <a:r>
              <a:rPr lang="en-US" sz="2000" dirty="0">
                <a:solidFill>
                  <a:schemeClr val="bg2">
                    <a:lumMod val="25000"/>
                  </a:schemeClr>
                </a:solidFill>
              </a:rPr>
              <a:t>Review the results and evaluate the achievements and progress.</a:t>
            </a:r>
          </a:p>
        </p:txBody>
      </p:sp>
      <p:sp>
        <p:nvSpPr>
          <p:cNvPr id="50" name="Rectangle 49"/>
          <p:cNvSpPr/>
          <p:nvPr/>
        </p:nvSpPr>
        <p:spPr>
          <a:xfrm>
            <a:off x="3678893" y="5295119"/>
            <a:ext cx="4165200" cy="1261884"/>
          </a:xfrm>
          <a:prstGeom prst="rect">
            <a:avLst/>
          </a:prstGeom>
        </p:spPr>
        <p:txBody>
          <a:bodyPr wrap="square">
            <a:spAutoFit/>
          </a:bodyPr>
          <a:lstStyle/>
          <a:p>
            <a:pPr algn="ctr">
              <a:lnSpc>
                <a:spcPct val="95000"/>
              </a:lnSpc>
            </a:pPr>
            <a:r>
              <a:rPr lang="en-US" sz="2000" b="1" dirty="0">
                <a:solidFill>
                  <a:schemeClr val="bg2">
                    <a:lumMod val="25000"/>
                  </a:schemeClr>
                </a:solidFill>
              </a:rPr>
              <a:t>Implementation</a:t>
            </a:r>
            <a:r>
              <a:rPr lang="en-US" sz="2000" b="1" dirty="0"/>
              <a:t> </a:t>
            </a:r>
            <a:endParaRPr lang="en-US" sz="2133" b="1" dirty="0">
              <a:solidFill>
                <a:schemeClr val="bg2">
                  <a:lumMod val="25000"/>
                </a:schemeClr>
              </a:solidFill>
            </a:endParaRPr>
          </a:p>
          <a:p>
            <a:pPr algn="l">
              <a:lnSpc>
                <a:spcPct val="95000"/>
              </a:lnSpc>
            </a:pPr>
            <a:r>
              <a:rPr lang="en-US" sz="2000" dirty="0">
                <a:solidFill>
                  <a:schemeClr val="bg2">
                    <a:lumMod val="25000"/>
                  </a:schemeClr>
                </a:solidFill>
              </a:rPr>
              <a:t>Carrying out pre-defined tasks and functions within the framework of competencies.</a:t>
            </a:r>
          </a:p>
        </p:txBody>
      </p:sp>
      <p:sp>
        <p:nvSpPr>
          <p:cNvPr id="51" name="Rectangle 50"/>
          <p:cNvSpPr/>
          <p:nvPr/>
        </p:nvSpPr>
        <p:spPr>
          <a:xfrm>
            <a:off x="3858635" y="693490"/>
            <a:ext cx="3824644" cy="1554272"/>
          </a:xfrm>
          <a:prstGeom prst="rect">
            <a:avLst/>
          </a:prstGeom>
        </p:spPr>
        <p:txBody>
          <a:bodyPr wrap="square">
            <a:spAutoFit/>
          </a:bodyPr>
          <a:lstStyle/>
          <a:p>
            <a:pPr algn="ctr">
              <a:lnSpc>
                <a:spcPct val="95000"/>
              </a:lnSpc>
            </a:pPr>
            <a:r>
              <a:rPr lang="en-US" sz="2000" b="1" dirty="0">
                <a:solidFill>
                  <a:schemeClr val="bg2">
                    <a:lumMod val="25000"/>
                  </a:schemeClr>
                </a:solidFill>
              </a:rPr>
              <a:t>Identify Development </a:t>
            </a:r>
          </a:p>
          <a:p>
            <a:pPr algn="ctr">
              <a:lnSpc>
                <a:spcPct val="95000"/>
              </a:lnSpc>
            </a:pPr>
            <a:r>
              <a:rPr lang="en-US" sz="2000" b="1" dirty="0">
                <a:solidFill>
                  <a:schemeClr val="bg2">
                    <a:lumMod val="25000"/>
                  </a:schemeClr>
                </a:solidFill>
              </a:rPr>
              <a:t>Needs</a:t>
            </a:r>
          </a:p>
          <a:p>
            <a:pPr algn="l">
              <a:lnSpc>
                <a:spcPct val="95000"/>
              </a:lnSpc>
            </a:pPr>
            <a:r>
              <a:rPr lang="en-US" sz="2000" dirty="0">
                <a:solidFill>
                  <a:schemeClr val="bg2">
                    <a:lumMod val="25000"/>
                  </a:schemeClr>
                </a:solidFill>
              </a:rPr>
              <a:t>Base line assessment  and identification of strengths and weaknesses.</a:t>
            </a:r>
          </a:p>
        </p:txBody>
      </p:sp>
      <p:pic>
        <p:nvPicPr>
          <p:cNvPr id="87" name="Picture 8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78925" y="2040507"/>
            <a:ext cx="662826" cy="662826"/>
          </a:xfrm>
          <a:prstGeom prst="rect">
            <a:avLst/>
          </a:prstGeom>
        </p:spPr>
      </p:pic>
      <p:pic>
        <p:nvPicPr>
          <p:cNvPr id="91" name="Picture 9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67250" y="3252172"/>
            <a:ext cx="753686" cy="753686"/>
          </a:xfrm>
          <a:prstGeom prst="rect">
            <a:avLst/>
          </a:prstGeom>
        </p:spPr>
      </p:pic>
      <p:pic>
        <p:nvPicPr>
          <p:cNvPr id="92" name="Picture 9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23970" y="3357786"/>
            <a:ext cx="789544" cy="789544"/>
          </a:xfrm>
          <a:prstGeom prst="rect">
            <a:avLst/>
          </a:prstGeom>
        </p:spPr>
      </p:pic>
      <p:pic>
        <p:nvPicPr>
          <p:cNvPr id="93" name="Picture 9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80650" y="4582256"/>
            <a:ext cx="652968" cy="652968"/>
          </a:xfrm>
          <a:prstGeom prst="rect">
            <a:avLst/>
          </a:prstGeom>
        </p:spPr>
      </p:pic>
      <p:sp>
        <p:nvSpPr>
          <p:cNvPr id="94" name="TextBox 93"/>
          <p:cNvSpPr txBox="1"/>
          <p:nvPr/>
        </p:nvSpPr>
        <p:spPr>
          <a:xfrm>
            <a:off x="5017467" y="3206219"/>
            <a:ext cx="1656184" cy="1015663"/>
          </a:xfrm>
          <a:prstGeom prst="rect">
            <a:avLst/>
          </a:prstGeom>
          <a:noFill/>
        </p:spPr>
        <p:txBody>
          <a:bodyPr wrap="square" rtlCol="1">
            <a:spAutoFit/>
          </a:bodyPr>
          <a:lstStyle/>
          <a:p>
            <a:pPr algn="ctr"/>
            <a:r>
              <a:rPr lang="en-US" sz="2000" b="1" dirty="0"/>
              <a:t>Personal </a:t>
            </a:r>
          </a:p>
          <a:p>
            <a:pPr algn="ctr"/>
            <a:r>
              <a:rPr lang="en-US" sz="2000" b="1" dirty="0"/>
              <a:t>Development</a:t>
            </a:r>
          </a:p>
          <a:p>
            <a:pPr algn="ctr"/>
            <a:r>
              <a:rPr lang="en-US" sz="2000" b="1" dirty="0"/>
              <a:t>Plan   </a:t>
            </a:r>
            <a:endParaRPr lang="ar-JO" sz="2000" b="1" dirty="0"/>
          </a:p>
        </p:txBody>
      </p:sp>
    </p:spTree>
    <p:extLst>
      <p:ext uri="{BB962C8B-B14F-4D97-AF65-F5344CB8AC3E}">
        <p14:creationId xmlns:p14="http://schemas.microsoft.com/office/powerpoint/2010/main" val="9500874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786" y="765498"/>
            <a:ext cx="10975658" cy="778829"/>
          </a:xfrm>
        </p:spPr>
        <p:txBody>
          <a:bodyPr>
            <a:normAutofit fontScale="90000"/>
          </a:bodyPr>
          <a:lstStyle/>
          <a:p>
            <a:pPr algn="l" rtl="0"/>
            <a:r>
              <a:rPr lang="en-US" sz="5300" b="1" dirty="0">
                <a:solidFill>
                  <a:schemeClr val="tx2"/>
                </a:solidFill>
                <a:effectLst>
                  <a:outerShdw blurRad="38100" dist="38100" dir="2700000" algn="tl">
                    <a:srgbClr val="000000">
                      <a:alpha val="43137"/>
                    </a:srgbClr>
                  </a:outerShdw>
                </a:effectLst>
              </a:rPr>
              <a:t>Assessment &amp; Verification </a:t>
            </a:r>
            <a:r>
              <a:rPr lang="en-US" sz="5400" b="1" dirty="0">
                <a:solidFill>
                  <a:schemeClr val="tx2"/>
                </a:solidFill>
              </a:rPr>
              <a:t/>
            </a:r>
            <a:br>
              <a:rPr lang="en-US" sz="5400" b="1" dirty="0">
                <a:solidFill>
                  <a:schemeClr val="tx2"/>
                </a:solidFill>
              </a:rPr>
            </a:br>
            <a:endParaRPr lang="ar-JO" dirty="0"/>
          </a:p>
        </p:txBody>
      </p:sp>
      <p:sp>
        <p:nvSpPr>
          <p:cNvPr id="6" name="TextBox 5"/>
          <p:cNvSpPr txBox="1"/>
          <p:nvPr/>
        </p:nvSpPr>
        <p:spPr>
          <a:xfrm>
            <a:off x="4656299" y="4248406"/>
            <a:ext cx="2304632" cy="461665"/>
          </a:xfrm>
          <a:prstGeom prst="rect">
            <a:avLst/>
          </a:prstGeom>
          <a:solidFill>
            <a:schemeClr val="accent1"/>
          </a:solidFill>
        </p:spPr>
        <p:txBody>
          <a:bodyPr wrap="square" lIns="243840" tIns="121920" rIns="243840" bIns="121920" rtlCol="0" anchor="b" anchorCtr="0">
            <a:spAutoFit/>
          </a:bodyPr>
          <a:lstStyle/>
          <a:p>
            <a:pPr lvl="0" algn="l"/>
            <a:r>
              <a:rPr lang="en-US" sz="1400" b="1" dirty="0">
                <a:solidFill>
                  <a:schemeClr val="bg1"/>
                </a:solidFill>
              </a:rPr>
              <a:t> Assessment Planning </a:t>
            </a:r>
            <a:endParaRPr lang="ar-SA" sz="1400" b="1" dirty="0">
              <a:solidFill>
                <a:schemeClr val="bg1"/>
              </a:solidFill>
            </a:endParaRPr>
          </a:p>
        </p:txBody>
      </p:sp>
      <p:sp>
        <p:nvSpPr>
          <p:cNvPr id="7" name="TextBox 6"/>
          <p:cNvSpPr txBox="1"/>
          <p:nvPr/>
        </p:nvSpPr>
        <p:spPr>
          <a:xfrm>
            <a:off x="6960931" y="3566927"/>
            <a:ext cx="2304632" cy="492443"/>
          </a:xfrm>
          <a:prstGeom prst="rect">
            <a:avLst/>
          </a:prstGeom>
          <a:solidFill>
            <a:schemeClr val="accent3"/>
          </a:solidFill>
        </p:spPr>
        <p:txBody>
          <a:bodyPr wrap="square" lIns="243840" tIns="121920" rIns="243840" bIns="121920" rtlCol="0" anchor="b" anchorCtr="0">
            <a:spAutoFit/>
          </a:bodyPr>
          <a:lstStyle/>
          <a:p>
            <a:pPr algn="l"/>
            <a:r>
              <a:rPr lang="en-US" sz="1600" dirty="0">
                <a:solidFill>
                  <a:srgbClr val="FFFFFF"/>
                </a:solidFill>
              </a:rPr>
              <a:t> </a:t>
            </a:r>
            <a:r>
              <a:rPr lang="en-US" sz="1400" b="1" dirty="0">
                <a:solidFill>
                  <a:srgbClr val="FFFFFF"/>
                </a:solidFill>
              </a:rPr>
              <a:t>Verification Planning</a:t>
            </a:r>
            <a:r>
              <a:rPr lang="en-US" sz="1400" dirty="0">
                <a:solidFill>
                  <a:srgbClr val="FFFFFF"/>
                </a:solidFill>
              </a:rPr>
              <a:t> </a:t>
            </a:r>
            <a:endParaRPr lang="en-US" sz="1600" dirty="0">
              <a:solidFill>
                <a:srgbClr val="FFFFFF"/>
              </a:solidFill>
            </a:endParaRPr>
          </a:p>
        </p:txBody>
      </p:sp>
      <p:sp>
        <p:nvSpPr>
          <p:cNvPr id="8" name="TextBox 7"/>
          <p:cNvSpPr txBox="1"/>
          <p:nvPr/>
        </p:nvSpPr>
        <p:spPr>
          <a:xfrm>
            <a:off x="9265563" y="2719147"/>
            <a:ext cx="2304632" cy="677108"/>
          </a:xfrm>
          <a:prstGeom prst="rect">
            <a:avLst/>
          </a:prstGeom>
          <a:solidFill>
            <a:schemeClr val="accent5"/>
          </a:solidFill>
        </p:spPr>
        <p:txBody>
          <a:bodyPr wrap="square" lIns="243840" tIns="121920" rIns="243840" bIns="121920" rtlCol="0" anchor="b" anchorCtr="0">
            <a:spAutoFit/>
          </a:bodyPr>
          <a:lstStyle/>
          <a:p>
            <a:pPr algn="l"/>
            <a:r>
              <a:rPr lang="en-US" sz="1400" b="1" dirty="0">
                <a:solidFill>
                  <a:srgbClr val="FFFFFF"/>
                </a:solidFill>
              </a:rPr>
              <a:t>Assessment &amp;</a:t>
            </a:r>
          </a:p>
          <a:p>
            <a:pPr algn="l"/>
            <a:r>
              <a:rPr lang="en-US" sz="1400" b="1" dirty="0">
                <a:solidFill>
                  <a:srgbClr val="FFFFFF"/>
                </a:solidFill>
              </a:rPr>
              <a:t>Verification Event</a:t>
            </a:r>
            <a:r>
              <a:rPr lang="en-US" sz="1400" dirty="0">
                <a:solidFill>
                  <a:srgbClr val="FFFFFF"/>
                </a:solidFill>
              </a:rPr>
              <a:t> </a:t>
            </a:r>
          </a:p>
        </p:txBody>
      </p:sp>
      <p:sp>
        <p:nvSpPr>
          <p:cNvPr id="10" name="TextBox 9"/>
          <p:cNvSpPr txBox="1"/>
          <p:nvPr/>
        </p:nvSpPr>
        <p:spPr>
          <a:xfrm>
            <a:off x="4657803" y="4710070"/>
            <a:ext cx="2304632" cy="1528036"/>
          </a:xfrm>
          <a:prstGeom prst="rect">
            <a:avLst/>
          </a:prstGeom>
          <a:solidFill>
            <a:schemeClr val="accent1">
              <a:alpha val="20000"/>
            </a:schemeClr>
          </a:solidFill>
        </p:spPr>
        <p:txBody>
          <a:bodyPr wrap="square" lIns="243840" tIns="121920" rIns="243840" bIns="121920" rtlCol="0">
            <a:noAutofit/>
          </a:bodyPr>
          <a:lstStyle/>
          <a:p>
            <a:pPr marL="285750" indent="-285750" algn="l" rtl="0">
              <a:buFont typeface="Arial" pitchFamily="34" charset="0"/>
              <a:buChar char="•"/>
            </a:pPr>
            <a:r>
              <a:rPr lang="en-GB" sz="1600" dirty="0">
                <a:cs typeface="Times New Roman" panose="02020603050405020304" pitchFamily="18" charset="0"/>
              </a:rPr>
              <a:t>Graduate</a:t>
            </a:r>
            <a:r>
              <a:rPr lang="en-GB" sz="1600" dirty="0">
                <a:latin typeface="Times New Roman" panose="02020603050405020304" pitchFamily="18" charset="0"/>
                <a:cs typeface="Times New Roman" panose="02020603050405020304" pitchFamily="18" charset="0"/>
              </a:rPr>
              <a:t>.</a:t>
            </a:r>
          </a:p>
          <a:p>
            <a:pPr marL="285750" indent="-285750" algn="l" rtl="0">
              <a:buFont typeface="Arial" pitchFamily="34" charset="0"/>
              <a:buChar char="•"/>
            </a:pPr>
            <a:r>
              <a:rPr lang="en-GB" sz="1600" dirty="0">
                <a:cs typeface="Times New Roman" panose="02020603050405020304" pitchFamily="18" charset="0"/>
              </a:rPr>
              <a:t> Assessor.</a:t>
            </a:r>
          </a:p>
        </p:txBody>
      </p:sp>
      <p:sp>
        <p:nvSpPr>
          <p:cNvPr id="11" name="TextBox 10"/>
          <p:cNvSpPr txBox="1"/>
          <p:nvPr/>
        </p:nvSpPr>
        <p:spPr>
          <a:xfrm>
            <a:off x="6960931" y="4053163"/>
            <a:ext cx="2304632" cy="2184943"/>
          </a:xfrm>
          <a:prstGeom prst="rect">
            <a:avLst/>
          </a:prstGeom>
          <a:solidFill>
            <a:schemeClr val="accent3">
              <a:alpha val="20000"/>
            </a:schemeClr>
          </a:solidFill>
        </p:spPr>
        <p:txBody>
          <a:bodyPr wrap="square" lIns="243840" tIns="121920" rIns="243840" bIns="121920" rtlCol="0">
            <a:noAutofit/>
          </a:bodyPr>
          <a:lstStyle/>
          <a:p>
            <a:pPr marL="285750" lvl="0" indent="-285750" algn="l" rtl="0">
              <a:lnSpc>
                <a:spcPct val="110000"/>
              </a:lnSpc>
              <a:buFont typeface="Arial" pitchFamily="34" charset="0"/>
              <a:buChar char="•"/>
            </a:pPr>
            <a:r>
              <a:rPr lang="en-GB" sz="1800" dirty="0">
                <a:cs typeface="Times New Roman" panose="02020603050405020304" pitchFamily="18" charset="0"/>
              </a:rPr>
              <a:t>Assessor. </a:t>
            </a:r>
          </a:p>
          <a:p>
            <a:pPr marL="285750" lvl="0" indent="-285750" algn="l" rtl="0">
              <a:lnSpc>
                <a:spcPct val="110000"/>
              </a:lnSpc>
              <a:buFont typeface="Arial" pitchFamily="34" charset="0"/>
              <a:buChar char="•"/>
            </a:pPr>
            <a:r>
              <a:rPr lang="en-GB" sz="1800" dirty="0">
                <a:cs typeface="Times New Roman" panose="02020603050405020304" pitchFamily="18" charset="0"/>
              </a:rPr>
              <a:t>Verifier.</a:t>
            </a:r>
            <a:endParaRPr lang="en-GB" sz="1400" dirty="0">
              <a:cs typeface="Times New Roman" panose="02020603050405020304" pitchFamily="18" charset="0"/>
            </a:endParaRPr>
          </a:p>
          <a:p>
            <a:pPr marL="285750" indent="-285750" algn="l" rtl="0">
              <a:buFont typeface="Arial" pitchFamily="34" charset="0"/>
              <a:buChar char="•"/>
            </a:pPr>
            <a:endParaRPr lang="en-US" sz="1467" dirty="0"/>
          </a:p>
        </p:txBody>
      </p:sp>
      <p:sp>
        <p:nvSpPr>
          <p:cNvPr id="12" name="TextBox 11"/>
          <p:cNvSpPr txBox="1"/>
          <p:nvPr/>
        </p:nvSpPr>
        <p:spPr>
          <a:xfrm>
            <a:off x="9265563" y="3395937"/>
            <a:ext cx="2304632" cy="2842168"/>
          </a:xfrm>
          <a:prstGeom prst="rect">
            <a:avLst/>
          </a:prstGeom>
          <a:solidFill>
            <a:schemeClr val="accent5">
              <a:alpha val="20000"/>
            </a:schemeClr>
          </a:solidFill>
        </p:spPr>
        <p:txBody>
          <a:bodyPr wrap="square" lIns="243840" tIns="121920" rIns="243840" bIns="121920" rtlCol="0">
            <a:noAutofit/>
          </a:bodyPr>
          <a:lstStyle/>
          <a:p>
            <a:pPr marL="285750" lvl="0" indent="-285750" algn="l" rtl="0">
              <a:buFont typeface="Arial" pitchFamily="34" charset="0"/>
              <a:buChar char="•"/>
            </a:pPr>
            <a:r>
              <a:rPr lang="en-GB" sz="1600" dirty="0">
                <a:cs typeface="Times New Roman" panose="02020603050405020304" pitchFamily="18" charset="0"/>
              </a:rPr>
              <a:t>Graduate.</a:t>
            </a:r>
          </a:p>
          <a:p>
            <a:pPr marL="285750" lvl="0" indent="-285750" algn="l" rtl="0">
              <a:buFont typeface="Arial" pitchFamily="34" charset="0"/>
              <a:buChar char="•"/>
            </a:pPr>
            <a:r>
              <a:rPr lang="en-GB" sz="1600" dirty="0">
                <a:latin typeface="Times New Roman" panose="02020603050405020304" pitchFamily="18" charset="0"/>
                <a:cs typeface="Times New Roman" panose="02020603050405020304" pitchFamily="18" charset="0"/>
              </a:rPr>
              <a:t> </a:t>
            </a:r>
            <a:r>
              <a:rPr lang="en-GB" sz="1600" dirty="0">
                <a:cs typeface="Times New Roman" panose="02020603050405020304" pitchFamily="18" charset="0"/>
              </a:rPr>
              <a:t>Assessor. </a:t>
            </a:r>
          </a:p>
          <a:p>
            <a:pPr marL="285750" lvl="0" indent="-285750" algn="l" rtl="0">
              <a:buFont typeface="Arial" pitchFamily="34" charset="0"/>
              <a:buChar char="•"/>
            </a:pPr>
            <a:r>
              <a:rPr lang="en-GB" sz="1600" dirty="0">
                <a:latin typeface="Times New Roman" panose="02020603050405020304" pitchFamily="18" charset="0"/>
                <a:cs typeface="Times New Roman" panose="02020603050405020304" pitchFamily="18" charset="0"/>
              </a:rPr>
              <a:t> </a:t>
            </a:r>
            <a:r>
              <a:rPr lang="en-GB" sz="1600" dirty="0">
                <a:cs typeface="Times New Roman" panose="02020603050405020304" pitchFamily="18" charset="0"/>
              </a:rPr>
              <a:t>Verifier.</a:t>
            </a:r>
            <a:endParaRPr lang="en-US" sz="1400" dirty="0"/>
          </a:p>
        </p:txBody>
      </p:sp>
      <p:sp>
        <p:nvSpPr>
          <p:cNvPr id="21" name="TextBox 20"/>
          <p:cNvSpPr txBox="1"/>
          <p:nvPr/>
        </p:nvSpPr>
        <p:spPr>
          <a:xfrm>
            <a:off x="192931" y="2075640"/>
            <a:ext cx="4654795" cy="2631490"/>
          </a:xfrm>
          <a:prstGeom prst="rect">
            <a:avLst/>
          </a:prstGeom>
          <a:noFill/>
        </p:spPr>
        <p:txBody>
          <a:bodyPr wrap="square" rtlCol="1">
            <a:spAutoFit/>
          </a:bodyPr>
          <a:lstStyle/>
          <a:p>
            <a:pPr algn="l"/>
            <a:r>
              <a:rPr lang="en-US" sz="2400" b="1" dirty="0">
                <a:solidFill>
                  <a:schemeClr val="tx2"/>
                </a:solidFill>
              </a:rPr>
              <a:t>Assessment &amp; Verification</a:t>
            </a:r>
          </a:p>
          <a:p>
            <a:pPr algn="l" rtl="0"/>
            <a:r>
              <a:rPr lang="en-US" sz="2400" dirty="0">
                <a:solidFill>
                  <a:schemeClr val="bg2">
                    <a:lumMod val="25000"/>
                  </a:schemeClr>
                </a:solidFill>
              </a:rPr>
              <a:t>Systematic methods of gathering data under standardized conditions and reaching a conclusion regarding the knowledge, qualification and potential of an employee.</a:t>
            </a:r>
          </a:p>
          <a:p>
            <a:pPr algn="l"/>
            <a:endParaRPr lang="ar-JO" dirty="0"/>
          </a:p>
        </p:txBody>
      </p:sp>
    </p:spTree>
    <p:extLst>
      <p:ext uri="{BB962C8B-B14F-4D97-AF65-F5344CB8AC3E}">
        <p14:creationId xmlns:p14="http://schemas.microsoft.com/office/powerpoint/2010/main" val="2696927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20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30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grpId="0" nodeType="withEffect">
                                  <p:stCondLst>
                                    <p:cond delay="40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0" grpId="0" animBg="1"/>
      <p:bldP spid="11" grpId="0" animBg="1"/>
      <p:bldP spid="1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3133" y="2565698"/>
            <a:ext cx="10975658" cy="1143265"/>
          </a:xfrm>
        </p:spPr>
        <p:txBody>
          <a:bodyPr>
            <a:noAutofit/>
          </a:bodyPr>
          <a:lstStyle/>
          <a:p>
            <a:r>
              <a:rPr lang="en-GB" sz="4800" b="1" dirty="0">
                <a:solidFill>
                  <a:schemeClr val="tx2"/>
                </a:solidFill>
                <a:latin typeface="Times New Roman" panose="02020603050405020304" pitchFamily="18" charset="0"/>
                <a:cs typeface="Simple Indust Shaded" panose="02010400000000000000" pitchFamily="2" charset="-78"/>
              </a:rPr>
              <a:t>Developing Standard Operational Manual for CAMS</a:t>
            </a:r>
            <a:endParaRPr lang="ar-JO" sz="4800" b="1" dirty="0">
              <a:solidFill>
                <a:schemeClr val="tx2"/>
              </a:solidFill>
              <a:cs typeface="Simple Indust Shaded" panose="02010400000000000000" pitchFamily="2" charset="-78"/>
            </a:endParaRPr>
          </a:p>
        </p:txBody>
      </p:sp>
    </p:spTree>
    <p:extLst>
      <p:ext uri="{BB962C8B-B14F-4D97-AF65-F5344CB8AC3E}">
        <p14:creationId xmlns:p14="http://schemas.microsoft.com/office/powerpoint/2010/main" val="35289559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en-US" b="1" dirty="0">
                <a:solidFill>
                  <a:srgbClr val="002060"/>
                </a:solidFill>
              </a:rPr>
              <a:t>Project Team </a:t>
            </a:r>
            <a:endParaRPr lang="ar-JO" b="1" dirty="0">
              <a:solidFill>
                <a:srgbClr val="002060"/>
              </a:solidFill>
            </a:endParaRPr>
          </a:p>
        </p:txBody>
      </p:sp>
      <p:sp>
        <p:nvSpPr>
          <p:cNvPr id="8" name="TextBox 7"/>
          <p:cNvSpPr txBox="1"/>
          <p:nvPr/>
        </p:nvSpPr>
        <p:spPr>
          <a:xfrm>
            <a:off x="1998992" y="1708955"/>
            <a:ext cx="2808312" cy="846386"/>
          </a:xfrm>
          <a:prstGeom prst="rect">
            <a:avLst/>
          </a:prstGeom>
          <a:noFill/>
        </p:spPr>
        <p:txBody>
          <a:bodyPr wrap="square" rtlCol="1">
            <a:spAutoFit/>
          </a:bodyPr>
          <a:lstStyle/>
          <a:p>
            <a:pPr algn="l" rtl="0"/>
            <a:r>
              <a:rPr lang="en-US" sz="2800" b="1" dirty="0">
                <a:solidFill>
                  <a:srgbClr val="002060"/>
                </a:solidFill>
              </a:rPr>
              <a:t>Supervised by: </a:t>
            </a:r>
          </a:p>
          <a:p>
            <a:pPr algn="l" rtl="0"/>
            <a:endParaRPr lang="ar-JO" b="1" dirty="0">
              <a:solidFill>
                <a:srgbClr val="002060"/>
              </a:solidFill>
            </a:endParaRPr>
          </a:p>
        </p:txBody>
      </p:sp>
      <p:grpSp>
        <p:nvGrpSpPr>
          <p:cNvPr id="17" name="Group 16"/>
          <p:cNvGrpSpPr/>
          <p:nvPr/>
        </p:nvGrpSpPr>
        <p:grpSpPr>
          <a:xfrm>
            <a:off x="624978" y="1592088"/>
            <a:ext cx="1249729" cy="1080120"/>
            <a:chOff x="624978" y="1557586"/>
            <a:chExt cx="1249729" cy="1080120"/>
          </a:xfrm>
        </p:grpSpPr>
        <p:sp>
          <p:nvSpPr>
            <p:cNvPr id="6" name="Oval 5"/>
            <p:cNvSpPr/>
            <p:nvPr/>
          </p:nvSpPr>
          <p:spPr>
            <a:xfrm>
              <a:off x="624978" y="1557586"/>
              <a:ext cx="1249729" cy="108012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9368" y="1591222"/>
              <a:ext cx="1040949" cy="1040949"/>
            </a:xfrm>
            <a:prstGeom prst="rect">
              <a:avLst/>
            </a:prstGeom>
          </p:spPr>
        </p:pic>
      </p:grpSp>
      <p:sp>
        <p:nvSpPr>
          <p:cNvPr id="11" name="TextBox 10"/>
          <p:cNvSpPr txBox="1"/>
          <p:nvPr/>
        </p:nvSpPr>
        <p:spPr>
          <a:xfrm>
            <a:off x="1910348" y="2650681"/>
            <a:ext cx="3240360" cy="461665"/>
          </a:xfrm>
          <a:prstGeom prst="rect">
            <a:avLst/>
          </a:prstGeom>
          <a:noFill/>
        </p:spPr>
        <p:txBody>
          <a:bodyPr wrap="square" rtlCol="1">
            <a:spAutoFit/>
          </a:bodyPr>
          <a:lstStyle/>
          <a:p>
            <a:pPr algn="l" rtl="0"/>
            <a:r>
              <a:rPr lang="en-GB" sz="2400" dirty="0" err="1"/>
              <a:t>Eng</a:t>
            </a:r>
            <a:r>
              <a:rPr lang="en-US" sz="2400" dirty="0"/>
              <a:t>. Suleiman Daifi</a:t>
            </a:r>
            <a:endParaRPr lang="ar-JO" sz="2400" dirty="0"/>
          </a:p>
        </p:txBody>
      </p:sp>
      <p:grpSp>
        <p:nvGrpSpPr>
          <p:cNvPr id="18" name="Group 17"/>
          <p:cNvGrpSpPr/>
          <p:nvPr/>
        </p:nvGrpSpPr>
        <p:grpSpPr>
          <a:xfrm>
            <a:off x="6097588" y="1625724"/>
            <a:ext cx="1249363" cy="1079500"/>
            <a:chOff x="5593531" y="1652409"/>
            <a:chExt cx="1249363" cy="1079500"/>
          </a:xfrm>
        </p:grpSpPr>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93531" y="1652409"/>
              <a:ext cx="1249363"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46376" y="1692797"/>
              <a:ext cx="943673" cy="943673"/>
            </a:xfrm>
            <a:prstGeom prst="rect">
              <a:avLst/>
            </a:prstGeom>
          </p:spPr>
        </p:pic>
      </p:grpSp>
      <p:sp>
        <p:nvSpPr>
          <p:cNvPr id="14" name="TextBox 13"/>
          <p:cNvSpPr txBox="1"/>
          <p:nvPr/>
        </p:nvSpPr>
        <p:spPr>
          <a:xfrm>
            <a:off x="7636392" y="1741043"/>
            <a:ext cx="2808312" cy="846386"/>
          </a:xfrm>
          <a:prstGeom prst="rect">
            <a:avLst/>
          </a:prstGeom>
          <a:noFill/>
        </p:spPr>
        <p:txBody>
          <a:bodyPr wrap="square" rtlCol="1">
            <a:spAutoFit/>
          </a:bodyPr>
          <a:lstStyle/>
          <a:p>
            <a:pPr algn="l" rtl="0"/>
            <a:r>
              <a:rPr lang="en-US" sz="2800" b="1" dirty="0">
                <a:solidFill>
                  <a:srgbClr val="002060"/>
                </a:solidFill>
              </a:rPr>
              <a:t>Prepared by: </a:t>
            </a:r>
          </a:p>
          <a:p>
            <a:pPr algn="l" rtl="0"/>
            <a:endParaRPr lang="ar-JO" b="1" dirty="0">
              <a:solidFill>
                <a:srgbClr val="002060"/>
              </a:solidFill>
            </a:endParaRPr>
          </a:p>
        </p:txBody>
      </p:sp>
      <p:sp>
        <p:nvSpPr>
          <p:cNvPr id="15" name="TextBox 14"/>
          <p:cNvSpPr txBox="1"/>
          <p:nvPr/>
        </p:nvSpPr>
        <p:spPr>
          <a:xfrm>
            <a:off x="7585420" y="2640243"/>
            <a:ext cx="3576338" cy="2862322"/>
          </a:xfrm>
          <a:prstGeom prst="rect">
            <a:avLst/>
          </a:prstGeom>
          <a:noFill/>
        </p:spPr>
        <p:txBody>
          <a:bodyPr wrap="square" rtlCol="1">
            <a:spAutoFit/>
          </a:bodyPr>
          <a:lstStyle/>
          <a:p>
            <a:pPr algn="l">
              <a:lnSpc>
                <a:spcPct val="150000"/>
              </a:lnSpc>
            </a:pPr>
            <a:r>
              <a:rPr lang="en-US" sz="2400" dirty="0"/>
              <a:t>Ahmad </a:t>
            </a:r>
            <a:r>
              <a:rPr lang="en-US" sz="2400" dirty="0" err="1"/>
              <a:t>Daraghma</a:t>
            </a:r>
            <a:r>
              <a:rPr lang="en-US" sz="2400" dirty="0"/>
              <a:t> </a:t>
            </a:r>
            <a:br>
              <a:rPr lang="en-US" sz="2400" dirty="0"/>
            </a:br>
            <a:r>
              <a:rPr lang="en-US" sz="2400" dirty="0" err="1"/>
              <a:t>Dima</a:t>
            </a:r>
            <a:r>
              <a:rPr lang="en-US" sz="2400" dirty="0"/>
              <a:t> </a:t>
            </a:r>
            <a:r>
              <a:rPr lang="en-US" sz="2400" dirty="0" err="1"/>
              <a:t>Khalifa</a:t>
            </a:r>
            <a:r>
              <a:rPr lang="en-US" sz="2400" dirty="0"/>
              <a:t/>
            </a:r>
            <a:br>
              <a:rPr lang="en-US" sz="2400" dirty="0"/>
            </a:br>
            <a:r>
              <a:rPr lang="en-US" sz="2400" dirty="0" err="1"/>
              <a:t>Motasem</a:t>
            </a:r>
            <a:r>
              <a:rPr lang="en-US" sz="2400" dirty="0"/>
              <a:t> </a:t>
            </a:r>
            <a:r>
              <a:rPr lang="en-US" sz="2400" dirty="0" err="1"/>
              <a:t>Khater</a:t>
            </a:r>
            <a:r>
              <a:rPr lang="en-US" sz="2400" dirty="0"/>
              <a:t> </a:t>
            </a:r>
            <a:br>
              <a:rPr lang="en-US" sz="2400" dirty="0"/>
            </a:br>
            <a:r>
              <a:rPr lang="en-US" sz="2400" dirty="0" err="1"/>
              <a:t>karmel</a:t>
            </a:r>
            <a:r>
              <a:rPr lang="en-US" sz="2400" dirty="0"/>
              <a:t> Abu </a:t>
            </a:r>
            <a:r>
              <a:rPr lang="en-US" sz="2400" dirty="0" err="1"/>
              <a:t>yacoub</a:t>
            </a:r>
            <a:r>
              <a:rPr lang="en-US" sz="2400" dirty="0"/>
              <a:t> </a:t>
            </a:r>
          </a:p>
          <a:p>
            <a:pPr algn="l">
              <a:lnSpc>
                <a:spcPct val="150000"/>
              </a:lnSpc>
            </a:pPr>
            <a:r>
              <a:rPr lang="en-GB" sz="2400" dirty="0" err="1"/>
              <a:t>Saif</a:t>
            </a:r>
            <a:r>
              <a:rPr lang="en-GB" sz="2400" dirty="0"/>
              <a:t> Ismail</a:t>
            </a:r>
            <a:endParaRPr lang="en-US" sz="2400" dirty="0">
              <a:solidFill>
                <a:schemeClr val="tx1">
                  <a:lumMod val="95000"/>
                  <a:lumOff val="5000"/>
                </a:schemeClr>
              </a:solidFill>
              <a:cs typeface="Times New Roman" panose="02020603050405020304" pitchFamily="18" charset="0"/>
            </a:endParaRPr>
          </a:p>
        </p:txBody>
      </p:sp>
      <p:pic>
        <p:nvPicPr>
          <p:cNvPr id="3" name="صورة 2"/>
          <p:cNvPicPr>
            <a:picLocks noChangeAspect="1"/>
          </p:cNvPicPr>
          <p:nvPr/>
        </p:nvPicPr>
        <p:blipFill>
          <a:blip r:embed="rId6"/>
          <a:stretch>
            <a:fillRect/>
          </a:stretch>
        </p:blipFill>
        <p:spPr>
          <a:xfrm>
            <a:off x="520529" y="4071404"/>
            <a:ext cx="1249788" cy="1079086"/>
          </a:xfrm>
          <a:prstGeom prst="rect">
            <a:avLst/>
          </a:prstGeom>
        </p:spPr>
      </p:pic>
      <p:sp>
        <p:nvSpPr>
          <p:cNvPr id="4" name="مستطيل 3"/>
          <p:cNvSpPr/>
          <p:nvPr/>
        </p:nvSpPr>
        <p:spPr>
          <a:xfrm>
            <a:off x="355148" y="4195448"/>
            <a:ext cx="6096000" cy="1323439"/>
          </a:xfrm>
          <a:prstGeom prst="rect">
            <a:avLst/>
          </a:prstGeom>
        </p:spPr>
        <p:txBody>
          <a:bodyPr>
            <a:spAutoFit/>
          </a:bodyPr>
          <a:lstStyle/>
          <a:p>
            <a:pPr algn="ctr"/>
            <a:r>
              <a:rPr lang="en-GB" sz="2800" b="1" dirty="0">
                <a:solidFill>
                  <a:srgbClr val="002060"/>
                </a:solidFill>
              </a:rPr>
              <a:t>External Supervisor:</a:t>
            </a:r>
            <a:endParaRPr lang="ar-SA" sz="2800" b="1" dirty="0">
              <a:solidFill>
                <a:srgbClr val="002060"/>
              </a:solidFill>
            </a:endParaRPr>
          </a:p>
          <a:p>
            <a:pPr algn="ctr"/>
            <a:r>
              <a:rPr lang="en-GB" sz="2800" b="1" dirty="0">
                <a:solidFill>
                  <a:srgbClr val="002060"/>
                </a:solidFill>
              </a:rPr>
              <a:t> </a:t>
            </a:r>
            <a:r>
              <a:rPr lang="en-GB" sz="2400" dirty="0"/>
              <a:t/>
            </a:r>
            <a:br>
              <a:rPr lang="en-GB" sz="2400" dirty="0"/>
            </a:br>
            <a:r>
              <a:rPr lang="en-GB" sz="2400" dirty="0" err="1"/>
              <a:t>Dr.</a:t>
            </a:r>
            <a:r>
              <a:rPr lang="en-GB" sz="2400" dirty="0"/>
              <a:t> </a:t>
            </a:r>
            <a:r>
              <a:rPr lang="en-GB" sz="2400" dirty="0" err="1"/>
              <a:t>Muntassr</a:t>
            </a:r>
            <a:r>
              <a:rPr lang="en-GB" sz="2400" dirty="0"/>
              <a:t> </a:t>
            </a:r>
            <a:r>
              <a:rPr lang="en-GB" sz="2400" dirty="0" err="1"/>
              <a:t>Khater</a:t>
            </a:r>
            <a:r>
              <a:rPr lang="en-GB" sz="2400" dirty="0"/>
              <a:t> </a:t>
            </a:r>
            <a:endParaRPr lang="ar-SA" sz="2400" dirty="0"/>
          </a:p>
        </p:txBody>
      </p:sp>
    </p:spTree>
    <p:extLst>
      <p:ext uri="{BB962C8B-B14F-4D97-AF65-F5344CB8AC3E}">
        <p14:creationId xmlns:p14="http://schemas.microsoft.com/office/powerpoint/2010/main" val="19407737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223036" cy="68595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962510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4939" y="405458"/>
            <a:ext cx="11335698" cy="922845"/>
          </a:xfrm>
        </p:spPr>
        <p:txBody>
          <a:bodyPr>
            <a:noAutofit/>
          </a:bodyPr>
          <a:lstStyle/>
          <a:p>
            <a:r>
              <a:rPr lang="en-GB" sz="4000" b="1" dirty="0">
                <a:solidFill>
                  <a:srgbClr val="002060"/>
                </a:solidFill>
                <a:effectLst>
                  <a:outerShdw blurRad="38100" dist="38100" dir="2700000" algn="tl">
                    <a:srgbClr val="000000">
                      <a:alpha val="43137"/>
                    </a:srgbClr>
                  </a:outerShdw>
                </a:effectLst>
                <a:cs typeface="Times New Roman" panose="02020603050405020304" pitchFamily="18" charset="0"/>
              </a:rPr>
              <a:t>Developing Standard Operational Manual for CAMS</a:t>
            </a:r>
            <a:endParaRPr lang="ar-JO" sz="4000" b="1" dirty="0">
              <a:solidFill>
                <a:srgbClr val="00206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25000" lnSpcReduction="20000"/>
          </a:bodyPr>
          <a:lstStyle/>
          <a:p>
            <a:pPr marL="0" indent="0" algn="just" rtl="0">
              <a:lnSpc>
                <a:spcPct val="170000"/>
              </a:lnSpc>
              <a:buNone/>
            </a:pPr>
            <a:r>
              <a:rPr lang="en-US" sz="9600" dirty="0">
                <a:solidFill>
                  <a:srgbClr val="002060"/>
                </a:solidFill>
              </a:rPr>
              <a:t>Standard Operating Procedures manual (SOPs) is a written document that lists the instructions, step-by-step, on how to complete a job task or how to handle a specific situation when it arises in the workplace,  this manual may include tasks for the entire company, or separate manuals may exist for each department. </a:t>
            </a:r>
          </a:p>
          <a:p>
            <a:pPr marL="0" indent="0" algn="just" rtl="0">
              <a:lnSpc>
                <a:spcPct val="170000"/>
              </a:lnSpc>
              <a:buNone/>
            </a:pPr>
            <a:r>
              <a:rPr lang="en-GB" sz="9600" dirty="0">
                <a:solidFill>
                  <a:srgbClr val="002060"/>
                </a:solidFill>
              </a:rPr>
              <a:t>The </a:t>
            </a:r>
            <a:r>
              <a:rPr lang="en-GB" sz="9600" b="1" dirty="0">
                <a:solidFill>
                  <a:srgbClr val="002060"/>
                </a:solidFill>
              </a:rPr>
              <a:t>main deliverables of Project 2 </a:t>
            </a:r>
            <a:r>
              <a:rPr lang="en-GB" sz="9600" dirty="0">
                <a:solidFill>
                  <a:srgbClr val="002060"/>
                </a:solidFill>
              </a:rPr>
              <a:t>was a comprehensive Standard Operating Procedures (SOP’S) Manual for Competency Assurance Management System (CAMS) and its schemes &amp; all essential documented to implement the system efficiently.</a:t>
            </a:r>
          </a:p>
          <a:p>
            <a:pPr marL="0" indent="0" algn="l">
              <a:buNone/>
            </a:pPr>
            <a:endParaRPr lang="ar-JO" dirty="0"/>
          </a:p>
        </p:txBody>
      </p:sp>
    </p:spTree>
    <p:extLst>
      <p:ext uri="{BB962C8B-B14F-4D97-AF65-F5344CB8AC3E}">
        <p14:creationId xmlns:p14="http://schemas.microsoft.com/office/powerpoint/2010/main" val="5790730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80963" y="405458"/>
            <a:ext cx="10225136" cy="6048672"/>
          </a:xfrm>
        </p:spPr>
        <p:txBody>
          <a:bodyPr>
            <a:normAutofit/>
          </a:bodyPr>
          <a:lstStyle/>
          <a:p>
            <a:pPr marL="457200" indent="-457200" algn="just" rtl="0">
              <a:buFont typeface="Wingdings" panose="05000000000000000000" pitchFamily="2" charset="2"/>
              <a:buChar char="v"/>
            </a:pPr>
            <a:r>
              <a:rPr lang="en-GB" sz="2800" b="1" dirty="0">
                <a:solidFill>
                  <a:schemeClr val="bg2">
                    <a:lumMod val="25000"/>
                  </a:schemeClr>
                </a:solidFill>
                <a:effectLst>
                  <a:outerShdw blurRad="38100" dist="38100" dir="2700000" algn="tl">
                    <a:srgbClr val="000000">
                      <a:alpha val="43137"/>
                    </a:srgbClr>
                  </a:outerShdw>
                </a:effectLst>
                <a:cs typeface="Times New Roman" panose="02020603050405020304" pitchFamily="18" charset="0"/>
              </a:rPr>
              <a:t>(SOPs) Manual for CAMS consist of six components, which are as follows:       </a:t>
            </a:r>
            <a:r>
              <a:rPr lang="ar-JO" sz="2800" b="1" dirty="0">
                <a:solidFill>
                  <a:srgbClr val="002060"/>
                </a:solidFill>
                <a:effectLst>
                  <a:outerShdw blurRad="38100" dist="38100" dir="2700000" algn="tl">
                    <a:srgbClr val="000000">
                      <a:alpha val="43137"/>
                    </a:srgbClr>
                  </a:outerShdw>
                </a:effectLst>
                <a:cs typeface="Times New Roman" panose="02020603050405020304" pitchFamily="18" charset="0"/>
              </a:rPr>
              <a:t> </a:t>
            </a:r>
          </a:p>
          <a:p>
            <a:pPr algn="l"/>
            <a:endParaRPr lang="ar-JO" sz="2800" dirty="0">
              <a:solidFill>
                <a:srgbClr val="002060"/>
              </a:solidFill>
            </a:endParaRPr>
          </a:p>
        </p:txBody>
      </p:sp>
      <p:sp>
        <p:nvSpPr>
          <p:cNvPr id="4" name="عنصر نائب للمحتوى 2"/>
          <p:cNvSpPr txBox="1">
            <a:spLocks/>
          </p:cNvSpPr>
          <p:nvPr/>
        </p:nvSpPr>
        <p:spPr>
          <a:xfrm>
            <a:off x="841003" y="1701602"/>
            <a:ext cx="7543801" cy="4023360"/>
          </a:xfrm>
          <a:prstGeom prst="rect">
            <a:avLst/>
          </a:prstGeom>
        </p:spPr>
        <p:txBody>
          <a:bodyPr vert="horz" lIns="91440" tIns="45720" rIns="91440" bIns="45720" rtlCol="1">
            <a:normAutofit fontScale="92500"/>
          </a:bodyPr>
          <a:lstStyle>
            <a:lvl1pPr marL="0" indent="0" algn="ctr" defTabSz="914400" rtl="1"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1"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1"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1"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1"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1"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1"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1"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1"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457200" indent="-457200" algn="l" rtl="0">
              <a:lnSpc>
                <a:spcPct val="160000"/>
              </a:lnSpc>
              <a:buFont typeface="+mj-lt"/>
              <a:buAutoNum type="arabicPeriod"/>
            </a:pPr>
            <a:r>
              <a:rPr lang="en-US" sz="2600" b="1" dirty="0">
                <a:solidFill>
                  <a:schemeClr val="accent2">
                    <a:lumMod val="50000"/>
                  </a:schemeClr>
                </a:solidFill>
              </a:rPr>
              <a:t>Purpose</a:t>
            </a:r>
            <a:endParaRPr lang="ar-SA" sz="2600" dirty="0">
              <a:solidFill>
                <a:schemeClr val="accent2">
                  <a:lumMod val="50000"/>
                </a:schemeClr>
              </a:solidFill>
            </a:endParaRPr>
          </a:p>
          <a:p>
            <a:pPr marL="457200" indent="-457200" algn="l" rtl="0">
              <a:lnSpc>
                <a:spcPct val="160000"/>
              </a:lnSpc>
              <a:buFont typeface="+mj-lt"/>
              <a:buAutoNum type="arabicPeriod"/>
            </a:pPr>
            <a:r>
              <a:rPr lang="en-US" sz="2600" b="1" dirty="0">
                <a:solidFill>
                  <a:schemeClr val="accent2">
                    <a:lumMod val="50000"/>
                  </a:schemeClr>
                </a:solidFill>
              </a:rPr>
              <a:t>Scope </a:t>
            </a:r>
            <a:endParaRPr lang="ar-SA" sz="2600" dirty="0">
              <a:solidFill>
                <a:schemeClr val="accent2">
                  <a:lumMod val="50000"/>
                </a:schemeClr>
              </a:solidFill>
            </a:endParaRPr>
          </a:p>
          <a:p>
            <a:pPr marL="457200" indent="-457200" algn="l" rtl="0">
              <a:lnSpc>
                <a:spcPct val="160000"/>
              </a:lnSpc>
              <a:buFont typeface="+mj-lt"/>
              <a:buAutoNum type="arabicPeriod"/>
            </a:pPr>
            <a:r>
              <a:rPr lang="en-US" sz="2600" b="1" dirty="0">
                <a:solidFill>
                  <a:schemeClr val="accent2">
                    <a:lumMod val="50000"/>
                  </a:schemeClr>
                </a:solidFill>
              </a:rPr>
              <a:t>Definitions</a:t>
            </a:r>
            <a:endParaRPr lang="ar-SA" sz="2600" dirty="0">
              <a:solidFill>
                <a:schemeClr val="accent2">
                  <a:lumMod val="50000"/>
                </a:schemeClr>
              </a:solidFill>
            </a:endParaRPr>
          </a:p>
          <a:p>
            <a:pPr marL="457200" indent="-457200" algn="l" rtl="0">
              <a:lnSpc>
                <a:spcPct val="160000"/>
              </a:lnSpc>
              <a:buFont typeface="+mj-lt"/>
              <a:buAutoNum type="arabicPeriod"/>
            </a:pPr>
            <a:r>
              <a:rPr lang="en-US" sz="2600" b="1" dirty="0">
                <a:solidFill>
                  <a:schemeClr val="accent2">
                    <a:lumMod val="50000"/>
                  </a:schemeClr>
                </a:solidFill>
              </a:rPr>
              <a:t>Responsibilities</a:t>
            </a:r>
            <a:endParaRPr lang="ar-SA" sz="2600" dirty="0">
              <a:solidFill>
                <a:schemeClr val="accent2">
                  <a:lumMod val="50000"/>
                </a:schemeClr>
              </a:solidFill>
            </a:endParaRPr>
          </a:p>
          <a:p>
            <a:pPr marL="457200" indent="-457200" algn="l" rtl="0">
              <a:lnSpc>
                <a:spcPct val="160000"/>
              </a:lnSpc>
              <a:buFont typeface="+mj-lt"/>
              <a:buAutoNum type="arabicPeriod"/>
            </a:pPr>
            <a:r>
              <a:rPr lang="en-US" sz="2600" b="1" dirty="0">
                <a:solidFill>
                  <a:schemeClr val="accent2">
                    <a:lumMod val="50000"/>
                  </a:schemeClr>
                </a:solidFill>
              </a:rPr>
              <a:t>Detailed Procedures                                                                                                              </a:t>
            </a:r>
            <a:endParaRPr lang="ar-SA" sz="2600" dirty="0">
              <a:solidFill>
                <a:schemeClr val="accent2">
                  <a:lumMod val="50000"/>
                </a:schemeClr>
              </a:solidFill>
            </a:endParaRPr>
          </a:p>
          <a:p>
            <a:pPr marL="457200" indent="-457200" algn="l" rtl="0">
              <a:lnSpc>
                <a:spcPct val="160000"/>
              </a:lnSpc>
              <a:buFont typeface="+mj-lt"/>
              <a:buAutoNum type="arabicPeriod"/>
            </a:pPr>
            <a:r>
              <a:rPr lang="en-US" sz="2600" b="1" dirty="0">
                <a:solidFill>
                  <a:schemeClr val="accent2">
                    <a:lumMod val="50000"/>
                  </a:schemeClr>
                </a:solidFill>
              </a:rPr>
              <a:t>Related Documents                                                                                                               </a:t>
            </a:r>
            <a:endParaRPr lang="ar-SA" sz="2600" dirty="0">
              <a:solidFill>
                <a:schemeClr val="accent2">
                  <a:lumMod val="50000"/>
                </a:schemeClr>
              </a:solidFill>
            </a:endParaRPr>
          </a:p>
          <a:p>
            <a:pPr marL="457200" indent="-457200" algn="l" rtl="0">
              <a:buFont typeface="+mj-lt"/>
              <a:buAutoNum type="arabicPeriod"/>
            </a:pPr>
            <a:endParaRPr lang="ar-SA" dirty="0">
              <a:solidFill>
                <a:srgbClr val="002060"/>
              </a:solidFill>
            </a:endParaRPr>
          </a:p>
        </p:txBody>
      </p:sp>
    </p:spTree>
    <p:extLst>
      <p:ext uri="{BB962C8B-B14F-4D97-AF65-F5344CB8AC3E}">
        <p14:creationId xmlns:p14="http://schemas.microsoft.com/office/powerpoint/2010/main" val="19406530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7109" y="85973"/>
            <a:ext cx="7033691" cy="1471613"/>
          </a:xfrm>
        </p:spPr>
        <p:txBody>
          <a:bodyPr>
            <a:noAutofit/>
          </a:bodyPr>
          <a:lstStyle/>
          <a:p>
            <a:r>
              <a:rPr lang="en-GB" sz="4800" b="1" u="sng" dirty="0">
                <a:solidFill>
                  <a:srgbClr val="002060"/>
                </a:solidFill>
                <a:effectLst>
                  <a:outerShdw blurRad="38100" dist="38100" dir="2700000" algn="tl">
                    <a:srgbClr val="000000">
                      <a:alpha val="43137"/>
                    </a:srgbClr>
                  </a:outerShdw>
                </a:effectLst>
                <a:cs typeface="Times New Roman" panose="02020603050405020304" pitchFamily="18" charset="0"/>
              </a:rPr>
              <a:t>Benefits of SOPs Manual</a:t>
            </a:r>
            <a:endParaRPr lang="ar-JO" sz="4800" b="1" u="sng" dirty="0">
              <a:solidFill>
                <a:srgbClr val="002060"/>
              </a:solidFill>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4536" y="1593250"/>
            <a:ext cx="11161240" cy="4968552"/>
          </a:xfrm>
        </p:spPr>
        <p:txBody>
          <a:bodyPr>
            <a:normAutofit fontScale="32500" lnSpcReduction="20000"/>
          </a:bodyPr>
          <a:lstStyle/>
          <a:p>
            <a:pPr algn="just" rtl="0">
              <a:lnSpc>
                <a:spcPct val="170000"/>
              </a:lnSpc>
            </a:pPr>
            <a:r>
              <a:rPr lang="en-US" sz="7400" dirty="0">
                <a:solidFill>
                  <a:srgbClr val="002060"/>
                </a:solidFill>
              </a:rPr>
              <a:t>As workers obey the SOPs for a specific job, they create a reliable and straightforward product. Therefore, if your aim is to deliver the same output in the long run and </a:t>
            </a:r>
            <a:r>
              <a:rPr lang="ar-JO" sz="7400" dirty="0">
                <a:solidFill>
                  <a:srgbClr val="002060"/>
                </a:solidFill>
              </a:rPr>
              <a:t>   </a:t>
            </a:r>
            <a:r>
              <a:rPr lang="en-US" sz="7400" dirty="0">
                <a:solidFill>
                  <a:srgbClr val="002060"/>
                </a:solidFill>
              </a:rPr>
              <a:t>maximize the profitability of your company, adopting SOPs will offer several benefits:</a:t>
            </a:r>
            <a:endParaRPr lang="en-GB" sz="7400" dirty="0">
              <a:solidFill>
                <a:srgbClr val="002060"/>
              </a:solidFill>
            </a:endParaRPr>
          </a:p>
          <a:p>
            <a:pPr marL="457200" indent="-457200" algn="l" rtl="0">
              <a:buFont typeface="+mj-lt"/>
              <a:buAutoNum type="arabicParenR"/>
            </a:pPr>
            <a:endParaRPr lang="en-GB" sz="7400" dirty="0">
              <a:solidFill>
                <a:srgbClr val="002060"/>
              </a:solidFill>
            </a:endParaRPr>
          </a:p>
          <a:p>
            <a:pPr marL="457200" indent="-457200" algn="l" rtl="0">
              <a:buFont typeface="+mj-lt"/>
              <a:buAutoNum type="arabicParenR"/>
            </a:pPr>
            <a:r>
              <a:rPr lang="en-GB" sz="7400" b="1" dirty="0">
                <a:solidFill>
                  <a:srgbClr val="002060"/>
                </a:solidFill>
              </a:rPr>
              <a:t>Readiness for Future Growth.</a:t>
            </a:r>
          </a:p>
          <a:p>
            <a:pPr marL="457200" indent="-457200" algn="l" rtl="0">
              <a:buFont typeface="+mj-lt"/>
              <a:buAutoNum type="arabicParenR"/>
            </a:pPr>
            <a:r>
              <a:rPr lang="en-GB" sz="7400" b="1" dirty="0">
                <a:solidFill>
                  <a:srgbClr val="002060"/>
                </a:solidFill>
              </a:rPr>
              <a:t>Simplify Performance Management.</a:t>
            </a:r>
          </a:p>
          <a:p>
            <a:pPr marL="457200" indent="-457200" algn="l" rtl="0">
              <a:buFont typeface="+mj-lt"/>
              <a:buAutoNum type="arabicParenR"/>
            </a:pPr>
            <a:r>
              <a:rPr lang="en-GB" sz="7400" b="1" dirty="0">
                <a:solidFill>
                  <a:srgbClr val="002060"/>
                </a:solidFill>
              </a:rPr>
              <a:t>Control the Quality and Consistency of Your Product.</a:t>
            </a:r>
          </a:p>
          <a:p>
            <a:pPr marL="457200" indent="-457200" algn="l" rtl="0">
              <a:buFont typeface="+mj-lt"/>
              <a:buAutoNum type="arabicParenR"/>
            </a:pPr>
            <a:r>
              <a:rPr lang="en-GB" sz="7400" b="1" dirty="0">
                <a:solidFill>
                  <a:srgbClr val="002060"/>
                </a:solidFill>
              </a:rPr>
              <a:t>Protect Yourself from Knowledge Loss.</a:t>
            </a:r>
          </a:p>
          <a:p>
            <a:pPr marL="457200" indent="-457200" algn="l" rtl="0">
              <a:buFont typeface="+mj-lt"/>
              <a:buAutoNum type="arabicParenR"/>
            </a:pPr>
            <a:r>
              <a:rPr lang="en-GB" sz="7400" b="1" dirty="0">
                <a:solidFill>
                  <a:srgbClr val="002060"/>
                </a:solidFill>
              </a:rPr>
              <a:t>Save on Training Costs.</a:t>
            </a:r>
          </a:p>
          <a:p>
            <a:pPr marL="457200" indent="-457200" algn="l" rtl="0">
              <a:buFont typeface="+mj-lt"/>
              <a:buAutoNum type="arabicParenR"/>
            </a:pPr>
            <a:r>
              <a:rPr lang="en-GB" sz="7400" b="1" dirty="0">
                <a:solidFill>
                  <a:srgbClr val="002060"/>
                </a:solidFill>
              </a:rPr>
              <a:t>Reduce errors and enhance productivity.</a:t>
            </a:r>
            <a:endParaRPr lang="ar-SA" sz="7400" b="1" dirty="0">
              <a:solidFill>
                <a:srgbClr val="002060"/>
              </a:solidFill>
            </a:endParaRPr>
          </a:p>
          <a:p>
            <a:pPr algn="l" rtl="0"/>
            <a:endParaRPr lang="ar-JO" sz="7400" b="1" dirty="0">
              <a:solidFill>
                <a:srgbClr val="002060"/>
              </a:solidFill>
            </a:endParaRPr>
          </a:p>
        </p:txBody>
      </p:sp>
    </p:spTree>
    <p:extLst>
      <p:ext uri="{BB962C8B-B14F-4D97-AF65-F5344CB8AC3E}">
        <p14:creationId xmlns:p14="http://schemas.microsoft.com/office/powerpoint/2010/main" val="24919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08955" y="0"/>
            <a:ext cx="7537747" cy="1471613"/>
          </a:xfrm>
        </p:spPr>
        <p:txBody>
          <a:bodyPr>
            <a:normAutofit/>
          </a:bodyPr>
          <a:lstStyle/>
          <a:p>
            <a:r>
              <a:rPr lang="en-GB" sz="4800" b="1" u="sng" dirty="0">
                <a:solidFill>
                  <a:srgbClr val="002060"/>
                </a:solidFill>
                <a:effectLst>
                  <a:outerShdw blurRad="38100" dist="38100" dir="2700000" algn="tl">
                    <a:srgbClr val="000000">
                      <a:alpha val="43137"/>
                    </a:srgbClr>
                  </a:outerShdw>
                </a:effectLst>
                <a:cs typeface="Times New Roman" panose="02020603050405020304" pitchFamily="18" charset="0"/>
              </a:rPr>
              <a:t>Development Methodology</a:t>
            </a:r>
            <a:endParaRPr lang="ar-JO" sz="4800" b="1" u="sng" dirty="0">
              <a:solidFill>
                <a:srgbClr val="002060"/>
              </a:solidFill>
              <a:effectLst>
                <a:outerShdw blurRad="38100" dist="38100" dir="2700000" algn="tl">
                  <a:srgbClr val="000000">
                    <a:alpha val="43137"/>
                  </a:srgbClr>
                </a:outerShdw>
              </a:effectLst>
            </a:endParaRPr>
          </a:p>
        </p:txBody>
      </p:sp>
      <p:sp>
        <p:nvSpPr>
          <p:cNvPr id="4" name="عنصر نائب للمحتوى 2"/>
          <p:cNvSpPr txBox="1">
            <a:spLocks/>
          </p:cNvSpPr>
          <p:nvPr/>
        </p:nvSpPr>
        <p:spPr>
          <a:xfrm>
            <a:off x="552971" y="1557586"/>
            <a:ext cx="10657184" cy="5040560"/>
          </a:xfrm>
          <a:prstGeom prst="rect">
            <a:avLst/>
          </a:prstGeom>
        </p:spPr>
        <p:txBody>
          <a:bodyPr vert="horz" lIns="91440" tIns="45720" rIns="91440" bIns="45720" rtlCol="1">
            <a:normAutofit fontScale="92500" lnSpcReduction="20000"/>
          </a:bodyPr>
          <a:lstStyle>
            <a:lvl1pPr marL="0" indent="0" algn="ctr" defTabSz="914400" rtl="1"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1"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1"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1"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1"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1"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1"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1"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1"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rtl="0">
              <a:lnSpc>
                <a:spcPct val="150000"/>
              </a:lnSpc>
            </a:pPr>
            <a:r>
              <a:rPr lang="en-US" sz="2800" dirty="0">
                <a:solidFill>
                  <a:schemeClr val="bg2">
                    <a:lumMod val="25000"/>
                  </a:schemeClr>
                </a:solidFill>
              </a:rPr>
              <a:t>The following points explain the methodology of work which the team uses to design the Standard Operation Procedures Manual for Competency Assurance Management System:</a:t>
            </a:r>
          </a:p>
          <a:p>
            <a:pPr algn="l" rtl="0">
              <a:lnSpc>
                <a:spcPct val="150000"/>
              </a:lnSpc>
              <a:buFont typeface="Arial" pitchFamily="34" charset="0"/>
              <a:buChar char="•"/>
            </a:pPr>
            <a:r>
              <a:rPr lang="en-GB" sz="2600" b="1" dirty="0">
                <a:solidFill>
                  <a:srgbClr val="002060"/>
                </a:solidFill>
              </a:rPr>
              <a:t> Collect and Analysis of Information</a:t>
            </a:r>
          </a:p>
          <a:p>
            <a:pPr algn="l" rtl="0">
              <a:lnSpc>
                <a:spcPct val="150000"/>
              </a:lnSpc>
              <a:buFont typeface="Arial" pitchFamily="34" charset="0"/>
              <a:buChar char="•"/>
            </a:pPr>
            <a:r>
              <a:rPr lang="en-GB" sz="2600" b="1" dirty="0">
                <a:solidFill>
                  <a:srgbClr val="002060"/>
                </a:solidFill>
              </a:rPr>
              <a:t> Design and Development</a:t>
            </a:r>
            <a:endParaRPr lang="en-US" sz="2600" dirty="0">
              <a:solidFill>
                <a:srgbClr val="002060"/>
              </a:solidFill>
            </a:endParaRPr>
          </a:p>
          <a:p>
            <a:pPr algn="l" rtl="0">
              <a:lnSpc>
                <a:spcPct val="150000"/>
              </a:lnSpc>
              <a:buFont typeface="Arial" pitchFamily="34" charset="0"/>
              <a:buChar char="•"/>
            </a:pPr>
            <a:r>
              <a:rPr lang="en-GB" sz="2600" b="1" dirty="0">
                <a:solidFill>
                  <a:srgbClr val="002060"/>
                </a:solidFill>
              </a:rPr>
              <a:t> Description and Definitions</a:t>
            </a:r>
            <a:endParaRPr lang="en-US" sz="2600" dirty="0">
              <a:solidFill>
                <a:srgbClr val="002060"/>
              </a:solidFill>
            </a:endParaRPr>
          </a:p>
          <a:p>
            <a:pPr algn="l" rtl="0">
              <a:lnSpc>
                <a:spcPct val="150000"/>
              </a:lnSpc>
              <a:buFont typeface="Arial" pitchFamily="34" charset="0"/>
              <a:buChar char="•"/>
            </a:pPr>
            <a:r>
              <a:rPr lang="en-GB" sz="2600" b="1" dirty="0">
                <a:solidFill>
                  <a:srgbClr val="002060"/>
                </a:solidFill>
              </a:rPr>
              <a:t> Discuss the Way of Apply of Competency Model</a:t>
            </a:r>
          </a:p>
          <a:p>
            <a:pPr algn="l" rtl="0">
              <a:lnSpc>
                <a:spcPct val="150000"/>
              </a:lnSpc>
              <a:buFont typeface="Arial" pitchFamily="34" charset="0"/>
              <a:buChar char="•"/>
            </a:pPr>
            <a:r>
              <a:rPr lang="en-GB" sz="2600" b="1" dirty="0">
                <a:solidFill>
                  <a:srgbClr val="002060"/>
                </a:solidFill>
              </a:rPr>
              <a:t> Detailed Work Procedures</a:t>
            </a:r>
          </a:p>
          <a:p>
            <a:pPr algn="l" rtl="0">
              <a:lnSpc>
                <a:spcPct val="150000"/>
              </a:lnSpc>
              <a:buFont typeface="Arial" pitchFamily="34" charset="0"/>
              <a:buChar char="•"/>
            </a:pPr>
            <a:r>
              <a:rPr lang="en-GB" sz="2600" b="1" dirty="0">
                <a:solidFill>
                  <a:srgbClr val="002060"/>
                </a:solidFill>
              </a:rPr>
              <a:t> Review the Model</a:t>
            </a:r>
            <a:endParaRPr lang="en-US" sz="2600" dirty="0">
              <a:solidFill>
                <a:srgbClr val="002060"/>
              </a:solidFill>
            </a:endParaRPr>
          </a:p>
          <a:p>
            <a:pPr>
              <a:lnSpc>
                <a:spcPct val="150000"/>
              </a:lnSpc>
              <a:buFont typeface="Arial" pitchFamily="34" charset="0"/>
              <a:buChar char="•"/>
            </a:pPr>
            <a:endParaRPr lang="en-US" sz="1800" dirty="0"/>
          </a:p>
          <a:p>
            <a:pPr>
              <a:lnSpc>
                <a:spcPct val="150000"/>
              </a:lnSpc>
              <a:buFont typeface="Arial" pitchFamily="34" charset="0"/>
              <a:buChar char="•"/>
            </a:pPr>
            <a:endParaRPr lang="en-US" sz="1800" dirty="0"/>
          </a:p>
          <a:p>
            <a:pPr>
              <a:lnSpc>
                <a:spcPct val="150000"/>
              </a:lnSpc>
              <a:buFont typeface="Arial" pitchFamily="34" charset="0"/>
              <a:buChar char="•"/>
            </a:pPr>
            <a:endParaRPr lang="en-US" sz="1800" dirty="0"/>
          </a:p>
          <a:p>
            <a:pPr>
              <a:lnSpc>
                <a:spcPct val="150000"/>
              </a:lnSpc>
              <a:buFont typeface="Arial" pitchFamily="34" charset="0"/>
              <a:buChar char="•"/>
            </a:pPr>
            <a:endParaRPr lang="en-US" dirty="0"/>
          </a:p>
          <a:p>
            <a:pPr>
              <a:lnSpc>
                <a:spcPct val="150000"/>
              </a:lnSpc>
            </a:pPr>
            <a:endParaRPr lang="en-US" dirty="0"/>
          </a:p>
        </p:txBody>
      </p:sp>
    </p:spTree>
    <p:extLst>
      <p:ext uri="{BB962C8B-B14F-4D97-AF65-F5344CB8AC3E}">
        <p14:creationId xmlns:p14="http://schemas.microsoft.com/office/powerpoint/2010/main" val="31814306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1"/>
          <p:cNvSpPr txBox="1">
            <a:spLocks/>
          </p:cNvSpPr>
          <p:nvPr/>
        </p:nvSpPr>
        <p:spPr>
          <a:xfrm>
            <a:off x="-1175221" y="359937"/>
            <a:ext cx="7543800" cy="1450757"/>
          </a:xfrm>
          <a:prstGeom prst="rect">
            <a:avLst/>
          </a:prstGeom>
        </p:spPr>
        <p:txBody>
          <a:bodyPr vert="horz" lIns="91440" tIns="45720" rIns="91440" bIns="45720" rtlCol="1" anchor="ct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GB" sz="4800" b="1" u="sng" dirty="0">
                <a:solidFill>
                  <a:srgbClr val="002060"/>
                </a:solidFill>
                <a:effectLst>
                  <a:outerShdw blurRad="38100" dist="38100" dir="2700000" algn="tl">
                    <a:srgbClr val="000000">
                      <a:alpha val="43137"/>
                    </a:srgbClr>
                  </a:outerShdw>
                </a:effectLst>
                <a:cs typeface="Times New Roman" panose="02020603050405020304" pitchFamily="18" charset="0"/>
              </a:rPr>
              <a:t>Flowcharting</a:t>
            </a:r>
            <a:endParaRPr lang="ar-SA" sz="4800" b="1" u="sng" dirty="0">
              <a:solidFill>
                <a:srgbClr val="002060"/>
              </a:solidFill>
              <a:effectLst>
                <a:outerShdw blurRad="38100" dist="38100" dir="2700000" algn="tl">
                  <a:srgbClr val="000000">
                    <a:alpha val="43137"/>
                  </a:srgbClr>
                </a:outerShdw>
              </a:effectLst>
              <a:cs typeface="Times New Roman" panose="02020603050405020304" pitchFamily="18" charset="0"/>
            </a:endParaRPr>
          </a:p>
        </p:txBody>
      </p:sp>
      <p:sp>
        <p:nvSpPr>
          <p:cNvPr id="6" name="عنصر نائب للمحتوى 2"/>
          <p:cNvSpPr txBox="1">
            <a:spLocks/>
          </p:cNvSpPr>
          <p:nvPr/>
        </p:nvSpPr>
        <p:spPr>
          <a:xfrm>
            <a:off x="822959" y="1845734"/>
            <a:ext cx="10531212" cy="4536388"/>
          </a:xfrm>
          <a:prstGeom prst="rect">
            <a:avLst/>
          </a:prstGeom>
        </p:spPr>
        <p:txBody>
          <a:bodyPr vert="horz" lIns="91440" tIns="45720" rIns="91440" bIns="45720" rtlCol="1">
            <a:normAutofit/>
          </a:bodyPr>
          <a:lstStyle>
            <a:lvl1pPr marL="0" indent="0" algn="ctr" defTabSz="914400" rtl="1"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1"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1"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1"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1"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1"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1"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1"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1"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rtl="0">
              <a:buFont typeface="Wingdings" panose="05000000000000000000" pitchFamily="2" charset="2"/>
              <a:buChar char="v"/>
            </a:pPr>
            <a:r>
              <a:rPr lang="en-US" sz="2800" b="1" dirty="0">
                <a:solidFill>
                  <a:srgbClr val="002060"/>
                </a:solidFill>
              </a:rPr>
              <a:t> </a:t>
            </a:r>
            <a:r>
              <a:rPr lang="en-US" sz="3300" b="1" dirty="0">
                <a:solidFill>
                  <a:schemeClr val="accent1">
                    <a:lumMod val="50000"/>
                  </a:schemeClr>
                </a:solidFill>
              </a:rPr>
              <a:t>General Outline Flowchart</a:t>
            </a:r>
          </a:p>
          <a:p>
            <a:pPr algn="just" rtl="0">
              <a:lnSpc>
                <a:spcPct val="150000"/>
              </a:lnSpc>
            </a:pPr>
            <a:r>
              <a:rPr lang="en-US" sz="2400" dirty="0">
                <a:solidFill>
                  <a:schemeClr val="tx2"/>
                </a:solidFill>
              </a:rPr>
              <a:t>In this Flowchart we represents the structure of the competency assurance management system (CAMS) and the flow of steps in a three processes Previously explained ,for depiction the steps there are used specific shapes and graphic symbols which are linked by lines and directional arrows and  is a convenient way to observe the follow the process from beginning to end  ،also Some pictures are designed to illustrate some steps in a detailed way.</a:t>
            </a:r>
            <a:endParaRPr lang="ar-SA" sz="2400" dirty="0">
              <a:solidFill>
                <a:schemeClr val="tx2"/>
              </a:solidFill>
            </a:endParaRPr>
          </a:p>
        </p:txBody>
      </p:sp>
    </p:spTree>
    <p:extLst>
      <p:ext uri="{BB962C8B-B14F-4D97-AF65-F5344CB8AC3E}">
        <p14:creationId xmlns:p14="http://schemas.microsoft.com/office/powerpoint/2010/main" val="35426911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
            <a:ext cx="12195176" cy="6753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463379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4939" y="1434229"/>
            <a:ext cx="9289032" cy="4108817"/>
          </a:xfrm>
          <a:prstGeom prst="rect">
            <a:avLst/>
          </a:prstGeom>
          <a:noFill/>
        </p:spPr>
        <p:txBody>
          <a:bodyPr wrap="square" rtlCol="1">
            <a:spAutoFit/>
          </a:bodyPr>
          <a:lstStyle/>
          <a:p>
            <a:pPr marL="457200" indent="-457200" algn="l" rtl="0">
              <a:lnSpc>
                <a:spcPct val="150000"/>
              </a:lnSpc>
              <a:buFont typeface="Wingdings" panose="05000000000000000000" pitchFamily="2" charset="2"/>
              <a:buChar char="Ø"/>
            </a:pPr>
            <a:r>
              <a:rPr lang="en-GB" sz="4000" b="1" dirty="0">
                <a:solidFill>
                  <a:srgbClr val="002060"/>
                </a:solidFill>
                <a:latin typeface="+mj-lt"/>
                <a:cs typeface="Times New Roman" panose="02020603050405020304" pitchFamily="18" charset="0"/>
              </a:rPr>
              <a:t>Flowchart of the DFW</a:t>
            </a:r>
          </a:p>
          <a:p>
            <a:pPr marL="457200" indent="-457200" algn="l" rtl="0">
              <a:lnSpc>
                <a:spcPct val="150000"/>
              </a:lnSpc>
              <a:buFont typeface="Wingdings" panose="05000000000000000000" pitchFamily="2" charset="2"/>
              <a:buChar char="Ø"/>
            </a:pPr>
            <a:r>
              <a:rPr lang="en-GB" sz="4000" b="1" dirty="0">
                <a:solidFill>
                  <a:srgbClr val="002060"/>
                </a:solidFill>
                <a:latin typeface="+mj-lt"/>
                <a:cs typeface="Times New Roman" panose="02020603050405020304" pitchFamily="18" charset="0"/>
              </a:rPr>
              <a:t>Flowchart of a PDP</a:t>
            </a:r>
          </a:p>
          <a:p>
            <a:pPr marL="457200" indent="-457200" algn="l" rtl="0">
              <a:lnSpc>
                <a:spcPct val="150000"/>
              </a:lnSpc>
              <a:buFont typeface="Wingdings" panose="05000000000000000000" pitchFamily="2" charset="2"/>
              <a:buChar char="Ø"/>
            </a:pPr>
            <a:r>
              <a:rPr lang="en-GB" sz="4000" b="1" dirty="0">
                <a:solidFill>
                  <a:srgbClr val="002060"/>
                </a:solidFill>
                <a:latin typeface="+mj-lt"/>
                <a:cs typeface="Times New Roman" panose="02020603050405020304" pitchFamily="18" charset="0"/>
              </a:rPr>
              <a:t>Flowchart of the Assessment &amp; Verification Process</a:t>
            </a:r>
            <a:endParaRPr lang="ar-SA" sz="4000" b="1" dirty="0">
              <a:solidFill>
                <a:srgbClr val="002060"/>
              </a:solidFill>
              <a:latin typeface="+mj-lt"/>
            </a:endParaRPr>
          </a:p>
          <a:p>
            <a:pPr algn="l" rtl="0"/>
            <a:endParaRPr lang="ar-JO" dirty="0"/>
          </a:p>
        </p:txBody>
      </p:sp>
    </p:spTree>
    <p:extLst>
      <p:ext uri="{BB962C8B-B14F-4D97-AF65-F5344CB8AC3E}">
        <p14:creationId xmlns:p14="http://schemas.microsoft.com/office/powerpoint/2010/main" val="37653717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l">
              <a:lnSpc>
                <a:spcPct val="150000"/>
              </a:lnSpc>
              <a:buNone/>
            </a:pPr>
            <a:r>
              <a:rPr lang="en-US" sz="2400" dirty="0">
                <a:solidFill>
                  <a:srgbClr val="002060"/>
                </a:solidFill>
              </a:rPr>
              <a:t>Organizational Structure of Competency Assurance Management System  that defines vertical relations (from top to bottom; that is, between the presidents and subordinates) and horizontal relations (i.e. between employees at the same level). Responsibility can be determined on the basis of hierarchy, on the basis of jobs, or both.</a:t>
            </a:r>
            <a:endParaRPr lang="ar-SA" sz="2400" dirty="0">
              <a:solidFill>
                <a:srgbClr val="002060"/>
              </a:solidFill>
            </a:endParaRPr>
          </a:p>
          <a:p>
            <a:pPr marL="0" indent="0" algn="l">
              <a:buNone/>
            </a:pPr>
            <a:endParaRPr lang="ar-JO" dirty="0">
              <a:solidFill>
                <a:srgbClr val="002060"/>
              </a:solidFill>
            </a:endParaRPr>
          </a:p>
        </p:txBody>
      </p:sp>
      <p:sp>
        <p:nvSpPr>
          <p:cNvPr id="4" name="عنوان 1"/>
          <p:cNvSpPr>
            <a:spLocks noGrp="1"/>
          </p:cNvSpPr>
          <p:nvPr>
            <p:ph type="title"/>
          </p:nvPr>
        </p:nvSpPr>
        <p:spPr/>
        <p:txBody>
          <a:bodyPr>
            <a:normAutofit/>
          </a:bodyPr>
          <a:lstStyle/>
          <a:p>
            <a:pPr algn="l"/>
            <a:r>
              <a:rPr lang="en-US" sz="4800" b="1" dirty="0">
                <a:solidFill>
                  <a:srgbClr val="002060"/>
                </a:solidFill>
                <a:effectLst>
                  <a:outerShdw blurRad="38100" dist="38100" dir="2700000" algn="tl">
                    <a:srgbClr val="000000">
                      <a:alpha val="43137"/>
                    </a:srgbClr>
                  </a:outerShdw>
                </a:effectLst>
                <a:cs typeface="Times New Roman" panose="02020603050405020304" pitchFamily="18" charset="0"/>
              </a:rPr>
              <a:t>Organizational Structure</a:t>
            </a:r>
            <a:endParaRPr lang="ar-SA" sz="4800" b="1" dirty="0">
              <a:solidFill>
                <a:srgbClr val="002060"/>
              </a:solidFill>
              <a:effectLst>
                <a:outerShdw blurRad="38100" dist="38100" dir="2700000" algn="tl">
                  <a:srgbClr val="000000">
                    <a:alpha val="43137"/>
                  </a:srgbClr>
                </a:outerShdw>
              </a:effectLst>
              <a:cs typeface="Times New Roman" panose="02020603050405020304" pitchFamily="18" charset="0"/>
            </a:endParaRPr>
          </a:p>
        </p:txBody>
      </p:sp>
    </p:spTree>
    <p:extLst>
      <p:ext uri="{BB962C8B-B14F-4D97-AF65-F5344CB8AC3E}">
        <p14:creationId xmlns:p14="http://schemas.microsoft.com/office/powerpoint/2010/main" val="1511141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211449" cy="6891119"/>
          </a:xfrm>
          <a:prstGeom prst="rect">
            <a:avLst/>
          </a:prstGeom>
          <a:noFill/>
          <a:ln>
            <a:noFill/>
          </a:ln>
        </p:spPr>
      </p:pic>
    </p:spTree>
    <p:extLst>
      <p:ext uri="{BB962C8B-B14F-4D97-AF65-F5344CB8AC3E}">
        <p14:creationId xmlns:p14="http://schemas.microsoft.com/office/powerpoint/2010/main" val="2481240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rtl="0"/>
            <a:r>
              <a:rPr lang="en-US" sz="5200" b="1" dirty="0">
                <a:solidFill>
                  <a:srgbClr val="002060"/>
                </a:solidFill>
              </a:rPr>
              <a:t>Outlines</a:t>
            </a:r>
            <a:r>
              <a:rPr lang="en-US" sz="5200" dirty="0">
                <a:solidFill>
                  <a:srgbClr val="002060"/>
                </a:solidFill>
              </a:rPr>
              <a:t> </a:t>
            </a:r>
            <a:endParaRPr lang="ar-JO" sz="5200" dirty="0">
              <a:solidFill>
                <a:srgbClr val="002060"/>
              </a:solidFill>
            </a:endParaRPr>
          </a:p>
        </p:txBody>
      </p:sp>
      <p:sp>
        <p:nvSpPr>
          <p:cNvPr id="3" name="Content Placeholder 2"/>
          <p:cNvSpPr>
            <a:spLocks noGrp="1"/>
          </p:cNvSpPr>
          <p:nvPr>
            <p:ph idx="1"/>
          </p:nvPr>
        </p:nvSpPr>
        <p:spPr/>
        <p:txBody>
          <a:bodyPr/>
          <a:lstStyle/>
          <a:p>
            <a:pPr algn="l" rtl="0">
              <a:lnSpc>
                <a:spcPct val="150000"/>
              </a:lnSpc>
            </a:pPr>
            <a:r>
              <a:rPr lang="en-US" sz="2800" b="1" dirty="0">
                <a:solidFill>
                  <a:schemeClr val="accent2">
                    <a:lumMod val="50000"/>
                  </a:schemeClr>
                </a:solidFill>
                <a:latin typeface="+mj-lt"/>
                <a:cs typeface="+mj-cs"/>
              </a:rPr>
              <a:t>Introduction</a:t>
            </a:r>
          </a:p>
          <a:p>
            <a:pPr algn="l" rtl="0">
              <a:lnSpc>
                <a:spcPct val="150000"/>
              </a:lnSpc>
            </a:pPr>
            <a:r>
              <a:rPr lang="en-GB" sz="2800" b="1" dirty="0">
                <a:solidFill>
                  <a:schemeClr val="accent2">
                    <a:lumMod val="50000"/>
                  </a:schemeClr>
                </a:solidFill>
                <a:latin typeface="+mj-lt"/>
                <a:cs typeface="+mj-cs"/>
              </a:rPr>
              <a:t>Literature Review</a:t>
            </a:r>
          </a:p>
          <a:p>
            <a:pPr algn="l" rtl="0">
              <a:lnSpc>
                <a:spcPct val="150000"/>
              </a:lnSpc>
            </a:pPr>
            <a:r>
              <a:rPr lang="en-US" sz="2800" b="1" dirty="0">
                <a:solidFill>
                  <a:schemeClr val="accent2">
                    <a:lumMod val="50000"/>
                  </a:schemeClr>
                </a:solidFill>
                <a:latin typeface="+mj-lt"/>
                <a:cs typeface="+mj-cs"/>
              </a:rPr>
              <a:t>Detailed CAMS Components</a:t>
            </a:r>
          </a:p>
          <a:p>
            <a:pPr algn="l" rtl="0">
              <a:lnSpc>
                <a:spcPct val="150000"/>
              </a:lnSpc>
            </a:pPr>
            <a:r>
              <a:rPr lang="en-GB" sz="2800" b="1" dirty="0">
                <a:solidFill>
                  <a:schemeClr val="accent2">
                    <a:lumMod val="50000"/>
                  </a:schemeClr>
                </a:solidFill>
                <a:latin typeface="+mj-lt"/>
                <a:cs typeface="+mj-cs"/>
              </a:rPr>
              <a:t>Developing Standard Operational Manual for CAMS</a:t>
            </a:r>
          </a:p>
          <a:p>
            <a:pPr algn="l" rtl="0">
              <a:lnSpc>
                <a:spcPct val="150000"/>
              </a:lnSpc>
            </a:pPr>
            <a:r>
              <a:rPr lang="en-GB" sz="2800" b="1" dirty="0">
                <a:solidFill>
                  <a:schemeClr val="accent2">
                    <a:lumMod val="50000"/>
                  </a:schemeClr>
                </a:solidFill>
                <a:latin typeface="+mj-lt"/>
                <a:cs typeface="+mj-cs"/>
              </a:rPr>
              <a:t>Conclusion &amp; Recommendation</a:t>
            </a:r>
          </a:p>
          <a:p>
            <a:pPr algn="l" rtl="0"/>
            <a:endParaRPr lang="en-US" b="1" dirty="0">
              <a:solidFill>
                <a:schemeClr val="tx2"/>
              </a:solidFill>
            </a:endParaRPr>
          </a:p>
          <a:p>
            <a:pPr algn="l" rtl="0"/>
            <a:endParaRPr lang="en-GB" b="1" dirty="0">
              <a:solidFill>
                <a:schemeClr val="tx2"/>
              </a:solidFill>
            </a:endParaRPr>
          </a:p>
          <a:p>
            <a:pPr algn="l" rtl="0"/>
            <a:endParaRPr lang="en-US" b="1" dirty="0">
              <a:solidFill>
                <a:schemeClr val="tx2"/>
              </a:solidFill>
            </a:endParaRPr>
          </a:p>
          <a:p>
            <a:pPr algn="l" rtl="0"/>
            <a:endParaRPr lang="ar-JO" dirty="0"/>
          </a:p>
        </p:txBody>
      </p:sp>
    </p:spTree>
    <p:extLst>
      <p:ext uri="{BB962C8B-B14F-4D97-AF65-F5344CB8AC3E}">
        <p14:creationId xmlns:p14="http://schemas.microsoft.com/office/powerpoint/2010/main" val="324834166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9740" y="651268"/>
            <a:ext cx="9145017" cy="1471613"/>
          </a:xfrm>
        </p:spPr>
        <p:txBody>
          <a:bodyPr>
            <a:normAutofit/>
          </a:bodyPr>
          <a:lstStyle/>
          <a:p>
            <a:r>
              <a:rPr lang="en-GB" sz="4800" b="1" u="sng" dirty="0">
                <a:solidFill>
                  <a:srgbClr val="002060"/>
                </a:solidFill>
                <a:effectLst>
                  <a:outerShdw blurRad="38100" dist="38100" dir="2700000" algn="tl">
                    <a:srgbClr val="000000">
                      <a:alpha val="43137"/>
                    </a:srgbClr>
                  </a:outerShdw>
                </a:effectLst>
                <a:cs typeface="Times New Roman" panose="02020603050405020304" pitchFamily="18" charset="0"/>
              </a:rPr>
              <a:t>Documented Procedural Manual</a:t>
            </a:r>
            <a:endParaRPr lang="ar-SA" sz="4800" b="1" u="sng" dirty="0">
              <a:solidFill>
                <a:srgbClr val="002060"/>
              </a:solidFill>
              <a:effectLst>
                <a:outerShdw blurRad="38100" dist="38100" dir="2700000" algn="tl">
                  <a:srgbClr val="000000">
                    <a:alpha val="43137"/>
                  </a:srgbClr>
                </a:outerShdw>
              </a:effectLst>
              <a:cs typeface="Times New Roman" panose="02020603050405020304" pitchFamily="18" charset="0"/>
            </a:endParaRPr>
          </a:p>
        </p:txBody>
      </p:sp>
      <p:sp>
        <p:nvSpPr>
          <p:cNvPr id="3" name="عنوان فرعي 2"/>
          <p:cNvSpPr>
            <a:spLocks noGrp="1"/>
          </p:cNvSpPr>
          <p:nvPr>
            <p:ph type="subTitle" idx="1"/>
          </p:nvPr>
        </p:nvSpPr>
        <p:spPr>
          <a:xfrm>
            <a:off x="408955" y="1805063"/>
            <a:ext cx="10153127" cy="4793083"/>
          </a:xfrm>
        </p:spPr>
        <p:txBody>
          <a:bodyPr/>
          <a:lstStyle/>
          <a:p>
            <a:pPr algn="l">
              <a:lnSpc>
                <a:spcPct val="150000"/>
              </a:lnSpc>
            </a:pPr>
            <a:r>
              <a:rPr lang="en-US" sz="2200" dirty="0">
                <a:solidFill>
                  <a:schemeClr val="bg2">
                    <a:lumMod val="25000"/>
                  </a:schemeClr>
                </a:solidFill>
              </a:rPr>
              <a:t>Documenting your standard operating procedures facilitates the training of new employees, saves time, makes your business more scalable, reduces your liability risks, and adds market value to your business.</a:t>
            </a:r>
          </a:p>
          <a:p>
            <a:pPr algn="l">
              <a:lnSpc>
                <a:spcPct val="150000"/>
              </a:lnSpc>
            </a:pPr>
            <a:r>
              <a:rPr lang="en-GB" sz="2200" dirty="0">
                <a:solidFill>
                  <a:schemeClr val="bg2">
                    <a:lumMod val="25000"/>
                  </a:schemeClr>
                </a:solidFill>
              </a:rPr>
              <a:t>Here's a closer look at some of the causes the company's wants a documented manual of operations:</a:t>
            </a:r>
            <a:endParaRPr lang="en-US" sz="2200" dirty="0">
              <a:solidFill>
                <a:schemeClr val="bg2">
                  <a:lumMod val="25000"/>
                </a:schemeClr>
              </a:solidFill>
            </a:endParaRPr>
          </a:p>
          <a:p>
            <a:endParaRPr lang="ar-SA" dirty="0"/>
          </a:p>
        </p:txBody>
      </p:sp>
      <p:sp>
        <p:nvSpPr>
          <p:cNvPr id="4" name="Content Placeholder 2">
            <a:extLst>
              <a:ext uri="{FF2B5EF4-FFF2-40B4-BE49-F238E27FC236}">
                <a16:creationId xmlns="" xmlns:a16="http://schemas.microsoft.com/office/drawing/2014/main" id="{01B24E31-059D-471E-9671-559A6ED38799}"/>
              </a:ext>
            </a:extLst>
          </p:cNvPr>
          <p:cNvSpPr txBox="1">
            <a:spLocks/>
          </p:cNvSpPr>
          <p:nvPr/>
        </p:nvSpPr>
        <p:spPr>
          <a:xfrm>
            <a:off x="1125712" y="4201604"/>
            <a:ext cx="3168352" cy="2915776"/>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endParaRPr lang="en-GB" dirty="0">
              <a:solidFill>
                <a:srgbClr val="002060"/>
              </a:solidFill>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q"/>
            </a:pPr>
            <a:r>
              <a:rPr lang="en-GB" b="1" dirty="0">
                <a:solidFill>
                  <a:srgbClr val="002060"/>
                </a:solidFill>
              </a:rPr>
              <a:t>Training New Hires</a:t>
            </a:r>
            <a:r>
              <a:rPr lang="en-GB" dirty="0">
                <a:solidFill>
                  <a:srgbClr val="002060"/>
                </a:solidFill>
                <a:latin typeface="Times New Roman" panose="02020603050405020304" pitchFamily="18" charset="0"/>
                <a:cs typeface="Times New Roman" panose="02020603050405020304" pitchFamily="18" charset="0"/>
              </a:rPr>
              <a:t>.</a:t>
            </a:r>
          </a:p>
          <a:p>
            <a:pPr>
              <a:lnSpc>
                <a:spcPct val="150000"/>
              </a:lnSpc>
              <a:buFont typeface="Wingdings" panose="05000000000000000000" pitchFamily="2" charset="2"/>
              <a:buChar char="q"/>
            </a:pPr>
            <a:r>
              <a:rPr lang="en-GB" b="1" dirty="0">
                <a:solidFill>
                  <a:srgbClr val="002060"/>
                </a:solidFill>
              </a:rPr>
              <a:t>Saving Time</a:t>
            </a:r>
            <a:r>
              <a:rPr lang="en-GB" dirty="0">
                <a:solidFill>
                  <a:srgbClr val="002060"/>
                </a:solidFill>
                <a:latin typeface="Times New Roman" panose="02020603050405020304" pitchFamily="18" charset="0"/>
                <a:cs typeface="Times New Roman" panose="02020603050405020304" pitchFamily="18" charset="0"/>
              </a:rPr>
              <a:t>.</a:t>
            </a:r>
          </a:p>
          <a:p>
            <a:pPr>
              <a:lnSpc>
                <a:spcPct val="150000"/>
              </a:lnSpc>
              <a:buFont typeface="Wingdings" panose="05000000000000000000" pitchFamily="2" charset="2"/>
              <a:buChar char="q"/>
            </a:pPr>
            <a:r>
              <a:rPr lang="en-GB" b="1" dirty="0">
                <a:solidFill>
                  <a:srgbClr val="002060"/>
                </a:solidFill>
              </a:rPr>
              <a:t>Making Your Business More Scalable</a:t>
            </a:r>
            <a:r>
              <a:rPr lang="en-GB" dirty="0">
                <a:solidFill>
                  <a:srgbClr val="002060"/>
                </a:solidFill>
                <a:latin typeface="Times New Roman" panose="02020603050405020304" pitchFamily="18" charset="0"/>
                <a:cs typeface="Times New Roman" panose="02020603050405020304" pitchFamily="18" charset="0"/>
              </a:rPr>
              <a:t>.</a:t>
            </a:r>
          </a:p>
          <a:p>
            <a:pPr>
              <a:lnSpc>
                <a:spcPct val="150000"/>
              </a:lnSpc>
              <a:buFont typeface="Wingdings" panose="05000000000000000000" pitchFamily="2" charset="2"/>
              <a:buChar char="q"/>
            </a:pPr>
            <a:endParaRPr lang="en-GB" dirty="0">
              <a:solidFill>
                <a:srgbClr val="002060"/>
              </a:solidFill>
            </a:endParaRPr>
          </a:p>
        </p:txBody>
      </p:sp>
      <p:sp>
        <p:nvSpPr>
          <p:cNvPr id="5" name="Content Placeholder 2">
            <a:extLst>
              <a:ext uri="{FF2B5EF4-FFF2-40B4-BE49-F238E27FC236}">
                <a16:creationId xmlns="" xmlns:a16="http://schemas.microsoft.com/office/drawing/2014/main" id="{01B24E31-059D-471E-9671-559A6ED38799}"/>
              </a:ext>
            </a:extLst>
          </p:cNvPr>
          <p:cNvSpPr txBox="1">
            <a:spLocks/>
          </p:cNvSpPr>
          <p:nvPr/>
        </p:nvSpPr>
        <p:spPr>
          <a:xfrm>
            <a:off x="6025579" y="4201604"/>
            <a:ext cx="3434720" cy="2915776"/>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endParaRPr lang="en-GB" dirty="0">
              <a:solidFill>
                <a:srgbClr val="002060"/>
              </a:solidFill>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q"/>
            </a:pPr>
            <a:r>
              <a:rPr lang="en-GB" b="1" dirty="0">
                <a:solidFill>
                  <a:srgbClr val="002060"/>
                </a:solidFill>
              </a:rPr>
              <a:t>Reducing Liability</a:t>
            </a:r>
            <a:r>
              <a:rPr lang="en-GB" dirty="0">
                <a:solidFill>
                  <a:srgbClr val="002060"/>
                </a:solidFill>
                <a:latin typeface="Times New Roman" panose="02020603050405020304" pitchFamily="18" charset="0"/>
                <a:cs typeface="Times New Roman" panose="02020603050405020304" pitchFamily="18" charset="0"/>
              </a:rPr>
              <a:t>.</a:t>
            </a:r>
          </a:p>
          <a:p>
            <a:pPr>
              <a:lnSpc>
                <a:spcPct val="150000"/>
              </a:lnSpc>
              <a:buFont typeface="Wingdings" panose="05000000000000000000" pitchFamily="2" charset="2"/>
              <a:buChar char="q"/>
            </a:pPr>
            <a:r>
              <a:rPr lang="en-GB" b="1" dirty="0">
                <a:solidFill>
                  <a:srgbClr val="002060"/>
                </a:solidFill>
              </a:rPr>
              <a:t>Adding Market Value to Your Company</a:t>
            </a:r>
            <a:r>
              <a:rPr lang="en-GB" dirty="0">
                <a:solidFill>
                  <a:srgbClr val="002060"/>
                </a:solidFill>
                <a:latin typeface="Times New Roman" panose="02020603050405020304" pitchFamily="18" charset="0"/>
                <a:cs typeface="Times New Roman" panose="02020603050405020304" pitchFamily="18" charset="0"/>
              </a:rPr>
              <a:t>.</a:t>
            </a:r>
          </a:p>
          <a:p>
            <a:pPr marL="0" indent="0">
              <a:lnSpc>
                <a:spcPct val="150000"/>
              </a:lnSpc>
              <a:buNone/>
            </a:pPr>
            <a:endParaRPr lang="en-GB" dirty="0"/>
          </a:p>
        </p:txBody>
      </p:sp>
    </p:spTree>
    <p:extLst>
      <p:ext uri="{BB962C8B-B14F-4D97-AF65-F5344CB8AC3E}">
        <p14:creationId xmlns:p14="http://schemas.microsoft.com/office/powerpoint/2010/main" val="24671528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a:r>
              <a:rPr lang="en-US" sz="5400" b="1" dirty="0">
                <a:solidFill>
                  <a:srgbClr val="002060"/>
                </a:solidFill>
                <a:effectLst>
                  <a:outerShdw blurRad="38100" dist="38100" dir="2700000" algn="tl">
                    <a:srgbClr val="000000">
                      <a:alpha val="43137"/>
                    </a:srgbClr>
                  </a:outerShdw>
                </a:effectLst>
                <a:cs typeface="Times New Roman" panose="02020603050405020304" pitchFamily="18" charset="0"/>
              </a:rPr>
              <a:t>Forms</a:t>
            </a:r>
            <a:endParaRPr lang="ar-SA"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normAutofit fontScale="70000" lnSpcReduction="20000"/>
          </a:bodyPr>
          <a:lstStyle/>
          <a:p>
            <a:pPr algn="just" rtl="0">
              <a:lnSpc>
                <a:spcPct val="170000"/>
              </a:lnSpc>
            </a:pPr>
            <a:r>
              <a:rPr lang="en-GB" sz="3400" dirty="0">
                <a:solidFill>
                  <a:srgbClr val="002060"/>
                </a:solidFill>
              </a:rPr>
              <a:t>We used different forms of manual documentation procedures, which are listed as follows:</a:t>
            </a:r>
            <a:endParaRPr lang="en-US" sz="3400" dirty="0">
              <a:solidFill>
                <a:srgbClr val="002060"/>
              </a:solidFill>
            </a:endParaRPr>
          </a:p>
          <a:p>
            <a:pPr lvl="0" algn="just" rtl="0">
              <a:lnSpc>
                <a:spcPct val="170000"/>
              </a:lnSpc>
              <a:buFont typeface="Wingdings" panose="05000000000000000000" pitchFamily="2" charset="2"/>
              <a:buChar char="Ø"/>
            </a:pPr>
            <a:r>
              <a:rPr lang="en-GB" sz="3400" b="1" dirty="0">
                <a:solidFill>
                  <a:srgbClr val="002060"/>
                </a:solidFill>
              </a:rPr>
              <a:t>Pre-Requisite Form (CAMS-01-03).</a:t>
            </a:r>
            <a:endParaRPr lang="en-US" sz="3400" b="1" dirty="0">
              <a:solidFill>
                <a:srgbClr val="002060"/>
              </a:solidFill>
            </a:endParaRPr>
          </a:p>
          <a:p>
            <a:pPr lvl="0" algn="just" rtl="0">
              <a:lnSpc>
                <a:spcPct val="170000"/>
              </a:lnSpc>
              <a:buFont typeface="Wingdings" panose="05000000000000000000" pitchFamily="2" charset="2"/>
              <a:buChar char="Ø"/>
            </a:pPr>
            <a:r>
              <a:rPr lang="en-GB" sz="3400" b="1" dirty="0">
                <a:solidFill>
                  <a:srgbClr val="002060"/>
                </a:solidFill>
              </a:rPr>
              <a:t>Road Map Form (CAMS-01-05).</a:t>
            </a:r>
            <a:endParaRPr lang="en-US" sz="3400" b="1" dirty="0">
              <a:solidFill>
                <a:srgbClr val="002060"/>
              </a:solidFill>
            </a:endParaRPr>
          </a:p>
          <a:p>
            <a:pPr lvl="0" algn="just" rtl="0">
              <a:lnSpc>
                <a:spcPct val="170000"/>
              </a:lnSpc>
              <a:buFont typeface="Wingdings" panose="05000000000000000000" pitchFamily="2" charset="2"/>
              <a:buChar char="Ø"/>
            </a:pPr>
            <a:r>
              <a:rPr lang="en-GB" sz="3400" b="1" dirty="0">
                <a:solidFill>
                  <a:srgbClr val="002060"/>
                </a:solidFill>
              </a:rPr>
              <a:t>From-To Form (CAMS-01-02).</a:t>
            </a:r>
            <a:endParaRPr lang="en-US" sz="3400" b="1" dirty="0">
              <a:solidFill>
                <a:srgbClr val="002060"/>
              </a:solidFill>
            </a:endParaRPr>
          </a:p>
          <a:p>
            <a:pPr lvl="0" algn="just" rtl="0">
              <a:lnSpc>
                <a:spcPct val="170000"/>
              </a:lnSpc>
              <a:buFont typeface="Wingdings" panose="05000000000000000000" pitchFamily="2" charset="2"/>
              <a:buChar char="Ø"/>
            </a:pPr>
            <a:r>
              <a:rPr lang="en-GB" sz="3400" b="1" dirty="0">
                <a:solidFill>
                  <a:srgbClr val="002060"/>
                </a:solidFill>
              </a:rPr>
              <a:t>Skill Profile Form (CAMS-01-04).</a:t>
            </a:r>
            <a:endParaRPr lang="en-US" sz="3400" b="1" dirty="0">
              <a:solidFill>
                <a:srgbClr val="002060"/>
              </a:solidFill>
            </a:endParaRPr>
          </a:p>
          <a:p>
            <a:pPr lvl="0" algn="just" rtl="0">
              <a:lnSpc>
                <a:spcPct val="170000"/>
              </a:lnSpc>
              <a:buFont typeface="Wingdings" panose="05000000000000000000" pitchFamily="2" charset="2"/>
              <a:buChar char="Ø"/>
            </a:pPr>
            <a:r>
              <a:rPr lang="en-GB" sz="3400" b="1" dirty="0">
                <a:solidFill>
                  <a:srgbClr val="002060"/>
                </a:solidFill>
              </a:rPr>
              <a:t>Job Description Form (CAMS-01-01).</a:t>
            </a:r>
            <a:endParaRPr lang="en-US" sz="3400" b="1" dirty="0">
              <a:solidFill>
                <a:srgbClr val="002060"/>
              </a:solidFill>
            </a:endParaRPr>
          </a:p>
          <a:p>
            <a:endParaRPr lang="ar-SA" dirty="0">
              <a:solidFill>
                <a:srgbClr val="002060"/>
              </a:solidFill>
            </a:endParaRPr>
          </a:p>
        </p:txBody>
      </p:sp>
    </p:spTree>
    <p:extLst>
      <p:ext uri="{BB962C8B-B14F-4D97-AF65-F5344CB8AC3E}">
        <p14:creationId xmlns:p14="http://schemas.microsoft.com/office/powerpoint/2010/main" val="29998539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36947" y="189434"/>
            <a:ext cx="6552728" cy="1471613"/>
          </a:xfrm>
        </p:spPr>
        <p:txBody>
          <a:bodyPr/>
          <a:lstStyle/>
          <a:p>
            <a:pPr marL="571500" indent="-571500" rtl="0">
              <a:buFont typeface="Wingdings" panose="05000000000000000000" pitchFamily="2" charset="2"/>
              <a:buChar char="Ø"/>
            </a:pPr>
            <a:r>
              <a:rPr lang="en-GB" b="1" dirty="0">
                <a:solidFill>
                  <a:schemeClr val="accent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Pre-Requisite Form</a:t>
            </a:r>
            <a:endParaRPr lang="ar-SA" b="1" dirty="0">
              <a:solidFill>
                <a:schemeClr val="accent2">
                  <a:lumMod val="50000"/>
                </a:schemeClr>
              </a:solidFill>
              <a:effectLst>
                <a:outerShdw blurRad="38100" dist="38100" dir="2700000" algn="tl">
                  <a:srgbClr val="000000">
                    <a:alpha val="43137"/>
                  </a:srgbClr>
                </a:outerShdw>
              </a:effectLst>
            </a:endParaRPr>
          </a:p>
        </p:txBody>
      </p:sp>
      <p:pic>
        <p:nvPicPr>
          <p:cNvPr id="4" name="Picture 27"/>
          <p:cNvPicPr>
            <a:picLocks/>
          </p:cNvPicPr>
          <p:nvPr/>
        </p:nvPicPr>
        <p:blipFill>
          <a:blip r:embed="rId2">
            <a:extLst>
              <a:ext uri="{28A0092B-C50C-407E-A947-70E740481C1C}">
                <a14:useLocalDpi xmlns:a14="http://schemas.microsoft.com/office/drawing/2010/main" val="0"/>
              </a:ext>
            </a:extLst>
          </a:blip>
          <a:stretch>
            <a:fillRect/>
          </a:stretch>
        </p:blipFill>
        <p:spPr>
          <a:xfrm>
            <a:off x="469855" y="1557586"/>
            <a:ext cx="9876203" cy="5112568"/>
          </a:xfrm>
          <a:prstGeom prst="rect">
            <a:avLst/>
          </a:prstGeom>
        </p:spPr>
      </p:pic>
    </p:spTree>
    <p:extLst>
      <p:ext uri="{BB962C8B-B14F-4D97-AF65-F5344CB8AC3E}">
        <p14:creationId xmlns:p14="http://schemas.microsoft.com/office/powerpoint/2010/main" val="10117460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1679277" y="189434"/>
            <a:ext cx="10366375" cy="1471613"/>
          </a:xfrm>
        </p:spPr>
        <p:txBody>
          <a:bodyPr>
            <a:normAutofit/>
          </a:bodyPr>
          <a:lstStyle/>
          <a:p>
            <a:pPr marL="571500" indent="-571500" rtl="0">
              <a:buFont typeface="Wingdings" panose="05000000000000000000" pitchFamily="2" charset="2"/>
              <a:buChar char="Ø"/>
            </a:pPr>
            <a:r>
              <a:rPr lang="en-GB" b="1" dirty="0">
                <a:solidFill>
                  <a:schemeClr val="accent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Road Map Form</a:t>
            </a:r>
            <a:endParaRPr lang="ar-SA" b="1" dirty="0">
              <a:solidFill>
                <a:schemeClr val="accent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aphicFrame>
        <p:nvGraphicFramePr>
          <p:cNvPr id="5" name="Diagram 49">
            <a:extLst>
              <a:ext uri="{FF2B5EF4-FFF2-40B4-BE49-F238E27FC236}">
                <a16:creationId xmlns="" xmlns:a16="http://schemas.microsoft.com/office/drawing/2014/main" id="{00000000-0008-0000-0000-000002000000}"/>
              </a:ext>
            </a:extLst>
          </p:cNvPr>
          <p:cNvGraphicFramePr>
            <a:graphicFrameLocks/>
          </p:cNvGraphicFramePr>
          <p:nvPr>
            <p:extLst>
              <p:ext uri="{D42A27DB-BD31-4B8C-83A1-F6EECF244321}">
                <p14:modId xmlns:p14="http://schemas.microsoft.com/office/powerpoint/2010/main" val="2208989092"/>
              </p:ext>
            </p:extLst>
          </p:nvPr>
        </p:nvGraphicFramePr>
        <p:xfrm>
          <a:off x="480963" y="1413570"/>
          <a:ext cx="11449272" cy="53285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3615692"/>
      </p:ext>
    </p:extLst>
  </p:cSld>
  <p:clrMapOvr>
    <a:overrideClrMapping bg1="lt1" tx1="dk1" bg2="lt2" tx2="dk2" accent1="accent1" accent2="accent2" accent3="accent3" accent4="accent4" accent5="accent5" accent6="accent6" hlink="hlink" folHlink="folHlink"/>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967309" y="117426"/>
            <a:ext cx="10366375" cy="1471613"/>
          </a:xfrm>
        </p:spPr>
        <p:txBody>
          <a:bodyPr>
            <a:normAutofit/>
          </a:bodyPr>
          <a:lstStyle/>
          <a:p>
            <a:pPr marL="571500" indent="-571500" rtl="0">
              <a:buFont typeface="Wingdings" panose="05000000000000000000" pitchFamily="2" charset="2"/>
              <a:buChar char="Ø"/>
            </a:pPr>
            <a:r>
              <a:rPr lang="en-GB" b="1" dirty="0">
                <a:solidFill>
                  <a:schemeClr val="accent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From -To Form</a:t>
            </a:r>
            <a:endParaRPr lang="ar-SA" b="1" dirty="0">
              <a:solidFill>
                <a:schemeClr val="accent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4" name="Picture 8"/>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1273051" y="1485578"/>
            <a:ext cx="8654379" cy="5040560"/>
          </a:xfrm>
          <a:prstGeom prst="rect">
            <a:avLst/>
          </a:prstGeom>
          <a:noFill/>
          <a:ln>
            <a:noFill/>
          </a:ln>
        </p:spPr>
      </p:pic>
    </p:spTree>
    <p:extLst>
      <p:ext uri="{BB962C8B-B14F-4D97-AF65-F5344CB8AC3E}">
        <p14:creationId xmlns:p14="http://schemas.microsoft.com/office/powerpoint/2010/main" val="29247144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679277" y="261442"/>
            <a:ext cx="10366375" cy="1471613"/>
          </a:xfrm>
        </p:spPr>
        <p:txBody>
          <a:bodyPr>
            <a:normAutofit/>
          </a:bodyPr>
          <a:lstStyle/>
          <a:p>
            <a:pPr marL="571500" indent="-571500" rtl="0">
              <a:buFont typeface="Wingdings" panose="05000000000000000000" pitchFamily="2" charset="2"/>
              <a:buChar char="Ø"/>
            </a:pPr>
            <a:r>
              <a:rPr lang="en-GB" b="1" dirty="0">
                <a:solidFill>
                  <a:schemeClr val="accent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Skill Profile Form</a:t>
            </a:r>
            <a:endParaRPr lang="ar-SA" b="1" dirty="0">
              <a:solidFill>
                <a:schemeClr val="accent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963" y="1529298"/>
            <a:ext cx="9950523" cy="5302002"/>
          </a:xfrm>
          <a:prstGeom prst="rect">
            <a:avLst/>
          </a:prstGeom>
        </p:spPr>
      </p:pic>
    </p:spTree>
    <p:extLst>
      <p:ext uri="{BB962C8B-B14F-4D97-AF65-F5344CB8AC3E}">
        <p14:creationId xmlns:p14="http://schemas.microsoft.com/office/powerpoint/2010/main" val="239269988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175221" y="117426"/>
            <a:ext cx="10366375" cy="1471613"/>
          </a:xfrm>
        </p:spPr>
        <p:txBody>
          <a:bodyPr>
            <a:normAutofit/>
          </a:bodyPr>
          <a:lstStyle/>
          <a:p>
            <a:pPr marL="571500" indent="-571500" rtl="0">
              <a:buFont typeface="Wingdings" panose="05000000000000000000" pitchFamily="2" charset="2"/>
              <a:buChar char="Ø"/>
            </a:pPr>
            <a:r>
              <a:rPr lang="en-GB" b="1" dirty="0">
                <a:solidFill>
                  <a:schemeClr val="accent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Job Description Form</a:t>
            </a:r>
            <a:endParaRPr lang="ar-SA" b="1" dirty="0">
              <a:solidFill>
                <a:schemeClr val="accent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4" name="Picture 12"/>
          <p:cNvPicPr/>
          <p:nvPr/>
        </p:nvPicPr>
        <p:blipFill>
          <a:blip r:embed="rId2">
            <a:extLst>
              <a:ext uri="{28A0092B-C50C-407E-A947-70E740481C1C}">
                <a14:useLocalDpi xmlns:a14="http://schemas.microsoft.com/office/drawing/2010/main" val="0"/>
              </a:ext>
            </a:extLst>
          </a:blip>
          <a:srcRect/>
          <a:stretch>
            <a:fillRect/>
          </a:stretch>
        </p:blipFill>
        <p:spPr bwMode="auto">
          <a:xfrm>
            <a:off x="0" y="1269554"/>
            <a:ext cx="9842003" cy="5718499"/>
          </a:xfrm>
          <a:prstGeom prst="rect">
            <a:avLst/>
          </a:prstGeom>
          <a:noFill/>
          <a:ln>
            <a:noFill/>
          </a:ln>
        </p:spPr>
      </p:pic>
    </p:spTree>
    <p:extLst>
      <p:ext uri="{BB962C8B-B14F-4D97-AF65-F5344CB8AC3E}">
        <p14:creationId xmlns:p14="http://schemas.microsoft.com/office/powerpoint/2010/main" val="341880358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83133" y="2349674"/>
            <a:ext cx="10975658" cy="1143265"/>
          </a:xfrm>
        </p:spPr>
        <p:txBody>
          <a:bodyPr>
            <a:normAutofit/>
          </a:bodyPr>
          <a:lstStyle/>
          <a:p>
            <a:r>
              <a:rPr lang="en-GB" sz="5400" b="1" dirty="0">
                <a:solidFill>
                  <a:schemeClr val="tx2"/>
                </a:solidFill>
              </a:rPr>
              <a:t>Conclusion &amp; Recommendation</a:t>
            </a:r>
            <a:endParaRPr lang="ar-SA" sz="5400" b="1" dirty="0">
              <a:solidFill>
                <a:schemeClr val="tx2"/>
              </a:solidFill>
            </a:endParaRPr>
          </a:p>
        </p:txBody>
      </p:sp>
    </p:spTree>
    <p:extLst>
      <p:ext uri="{BB962C8B-B14F-4D97-AF65-F5344CB8AC3E}">
        <p14:creationId xmlns:p14="http://schemas.microsoft.com/office/powerpoint/2010/main" val="16827914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a:r>
              <a:rPr lang="en-GB" sz="4800" b="1" dirty="0">
                <a:solidFill>
                  <a:schemeClr val="tx2"/>
                </a:solidFill>
                <a:effectLst>
                  <a:outerShdw blurRad="38100" dist="38100" dir="2700000" algn="tl">
                    <a:srgbClr val="000000">
                      <a:alpha val="43137"/>
                    </a:srgbClr>
                  </a:outerShdw>
                </a:effectLst>
              </a:rPr>
              <a:t>Conclusion &amp; Recommendation</a:t>
            </a:r>
            <a:endParaRPr lang="ar-SA"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normAutofit/>
          </a:bodyPr>
          <a:lstStyle/>
          <a:p>
            <a:pPr algn="just" rtl="0">
              <a:lnSpc>
                <a:spcPct val="150000"/>
              </a:lnSpc>
            </a:pPr>
            <a:r>
              <a:rPr lang="en-US" sz="2400" dirty="0">
                <a:solidFill>
                  <a:srgbClr val="002060"/>
                </a:solidFill>
                <a:latin typeface="+mj-lt"/>
                <a:cs typeface="Times New Roman" panose="02020603050405020304" pitchFamily="18" charset="0"/>
              </a:rPr>
              <a:t>CAMS considered as a Learning &amp; Development System, which is the best system to develop competency newly recruits (fresh graduates).</a:t>
            </a:r>
          </a:p>
          <a:p>
            <a:pPr algn="just" rtl="0">
              <a:lnSpc>
                <a:spcPct val="150000"/>
              </a:lnSpc>
            </a:pPr>
            <a:endParaRPr lang="en-US" sz="2400" dirty="0">
              <a:solidFill>
                <a:srgbClr val="002060"/>
              </a:solidFill>
              <a:latin typeface="+mj-lt"/>
              <a:cs typeface="Times New Roman" panose="02020603050405020304" pitchFamily="18" charset="0"/>
            </a:endParaRPr>
          </a:p>
          <a:p>
            <a:pPr algn="just" rtl="0">
              <a:lnSpc>
                <a:spcPct val="150000"/>
              </a:lnSpc>
            </a:pPr>
            <a:r>
              <a:rPr lang="en-US" sz="2400" dirty="0">
                <a:solidFill>
                  <a:srgbClr val="002060"/>
                </a:solidFill>
                <a:latin typeface="+mj-lt"/>
                <a:cs typeface="Times New Roman" panose="02020603050405020304" pitchFamily="18" charset="0"/>
              </a:rPr>
              <a:t>In this project, we designed the templates and documents for the Standard Operating Procedures (SOPs) Manual for the each component of Competency Assurance Management System (CAMS).</a:t>
            </a:r>
          </a:p>
          <a:p>
            <a:endParaRPr lang="ar-SA" dirty="0">
              <a:solidFill>
                <a:srgbClr val="002060"/>
              </a:solidFill>
            </a:endParaRPr>
          </a:p>
        </p:txBody>
      </p:sp>
    </p:spTree>
    <p:extLst>
      <p:ext uri="{BB962C8B-B14F-4D97-AF65-F5344CB8AC3E}">
        <p14:creationId xmlns:p14="http://schemas.microsoft.com/office/powerpoint/2010/main" val="135693910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759" y="374021"/>
            <a:ext cx="10975658" cy="1143265"/>
          </a:xfrm>
        </p:spPr>
        <p:txBody>
          <a:bodyPr/>
          <a:lstStyle/>
          <a:p>
            <a:pPr algn="l"/>
            <a:r>
              <a:rPr lang="en-GB" sz="5400" b="1" dirty="0">
                <a:solidFill>
                  <a:schemeClr val="tx2"/>
                </a:solidFill>
                <a:effectLst>
                  <a:outerShdw blurRad="38100" dist="38100" dir="2700000" algn="tl">
                    <a:srgbClr val="000000">
                      <a:alpha val="43137"/>
                    </a:srgbClr>
                  </a:outerShdw>
                </a:effectLst>
              </a:rPr>
              <a:t>Conclusion &amp; Recommendation</a:t>
            </a:r>
            <a:endParaRPr lang="ar-SA" dirty="0"/>
          </a:p>
        </p:txBody>
      </p:sp>
      <p:sp>
        <p:nvSpPr>
          <p:cNvPr id="3" name="عنصر نائب للمحتوى 2"/>
          <p:cNvSpPr>
            <a:spLocks noGrp="1"/>
          </p:cNvSpPr>
          <p:nvPr>
            <p:ph idx="1"/>
          </p:nvPr>
        </p:nvSpPr>
        <p:spPr>
          <a:xfrm>
            <a:off x="580681" y="1917626"/>
            <a:ext cx="10975658" cy="4527011"/>
          </a:xfrm>
        </p:spPr>
        <p:txBody>
          <a:bodyPr/>
          <a:lstStyle/>
          <a:p>
            <a:pPr algn="just" rtl="0">
              <a:lnSpc>
                <a:spcPct val="150000"/>
              </a:lnSpc>
            </a:pPr>
            <a:r>
              <a:rPr lang="en-GB" sz="2400" dirty="0">
                <a:solidFill>
                  <a:srgbClr val="002060"/>
                </a:solidFill>
                <a:cs typeface="Times New Roman" panose="02020603050405020304" pitchFamily="18" charset="0"/>
              </a:rPr>
              <a:t>Project group members </a:t>
            </a:r>
            <a:r>
              <a:rPr lang="en-US" sz="2400" dirty="0">
                <a:solidFill>
                  <a:srgbClr val="002060"/>
                </a:solidFill>
                <a:cs typeface="Times New Roman" panose="02020603050405020304" pitchFamily="18" charset="0"/>
              </a:rPr>
              <a:t>advise the Palestinian companies to implement the Competency Assurance Management System to ensure that all works are performed by competent people and improve their employee’s competencies and ensure their progression, in order to increase the company’s performance.</a:t>
            </a:r>
            <a:endParaRPr lang="ar-SA" sz="2400" dirty="0">
              <a:solidFill>
                <a:srgbClr val="002060"/>
              </a:solidFill>
              <a:cs typeface="Times New Roman" panose="02020603050405020304" pitchFamily="18" charset="0"/>
            </a:endParaRPr>
          </a:p>
          <a:p>
            <a:pPr algn="l" rtl="0"/>
            <a:endParaRPr lang="ar-SA" dirty="0">
              <a:solidFill>
                <a:srgbClr val="002060"/>
              </a:solidFill>
            </a:endParaRPr>
          </a:p>
        </p:txBody>
      </p:sp>
    </p:spTree>
    <p:extLst>
      <p:ext uri="{BB962C8B-B14F-4D97-AF65-F5344CB8AC3E}">
        <p14:creationId xmlns:p14="http://schemas.microsoft.com/office/powerpoint/2010/main" val="8274240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421682"/>
            <a:ext cx="8424936" cy="1296144"/>
          </a:xfrm>
        </p:spPr>
        <p:txBody>
          <a:bodyPr>
            <a:normAutofit/>
          </a:bodyPr>
          <a:lstStyle/>
          <a:p>
            <a:r>
              <a:rPr lang="en-US" sz="6000" b="1" dirty="0">
                <a:solidFill>
                  <a:schemeClr val="tx2"/>
                </a:solidFill>
              </a:rPr>
              <a:t>Introduction </a:t>
            </a:r>
            <a:endParaRPr lang="ar-JO" sz="6000" b="1" dirty="0">
              <a:solidFill>
                <a:schemeClr val="tx2"/>
              </a:solidFill>
            </a:endParaRPr>
          </a:p>
        </p:txBody>
      </p:sp>
    </p:spTree>
    <p:extLst>
      <p:ext uri="{BB962C8B-B14F-4D97-AF65-F5344CB8AC3E}">
        <p14:creationId xmlns:p14="http://schemas.microsoft.com/office/powerpoint/2010/main" val="179542631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5175" cy="6858000"/>
          </a:xfrm>
          <a:prstGeom prst="rect">
            <a:avLst/>
          </a:prstGeom>
        </p:spPr>
      </p:pic>
    </p:spTree>
    <p:extLst>
      <p:ext uri="{BB962C8B-B14F-4D97-AF65-F5344CB8AC3E}">
        <p14:creationId xmlns:p14="http://schemas.microsoft.com/office/powerpoint/2010/main" val="3525166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4979" y="261442"/>
            <a:ext cx="10975658" cy="1143265"/>
          </a:xfrm>
          <a:solidFill>
            <a:schemeClr val="bg1"/>
          </a:solidFill>
        </p:spPr>
        <p:txBody>
          <a:bodyPr/>
          <a:lstStyle/>
          <a:p>
            <a:pPr algn="l"/>
            <a:r>
              <a:rPr lang="en-US" sz="4800" b="1" dirty="0">
                <a:solidFill>
                  <a:srgbClr val="002060"/>
                </a:solidFill>
                <a:effectLst>
                  <a:outerShdw blurRad="38100" dist="38100" dir="2700000" algn="tl">
                    <a:srgbClr val="000000">
                      <a:alpha val="43137"/>
                    </a:srgbClr>
                  </a:outerShdw>
                </a:effectLst>
              </a:rPr>
              <a:t>Problem Statement</a:t>
            </a:r>
            <a:r>
              <a:rPr lang="en-US" dirty="0">
                <a:solidFill>
                  <a:srgbClr val="002060"/>
                </a:solidFill>
                <a:effectLst>
                  <a:outerShdw blurRad="38100" dist="38100" dir="2700000" algn="tl">
                    <a:srgbClr val="000000">
                      <a:alpha val="43137"/>
                    </a:srgbClr>
                  </a:outerShdw>
                </a:effectLst>
              </a:rPr>
              <a:t> </a:t>
            </a:r>
            <a:endParaRPr lang="ar-JO" dirty="0">
              <a:solidFill>
                <a:srgbClr val="00206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552971" y="1701602"/>
            <a:ext cx="10975658" cy="4527011"/>
          </a:xfrm>
        </p:spPr>
        <p:txBody>
          <a:bodyPr>
            <a:normAutofit/>
          </a:bodyPr>
          <a:lstStyle/>
          <a:p>
            <a:pPr algn="just" rtl="0">
              <a:lnSpc>
                <a:spcPct val="150000"/>
              </a:lnSpc>
              <a:buClr>
                <a:schemeClr val="bg2"/>
              </a:buClr>
              <a:buFont typeface="Wingdings" panose="05000000000000000000" pitchFamily="2" charset="2"/>
              <a:buChar char="q"/>
            </a:pPr>
            <a:r>
              <a:rPr lang="en-GB" sz="2400" dirty="0">
                <a:solidFill>
                  <a:schemeClr val="bg2">
                    <a:lumMod val="25000"/>
                  </a:schemeClr>
                </a:solidFill>
                <a:latin typeface="+mj-lt"/>
                <a:cs typeface="+mj-cs"/>
              </a:rPr>
              <a:t>Educational Background.</a:t>
            </a:r>
          </a:p>
          <a:p>
            <a:pPr algn="just" rtl="0">
              <a:lnSpc>
                <a:spcPct val="150000"/>
              </a:lnSpc>
              <a:buClr>
                <a:schemeClr val="bg2"/>
              </a:buClr>
              <a:buFont typeface="Wingdings" panose="05000000000000000000" pitchFamily="2" charset="2"/>
              <a:buChar char="q"/>
            </a:pPr>
            <a:r>
              <a:rPr lang="en-GB" sz="2400" dirty="0">
                <a:solidFill>
                  <a:schemeClr val="bg2">
                    <a:lumMod val="25000"/>
                  </a:schemeClr>
                </a:solidFill>
                <a:latin typeface="+mj-lt"/>
                <a:cs typeface="+mj-cs"/>
              </a:rPr>
              <a:t> Incompetent employees. </a:t>
            </a:r>
          </a:p>
          <a:p>
            <a:pPr algn="just" rtl="0">
              <a:lnSpc>
                <a:spcPct val="150000"/>
              </a:lnSpc>
              <a:buClr>
                <a:schemeClr val="bg2"/>
              </a:buClr>
              <a:buFont typeface="Wingdings" panose="05000000000000000000" pitchFamily="2" charset="2"/>
              <a:buChar char="q"/>
            </a:pPr>
            <a:r>
              <a:rPr lang="en-GB" sz="2400" dirty="0">
                <a:solidFill>
                  <a:schemeClr val="bg2">
                    <a:lumMod val="25000"/>
                  </a:schemeClr>
                </a:solidFill>
                <a:latin typeface="+mj-lt"/>
                <a:cs typeface="+mj-cs"/>
              </a:rPr>
              <a:t> Corporations in Palestine lack for a system to ensure that all</a:t>
            </a:r>
            <a:r>
              <a:rPr lang="ar-JO" sz="2400" dirty="0">
                <a:solidFill>
                  <a:schemeClr val="bg2">
                    <a:lumMod val="25000"/>
                  </a:schemeClr>
                </a:solidFill>
                <a:latin typeface="+mj-lt"/>
                <a:cs typeface="+mj-cs"/>
              </a:rPr>
              <a:t> </a:t>
            </a:r>
            <a:r>
              <a:rPr lang="en-GB" sz="2400" dirty="0">
                <a:solidFill>
                  <a:schemeClr val="bg2">
                    <a:lumMod val="25000"/>
                  </a:schemeClr>
                </a:solidFill>
                <a:latin typeface="+mj-lt"/>
                <a:cs typeface="+mj-cs"/>
              </a:rPr>
              <a:t>work is performed by competent people. </a:t>
            </a:r>
          </a:p>
          <a:p>
            <a:pPr algn="just" rtl="0">
              <a:lnSpc>
                <a:spcPct val="150000"/>
              </a:lnSpc>
              <a:buClr>
                <a:schemeClr val="bg2"/>
              </a:buClr>
              <a:buFont typeface="Wingdings" panose="05000000000000000000" pitchFamily="2" charset="2"/>
              <a:buChar char="q"/>
            </a:pPr>
            <a:r>
              <a:rPr lang="en-GB" sz="2400" dirty="0">
                <a:solidFill>
                  <a:schemeClr val="bg2">
                    <a:lumMod val="25000"/>
                  </a:schemeClr>
                </a:solidFill>
                <a:latin typeface="+mj-lt"/>
                <a:cs typeface="+mj-cs"/>
              </a:rPr>
              <a:t> Due to large projects, new facilities and new technologies there’s a big need for employees who are competent.</a:t>
            </a:r>
            <a:endParaRPr lang="ar-JO" sz="2400" dirty="0">
              <a:solidFill>
                <a:schemeClr val="bg2">
                  <a:lumMod val="25000"/>
                </a:schemeClr>
              </a:solidFill>
              <a:latin typeface="+mj-lt"/>
              <a:cs typeface="+mj-cs"/>
            </a:endParaRPr>
          </a:p>
        </p:txBody>
      </p:sp>
    </p:spTree>
    <p:extLst>
      <p:ext uri="{BB962C8B-B14F-4D97-AF65-F5344CB8AC3E}">
        <p14:creationId xmlns:p14="http://schemas.microsoft.com/office/powerpoint/2010/main" val="32299687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rtl="0"/>
            <a:r>
              <a:rPr lang="en-US" sz="4800" b="1" dirty="0">
                <a:solidFill>
                  <a:schemeClr val="tx2"/>
                </a:solidFill>
                <a:effectLst>
                  <a:outerShdw blurRad="38100" dist="38100" dir="2700000" algn="tl">
                    <a:srgbClr val="000000">
                      <a:alpha val="43137"/>
                    </a:srgbClr>
                  </a:outerShdw>
                </a:effectLst>
              </a:rPr>
              <a:t>Project Objectives </a:t>
            </a:r>
            <a:endParaRPr lang="ar-JO" sz="4800" b="1" dirty="0">
              <a:solidFill>
                <a:schemeClr val="tx2"/>
              </a:solidFill>
              <a:effectLst>
                <a:outerShdw blurRad="38100" dist="38100" dir="2700000" algn="tl">
                  <a:srgbClr val="000000">
                    <a:alpha val="43137"/>
                  </a:srgbClr>
                </a:outerShdw>
              </a:effectLst>
            </a:endParaRPr>
          </a:p>
        </p:txBody>
      </p:sp>
      <p:pic>
        <p:nvPicPr>
          <p:cNvPr id="7" name="Picture 6"/>
          <p:cNvPicPr>
            <a:picLocks noChangeAspect="1"/>
          </p:cNvPicPr>
          <p:nvPr/>
        </p:nvPicPr>
        <p:blipFill>
          <a:blip r:embed="rId3" cstate="print">
            <a:duotone>
              <a:schemeClr val="accent2">
                <a:shade val="45000"/>
                <a:satMod val="135000"/>
              </a:schemeClr>
              <a:prstClr val="white"/>
            </a:duotone>
            <a:extLst>
              <a:ext uri="{BEBA8EAE-BF5A-486C-A8C5-ECC9F3942E4B}">
                <a14:imgProps xmlns:a14="http://schemas.microsoft.com/office/drawing/2010/main">
                  <a14:imgLayer r:embed="rId4">
                    <a14:imgEffect>
                      <a14:sharpenSoften amount="-50000"/>
                    </a14:imgEffect>
                    <a14:imgEffect>
                      <a14:saturation sat="66000"/>
                    </a14:imgEffect>
                  </a14:imgLayer>
                </a14:imgProps>
              </a:ext>
              <a:ext uri="{28A0092B-C50C-407E-A947-70E740481C1C}">
                <a14:useLocalDpi xmlns:a14="http://schemas.microsoft.com/office/drawing/2010/main" val="0"/>
              </a:ext>
            </a:extLst>
          </a:blip>
          <a:stretch>
            <a:fillRect/>
          </a:stretch>
        </p:blipFill>
        <p:spPr>
          <a:xfrm>
            <a:off x="296479" y="1682441"/>
            <a:ext cx="648000" cy="648000"/>
          </a:xfrm>
          <a:prstGeom prst="rect">
            <a:avLst/>
          </a:prstGeom>
        </p:spPr>
      </p:pic>
      <p:graphicFrame>
        <p:nvGraphicFramePr>
          <p:cNvPr id="10" name="Content Placeholder 9"/>
          <p:cNvGraphicFramePr>
            <a:graphicFrameLocks noGrp="1"/>
          </p:cNvGraphicFramePr>
          <p:nvPr>
            <p:ph idx="1"/>
            <p:extLst>
              <p:ext uri="{D42A27DB-BD31-4B8C-83A1-F6EECF244321}">
                <p14:modId xmlns:p14="http://schemas.microsoft.com/office/powerpoint/2010/main" val="4018926730"/>
              </p:ext>
            </p:extLst>
          </p:nvPr>
        </p:nvGraphicFramePr>
        <p:xfrm>
          <a:off x="1082580" y="1539698"/>
          <a:ext cx="10975975" cy="4937760"/>
        </p:xfrm>
        <a:graphic>
          <a:graphicData uri="http://schemas.openxmlformats.org/drawingml/2006/table">
            <a:tbl>
              <a:tblPr firstRow="1" bandRow="1"/>
              <a:tblGrid>
                <a:gridCol w="10975975">
                  <a:extLst>
                    <a:ext uri="{9D8B030D-6E8A-4147-A177-3AD203B41FA5}">
                      <a16:colId xmlns="" xmlns:a16="http://schemas.microsoft.com/office/drawing/2014/main" val="20000"/>
                    </a:ext>
                  </a:extLst>
                </a:gridCol>
              </a:tblGrid>
              <a:tr h="936104">
                <a:tc>
                  <a:txBody>
                    <a:bodyPr/>
                    <a:lstStyle/>
                    <a:p>
                      <a:pPr marL="0" marR="0" indent="0" algn="l" defTabSz="1088546" rtl="0" eaLnBrk="1" fontAlgn="auto" latinLnBrk="0" hangingPunct="1">
                        <a:lnSpc>
                          <a:spcPct val="150000"/>
                        </a:lnSpc>
                        <a:spcBef>
                          <a:spcPts val="0"/>
                        </a:spcBef>
                        <a:spcAft>
                          <a:spcPts val="0"/>
                        </a:spcAft>
                        <a:buClrTx/>
                        <a:buSzTx/>
                        <a:buFontTx/>
                        <a:buNone/>
                        <a:tabLst/>
                        <a:defRPr/>
                      </a:pPr>
                      <a:r>
                        <a:rPr lang="en-GB" sz="2400" dirty="0">
                          <a:solidFill>
                            <a:srgbClr val="002060"/>
                          </a:solidFill>
                          <a:latin typeface="+mn-lt"/>
                          <a:cs typeface="Times New Roman" panose="02020603050405020304" pitchFamily="18" charset="0"/>
                        </a:rPr>
                        <a:t>The main purpose of this project is to build a system that help the Palestinian companies to make sure newly recruited are meeting the critical s</a:t>
                      </a:r>
                      <a:r>
                        <a:rPr lang="en-US" sz="2400" dirty="0">
                          <a:solidFill>
                            <a:srgbClr val="002060"/>
                          </a:solidFill>
                          <a:latin typeface="+mn-lt"/>
                          <a:cs typeface="Times New Roman" panose="02020603050405020304" pitchFamily="18" charset="0"/>
                        </a:rPr>
                        <a:t>k</a:t>
                      </a:r>
                      <a:r>
                        <a:rPr lang="en-GB" sz="2400" dirty="0">
                          <a:solidFill>
                            <a:srgbClr val="002060"/>
                          </a:solidFill>
                          <a:latin typeface="+mn-lt"/>
                          <a:cs typeface="Times New Roman" panose="02020603050405020304" pitchFamily="18" charset="0"/>
                        </a:rPr>
                        <a:t>ills of their target </a:t>
                      </a:r>
                      <a:r>
                        <a:rPr lang="en-US" sz="2400" dirty="0">
                          <a:solidFill>
                            <a:srgbClr val="002060"/>
                          </a:solidFill>
                          <a:latin typeface="+mn-lt"/>
                          <a:cs typeface="Times New Roman" panose="02020603050405020304" pitchFamily="18" charset="0"/>
                        </a:rPr>
                        <a:t>position.</a:t>
                      </a:r>
                    </a:p>
                    <a:p>
                      <a:pPr algn="l" rtl="1"/>
                      <a:endParaRPr lang="ar-JO" sz="2400" dirty="0">
                        <a:latin typeface="+mn-lt"/>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1"/>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1964376">
                <a:tc>
                  <a:txBody>
                    <a:bodyPr/>
                    <a:lstStyle/>
                    <a:p>
                      <a:pPr algn="just" rtl="0">
                        <a:lnSpc>
                          <a:spcPct val="150000"/>
                        </a:lnSpc>
                        <a:buFont typeface="Wingdings" panose="05000000000000000000" pitchFamily="2" charset="2"/>
                        <a:buNone/>
                      </a:pPr>
                      <a:r>
                        <a:rPr lang="en-GB" sz="2400" b="1" dirty="0">
                          <a:solidFill>
                            <a:srgbClr val="002060"/>
                          </a:solidFill>
                          <a:latin typeface="Times New Roman" panose="02020603050405020304" pitchFamily="18" charset="0"/>
                          <a:cs typeface="Times New Roman" panose="02020603050405020304" pitchFamily="18" charset="0"/>
                        </a:rPr>
                        <a:t>Aspire to achieve the following:</a:t>
                      </a:r>
                    </a:p>
                    <a:p>
                      <a:pPr marL="457200" lvl="0" indent="-457200" algn="l" rtl="0">
                        <a:buFont typeface="+mj-lt"/>
                        <a:buAutoNum type="arabicPeriod"/>
                      </a:pPr>
                      <a:r>
                        <a:rPr lang="en-US" sz="2400" dirty="0">
                          <a:solidFill>
                            <a:schemeClr val="bg2">
                              <a:lumMod val="25000"/>
                            </a:schemeClr>
                          </a:solidFill>
                          <a:latin typeface="+mn-lt"/>
                          <a:cs typeface="+mj-cs"/>
                        </a:rPr>
                        <a:t>All works are performed by competent people.</a:t>
                      </a:r>
                      <a:endParaRPr lang="en-GB" sz="2400" dirty="0">
                        <a:solidFill>
                          <a:schemeClr val="bg2">
                            <a:lumMod val="25000"/>
                          </a:schemeClr>
                        </a:solidFill>
                        <a:latin typeface="+mn-lt"/>
                        <a:cs typeface="+mj-cs"/>
                      </a:endParaRPr>
                    </a:p>
                    <a:p>
                      <a:pPr marL="457200" lvl="0" indent="-457200" algn="l" rtl="0">
                        <a:buFont typeface="+mj-lt"/>
                        <a:buAutoNum type="arabicPeriod"/>
                      </a:pPr>
                      <a:r>
                        <a:rPr lang="en-US" sz="2400" dirty="0">
                          <a:solidFill>
                            <a:schemeClr val="bg2">
                              <a:lumMod val="25000"/>
                            </a:schemeClr>
                          </a:solidFill>
                          <a:latin typeface="+mn-lt"/>
                          <a:cs typeface="+mj-cs"/>
                        </a:rPr>
                        <a:t>Job progression is based on competencies &amp; performance not on time.</a:t>
                      </a:r>
                      <a:endParaRPr lang="en-GB" sz="2400" dirty="0">
                        <a:solidFill>
                          <a:schemeClr val="bg2">
                            <a:lumMod val="25000"/>
                          </a:schemeClr>
                        </a:solidFill>
                        <a:latin typeface="+mn-lt"/>
                        <a:cs typeface="+mj-cs"/>
                      </a:endParaRPr>
                    </a:p>
                    <a:p>
                      <a:pPr marL="457200" lvl="0" indent="-457200" algn="l" rtl="0">
                        <a:buFont typeface="+mj-lt"/>
                        <a:buAutoNum type="arabicPeriod"/>
                      </a:pPr>
                      <a:r>
                        <a:rPr lang="en-US" sz="2400" dirty="0">
                          <a:solidFill>
                            <a:schemeClr val="bg2">
                              <a:lumMod val="25000"/>
                            </a:schemeClr>
                          </a:solidFill>
                          <a:latin typeface="+mn-lt"/>
                          <a:cs typeface="+mj-cs"/>
                        </a:rPr>
                        <a:t>Increasing profitability by building a competitive advantages.</a:t>
                      </a:r>
                    </a:p>
                    <a:p>
                      <a:pPr marL="457200" lvl="0" indent="-457200" algn="l" rtl="0">
                        <a:buFont typeface="+mj-lt"/>
                        <a:buAutoNum type="arabicPeriod"/>
                      </a:pPr>
                      <a:r>
                        <a:rPr lang="en-GB" sz="2400" dirty="0">
                          <a:solidFill>
                            <a:schemeClr val="bg2">
                              <a:lumMod val="25000"/>
                            </a:schemeClr>
                          </a:solidFill>
                          <a:latin typeface="+mn-lt"/>
                          <a:cs typeface="+mj-cs"/>
                        </a:rPr>
                        <a:t>Create a creative environment.</a:t>
                      </a:r>
                      <a:endParaRPr lang="ar-SA" sz="2400" dirty="0">
                        <a:solidFill>
                          <a:schemeClr val="bg2">
                            <a:lumMod val="25000"/>
                          </a:schemeClr>
                        </a:solidFill>
                        <a:latin typeface="+mn-lt"/>
                        <a:cs typeface="+mj-cs"/>
                      </a:endParaRPr>
                    </a:p>
                    <a:p>
                      <a:pPr marL="457200" lvl="0" indent="-457200" algn="l" rtl="0">
                        <a:buFont typeface="+mj-lt"/>
                        <a:buAutoNum type="arabicPeriod"/>
                      </a:pPr>
                      <a:r>
                        <a:rPr lang="en-US" sz="2400" dirty="0">
                          <a:solidFill>
                            <a:schemeClr val="bg2">
                              <a:lumMod val="25000"/>
                            </a:schemeClr>
                          </a:solidFill>
                          <a:cs typeface="+mj-cs"/>
                        </a:rPr>
                        <a:t>Increase employee affiliation to the workplace.</a:t>
                      </a:r>
                      <a:endParaRPr lang="ar-SA" sz="2400" dirty="0">
                        <a:solidFill>
                          <a:schemeClr val="bg2">
                            <a:lumMod val="25000"/>
                          </a:schemeClr>
                        </a:solidFill>
                        <a:cs typeface="+mj-cs"/>
                      </a:endParaRPr>
                    </a:p>
                    <a:p>
                      <a:pPr marL="457200" lvl="0" indent="-457200" algn="l" rtl="0">
                        <a:buFont typeface="+mj-lt"/>
                        <a:buAutoNum type="arabicPeriod"/>
                      </a:pPr>
                      <a:r>
                        <a:rPr lang="en-US" sz="2400" dirty="0">
                          <a:solidFill>
                            <a:schemeClr val="bg2">
                              <a:lumMod val="25000"/>
                            </a:schemeClr>
                          </a:solidFill>
                          <a:cs typeface="+mj-cs"/>
                        </a:rPr>
                        <a:t>Reducing mistakes and complaints.</a:t>
                      </a:r>
                      <a:endParaRPr lang="ar-JO" sz="2400" dirty="0">
                        <a:solidFill>
                          <a:schemeClr val="bg2">
                            <a:lumMod val="25000"/>
                          </a:schemeClr>
                        </a:solidFill>
                        <a:cs typeface="+mj-cs"/>
                      </a:endParaRPr>
                    </a:p>
                  </a:txBody>
                  <a:tcPr>
                    <a:lnL w="12700" cmpd="sng">
                      <a:noFill/>
                      <a:prstDash val="solid"/>
                    </a:lnL>
                    <a:lnR w="12700" cmpd="sng">
                      <a:noFill/>
                      <a:prstDash val="solid"/>
                    </a:lnR>
                    <a:lnT w="12700" cap="flat" cmpd="sng" algn="ctr">
                      <a:solidFill>
                        <a:schemeClr val="accent1"/>
                      </a:solid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bl>
          </a:graphicData>
        </a:graphic>
      </p:graphicFrame>
      <p:pic>
        <p:nvPicPr>
          <p:cNvPr id="11" name="Picture 10"/>
          <p:cNvPicPr>
            <a:picLocks noChangeAspect="1"/>
          </p:cNvPicPr>
          <p:nvPr/>
        </p:nvPicPr>
        <p:blipFill>
          <a:blip r:embed="rId5" cstate="print">
            <a:duotone>
              <a:schemeClr val="accent1">
                <a:shade val="45000"/>
                <a:satMod val="135000"/>
              </a:schemeClr>
              <a:prstClr val="white"/>
            </a:duotone>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val="0"/>
              </a:ext>
            </a:extLst>
          </a:blip>
          <a:stretch>
            <a:fillRect/>
          </a:stretch>
        </p:blipFill>
        <p:spPr>
          <a:xfrm>
            <a:off x="272475" y="3717826"/>
            <a:ext cx="648000" cy="648000"/>
          </a:xfrm>
          <a:prstGeom prst="rect">
            <a:avLst/>
          </a:prstGeom>
        </p:spPr>
      </p:pic>
    </p:spTree>
    <p:extLst>
      <p:ext uri="{BB962C8B-B14F-4D97-AF65-F5344CB8AC3E}">
        <p14:creationId xmlns:p14="http://schemas.microsoft.com/office/powerpoint/2010/main" val="6546169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4800" b="1" dirty="0">
                <a:solidFill>
                  <a:srgbClr val="002060"/>
                </a:solidFill>
                <a:effectLst>
                  <a:outerShdw blurRad="38100" dist="38100" dir="2700000" algn="tl">
                    <a:srgbClr val="000000">
                      <a:alpha val="43137"/>
                    </a:srgbClr>
                  </a:outerShdw>
                </a:effectLst>
              </a:rPr>
              <a:t>Definition</a:t>
            </a:r>
            <a:r>
              <a:rPr lang="en-US" dirty="0">
                <a:solidFill>
                  <a:srgbClr val="002060"/>
                </a:solidFill>
              </a:rPr>
              <a:t> </a:t>
            </a:r>
            <a:endParaRPr lang="ar-JO" dirty="0">
              <a:solidFill>
                <a:srgbClr val="002060"/>
              </a:solidFill>
            </a:endParaRPr>
          </a:p>
        </p:txBody>
      </p:sp>
      <p:pic>
        <p:nvPicPr>
          <p:cNvPr id="4" name="Picture 3"/>
          <p:cNvPicPr>
            <a:picLocks noChangeAspect="1"/>
          </p:cNvPicPr>
          <p:nvPr/>
        </p:nvPicPr>
        <p:blipFill>
          <a:blip r:embed="rId2" cstate="print">
            <a:duotone>
              <a:schemeClr val="accent4">
                <a:shade val="45000"/>
                <a:satMod val="135000"/>
              </a:schemeClr>
              <a:prstClr val="white"/>
            </a:duotone>
            <a:extLst>
              <a:ext uri="{BEBA8EAE-BF5A-486C-A8C5-ECC9F3942E4B}">
                <a14:imgProps xmlns:a14="http://schemas.microsoft.com/office/drawing/2010/main">
                  <a14:imgLayer r:embed="rId3">
                    <a14:imgEffect>
                      <a14:saturation sat="300000"/>
                    </a14:imgEffect>
                  </a14:imgLayer>
                </a14:imgProps>
              </a:ext>
              <a:ext uri="{28A0092B-C50C-407E-A947-70E740481C1C}">
                <a14:useLocalDpi xmlns:a14="http://schemas.microsoft.com/office/drawing/2010/main" val="0"/>
              </a:ext>
            </a:extLst>
          </a:blip>
          <a:stretch>
            <a:fillRect/>
          </a:stretch>
        </p:blipFill>
        <p:spPr>
          <a:xfrm>
            <a:off x="264939" y="1629594"/>
            <a:ext cx="669382" cy="669382"/>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val="3301608380"/>
              </p:ext>
            </p:extLst>
          </p:nvPr>
        </p:nvGraphicFramePr>
        <p:xfrm>
          <a:off x="96302" y="1413570"/>
          <a:ext cx="11737304" cy="5134682"/>
        </p:xfrm>
        <a:graphic>
          <a:graphicData uri="http://schemas.openxmlformats.org/drawingml/2006/table">
            <a:tbl>
              <a:tblPr rtl="1" firstRow="1" bandRow="1">
                <a:tableStyleId>{5C22544A-7EE6-4342-B048-85BDC9FD1C3A}</a:tableStyleId>
              </a:tblPr>
              <a:tblGrid>
                <a:gridCol w="11737304">
                  <a:extLst>
                    <a:ext uri="{9D8B030D-6E8A-4147-A177-3AD203B41FA5}">
                      <a16:colId xmlns="" xmlns:a16="http://schemas.microsoft.com/office/drawing/2014/main" val="20000"/>
                    </a:ext>
                  </a:extLst>
                </a:gridCol>
              </a:tblGrid>
              <a:tr h="1064118">
                <a:tc>
                  <a:txBody>
                    <a:bodyPr/>
                    <a:lstStyle/>
                    <a:p>
                      <a:pPr algn="l" rtl="0"/>
                      <a:r>
                        <a:rPr lang="en-US" dirty="0">
                          <a:solidFill>
                            <a:srgbClr val="002060"/>
                          </a:solidFill>
                        </a:rPr>
                        <a:t>             </a:t>
                      </a:r>
                    </a:p>
                    <a:p>
                      <a:pPr algn="l" rtl="0"/>
                      <a:r>
                        <a:rPr lang="en-US" dirty="0">
                          <a:solidFill>
                            <a:srgbClr val="002060"/>
                          </a:solidFill>
                        </a:rPr>
                        <a:t>              </a:t>
                      </a:r>
                      <a:r>
                        <a:rPr lang="en-US" sz="2800" dirty="0">
                          <a:solidFill>
                            <a:srgbClr val="002060"/>
                          </a:solidFill>
                        </a:rPr>
                        <a:t>Competency Assurance Management System (CAMS) :</a:t>
                      </a:r>
                    </a:p>
                    <a:p>
                      <a:pPr algn="l" rtl="0"/>
                      <a:endParaRPr lang="en-US" dirty="0">
                        <a:solidFill>
                          <a:srgbClr val="002060"/>
                        </a:solidFill>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solidFill>
                        <a:schemeClr val="accent1"/>
                      </a:solidFill>
                      <a:prstDash val="sysDot"/>
                      <a:round/>
                      <a:headEnd type="none" w="med" len="med"/>
                      <a:tailEnd type="none" w="med" len="med"/>
                    </a:lnB>
                    <a:noFill/>
                  </a:tcPr>
                </a:tc>
                <a:extLst>
                  <a:ext uri="{0D108BD9-81ED-4DB2-BD59-A6C34878D82A}">
                    <a16:rowId xmlns="" xmlns:a16="http://schemas.microsoft.com/office/drawing/2014/main" val="10000"/>
                  </a:ext>
                </a:extLst>
              </a:tr>
              <a:tr h="3976442">
                <a:tc>
                  <a:txBody>
                    <a:bodyPr/>
                    <a:lstStyle/>
                    <a:p>
                      <a:pPr algn="l" rtl="0">
                        <a:lnSpc>
                          <a:spcPct val="150000"/>
                        </a:lnSpc>
                      </a:pPr>
                      <a:r>
                        <a:rPr lang="en-US" sz="2400" dirty="0">
                          <a:solidFill>
                            <a:srgbClr val="002060"/>
                          </a:solidFill>
                        </a:rPr>
                        <a:t>Is</a:t>
                      </a:r>
                      <a:r>
                        <a:rPr lang="en-US" sz="2400" baseline="0" dirty="0">
                          <a:solidFill>
                            <a:srgbClr val="002060"/>
                          </a:solidFill>
                        </a:rPr>
                        <a:t> </a:t>
                      </a:r>
                      <a:r>
                        <a:rPr lang="en-US" sz="2400" dirty="0">
                          <a:solidFill>
                            <a:srgbClr val="002060"/>
                          </a:solidFill>
                        </a:rPr>
                        <a:t>a system used to facilitate the development of the newly recruited competencies,  set valid and reliable controls in place with a view to have reasonable assurance.</a:t>
                      </a:r>
                    </a:p>
                    <a:p>
                      <a:pPr algn="l" rtl="0">
                        <a:lnSpc>
                          <a:spcPct val="150000"/>
                        </a:lnSpc>
                      </a:pPr>
                      <a:r>
                        <a:rPr lang="en-US" sz="2400" dirty="0">
                          <a:solidFill>
                            <a:srgbClr val="002060"/>
                          </a:solidFill>
                        </a:rPr>
                        <a:t>CAMS considered as the most comprehensive system available nowadays for managing human capabilities and learning &amp; development.</a:t>
                      </a:r>
                      <a:endParaRPr lang="ar-JO" sz="2400" dirty="0">
                        <a:solidFill>
                          <a:srgbClr val="002060"/>
                        </a:solidFill>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solidFill>
                        <a:schemeClr val="accent1"/>
                      </a:solidFill>
                      <a:prstDash val="sysDot"/>
                      <a:round/>
                      <a:headEnd type="none" w="med" len="med"/>
                      <a:tailEnd type="none" w="med" len="med"/>
                    </a:lnT>
                    <a:lnB w="12700" cap="flat" cmpd="sng" algn="ctr">
                      <a:noFill/>
                      <a:prstDash val="sysDot"/>
                      <a:round/>
                      <a:headEnd type="none" w="med" len="med"/>
                      <a:tailEnd type="none" w="med" len="med"/>
                    </a:lnB>
                    <a:noFill/>
                  </a:tcPr>
                </a:tc>
                <a:extLst>
                  <a:ext uri="{0D108BD9-81ED-4DB2-BD59-A6C34878D82A}">
                    <a16:rowId xmlns="" xmlns:a16="http://schemas.microsoft.com/office/drawing/2014/main" val="10001"/>
                  </a:ext>
                </a:extLst>
              </a:tr>
            </a:tbl>
          </a:graphicData>
        </a:graphic>
      </p:graphicFrame>
    </p:spTree>
    <p:extLst>
      <p:ext uri="{BB962C8B-B14F-4D97-AF65-F5344CB8AC3E}">
        <p14:creationId xmlns:p14="http://schemas.microsoft.com/office/powerpoint/2010/main" val="39177476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4800" b="1" dirty="0">
                <a:solidFill>
                  <a:srgbClr val="002060"/>
                </a:solidFill>
                <a:effectLst>
                  <a:outerShdw blurRad="38100" dist="38100" dir="2700000" algn="tl">
                    <a:srgbClr val="000000">
                      <a:alpha val="43137"/>
                    </a:srgbClr>
                  </a:outerShdw>
                </a:effectLst>
              </a:rPr>
              <a:t>CAMS Components </a:t>
            </a:r>
            <a:endParaRPr lang="ar-JO" sz="4800" b="1" dirty="0">
              <a:solidFill>
                <a:srgbClr val="002060"/>
              </a:solidFill>
              <a:effectLst>
                <a:outerShdw blurRad="38100" dist="38100" dir="2700000" algn="tl">
                  <a:srgbClr val="000000">
                    <a:alpha val="43137"/>
                  </a:srgbClr>
                </a:outerShdw>
              </a:effectLst>
            </a:endParaRPr>
          </a:p>
        </p:txBody>
      </p:sp>
      <p:pic>
        <p:nvPicPr>
          <p:cNvPr id="1024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67449" y="1223005"/>
            <a:ext cx="10060277" cy="5159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60684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493690"/>
            <a:ext cx="9031442" cy="1224136"/>
          </a:xfrm>
        </p:spPr>
        <p:txBody>
          <a:bodyPr>
            <a:normAutofit/>
          </a:bodyPr>
          <a:lstStyle/>
          <a:p>
            <a:r>
              <a:rPr lang="en-GB" sz="6000" b="1" dirty="0">
                <a:solidFill>
                  <a:srgbClr val="002060"/>
                </a:solidFill>
              </a:rPr>
              <a:t>Literature Review</a:t>
            </a:r>
            <a:endParaRPr lang="ar-JO" sz="6000" b="1" dirty="0">
              <a:solidFill>
                <a:srgbClr val="002060"/>
              </a:solidFill>
            </a:endParaRPr>
          </a:p>
        </p:txBody>
      </p:sp>
    </p:spTree>
    <p:extLst>
      <p:ext uri="{BB962C8B-B14F-4D97-AF65-F5344CB8AC3E}">
        <p14:creationId xmlns:p14="http://schemas.microsoft.com/office/powerpoint/2010/main" val="3780392835"/>
      </p:ext>
    </p:extLst>
  </p:cSld>
  <p:clrMapOvr>
    <a:masterClrMapping/>
  </p:clrMapOvr>
</p:sld>
</file>

<file path=ppt/theme/theme1.xml><?xml version="1.0" encoding="utf-8"?>
<a:theme xmlns:a="http://schemas.openxmlformats.org/drawingml/2006/main" name="Office Theme">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themeOverride>
</file>

<file path=docProps/app.xml><?xml version="1.0" encoding="utf-8"?>
<Properties xmlns="http://schemas.openxmlformats.org/officeDocument/2006/extended-properties" xmlns:vt="http://schemas.openxmlformats.org/officeDocument/2006/docPropsVTypes">
  <TotalTime>3636</TotalTime>
  <Words>1400</Words>
  <Application>Microsoft Office PowerPoint</Application>
  <PresentationFormat>مخصص</PresentationFormat>
  <Paragraphs>223</Paragraphs>
  <Slides>40</Slides>
  <Notes>3</Notes>
  <HiddenSlides>0</HiddenSlides>
  <MMClips>0</MMClips>
  <ScaleCrop>false</ScaleCrop>
  <HeadingPairs>
    <vt:vector size="4" baseType="variant">
      <vt:variant>
        <vt:lpstr>نسق</vt:lpstr>
      </vt:variant>
      <vt:variant>
        <vt:i4>2</vt:i4>
      </vt:variant>
      <vt:variant>
        <vt:lpstr>عناوين الشرائح</vt:lpstr>
      </vt:variant>
      <vt:variant>
        <vt:i4>40</vt:i4>
      </vt:variant>
    </vt:vector>
  </HeadingPairs>
  <TitlesOfParts>
    <vt:vector size="42" baseType="lpstr">
      <vt:lpstr>Office Theme</vt:lpstr>
      <vt:lpstr>Custom Design</vt:lpstr>
      <vt:lpstr>Graduation Project(II)    </vt:lpstr>
      <vt:lpstr>Project Team </vt:lpstr>
      <vt:lpstr>Outlines </vt:lpstr>
      <vt:lpstr>Introduction </vt:lpstr>
      <vt:lpstr>Problem Statement </vt:lpstr>
      <vt:lpstr>Project Objectives </vt:lpstr>
      <vt:lpstr>Definition </vt:lpstr>
      <vt:lpstr>CAMS Components </vt:lpstr>
      <vt:lpstr>Literature Review</vt:lpstr>
      <vt:lpstr>Literature Review</vt:lpstr>
      <vt:lpstr>عرض تقديمي في PowerPoint</vt:lpstr>
      <vt:lpstr>Detailed CAMS Components  </vt:lpstr>
      <vt:lpstr>عرض تقديمي في PowerPoint</vt:lpstr>
      <vt:lpstr>Development Framework Process </vt:lpstr>
      <vt:lpstr>Supporting Team </vt:lpstr>
      <vt:lpstr>Personal Development Plan (PDP)</vt:lpstr>
      <vt:lpstr>عرض تقديمي في PowerPoint</vt:lpstr>
      <vt:lpstr>Assessment &amp; Verification  </vt:lpstr>
      <vt:lpstr>Developing Standard Operational Manual for CAMS</vt:lpstr>
      <vt:lpstr>عرض تقديمي في PowerPoint</vt:lpstr>
      <vt:lpstr>Developing Standard Operational Manual for CAMS</vt:lpstr>
      <vt:lpstr>عرض تقديمي في PowerPoint</vt:lpstr>
      <vt:lpstr>Benefits of SOPs Manual</vt:lpstr>
      <vt:lpstr>Development Methodology</vt:lpstr>
      <vt:lpstr>عرض تقديمي في PowerPoint</vt:lpstr>
      <vt:lpstr>عرض تقديمي في PowerPoint</vt:lpstr>
      <vt:lpstr>عرض تقديمي في PowerPoint</vt:lpstr>
      <vt:lpstr>Organizational Structure</vt:lpstr>
      <vt:lpstr>عرض تقديمي في PowerPoint</vt:lpstr>
      <vt:lpstr>Documented Procedural Manual</vt:lpstr>
      <vt:lpstr>Forms</vt:lpstr>
      <vt:lpstr>Pre-Requisite Form</vt:lpstr>
      <vt:lpstr>Road Map Form</vt:lpstr>
      <vt:lpstr>From -To Form</vt:lpstr>
      <vt:lpstr>Skill Profile Form</vt:lpstr>
      <vt:lpstr>Job Description Form</vt:lpstr>
      <vt:lpstr>Conclusion &amp; Recommendation</vt:lpstr>
      <vt:lpstr>Conclusion &amp; Recommendation</vt:lpstr>
      <vt:lpstr>Conclusion &amp; Recommendation</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Karmil</dc:creator>
  <cp:lastModifiedBy>Al-by</cp:lastModifiedBy>
  <cp:revision>151</cp:revision>
  <dcterms:created xsi:type="dcterms:W3CDTF">2020-05-30T17:06:45Z</dcterms:created>
  <dcterms:modified xsi:type="dcterms:W3CDTF">2020-06-15T08:35:35Z</dcterms:modified>
</cp:coreProperties>
</file>