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57" r:id="rId1"/>
  </p:sldMasterIdLst>
  <p:notesMasterIdLst>
    <p:notesMasterId r:id="rId76"/>
  </p:notesMasterIdLst>
  <p:handoutMasterIdLst>
    <p:handoutMasterId r:id="rId77"/>
  </p:handoutMasterIdLst>
  <p:sldIdLst>
    <p:sldId id="328" r:id="rId2"/>
    <p:sldId id="329" r:id="rId3"/>
    <p:sldId id="330" r:id="rId4"/>
    <p:sldId id="298" r:id="rId5"/>
    <p:sldId id="299" r:id="rId6"/>
    <p:sldId id="300" r:id="rId7"/>
    <p:sldId id="303" r:id="rId8"/>
    <p:sldId id="297" r:id="rId9"/>
    <p:sldId id="301" r:id="rId10"/>
    <p:sldId id="302" r:id="rId11"/>
    <p:sldId id="332" r:id="rId12"/>
    <p:sldId id="333" r:id="rId13"/>
    <p:sldId id="305" r:id="rId14"/>
    <p:sldId id="307" r:id="rId15"/>
    <p:sldId id="331" r:id="rId16"/>
    <p:sldId id="306" r:id="rId17"/>
    <p:sldId id="304" r:id="rId18"/>
    <p:sldId id="308" r:id="rId19"/>
    <p:sldId id="309" r:id="rId20"/>
    <p:sldId id="310" r:id="rId21"/>
    <p:sldId id="311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7" r:id="rId35"/>
    <p:sldId id="325" r:id="rId36"/>
    <p:sldId id="326" r:id="rId37"/>
    <p:sldId id="288" r:id="rId38"/>
    <p:sldId id="289" r:id="rId39"/>
    <p:sldId id="290" r:id="rId40"/>
    <p:sldId id="291" r:id="rId41"/>
    <p:sldId id="292" r:id="rId42"/>
    <p:sldId id="294" r:id="rId43"/>
    <p:sldId id="293" r:id="rId44"/>
    <p:sldId id="295" r:id="rId45"/>
    <p:sldId id="296" r:id="rId46"/>
    <p:sldId id="260" r:id="rId47"/>
    <p:sldId id="272" r:id="rId48"/>
    <p:sldId id="270" r:id="rId49"/>
    <p:sldId id="273" r:id="rId50"/>
    <p:sldId id="271" r:id="rId51"/>
    <p:sldId id="276" r:id="rId52"/>
    <p:sldId id="274" r:id="rId53"/>
    <p:sldId id="275" r:id="rId54"/>
    <p:sldId id="277" r:id="rId55"/>
    <p:sldId id="278" r:id="rId56"/>
    <p:sldId id="279" r:id="rId57"/>
    <p:sldId id="280" r:id="rId58"/>
    <p:sldId id="281" r:id="rId59"/>
    <p:sldId id="282" r:id="rId60"/>
    <p:sldId id="283" r:id="rId61"/>
    <p:sldId id="284" r:id="rId62"/>
    <p:sldId id="285" r:id="rId63"/>
    <p:sldId id="287" r:id="rId64"/>
    <p:sldId id="286" r:id="rId65"/>
    <p:sldId id="256" r:id="rId66"/>
    <p:sldId id="261" r:id="rId67"/>
    <p:sldId id="262" r:id="rId68"/>
    <p:sldId id="263" r:id="rId69"/>
    <p:sldId id="264" r:id="rId70"/>
    <p:sldId id="265" r:id="rId71"/>
    <p:sldId id="266" r:id="rId72"/>
    <p:sldId id="334" r:id="rId73"/>
    <p:sldId id="268" r:id="rId74"/>
    <p:sldId id="269" r:id="rId7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E3901E-D6AD-4C9E-AD33-83482A3D2294}">
          <p14:sldIdLst>
            <p14:sldId id="328"/>
            <p14:sldId id="329"/>
            <p14:sldId id="330"/>
            <p14:sldId id="298"/>
            <p14:sldId id="299"/>
            <p14:sldId id="300"/>
            <p14:sldId id="303"/>
            <p14:sldId id="297"/>
            <p14:sldId id="301"/>
            <p14:sldId id="302"/>
            <p14:sldId id="332"/>
            <p14:sldId id="333"/>
            <p14:sldId id="305"/>
            <p14:sldId id="307"/>
            <p14:sldId id="331"/>
            <p14:sldId id="306"/>
            <p14:sldId id="304"/>
            <p14:sldId id="308"/>
            <p14:sldId id="309"/>
            <p14:sldId id="310"/>
            <p14:sldId id="311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7"/>
            <p14:sldId id="325"/>
            <p14:sldId id="326"/>
            <p14:sldId id="288"/>
            <p14:sldId id="289"/>
            <p14:sldId id="290"/>
            <p14:sldId id="291"/>
            <p14:sldId id="292"/>
            <p14:sldId id="294"/>
            <p14:sldId id="293"/>
            <p14:sldId id="295"/>
            <p14:sldId id="296"/>
            <p14:sldId id="260"/>
            <p14:sldId id="272"/>
            <p14:sldId id="270"/>
            <p14:sldId id="273"/>
            <p14:sldId id="271"/>
            <p14:sldId id="276"/>
            <p14:sldId id="274"/>
            <p14:sldId id="275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7"/>
            <p14:sldId id="286"/>
            <p14:sldId id="256"/>
            <p14:sldId id="261"/>
            <p14:sldId id="262"/>
            <p14:sldId id="263"/>
            <p14:sldId id="264"/>
            <p14:sldId id="265"/>
            <p14:sldId id="266"/>
            <p14:sldId id="334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duation_project%20II\interaction%20diagr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duation_project%20II\interaction%20diagra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119941552862349E-2"/>
          <c:y val="1.7828500255261833E-2"/>
          <c:w val="0.86755289060655405"/>
          <c:h val="0.87251807652061808"/>
        </c:manualLayout>
      </c:layout>
      <c:scatterChart>
        <c:scatterStyle val="smoothMarker"/>
        <c:varyColors val="0"/>
        <c:ser>
          <c:idx val="1"/>
          <c:order val="1"/>
          <c:spPr>
            <a:ln w="25400" cap="rnd">
              <a:noFill/>
              <a:round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tint val="98000"/>
                      <a:lumMod val="114000"/>
                    </a:schemeClr>
                  </a:gs>
                  <a:gs pos="100000">
                    <a:schemeClr val="accent2">
                      <a:shade val="90000"/>
                      <a:lumMod val="84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635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marker>
          <c:dLbls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C19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C11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ورقة1!$B$4:$B$15</c:f>
              <c:numCache>
                <c:formatCode>General</c:formatCode>
                <c:ptCount val="12"/>
                <c:pt idx="0">
                  <c:v>150.69999999999999</c:v>
                </c:pt>
                <c:pt idx="1">
                  <c:v>192.8</c:v>
                </c:pt>
                <c:pt idx="2">
                  <c:v>219.2</c:v>
                </c:pt>
                <c:pt idx="3">
                  <c:v>233.5</c:v>
                </c:pt>
                <c:pt idx="4">
                  <c:v>257.36</c:v>
                </c:pt>
                <c:pt idx="5">
                  <c:v>263.55</c:v>
                </c:pt>
                <c:pt idx="6">
                  <c:v>197.9</c:v>
                </c:pt>
                <c:pt idx="7">
                  <c:v>100.6</c:v>
                </c:pt>
                <c:pt idx="8">
                  <c:v>0</c:v>
                </c:pt>
                <c:pt idx="9">
                  <c:v>138</c:v>
                </c:pt>
                <c:pt idx="10">
                  <c:v>95</c:v>
                </c:pt>
                <c:pt idx="11">
                  <c:v>11</c:v>
                </c:pt>
              </c:numCache>
            </c:numRef>
          </c:xVal>
          <c:yVal>
            <c:numRef>
              <c:f>ورقة1!$C$4:$C$15</c:f>
              <c:numCache>
                <c:formatCode>General</c:formatCode>
                <c:ptCount val="12"/>
                <c:pt idx="0">
                  <c:v>2698</c:v>
                </c:pt>
                <c:pt idx="1">
                  <c:v>2274</c:v>
                </c:pt>
                <c:pt idx="2">
                  <c:v>1831.5</c:v>
                </c:pt>
                <c:pt idx="3">
                  <c:v>1328.36</c:v>
                </c:pt>
                <c:pt idx="4">
                  <c:v>1164.3599999999999</c:v>
                </c:pt>
                <c:pt idx="5">
                  <c:v>876.66</c:v>
                </c:pt>
                <c:pt idx="6">
                  <c:v>337.96999999999969</c:v>
                </c:pt>
                <c:pt idx="7">
                  <c:v>-248</c:v>
                </c:pt>
                <c:pt idx="8">
                  <c:v>-765.44999999999948</c:v>
                </c:pt>
                <c:pt idx="9">
                  <c:v>1860</c:v>
                </c:pt>
                <c:pt idx="10">
                  <c:v>2038</c:v>
                </c:pt>
                <c:pt idx="11">
                  <c:v>2407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ورقة1!$C$1</c:f>
              <c:strCache>
                <c:ptCount val="1"/>
                <c:pt idx="0">
                  <c:v>P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98000"/>
                      <a:lumMod val="114000"/>
                    </a:schemeClr>
                  </a:gs>
                  <a:gs pos="100000">
                    <a:schemeClr val="accent1">
                      <a:shade val="90000"/>
                      <a:lumMod val="84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635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marker>
          <c:dPt>
            <c:idx val="1"/>
            <c:marker>
              <c:symbol val="circle"/>
              <c:size val="6"/>
              <c:spPr>
                <a:gradFill rotWithShape="1">
                  <a:gsLst>
                    <a:gs pos="0">
                      <a:schemeClr val="accent1">
                        <a:tint val="98000"/>
                        <a:lumMod val="114000"/>
                      </a:schemeClr>
                    </a:gs>
                    <a:gs pos="100000">
                      <a:schemeClr val="accent1">
                        <a:shade val="90000"/>
                        <a:lumMod val="84000"/>
                      </a:schemeClr>
                    </a:gs>
                  </a:gsLst>
                  <a:lin ang="5400000" scaled="0"/>
                </a:gradFill>
                <a:ln w="9525" cap="rnd">
                  <a:solidFill>
                    <a:schemeClr val="accent1"/>
                  </a:solidFill>
                  <a:round/>
                </a:ln>
                <a:effectLst>
                  <a:outerShdw blurRad="63500" dist="38100" dir="5400000" rotWithShape="0">
                    <a:srgbClr val="000000">
                      <a:alpha val="6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l"/>
                </a:scene3d>
                <a:sp3d prstMaterial="plastic">
                  <a:bevelT w="0" h="0"/>
                </a:sp3d>
              </c:spPr>
            </c:marker>
            <c:bubble3D val="0"/>
          </c:dPt>
          <c:xVal>
            <c:numRef>
              <c:f>ورقة1!$B$2:$B$12</c:f>
              <c:numCache>
                <c:formatCode>General</c:formatCode>
                <c:ptCount val="11"/>
                <c:pt idx="0">
                  <c:v>0</c:v>
                </c:pt>
                <c:pt idx="1">
                  <c:v>95.6</c:v>
                </c:pt>
                <c:pt idx="2">
                  <c:v>150.69999999999999</c:v>
                </c:pt>
                <c:pt idx="3">
                  <c:v>192.8</c:v>
                </c:pt>
                <c:pt idx="4">
                  <c:v>219.2</c:v>
                </c:pt>
                <c:pt idx="5">
                  <c:v>233.5</c:v>
                </c:pt>
                <c:pt idx="6">
                  <c:v>257.36</c:v>
                </c:pt>
                <c:pt idx="7">
                  <c:v>263.55</c:v>
                </c:pt>
                <c:pt idx="8">
                  <c:v>197.9</c:v>
                </c:pt>
                <c:pt idx="9">
                  <c:v>100.6</c:v>
                </c:pt>
                <c:pt idx="10">
                  <c:v>0</c:v>
                </c:pt>
              </c:numCache>
            </c:numRef>
          </c:xVal>
          <c:yVal>
            <c:numRef>
              <c:f>ورقة1!$C$2:$C$12</c:f>
              <c:numCache>
                <c:formatCode>General</c:formatCode>
                <c:ptCount val="11"/>
                <c:pt idx="0">
                  <c:v>2901.7</c:v>
                </c:pt>
                <c:pt idx="1">
                  <c:v>2901.7</c:v>
                </c:pt>
                <c:pt idx="2">
                  <c:v>2698</c:v>
                </c:pt>
                <c:pt idx="3">
                  <c:v>2274</c:v>
                </c:pt>
                <c:pt idx="4">
                  <c:v>1831.5</c:v>
                </c:pt>
                <c:pt idx="5">
                  <c:v>1328.36</c:v>
                </c:pt>
                <c:pt idx="6">
                  <c:v>1164.3599999999999</c:v>
                </c:pt>
                <c:pt idx="7">
                  <c:v>876.66</c:v>
                </c:pt>
                <c:pt idx="8">
                  <c:v>337.96999999999969</c:v>
                </c:pt>
                <c:pt idx="9">
                  <c:v>-248</c:v>
                </c:pt>
                <c:pt idx="10">
                  <c:v>-765.44999999999948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59920"/>
        <c:axId val="185760480"/>
      </c:scatterChart>
      <c:valAx>
        <c:axId val="185759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Φ</a:t>
                </a:r>
                <a:r>
                  <a:rPr lang="en-US"/>
                  <a:t>Md</a:t>
                </a:r>
                <a:endParaRPr lang="ar-S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5760480"/>
        <c:crosses val="autoZero"/>
        <c:crossBetween val="midCat"/>
      </c:valAx>
      <c:valAx>
        <c:axId val="18576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Φ</a:t>
                </a:r>
                <a:r>
                  <a:rPr lang="en-US"/>
                  <a:t>Fu</a:t>
                </a:r>
                <a:endParaRPr lang="ar-S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5759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1"/>
          <c:tx>
            <c:strRef>
              <c:f>ورقة1!$M$1</c:f>
              <c:strCache>
                <c:ptCount val="1"/>
              </c:strCache>
            </c:strRef>
          </c:tx>
          <c:spPr>
            <a:ln w="25400" cap="rnd">
              <a:noFill/>
              <a:round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77000"/>
                      <a:tint val="98000"/>
                      <a:lumMod val="114000"/>
                    </a:schemeClr>
                  </a:gs>
                  <a:gs pos="100000">
                    <a:schemeClr val="accent1">
                      <a:tint val="77000"/>
                      <a:shade val="90000"/>
                      <a:lumMod val="84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>
                    <a:tint val="77000"/>
                  </a:schemeClr>
                </a:solidFill>
                <a:round/>
              </a:ln>
              <a:effectLst>
                <a:outerShdw blurRad="635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marker>
          <c:dLbls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C8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1.6203703703703703E-2"/>
                  <c:y val="2.610966057441261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C19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-2.6356991834354037E-2"/>
                  <c:y val="2.861577681379913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C11</a:t>
                    </a:r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C55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C39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0"/>
                  <c:y val="2.8182803873870723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C58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ورقة1!$F$2:$F$18</c:f>
              <c:numCache>
                <c:formatCode>General</c:formatCode>
                <c:ptCount val="17"/>
                <c:pt idx="0">
                  <c:v>0</c:v>
                </c:pt>
                <c:pt idx="1">
                  <c:v>172.97</c:v>
                </c:pt>
                <c:pt idx="2">
                  <c:v>279</c:v>
                </c:pt>
                <c:pt idx="3">
                  <c:v>357</c:v>
                </c:pt>
                <c:pt idx="4">
                  <c:v>408</c:v>
                </c:pt>
                <c:pt idx="5">
                  <c:v>438</c:v>
                </c:pt>
                <c:pt idx="6">
                  <c:v>488</c:v>
                </c:pt>
                <c:pt idx="7">
                  <c:v>511</c:v>
                </c:pt>
                <c:pt idx="8">
                  <c:v>392.5</c:v>
                </c:pt>
                <c:pt idx="9">
                  <c:v>221.28</c:v>
                </c:pt>
                <c:pt idx="10">
                  <c:v>0</c:v>
                </c:pt>
                <c:pt idx="14">
                  <c:v>328</c:v>
                </c:pt>
                <c:pt idx="15">
                  <c:v>151</c:v>
                </c:pt>
                <c:pt idx="16">
                  <c:v>60.5</c:v>
                </c:pt>
              </c:numCache>
            </c:numRef>
          </c:xVal>
          <c:yVal>
            <c:numRef>
              <c:f>ورقة1!$G$2:$G$18</c:f>
              <c:numCache>
                <c:formatCode>General</c:formatCode>
                <c:ptCount val="17"/>
                <c:pt idx="0">
                  <c:v>4357</c:v>
                </c:pt>
                <c:pt idx="1">
                  <c:v>4357</c:v>
                </c:pt>
                <c:pt idx="2">
                  <c:v>4065</c:v>
                </c:pt>
                <c:pt idx="3">
                  <c:v>3445</c:v>
                </c:pt>
                <c:pt idx="4">
                  <c:v>2795</c:v>
                </c:pt>
                <c:pt idx="5">
                  <c:v>2065</c:v>
                </c:pt>
                <c:pt idx="6">
                  <c:v>1831</c:v>
                </c:pt>
                <c:pt idx="7">
                  <c:v>1431</c:v>
                </c:pt>
                <c:pt idx="8">
                  <c:v>622</c:v>
                </c:pt>
                <c:pt idx="9">
                  <c:v>-209</c:v>
                </c:pt>
                <c:pt idx="10">
                  <c:v>-1143</c:v>
                </c:pt>
                <c:pt idx="14">
                  <c:v>3092</c:v>
                </c:pt>
                <c:pt idx="15">
                  <c:v>3554</c:v>
                </c:pt>
                <c:pt idx="16">
                  <c:v>3688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ورقة1!$G$1</c:f>
              <c:strCache>
                <c:ptCount val="1"/>
                <c:pt idx="0">
                  <c:v>P</c:v>
                </c:pt>
              </c:strCache>
            </c:strRef>
          </c:tx>
          <c:spPr>
            <a:ln w="9525" cap="rnd">
              <a:solidFill>
                <a:schemeClr val="accent1">
                  <a:shade val="76000"/>
                </a:schemeClr>
              </a:solidFill>
              <a:round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76000"/>
                      <a:tint val="98000"/>
                      <a:lumMod val="114000"/>
                    </a:schemeClr>
                  </a:gs>
                  <a:gs pos="100000">
                    <a:schemeClr val="accent1">
                      <a:shade val="76000"/>
                      <a:shade val="90000"/>
                      <a:lumMod val="84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>
                    <a:shade val="76000"/>
                  </a:schemeClr>
                </a:solidFill>
                <a:round/>
              </a:ln>
              <a:effectLst>
                <a:outerShdw blurRad="635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marker>
          <c:xVal>
            <c:numRef>
              <c:f>ورقة1!$F$2:$F$12</c:f>
              <c:numCache>
                <c:formatCode>General</c:formatCode>
                <c:ptCount val="11"/>
                <c:pt idx="0">
                  <c:v>0</c:v>
                </c:pt>
                <c:pt idx="1">
                  <c:v>172.97</c:v>
                </c:pt>
                <c:pt idx="2">
                  <c:v>279</c:v>
                </c:pt>
                <c:pt idx="3">
                  <c:v>357</c:v>
                </c:pt>
                <c:pt idx="4">
                  <c:v>408</c:v>
                </c:pt>
                <c:pt idx="5">
                  <c:v>438</c:v>
                </c:pt>
                <c:pt idx="6">
                  <c:v>488</c:v>
                </c:pt>
                <c:pt idx="7">
                  <c:v>511</c:v>
                </c:pt>
                <c:pt idx="8">
                  <c:v>392.5</c:v>
                </c:pt>
                <c:pt idx="9">
                  <c:v>221.28</c:v>
                </c:pt>
                <c:pt idx="10">
                  <c:v>0</c:v>
                </c:pt>
              </c:numCache>
            </c:numRef>
          </c:xVal>
          <c:yVal>
            <c:numRef>
              <c:f>ورقة1!$G$2:$G$12</c:f>
              <c:numCache>
                <c:formatCode>General</c:formatCode>
                <c:ptCount val="11"/>
                <c:pt idx="0">
                  <c:v>4357</c:v>
                </c:pt>
                <c:pt idx="1">
                  <c:v>4357</c:v>
                </c:pt>
                <c:pt idx="2">
                  <c:v>4065</c:v>
                </c:pt>
                <c:pt idx="3">
                  <c:v>3445</c:v>
                </c:pt>
                <c:pt idx="4">
                  <c:v>2795</c:v>
                </c:pt>
                <c:pt idx="5">
                  <c:v>2065</c:v>
                </c:pt>
                <c:pt idx="6">
                  <c:v>1831</c:v>
                </c:pt>
                <c:pt idx="7">
                  <c:v>1431</c:v>
                </c:pt>
                <c:pt idx="8">
                  <c:v>622</c:v>
                </c:pt>
                <c:pt idx="9">
                  <c:v>-209</c:v>
                </c:pt>
                <c:pt idx="10">
                  <c:v>-1143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63280"/>
        <c:axId val="185763840"/>
      </c:scatterChart>
      <c:valAx>
        <c:axId val="185763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Φ</a:t>
                </a:r>
                <a:r>
                  <a:rPr lang="en-US"/>
                  <a:t>Md</a:t>
                </a:r>
                <a:endParaRPr lang="ar-S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5763840"/>
        <c:crosses val="autoZero"/>
        <c:crossBetween val="midCat"/>
      </c:valAx>
      <c:valAx>
        <c:axId val="18576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Φ</a:t>
                </a:r>
                <a:r>
                  <a:rPr lang="en-US"/>
                  <a:t>Fu</a:t>
                </a:r>
                <a:endParaRPr lang="ar-S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57632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86709962005674"/>
          <c:y val="5.0979624983595415E-2"/>
          <c:w val="0.83838368638846061"/>
          <c:h val="0.86055822290506367"/>
        </c:manualLayout>
      </c:layout>
      <c:scatterChart>
        <c:scatterStyle val="smooth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ورقة1!$B$14:$B$24</c:f>
              <c:numCache>
                <c:formatCode>General</c:formatCode>
                <c:ptCount val="11"/>
                <c:pt idx="0">
                  <c:v>0</c:v>
                </c:pt>
                <c:pt idx="1">
                  <c:v>10109.775000000001</c:v>
                </c:pt>
                <c:pt idx="2">
                  <c:v>16414.425000000021</c:v>
                </c:pt>
                <c:pt idx="3">
                  <c:v>21144</c:v>
                </c:pt>
                <c:pt idx="4">
                  <c:v>24410.699999999928</c:v>
                </c:pt>
                <c:pt idx="5">
                  <c:v>26300.25</c:v>
                </c:pt>
                <c:pt idx="6">
                  <c:v>30530.25</c:v>
                </c:pt>
                <c:pt idx="7">
                  <c:v>32452.274999999998</c:v>
                </c:pt>
                <c:pt idx="8">
                  <c:v>25271.25</c:v>
                </c:pt>
                <c:pt idx="9">
                  <c:v>14616.3225</c:v>
                </c:pt>
                <c:pt idx="10">
                  <c:v>0</c:v>
                </c:pt>
              </c:numCache>
            </c:numRef>
          </c:xVal>
          <c:yVal>
            <c:numRef>
              <c:f>ورقة1!$C$14:$C$24</c:f>
              <c:numCache>
                <c:formatCode>General</c:formatCode>
                <c:ptCount val="11"/>
                <c:pt idx="0">
                  <c:v>24209.25</c:v>
                </c:pt>
                <c:pt idx="1">
                  <c:v>24209.25</c:v>
                </c:pt>
                <c:pt idx="2">
                  <c:v>23237.25</c:v>
                </c:pt>
                <c:pt idx="3">
                  <c:v>20174.25</c:v>
                </c:pt>
                <c:pt idx="4">
                  <c:v>16923.75</c:v>
                </c:pt>
                <c:pt idx="5">
                  <c:v>13390.5</c:v>
                </c:pt>
                <c:pt idx="6">
                  <c:v>11480.25</c:v>
                </c:pt>
                <c:pt idx="7">
                  <c:v>8656.5</c:v>
                </c:pt>
                <c:pt idx="8">
                  <c:v>3708.75</c:v>
                </c:pt>
                <c:pt idx="9">
                  <c:v>-1242.75</c:v>
                </c:pt>
                <c:pt idx="10">
                  <c:v>-6350.25</c:v>
                </c:pt>
              </c:numCache>
            </c:numRef>
          </c:yVal>
          <c:smooth val="1"/>
        </c:ser>
        <c:ser>
          <c:idx val="2"/>
          <c:order val="1"/>
          <c:tx>
            <c:v>0.50%</c:v>
          </c:tx>
          <c:spPr>
            <a:ln w="22225" cap="rnd">
              <a:solidFill>
                <a:schemeClr val="accent3"/>
              </a:solidFill>
            </a:ln>
            <a:effectLst>
              <a:glow rad="139700">
                <a:schemeClr val="accent3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ورقة1!$E$14:$E$23</c:f>
              <c:numCache>
                <c:formatCode>General</c:formatCode>
                <c:ptCount val="10"/>
                <c:pt idx="0">
                  <c:v>0</c:v>
                </c:pt>
                <c:pt idx="1">
                  <c:v>5054.8875000000007</c:v>
                </c:pt>
                <c:pt idx="2">
                  <c:v>8207.2125000000069</c:v>
                </c:pt>
                <c:pt idx="3">
                  <c:v>10572</c:v>
                </c:pt>
                <c:pt idx="4">
                  <c:v>12205.349999999971</c:v>
                </c:pt>
                <c:pt idx="5">
                  <c:v>13150.125</c:v>
                </c:pt>
                <c:pt idx="6">
                  <c:v>15265.125</c:v>
                </c:pt>
                <c:pt idx="7">
                  <c:v>16226.137499999999</c:v>
                </c:pt>
                <c:pt idx="8">
                  <c:v>12635.625</c:v>
                </c:pt>
                <c:pt idx="9">
                  <c:v>7308.1612500000147</c:v>
                </c:pt>
              </c:numCache>
            </c:numRef>
          </c:xVal>
          <c:yVal>
            <c:numRef>
              <c:f>ورقة1!$F$14:$F$23</c:f>
              <c:numCache>
                <c:formatCode>General</c:formatCode>
                <c:ptCount val="10"/>
                <c:pt idx="0">
                  <c:v>12104.625</c:v>
                </c:pt>
                <c:pt idx="1">
                  <c:v>12104.625</c:v>
                </c:pt>
                <c:pt idx="2">
                  <c:v>11618.625</c:v>
                </c:pt>
                <c:pt idx="3">
                  <c:v>10087.125</c:v>
                </c:pt>
                <c:pt idx="4">
                  <c:v>8461.8749999999618</c:v>
                </c:pt>
                <c:pt idx="5">
                  <c:v>6695.25</c:v>
                </c:pt>
                <c:pt idx="6">
                  <c:v>5740.1250000000136</c:v>
                </c:pt>
                <c:pt idx="7">
                  <c:v>4328.25</c:v>
                </c:pt>
                <c:pt idx="8">
                  <c:v>1854.375</c:v>
                </c:pt>
                <c:pt idx="9">
                  <c:v>-621.375</c:v>
                </c:pt>
              </c:numCache>
            </c:numRef>
          </c:yVal>
          <c:smooth val="1"/>
        </c:ser>
        <c:ser>
          <c:idx val="3"/>
          <c:order val="2"/>
          <c:tx>
            <c:v>0.75%</c:v>
          </c:tx>
          <c:spPr>
            <a:ln w="22225" cap="rnd">
              <a:solidFill>
                <a:schemeClr val="accent4"/>
              </a:solidFill>
            </a:ln>
            <a:effectLst>
              <a:glow rad="139700">
                <a:schemeClr val="accent4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4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ورقة1!$E$1:$E$11</c:f>
              <c:numCache>
                <c:formatCode>General</c:formatCode>
                <c:ptCount val="11"/>
                <c:pt idx="0">
                  <c:v>0</c:v>
                </c:pt>
                <c:pt idx="1">
                  <c:v>7582.3312500000011</c:v>
                </c:pt>
                <c:pt idx="2">
                  <c:v>12310.818750000002</c:v>
                </c:pt>
                <c:pt idx="3">
                  <c:v>15858</c:v>
                </c:pt>
                <c:pt idx="4">
                  <c:v>18308.024999999998</c:v>
                </c:pt>
                <c:pt idx="5">
                  <c:v>19725.1875</c:v>
                </c:pt>
                <c:pt idx="6">
                  <c:v>22897.6875</c:v>
                </c:pt>
                <c:pt idx="7">
                  <c:v>24339.206249999996</c:v>
                </c:pt>
                <c:pt idx="8">
                  <c:v>18953.4375</c:v>
                </c:pt>
                <c:pt idx="9">
                  <c:v>10962.241875000012</c:v>
                </c:pt>
                <c:pt idx="10">
                  <c:v>0</c:v>
                </c:pt>
              </c:numCache>
            </c:numRef>
          </c:xVal>
          <c:yVal>
            <c:numRef>
              <c:f>ورقة1!$F$1:$F$11</c:f>
              <c:numCache>
                <c:formatCode>General</c:formatCode>
                <c:ptCount val="11"/>
                <c:pt idx="0">
                  <c:v>18156.9375</c:v>
                </c:pt>
                <c:pt idx="1">
                  <c:v>18156.9375</c:v>
                </c:pt>
                <c:pt idx="2">
                  <c:v>17427.9375</c:v>
                </c:pt>
                <c:pt idx="3">
                  <c:v>15130.6875</c:v>
                </c:pt>
                <c:pt idx="4">
                  <c:v>12692.8125</c:v>
                </c:pt>
                <c:pt idx="5">
                  <c:v>10042.874999999969</c:v>
                </c:pt>
                <c:pt idx="6">
                  <c:v>8610.1875</c:v>
                </c:pt>
                <c:pt idx="7">
                  <c:v>6492.375</c:v>
                </c:pt>
                <c:pt idx="8">
                  <c:v>2781.5625</c:v>
                </c:pt>
                <c:pt idx="9">
                  <c:v>-932.06249999999795</c:v>
                </c:pt>
                <c:pt idx="10">
                  <c:v>-4762.6875</c:v>
                </c:pt>
              </c:numCache>
            </c:numRef>
          </c:yVal>
          <c:smooth val="1"/>
        </c:ser>
        <c:ser>
          <c:idx val="1"/>
          <c:order val="3"/>
          <c:tx>
            <c:v>1%</c:v>
          </c:tx>
          <c:spPr>
            <a:ln w="25400" cap="rnd">
              <a:noFill/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dPt>
            <c:idx val="11"/>
            <c:marker>
              <c:symbol val="circle"/>
              <c:size val="3"/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glow rad="63500">
                    <a:schemeClr val="accent2">
                      <a:satMod val="175000"/>
                      <a:alpha val="25000"/>
                    </a:schemeClr>
                  </a:glow>
                </a:effectLst>
              </c:spPr>
            </c:marker>
            <c:bubble3D val="0"/>
          </c:dPt>
          <c:dLbls>
            <c:dLbl>
              <c:idx val="11"/>
              <c:layout>
                <c:manualLayout>
                  <c:x val="-7.5913671674169625E-2"/>
                  <c:y val="2.927769422393759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SW6 (20150,7718)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ورقة1!$B$14:$B$25</c:f>
              <c:numCache>
                <c:formatCode>General</c:formatCode>
                <c:ptCount val="12"/>
                <c:pt idx="0">
                  <c:v>0</c:v>
                </c:pt>
                <c:pt idx="1">
                  <c:v>10109.775000000001</c:v>
                </c:pt>
                <c:pt idx="2">
                  <c:v>16414.425000000021</c:v>
                </c:pt>
                <c:pt idx="3">
                  <c:v>21144</c:v>
                </c:pt>
                <c:pt idx="4">
                  <c:v>24410.699999999928</c:v>
                </c:pt>
                <c:pt idx="5">
                  <c:v>26300.25</c:v>
                </c:pt>
                <c:pt idx="6">
                  <c:v>30530.25</c:v>
                </c:pt>
                <c:pt idx="7">
                  <c:v>32452.274999999998</c:v>
                </c:pt>
                <c:pt idx="8">
                  <c:v>25271.25</c:v>
                </c:pt>
                <c:pt idx="9">
                  <c:v>14616.3225</c:v>
                </c:pt>
                <c:pt idx="10">
                  <c:v>0</c:v>
                </c:pt>
                <c:pt idx="11">
                  <c:v>20150</c:v>
                </c:pt>
              </c:numCache>
            </c:numRef>
          </c:xVal>
          <c:yVal>
            <c:numRef>
              <c:f>ورقة1!$C$14:$C$25</c:f>
              <c:numCache>
                <c:formatCode>General</c:formatCode>
                <c:ptCount val="12"/>
                <c:pt idx="0">
                  <c:v>24209.25</c:v>
                </c:pt>
                <c:pt idx="1">
                  <c:v>24209.25</c:v>
                </c:pt>
                <c:pt idx="2">
                  <c:v>23237.25</c:v>
                </c:pt>
                <c:pt idx="3">
                  <c:v>20174.25</c:v>
                </c:pt>
                <c:pt idx="4">
                  <c:v>16923.75</c:v>
                </c:pt>
                <c:pt idx="5">
                  <c:v>13390.5</c:v>
                </c:pt>
                <c:pt idx="6">
                  <c:v>11480.25</c:v>
                </c:pt>
                <c:pt idx="7">
                  <c:v>8656.5</c:v>
                </c:pt>
                <c:pt idx="8">
                  <c:v>3708.75</c:v>
                </c:pt>
                <c:pt idx="9">
                  <c:v>-1242.75</c:v>
                </c:pt>
                <c:pt idx="10">
                  <c:v>-6350.25</c:v>
                </c:pt>
                <c:pt idx="11">
                  <c:v>7718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431040"/>
        <c:axId val="186431600"/>
      </c:scatterChart>
      <c:valAx>
        <c:axId val="186431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ØMnx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48244462028737495"/>
              <c:y val="0.954077593032462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6431600"/>
        <c:crosses val="autoZero"/>
        <c:crossBetween val="midCat"/>
      </c:valAx>
      <c:valAx>
        <c:axId val="186431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ØPn</a:t>
                </a:r>
                <a:endParaRPr lang="ar-S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6431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satMod val="103000"/>
            <a:lumMod val="102000"/>
            <a:tint val="94000"/>
          </a:schemeClr>
        </a:gs>
        <a:gs pos="50000">
          <a:schemeClr val="dk1">
            <a:satMod val="110000"/>
            <a:lumMod val="100000"/>
            <a:shade val="100000"/>
          </a:schemeClr>
        </a:gs>
        <a:gs pos="100000">
          <a:schemeClr val="dk1">
            <a:lumMod val="99000"/>
            <a:satMod val="120000"/>
            <a:shade val="78000"/>
          </a:schemeClr>
        </a:gs>
      </a:gsLst>
      <a:lin ang="5400000" scaled="0"/>
    </a:gradFill>
    <a:ln w="635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ar-SA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2400" b="1" dirty="0" smtClean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Seismic 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ar-SA" sz="1800" smtClean="0">
              <a:latin typeface="Bell MT" pitchFamily="18" charset="0"/>
            </a:rPr>
            <a:t> </a:t>
          </a:r>
          <a:r>
            <a:rPr lang="en-US" sz="1800" b="1" smtClean="0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C2ABF83-3ADA-409D-847D-E5FC9E9E7D7C}" type="pres">
      <dgm:prSet presAssocID="{FDE76BC4-B5AD-484A-9561-61F838F51F39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DF8DFD44-08AF-4EE3-B903-1BCC40F27F2B}" type="pres">
      <dgm:prSet presAssocID="{5F60A778-7BDE-4E60-9440-3C9847A252F5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17218FE-5F0A-4267-A634-21DC2E43F783}" type="pres">
      <dgm:prSet presAssocID="{7A8C2F14-188E-47D4-849C-9577D5870121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A1012C83-6162-4DEC-8B90-9CA8D80D02F8}" type="pres">
      <dgm:prSet presAssocID="{3052DDBA-8272-445D-AFBB-F3053666DB86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C11D31-E7CF-4249-A31E-BBA200F1B711}" type="pres">
      <dgm:prSet presAssocID="{8B24236A-3CC5-434C-8002-B0047C76E2E9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DCF30E3C-872F-4C4D-9040-5242D06D06B1}" type="pres">
      <dgm:prSet presAssocID="{180B15B4-A5D2-49E2-825D-704E59A20880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3C0F35-5BC2-44B4-879E-05131A342CBD}" type="pres">
      <dgm:prSet presAssocID="{47A08EAC-9888-45AD-9D9C-125EC79258D5}" presName="level3hierChild" presStyleCnt="0"/>
      <dgm:spPr/>
    </dgm:pt>
  </dgm:ptLst>
  <dgm:cxnLst>
    <dgm:cxn modelId="{D39B61F0-935D-48CB-9221-43242DE5AB58}" type="presOf" srcId="{180B15B4-A5D2-49E2-825D-704E59A20880}" destId="{DCF30E3C-872F-4C4D-9040-5242D06D06B1}" srcOrd="1" destOrd="0" presId="urn:microsoft.com/office/officeart/2008/layout/HorizontalMultiLevelHierarchy"/>
    <dgm:cxn modelId="{AC661528-D92E-4FB1-87F0-BF180DE597B0}" type="presOf" srcId="{F716DBBC-DAC4-499E-AF3A-80607CCC027E}" destId="{C38F958D-DB7E-4AFD-9BF7-7D19811611DD}" srcOrd="0" destOrd="0" presId="urn:microsoft.com/office/officeart/2008/layout/HorizontalMultiLevelHierarchy"/>
    <dgm:cxn modelId="{1398C803-F217-43AE-A432-E7385395EBAF}" type="presOf" srcId="{9073D96C-8950-4A78-9B94-CB05CAC82B0F}" destId="{6FD33B15-1AB3-4023-90CD-74811B2E4357}" srcOrd="0" destOrd="0" presId="urn:microsoft.com/office/officeart/2008/layout/HorizontalMultiLevelHierarchy"/>
    <dgm:cxn modelId="{EBF7FD69-156D-42C4-9F9C-3E2654AC8D88}" type="presOf" srcId="{674008DB-876E-402A-931F-16B6A7EC4F86}" destId="{7539650D-053E-4627-AA1B-85660529AFFF}" srcOrd="0" destOrd="0" presId="urn:microsoft.com/office/officeart/2008/layout/HorizontalMultiLevelHierarchy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7DDAC64C-816C-4A7B-9522-3F903EE5EB07}" type="presOf" srcId="{73BAC574-2A7E-4448-9875-906467F8A7D7}" destId="{010A660A-0F66-4FF4-AF45-C18037C97AA3}" srcOrd="0" destOrd="0" presId="urn:microsoft.com/office/officeart/2008/layout/HorizontalMultiLevelHierarchy"/>
    <dgm:cxn modelId="{7D8D942C-FB87-4026-920F-B8D87BA746FF}" type="presOf" srcId="{3052DDBA-8272-445D-AFBB-F3053666DB86}" destId="{00CF88FD-6A13-47E1-9EF4-5F2049414FEF}" srcOrd="0" destOrd="0" presId="urn:microsoft.com/office/officeart/2008/layout/HorizontalMultiLevelHierarchy"/>
    <dgm:cxn modelId="{3CBFD7D9-9099-4B6F-B942-5F377E893FC5}" type="presOf" srcId="{3052DDBA-8272-445D-AFBB-F3053666DB86}" destId="{A1012C83-6162-4DEC-8B90-9CA8D80D02F8}" srcOrd="1" destOrd="0" presId="urn:microsoft.com/office/officeart/2008/layout/HorizontalMultiLevelHierarchy"/>
    <dgm:cxn modelId="{4FB03795-5B00-41DF-9AC1-32C2CDBDFF09}" type="presOf" srcId="{FDE76BC4-B5AD-484A-9561-61F838F51F39}" destId="{E97E974F-928C-4B7A-A658-17B25C7D3E7E}" srcOrd="0" destOrd="0" presId="urn:microsoft.com/office/officeart/2008/layout/HorizontalMultiLevelHierarchy"/>
    <dgm:cxn modelId="{59FA1490-3657-428D-8F1C-86420EF9151A}" type="presOf" srcId="{FDE76BC4-B5AD-484A-9561-61F838F51F39}" destId="{9C2ABF83-3ADA-409D-847D-E5FC9E9E7D7C}" srcOrd="1" destOrd="0" presId="urn:microsoft.com/office/officeart/2008/layout/HorizontalMultiLevelHierarchy"/>
    <dgm:cxn modelId="{7B27300F-55A9-4FB5-ABD5-339675C349DF}" type="presOf" srcId="{7A8C2F14-188E-47D4-849C-9577D5870121}" destId="{917218FE-5F0A-4267-A634-21DC2E43F783}" srcOrd="1" destOrd="0" presId="urn:microsoft.com/office/officeart/2008/layout/HorizontalMultiLevelHierarchy"/>
    <dgm:cxn modelId="{42887088-0761-432F-85DD-9ED0D1B4B233}" type="presOf" srcId="{A8F4B2A2-3080-4AA6-A9DE-25C828CF301E}" destId="{C590209F-A0B3-4880-9BF1-BBD86125DBB6}" srcOrd="0" destOrd="0" presId="urn:microsoft.com/office/officeart/2008/layout/HorizontalMultiLevelHierarchy"/>
    <dgm:cxn modelId="{02B27188-177B-4C61-9DE8-6C6A04DABB3F}" type="presOf" srcId="{47A08EAC-9888-45AD-9D9C-125EC79258D5}" destId="{2C1AA71C-8F24-4D6D-B54C-4EF4E4CBBC35}" srcOrd="0" destOrd="0" presId="urn:microsoft.com/office/officeart/2008/layout/HorizontalMultiLevelHierarchy"/>
    <dgm:cxn modelId="{0E8480D6-FF92-47C3-9AD6-8ACACFACE843}" type="presOf" srcId="{180B15B4-A5D2-49E2-825D-704E59A20880}" destId="{57C68A77-55F4-4533-B1CA-327A33EBA21B}" srcOrd="0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A5BA105B-B3DC-49C2-BF45-921C29DD2538}" type="presOf" srcId="{7A8C2F14-188E-47D4-849C-9577D5870121}" destId="{068D3AB4-E0EA-47F0-8289-C2BE8CD1987A}" srcOrd="0" destOrd="0" presId="urn:microsoft.com/office/officeart/2008/layout/HorizontalMultiLevelHierarchy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AC7102EB-C0C8-4C5D-9B5F-2C1AA799562D}" type="presOf" srcId="{5F60A778-7BDE-4E60-9440-3C9847A252F5}" destId="{DF8DFD44-08AF-4EE3-B903-1BCC40F27F2B}" srcOrd="1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12636655-7496-486A-BCB5-15DB9295957D}" type="presOf" srcId="{8B24236A-3CC5-434C-8002-B0047C76E2E9}" destId="{D2C11D31-E7CF-4249-A31E-BBA200F1B711}" srcOrd="1" destOrd="0" presId="urn:microsoft.com/office/officeart/2008/layout/HorizontalMultiLevelHierarchy"/>
    <dgm:cxn modelId="{53EF82A0-690D-42EE-84F8-A5D9A191608A}" type="presOf" srcId="{5A6D9F4B-C083-4B0B-AFE3-01F09949987E}" destId="{3671E44C-FBE9-48B7-90E7-B1AA12FB882A}" srcOrd="0" destOrd="0" presId="urn:microsoft.com/office/officeart/2008/layout/HorizontalMultiLevelHierarchy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71D20DCE-41B7-4207-9DA1-39352332A09C}" type="presOf" srcId="{41FC23D1-9AD1-4833-A3B0-724D63F123E7}" destId="{2DDE8A53-993F-40FB-BDEA-A06437CB44B8}" srcOrd="0" destOrd="0" presId="urn:microsoft.com/office/officeart/2008/layout/HorizontalMultiLevelHierarchy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0A4344C6-2F5B-4E17-B873-D74D60E9B049}" type="presOf" srcId="{5F60A778-7BDE-4E60-9440-3C9847A252F5}" destId="{8B1712C9-E9C2-42D0-AE4B-BFAD084CF0BD}" srcOrd="0" destOrd="0" presId="urn:microsoft.com/office/officeart/2008/layout/HorizontalMultiLevelHierarchy"/>
    <dgm:cxn modelId="{D894DB74-9B3A-48CA-A582-47A4F41292AD}" type="presOf" srcId="{8B24236A-3CC5-434C-8002-B0047C76E2E9}" destId="{D4ACCBE2-1381-4240-8BBB-E8A78ECB7041}" srcOrd="0" destOrd="0" presId="urn:microsoft.com/office/officeart/2008/layout/HorizontalMultiLevelHierarchy"/>
    <dgm:cxn modelId="{400F1301-0903-4F67-A379-60275297472C}" type="presParOf" srcId="{7539650D-053E-4627-AA1B-85660529AFFF}" destId="{D8E1C484-F510-4C7B-8ADA-715412BA0C5B}" srcOrd="0" destOrd="0" presId="urn:microsoft.com/office/officeart/2008/layout/HorizontalMultiLevelHierarchy"/>
    <dgm:cxn modelId="{F0E91FBE-7B2F-4E53-9965-E0B59678B905}" type="presParOf" srcId="{D8E1C484-F510-4C7B-8ADA-715412BA0C5B}" destId="{010A660A-0F66-4FF4-AF45-C18037C97AA3}" srcOrd="0" destOrd="0" presId="urn:microsoft.com/office/officeart/2008/layout/HorizontalMultiLevelHierarchy"/>
    <dgm:cxn modelId="{22FBA3A9-9B6A-47AA-AE2B-1A772DCBE871}" type="presParOf" srcId="{D8E1C484-F510-4C7B-8ADA-715412BA0C5B}" destId="{88EB078F-2D4C-4942-BCBD-ACDDAC1A0F35}" srcOrd="1" destOrd="0" presId="urn:microsoft.com/office/officeart/2008/layout/HorizontalMultiLevelHierarchy"/>
    <dgm:cxn modelId="{20BC494B-DDDF-4CC3-AF82-2C1FC22FEDCF}" type="presParOf" srcId="{88EB078F-2D4C-4942-BCBD-ACDDAC1A0F35}" destId="{E97E974F-928C-4B7A-A658-17B25C7D3E7E}" srcOrd="0" destOrd="0" presId="urn:microsoft.com/office/officeart/2008/layout/HorizontalMultiLevelHierarchy"/>
    <dgm:cxn modelId="{C6959673-F6AD-4A6E-B019-44C485EA56E8}" type="presParOf" srcId="{E97E974F-928C-4B7A-A658-17B25C7D3E7E}" destId="{9C2ABF83-3ADA-409D-847D-E5FC9E9E7D7C}" srcOrd="0" destOrd="0" presId="urn:microsoft.com/office/officeart/2008/layout/HorizontalMultiLevelHierarchy"/>
    <dgm:cxn modelId="{BDEBF943-FC2A-4CBD-8C4E-F9BEC46FB387}" type="presParOf" srcId="{88EB078F-2D4C-4942-BCBD-ACDDAC1A0F35}" destId="{5A7AA2FC-4563-496C-9383-98E87C924FCD}" srcOrd="1" destOrd="0" presId="urn:microsoft.com/office/officeart/2008/layout/HorizontalMultiLevelHierarchy"/>
    <dgm:cxn modelId="{75813602-E4B1-445D-9D89-F34819ED02D6}" type="presParOf" srcId="{5A7AA2FC-4563-496C-9383-98E87C924FCD}" destId="{6FD33B15-1AB3-4023-90CD-74811B2E4357}" srcOrd="0" destOrd="0" presId="urn:microsoft.com/office/officeart/2008/layout/HorizontalMultiLevelHierarchy"/>
    <dgm:cxn modelId="{2514DD3D-150D-495F-96E8-C5BE144E1D19}" type="presParOf" srcId="{5A7AA2FC-4563-496C-9383-98E87C924FCD}" destId="{FB890E98-BFB5-4069-BEA6-CE363B120825}" srcOrd="1" destOrd="0" presId="urn:microsoft.com/office/officeart/2008/layout/HorizontalMultiLevelHierarchy"/>
    <dgm:cxn modelId="{BE8F5176-6C32-416D-8D4F-C056F5588F7F}" type="presParOf" srcId="{FB890E98-BFB5-4069-BEA6-CE363B120825}" destId="{8B1712C9-E9C2-42D0-AE4B-BFAD084CF0BD}" srcOrd="0" destOrd="0" presId="urn:microsoft.com/office/officeart/2008/layout/HorizontalMultiLevelHierarchy"/>
    <dgm:cxn modelId="{87E77E85-F347-41E5-939A-2DB754276D6A}" type="presParOf" srcId="{8B1712C9-E9C2-42D0-AE4B-BFAD084CF0BD}" destId="{DF8DFD44-08AF-4EE3-B903-1BCC40F27F2B}" srcOrd="0" destOrd="0" presId="urn:microsoft.com/office/officeart/2008/layout/HorizontalMultiLevelHierarchy"/>
    <dgm:cxn modelId="{6B91644B-82B9-4B98-A7D1-B9BEF546779B}" type="presParOf" srcId="{FB890E98-BFB5-4069-BEA6-CE363B120825}" destId="{8B724E15-C018-4A6C-9108-6570FB41450A}" srcOrd="1" destOrd="0" presId="urn:microsoft.com/office/officeart/2008/layout/HorizontalMultiLevelHierarchy"/>
    <dgm:cxn modelId="{4153162D-4F2D-4EA4-AB30-22AB4ACBCCB7}" type="presParOf" srcId="{8B724E15-C018-4A6C-9108-6570FB41450A}" destId="{C38F958D-DB7E-4AFD-9BF7-7D19811611DD}" srcOrd="0" destOrd="0" presId="urn:microsoft.com/office/officeart/2008/layout/HorizontalMultiLevelHierarchy"/>
    <dgm:cxn modelId="{20F48D2B-9CA4-4580-B5CA-94B8E719021A}" type="presParOf" srcId="{8B724E15-C018-4A6C-9108-6570FB41450A}" destId="{C57E6135-809C-4EE6-8349-E4000F42CFB2}" srcOrd="1" destOrd="0" presId="urn:microsoft.com/office/officeart/2008/layout/HorizontalMultiLevelHierarchy"/>
    <dgm:cxn modelId="{271F7263-EB8E-4CA4-8331-C2869A33C39A}" type="presParOf" srcId="{FB890E98-BFB5-4069-BEA6-CE363B120825}" destId="{068D3AB4-E0EA-47F0-8289-C2BE8CD1987A}" srcOrd="2" destOrd="0" presId="urn:microsoft.com/office/officeart/2008/layout/HorizontalMultiLevelHierarchy"/>
    <dgm:cxn modelId="{250D0EF5-9F51-452A-ADEB-30FCFB32D93D}" type="presParOf" srcId="{068D3AB4-E0EA-47F0-8289-C2BE8CD1987A}" destId="{917218FE-5F0A-4267-A634-21DC2E43F783}" srcOrd="0" destOrd="0" presId="urn:microsoft.com/office/officeart/2008/layout/HorizontalMultiLevelHierarchy"/>
    <dgm:cxn modelId="{1004B0F5-A150-403A-BA4E-7188582B0346}" type="presParOf" srcId="{FB890E98-BFB5-4069-BEA6-CE363B120825}" destId="{22DD445A-8622-4BCF-AF63-B75860A55F3A}" srcOrd="3" destOrd="0" presId="urn:microsoft.com/office/officeart/2008/layout/HorizontalMultiLevelHierarchy"/>
    <dgm:cxn modelId="{8BD4A67F-67CB-4B27-876C-9389A53656B5}" type="presParOf" srcId="{22DD445A-8622-4BCF-AF63-B75860A55F3A}" destId="{3671E44C-FBE9-48B7-90E7-B1AA12FB882A}" srcOrd="0" destOrd="0" presId="urn:microsoft.com/office/officeart/2008/layout/HorizontalMultiLevelHierarchy"/>
    <dgm:cxn modelId="{E1854365-A1A0-4008-9E4A-A0133A34A535}" type="presParOf" srcId="{22DD445A-8622-4BCF-AF63-B75860A55F3A}" destId="{53201206-0554-43F5-8B99-EC181053402D}" srcOrd="1" destOrd="0" presId="urn:microsoft.com/office/officeart/2008/layout/HorizontalMultiLevelHierarchy"/>
    <dgm:cxn modelId="{8F09BA20-A500-4F57-9573-A32A23098DBA}" type="presParOf" srcId="{FB890E98-BFB5-4069-BEA6-CE363B120825}" destId="{00CF88FD-6A13-47E1-9EF4-5F2049414FEF}" srcOrd="4" destOrd="0" presId="urn:microsoft.com/office/officeart/2008/layout/HorizontalMultiLevelHierarchy"/>
    <dgm:cxn modelId="{A4CB24D7-7364-478B-9C72-CCD83CA29ABF}" type="presParOf" srcId="{00CF88FD-6A13-47E1-9EF4-5F2049414FEF}" destId="{A1012C83-6162-4DEC-8B90-9CA8D80D02F8}" srcOrd="0" destOrd="0" presId="urn:microsoft.com/office/officeart/2008/layout/HorizontalMultiLevelHierarchy"/>
    <dgm:cxn modelId="{53FA9AD0-DD06-48B4-960D-ABBC7C5D62FD}" type="presParOf" srcId="{FB890E98-BFB5-4069-BEA6-CE363B120825}" destId="{C20AC527-5B0B-4255-91C7-BC852D61B213}" srcOrd="5" destOrd="0" presId="urn:microsoft.com/office/officeart/2008/layout/HorizontalMultiLevelHierarchy"/>
    <dgm:cxn modelId="{897D444A-D24E-48FD-9224-5D95DD357508}" type="presParOf" srcId="{C20AC527-5B0B-4255-91C7-BC852D61B213}" destId="{C590209F-A0B3-4880-9BF1-BBD86125DBB6}" srcOrd="0" destOrd="0" presId="urn:microsoft.com/office/officeart/2008/layout/HorizontalMultiLevelHierarchy"/>
    <dgm:cxn modelId="{428812AD-EEC2-4FDC-B8B0-5F9205DB297C}" type="presParOf" srcId="{C20AC527-5B0B-4255-91C7-BC852D61B213}" destId="{F32F216B-F1B4-4AC0-831F-08E3A4272EFA}" srcOrd="1" destOrd="0" presId="urn:microsoft.com/office/officeart/2008/layout/HorizontalMultiLevelHierarchy"/>
    <dgm:cxn modelId="{9EBE93D7-6E7F-4EBD-80F5-0FBB3A34F395}" type="presParOf" srcId="{88EB078F-2D4C-4942-BCBD-ACDDAC1A0F35}" destId="{D4ACCBE2-1381-4240-8BBB-E8A78ECB7041}" srcOrd="2" destOrd="0" presId="urn:microsoft.com/office/officeart/2008/layout/HorizontalMultiLevelHierarchy"/>
    <dgm:cxn modelId="{18360E81-1B3B-4DBA-AA51-92D1E653E0B1}" type="presParOf" srcId="{D4ACCBE2-1381-4240-8BBB-E8A78ECB7041}" destId="{D2C11D31-E7CF-4249-A31E-BBA200F1B711}" srcOrd="0" destOrd="0" presId="urn:microsoft.com/office/officeart/2008/layout/HorizontalMultiLevelHierarchy"/>
    <dgm:cxn modelId="{8666B47D-7238-4DD0-89CE-CE2ED75CA1A5}" type="presParOf" srcId="{88EB078F-2D4C-4942-BCBD-ACDDAC1A0F35}" destId="{4DD195A3-C9F8-4531-9169-51ECF3CD57E4}" srcOrd="3" destOrd="0" presId="urn:microsoft.com/office/officeart/2008/layout/HorizontalMultiLevelHierarchy"/>
    <dgm:cxn modelId="{767D5C30-18A4-4720-B630-840E059E4F6A}" type="presParOf" srcId="{4DD195A3-C9F8-4531-9169-51ECF3CD57E4}" destId="{2DDE8A53-993F-40FB-BDEA-A06437CB44B8}" srcOrd="0" destOrd="0" presId="urn:microsoft.com/office/officeart/2008/layout/HorizontalMultiLevelHierarchy"/>
    <dgm:cxn modelId="{0794EBD2-1791-4304-807F-EFFBD1EC5E99}" type="presParOf" srcId="{4DD195A3-C9F8-4531-9169-51ECF3CD57E4}" destId="{7A43B85A-FEEA-49A6-807D-6F2DB1786DF5}" srcOrd="1" destOrd="0" presId="urn:microsoft.com/office/officeart/2008/layout/HorizontalMultiLevelHierarchy"/>
    <dgm:cxn modelId="{5A3A2F44-1AD4-47D9-85FF-901716F035F8}" type="presParOf" srcId="{7A43B85A-FEEA-49A6-807D-6F2DB1786DF5}" destId="{57C68A77-55F4-4533-B1CA-327A33EBA21B}" srcOrd="0" destOrd="0" presId="urn:microsoft.com/office/officeart/2008/layout/HorizontalMultiLevelHierarchy"/>
    <dgm:cxn modelId="{E732BC20-90E3-4B3F-9A41-E1BCEA78CE6E}" type="presParOf" srcId="{57C68A77-55F4-4533-B1CA-327A33EBA21B}" destId="{DCF30E3C-872F-4C4D-9040-5242D06D06B1}" srcOrd="0" destOrd="0" presId="urn:microsoft.com/office/officeart/2008/layout/HorizontalMultiLevelHierarchy"/>
    <dgm:cxn modelId="{0BA9DB0D-4FAA-4468-852F-D71D3E7A40EA}" type="presParOf" srcId="{7A43B85A-FEEA-49A6-807D-6F2DB1786DF5}" destId="{0E7AE12F-E935-4283-8406-9D22BB76AFA1}" srcOrd="1" destOrd="0" presId="urn:microsoft.com/office/officeart/2008/layout/HorizontalMultiLevelHierarchy"/>
    <dgm:cxn modelId="{A532A7D3-0E41-4AC1-81A5-0E7C7AD8A840}" type="presParOf" srcId="{0E7AE12F-E935-4283-8406-9D22BB76AFA1}" destId="{2C1AA71C-8F24-4D6D-B54C-4EF4E4CBBC35}" srcOrd="0" destOrd="0" presId="urn:microsoft.com/office/officeart/2008/layout/HorizontalMultiLevelHierarchy"/>
    <dgm:cxn modelId="{A4AFFFCF-DDB6-4FBF-8A89-A39AF3CACBCC}" type="presParOf" srcId="{0E7AE12F-E935-4283-8406-9D22BB76AFA1}" destId="{D83C0F35-5BC2-44B4-879E-05131A342C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7F716-2979-4181-9740-0814A32629D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62494403-D93C-43B4-A536-40409FBB8CC3}">
      <dgm:prSet phldrT="[نص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72140931-141A-416B-A5DB-11711730EF29}" type="par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DC7FA9BF-BF33-4B46-8E8D-296AADB65291}" type="sib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C857F213-48C2-4139-A811-940D008713A4}">
      <dgm:prSet phldrT="[نص]" custT="1"/>
      <dgm:spPr/>
      <dgm:t>
        <a:bodyPr/>
        <a:lstStyle/>
        <a:p>
          <a:pPr rtl="1"/>
          <a:r>
            <a:rPr lang="en-US" sz="1500" dirty="0" smtClean="0"/>
            <a:t>S</a:t>
          </a:r>
          <a:r>
            <a:rPr lang="en-US" sz="1000" dirty="0" smtClean="0"/>
            <a:t>DS</a:t>
          </a:r>
          <a:r>
            <a:rPr lang="en-US" sz="1500" dirty="0" smtClean="0"/>
            <a:t>=2/3*S</a:t>
          </a:r>
          <a:r>
            <a:rPr lang="en-US" sz="1100" dirty="0" smtClean="0"/>
            <a:t>MS</a:t>
          </a:r>
          <a:endParaRPr lang="ar-SA" sz="1100" dirty="0"/>
        </a:p>
      </dgm:t>
    </dgm:pt>
    <dgm:pt modelId="{749AA731-0774-4152-9644-71B7C3E2B111}" type="par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B9BECBF8-D62E-429B-B79C-B3DC346CEF03}" type="sib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111A6C54-52AC-417D-B4FC-DAB0B647924C}">
      <dgm:prSet phldrT="[نص]" custT="1"/>
      <dgm:spPr/>
      <dgm:t>
        <a:bodyPr/>
        <a:lstStyle/>
        <a:p>
          <a:pPr rtl="0"/>
          <a:r>
            <a:rPr lang="en-US" sz="1500" dirty="0" smtClean="0"/>
            <a:t>S</a:t>
          </a:r>
          <a:r>
            <a:rPr lang="en-US" sz="1000" dirty="0" smtClean="0"/>
            <a:t>MS</a:t>
          </a:r>
          <a:r>
            <a:rPr lang="en-US" sz="1500" dirty="0" smtClean="0"/>
            <a:t>= </a:t>
          </a:r>
          <a:r>
            <a:rPr lang="en-US" sz="1500" dirty="0" err="1" smtClean="0"/>
            <a:t>Fa</a:t>
          </a:r>
          <a:r>
            <a:rPr lang="en-US" sz="1500" dirty="0" smtClean="0"/>
            <a:t> * </a:t>
          </a:r>
          <a:r>
            <a:rPr lang="en-US" sz="1500" dirty="0" err="1" smtClean="0"/>
            <a:t>Ss</a:t>
          </a:r>
          <a:endParaRPr lang="ar-SA" sz="1500" dirty="0"/>
        </a:p>
      </dgm:t>
    </dgm:pt>
    <dgm:pt modelId="{F9113C05-85CE-4B07-BD5F-F03D9E472371}" type="par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4F5741F6-4BFC-4D49-BB3F-839D3948A71D}" type="sib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B35C4B3F-17FB-4091-B9A3-461840766E98}">
      <dgm:prSet phldrT="[نص]"/>
      <dgm:spPr/>
      <dgm:t>
        <a:bodyPr/>
        <a:lstStyle/>
        <a:p>
          <a:pPr rtl="1"/>
          <a:r>
            <a:rPr lang="en-US" dirty="0" smtClean="0"/>
            <a:t>R</a:t>
          </a:r>
          <a:endParaRPr lang="ar-SA" dirty="0"/>
        </a:p>
      </dgm:t>
    </dgm:pt>
    <dgm:pt modelId="{318ED577-7D04-4D2C-8403-A14B3E20C8CA}" type="par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01D04F0B-9A85-4531-8FC5-14D02F453FBA}" type="sib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808EDDB9-F720-4526-8147-7FD28C6B306B}">
      <dgm:prSet phldrT="[نص]"/>
      <dgm:spPr/>
      <dgm:t>
        <a:bodyPr/>
        <a:lstStyle/>
        <a:p>
          <a:pPr rtl="1"/>
          <a:r>
            <a:rPr lang="en-US" dirty="0" smtClean="0"/>
            <a:t>System </a:t>
          </a:r>
          <a:endParaRPr lang="ar-SA" dirty="0"/>
        </a:p>
      </dgm:t>
    </dgm:pt>
    <dgm:pt modelId="{91977E79-0CCC-4AF4-92D3-C3E8E928A94E}" type="par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5EEB9D76-43A6-4A5D-836D-86B38B95A736}" type="sib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F65835C9-1D80-4999-8840-A53E3C10F7A3}">
      <dgm:prSet/>
      <dgm:spPr/>
      <dgm:t>
        <a:bodyPr/>
        <a:lstStyle/>
        <a:p>
          <a:pPr rtl="1"/>
          <a:r>
            <a:rPr lang="en-US" dirty="0" smtClean="0"/>
            <a:t>I</a:t>
          </a:r>
          <a:endParaRPr lang="ar-SA" dirty="0"/>
        </a:p>
      </dgm:t>
    </dgm:pt>
    <dgm:pt modelId="{A5C0CF35-8DED-40F2-8C37-685670700D8F}" type="par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8BA8C891-78D3-4979-8E61-8E438EFD0A41}" type="sib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AEC0AA22-EB95-42A9-878B-D859ED022E1A}">
      <dgm:prSet/>
      <dgm:spPr/>
      <dgm:t>
        <a:bodyPr/>
        <a:lstStyle/>
        <a:p>
          <a:pPr rtl="1"/>
          <a:r>
            <a:rPr lang="en-US" dirty="0" err="1" smtClean="0"/>
            <a:t>Fa</a:t>
          </a:r>
          <a:r>
            <a:rPr lang="en-US" dirty="0" smtClean="0"/>
            <a:t>→ </a:t>
          </a:r>
          <a:br>
            <a:rPr lang="en-US" dirty="0" smtClean="0"/>
          </a:br>
          <a:r>
            <a:rPr lang="en-US" dirty="0" smtClean="0"/>
            <a:t>site class(B), Ss</a:t>
          </a:r>
          <a:endParaRPr lang="ar-SA" dirty="0"/>
        </a:p>
      </dgm:t>
    </dgm:pt>
    <dgm:pt modelId="{F338A948-29F7-4028-8C0E-74D4BB33EE7A}" type="par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0094CA57-9875-4304-B599-9837A6B62558}" type="sib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E5165212-5DC2-463E-B8CF-F1BD3F03BA51}">
      <dgm:prSet/>
      <dgm:spPr/>
      <dgm:t>
        <a:bodyPr/>
        <a:lstStyle/>
        <a:p>
          <a:pPr rtl="1"/>
          <a:r>
            <a:rPr lang="en-US" dirty="0" smtClean="0"/>
            <a:t>Ss= 2.5 *Z</a:t>
          </a:r>
          <a:endParaRPr lang="ar-SA" dirty="0"/>
        </a:p>
      </dgm:t>
    </dgm:pt>
    <dgm:pt modelId="{5A168134-E29F-4DB0-AF26-4D1E01086788}" type="par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F97C3463-9766-48C4-B00F-5586913652AB}" type="sib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6ACCA447-8F40-4F24-95CB-CCF1DB3DFC4E}">
      <dgm:prSet/>
      <dgm:spPr/>
      <dgm:t>
        <a:bodyPr/>
        <a:lstStyle/>
        <a:p>
          <a:pPr rtl="1"/>
          <a:r>
            <a:rPr lang="en-US" dirty="0" smtClean="0"/>
            <a:t>Z→ site class(B)→ soil type</a:t>
          </a:r>
          <a:endParaRPr lang="ar-SA" dirty="0"/>
        </a:p>
      </dgm:t>
    </dgm:pt>
    <dgm:pt modelId="{07946AD3-3CE1-487B-ACDF-AAAA9FEF6ACE}" type="par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6344AA6F-9311-421E-9795-8D9C00F135C6}" type="sib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7A83AAD7-AD17-4777-BB90-2E5707EED9D2}">
      <dgm:prSet/>
      <dgm:spPr/>
      <dgm:t>
        <a:bodyPr/>
        <a:lstStyle/>
        <a:p>
          <a:pPr rtl="1"/>
          <a:r>
            <a:rPr lang="en-US" dirty="0" smtClean="0"/>
            <a:t>Risk category (III)</a:t>
          </a:r>
          <a:endParaRPr lang="ar-SA" dirty="0"/>
        </a:p>
      </dgm:t>
    </dgm:pt>
    <dgm:pt modelId="{41A9AF44-31D5-45F1-8999-9D09A593809F}" type="par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9EA981D8-10A5-4B41-B028-0B91EDA36C18}" type="sib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370CF78C-7F84-47A2-82D7-9013EA9E983A}">
      <dgm:prSet/>
      <dgm:spPr/>
      <dgm:t>
        <a:bodyPr/>
        <a:lstStyle/>
        <a:p>
          <a:pPr rtl="1"/>
          <a:r>
            <a:rPr lang="en-US" dirty="0" smtClean="0"/>
            <a:t>Use of Buildings and Structures</a:t>
          </a:r>
          <a:endParaRPr lang="ar-SA" dirty="0"/>
        </a:p>
      </dgm:t>
    </dgm:pt>
    <dgm:pt modelId="{E54ED97E-294A-426A-9BF1-054ED8E1B6FA}" type="par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0AF1DC6A-7842-4A33-8C5B-38CC12CAEC1D}" type="sib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7DECB617-04CF-459C-A9BF-4F76A1ECCB7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3D6E0988-F41A-460C-A93C-5C6FFA05A5E0}" type="sib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368B212-6F3C-4E3B-BCB7-FFF08D309C70}" type="par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E7043D69-1458-4C5C-8CE4-09ED1BFB6055}">
      <dgm:prSet/>
      <dgm:spPr>
        <a:blipFill rotWithShape="1">
          <a:blip xmlns:r="http://schemas.openxmlformats.org/officeDocument/2006/relationships" r:embed="rId3"/>
          <a:stretch>
            <a:fillRect l="-250"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82F7A82A-37CD-4233-BA8C-97F8F93C7E42}" type="parTrans" cxnId="{FF84AFD3-E832-4147-A774-776B3F0AA48B}">
      <dgm:prSet/>
      <dgm:spPr/>
      <dgm:t>
        <a:bodyPr/>
        <a:lstStyle/>
        <a:p>
          <a:pPr rtl="1"/>
          <a:endParaRPr lang="ar-SA"/>
        </a:p>
      </dgm:t>
    </dgm:pt>
    <dgm:pt modelId="{D291CFC4-1893-418F-8949-B64A3D9499DC}" type="sibTrans" cxnId="{FF84AFD3-E832-4147-A774-776B3F0AA48B}">
      <dgm:prSet/>
      <dgm:spPr/>
      <dgm:t>
        <a:bodyPr/>
        <a:lstStyle/>
        <a:p>
          <a:pPr rtl="1"/>
          <a:endParaRPr lang="ar-SA"/>
        </a:p>
      </dgm:t>
    </dgm:pt>
    <dgm:pt modelId="{8DB52FE6-C4FF-4C89-BB1C-7DC3357055E7}" type="pres">
      <dgm:prSet presAssocID="{C037F716-2979-4181-9740-0814A32629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2682ABB-C494-4440-8E7E-35F8DE0E02B3}" type="pres">
      <dgm:prSet presAssocID="{7DECB617-04CF-459C-A9BF-4F76A1ECCB72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E9E5AFB-7E17-4FBA-8660-3D090AECA412}" type="pres">
      <dgm:prSet presAssocID="{7DECB617-04CF-459C-A9BF-4F76A1ECCB72}" presName="rootComposite1" presStyleCnt="0"/>
      <dgm:spPr/>
      <dgm:t>
        <a:bodyPr/>
        <a:lstStyle/>
        <a:p>
          <a:pPr rtl="1"/>
          <a:endParaRPr lang="ar-SA"/>
        </a:p>
      </dgm:t>
    </dgm:pt>
    <dgm:pt modelId="{CD605670-366D-4ADE-8F25-3CC3C62FC69B}" type="pres">
      <dgm:prSet presAssocID="{7DECB617-04CF-459C-A9BF-4F76A1ECCB7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CE83BD-1C31-4ECF-AF4E-249DB75E30D0}" type="pres">
      <dgm:prSet presAssocID="{7DECB617-04CF-459C-A9BF-4F76A1ECCB72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9E135A2-4F5D-4E69-90D8-9973FC12084A}" type="pres">
      <dgm:prSet presAssocID="{7DECB617-04CF-459C-A9BF-4F76A1ECCB72}" presName="hierChild2" presStyleCnt="0"/>
      <dgm:spPr/>
      <dgm:t>
        <a:bodyPr/>
        <a:lstStyle/>
        <a:p>
          <a:pPr rtl="1"/>
          <a:endParaRPr lang="ar-SA"/>
        </a:p>
      </dgm:t>
    </dgm:pt>
    <dgm:pt modelId="{466327D8-BC39-423B-990F-DDCC908BCAFA}" type="pres">
      <dgm:prSet presAssocID="{72140931-141A-416B-A5DB-11711730EF29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D845F9E1-9D4E-4F5D-9A9B-A333F255EB5F}" type="pres">
      <dgm:prSet presAssocID="{62494403-D93C-43B4-A536-40409FBB8CC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2342BD8-B883-4805-92B7-1E22246C56FE}" type="pres">
      <dgm:prSet presAssocID="{62494403-D93C-43B4-A536-40409FBB8CC3}" presName="rootComposite" presStyleCnt="0"/>
      <dgm:spPr/>
      <dgm:t>
        <a:bodyPr/>
        <a:lstStyle/>
        <a:p>
          <a:pPr rtl="1"/>
          <a:endParaRPr lang="ar-SA"/>
        </a:p>
      </dgm:t>
    </dgm:pt>
    <dgm:pt modelId="{CDA6FDE4-AD00-4F67-8D77-35D4DB124B46}" type="pres">
      <dgm:prSet presAssocID="{62494403-D93C-43B4-A536-40409FBB8CC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7A0A06-3859-4918-A32D-F2EBAF16543C}" type="pres">
      <dgm:prSet presAssocID="{62494403-D93C-43B4-A536-40409FBB8CC3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7868C950-929B-4084-8B65-92804CB4160D}" type="pres">
      <dgm:prSet presAssocID="{62494403-D93C-43B4-A536-40409FBB8CC3}" presName="hierChild4" presStyleCnt="0"/>
      <dgm:spPr/>
      <dgm:t>
        <a:bodyPr/>
        <a:lstStyle/>
        <a:p>
          <a:pPr rtl="1"/>
          <a:endParaRPr lang="ar-SA"/>
        </a:p>
      </dgm:t>
    </dgm:pt>
    <dgm:pt modelId="{EF2061C6-9D9D-4568-99AB-28208D999058}" type="pres">
      <dgm:prSet presAssocID="{749AA731-0774-4152-9644-71B7C3E2B111}" presName="Name3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44998663-A88F-4F2B-B86F-411995AD87F5}" type="pres">
      <dgm:prSet presAssocID="{C857F213-48C2-4139-A811-940D008713A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8916027-92BA-4780-BFA7-07C52ACC7A84}" type="pres">
      <dgm:prSet presAssocID="{C857F213-48C2-4139-A811-940D008713A4}" presName="rootComposite" presStyleCnt="0"/>
      <dgm:spPr/>
      <dgm:t>
        <a:bodyPr/>
        <a:lstStyle/>
        <a:p>
          <a:pPr rtl="1"/>
          <a:endParaRPr lang="ar-SA"/>
        </a:p>
      </dgm:t>
    </dgm:pt>
    <dgm:pt modelId="{A4E89D77-FE13-468E-AB42-49835A54E1D7}" type="pres">
      <dgm:prSet presAssocID="{C857F213-48C2-4139-A811-940D008713A4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FCB212F-AB52-44A2-9D9B-ECA091A151AE}" type="pres">
      <dgm:prSet presAssocID="{C857F213-48C2-4139-A811-940D008713A4}" presName="rootConnector" presStyleLbl="node3" presStyleIdx="0" presStyleCnt="3"/>
      <dgm:spPr/>
      <dgm:t>
        <a:bodyPr/>
        <a:lstStyle/>
        <a:p>
          <a:pPr rtl="1"/>
          <a:endParaRPr lang="ar-SA"/>
        </a:p>
      </dgm:t>
    </dgm:pt>
    <dgm:pt modelId="{4AA5F3B4-4E62-44CD-900A-7BD30143C7AD}" type="pres">
      <dgm:prSet presAssocID="{C857F213-48C2-4139-A811-940D008713A4}" presName="hierChild4" presStyleCnt="0"/>
      <dgm:spPr/>
      <dgm:t>
        <a:bodyPr/>
        <a:lstStyle/>
        <a:p>
          <a:pPr rtl="1"/>
          <a:endParaRPr lang="ar-SA"/>
        </a:p>
      </dgm:t>
    </dgm:pt>
    <dgm:pt modelId="{02A9793E-132B-4249-B0FD-D3C99B728119}" type="pres">
      <dgm:prSet presAssocID="{F9113C05-85CE-4B07-BD5F-F03D9E472371}" presName="Name37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124C8851-CE83-422B-B9D0-BF3D5F663EC8}" type="pres">
      <dgm:prSet presAssocID="{111A6C54-52AC-417D-B4FC-DAB0B647924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DC9389A-7523-4380-A8FE-8F8CC4B139FD}" type="pres">
      <dgm:prSet presAssocID="{111A6C54-52AC-417D-B4FC-DAB0B647924C}" presName="rootComposite" presStyleCnt="0"/>
      <dgm:spPr/>
      <dgm:t>
        <a:bodyPr/>
        <a:lstStyle/>
        <a:p>
          <a:pPr rtl="1"/>
          <a:endParaRPr lang="ar-SA"/>
        </a:p>
      </dgm:t>
    </dgm:pt>
    <dgm:pt modelId="{8253DCF2-55AA-4340-9F7A-CF3712176018}" type="pres">
      <dgm:prSet presAssocID="{111A6C54-52AC-417D-B4FC-DAB0B647924C}" presName="rootText" presStyleLbl="node4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C0972B-629A-471B-9935-4F459971982A}" type="pres">
      <dgm:prSet presAssocID="{111A6C54-52AC-417D-B4FC-DAB0B647924C}" presName="rootConnector" presStyleLbl="node4" presStyleIdx="0" presStyleCnt="7"/>
      <dgm:spPr/>
      <dgm:t>
        <a:bodyPr/>
        <a:lstStyle/>
        <a:p>
          <a:pPr rtl="1"/>
          <a:endParaRPr lang="ar-SA"/>
        </a:p>
      </dgm:t>
    </dgm:pt>
    <dgm:pt modelId="{696D3FCF-C953-407D-ABCF-14561A8BDF5B}" type="pres">
      <dgm:prSet presAssocID="{111A6C54-52AC-417D-B4FC-DAB0B647924C}" presName="hierChild4" presStyleCnt="0"/>
      <dgm:spPr/>
      <dgm:t>
        <a:bodyPr/>
        <a:lstStyle/>
        <a:p>
          <a:pPr rtl="1"/>
          <a:endParaRPr lang="ar-SA"/>
        </a:p>
      </dgm:t>
    </dgm:pt>
    <dgm:pt modelId="{F1EDB907-C29D-4CEF-A424-3A8FFB7F3848}" type="pres">
      <dgm:prSet presAssocID="{5A168134-E29F-4DB0-AF26-4D1E01086788}" presName="Name37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71D2F32C-3BE0-4E77-B75D-8F20413FB767}" type="pres">
      <dgm:prSet presAssocID="{E5165212-5DC2-463E-B8CF-F1BD3F03BA5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1E123C8-DC45-4F6D-B426-F3349E4ACD29}" type="pres">
      <dgm:prSet presAssocID="{E5165212-5DC2-463E-B8CF-F1BD3F03BA51}" presName="rootComposite" presStyleCnt="0"/>
      <dgm:spPr/>
      <dgm:t>
        <a:bodyPr/>
        <a:lstStyle/>
        <a:p>
          <a:pPr rtl="1"/>
          <a:endParaRPr lang="ar-SA"/>
        </a:p>
      </dgm:t>
    </dgm:pt>
    <dgm:pt modelId="{133A8C96-DD2D-454E-8227-F510BA49A305}" type="pres">
      <dgm:prSet presAssocID="{E5165212-5DC2-463E-B8CF-F1BD3F03BA51}" presName="rootText" presStyleLbl="node4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EEE042-FFEC-416D-81D7-8B50C94486F3}" type="pres">
      <dgm:prSet presAssocID="{E5165212-5DC2-463E-B8CF-F1BD3F03BA51}" presName="rootConnector" presStyleLbl="node4" presStyleIdx="1" presStyleCnt="7"/>
      <dgm:spPr/>
      <dgm:t>
        <a:bodyPr/>
        <a:lstStyle/>
        <a:p>
          <a:pPr rtl="1"/>
          <a:endParaRPr lang="ar-SA"/>
        </a:p>
      </dgm:t>
    </dgm:pt>
    <dgm:pt modelId="{2FAB3DDA-B252-4E70-AAE2-AAF05A18DBE8}" type="pres">
      <dgm:prSet presAssocID="{E5165212-5DC2-463E-B8CF-F1BD3F03BA51}" presName="hierChild4" presStyleCnt="0"/>
      <dgm:spPr/>
      <dgm:t>
        <a:bodyPr/>
        <a:lstStyle/>
        <a:p>
          <a:pPr rtl="1"/>
          <a:endParaRPr lang="ar-SA"/>
        </a:p>
      </dgm:t>
    </dgm:pt>
    <dgm:pt modelId="{53533C0E-F57C-410B-B14E-9AFB2B15CC0A}" type="pres">
      <dgm:prSet presAssocID="{07946AD3-3CE1-487B-ACDF-AAAA9FEF6ACE}" presName="Name37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9466FF3A-B453-4397-906D-516F5B1C188F}" type="pres">
      <dgm:prSet presAssocID="{6ACCA447-8F40-4F24-95CB-CCF1DB3DFC4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ED0768C-35A6-472E-BBCF-5A9210EBE092}" type="pres">
      <dgm:prSet presAssocID="{6ACCA447-8F40-4F24-95CB-CCF1DB3DFC4E}" presName="rootComposite" presStyleCnt="0"/>
      <dgm:spPr/>
      <dgm:t>
        <a:bodyPr/>
        <a:lstStyle/>
        <a:p>
          <a:pPr rtl="1"/>
          <a:endParaRPr lang="ar-SA"/>
        </a:p>
      </dgm:t>
    </dgm:pt>
    <dgm:pt modelId="{54CD0714-C565-4003-989C-C4801F16110B}" type="pres">
      <dgm:prSet presAssocID="{6ACCA447-8F40-4F24-95CB-CCF1DB3DFC4E}" presName="rootText" presStyleLbl="node4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8ADA87-6B12-4EE1-A923-82BB42819C45}" type="pres">
      <dgm:prSet presAssocID="{6ACCA447-8F40-4F24-95CB-CCF1DB3DFC4E}" presName="rootConnector" presStyleLbl="node4" presStyleIdx="2" presStyleCnt="7"/>
      <dgm:spPr/>
      <dgm:t>
        <a:bodyPr/>
        <a:lstStyle/>
        <a:p>
          <a:pPr rtl="1"/>
          <a:endParaRPr lang="ar-SA"/>
        </a:p>
      </dgm:t>
    </dgm:pt>
    <dgm:pt modelId="{F020D1B8-BD3B-40EB-849A-CD5B5CDF6664}" type="pres">
      <dgm:prSet presAssocID="{6ACCA447-8F40-4F24-95CB-CCF1DB3DFC4E}" presName="hierChild4" presStyleCnt="0"/>
      <dgm:spPr/>
      <dgm:t>
        <a:bodyPr/>
        <a:lstStyle/>
        <a:p>
          <a:pPr rtl="1"/>
          <a:endParaRPr lang="ar-SA"/>
        </a:p>
      </dgm:t>
    </dgm:pt>
    <dgm:pt modelId="{798BDCEE-279E-4604-B0B7-29823B4356EA}" type="pres">
      <dgm:prSet presAssocID="{6ACCA447-8F40-4F24-95CB-CCF1DB3DFC4E}" presName="hierChild5" presStyleCnt="0"/>
      <dgm:spPr/>
      <dgm:t>
        <a:bodyPr/>
        <a:lstStyle/>
        <a:p>
          <a:pPr rtl="1"/>
          <a:endParaRPr lang="ar-SA"/>
        </a:p>
      </dgm:t>
    </dgm:pt>
    <dgm:pt modelId="{759EB051-1E2A-4F73-8FA7-F1A783A009C0}" type="pres">
      <dgm:prSet presAssocID="{E5165212-5DC2-463E-B8CF-F1BD3F03BA51}" presName="hierChild5" presStyleCnt="0"/>
      <dgm:spPr/>
      <dgm:t>
        <a:bodyPr/>
        <a:lstStyle/>
        <a:p>
          <a:pPr rtl="1"/>
          <a:endParaRPr lang="ar-SA"/>
        </a:p>
      </dgm:t>
    </dgm:pt>
    <dgm:pt modelId="{E1B952C3-DDD1-4618-B70B-82111D8E8E3E}" type="pres">
      <dgm:prSet presAssocID="{F338A948-29F7-4028-8C0E-74D4BB33EE7A}" presName="Name37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DF0184AC-2BE8-4179-A93B-6AD76A7D1C84}" type="pres">
      <dgm:prSet presAssocID="{AEC0AA22-EB95-42A9-878B-D859ED022E1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37EF588-8D37-4C1E-B344-91690E23D91E}" type="pres">
      <dgm:prSet presAssocID="{AEC0AA22-EB95-42A9-878B-D859ED022E1A}" presName="rootComposite" presStyleCnt="0"/>
      <dgm:spPr/>
      <dgm:t>
        <a:bodyPr/>
        <a:lstStyle/>
        <a:p>
          <a:pPr rtl="1"/>
          <a:endParaRPr lang="ar-SA"/>
        </a:p>
      </dgm:t>
    </dgm:pt>
    <dgm:pt modelId="{16250D5C-098B-4CC5-A803-39F008207DDF}" type="pres">
      <dgm:prSet presAssocID="{AEC0AA22-EB95-42A9-878B-D859ED022E1A}" presName="rootText" presStyleLbl="node4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4587A7-D073-4030-917E-4CE11DAF1531}" type="pres">
      <dgm:prSet presAssocID="{AEC0AA22-EB95-42A9-878B-D859ED022E1A}" presName="rootConnector" presStyleLbl="node4" presStyleIdx="3" presStyleCnt="7"/>
      <dgm:spPr/>
      <dgm:t>
        <a:bodyPr/>
        <a:lstStyle/>
        <a:p>
          <a:pPr rtl="1"/>
          <a:endParaRPr lang="ar-SA"/>
        </a:p>
      </dgm:t>
    </dgm:pt>
    <dgm:pt modelId="{B36C5E64-492E-46B2-B119-09A383A1495D}" type="pres">
      <dgm:prSet presAssocID="{AEC0AA22-EB95-42A9-878B-D859ED022E1A}" presName="hierChild4" presStyleCnt="0"/>
      <dgm:spPr/>
      <dgm:t>
        <a:bodyPr/>
        <a:lstStyle/>
        <a:p>
          <a:pPr rtl="1"/>
          <a:endParaRPr lang="ar-SA"/>
        </a:p>
      </dgm:t>
    </dgm:pt>
    <dgm:pt modelId="{E8515792-BEB7-44FC-BCF7-FEE544D41B26}" type="pres">
      <dgm:prSet presAssocID="{AEC0AA22-EB95-42A9-878B-D859ED022E1A}" presName="hierChild5" presStyleCnt="0"/>
      <dgm:spPr/>
      <dgm:t>
        <a:bodyPr/>
        <a:lstStyle/>
        <a:p>
          <a:pPr rtl="1"/>
          <a:endParaRPr lang="ar-SA"/>
        </a:p>
      </dgm:t>
    </dgm:pt>
    <dgm:pt modelId="{AFE1FF8E-747B-4501-A343-0FE089C99502}" type="pres">
      <dgm:prSet presAssocID="{111A6C54-52AC-417D-B4FC-DAB0B647924C}" presName="hierChild5" presStyleCnt="0"/>
      <dgm:spPr/>
      <dgm:t>
        <a:bodyPr/>
        <a:lstStyle/>
        <a:p>
          <a:pPr rtl="1"/>
          <a:endParaRPr lang="ar-SA"/>
        </a:p>
      </dgm:t>
    </dgm:pt>
    <dgm:pt modelId="{66440639-BE01-4793-88C3-C8345F8C1724}" type="pres">
      <dgm:prSet presAssocID="{C857F213-48C2-4139-A811-940D008713A4}" presName="hierChild5" presStyleCnt="0"/>
      <dgm:spPr/>
      <dgm:t>
        <a:bodyPr/>
        <a:lstStyle/>
        <a:p>
          <a:pPr rtl="1"/>
          <a:endParaRPr lang="ar-SA"/>
        </a:p>
      </dgm:t>
    </dgm:pt>
    <dgm:pt modelId="{8EBDBD61-1844-401C-8327-25D0C78F988D}" type="pres">
      <dgm:prSet presAssocID="{318ED577-7D04-4D2C-8403-A14B3E20C8CA}" presName="Name3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DDEBF8B0-680C-413C-B54C-5B6A5C481E68}" type="pres">
      <dgm:prSet presAssocID="{B35C4B3F-17FB-4091-B9A3-461840766E98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EAE427-0AA8-452D-88A0-655575213A67}" type="pres">
      <dgm:prSet presAssocID="{B35C4B3F-17FB-4091-B9A3-461840766E98}" presName="rootComposite" presStyleCnt="0"/>
      <dgm:spPr/>
      <dgm:t>
        <a:bodyPr/>
        <a:lstStyle/>
        <a:p>
          <a:pPr rtl="1"/>
          <a:endParaRPr lang="ar-SA"/>
        </a:p>
      </dgm:t>
    </dgm:pt>
    <dgm:pt modelId="{9DDD1615-D795-48E2-8EEE-4EA14D49FD16}" type="pres">
      <dgm:prSet presAssocID="{B35C4B3F-17FB-4091-B9A3-461840766E98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EE0F8E-1CDF-4041-9D04-8F81454219B1}" type="pres">
      <dgm:prSet presAssocID="{B35C4B3F-17FB-4091-B9A3-461840766E98}" presName="rootConnector" presStyleLbl="node3" presStyleIdx="1" presStyleCnt="3"/>
      <dgm:spPr/>
      <dgm:t>
        <a:bodyPr/>
        <a:lstStyle/>
        <a:p>
          <a:pPr rtl="1"/>
          <a:endParaRPr lang="ar-SA"/>
        </a:p>
      </dgm:t>
    </dgm:pt>
    <dgm:pt modelId="{243ABEF1-25F1-434E-BBF6-3F471EC2A6D7}" type="pres">
      <dgm:prSet presAssocID="{B35C4B3F-17FB-4091-B9A3-461840766E98}" presName="hierChild4" presStyleCnt="0"/>
      <dgm:spPr/>
      <dgm:t>
        <a:bodyPr/>
        <a:lstStyle/>
        <a:p>
          <a:pPr rtl="1"/>
          <a:endParaRPr lang="ar-SA"/>
        </a:p>
      </dgm:t>
    </dgm:pt>
    <dgm:pt modelId="{234F0BB9-1B23-43D7-8368-1E3D99216930}" type="pres">
      <dgm:prSet presAssocID="{91977E79-0CCC-4AF4-92D3-C3E8E928A94E}" presName="Name37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57CE92BB-8852-480E-AEEC-5993CEABA5A4}" type="pres">
      <dgm:prSet presAssocID="{808EDDB9-F720-4526-8147-7FD28C6B306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E173759-6643-4F8B-938C-2D5B89D63062}" type="pres">
      <dgm:prSet presAssocID="{808EDDB9-F720-4526-8147-7FD28C6B306B}" presName="rootComposite" presStyleCnt="0"/>
      <dgm:spPr/>
      <dgm:t>
        <a:bodyPr/>
        <a:lstStyle/>
        <a:p>
          <a:pPr rtl="1"/>
          <a:endParaRPr lang="ar-SA"/>
        </a:p>
      </dgm:t>
    </dgm:pt>
    <dgm:pt modelId="{0FE776E2-0E9A-4E3C-BFF1-ABB3ACA1888C}" type="pres">
      <dgm:prSet presAssocID="{808EDDB9-F720-4526-8147-7FD28C6B306B}" presName="rootText" presStyleLbl="node4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0B5DDD-A40C-4AAB-800C-3E32689F112A}" type="pres">
      <dgm:prSet presAssocID="{808EDDB9-F720-4526-8147-7FD28C6B306B}" presName="rootConnector" presStyleLbl="node4" presStyleIdx="4" presStyleCnt="7"/>
      <dgm:spPr/>
      <dgm:t>
        <a:bodyPr/>
        <a:lstStyle/>
        <a:p>
          <a:pPr rtl="1"/>
          <a:endParaRPr lang="ar-SA"/>
        </a:p>
      </dgm:t>
    </dgm:pt>
    <dgm:pt modelId="{F9540355-9F5C-4054-8E5F-4123CD7840A3}" type="pres">
      <dgm:prSet presAssocID="{808EDDB9-F720-4526-8147-7FD28C6B306B}" presName="hierChild4" presStyleCnt="0"/>
      <dgm:spPr/>
      <dgm:t>
        <a:bodyPr/>
        <a:lstStyle/>
        <a:p>
          <a:pPr rtl="1"/>
          <a:endParaRPr lang="ar-SA"/>
        </a:p>
      </dgm:t>
    </dgm:pt>
    <dgm:pt modelId="{A982497B-B4F0-4723-BDF0-44D4351D8AAF}" type="pres">
      <dgm:prSet presAssocID="{808EDDB9-F720-4526-8147-7FD28C6B306B}" presName="hierChild5" presStyleCnt="0"/>
      <dgm:spPr/>
      <dgm:t>
        <a:bodyPr/>
        <a:lstStyle/>
        <a:p>
          <a:pPr rtl="1"/>
          <a:endParaRPr lang="ar-SA"/>
        </a:p>
      </dgm:t>
    </dgm:pt>
    <dgm:pt modelId="{53F1319C-EA52-428D-8AA1-12060ED9823F}" type="pres">
      <dgm:prSet presAssocID="{B35C4B3F-17FB-4091-B9A3-461840766E98}" presName="hierChild5" presStyleCnt="0"/>
      <dgm:spPr/>
      <dgm:t>
        <a:bodyPr/>
        <a:lstStyle/>
        <a:p>
          <a:pPr rtl="1"/>
          <a:endParaRPr lang="ar-SA"/>
        </a:p>
      </dgm:t>
    </dgm:pt>
    <dgm:pt modelId="{DAB14DDF-B413-4C32-9E46-B94501941BCB}" type="pres">
      <dgm:prSet presAssocID="{A5C0CF35-8DED-40F2-8C37-685670700D8F}" presName="Name3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CC8E33B7-DACD-4FD7-92A6-962B3C084429}" type="pres">
      <dgm:prSet presAssocID="{F65835C9-1D80-4999-8840-A53E3C10F7A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717EEFF-DA71-43CB-9A5F-7F623DCBA410}" type="pres">
      <dgm:prSet presAssocID="{F65835C9-1D80-4999-8840-A53E3C10F7A3}" presName="rootComposite" presStyleCnt="0"/>
      <dgm:spPr/>
      <dgm:t>
        <a:bodyPr/>
        <a:lstStyle/>
        <a:p>
          <a:pPr rtl="1"/>
          <a:endParaRPr lang="ar-SA"/>
        </a:p>
      </dgm:t>
    </dgm:pt>
    <dgm:pt modelId="{0B51D049-13C1-452D-BA46-20FA0ECCB0FD}" type="pres">
      <dgm:prSet presAssocID="{F65835C9-1D80-4999-8840-A53E3C10F7A3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49219F-C81A-4F64-BF4D-4C7AD5797D60}" type="pres">
      <dgm:prSet presAssocID="{F65835C9-1D80-4999-8840-A53E3C10F7A3}" presName="rootConnector" presStyleLbl="node3" presStyleIdx="2" presStyleCnt="3"/>
      <dgm:spPr/>
      <dgm:t>
        <a:bodyPr/>
        <a:lstStyle/>
        <a:p>
          <a:pPr rtl="1"/>
          <a:endParaRPr lang="ar-SA"/>
        </a:p>
      </dgm:t>
    </dgm:pt>
    <dgm:pt modelId="{50E076D4-5C29-4AB9-B8C5-28B7A0837EEB}" type="pres">
      <dgm:prSet presAssocID="{F65835C9-1D80-4999-8840-A53E3C10F7A3}" presName="hierChild4" presStyleCnt="0"/>
      <dgm:spPr/>
      <dgm:t>
        <a:bodyPr/>
        <a:lstStyle/>
        <a:p>
          <a:pPr rtl="1"/>
          <a:endParaRPr lang="ar-SA"/>
        </a:p>
      </dgm:t>
    </dgm:pt>
    <dgm:pt modelId="{7DF143EE-F04E-4D13-BEE5-B562C8F6F626}" type="pres">
      <dgm:prSet presAssocID="{41A9AF44-31D5-45F1-8999-9D09A593809F}" presName="Name37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F9084112-E0DD-4DF9-BADE-50EF88310D0D}" type="pres">
      <dgm:prSet presAssocID="{7A83AAD7-AD17-4777-BB90-2E5707EED9D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1058AE6-53E0-4327-85A7-B9346A16A69E}" type="pres">
      <dgm:prSet presAssocID="{7A83AAD7-AD17-4777-BB90-2E5707EED9D2}" presName="rootComposite" presStyleCnt="0"/>
      <dgm:spPr/>
      <dgm:t>
        <a:bodyPr/>
        <a:lstStyle/>
        <a:p>
          <a:pPr rtl="1"/>
          <a:endParaRPr lang="ar-SA"/>
        </a:p>
      </dgm:t>
    </dgm:pt>
    <dgm:pt modelId="{F83F990A-B770-492F-93AC-325A56DE0348}" type="pres">
      <dgm:prSet presAssocID="{7A83AAD7-AD17-4777-BB90-2E5707EED9D2}" presName="rootText" presStyleLbl="node4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CD530C-C854-4A4D-B5C1-3B799DFBFF03}" type="pres">
      <dgm:prSet presAssocID="{7A83AAD7-AD17-4777-BB90-2E5707EED9D2}" presName="rootConnector" presStyleLbl="node4" presStyleIdx="5" presStyleCnt="7"/>
      <dgm:spPr/>
      <dgm:t>
        <a:bodyPr/>
        <a:lstStyle/>
        <a:p>
          <a:pPr rtl="1"/>
          <a:endParaRPr lang="ar-SA"/>
        </a:p>
      </dgm:t>
    </dgm:pt>
    <dgm:pt modelId="{7AB80795-AA78-4120-A7A7-43E836920CEC}" type="pres">
      <dgm:prSet presAssocID="{7A83AAD7-AD17-4777-BB90-2E5707EED9D2}" presName="hierChild4" presStyleCnt="0"/>
      <dgm:spPr/>
      <dgm:t>
        <a:bodyPr/>
        <a:lstStyle/>
        <a:p>
          <a:pPr rtl="1"/>
          <a:endParaRPr lang="ar-SA"/>
        </a:p>
      </dgm:t>
    </dgm:pt>
    <dgm:pt modelId="{6292077C-FEB9-422C-9E56-24C03D1EC304}" type="pres">
      <dgm:prSet presAssocID="{E54ED97E-294A-426A-9BF1-054ED8E1B6FA}" presName="Name37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6792152C-2617-4F83-9D5E-C01DF4BE4D45}" type="pres">
      <dgm:prSet presAssocID="{370CF78C-7F84-47A2-82D7-9013EA9E983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5D83E4-5633-4A7B-8A25-2EFF419E6108}" type="pres">
      <dgm:prSet presAssocID="{370CF78C-7F84-47A2-82D7-9013EA9E983A}" presName="rootComposite" presStyleCnt="0"/>
      <dgm:spPr/>
      <dgm:t>
        <a:bodyPr/>
        <a:lstStyle/>
        <a:p>
          <a:pPr rtl="1"/>
          <a:endParaRPr lang="ar-SA"/>
        </a:p>
      </dgm:t>
    </dgm:pt>
    <dgm:pt modelId="{9131601D-BC83-44E2-BE4F-2430402C59D8}" type="pres">
      <dgm:prSet presAssocID="{370CF78C-7F84-47A2-82D7-9013EA9E983A}" presName="rootText" presStyleLbl="node4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440AC2-8B91-4F11-A1BE-A5158A6F1081}" type="pres">
      <dgm:prSet presAssocID="{370CF78C-7F84-47A2-82D7-9013EA9E983A}" presName="rootConnector" presStyleLbl="node4" presStyleIdx="6" presStyleCnt="7"/>
      <dgm:spPr/>
      <dgm:t>
        <a:bodyPr/>
        <a:lstStyle/>
        <a:p>
          <a:pPr rtl="1"/>
          <a:endParaRPr lang="ar-SA"/>
        </a:p>
      </dgm:t>
    </dgm:pt>
    <dgm:pt modelId="{4D589426-259D-48F6-9432-D6EBCD793FF5}" type="pres">
      <dgm:prSet presAssocID="{370CF78C-7F84-47A2-82D7-9013EA9E983A}" presName="hierChild4" presStyleCnt="0"/>
      <dgm:spPr/>
      <dgm:t>
        <a:bodyPr/>
        <a:lstStyle/>
        <a:p>
          <a:pPr rtl="1"/>
          <a:endParaRPr lang="ar-SA"/>
        </a:p>
      </dgm:t>
    </dgm:pt>
    <dgm:pt modelId="{627633EC-CBB1-4915-B0A1-E0A4596D0459}" type="pres">
      <dgm:prSet presAssocID="{370CF78C-7F84-47A2-82D7-9013EA9E983A}" presName="hierChild5" presStyleCnt="0"/>
      <dgm:spPr/>
      <dgm:t>
        <a:bodyPr/>
        <a:lstStyle/>
        <a:p>
          <a:pPr rtl="1"/>
          <a:endParaRPr lang="ar-SA"/>
        </a:p>
      </dgm:t>
    </dgm:pt>
    <dgm:pt modelId="{C035571A-9263-4E0C-9034-04D56E1F7434}" type="pres">
      <dgm:prSet presAssocID="{7A83AAD7-AD17-4777-BB90-2E5707EED9D2}" presName="hierChild5" presStyleCnt="0"/>
      <dgm:spPr/>
      <dgm:t>
        <a:bodyPr/>
        <a:lstStyle/>
        <a:p>
          <a:pPr rtl="1"/>
          <a:endParaRPr lang="ar-SA"/>
        </a:p>
      </dgm:t>
    </dgm:pt>
    <dgm:pt modelId="{35AEA5AB-B933-4705-B3EC-2ED2FB2D7C83}" type="pres">
      <dgm:prSet presAssocID="{F65835C9-1D80-4999-8840-A53E3C10F7A3}" presName="hierChild5" presStyleCnt="0"/>
      <dgm:spPr/>
      <dgm:t>
        <a:bodyPr/>
        <a:lstStyle/>
        <a:p>
          <a:pPr rtl="1"/>
          <a:endParaRPr lang="ar-SA"/>
        </a:p>
      </dgm:t>
    </dgm:pt>
    <dgm:pt modelId="{5FF0510B-42CF-4D0E-9A3B-F14648AD4301}" type="pres">
      <dgm:prSet presAssocID="{62494403-D93C-43B4-A536-40409FBB8CC3}" presName="hierChild5" presStyleCnt="0"/>
      <dgm:spPr/>
      <dgm:t>
        <a:bodyPr/>
        <a:lstStyle/>
        <a:p>
          <a:pPr rtl="1"/>
          <a:endParaRPr lang="ar-SA"/>
        </a:p>
      </dgm:t>
    </dgm:pt>
    <dgm:pt modelId="{FA5C9EF8-A8FC-4156-8727-4D26E39991DD}" type="pres">
      <dgm:prSet presAssocID="{82F7A82A-37CD-4233-BA8C-97F8F93C7E42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F05048C-4F70-4725-B581-6820BFF253C1}" type="pres">
      <dgm:prSet presAssocID="{E7043D69-1458-4C5C-8CE4-09ED1BFB605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042C2FD-2C54-4F5C-9899-A0B12078FBB7}" type="pres">
      <dgm:prSet presAssocID="{E7043D69-1458-4C5C-8CE4-09ED1BFB6055}" presName="rootComposite" presStyleCnt="0"/>
      <dgm:spPr/>
      <dgm:t>
        <a:bodyPr/>
        <a:lstStyle/>
        <a:p>
          <a:pPr rtl="1"/>
          <a:endParaRPr lang="ar-SA"/>
        </a:p>
      </dgm:t>
    </dgm:pt>
    <dgm:pt modelId="{952D6139-27BF-4631-8F1B-51C9C4DAFF01}" type="pres">
      <dgm:prSet presAssocID="{E7043D69-1458-4C5C-8CE4-09ED1BFB6055}" presName="rootText" presStyleLbl="node2" presStyleIdx="1" presStyleCnt="2" custScaleX="181178" custLinFactNeighborX="41024" custLinFactNeighborY="-195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5FA3F4-4CCB-4DB2-97E3-4D76B62E19D9}" type="pres">
      <dgm:prSet presAssocID="{E7043D69-1458-4C5C-8CE4-09ED1BFB6055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2133CB8B-4080-41AD-9A22-A4C4CC0693F5}" type="pres">
      <dgm:prSet presAssocID="{E7043D69-1458-4C5C-8CE4-09ED1BFB6055}" presName="hierChild4" presStyleCnt="0"/>
      <dgm:spPr/>
      <dgm:t>
        <a:bodyPr/>
        <a:lstStyle/>
        <a:p>
          <a:pPr rtl="1"/>
          <a:endParaRPr lang="ar-SA"/>
        </a:p>
      </dgm:t>
    </dgm:pt>
    <dgm:pt modelId="{E7D6F786-EBF6-4354-AF86-BD9B27AEF552}" type="pres">
      <dgm:prSet presAssocID="{E7043D69-1458-4C5C-8CE4-09ED1BFB6055}" presName="hierChild5" presStyleCnt="0"/>
      <dgm:spPr/>
      <dgm:t>
        <a:bodyPr/>
        <a:lstStyle/>
        <a:p>
          <a:pPr rtl="1"/>
          <a:endParaRPr lang="ar-SA"/>
        </a:p>
      </dgm:t>
    </dgm:pt>
    <dgm:pt modelId="{2D564FA8-A512-4CB5-B790-D180525E05C3}" type="pres">
      <dgm:prSet presAssocID="{7DECB617-04CF-459C-A9BF-4F76A1ECCB72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49D99F9D-9B1B-41C1-A433-EE87DFE6174C}" type="presOf" srcId="{7DECB617-04CF-459C-A9BF-4F76A1ECCB72}" destId="{0BCE83BD-1C31-4ECF-AF4E-249DB75E30D0}" srcOrd="1" destOrd="0" presId="urn:microsoft.com/office/officeart/2005/8/layout/orgChart1"/>
    <dgm:cxn modelId="{615DA222-812B-4928-87AE-6EAF617160D2}" type="presOf" srcId="{F65835C9-1D80-4999-8840-A53E3C10F7A3}" destId="{FD49219F-C81A-4F64-BF4D-4C7AD5797D60}" srcOrd="1" destOrd="0" presId="urn:microsoft.com/office/officeart/2005/8/layout/orgChart1"/>
    <dgm:cxn modelId="{5E4794D8-6E4A-4FCD-A760-044B51C6C648}" type="presOf" srcId="{07946AD3-3CE1-487B-ACDF-AAAA9FEF6ACE}" destId="{53533C0E-F57C-410B-B14E-9AFB2B15CC0A}" srcOrd="0" destOrd="0" presId="urn:microsoft.com/office/officeart/2005/8/layout/orgChart1"/>
    <dgm:cxn modelId="{C09D8BC0-38D8-42E0-B104-2AF78168B6E1}" type="presOf" srcId="{41A9AF44-31D5-45F1-8999-9D09A593809F}" destId="{7DF143EE-F04E-4D13-BEE5-B562C8F6F626}" srcOrd="0" destOrd="0" presId="urn:microsoft.com/office/officeart/2005/8/layout/orgChart1"/>
    <dgm:cxn modelId="{AB5F096A-8423-487F-A68A-1EC67927D12D}" type="presOf" srcId="{370CF78C-7F84-47A2-82D7-9013EA9E983A}" destId="{8B440AC2-8B91-4F11-A1BE-A5158A6F1081}" srcOrd="1" destOrd="0" presId="urn:microsoft.com/office/officeart/2005/8/layout/orgChart1"/>
    <dgm:cxn modelId="{DF07BC0F-84D4-4CCC-AF4A-49E8FA1D4F61}" type="presOf" srcId="{E5165212-5DC2-463E-B8CF-F1BD3F03BA51}" destId="{133A8C96-DD2D-454E-8227-F510BA49A305}" srcOrd="0" destOrd="0" presId="urn:microsoft.com/office/officeart/2005/8/layout/orgChart1"/>
    <dgm:cxn modelId="{4827A1DF-8D5C-4B83-9950-B29BDA7C27D6}" srcId="{111A6C54-52AC-417D-B4FC-DAB0B647924C}" destId="{AEC0AA22-EB95-42A9-878B-D859ED022E1A}" srcOrd="1" destOrd="0" parTransId="{F338A948-29F7-4028-8C0E-74D4BB33EE7A}" sibTransId="{0094CA57-9875-4304-B599-9837A6B62558}"/>
    <dgm:cxn modelId="{AFB7FADA-4148-4A9C-8258-DF8E5FB5C49E}" srcId="{7DECB617-04CF-459C-A9BF-4F76A1ECCB72}" destId="{62494403-D93C-43B4-A536-40409FBB8CC3}" srcOrd="0" destOrd="0" parTransId="{72140931-141A-416B-A5DB-11711730EF29}" sibTransId="{DC7FA9BF-BF33-4B46-8E8D-296AADB65291}"/>
    <dgm:cxn modelId="{0E200DB2-605A-4209-B7FE-8252564FA002}" type="presOf" srcId="{7A83AAD7-AD17-4777-BB90-2E5707EED9D2}" destId="{A2CD530C-C854-4A4D-B5C1-3B799DFBFF03}" srcOrd="1" destOrd="0" presId="urn:microsoft.com/office/officeart/2005/8/layout/orgChart1"/>
    <dgm:cxn modelId="{06B2D953-45FE-4682-AF6C-7A642BDC3604}" srcId="{111A6C54-52AC-417D-B4FC-DAB0B647924C}" destId="{E5165212-5DC2-463E-B8CF-F1BD3F03BA51}" srcOrd="0" destOrd="0" parTransId="{5A168134-E29F-4DB0-AF26-4D1E01086788}" sibTransId="{F97C3463-9766-48C4-B00F-5586913652AB}"/>
    <dgm:cxn modelId="{8564CA3D-E1F5-4C18-9231-DA3B20C02520}" type="presOf" srcId="{B35C4B3F-17FB-4091-B9A3-461840766E98}" destId="{9DDD1615-D795-48E2-8EEE-4EA14D49FD16}" srcOrd="0" destOrd="0" presId="urn:microsoft.com/office/officeart/2005/8/layout/orgChart1"/>
    <dgm:cxn modelId="{2D0C3262-E556-41B9-9365-C2DA576A6B74}" srcId="{C037F716-2979-4181-9740-0814A32629D0}" destId="{7DECB617-04CF-459C-A9BF-4F76A1ECCB72}" srcOrd="0" destOrd="0" parTransId="{8368B212-6F3C-4E3B-BCB7-FFF08D309C70}" sibTransId="{3D6E0988-F41A-460C-A93C-5C6FFA05A5E0}"/>
    <dgm:cxn modelId="{3A8D97FB-3BA6-4477-9666-616A1F8B09C5}" type="presOf" srcId="{AEC0AA22-EB95-42A9-878B-D859ED022E1A}" destId="{E44587A7-D073-4030-917E-4CE11DAF1531}" srcOrd="1" destOrd="0" presId="urn:microsoft.com/office/officeart/2005/8/layout/orgChart1"/>
    <dgm:cxn modelId="{EC85F4EB-2BE5-4C0F-9086-4BDC854FE36A}" srcId="{E5165212-5DC2-463E-B8CF-F1BD3F03BA51}" destId="{6ACCA447-8F40-4F24-95CB-CCF1DB3DFC4E}" srcOrd="0" destOrd="0" parTransId="{07946AD3-3CE1-487B-ACDF-AAAA9FEF6ACE}" sibTransId="{6344AA6F-9311-421E-9795-8D9C00F135C6}"/>
    <dgm:cxn modelId="{98C735C9-8782-40EA-B4B0-8719FE252967}" type="presOf" srcId="{E54ED97E-294A-426A-9BF1-054ED8E1B6FA}" destId="{6292077C-FEB9-422C-9E56-24C03D1EC304}" srcOrd="0" destOrd="0" presId="urn:microsoft.com/office/officeart/2005/8/layout/orgChart1"/>
    <dgm:cxn modelId="{CFBA6728-410E-4A98-A2A9-19979170DA9F}" srcId="{62494403-D93C-43B4-A536-40409FBB8CC3}" destId="{F65835C9-1D80-4999-8840-A53E3C10F7A3}" srcOrd="2" destOrd="0" parTransId="{A5C0CF35-8DED-40F2-8C37-685670700D8F}" sibTransId="{8BA8C891-78D3-4979-8E61-8E438EFD0A41}"/>
    <dgm:cxn modelId="{5F22CDA9-1F77-4E79-8D03-B9338BF92177}" type="presOf" srcId="{E5165212-5DC2-463E-B8CF-F1BD3F03BA51}" destId="{D4EEE042-FFEC-416D-81D7-8B50C94486F3}" srcOrd="1" destOrd="0" presId="urn:microsoft.com/office/officeart/2005/8/layout/orgChart1"/>
    <dgm:cxn modelId="{41447FF6-2291-42D8-8151-C45C560C1FA4}" type="presOf" srcId="{B35C4B3F-17FB-4091-B9A3-461840766E98}" destId="{42EE0F8E-1CDF-4041-9D04-8F81454219B1}" srcOrd="1" destOrd="0" presId="urn:microsoft.com/office/officeart/2005/8/layout/orgChart1"/>
    <dgm:cxn modelId="{3CD33F25-BC2E-43FB-B78B-59DD73DD1F56}" type="presOf" srcId="{7A83AAD7-AD17-4777-BB90-2E5707EED9D2}" destId="{F83F990A-B770-492F-93AC-325A56DE0348}" srcOrd="0" destOrd="0" presId="urn:microsoft.com/office/officeart/2005/8/layout/orgChart1"/>
    <dgm:cxn modelId="{EF7E1C75-8234-446C-B31E-5ADC5C5B69DA}" type="presOf" srcId="{7DECB617-04CF-459C-A9BF-4F76A1ECCB72}" destId="{CD605670-366D-4ADE-8F25-3CC3C62FC69B}" srcOrd="0" destOrd="0" presId="urn:microsoft.com/office/officeart/2005/8/layout/orgChart1"/>
    <dgm:cxn modelId="{B3528AC6-8462-4B27-A6EA-3DE78A80A8FB}" srcId="{C857F213-48C2-4139-A811-940D008713A4}" destId="{111A6C54-52AC-417D-B4FC-DAB0B647924C}" srcOrd="0" destOrd="0" parTransId="{F9113C05-85CE-4B07-BD5F-F03D9E472371}" sibTransId="{4F5741F6-4BFC-4D49-BB3F-839D3948A71D}"/>
    <dgm:cxn modelId="{DF9F1EBA-025F-4D05-8FFF-B80978B0F1AB}" type="presOf" srcId="{91977E79-0CCC-4AF4-92D3-C3E8E928A94E}" destId="{234F0BB9-1B23-43D7-8368-1E3D99216930}" srcOrd="0" destOrd="0" presId="urn:microsoft.com/office/officeart/2005/8/layout/orgChart1"/>
    <dgm:cxn modelId="{BAFACA89-3961-4328-84A4-345793B0DA69}" type="presOf" srcId="{F338A948-29F7-4028-8C0E-74D4BB33EE7A}" destId="{E1B952C3-DDD1-4618-B70B-82111D8E8E3E}" srcOrd="0" destOrd="0" presId="urn:microsoft.com/office/officeart/2005/8/layout/orgChart1"/>
    <dgm:cxn modelId="{A647AEF5-29A7-4FF8-8EAE-1C82D6294949}" type="presOf" srcId="{AEC0AA22-EB95-42A9-878B-D859ED022E1A}" destId="{16250D5C-098B-4CC5-A803-39F008207DDF}" srcOrd="0" destOrd="0" presId="urn:microsoft.com/office/officeart/2005/8/layout/orgChart1"/>
    <dgm:cxn modelId="{DBE71195-2921-4196-9225-1C3B137BE561}" type="presOf" srcId="{E7043D69-1458-4C5C-8CE4-09ED1BFB6055}" destId="{952D6139-27BF-4631-8F1B-51C9C4DAFF01}" srcOrd="0" destOrd="0" presId="urn:microsoft.com/office/officeart/2005/8/layout/orgChart1"/>
    <dgm:cxn modelId="{29310B13-D79B-4B42-8B3B-EB91E13CECDE}" type="presOf" srcId="{82F7A82A-37CD-4233-BA8C-97F8F93C7E42}" destId="{FA5C9EF8-A8FC-4156-8727-4D26E39991DD}" srcOrd="0" destOrd="0" presId="urn:microsoft.com/office/officeart/2005/8/layout/orgChart1"/>
    <dgm:cxn modelId="{FF84AFD3-E832-4147-A774-776B3F0AA48B}" srcId="{7DECB617-04CF-459C-A9BF-4F76A1ECCB72}" destId="{E7043D69-1458-4C5C-8CE4-09ED1BFB6055}" srcOrd="1" destOrd="0" parTransId="{82F7A82A-37CD-4233-BA8C-97F8F93C7E42}" sibTransId="{D291CFC4-1893-418F-8949-B64A3D9499DC}"/>
    <dgm:cxn modelId="{2D308742-2648-4F40-A6BC-A275C0826971}" srcId="{B35C4B3F-17FB-4091-B9A3-461840766E98}" destId="{808EDDB9-F720-4526-8147-7FD28C6B306B}" srcOrd="0" destOrd="0" parTransId="{91977E79-0CCC-4AF4-92D3-C3E8E928A94E}" sibTransId="{5EEB9D76-43A6-4A5D-836D-86B38B95A736}"/>
    <dgm:cxn modelId="{833495A0-D91C-45CA-BD2C-4FCB865DF263}" srcId="{62494403-D93C-43B4-A536-40409FBB8CC3}" destId="{B35C4B3F-17FB-4091-B9A3-461840766E98}" srcOrd="1" destOrd="0" parTransId="{318ED577-7D04-4D2C-8403-A14B3E20C8CA}" sibTransId="{01D04F0B-9A85-4531-8FC5-14D02F453FBA}"/>
    <dgm:cxn modelId="{044B6BF0-9A42-4330-A47B-EFED13BC81C0}" srcId="{F65835C9-1D80-4999-8840-A53E3C10F7A3}" destId="{7A83AAD7-AD17-4777-BB90-2E5707EED9D2}" srcOrd="0" destOrd="0" parTransId="{41A9AF44-31D5-45F1-8999-9D09A593809F}" sibTransId="{9EA981D8-10A5-4B41-B028-0B91EDA36C18}"/>
    <dgm:cxn modelId="{41CE0DD1-EBAF-4ED2-997C-97931767C2AA}" type="presOf" srcId="{6ACCA447-8F40-4F24-95CB-CCF1DB3DFC4E}" destId="{54CD0714-C565-4003-989C-C4801F16110B}" srcOrd="0" destOrd="0" presId="urn:microsoft.com/office/officeart/2005/8/layout/orgChart1"/>
    <dgm:cxn modelId="{6FB6B298-5BA3-405E-9812-C0DA5AE53826}" type="presOf" srcId="{62494403-D93C-43B4-A536-40409FBB8CC3}" destId="{F57A0A06-3859-4918-A32D-F2EBAF16543C}" srcOrd="1" destOrd="0" presId="urn:microsoft.com/office/officeart/2005/8/layout/orgChart1"/>
    <dgm:cxn modelId="{617D04C7-EE5C-4B48-828E-8A2CBBB1659A}" type="presOf" srcId="{E7043D69-1458-4C5C-8CE4-09ED1BFB6055}" destId="{C05FA3F4-4CCB-4DB2-97E3-4D76B62E19D9}" srcOrd="1" destOrd="0" presId="urn:microsoft.com/office/officeart/2005/8/layout/orgChart1"/>
    <dgm:cxn modelId="{4E073DFE-0A27-44C3-9A4B-4DBC707AF88C}" type="presOf" srcId="{111A6C54-52AC-417D-B4FC-DAB0B647924C}" destId="{8253DCF2-55AA-4340-9F7A-CF3712176018}" srcOrd="0" destOrd="0" presId="urn:microsoft.com/office/officeart/2005/8/layout/orgChart1"/>
    <dgm:cxn modelId="{BBA76774-55A5-4157-A7D5-1907752B70FD}" srcId="{62494403-D93C-43B4-A536-40409FBB8CC3}" destId="{C857F213-48C2-4139-A811-940D008713A4}" srcOrd="0" destOrd="0" parTransId="{749AA731-0774-4152-9644-71B7C3E2B111}" sibTransId="{B9BECBF8-D62E-429B-B79C-B3DC346CEF03}"/>
    <dgm:cxn modelId="{99B0215E-21DC-4080-B2DA-9FF98191AAD9}" type="presOf" srcId="{808EDDB9-F720-4526-8147-7FD28C6B306B}" destId="{690B5DDD-A40C-4AAB-800C-3E32689F112A}" srcOrd="1" destOrd="0" presId="urn:microsoft.com/office/officeart/2005/8/layout/orgChart1"/>
    <dgm:cxn modelId="{031C6330-65B8-4D1C-95C7-7B26A84192C1}" type="presOf" srcId="{5A168134-E29F-4DB0-AF26-4D1E01086788}" destId="{F1EDB907-C29D-4CEF-A424-3A8FFB7F3848}" srcOrd="0" destOrd="0" presId="urn:microsoft.com/office/officeart/2005/8/layout/orgChart1"/>
    <dgm:cxn modelId="{FBA41161-78A0-4673-92D3-54DFB82F041C}" type="presOf" srcId="{370CF78C-7F84-47A2-82D7-9013EA9E983A}" destId="{9131601D-BC83-44E2-BE4F-2430402C59D8}" srcOrd="0" destOrd="0" presId="urn:microsoft.com/office/officeart/2005/8/layout/orgChart1"/>
    <dgm:cxn modelId="{4CA8BA4C-8110-4C2B-9141-517039D0AEE4}" type="presOf" srcId="{318ED577-7D04-4D2C-8403-A14B3E20C8CA}" destId="{8EBDBD61-1844-401C-8327-25D0C78F988D}" srcOrd="0" destOrd="0" presId="urn:microsoft.com/office/officeart/2005/8/layout/orgChart1"/>
    <dgm:cxn modelId="{49F5ABA6-B1D0-4A03-B245-25B5301263A1}" type="presOf" srcId="{F65835C9-1D80-4999-8840-A53E3C10F7A3}" destId="{0B51D049-13C1-452D-BA46-20FA0ECCB0FD}" srcOrd="0" destOrd="0" presId="urn:microsoft.com/office/officeart/2005/8/layout/orgChart1"/>
    <dgm:cxn modelId="{483F51E4-4C40-47D9-8CC9-A97CB328EBE7}" type="presOf" srcId="{6ACCA447-8F40-4F24-95CB-CCF1DB3DFC4E}" destId="{288ADA87-6B12-4EE1-A923-82BB42819C45}" srcOrd="1" destOrd="0" presId="urn:microsoft.com/office/officeart/2005/8/layout/orgChart1"/>
    <dgm:cxn modelId="{2EE1FCF4-2673-42A3-9073-B079F4FD3DAE}" type="presOf" srcId="{749AA731-0774-4152-9644-71B7C3E2B111}" destId="{EF2061C6-9D9D-4568-99AB-28208D999058}" srcOrd="0" destOrd="0" presId="urn:microsoft.com/office/officeart/2005/8/layout/orgChart1"/>
    <dgm:cxn modelId="{8C4CD2A4-D2B1-495A-9D7B-16832882CB49}" type="presOf" srcId="{C857F213-48C2-4139-A811-940D008713A4}" destId="{8FCB212F-AB52-44A2-9D9B-ECA091A151AE}" srcOrd="1" destOrd="0" presId="urn:microsoft.com/office/officeart/2005/8/layout/orgChart1"/>
    <dgm:cxn modelId="{5BE790A2-BC6E-45DD-8772-5D1146F7DE10}" type="presOf" srcId="{C037F716-2979-4181-9740-0814A32629D0}" destId="{8DB52FE6-C4FF-4C89-BB1C-7DC3357055E7}" srcOrd="0" destOrd="0" presId="urn:microsoft.com/office/officeart/2005/8/layout/orgChart1"/>
    <dgm:cxn modelId="{FEF4AC71-3E1B-4F09-A94B-D216B3B3CD60}" type="presOf" srcId="{62494403-D93C-43B4-A536-40409FBB8CC3}" destId="{CDA6FDE4-AD00-4F67-8D77-35D4DB124B46}" srcOrd="0" destOrd="0" presId="urn:microsoft.com/office/officeart/2005/8/layout/orgChart1"/>
    <dgm:cxn modelId="{74ED7AEA-D812-45E5-8C4B-03E442F6A61A}" type="presOf" srcId="{C857F213-48C2-4139-A811-940D008713A4}" destId="{A4E89D77-FE13-468E-AB42-49835A54E1D7}" srcOrd="0" destOrd="0" presId="urn:microsoft.com/office/officeart/2005/8/layout/orgChart1"/>
    <dgm:cxn modelId="{9E29E405-CB4E-4CFD-B982-70B343C00B3C}" srcId="{7A83AAD7-AD17-4777-BB90-2E5707EED9D2}" destId="{370CF78C-7F84-47A2-82D7-9013EA9E983A}" srcOrd="0" destOrd="0" parTransId="{E54ED97E-294A-426A-9BF1-054ED8E1B6FA}" sibTransId="{0AF1DC6A-7842-4A33-8C5B-38CC12CAEC1D}"/>
    <dgm:cxn modelId="{53CCCBEE-9AB2-4096-AA0C-17009398A9BD}" type="presOf" srcId="{F9113C05-85CE-4B07-BD5F-F03D9E472371}" destId="{02A9793E-132B-4249-B0FD-D3C99B728119}" srcOrd="0" destOrd="0" presId="urn:microsoft.com/office/officeart/2005/8/layout/orgChart1"/>
    <dgm:cxn modelId="{AE47C339-D745-476D-A017-39B5C508B455}" type="presOf" srcId="{A5C0CF35-8DED-40F2-8C37-685670700D8F}" destId="{DAB14DDF-B413-4C32-9E46-B94501941BCB}" srcOrd="0" destOrd="0" presId="urn:microsoft.com/office/officeart/2005/8/layout/orgChart1"/>
    <dgm:cxn modelId="{CAA58498-9234-4CE2-A7F5-09D053BEC526}" type="presOf" srcId="{72140931-141A-416B-A5DB-11711730EF29}" destId="{466327D8-BC39-423B-990F-DDCC908BCAFA}" srcOrd="0" destOrd="0" presId="urn:microsoft.com/office/officeart/2005/8/layout/orgChart1"/>
    <dgm:cxn modelId="{24AC37CC-1DC7-41DA-97AB-85B08CB4ABCC}" type="presOf" srcId="{111A6C54-52AC-417D-B4FC-DAB0B647924C}" destId="{05C0972B-629A-471B-9935-4F459971982A}" srcOrd="1" destOrd="0" presId="urn:microsoft.com/office/officeart/2005/8/layout/orgChart1"/>
    <dgm:cxn modelId="{580F04F4-6EC6-476E-B903-CD8EDD5B5222}" type="presOf" srcId="{808EDDB9-F720-4526-8147-7FD28C6B306B}" destId="{0FE776E2-0E9A-4E3C-BFF1-ABB3ACA1888C}" srcOrd="0" destOrd="0" presId="urn:microsoft.com/office/officeart/2005/8/layout/orgChart1"/>
    <dgm:cxn modelId="{525D75B1-2845-4328-9AD2-87FFE98731A0}" type="presParOf" srcId="{8DB52FE6-C4FF-4C89-BB1C-7DC3357055E7}" destId="{C2682ABB-C494-4440-8E7E-35F8DE0E02B3}" srcOrd="0" destOrd="0" presId="urn:microsoft.com/office/officeart/2005/8/layout/orgChart1"/>
    <dgm:cxn modelId="{12334F2E-5A41-4228-AC4F-3E4524551667}" type="presParOf" srcId="{C2682ABB-C494-4440-8E7E-35F8DE0E02B3}" destId="{5E9E5AFB-7E17-4FBA-8660-3D090AECA412}" srcOrd="0" destOrd="0" presId="urn:microsoft.com/office/officeart/2005/8/layout/orgChart1"/>
    <dgm:cxn modelId="{CA25F953-C244-45CF-937A-876612F840B2}" type="presParOf" srcId="{5E9E5AFB-7E17-4FBA-8660-3D090AECA412}" destId="{CD605670-366D-4ADE-8F25-3CC3C62FC69B}" srcOrd="0" destOrd="0" presId="urn:microsoft.com/office/officeart/2005/8/layout/orgChart1"/>
    <dgm:cxn modelId="{0D63B5D6-DE0A-422E-A52F-A901DA9C3522}" type="presParOf" srcId="{5E9E5AFB-7E17-4FBA-8660-3D090AECA412}" destId="{0BCE83BD-1C31-4ECF-AF4E-249DB75E30D0}" srcOrd="1" destOrd="0" presId="urn:microsoft.com/office/officeart/2005/8/layout/orgChart1"/>
    <dgm:cxn modelId="{6BA4D923-B44B-4A94-A763-0F134F3A66F6}" type="presParOf" srcId="{C2682ABB-C494-4440-8E7E-35F8DE0E02B3}" destId="{49E135A2-4F5D-4E69-90D8-9973FC12084A}" srcOrd="1" destOrd="0" presId="urn:microsoft.com/office/officeart/2005/8/layout/orgChart1"/>
    <dgm:cxn modelId="{8C5F6B36-BC72-495C-8237-A87A7FF6AEC7}" type="presParOf" srcId="{49E135A2-4F5D-4E69-90D8-9973FC12084A}" destId="{466327D8-BC39-423B-990F-DDCC908BCAFA}" srcOrd="0" destOrd="0" presId="urn:microsoft.com/office/officeart/2005/8/layout/orgChart1"/>
    <dgm:cxn modelId="{2F2FAF72-570D-4568-8720-D8530ED75C77}" type="presParOf" srcId="{49E135A2-4F5D-4E69-90D8-9973FC12084A}" destId="{D845F9E1-9D4E-4F5D-9A9B-A333F255EB5F}" srcOrd="1" destOrd="0" presId="urn:microsoft.com/office/officeart/2005/8/layout/orgChart1"/>
    <dgm:cxn modelId="{C2243707-B8CE-4667-B3B6-D5B35B1096C4}" type="presParOf" srcId="{D845F9E1-9D4E-4F5D-9A9B-A333F255EB5F}" destId="{B2342BD8-B883-4805-92B7-1E22246C56FE}" srcOrd="0" destOrd="0" presId="urn:microsoft.com/office/officeart/2005/8/layout/orgChart1"/>
    <dgm:cxn modelId="{CB3691CC-4BC8-4B94-BA3B-376DE4A5814D}" type="presParOf" srcId="{B2342BD8-B883-4805-92B7-1E22246C56FE}" destId="{CDA6FDE4-AD00-4F67-8D77-35D4DB124B46}" srcOrd="0" destOrd="0" presId="urn:microsoft.com/office/officeart/2005/8/layout/orgChart1"/>
    <dgm:cxn modelId="{51B3B259-C778-4C8D-9287-C3DAD440B1D3}" type="presParOf" srcId="{B2342BD8-B883-4805-92B7-1E22246C56FE}" destId="{F57A0A06-3859-4918-A32D-F2EBAF16543C}" srcOrd="1" destOrd="0" presId="urn:microsoft.com/office/officeart/2005/8/layout/orgChart1"/>
    <dgm:cxn modelId="{AD60E008-A109-4733-AAF4-964EB9F7D021}" type="presParOf" srcId="{D845F9E1-9D4E-4F5D-9A9B-A333F255EB5F}" destId="{7868C950-929B-4084-8B65-92804CB4160D}" srcOrd="1" destOrd="0" presId="urn:microsoft.com/office/officeart/2005/8/layout/orgChart1"/>
    <dgm:cxn modelId="{0F3D54BE-92F9-4786-BE08-00564B672B34}" type="presParOf" srcId="{7868C950-929B-4084-8B65-92804CB4160D}" destId="{EF2061C6-9D9D-4568-99AB-28208D999058}" srcOrd="0" destOrd="0" presId="urn:microsoft.com/office/officeart/2005/8/layout/orgChart1"/>
    <dgm:cxn modelId="{4FD99BAD-948E-47E1-81A5-E4CEC8E4FDCF}" type="presParOf" srcId="{7868C950-929B-4084-8B65-92804CB4160D}" destId="{44998663-A88F-4F2B-B86F-411995AD87F5}" srcOrd="1" destOrd="0" presId="urn:microsoft.com/office/officeart/2005/8/layout/orgChart1"/>
    <dgm:cxn modelId="{28F84A01-C354-4449-B1E3-0ED1BB660032}" type="presParOf" srcId="{44998663-A88F-4F2B-B86F-411995AD87F5}" destId="{C8916027-92BA-4780-BFA7-07C52ACC7A84}" srcOrd="0" destOrd="0" presId="urn:microsoft.com/office/officeart/2005/8/layout/orgChart1"/>
    <dgm:cxn modelId="{86658225-3881-41E2-B84F-4D387F1EF3F1}" type="presParOf" srcId="{C8916027-92BA-4780-BFA7-07C52ACC7A84}" destId="{A4E89D77-FE13-468E-AB42-49835A54E1D7}" srcOrd="0" destOrd="0" presId="urn:microsoft.com/office/officeart/2005/8/layout/orgChart1"/>
    <dgm:cxn modelId="{BFD13583-5348-47FC-83F4-54510046FCC9}" type="presParOf" srcId="{C8916027-92BA-4780-BFA7-07C52ACC7A84}" destId="{8FCB212F-AB52-44A2-9D9B-ECA091A151AE}" srcOrd="1" destOrd="0" presId="urn:microsoft.com/office/officeart/2005/8/layout/orgChart1"/>
    <dgm:cxn modelId="{00CACEF1-F78D-4BAB-BC09-C24CD084412E}" type="presParOf" srcId="{44998663-A88F-4F2B-B86F-411995AD87F5}" destId="{4AA5F3B4-4E62-44CD-900A-7BD30143C7AD}" srcOrd="1" destOrd="0" presId="urn:microsoft.com/office/officeart/2005/8/layout/orgChart1"/>
    <dgm:cxn modelId="{D226F2F5-BABE-4A0A-886F-0E8BAA8045F1}" type="presParOf" srcId="{4AA5F3B4-4E62-44CD-900A-7BD30143C7AD}" destId="{02A9793E-132B-4249-B0FD-D3C99B728119}" srcOrd="0" destOrd="0" presId="urn:microsoft.com/office/officeart/2005/8/layout/orgChart1"/>
    <dgm:cxn modelId="{F8705DD9-665A-43CF-BD14-C2524C7F11BF}" type="presParOf" srcId="{4AA5F3B4-4E62-44CD-900A-7BD30143C7AD}" destId="{124C8851-CE83-422B-B9D0-BF3D5F663EC8}" srcOrd="1" destOrd="0" presId="urn:microsoft.com/office/officeart/2005/8/layout/orgChart1"/>
    <dgm:cxn modelId="{3DA2B5A7-9226-497D-B8C7-028CEB85DA52}" type="presParOf" srcId="{124C8851-CE83-422B-B9D0-BF3D5F663EC8}" destId="{CDC9389A-7523-4380-A8FE-8F8CC4B139FD}" srcOrd="0" destOrd="0" presId="urn:microsoft.com/office/officeart/2005/8/layout/orgChart1"/>
    <dgm:cxn modelId="{41C02E37-45F2-4951-8954-08115085537E}" type="presParOf" srcId="{CDC9389A-7523-4380-A8FE-8F8CC4B139FD}" destId="{8253DCF2-55AA-4340-9F7A-CF3712176018}" srcOrd="0" destOrd="0" presId="urn:microsoft.com/office/officeart/2005/8/layout/orgChart1"/>
    <dgm:cxn modelId="{30799EDA-4C08-45EF-8235-263EC0C0FBCC}" type="presParOf" srcId="{CDC9389A-7523-4380-A8FE-8F8CC4B139FD}" destId="{05C0972B-629A-471B-9935-4F459971982A}" srcOrd="1" destOrd="0" presId="urn:microsoft.com/office/officeart/2005/8/layout/orgChart1"/>
    <dgm:cxn modelId="{40E8E42E-147F-4610-A324-00E8BE3059A2}" type="presParOf" srcId="{124C8851-CE83-422B-B9D0-BF3D5F663EC8}" destId="{696D3FCF-C953-407D-ABCF-14561A8BDF5B}" srcOrd="1" destOrd="0" presId="urn:microsoft.com/office/officeart/2005/8/layout/orgChart1"/>
    <dgm:cxn modelId="{BA6CC9DA-CC2D-4B65-A235-2E73443DD8FA}" type="presParOf" srcId="{696D3FCF-C953-407D-ABCF-14561A8BDF5B}" destId="{F1EDB907-C29D-4CEF-A424-3A8FFB7F3848}" srcOrd="0" destOrd="0" presId="urn:microsoft.com/office/officeart/2005/8/layout/orgChart1"/>
    <dgm:cxn modelId="{64C23CDB-7C6B-4299-BD45-9B35E7684751}" type="presParOf" srcId="{696D3FCF-C953-407D-ABCF-14561A8BDF5B}" destId="{71D2F32C-3BE0-4E77-B75D-8F20413FB767}" srcOrd="1" destOrd="0" presId="urn:microsoft.com/office/officeart/2005/8/layout/orgChart1"/>
    <dgm:cxn modelId="{9911660D-101B-43D1-A610-CE4DE84DC8E9}" type="presParOf" srcId="{71D2F32C-3BE0-4E77-B75D-8F20413FB767}" destId="{61E123C8-DC45-4F6D-B426-F3349E4ACD29}" srcOrd="0" destOrd="0" presId="urn:microsoft.com/office/officeart/2005/8/layout/orgChart1"/>
    <dgm:cxn modelId="{09E15AF1-238E-415A-A823-5AE77484545C}" type="presParOf" srcId="{61E123C8-DC45-4F6D-B426-F3349E4ACD29}" destId="{133A8C96-DD2D-454E-8227-F510BA49A305}" srcOrd="0" destOrd="0" presId="urn:microsoft.com/office/officeart/2005/8/layout/orgChart1"/>
    <dgm:cxn modelId="{F2BBE3D1-58D1-49F9-B01B-F17AFA51B2AB}" type="presParOf" srcId="{61E123C8-DC45-4F6D-B426-F3349E4ACD29}" destId="{D4EEE042-FFEC-416D-81D7-8B50C94486F3}" srcOrd="1" destOrd="0" presId="urn:microsoft.com/office/officeart/2005/8/layout/orgChart1"/>
    <dgm:cxn modelId="{30F15685-168A-4436-8D90-DE6497DD986E}" type="presParOf" srcId="{71D2F32C-3BE0-4E77-B75D-8F20413FB767}" destId="{2FAB3DDA-B252-4E70-AAE2-AAF05A18DBE8}" srcOrd="1" destOrd="0" presId="urn:microsoft.com/office/officeart/2005/8/layout/orgChart1"/>
    <dgm:cxn modelId="{34C945DF-9ABF-4B9B-A88F-CD88B7BAE7BA}" type="presParOf" srcId="{2FAB3DDA-B252-4E70-AAE2-AAF05A18DBE8}" destId="{53533C0E-F57C-410B-B14E-9AFB2B15CC0A}" srcOrd="0" destOrd="0" presId="urn:microsoft.com/office/officeart/2005/8/layout/orgChart1"/>
    <dgm:cxn modelId="{A8755B40-6DC0-4920-A690-A96B62B2B745}" type="presParOf" srcId="{2FAB3DDA-B252-4E70-AAE2-AAF05A18DBE8}" destId="{9466FF3A-B453-4397-906D-516F5B1C188F}" srcOrd="1" destOrd="0" presId="urn:microsoft.com/office/officeart/2005/8/layout/orgChart1"/>
    <dgm:cxn modelId="{4DFF4C87-FA34-4DC1-B166-F4908C334891}" type="presParOf" srcId="{9466FF3A-B453-4397-906D-516F5B1C188F}" destId="{0ED0768C-35A6-472E-BBCF-5A9210EBE092}" srcOrd="0" destOrd="0" presId="urn:microsoft.com/office/officeart/2005/8/layout/orgChart1"/>
    <dgm:cxn modelId="{E99E13D0-31D2-40E9-AD24-BE7A117D6626}" type="presParOf" srcId="{0ED0768C-35A6-472E-BBCF-5A9210EBE092}" destId="{54CD0714-C565-4003-989C-C4801F16110B}" srcOrd="0" destOrd="0" presId="urn:microsoft.com/office/officeart/2005/8/layout/orgChart1"/>
    <dgm:cxn modelId="{D8F9D15B-5203-45F7-BB9D-9758F999178B}" type="presParOf" srcId="{0ED0768C-35A6-472E-BBCF-5A9210EBE092}" destId="{288ADA87-6B12-4EE1-A923-82BB42819C45}" srcOrd="1" destOrd="0" presId="urn:microsoft.com/office/officeart/2005/8/layout/orgChart1"/>
    <dgm:cxn modelId="{79C2692D-14FE-40F8-A2B2-6475892E883B}" type="presParOf" srcId="{9466FF3A-B453-4397-906D-516F5B1C188F}" destId="{F020D1B8-BD3B-40EB-849A-CD5B5CDF6664}" srcOrd="1" destOrd="0" presId="urn:microsoft.com/office/officeart/2005/8/layout/orgChart1"/>
    <dgm:cxn modelId="{844C27B9-EFA4-4E20-B106-45722828C694}" type="presParOf" srcId="{9466FF3A-B453-4397-906D-516F5B1C188F}" destId="{798BDCEE-279E-4604-B0B7-29823B4356EA}" srcOrd="2" destOrd="0" presId="urn:microsoft.com/office/officeart/2005/8/layout/orgChart1"/>
    <dgm:cxn modelId="{281838D5-7D7A-4217-857F-814A2EE99AB0}" type="presParOf" srcId="{71D2F32C-3BE0-4E77-B75D-8F20413FB767}" destId="{759EB051-1E2A-4F73-8FA7-F1A783A009C0}" srcOrd="2" destOrd="0" presId="urn:microsoft.com/office/officeart/2005/8/layout/orgChart1"/>
    <dgm:cxn modelId="{B266D606-E9F6-4621-A647-A5A6F165BF4A}" type="presParOf" srcId="{696D3FCF-C953-407D-ABCF-14561A8BDF5B}" destId="{E1B952C3-DDD1-4618-B70B-82111D8E8E3E}" srcOrd="2" destOrd="0" presId="urn:microsoft.com/office/officeart/2005/8/layout/orgChart1"/>
    <dgm:cxn modelId="{E3B5A485-9D1C-49E6-A925-00E1D9D79661}" type="presParOf" srcId="{696D3FCF-C953-407D-ABCF-14561A8BDF5B}" destId="{DF0184AC-2BE8-4179-A93B-6AD76A7D1C84}" srcOrd="3" destOrd="0" presId="urn:microsoft.com/office/officeart/2005/8/layout/orgChart1"/>
    <dgm:cxn modelId="{F3E6CDCB-B9F7-4D96-ADCA-9BCF32F1169E}" type="presParOf" srcId="{DF0184AC-2BE8-4179-A93B-6AD76A7D1C84}" destId="{B37EF588-8D37-4C1E-B344-91690E23D91E}" srcOrd="0" destOrd="0" presId="urn:microsoft.com/office/officeart/2005/8/layout/orgChart1"/>
    <dgm:cxn modelId="{463A5073-4B9E-4D82-ADFE-6E2099938632}" type="presParOf" srcId="{B37EF588-8D37-4C1E-B344-91690E23D91E}" destId="{16250D5C-098B-4CC5-A803-39F008207DDF}" srcOrd="0" destOrd="0" presId="urn:microsoft.com/office/officeart/2005/8/layout/orgChart1"/>
    <dgm:cxn modelId="{110DEE4A-60C9-4579-B597-E23F7C874D50}" type="presParOf" srcId="{B37EF588-8D37-4C1E-B344-91690E23D91E}" destId="{E44587A7-D073-4030-917E-4CE11DAF1531}" srcOrd="1" destOrd="0" presId="urn:microsoft.com/office/officeart/2005/8/layout/orgChart1"/>
    <dgm:cxn modelId="{93118E9C-66FB-4401-AC27-5D1DDC08E609}" type="presParOf" srcId="{DF0184AC-2BE8-4179-A93B-6AD76A7D1C84}" destId="{B36C5E64-492E-46B2-B119-09A383A1495D}" srcOrd="1" destOrd="0" presId="urn:microsoft.com/office/officeart/2005/8/layout/orgChart1"/>
    <dgm:cxn modelId="{4E41AA5B-618E-4BC0-B55F-2EDBEA838C6B}" type="presParOf" srcId="{DF0184AC-2BE8-4179-A93B-6AD76A7D1C84}" destId="{E8515792-BEB7-44FC-BCF7-FEE544D41B26}" srcOrd="2" destOrd="0" presId="urn:microsoft.com/office/officeart/2005/8/layout/orgChart1"/>
    <dgm:cxn modelId="{75863216-0DE9-4E31-A24B-EEBC76AD1E4B}" type="presParOf" srcId="{124C8851-CE83-422B-B9D0-BF3D5F663EC8}" destId="{AFE1FF8E-747B-4501-A343-0FE089C99502}" srcOrd="2" destOrd="0" presId="urn:microsoft.com/office/officeart/2005/8/layout/orgChart1"/>
    <dgm:cxn modelId="{5FFA6939-E93F-48FA-8114-3CEB0F95639A}" type="presParOf" srcId="{44998663-A88F-4F2B-B86F-411995AD87F5}" destId="{66440639-BE01-4793-88C3-C8345F8C1724}" srcOrd="2" destOrd="0" presId="urn:microsoft.com/office/officeart/2005/8/layout/orgChart1"/>
    <dgm:cxn modelId="{155B89D4-3A74-4079-B2E5-A95746D224E6}" type="presParOf" srcId="{7868C950-929B-4084-8B65-92804CB4160D}" destId="{8EBDBD61-1844-401C-8327-25D0C78F988D}" srcOrd="2" destOrd="0" presId="urn:microsoft.com/office/officeart/2005/8/layout/orgChart1"/>
    <dgm:cxn modelId="{AC1422F2-0E49-4B9D-89F8-2BA7B46C62F9}" type="presParOf" srcId="{7868C950-929B-4084-8B65-92804CB4160D}" destId="{DDEBF8B0-680C-413C-B54C-5B6A5C481E68}" srcOrd="3" destOrd="0" presId="urn:microsoft.com/office/officeart/2005/8/layout/orgChart1"/>
    <dgm:cxn modelId="{3EB0B280-B067-415A-9BA2-BA70ED4CFA47}" type="presParOf" srcId="{DDEBF8B0-680C-413C-B54C-5B6A5C481E68}" destId="{20EAE427-0AA8-452D-88A0-655575213A67}" srcOrd="0" destOrd="0" presId="urn:microsoft.com/office/officeart/2005/8/layout/orgChart1"/>
    <dgm:cxn modelId="{2F37E30D-5118-47A4-A1FA-3C5B873DFC75}" type="presParOf" srcId="{20EAE427-0AA8-452D-88A0-655575213A67}" destId="{9DDD1615-D795-48E2-8EEE-4EA14D49FD16}" srcOrd="0" destOrd="0" presId="urn:microsoft.com/office/officeart/2005/8/layout/orgChart1"/>
    <dgm:cxn modelId="{2FD38FB3-2A96-4862-BB6F-A6723DDB5345}" type="presParOf" srcId="{20EAE427-0AA8-452D-88A0-655575213A67}" destId="{42EE0F8E-1CDF-4041-9D04-8F81454219B1}" srcOrd="1" destOrd="0" presId="urn:microsoft.com/office/officeart/2005/8/layout/orgChart1"/>
    <dgm:cxn modelId="{AD9F0AD8-2920-4A20-99F7-283EFA0A372A}" type="presParOf" srcId="{DDEBF8B0-680C-413C-B54C-5B6A5C481E68}" destId="{243ABEF1-25F1-434E-BBF6-3F471EC2A6D7}" srcOrd="1" destOrd="0" presId="urn:microsoft.com/office/officeart/2005/8/layout/orgChart1"/>
    <dgm:cxn modelId="{0DD50BC1-ACA1-41DB-B63B-F50C156BB79D}" type="presParOf" srcId="{243ABEF1-25F1-434E-BBF6-3F471EC2A6D7}" destId="{234F0BB9-1B23-43D7-8368-1E3D99216930}" srcOrd="0" destOrd="0" presId="urn:microsoft.com/office/officeart/2005/8/layout/orgChart1"/>
    <dgm:cxn modelId="{998A9C4F-5B6B-4F5D-B3CF-FE227B5D5391}" type="presParOf" srcId="{243ABEF1-25F1-434E-BBF6-3F471EC2A6D7}" destId="{57CE92BB-8852-480E-AEEC-5993CEABA5A4}" srcOrd="1" destOrd="0" presId="urn:microsoft.com/office/officeart/2005/8/layout/orgChart1"/>
    <dgm:cxn modelId="{26CCA2D8-86AD-4AA9-9B16-008B2AB4EFDC}" type="presParOf" srcId="{57CE92BB-8852-480E-AEEC-5993CEABA5A4}" destId="{7E173759-6643-4F8B-938C-2D5B89D63062}" srcOrd="0" destOrd="0" presId="urn:microsoft.com/office/officeart/2005/8/layout/orgChart1"/>
    <dgm:cxn modelId="{09C7A58A-B63A-4B62-9D30-2F336C91BC1F}" type="presParOf" srcId="{7E173759-6643-4F8B-938C-2D5B89D63062}" destId="{0FE776E2-0E9A-4E3C-BFF1-ABB3ACA1888C}" srcOrd="0" destOrd="0" presId="urn:microsoft.com/office/officeart/2005/8/layout/orgChart1"/>
    <dgm:cxn modelId="{550EB256-A946-402B-BA9C-FAADF0E73BDB}" type="presParOf" srcId="{7E173759-6643-4F8B-938C-2D5B89D63062}" destId="{690B5DDD-A40C-4AAB-800C-3E32689F112A}" srcOrd="1" destOrd="0" presId="urn:microsoft.com/office/officeart/2005/8/layout/orgChart1"/>
    <dgm:cxn modelId="{4E7D39AD-617E-435A-8BED-95C56C84AB7E}" type="presParOf" srcId="{57CE92BB-8852-480E-AEEC-5993CEABA5A4}" destId="{F9540355-9F5C-4054-8E5F-4123CD7840A3}" srcOrd="1" destOrd="0" presId="urn:microsoft.com/office/officeart/2005/8/layout/orgChart1"/>
    <dgm:cxn modelId="{0DD1ECF7-9C15-43F2-A69F-0159BBB117B6}" type="presParOf" srcId="{57CE92BB-8852-480E-AEEC-5993CEABA5A4}" destId="{A982497B-B4F0-4723-BDF0-44D4351D8AAF}" srcOrd="2" destOrd="0" presId="urn:microsoft.com/office/officeart/2005/8/layout/orgChart1"/>
    <dgm:cxn modelId="{55A0425E-6B48-4381-BE04-38B62DCA18DE}" type="presParOf" srcId="{DDEBF8B0-680C-413C-B54C-5B6A5C481E68}" destId="{53F1319C-EA52-428D-8AA1-12060ED9823F}" srcOrd="2" destOrd="0" presId="urn:microsoft.com/office/officeart/2005/8/layout/orgChart1"/>
    <dgm:cxn modelId="{0C6E6585-B29C-4341-BA3C-75CEAC4AD341}" type="presParOf" srcId="{7868C950-929B-4084-8B65-92804CB4160D}" destId="{DAB14DDF-B413-4C32-9E46-B94501941BCB}" srcOrd="4" destOrd="0" presId="urn:microsoft.com/office/officeart/2005/8/layout/orgChart1"/>
    <dgm:cxn modelId="{A8238A1D-E040-45A5-AA76-AC787D461A6D}" type="presParOf" srcId="{7868C950-929B-4084-8B65-92804CB4160D}" destId="{CC8E33B7-DACD-4FD7-92A6-962B3C084429}" srcOrd="5" destOrd="0" presId="urn:microsoft.com/office/officeart/2005/8/layout/orgChart1"/>
    <dgm:cxn modelId="{E442812E-A075-4BB6-96FF-14CC6FB01303}" type="presParOf" srcId="{CC8E33B7-DACD-4FD7-92A6-962B3C084429}" destId="{D717EEFF-DA71-43CB-9A5F-7F623DCBA410}" srcOrd="0" destOrd="0" presId="urn:microsoft.com/office/officeart/2005/8/layout/orgChart1"/>
    <dgm:cxn modelId="{029FEB88-A4EE-457A-983A-3598B06BC82A}" type="presParOf" srcId="{D717EEFF-DA71-43CB-9A5F-7F623DCBA410}" destId="{0B51D049-13C1-452D-BA46-20FA0ECCB0FD}" srcOrd="0" destOrd="0" presId="urn:microsoft.com/office/officeart/2005/8/layout/orgChart1"/>
    <dgm:cxn modelId="{939CE25A-EA6F-4185-A7C5-0EF6151083E2}" type="presParOf" srcId="{D717EEFF-DA71-43CB-9A5F-7F623DCBA410}" destId="{FD49219F-C81A-4F64-BF4D-4C7AD5797D60}" srcOrd="1" destOrd="0" presId="urn:microsoft.com/office/officeart/2005/8/layout/orgChart1"/>
    <dgm:cxn modelId="{B61AD5CC-3591-4F47-BE28-B04CD823DFBD}" type="presParOf" srcId="{CC8E33B7-DACD-4FD7-92A6-962B3C084429}" destId="{50E076D4-5C29-4AB9-B8C5-28B7A0837EEB}" srcOrd="1" destOrd="0" presId="urn:microsoft.com/office/officeart/2005/8/layout/orgChart1"/>
    <dgm:cxn modelId="{CC10DF65-A892-4DA3-8034-212DDB5990A0}" type="presParOf" srcId="{50E076D4-5C29-4AB9-B8C5-28B7A0837EEB}" destId="{7DF143EE-F04E-4D13-BEE5-B562C8F6F626}" srcOrd="0" destOrd="0" presId="urn:microsoft.com/office/officeart/2005/8/layout/orgChart1"/>
    <dgm:cxn modelId="{EEC43996-D0DE-49A8-9CEA-00DAE9AC08FE}" type="presParOf" srcId="{50E076D4-5C29-4AB9-B8C5-28B7A0837EEB}" destId="{F9084112-E0DD-4DF9-BADE-50EF88310D0D}" srcOrd="1" destOrd="0" presId="urn:microsoft.com/office/officeart/2005/8/layout/orgChart1"/>
    <dgm:cxn modelId="{C93F2F4F-2018-4E80-939F-54367AD6A16D}" type="presParOf" srcId="{F9084112-E0DD-4DF9-BADE-50EF88310D0D}" destId="{11058AE6-53E0-4327-85A7-B9346A16A69E}" srcOrd="0" destOrd="0" presId="urn:microsoft.com/office/officeart/2005/8/layout/orgChart1"/>
    <dgm:cxn modelId="{7AF2B4F3-F68D-4E26-8052-81684D81C2A1}" type="presParOf" srcId="{11058AE6-53E0-4327-85A7-B9346A16A69E}" destId="{F83F990A-B770-492F-93AC-325A56DE0348}" srcOrd="0" destOrd="0" presId="urn:microsoft.com/office/officeart/2005/8/layout/orgChart1"/>
    <dgm:cxn modelId="{CCA5CD5A-AB98-4661-BBC2-EE3654D57FEB}" type="presParOf" srcId="{11058AE6-53E0-4327-85A7-B9346A16A69E}" destId="{A2CD530C-C854-4A4D-B5C1-3B799DFBFF03}" srcOrd="1" destOrd="0" presId="urn:microsoft.com/office/officeart/2005/8/layout/orgChart1"/>
    <dgm:cxn modelId="{6133100D-6F70-4542-A351-FD46E0A4F8C8}" type="presParOf" srcId="{F9084112-E0DD-4DF9-BADE-50EF88310D0D}" destId="{7AB80795-AA78-4120-A7A7-43E836920CEC}" srcOrd="1" destOrd="0" presId="urn:microsoft.com/office/officeart/2005/8/layout/orgChart1"/>
    <dgm:cxn modelId="{0F857F6D-89A3-4370-BC87-6F49B9287F31}" type="presParOf" srcId="{7AB80795-AA78-4120-A7A7-43E836920CEC}" destId="{6292077C-FEB9-422C-9E56-24C03D1EC304}" srcOrd="0" destOrd="0" presId="urn:microsoft.com/office/officeart/2005/8/layout/orgChart1"/>
    <dgm:cxn modelId="{8E92CA7B-8F86-47F3-A011-4412FB63811F}" type="presParOf" srcId="{7AB80795-AA78-4120-A7A7-43E836920CEC}" destId="{6792152C-2617-4F83-9D5E-C01DF4BE4D45}" srcOrd="1" destOrd="0" presId="urn:microsoft.com/office/officeart/2005/8/layout/orgChart1"/>
    <dgm:cxn modelId="{C2E7E5DF-1DB3-4E3C-855D-DD120DF6C827}" type="presParOf" srcId="{6792152C-2617-4F83-9D5E-C01DF4BE4D45}" destId="{205D83E4-5633-4A7B-8A25-2EFF419E6108}" srcOrd="0" destOrd="0" presId="urn:microsoft.com/office/officeart/2005/8/layout/orgChart1"/>
    <dgm:cxn modelId="{48AF5DE7-EC35-4094-942A-20D300C96B10}" type="presParOf" srcId="{205D83E4-5633-4A7B-8A25-2EFF419E6108}" destId="{9131601D-BC83-44E2-BE4F-2430402C59D8}" srcOrd="0" destOrd="0" presId="urn:microsoft.com/office/officeart/2005/8/layout/orgChart1"/>
    <dgm:cxn modelId="{E5DD8075-85C5-49F6-851A-D72E82B85A2C}" type="presParOf" srcId="{205D83E4-5633-4A7B-8A25-2EFF419E6108}" destId="{8B440AC2-8B91-4F11-A1BE-A5158A6F1081}" srcOrd="1" destOrd="0" presId="urn:microsoft.com/office/officeart/2005/8/layout/orgChart1"/>
    <dgm:cxn modelId="{B0D7DA66-DCDD-41D2-9958-9C08FF3324A7}" type="presParOf" srcId="{6792152C-2617-4F83-9D5E-C01DF4BE4D45}" destId="{4D589426-259D-48F6-9432-D6EBCD793FF5}" srcOrd="1" destOrd="0" presId="urn:microsoft.com/office/officeart/2005/8/layout/orgChart1"/>
    <dgm:cxn modelId="{A580B263-7CAC-47EA-9B7D-4DB6CCF3EFDC}" type="presParOf" srcId="{6792152C-2617-4F83-9D5E-C01DF4BE4D45}" destId="{627633EC-CBB1-4915-B0A1-E0A4596D0459}" srcOrd="2" destOrd="0" presId="urn:microsoft.com/office/officeart/2005/8/layout/orgChart1"/>
    <dgm:cxn modelId="{078B7D22-3E61-4B6A-BC77-855102634904}" type="presParOf" srcId="{F9084112-E0DD-4DF9-BADE-50EF88310D0D}" destId="{C035571A-9263-4E0C-9034-04D56E1F7434}" srcOrd="2" destOrd="0" presId="urn:microsoft.com/office/officeart/2005/8/layout/orgChart1"/>
    <dgm:cxn modelId="{E8C95945-1BC9-48CB-8E34-9B6A7D298D5D}" type="presParOf" srcId="{CC8E33B7-DACD-4FD7-92A6-962B3C084429}" destId="{35AEA5AB-B933-4705-B3EC-2ED2FB2D7C83}" srcOrd="2" destOrd="0" presId="urn:microsoft.com/office/officeart/2005/8/layout/orgChart1"/>
    <dgm:cxn modelId="{D92AF32A-6171-419B-8DCF-51FE67ACA698}" type="presParOf" srcId="{D845F9E1-9D4E-4F5D-9A9B-A333F255EB5F}" destId="{5FF0510B-42CF-4D0E-9A3B-F14648AD4301}" srcOrd="2" destOrd="0" presId="urn:microsoft.com/office/officeart/2005/8/layout/orgChart1"/>
    <dgm:cxn modelId="{AAECD296-3EBF-457C-8498-14778C1CFADA}" type="presParOf" srcId="{49E135A2-4F5D-4E69-90D8-9973FC12084A}" destId="{FA5C9EF8-A8FC-4156-8727-4D26E39991DD}" srcOrd="2" destOrd="0" presId="urn:microsoft.com/office/officeart/2005/8/layout/orgChart1"/>
    <dgm:cxn modelId="{D37A3E6E-5A25-4AD0-9A80-8633FD85C778}" type="presParOf" srcId="{49E135A2-4F5D-4E69-90D8-9973FC12084A}" destId="{1F05048C-4F70-4725-B581-6820BFF253C1}" srcOrd="3" destOrd="0" presId="urn:microsoft.com/office/officeart/2005/8/layout/orgChart1"/>
    <dgm:cxn modelId="{1FA09035-48E4-49D6-B0DE-A15C40D5F42F}" type="presParOf" srcId="{1F05048C-4F70-4725-B581-6820BFF253C1}" destId="{A042C2FD-2C54-4F5C-9899-A0B12078FBB7}" srcOrd="0" destOrd="0" presId="urn:microsoft.com/office/officeart/2005/8/layout/orgChart1"/>
    <dgm:cxn modelId="{B15BAB5B-4E64-4D17-8E93-556890A6F2FC}" type="presParOf" srcId="{A042C2FD-2C54-4F5C-9899-A0B12078FBB7}" destId="{952D6139-27BF-4631-8F1B-51C9C4DAFF01}" srcOrd="0" destOrd="0" presId="urn:microsoft.com/office/officeart/2005/8/layout/orgChart1"/>
    <dgm:cxn modelId="{88A14C8B-F54B-427F-8182-4218717F7807}" type="presParOf" srcId="{A042C2FD-2C54-4F5C-9899-A0B12078FBB7}" destId="{C05FA3F4-4CCB-4DB2-97E3-4D76B62E19D9}" srcOrd="1" destOrd="0" presId="urn:microsoft.com/office/officeart/2005/8/layout/orgChart1"/>
    <dgm:cxn modelId="{C61450F0-3329-4457-870E-D6A1D0A14FC4}" type="presParOf" srcId="{1F05048C-4F70-4725-B581-6820BFF253C1}" destId="{2133CB8B-4080-41AD-9A22-A4C4CC0693F5}" srcOrd="1" destOrd="0" presId="urn:microsoft.com/office/officeart/2005/8/layout/orgChart1"/>
    <dgm:cxn modelId="{D377DADD-3AD9-4103-9E99-94C1EDBB44D8}" type="presParOf" srcId="{1F05048C-4F70-4725-B581-6820BFF253C1}" destId="{E7D6F786-EBF6-4354-AF86-BD9B27AEF552}" srcOrd="2" destOrd="0" presId="urn:microsoft.com/office/officeart/2005/8/layout/orgChart1"/>
    <dgm:cxn modelId="{533D5F63-071C-4721-975C-32B521CFC540}" type="presParOf" srcId="{C2682ABB-C494-4440-8E7E-35F8DE0E02B3}" destId="{2D564FA8-A512-4CB5-B790-D180525E05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22B64-F732-4209-9F18-1A74CC314A87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C62B5C-2667-4A5B-9F29-2A865FB7F7EB}">
      <dgm:prSet phldrT="[نص]"/>
      <dgm:spPr/>
      <dgm:t>
        <a:bodyPr/>
        <a:lstStyle/>
        <a:p>
          <a:pPr rtl="0"/>
          <a:r>
            <a:rPr lang="en-US" dirty="0" smtClean="0"/>
            <a:t>Rebar percentage </a:t>
          </a:r>
          <a:endParaRPr lang="ar-SA" dirty="0"/>
        </a:p>
      </dgm:t>
    </dgm:pt>
    <dgm:pt modelId="{3C3FFCFC-24DF-4D7B-A9A5-B82126D9CC6F}" type="par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C2BC3AC6-347E-47C7-BA35-43FA16DDDE95}" type="sib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69A50462-F849-4113-A6E9-7D4A72C4D14C}">
      <dgm:prSet phldrT="[نص]"/>
      <dgm:spPr/>
      <dgm:t>
        <a:bodyPr/>
        <a:lstStyle/>
        <a:p>
          <a:pPr rtl="1"/>
          <a:r>
            <a:rPr lang="en-US" dirty="0" smtClean="0"/>
            <a:t>All is okay</a:t>
          </a:r>
          <a:endParaRPr lang="ar-SA" dirty="0"/>
        </a:p>
      </dgm:t>
    </dgm:pt>
    <dgm:pt modelId="{54502122-3CAB-47E5-A0F9-9307AA9ED12A}" type="par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CB842736-53D1-4827-B719-2F84579A8926}" type="sib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5217E7C3-6378-4353-838C-59CC0AAD9536}">
      <dgm:prSet phldrT="[نص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dirty="0">
              <a:solidFill>
                <a:schemeClr val="tx1"/>
              </a:solidFill>
            </a:rPr>
            <a:t> </a:t>
          </a:r>
        </a:p>
      </dgm:t>
    </dgm:pt>
    <dgm:pt modelId="{F05530EB-BDB4-489E-A460-C3E3311AF1E4}" type="sib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1C4AB0EF-54C2-45CC-A992-16496521E296}" type="par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84859F59-3CB9-486E-B3D7-1A9137D533D8}" type="pres">
      <dgm:prSet presAssocID="{6F422B64-F732-4209-9F18-1A74CC314A8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F1DE54F-CBB5-470B-B2D1-763E2A546D50}" type="pres">
      <dgm:prSet presAssocID="{13C62B5C-2667-4A5B-9F29-2A865FB7F7EB}" presName="Accent1" presStyleCnt="0"/>
      <dgm:spPr/>
    </dgm:pt>
    <dgm:pt modelId="{BCF06044-6086-480A-8ED1-1C263D769586}" type="pres">
      <dgm:prSet presAssocID="{13C62B5C-2667-4A5B-9F29-2A865FB7F7EB}" presName="Accent" presStyleLbl="node1" presStyleIdx="0" presStyleCnt="3" custAng="14692802" custLinFactNeighborX="-12811" custLinFactNeighborY="-12339"/>
      <dgm:spPr/>
    </dgm:pt>
    <dgm:pt modelId="{CA10F46E-849B-4D94-AF46-162EFDC74582}" type="pres">
      <dgm:prSet presAssocID="{13C62B5C-2667-4A5B-9F29-2A865FB7F7EB}" presName="Parent1" presStyleLbl="revTx" presStyleIdx="0" presStyleCnt="3" custLinFactNeighborX="-23338" custLinFactNeighborY="-372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B29101-A23D-4E53-946C-DE9948AEA885}" type="pres">
      <dgm:prSet presAssocID="{5217E7C3-6378-4353-838C-59CC0AAD9536}" presName="Accent2" presStyleCnt="0"/>
      <dgm:spPr/>
    </dgm:pt>
    <dgm:pt modelId="{672BF683-E0AE-48C5-BDF9-D24E4DB206BF}" type="pres">
      <dgm:prSet presAssocID="{5217E7C3-6378-4353-838C-59CC0AAD9536}" presName="Accent" presStyleLbl="node1" presStyleIdx="1" presStyleCnt="3" custAng="9622836" custLinFactNeighborX="54656" custLinFactNeighborY="-12934"/>
      <dgm:spPr>
        <a:solidFill>
          <a:srgbClr val="CC0066"/>
        </a:solidFill>
      </dgm:spPr>
      <dgm:t>
        <a:bodyPr/>
        <a:lstStyle/>
        <a:p>
          <a:pPr rtl="1"/>
          <a:endParaRPr lang="ar-SA"/>
        </a:p>
      </dgm:t>
    </dgm:pt>
    <dgm:pt modelId="{47CD6F11-49FE-4191-8CC9-0F671EEAF715}" type="pres">
      <dgm:prSet presAssocID="{5217E7C3-6378-4353-838C-59CC0AAD9536}" presName="Parent2" presStyleLbl="revTx" presStyleIdx="1" presStyleCnt="3" custScaleX="196619" custLinFactNeighborX="25084" custLinFactNeighborY="-300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036352-41EF-42A2-8E5D-4A923663A5A8}" type="pres">
      <dgm:prSet presAssocID="{69A50462-F849-4113-A6E9-7D4A72C4D14C}" presName="Accent3" presStyleCnt="0"/>
      <dgm:spPr/>
    </dgm:pt>
    <dgm:pt modelId="{1D46AE41-83D8-4EB3-93AA-1D4AD32D1ECD}" type="pres">
      <dgm:prSet presAssocID="{69A50462-F849-4113-A6E9-7D4A72C4D14C}" presName="Accent" presStyleLbl="node1" presStyleIdx="2" presStyleCnt="3" custAng="7345971" custLinFactNeighborX="-17546" custLinFactNeighborY="-8335"/>
      <dgm:spPr/>
    </dgm:pt>
    <dgm:pt modelId="{7687D588-63EE-4A65-BFC1-55D996665BA7}" type="pres">
      <dgm:prSet presAssocID="{69A50462-F849-4113-A6E9-7D4A72C4D14C}" presName="Parent3" presStyleLbl="revTx" presStyleIdx="2" presStyleCnt="3" custLinFactNeighborX="-29799" custLinFactNeighborY="-285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22DF94-736D-4615-A379-30AE3420D262}" type="presOf" srcId="{6F422B64-F732-4209-9F18-1A74CC314A87}" destId="{84859F59-3CB9-486E-B3D7-1A9137D533D8}" srcOrd="0" destOrd="0" presId="urn:microsoft.com/office/officeart/2009/layout/CircleArrowProcess"/>
    <dgm:cxn modelId="{C02F32CC-EFE0-4BA5-8645-D223AB0DFB65}" type="presOf" srcId="{69A50462-F849-4113-A6E9-7D4A72C4D14C}" destId="{7687D588-63EE-4A65-BFC1-55D996665BA7}" srcOrd="0" destOrd="0" presId="urn:microsoft.com/office/officeart/2009/layout/CircleArrowProcess"/>
    <dgm:cxn modelId="{6F96969B-823A-4A1C-8195-329F5A72FA4D}" type="presOf" srcId="{5217E7C3-6378-4353-838C-59CC0AAD9536}" destId="{47CD6F11-49FE-4191-8CC9-0F671EEAF715}" srcOrd="0" destOrd="0" presId="urn:microsoft.com/office/officeart/2009/layout/CircleArrowProcess"/>
    <dgm:cxn modelId="{A9149DE5-0581-494C-87BA-EFCAA86CD14F}" srcId="{6F422B64-F732-4209-9F18-1A74CC314A87}" destId="{5217E7C3-6378-4353-838C-59CC0AAD9536}" srcOrd="1" destOrd="0" parTransId="{1C4AB0EF-54C2-45CC-A992-16496521E296}" sibTransId="{F05530EB-BDB4-489E-A460-C3E3311AF1E4}"/>
    <dgm:cxn modelId="{B5B94045-DE22-419B-932E-58F240311C5F}" type="presOf" srcId="{13C62B5C-2667-4A5B-9F29-2A865FB7F7EB}" destId="{CA10F46E-849B-4D94-AF46-162EFDC74582}" srcOrd="0" destOrd="0" presId="urn:microsoft.com/office/officeart/2009/layout/CircleArrowProcess"/>
    <dgm:cxn modelId="{6497C3B4-A4E8-4AD4-951C-9BCEB4012C55}" srcId="{6F422B64-F732-4209-9F18-1A74CC314A87}" destId="{13C62B5C-2667-4A5B-9F29-2A865FB7F7EB}" srcOrd="0" destOrd="0" parTransId="{3C3FFCFC-24DF-4D7B-A9A5-B82126D9CC6F}" sibTransId="{C2BC3AC6-347E-47C7-BA35-43FA16DDDE95}"/>
    <dgm:cxn modelId="{67F7F05D-FB8B-4E2F-986E-59418E159248}" srcId="{6F422B64-F732-4209-9F18-1A74CC314A87}" destId="{69A50462-F849-4113-A6E9-7D4A72C4D14C}" srcOrd="2" destOrd="0" parTransId="{54502122-3CAB-47E5-A0F9-9307AA9ED12A}" sibTransId="{CB842736-53D1-4827-B719-2F84579A8926}"/>
    <dgm:cxn modelId="{9DCDA939-DAF1-4C97-A5FE-0A9DA3E8ADCD}" type="presParOf" srcId="{84859F59-3CB9-486E-B3D7-1A9137D533D8}" destId="{3F1DE54F-CBB5-470B-B2D1-763E2A546D50}" srcOrd="0" destOrd="0" presId="urn:microsoft.com/office/officeart/2009/layout/CircleArrowProcess"/>
    <dgm:cxn modelId="{6BE887B1-B1D7-4525-A928-2B3CF816C103}" type="presParOf" srcId="{3F1DE54F-CBB5-470B-B2D1-763E2A546D50}" destId="{BCF06044-6086-480A-8ED1-1C263D769586}" srcOrd="0" destOrd="0" presId="urn:microsoft.com/office/officeart/2009/layout/CircleArrowProcess"/>
    <dgm:cxn modelId="{1B0FB021-0E21-45E6-A83C-D8A0FA3E3AE1}" type="presParOf" srcId="{84859F59-3CB9-486E-B3D7-1A9137D533D8}" destId="{CA10F46E-849B-4D94-AF46-162EFDC74582}" srcOrd="1" destOrd="0" presId="urn:microsoft.com/office/officeart/2009/layout/CircleArrowProcess"/>
    <dgm:cxn modelId="{F0D33279-AF10-4A38-A3FF-A0184B4EEE63}" type="presParOf" srcId="{84859F59-3CB9-486E-B3D7-1A9137D533D8}" destId="{BDB29101-A23D-4E53-946C-DE9948AEA885}" srcOrd="2" destOrd="0" presId="urn:microsoft.com/office/officeart/2009/layout/CircleArrowProcess"/>
    <dgm:cxn modelId="{803E3A2C-B881-4399-92C5-70991360662E}" type="presParOf" srcId="{BDB29101-A23D-4E53-946C-DE9948AEA885}" destId="{672BF683-E0AE-48C5-BDF9-D24E4DB206BF}" srcOrd="0" destOrd="0" presId="urn:microsoft.com/office/officeart/2009/layout/CircleArrowProcess"/>
    <dgm:cxn modelId="{953AEE07-4AA0-47E1-AE25-DA70F5DAA934}" type="presParOf" srcId="{84859F59-3CB9-486E-B3D7-1A9137D533D8}" destId="{47CD6F11-49FE-4191-8CC9-0F671EEAF715}" srcOrd="3" destOrd="0" presId="urn:microsoft.com/office/officeart/2009/layout/CircleArrowProcess"/>
    <dgm:cxn modelId="{9C983B08-3578-4113-BEC1-35B8577D0878}" type="presParOf" srcId="{84859F59-3CB9-486E-B3D7-1A9137D533D8}" destId="{E9036352-41EF-42A2-8E5D-4A923663A5A8}" srcOrd="4" destOrd="0" presId="urn:microsoft.com/office/officeart/2009/layout/CircleArrowProcess"/>
    <dgm:cxn modelId="{7CE378D0-4F44-4B89-87AD-104F3C82E7F9}" type="presParOf" srcId="{E9036352-41EF-42A2-8E5D-4A923663A5A8}" destId="{1D46AE41-83D8-4EB3-93AA-1D4AD32D1ECD}" srcOrd="0" destOrd="0" presId="urn:microsoft.com/office/officeart/2009/layout/CircleArrowProcess"/>
    <dgm:cxn modelId="{D03D46D3-B756-4821-A34F-D22CF299AB6D}" type="presParOf" srcId="{84859F59-3CB9-486E-B3D7-1A9137D533D8}" destId="{7687D588-63EE-4A65-BFC1-55D996665BA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3E701F-DCE2-4D45-B24D-F6DFD1624A49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5B6502-0A03-4BA0-8242-CF87BB7B53E5}">
      <dgm:prSet phldrT="[نص]"/>
      <dgm:spPr/>
      <dgm:t>
        <a:bodyPr/>
        <a:lstStyle/>
        <a:p>
          <a:pPr rtl="0"/>
          <a:r>
            <a:rPr lang="en-US" dirty="0" smtClean="0">
              <a:cs typeface="+mj-cs"/>
            </a:rPr>
            <a:t>Shear &amp; torsion</a:t>
          </a:r>
          <a:endParaRPr lang="ar-SA" dirty="0">
            <a:cs typeface="+mj-cs"/>
          </a:endParaRPr>
        </a:p>
      </dgm:t>
    </dgm:pt>
    <dgm:pt modelId="{768AB9CC-254A-4BC5-B81F-552D7BB15BAD}" type="par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6654B099-A602-4896-B363-E094A302D877}" type="sib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D10FDE55-014D-4D93-AA8A-EB2D64AA06B6}">
      <dgm:prSet phldrT="[نص]"/>
      <dgm:spPr/>
      <dgm:t>
        <a:bodyPr/>
        <a:lstStyle/>
        <a:p>
          <a:pPr rtl="1"/>
          <a:r>
            <a:rPr lang="en-US" dirty="0" smtClean="0"/>
            <a:t>No red elements</a:t>
          </a:r>
          <a:endParaRPr lang="ar-SA" dirty="0"/>
        </a:p>
      </dgm:t>
    </dgm:pt>
    <dgm:pt modelId="{3C0E044A-2047-4CA2-AD07-D1CF3135D439}" type="par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3A9F43FE-5F32-409B-B7AA-DBE48236867A}" type="sib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76CEB7AB-F2DA-412E-AB96-34FA9063E0DE}">
      <dgm:prSet phldrT="[نص]"/>
      <dgm:spPr/>
      <dgm:t>
        <a:bodyPr/>
        <a:lstStyle/>
        <a:p>
          <a:pPr rtl="1"/>
          <a:r>
            <a:rPr lang="en-US" dirty="0" smtClean="0"/>
            <a:t>No problems</a:t>
          </a:r>
          <a:endParaRPr lang="ar-SA" dirty="0"/>
        </a:p>
      </dgm:t>
    </dgm:pt>
    <dgm:pt modelId="{580A97B7-B570-4F20-93FD-F8A949B4991B}" type="par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F671B1DA-2A36-433B-99A9-7D06B3F331AC}" type="sib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E084D62D-462E-440C-9E25-5A15E8212E23}" type="pres">
      <dgm:prSet presAssocID="{A33E701F-DCE2-4D45-B24D-F6DFD1624A4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548432CC-BB85-4E1D-9256-5C0DBAC7D1AA}" type="pres">
      <dgm:prSet presAssocID="{E85B6502-0A03-4BA0-8242-CF87BB7B53E5}" presName="Accent1" presStyleCnt="0"/>
      <dgm:spPr/>
    </dgm:pt>
    <dgm:pt modelId="{53D27F2E-2736-4D45-9A7B-B141D38A213E}" type="pres">
      <dgm:prSet presAssocID="{E85B6502-0A03-4BA0-8242-CF87BB7B53E5}" presName="Accent" presStyleLbl="node1" presStyleIdx="0" presStyleCnt="3" custAng="21180270" custLinFactNeighborX="516" custLinFactNeighborY="3681"/>
      <dgm:spPr/>
    </dgm:pt>
    <dgm:pt modelId="{D2EDE63D-F8D9-44EB-AE50-2631B11A833D}" type="pres">
      <dgm:prSet presAssocID="{E85B6502-0A03-4BA0-8242-CF87BB7B53E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2BEF0-B913-4CA9-85F3-539CAC331ED6}" type="pres">
      <dgm:prSet presAssocID="{D10FDE55-014D-4D93-AA8A-EB2D64AA06B6}" presName="Accent2" presStyleCnt="0"/>
      <dgm:spPr/>
    </dgm:pt>
    <dgm:pt modelId="{1A28949C-EE5D-4FBD-9AFB-DB11AD890A3E}" type="pres">
      <dgm:prSet presAssocID="{D10FDE55-014D-4D93-AA8A-EB2D64AA06B6}" presName="Accent" presStyleLbl="node1" presStyleIdx="1" presStyleCnt="3" custAng="21361329" custLinFactNeighborX="-3584" custLinFactNeighborY="1433"/>
      <dgm:spPr>
        <a:solidFill>
          <a:srgbClr val="CC0066"/>
        </a:solidFill>
        <a:ln>
          <a:solidFill>
            <a:srgbClr val="CC0066"/>
          </a:solidFill>
        </a:ln>
      </dgm:spPr>
      <dgm:t>
        <a:bodyPr/>
        <a:lstStyle/>
        <a:p>
          <a:pPr rtl="1"/>
          <a:endParaRPr lang="ar-SA"/>
        </a:p>
      </dgm:t>
    </dgm:pt>
    <dgm:pt modelId="{54D5A121-03EE-4E66-A959-B9140B73A67E}" type="pres">
      <dgm:prSet presAssocID="{D10FDE55-014D-4D93-AA8A-EB2D64AA06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1EDC7-57FD-40AF-A255-C72A35A1CA0A}" type="pres">
      <dgm:prSet presAssocID="{76CEB7AB-F2DA-412E-AB96-34FA9063E0DE}" presName="Accent3" presStyleCnt="0"/>
      <dgm:spPr/>
    </dgm:pt>
    <dgm:pt modelId="{340DAD72-56FF-475B-BE26-2450716B9054}" type="pres">
      <dgm:prSet presAssocID="{76CEB7AB-F2DA-412E-AB96-34FA9063E0DE}" presName="Accent" presStyleLbl="node1" presStyleIdx="2" presStyleCnt="3" custAng="21348722"/>
      <dgm:spPr/>
    </dgm:pt>
    <dgm:pt modelId="{639C7CC6-52ED-43F3-9BA8-DFA3683FA57A}" type="pres">
      <dgm:prSet presAssocID="{76CEB7AB-F2DA-412E-AB96-34FA9063E0D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43677CF-B9D8-4D79-BADE-B6C1B9AC468E}" type="presOf" srcId="{76CEB7AB-F2DA-412E-AB96-34FA9063E0DE}" destId="{639C7CC6-52ED-43F3-9BA8-DFA3683FA57A}" srcOrd="0" destOrd="0" presId="urn:microsoft.com/office/officeart/2009/layout/CircleArrowProcess"/>
    <dgm:cxn modelId="{1E23E410-2EC3-4ABA-9A96-DCA76FCCE802}" type="presOf" srcId="{E85B6502-0A03-4BA0-8242-CF87BB7B53E5}" destId="{D2EDE63D-F8D9-44EB-AE50-2631B11A833D}" srcOrd="0" destOrd="0" presId="urn:microsoft.com/office/officeart/2009/layout/CircleArrowProcess"/>
    <dgm:cxn modelId="{2A043692-4078-49A2-BC7A-B91820792D71}" type="presOf" srcId="{D10FDE55-014D-4D93-AA8A-EB2D64AA06B6}" destId="{54D5A121-03EE-4E66-A959-B9140B73A67E}" srcOrd="0" destOrd="0" presId="urn:microsoft.com/office/officeart/2009/layout/CircleArrowProcess"/>
    <dgm:cxn modelId="{4A5E3BF4-3F0C-408B-BE84-AA161B78EA22}" srcId="{A33E701F-DCE2-4D45-B24D-F6DFD1624A49}" destId="{E85B6502-0A03-4BA0-8242-CF87BB7B53E5}" srcOrd="0" destOrd="0" parTransId="{768AB9CC-254A-4BC5-B81F-552D7BB15BAD}" sibTransId="{6654B099-A602-4896-B363-E094A302D877}"/>
    <dgm:cxn modelId="{DAAC2FC7-917F-4B6D-BFF4-B25FEF04B8E6}" srcId="{A33E701F-DCE2-4D45-B24D-F6DFD1624A49}" destId="{76CEB7AB-F2DA-412E-AB96-34FA9063E0DE}" srcOrd="2" destOrd="0" parTransId="{580A97B7-B570-4F20-93FD-F8A949B4991B}" sibTransId="{F671B1DA-2A36-433B-99A9-7D06B3F331AC}"/>
    <dgm:cxn modelId="{A8DC2547-54F8-4E04-8F5F-0D780F006393}" srcId="{A33E701F-DCE2-4D45-B24D-F6DFD1624A49}" destId="{D10FDE55-014D-4D93-AA8A-EB2D64AA06B6}" srcOrd="1" destOrd="0" parTransId="{3C0E044A-2047-4CA2-AD07-D1CF3135D439}" sibTransId="{3A9F43FE-5F32-409B-B7AA-DBE48236867A}"/>
    <dgm:cxn modelId="{19281FF1-6B01-47F1-924D-D995C4A94CE0}" type="presOf" srcId="{A33E701F-DCE2-4D45-B24D-F6DFD1624A49}" destId="{E084D62D-462E-440C-9E25-5A15E8212E23}" srcOrd="0" destOrd="0" presId="urn:microsoft.com/office/officeart/2009/layout/CircleArrowProcess"/>
    <dgm:cxn modelId="{F007B38A-BF3C-4DBA-A406-FAC0FD953BC4}" type="presParOf" srcId="{E084D62D-462E-440C-9E25-5A15E8212E23}" destId="{548432CC-BB85-4E1D-9256-5C0DBAC7D1AA}" srcOrd="0" destOrd="0" presId="urn:microsoft.com/office/officeart/2009/layout/CircleArrowProcess"/>
    <dgm:cxn modelId="{27222965-4ADF-4DDA-B343-4DA5A47E640F}" type="presParOf" srcId="{548432CC-BB85-4E1D-9256-5C0DBAC7D1AA}" destId="{53D27F2E-2736-4D45-9A7B-B141D38A213E}" srcOrd="0" destOrd="0" presId="urn:microsoft.com/office/officeart/2009/layout/CircleArrowProcess"/>
    <dgm:cxn modelId="{19FC4354-64DA-467A-8307-1BEBD82D131E}" type="presParOf" srcId="{E084D62D-462E-440C-9E25-5A15E8212E23}" destId="{D2EDE63D-F8D9-44EB-AE50-2631B11A833D}" srcOrd="1" destOrd="0" presId="urn:microsoft.com/office/officeart/2009/layout/CircleArrowProcess"/>
    <dgm:cxn modelId="{BB231F3F-962A-40AE-8F4E-DB30B1069832}" type="presParOf" srcId="{E084D62D-462E-440C-9E25-5A15E8212E23}" destId="{6312BEF0-B913-4CA9-85F3-539CAC331ED6}" srcOrd="2" destOrd="0" presId="urn:microsoft.com/office/officeart/2009/layout/CircleArrowProcess"/>
    <dgm:cxn modelId="{266CE1AF-2B60-4F68-9107-0AA251F8275F}" type="presParOf" srcId="{6312BEF0-B913-4CA9-85F3-539CAC331ED6}" destId="{1A28949C-EE5D-4FBD-9AFB-DB11AD890A3E}" srcOrd="0" destOrd="0" presId="urn:microsoft.com/office/officeart/2009/layout/CircleArrowProcess"/>
    <dgm:cxn modelId="{FB0C46E8-A937-432B-A10E-2ACEEC3E173F}" type="presParOf" srcId="{E084D62D-462E-440C-9E25-5A15E8212E23}" destId="{54D5A121-03EE-4E66-A959-B9140B73A67E}" srcOrd="3" destOrd="0" presId="urn:microsoft.com/office/officeart/2009/layout/CircleArrowProcess"/>
    <dgm:cxn modelId="{1759332C-7FC5-4444-ACCA-8B0E49A8F3CD}" type="presParOf" srcId="{E084D62D-462E-440C-9E25-5A15E8212E23}" destId="{98D1EDC7-57FD-40AF-A255-C72A35A1CA0A}" srcOrd="4" destOrd="0" presId="urn:microsoft.com/office/officeart/2009/layout/CircleArrowProcess"/>
    <dgm:cxn modelId="{99357A12-9421-43AE-8D26-9F21278A722A}" type="presParOf" srcId="{98D1EDC7-57FD-40AF-A255-C72A35A1CA0A}" destId="{340DAD72-56FF-475B-BE26-2450716B9054}" srcOrd="0" destOrd="0" presId="urn:microsoft.com/office/officeart/2009/layout/CircleArrowProcess"/>
    <dgm:cxn modelId="{FCF2F672-A976-4AF9-89CA-628A88619E03}" type="presParOf" srcId="{E084D62D-462E-440C-9E25-5A15E8212E23}" destId="{639C7CC6-52ED-43F3-9BA8-DFA3683FA5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68A77-55F4-4533-B1CA-327A33EBA21B}">
      <dsp:nvSpPr>
        <dsp:cNvPr id="0" name=""/>
        <dsp:cNvSpPr/>
      </dsp:nvSpPr>
      <dsp:spPr>
        <a:xfrm>
          <a:off x="4606653" y="4351860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4382288"/>
        <a:ext cx="30582" cy="30582"/>
      </dsp:txXfrm>
    </dsp:sp>
    <dsp:sp modelId="{D4ACCBE2-1381-4240-8BBB-E8A78ECB7041}">
      <dsp:nvSpPr>
        <dsp:cNvPr id="0" name=""/>
        <dsp:cNvSpPr/>
      </dsp:nvSpPr>
      <dsp:spPr>
        <a:xfrm>
          <a:off x="936776" y="323209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3781932"/>
        <a:ext cx="65811" cy="65811"/>
      </dsp:txXfrm>
    </dsp:sp>
    <dsp:sp modelId="{00CF88FD-6A13-47E1-9EF4-5F2049414FEF}">
      <dsp:nvSpPr>
        <dsp:cNvPr id="0" name=""/>
        <dsp:cNvSpPr/>
      </dsp:nvSpPr>
      <dsp:spPr>
        <a:xfrm>
          <a:off x="4606653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616447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2020891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2051319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901126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450963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2616447"/>
        <a:ext cx="65811" cy="65811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765901"/>
          <a:ext cx="4907303" cy="932387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>
        <a:off x="-1983068" y="2765901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600417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600417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434932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34932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600417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>
              <a:latin typeface="Bell MT" pitchFamily="18" charset="0"/>
            </a:rPr>
            <a:t> </a:t>
          </a:r>
          <a:r>
            <a:rPr lang="en-US" sz="1800" b="1" kern="1200" smtClean="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600417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765901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765901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3931386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3931386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931386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Seismic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931386"/>
        <a:ext cx="3058231" cy="932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C9EF8-A8FC-4156-8727-4D26E39991DD}">
      <dsp:nvSpPr>
        <dsp:cNvPr id="0" name=""/>
        <dsp:cNvSpPr/>
      </dsp:nvSpPr>
      <dsp:spPr>
        <a:xfrm>
          <a:off x="5448895" y="765307"/>
          <a:ext cx="1095949" cy="306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644"/>
              </a:lnTo>
              <a:lnTo>
                <a:pt x="1095949" y="145644"/>
              </a:lnTo>
              <a:lnTo>
                <a:pt x="1095949" y="306247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2077C-FEB9-422C-9E56-24C03D1EC304}">
      <dsp:nvSpPr>
        <dsp:cNvPr id="0" name=""/>
        <dsp:cNvSpPr/>
      </dsp:nvSpPr>
      <dsp:spPr>
        <a:xfrm>
          <a:off x="5332817" y="4023260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143EE-F04E-4D13-BEE5-B562C8F6F626}">
      <dsp:nvSpPr>
        <dsp:cNvPr id="0" name=""/>
        <dsp:cNvSpPr/>
      </dsp:nvSpPr>
      <dsp:spPr>
        <a:xfrm>
          <a:off x="5898919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14DDF-B413-4C32-9E46-B94501941BCB}">
      <dsp:nvSpPr>
        <dsp:cNvPr id="0" name=""/>
        <dsp:cNvSpPr/>
      </dsp:nvSpPr>
      <dsp:spPr>
        <a:xfrm>
          <a:off x="3902683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2041956" y="160603"/>
              </a:lnTo>
              <a:lnTo>
                <a:pt x="2041956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F0BB9-1B23-43D7-8368-1E3D99216930}">
      <dsp:nvSpPr>
        <dsp:cNvPr id="0" name=""/>
        <dsp:cNvSpPr/>
      </dsp:nvSpPr>
      <dsp:spPr>
        <a:xfrm>
          <a:off x="3099666" y="2937276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BDBD61-1844-401C-8327-25D0C78F988D}">
      <dsp:nvSpPr>
        <dsp:cNvPr id="0" name=""/>
        <dsp:cNvSpPr/>
      </dsp:nvSpPr>
      <dsp:spPr>
        <a:xfrm>
          <a:off x="3711489" y="1851291"/>
          <a:ext cx="191194" cy="321206"/>
        </a:xfrm>
        <a:custGeom>
          <a:avLst/>
          <a:gdLst/>
          <a:ahLst/>
          <a:cxnLst/>
          <a:rect l="0" t="0" r="0" b="0"/>
          <a:pathLst>
            <a:path>
              <a:moveTo>
                <a:pt x="191194" y="0"/>
              </a:moveTo>
              <a:lnTo>
                <a:pt x="191194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952C3-DDD1-4618-B70B-82111D8E8E3E}">
      <dsp:nvSpPr>
        <dsp:cNvPr id="0" name=""/>
        <dsp:cNvSpPr/>
      </dsp:nvSpPr>
      <dsp:spPr>
        <a:xfrm>
          <a:off x="1860727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925380" y="160603"/>
              </a:lnTo>
              <a:lnTo>
                <a:pt x="92538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33C0E-F57C-410B-B14E-9AFB2B15CC0A}">
      <dsp:nvSpPr>
        <dsp:cNvPr id="0" name=""/>
        <dsp:cNvSpPr/>
      </dsp:nvSpPr>
      <dsp:spPr>
        <a:xfrm>
          <a:off x="323523" y="5109244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DB907-C29D-4CEF-A424-3A8FFB7F3848}">
      <dsp:nvSpPr>
        <dsp:cNvPr id="0" name=""/>
        <dsp:cNvSpPr/>
      </dsp:nvSpPr>
      <dsp:spPr>
        <a:xfrm>
          <a:off x="935346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925380" y="0"/>
              </a:moveTo>
              <a:lnTo>
                <a:pt x="925380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9793E-132B-4249-B0FD-D3C99B728119}">
      <dsp:nvSpPr>
        <dsp:cNvPr id="0" name=""/>
        <dsp:cNvSpPr/>
      </dsp:nvSpPr>
      <dsp:spPr>
        <a:xfrm>
          <a:off x="1815007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061C6-9D9D-4568-99AB-28208D999058}">
      <dsp:nvSpPr>
        <dsp:cNvPr id="0" name=""/>
        <dsp:cNvSpPr/>
      </dsp:nvSpPr>
      <dsp:spPr>
        <a:xfrm>
          <a:off x="1860727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2041956" y="0"/>
              </a:moveTo>
              <a:lnTo>
                <a:pt x="2041956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327D8-BC39-423B-990F-DDCC908BCAFA}">
      <dsp:nvSpPr>
        <dsp:cNvPr id="0" name=""/>
        <dsp:cNvSpPr/>
      </dsp:nvSpPr>
      <dsp:spPr>
        <a:xfrm>
          <a:off x="3902683" y="765307"/>
          <a:ext cx="1546212" cy="321206"/>
        </a:xfrm>
        <a:custGeom>
          <a:avLst/>
          <a:gdLst/>
          <a:ahLst/>
          <a:cxnLst/>
          <a:rect l="0" t="0" r="0" b="0"/>
          <a:pathLst>
            <a:path>
              <a:moveTo>
                <a:pt x="1546212" y="0"/>
              </a:moveTo>
              <a:lnTo>
                <a:pt x="1546212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5670-366D-4ADE-8F25-3CC3C62FC69B}">
      <dsp:nvSpPr>
        <dsp:cNvPr id="0" name=""/>
        <dsp:cNvSpPr/>
      </dsp:nvSpPr>
      <dsp:spPr>
        <a:xfrm>
          <a:off x="4684118" y="529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smtClean="0"/>
            <a:t> </a:t>
          </a:r>
          <a:endParaRPr lang="ar-SA" sz="1700" kern="1200" dirty="0"/>
        </a:p>
      </dsp:txBody>
      <dsp:txXfrm>
        <a:off x="4684118" y="529"/>
        <a:ext cx="1529555" cy="764777"/>
      </dsp:txXfrm>
    </dsp:sp>
    <dsp:sp modelId="{CDA6FDE4-AD00-4F67-8D77-35D4DB124B46}">
      <dsp:nvSpPr>
        <dsp:cNvPr id="0" name=""/>
        <dsp:cNvSpPr/>
      </dsp:nvSpPr>
      <dsp:spPr>
        <a:xfrm>
          <a:off x="3137905" y="1086514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smtClean="0"/>
            <a:t> </a:t>
          </a:r>
          <a:endParaRPr lang="ar-SA" sz="3600" kern="1200" dirty="0"/>
        </a:p>
      </dsp:txBody>
      <dsp:txXfrm>
        <a:off x="3137905" y="1086514"/>
        <a:ext cx="1529555" cy="764777"/>
      </dsp:txXfrm>
    </dsp:sp>
    <dsp:sp modelId="{A4E89D77-FE13-468E-AB42-49835A54E1D7}">
      <dsp:nvSpPr>
        <dsp:cNvPr id="0" name=""/>
        <dsp:cNvSpPr/>
      </dsp:nvSpPr>
      <dsp:spPr>
        <a:xfrm>
          <a:off x="1095949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</a:t>
          </a:r>
          <a:r>
            <a:rPr lang="en-US" sz="1000" kern="1200" dirty="0" smtClean="0"/>
            <a:t>DS</a:t>
          </a:r>
          <a:r>
            <a:rPr lang="en-US" sz="1500" kern="1200" dirty="0" smtClean="0"/>
            <a:t>=2/3*S</a:t>
          </a:r>
          <a:r>
            <a:rPr lang="en-US" sz="1100" kern="1200" dirty="0" smtClean="0"/>
            <a:t>MS</a:t>
          </a:r>
          <a:endParaRPr lang="ar-SA" sz="1100" kern="1200" dirty="0"/>
        </a:p>
      </dsp:txBody>
      <dsp:txXfrm>
        <a:off x="1095949" y="2172498"/>
        <a:ext cx="1529555" cy="764777"/>
      </dsp:txXfrm>
    </dsp:sp>
    <dsp:sp modelId="{8253DCF2-55AA-4340-9F7A-CF3712176018}">
      <dsp:nvSpPr>
        <dsp:cNvPr id="0" name=""/>
        <dsp:cNvSpPr/>
      </dsp:nvSpPr>
      <dsp:spPr>
        <a:xfrm>
          <a:off x="1095949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</a:t>
          </a:r>
          <a:r>
            <a:rPr lang="en-US" sz="1000" kern="1200" dirty="0" smtClean="0"/>
            <a:t>MS</a:t>
          </a:r>
          <a:r>
            <a:rPr lang="en-US" sz="1500" kern="1200" dirty="0" smtClean="0"/>
            <a:t>= </a:t>
          </a:r>
          <a:r>
            <a:rPr lang="en-US" sz="1500" kern="1200" dirty="0" err="1" smtClean="0"/>
            <a:t>Fa</a:t>
          </a:r>
          <a:r>
            <a:rPr lang="en-US" sz="1500" kern="1200" dirty="0" smtClean="0"/>
            <a:t> * </a:t>
          </a:r>
          <a:r>
            <a:rPr lang="en-US" sz="1500" kern="1200" dirty="0" err="1" smtClean="0"/>
            <a:t>Ss</a:t>
          </a:r>
          <a:endParaRPr lang="ar-SA" sz="1500" kern="1200" dirty="0"/>
        </a:p>
      </dsp:txBody>
      <dsp:txXfrm>
        <a:off x="1095949" y="3258482"/>
        <a:ext cx="1529555" cy="764777"/>
      </dsp:txXfrm>
    </dsp:sp>
    <dsp:sp modelId="{133A8C96-DD2D-454E-8227-F510BA49A305}">
      <dsp:nvSpPr>
        <dsp:cNvPr id="0" name=""/>
        <dsp:cNvSpPr/>
      </dsp:nvSpPr>
      <dsp:spPr>
        <a:xfrm>
          <a:off x="170568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Ss= 2.5 *Z</a:t>
          </a:r>
          <a:endParaRPr lang="ar-SA" sz="1700" kern="1200" dirty="0"/>
        </a:p>
      </dsp:txBody>
      <dsp:txXfrm>
        <a:off x="170568" y="4344467"/>
        <a:ext cx="1529555" cy="764777"/>
      </dsp:txXfrm>
    </dsp:sp>
    <dsp:sp modelId="{54CD0714-C565-4003-989C-C4801F16110B}">
      <dsp:nvSpPr>
        <dsp:cNvPr id="0" name=""/>
        <dsp:cNvSpPr/>
      </dsp:nvSpPr>
      <dsp:spPr>
        <a:xfrm>
          <a:off x="552957" y="5430451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Z→ site class(B)→ soil type</a:t>
          </a:r>
          <a:endParaRPr lang="ar-SA" sz="1700" kern="1200" dirty="0"/>
        </a:p>
      </dsp:txBody>
      <dsp:txXfrm>
        <a:off x="552957" y="5430451"/>
        <a:ext cx="1529555" cy="764777"/>
      </dsp:txXfrm>
    </dsp:sp>
    <dsp:sp modelId="{16250D5C-098B-4CC5-A803-39F008207DDF}">
      <dsp:nvSpPr>
        <dsp:cNvPr id="0" name=""/>
        <dsp:cNvSpPr/>
      </dsp:nvSpPr>
      <dsp:spPr>
        <a:xfrm>
          <a:off x="2021330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Fa</a:t>
          </a:r>
          <a:r>
            <a:rPr lang="en-US" sz="1700" kern="1200" dirty="0" smtClean="0"/>
            <a:t>→ </a:t>
          </a:r>
          <a:br>
            <a:rPr lang="en-US" sz="1700" kern="1200" dirty="0" smtClean="0"/>
          </a:br>
          <a:r>
            <a:rPr lang="en-US" sz="1700" kern="1200" dirty="0" smtClean="0"/>
            <a:t>site class(B), Ss</a:t>
          </a:r>
          <a:endParaRPr lang="ar-SA" sz="1700" kern="1200" dirty="0"/>
        </a:p>
      </dsp:txBody>
      <dsp:txXfrm>
        <a:off x="2021330" y="4344467"/>
        <a:ext cx="1529555" cy="764777"/>
      </dsp:txXfrm>
    </dsp:sp>
    <dsp:sp modelId="{9DDD1615-D795-48E2-8EEE-4EA14D49FD16}">
      <dsp:nvSpPr>
        <dsp:cNvPr id="0" name=""/>
        <dsp:cNvSpPr/>
      </dsp:nvSpPr>
      <dsp:spPr>
        <a:xfrm>
          <a:off x="2946711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</a:t>
          </a:r>
          <a:endParaRPr lang="ar-SA" sz="1700" kern="1200" dirty="0"/>
        </a:p>
      </dsp:txBody>
      <dsp:txXfrm>
        <a:off x="2946711" y="2172498"/>
        <a:ext cx="1529555" cy="764777"/>
      </dsp:txXfrm>
    </dsp:sp>
    <dsp:sp modelId="{0FE776E2-0E9A-4E3C-BFF1-ABB3ACA1888C}">
      <dsp:nvSpPr>
        <dsp:cNvPr id="0" name=""/>
        <dsp:cNvSpPr/>
      </dsp:nvSpPr>
      <dsp:spPr>
        <a:xfrm>
          <a:off x="3329100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System </a:t>
          </a:r>
          <a:endParaRPr lang="ar-SA" sz="1700" kern="1200" dirty="0"/>
        </a:p>
      </dsp:txBody>
      <dsp:txXfrm>
        <a:off x="3329100" y="3258482"/>
        <a:ext cx="1529555" cy="764777"/>
      </dsp:txXfrm>
    </dsp:sp>
    <dsp:sp modelId="{0B51D049-13C1-452D-BA46-20FA0ECCB0FD}">
      <dsp:nvSpPr>
        <dsp:cNvPr id="0" name=""/>
        <dsp:cNvSpPr/>
      </dsp:nvSpPr>
      <dsp:spPr>
        <a:xfrm>
          <a:off x="5179862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</a:t>
          </a:r>
          <a:endParaRPr lang="ar-SA" sz="1700" kern="1200" dirty="0"/>
        </a:p>
      </dsp:txBody>
      <dsp:txXfrm>
        <a:off x="5179862" y="2172498"/>
        <a:ext cx="1529555" cy="764777"/>
      </dsp:txXfrm>
    </dsp:sp>
    <dsp:sp modelId="{F83F990A-B770-492F-93AC-325A56DE0348}">
      <dsp:nvSpPr>
        <dsp:cNvPr id="0" name=""/>
        <dsp:cNvSpPr/>
      </dsp:nvSpPr>
      <dsp:spPr>
        <a:xfrm>
          <a:off x="5179862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Risk category (III)</a:t>
          </a:r>
          <a:endParaRPr lang="ar-SA" sz="1700" kern="1200" dirty="0"/>
        </a:p>
      </dsp:txBody>
      <dsp:txXfrm>
        <a:off x="5179862" y="3258482"/>
        <a:ext cx="1529555" cy="764777"/>
      </dsp:txXfrm>
    </dsp:sp>
    <dsp:sp modelId="{9131601D-BC83-44E2-BE4F-2430402C59D8}">
      <dsp:nvSpPr>
        <dsp:cNvPr id="0" name=""/>
        <dsp:cNvSpPr/>
      </dsp:nvSpPr>
      <dsp:spPr>
        <a:xfrm>
          <a:off x="5562251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Use of Buildings and Structures</a:t>
          </a:r>
          <a:endParaRPr lang="ar-SA" sz="1700" kern="1200" dirty="0"/>
        </a:p>
      </dsp:txBody>
      <dsp:txXfrm>
        <a:off x="5562251" y="4344467"/>
        <a:ext cx="1529555" cy="764777"/>
      </dsp:txXfrm>
    </dsp:sp>
    <dsp:sp modelId="{952D6139-27BF-4631-8F1B-51C9C4DAFF01}">
      <dsp:nvSpPr>
        <dsp:cNvPr id="0" name=""/>
        <dsp:cNvSpPr/>
      </dsp:nvSpPr>
      <dsp:spPr>
        <a:xfrm>
          <a:off x="5159236" y="1071555"/>
          <a:ext cx="2771217" cy="76477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 l="-25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smtClean="0"/>
            <a:t> </a:t>
          </a:r>
          <a:endParaRPr lang="ar-SA" sz="1700" kern="1200" dirty="0"/>
        </a:p>
      </dsp:txBody>
      <dsp:txXfrm>
        <a:off x="5159236" y="1071555"/>
        <a:ext cx="2771217" cy="764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06044-6086-480A-8ED1-1C263D769586}">
      <dsp:nvSpPr>
        <dsp:cNvPr id="0" name=""/>
        <dsp:cNvSpPr/>
      </dsp:nvSpPr>
      <dsp:spPr>
        <a:xfrm rot="14692802">
          <a:off x="2004712" y="-228569"/>
          <a:ext cx="1852133" cy="185241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10F46E-849B-4D94-AF46-162EFDC74582}">
      <dsp:nvSpPr>
        <dsp:cNvPr id="0" name=""/>
        <dsp:cNvSpPr/>
      </dsp:nvSpPr>
      <dsp:spPr>
        <a:xfrm>
          <a:off x="2411178" y="477265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Rebar percentage </a:t>
          </a:r>
          <a:endParaRPr lang="ar-SA" sz="1300" kern="1200" dirty="0"/>
        </a:p>
      </dsp:txBody>
      <dsp:txXfrm>
        <a:off x="2411178" y="477265"/>
        <a:ext cx="1029195" cy="514474"/>
      </dsp:txXfrm>
    </dsp:sp>
    <dsp:sp modelId="{672BF683-E0AE-48C5-BDF9-D24E4DB206BF}">
      <dsp:nvSpPr>
        <dsp:cNvPr id="0" name=""/>
        <dsp:cNvSpPr/>
      </dsp:nvSpPr>
      <dsp:spPr>
        <a:xfrm rot="9622836">
          <a:off x="2739868" y="824758"/>
          <a:ext cx="1852133" cy="185241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D6F11-49FE-4191-8CC9-0F671EEAF715}">
      <dsp:nvSpPr>
        <dsp:cNvPr id="0" name=""/>
        <dsp:cNvSpPr/>
      </dsp:nvSpPr>
      <dsp:spPr>
        <a:xfrm>
          <a:off x="1899999" y="1584809"/>
          <a:ext cx="2023593" cy="514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>
              <a:solidFill>
                <a:schemeClr val="tx1"/>
              </a:solidFill>
            </a:rPr>
            <a:t> </a:t>
          </a:r>
        </a:p>
      </dsp:txBody>
      <dsp:txXfrm>
        <a:off x="1899999" y="1584809"/>
        <a:ext cx="2023593" cy="514474"/>
      </dsp:txXfrm>
    </dsp:sp>
    <dsp:sp modelId="{1D46AE41-83D8-4EB3-93AA-1D4AD32D1ECD}">
      <dsp:nvSpPr>
        <dsp:cNvPr id="0" name=""/>
        <dsp:cNvSpPr/>
      </dsp:nvSpPr>
      <dsp:spPr>
        <a:xfrm rot="7345971">
          <a:off x="2094608" y="2123382"/>
          <a:ext cx="1591269" cy="15919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87D588-63EE-4A65-BFC1-55D996665BA7}">
      <dsp:nvSpPr>
        <dsp:cNvPr id="0" name=""/>
        <dsp:cNvSpPr/>
      </dsp:nvSpPr>
      <dsp:spPr>
        <a:xfrm>
          <a:off x="2347117" y="2664294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All is okay</a:t>
          </a:r>
          <a:endParaRPr lang="ar-SA" sz="1300" kern="1200" dirty="0"/>
        </a:p>
      </dsp:txBody>
      <dsp:txXfrm>
        <a:off x="2347117" y="2664294"/>
        <a:ext cx="1029195" cy="5144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27F2E-2736-4D45-9A7B-B141D38A213E}">
      <dsp:nvSpPr>
        <dsp:cNvPr id="0" name=""/>
        <dsp:cNvSpPr/>
      </dsp:nvSpPr>
      <dsp:spPr>
        <a:xfrm rot="21180270">
          <a:off x="2310023" y="72015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EDE63D-F8D9-44EB-AE50-2631B11A833D}">
      <dsp:nvSpPr>
        <dsp:cNvPr id="0" name=""/>
        <dsp:cNvSpPr/>
      </dsp:nvSpPr>
      <dsp:spPr>
        <a:xfrm>
          <a:off x="2732294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cs typeface="+mj-cs"/>
            </a:rPr>
            <a:t>Shear &amp; torsion</a:t>
          </a:r>
          <a:endParaRPr lang="ar-SA" sz="1800" kern="1200" dirty="0">
            <a:cs typeface="+mj-cs"/>
          </a:endParaRPr>
        </a:p>
      </dsp:txBody>
      <dsp:txXfrm>
        <a:off x="2732294" y="706323"/>
        <a:ext cx="1086973" cy="543356"/>
      </dsp:txXfrm>
    </dsp:sp>
    <dsp:sp modelId="{1A28949C-EE5D-4FBD-9AFB-DB11AD890A3E}">
      <dsp:nvSpPr>
        <dsp:cNvPr id="0" name=""/>
        <dsp:cNvSpPr/>
      </dsp:nvSpPr>
      <dsp:spPr>
        <a:xfrm rot="21361329">
          <a:off x="1686519" y="1152137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solidFill>
            <a:srgbClr val="CC0066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D5A121-03EE-4E66-A959-B9140B73A67E}">
      <dsp:nvSpPr>
        <dsp:cNvPr id="0" name=""/>
        <dsp:cNvSpPr/>
      </dsp:nvSpPr>
      <dsp:spPr>
        <a:xfrm>
          <a:off x="2191195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red elements</a:t>
          </a:r>
          <a:endParaRPr lang="ar-SA" sz="1800" kern="1200" dirty="0"/>
        </a:p>
      </dsp:txBody>
      <dsp:txXfrm>
        <a:off x="2191195" y="1836927"/>
        <a:ext cx="1086973" cy="543356"/>
      </dsp:txXfrm>
    </dsp:sp>
    <dsp:sp modelId="{340DAD72-56FF-475B-BE26-2450716B9054}">
      <dsp:nvSpPr>
        <dsp:cNvPr id="0" name=""/>
        <dsp:cNvSpPr/>
      </dsp:nvSpPr>
      <dsp:spPr>
        <a:xfrm rot="21348722">
          <a:off x="2439153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9C7CC6-52ED-43F3-9BA8-DFA3683FA57A}">
      <dsp:nvSpPr>
        <dsp:cNvPr id="0" name=""/>
        <dsp:cNvSpPr/>
      </dsp:nvSpPr>
      <dsp:spPr>
        <a:xfrm>
          <a:off x="2734866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problems</a:t>
          </a:r>
          <a:endParaRPr lang="ar-SA" sz="1800" kern="1200" dirty="0"/>
        </a:p>
      </dsp:txBody>
      <dsp:txXfrm>
        <a:off x="2734866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0.57405</cdr:x>
      <cdr:y>0.48915</cdr:y>
    </cdr:from>
    <cdr:to>
      <cdr:x>0.59095</cdr:x>
      <cdr:y>0.51277</cdr:y>
    </cdr:to>
    <cdr:sp macro="" textlink="">
      <cdr:nvSpPr>
        <cdr:cNvPr id="2" name="Oval 1"/>
        <cdr:cNvSpPr/>
      </cdr:nvSpPr>
      <cdr:spPr>
        <a:xfrm xmlns:a="http://schemas.openxmlformats.org/drawingml/2006/main">
          <a:off x="5330411" y="2967138"/>
          <a:ext cx="156949" cy="14330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r>
              <a:rPr lang="ar-SA" smtClean="0"/>
              <a:t>07/23/1436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F437E80-509D-4B68-B51A-DBDA1E880E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6186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r>
              <a:rPr lang="ar-SA" smtClean="0"/>
              <a:t>07/23/1436</a:t>
            </a:r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326600A-637C-4F95-A452-C686B2714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047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8171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9805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0871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65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640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AD452-D7F7-4CBC-8283-DF2EFCE0A5F9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EB95-83E7-4033-99E1-1AD722471C2A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0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D053-7D9B-4217-B0E9-DF37AF3E7649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96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3762-3435-4B87-81D6-123441742AE6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085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F17EF-C390-4971-BA2D-ADDA97BDFF18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105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D881-5B3E-4362-849E-98CE3C123577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01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72A1-5B44-4ECC-8FFD-99633439F1F9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787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89D2-4A2D-4CEA-B403-99EB029079A6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918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2F4B8-2B05-437E-B09A-23EEDFDDB2B7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5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FCD99-38F4-4F3A-A7E0-20C526C7BEB2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01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D3FA2-DCBD-44E0-86BC-1A95A530704B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6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01B9-259F-45F9-BAE0-06F86FE19768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4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A4219-C711-491C-955C-C5D8D4875F05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0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7F4-1017-4802-A4CA-52FD8E433A7D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3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4A9B-2877-47C7-91AB-956F67EB0C1B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7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AF4D-EEB0-4D1E-AE52-A7C11B5DF062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0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160F1-E3B6-4C6E-BF23-F30BB9B7F357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37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95AB1C-AC1E-40C6-BD64-CAB0588997B8}" type="datetime1">
              <a:rPr lang="en-US" smtClean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865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  <p:sldLayoutId id="2147483971" r:id="rId14"/>
    <p:sldLayoutId id="2147483972" r:id="rId15"/>
    <p:sldLayoutId id="2147483973" r:id="rId16"/>
    <p:sldLayoutId id="2147483974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0" y="295729"/>
            <a:ext cx="7771273" cy="2290482"/>
          </a:xfrm>
        </p:spPr>
        <p:txBody>
          <a:bodyPr/>
          <a:lstStyle/>
          <a:p>
            <a:pPr algn="ctr"/>
            <a:r>
              <a:rPr lang="en-US" dirty="0" smtClean="0"/>
              <a:t>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</a:t>
            </a:r>
            <a:br>
              <a:rPr lang="en-US" dirty="0" smtClean="0"/>
            </a:br>
            <a:r>
              <a:rPr lang="en-US" sz="3600" dirty="0" smtClean="0"/>
              <a:t>Engineering &amp; IT Faculty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Civil Engineering Department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569" y="2722505"/>
            <a:ext cx="8181834" cy="1128278"/>
          </a:xfrm>
        </p:spPr>
        <p:txBody>
          <a:bodyPr>
            <a:normAutofit fontScale="92500"/>
          </a:bodyPr>
          <a:lstStyle/>
          <a:p>
            <a:pPr marL="0" indent="0" algn="ctr" rtl="0">
              <a:buNone/>
            </a:pPr>
            <a:r>
              <a:rPr lang="en-US" sz="2800" b="1" dirty="0"/>
              <a:t>Structural Design of the Faculty of Allied Medical Sciences in Arab American University –Jenin</a:t>
            </a:r>
            <a:endParaRPr lang="en-US" sz="2800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" y="22512"/>
            <a:ext cx="2018079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0010" y="4198512"/>
            <a:ext cx="439380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By: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Ra’fat</a:t>
            </a:r>
            <a:r>
              <a:rPr lang="en-US" sz="2000" dirty="0" smtClean="0"/>
              <a:t> Abo </a:t>
            </a:r>
            <a:r>
              <a:rPr lang="en-US" sz="2000" dirty="0" err="1" smtClean="0"/>
              <a:t>Morad</a:t>
            </a:r>
            <a:r>
              <a:rPr lang="en-US" sz="2000" dirty="0" smtClean="0"/>
              <a:t>       (11107047)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Yazan</a:t>
            </a:r>
            <a:r>
              <a:rPr lang="en-US" sz="2000" dirty="0" smtClean="0"/>
              <a:t> Abo </a:t>
            </a:r>
            <a:r>
              <a:rPr lang="en-US" sz="2000" dirty="0" err="1" smtClean="0"/>
              <a:t>Tahnat</a:t>
            </a:r>
            <a:r>
              <a:rPr lang="en-US" sz="2000" dirty="0" smtClean="0"/>
              <a:t>      (11106029)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0011" y="5768827"/>
            <a:ext cx="5295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Under supervision of : </a:t>
            </a:r>
            <a:r>
              <a:rPr lang="en-US" dirty="0" err="1" smtClean="0"/>
              <a:t>Dr.Suhaib</a:t>
            </a:r>
            <a:r>
              <a:rPr lang="en-US" dirty="0" smtClean="0"/>
              <a:t> </a:t>
            </a:r>
            <a:r>
              <a:rPr lang="en-US" dirty="0" err="1" smtClean="0"/>
              <a:t>Salawdeh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573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584371"/>
              </p:ext>
            </p:extLst>
          </p:nvPr>
        </p:nvGraphicFramePr>
        <p:xfrm>
          <a:off x="1906699" y="2971404"/>
          <a:ext cx="6455008" cy="2485727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3485824"/>
                <a:gridCol w="1793509"/>
                <a:gridCol w="1175675"/>
              </a:tblGrid>
              <a:tr h="8285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super imposed dead load (KN/m^2)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live load (KN/m^2)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Basement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Ground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First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Second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63" y="141356"/>
            <a:ext cx="14494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Bell MT" pitchFamily="18" charset="0"/>
                <a:ea typeface="Calibri" pitchFamily="34" charset="0"/>
                <a:cs typeface="Arial" pitchFamily="34" charset="0"/>
              </a:rPr>
              <a:t>Block </a:t>
            </a:r>
            <a:r>
              <a:rPr lang="en-US" sz="2800" dirty="0" smtClean="0">
                <a:latin typeface="Bell MT" pitchFamily="18" charset="0"/>
                <a:ea typeface="Calibri" pitchFamily="34" charset="0"/>
                <a:cs typeface="Arial" pitchFamily="34" charset="0"/>
              </a:rPr>
              <a:t>1:</a:t>
            </a:r>
            <a:endParaRPr lang="en-US" sz="2800" dirty="0">
              <a:latin typeface="Bell MT" pitchFamily="18" charset="0"/>
              <a:ea typeface="Calibri" pitchFamily="34" charset="0"/>
              <a:cs typeface="Arial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15751" y="2874786"/>
            <a:ext cx="13596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Bell MT" pitchFamily="18" charset="0"/>
                <a:ea typeface="Calibri" pitchFamily="34" charset="0"/>
                <a:cs typeface="Arial" pitchFamily="34" charset="0"/>
              </a:rPr>
              <a:t>Block 2: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488199"/>
              </p:ext>
            </p:extLst>
          </p:nvPr>
        </p:nvGraphicFramePr>
        <p:xfrm>
          <a:off x="1906699" y="295729"/>
          <a:ext cx="6477833" cy="2322988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3499418"/>
                <a:gridCol w="1798583"/>
                <a:gridCol w="1179832"/>
              </a:tblGrid>
              <a:tr h="6783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super imposed dead load (KN/m^2)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live load (KN/m^2)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Floor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89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Basement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89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Ground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89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First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89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Second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89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2.5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Staircase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4699" y="5653823"/>
            <a:ext cx="114493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The perimeter walls have a superimposed load equal to 5.5 </a:t>
            </a:r>
            <a:r>
              <a:rPr lang="en-US" sz="2400" dirty="0" err="1" smtClean="0"/>
              <a:t>kN</a:t>
            </a:r>
            <a:r>
              <a:rPr lang="en-US" sz="2400" dirty="0" smtClean="0"/>
              <a:t>/m².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311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678" t="9136" r="16158" b="47096"/>
          <a:stretch/>
        </p:blipFill>
        <p:spPr>
          <a:xfrm>
            <a:off x="4392333" y="910404"/>
            <a:ext cx="7174858" cy="579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11652" y="1838789"/>
            <a:ext cx="4080681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Moment resisting </a:t>
            </a:r>
          </a:p>
          <a:p>
            <a:r>
              <a:rPr lang="en-US" sz="3200" dirty="0" smtClean="0"/>
              <a:t> frame system </a:t>
            </a:r>
          </a:p>
          <a:p>
            <a:r>
              <a:rPr lang="en-US" sz="3200" dirty="0" smtClean="0"/>
              <a:t>( Intermediate Reinforced</a:t>
            </a:r>
          </a:p>
          <a:p>
            <a:r>
              <a:rPr lang="en-US" sz="3200" dirty="0" smtClean="0"/>
              <a:t>Concrete Moment Frames)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38149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93184"/>
                <a:ext cx="10886919" cy="6055216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Center of mass:</a:t>
                </a:r>
              </a:p>
              <a:p>
                <a:pPr algn="l" rtl="0"/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25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11019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532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 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81784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11019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81583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25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11019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613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 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81583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11019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81583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 smtClean="0"/>
                  <a:t>Eccentricity: e</a:t>
                </a:r>
                <a:r>
                  <a:rPr lang="en-US" sz="1200" dirty="0" smtClean="0"/>
                  <a:t>x </a:t>
                </a:r>
                <a:r>
                  <a:rPr lang="en-US" dirty="0" smtClean="0"/>
                  <a:t>= 1.11 m.      , </a:t>
                </a:r>
                <a:r>
                  <a:rPr lang="en-US" dirty="0" err="1" smtClean="0"/>
                  <a:t>e</a:t>
                </a:r>
                <a:r>
                  <a:rPr lang="en-US" sz="1200" dirty="0" err="1" smtClean="0"/>
                  <a:t>y</a:t>
                </a:r>
                <a:r>
                  <a:rPr lang="en-US" sz="1200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0.21 </a:t>
                </a:r>
                <a:r>
                  <a:rPr lang="en-US" dirty="0"/>
                  <a:t>m.</a:t>
                </a:r>
                <a:endParaRPr lang="ar-SA" dirty="0"/>
              </a:p>
              <a:p>
                <a:pPr algn="l" rtl="0"/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93184"/>
                <a:ext cx="10886919" cy="6055216"/>
              </a:xfrm>
              <a:blipFill rotWithShape="0">
                <a:blip r:embed="rId2"/>
                <a:stretch>
                  <a:fillRect l="-280" t="-60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صورة 10" descr="D:\Graduation_project II\design Pictures\centroid 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0809" y="824247"/>
            <a:ext cx="8414235" cy="124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97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666401191"/>
              </p:ext>
            </p:extLst>
          </p:nvPr>
        </p:nvGraphicFramePr>
        <p:xfrm>
          <a:off x="2063552" y="257577"/>
          <a:ext cx="7930454" cy="619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4699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Response spectrum </a:t>
            </a:r>
            <a:endParaRPr lang="ar-SA" sz="28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05307" y="1124744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lvl="1" indent="-457200" defTabSz="9144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ea typeface="+mj-ea"/>
                <a:cs typeface="+mj-cs"/>
              </a:rPr>
              <a:t>A </a:t>
            </a:r>
            <a:r>
              <a:rPr lang="en-US" sz="2800" dirty="0">
                <a:ea typeface="+mj-ea"/>
                <a:cs typeface="+mj-cs"/>
              </a:rPr>
              <a:t>response spectrum is a plot of the maximum response amplitude (displacement, velocity, or acceleration) versus the modal period</a:t>
            </a:r>
            <a:endParaRPr lang="ar-SA" sz="2800" dirty="0">
              <a:ea typeface="+mj-ea"/>
              <a:cs typeface="+mj-c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810" y="2674031"/>
            <a:ext cx="6408712" cy="3225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3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CA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Seismic design factors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</a:br>
            <a:endParaRPr lang="ar-SA" sz="2800" b="1" dirty="0">
              <a:solidFill>
                <a:schemeClr val="tx2">
                  <a:lumMod val="75000"/>
                </a:schemeClr>
              </a:solidFill>
              <a:latin typeface="Bell MT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12" y="2606410"/>
            <a:ext cx="5688632" cy="3621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847528" y="1205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+mn-lt"/>
              </a:rPr>
              <a:t>R= Modification factor </a:t>
            </a:r>
          </a:p>
          <a:p>
            <a:pPr algn="l" rtl="0"/>
            <a:r>
              <a:rPr lang="en-US" sz="2800" dirty="0">
                <a:latin typeface="+mn-lt"/>
              </a:rPr>
              <a:t>Cd= Deflection Amplification Factor 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34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354653"/>
              </p:ext>
            </p:extLst>
          </p:nvPr>
        </p:nvGraphicFramePr>
        <p:xfrm>
          <a:off x="1481071" y="1996225"/>
          <a:ext cx="8577329" cy="39166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158705"/>
                <a:gridCol w="441862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Code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of base </a:t>
                      </a:r>
                      <a:r>
                        <a:rPr lang="en-US" sz="2400" dirty="0" smtClean="0">
                          <a:effectLst/>
                        </a:rPr>
                        <a:t>shear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(Hand Calc.)(</a:t>
                      </a:r>
                      <a:r>
                        <a:rPr lang="en-US" sz="2400" dirty="0" err="1" smtClean="0">
                          <a:effectLst/>
                        </a:rPr>
                        <a:t>kN</a:t>
                      </a:r>
                      <a:r>
                        <a:rPr lang="en-US" sz="2400" dirty="0" smtClean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IBC-2012&amp; </a:t>
                      </a:r>
                      <a:r>
                        <a:rPr lang="en-US" sz="2400" dirty="0" smtClean="0">
                          <a:effectLst/>
                        </a:rPr>
                        <a:t>Israeli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code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6473.74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UBC-97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6005.76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IBC-2012&amp; ASCE-website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13805.44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4608887" y="1032114"/>
            <a:ext cx="2255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Block 2</a:t>
            </a:r>
            <a:endParaRPr lang="ar-S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3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3600" b="1" dirty="0">
                <a:latin typeface="Bell MT" pitchFamily="18" charset="0"/>
                <a:ea typeface="+mj-ea"/>
                <a:cs typeface="+mj-cs"/>
              </a:rPr>
              <a:t>Load </a:t>
            </a:r>
            <a:r>
              <a:rPr lang="en-US" sz="3600" b="1" dirty="0" smtClean="0">
                <a:latin typeface="Bell MT" pitchFamily="18" charset="0"/>
                <a:ea typeface="+mj-ea"/>
                <a:cs typeface="+mj-cs"/>
              </a:rPr>
              <a:t>combinations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3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08118" y="749349"/>
            <a:ext cx="11397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THREE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DIMENSIONAL </a:t>
            </a: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STRUCTURAL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ANALYSIS</a:t>
            </a:r>
            <a:endParaRPr lang="ar-SA" sz="48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45" y="2388357"/>
            <a:ext cx="3432309" cy="382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68" y="2319009"/>
            <a:ext cx="4657159" cy="3831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6553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Modifiers for each element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239775"/>
              </p:ext>
            </p:extLst>
          </p:nvPr>
        </p:nvGraphicFramePr>
        <p:xfrm>
          <a:off x="3071664" y="1772818"/>
          <a:ext cx="6408712" cy="3312365"/>
        </p:xfrm>
        <a:graphic>
          <a:graphicData uri="http://schemas.openxmlformats.org/drawingml/2006/table">
            <a:tbl>
              <a:tblPr rtl="1" firstRow="1" firstCol="1" lastRow="1" lastCol="1" bandRow="1">
                <a:tableStyleId>{FABFCF23-3B69-468F-B69F-88F6DE6A72F2}</a:tableStyleId>
              </a:tblPr>
              <a:tblGrid>
                <a:gridCol w="3204356"/>
                <a:gridCol w="3204356"/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Modifier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 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4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68192"/>
            <a:ext cx="9225605" cy="4780207"/>
          </a:xfrm>
        </p:spPr>
        <p:txBody>
          <a:bodyPr/>
          <a:lstStyle/>
          <a:p>
            <a:pPr algn="l" rtl="0"/>
            <a:r>
              <a:rPr lang="en-US" sz="2400" dirty="0" smtClean="0"/>
              <a:t>Introduction.</a:t>
            </a:r>
          </a:p>
          <a:p>
            <a:pPr algn="l" rtl="0"/>
            <a:r>
              <a:rPr lang="en-US" sz="2400" dirty="0" smtClean="0"/>
              <a:t>Gravity and Lateral loads.</a:t>
            </a:r>
          </a:p>
          <a:p>
            <a:pPr algn="l" rtl="0"/>
            <a:r>
              <a:rPr lang="en-US" sz="2400" dirty="0" smtClean="0"/>
              <a:t>3D modeling using SAP.</a:t>
            </a:r>
          </a:p>
          <a:p>
            <a:pPr algn="l" rtl="0"/>
            <a:r>
              <a:rPr lang="en-US" sz="2400" dirty="0" smtClean="0"/>
              <a:t>Design of Slab.</a:t>
            </a:r>
          </a:p>
          <a:p>
            <a:pPr algn="l" rtl="0"/>
            <a:r>
              <a:rPr lang="en-US" sz="2400" dirty="0" smtClean="0"/>
              <a:t>Design of Beams.</a:t>
            </a:r>
          </a:p>
          <a:p>
            <a:pPr algn="l" rtl="0"/>
            <a:r>
              <a:rPr lang="en-US" sz="2400" dirty="0" smtClean="0"/>
              <a:t>Design of Columns and Shear walls.</a:t>
            </a:r>
          </a:p>
          <a:p>
            <a:pPr algn="l" rtl="0"/>
            <a:r>
              <a:rPr lang="en-US" sz="2400" dirty="0" smtClean="0"/>
              <a:t>Design of Footings and Ground Beams.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1746" y="295729"/>
            <a:ext cx="7358114" cy="633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6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335" y="295729"/>
            <a:ext cx="7499665" cy="60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1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4943872" y="494811"/>
            <a:ext cx="2232248" cy="2088232"/>
          </a:xfrm>
          <a:prstGeom prst="ellipse">
            <a:avLst/>
          </a:prstGeom>
          <a:noFill/>
          <a:ln w="76200">
            <a:solidFill>
              <a:srgbClr val="CC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995708039"/>
              </p:ext>
            </p:extLst>
          </p:nvPr>
        </p:nvGraphicFramePr>
        <p:xfrm>
          <a:off x="5951984" y="2204864"/>
          <a:ext cx="573596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/>
          </p:nvPr>
        </p:nvGraphicFramePr>
        <p:xfrm>
          <a:off x="-168696" y="1772816"/>
          <a:ext cx="6012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85584" y="1157844"/>
            <a:ext cx="1548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Strength check 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3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  <p:bldGraphic spid="4" grpId="0">
        <p:bldSub>
          <a:bldDgm/>
        </p:bldSub>
      </p:bldGraphic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388771" y="295729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CA" sz="2800" b="1" i="1" dirty="0">
                <a:latin typeface="Bell MT" pitchFamily="18" charset="0"/>
                <a:ea typeface="+mj-ea"/>
                <a:cs typeface="+mj-cs"/>
              </a:rPr>
              <a:t>Compatibility of structural model</a:t>
            </a: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/>
            </a:r>
            <a:br>
              <a:rPr lang="en-US" sz="2800" b="1" dirty="0">
                <a:latin typeface="Bell MT" pitchFamily="18" charset="0"/>
                <a:ea typeface="+mj-ea"/>
                <a:cs typeface="+mj-cs"/>
              </a:rPr>
            </a:b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75" y="1063416"/>
            <a:ext cx="7016839" cy="566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73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615734" y="32100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Equilibrium</a:t>
            </a:r>
            <a:endParaRPr lang="ar-SA" sz="2800" dirty="0">
              <a:latin typeface="Bell MT" pitchFamily="18" charset="0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442" y="1417638"/>
            <a:ext cx="8648185" cy="14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616250"/>
              </p:ext>
            </p:extLst>
          </p:nvPr>
        </p:nvGraphicFramePr>
        <p:xfrm>
          <a:off x="1406442" y="3857628"/>
          <a:ext cx="8648184" cy="1770440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161584"/>
                <a:gridCol w="2161584"/>
                <a:gridCol w="2162508"/>
                <a:gridCol w="2162508"/>
              </a:tblGrid>
              <a:tr h="4426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/>
                        <a:t>Load type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Hand results kN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/>
                        <a:t>SAP results </a:t>
                      </a:r>
                      <a:r>
                        <a:rPr lang="en-US" sz="1800" b="0" dirty="0" err="1"/>
                        <a:t>kN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Difference %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26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Dead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53098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/>
                        <a:t>52275.99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1.57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26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SD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29337.56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29260.97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0.26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26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Live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11014.5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/>
                        <a:t>11019.4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/>
                        <a:t>0.045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bed\Desktop\بeeeدون عنوان.png"/>
          <p:cNvPicPr/>
          <p:nvPr/>
        </p:nvPicPr>
        <p:blipFill rotWithShape="1">
          <a:blip r:embed="rId2"/>
          <a:srcRect t="3695" b="3025"/>
          <a:stretch/>
        </p:blipFill>
        <p:spPr bwMode="auto">
          <a:xfrm>
            <a:off x="5705952" y="1797928"/>
            <a:ext cx="6011749" cy="4181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386206" y="2047741"/>
                <a:ext cx="4855496" cy="39151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000" b="1" dirty="0" smtClean="0"/>
                  <a:t>Slab moments</a:t>
                </a:r>
              </a:p>
              <a:p>
                <a:pPr algn="l" rtl="0"/>
                <a:endParaRPr lang="en-US" sz="2000" b="1" dirty="0"/>
              </a:p>
              <a:p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86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91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62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51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 </a:t>
                </a:r>
                <a:endParaRPr lang="en-US" sz="2000" dirty="0" smtClean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86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The difference percentage is 5.1 %, which is less than 10%, OK.</a:t>
                </a:r>
              </a:p>
              <a:p>
                <a:endParaRPr lang="en-US" sz="2000" dirty="0" smtClean="0"/>
              </a:p>
              <a:p>
                <a:r>
                  <a:rPr lang="en-US" sz="2000" dirty="0"/>
                  <a:t> </a:t>
                </a:r>
              </a:p>
              <a:p>
                <a:pPr algn="l" rtl="0"/>
                <a:endParaRPr lang="ar-SA" sz="2000" b="1" dirty="0"/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06" y="2047741"/>
                <a:ext cx="4855496" cy="3915174"/>
              </a:xfrm>
              <a:prstGeom prst="rect">
                <a:avLst/>
              </a:prstGeom>
              <a:blipFill rotWithShape="0">
                <a:blip r:embed="rId3"/>
                <a:stretch>
                  <a:fillRect l="-1255" t="-93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ستطيل 3"/>
          <p:cNvSpPr/>
          <p:nvPr/>
        </p:nvSpPr>
        <p:spPr>
          <a:xfrm>
            <a:off x="1300766" y="295729"/>
            <a:ext cx="6279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ell MT" pitchFamily="18" charset="0"/>
                <a:cs typeface="+mj-cs"/>
              </a:rPr>
              <a:t>Stress Strain relationship </a:t>
            </a:r>
          </a:p>
          <a:p>
            <a:r>
              <a:rPr lang="en-US" sz="2800" b="1" dirty="0">
                <a:latin typeface="Bell MT" pitchFamily="18" charset="0"/>
                <a:cs typeface="+mj-cs"/>
              </a:rPr>
              <a:t>(internal equilibrium) </a:t>
            </a:r>
            <a:endParaRPr lang="ar-SA" sz="2800" b="1" dirty="0">
              <a:latin typeface="Bell MT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1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bed\Desktop\صور\10955514_685796338195342_889899126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1407" y="1284020"/>
            <a:ext cx="5162457" cy="484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Beams moments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𝑆𝐴𝑃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273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5385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257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5757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161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1287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426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73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u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22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12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458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	</a:t>
                </a:r>
                <a:r>
                  <a:rPr lang="en-US" sz="2400" dirty="0" smtClean="0"/>
                  <a:t>The </a:t>
                </a:r>
                <a:r>
                  <a:rPr lang="en-US" sz="2400" dirty="0"/>
                  <a:t>difference percentage is 6.97%, </a:t>
                </a:r>
                <a:r>
                  <a:rPr lang="en-US" sz="2400" dirty="0" smtClean="0"/>
                  <a:t>      	which </a:t>
                </a:r>
                <a:r>
                  <a:rPr lang="en-US" sz="2400" dirty="0"/>
                  <a:t>is less </a:t>
                </a:r>
                <a:r>
                  <a:rPr lang="en-US" sz="2400" dirty="0" smtClean="0"/>
                  <a:t>	than </a:t>
                </a:r>
                <a:r>
                  <a:rPr lang="en-US" sz="2400" dirty="0"/>
                  <a:t>10%, OK.</a:t>
                </a: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69" y="1599606"/>
            <a:ext cx="5211835" cy="129980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048518" y="2884868"/>
            <a:ext cx="2614412" cy="148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0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2597" y="540196"/>
            <a:ext cx="486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Lateral loads check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877990" y="1525757"/>
            <a:ext cx="2436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ell MT" pitchFamily="18" charset="0"/>
              </a:rPr>
              <a:t>Seismic load, IBC</a:t>
            </a:r>
            <a:endParaRPr lang="ar-SA" dirty="0">
              <a:latin typeface="Bell MT" pitchFamily="18" charset="0"/>
            </a:endParaRPr>
          </a:p>
        </p:txBody>
      </p:sp>
      <p:pic>
        <p:nvPicPr>
          <p:cNvPr id="5" name="صورة 4" descr="seismic check dynamic"/>
          <p:cNvPicPr/>
          <p:nvPr/>
        </p:nvPicPr>
        <p:blipFill rotWithShape="1">
          <a:blip r:embed="rId2"/>
          <a:srcRect b="35172"/>
          <a:stretch/>
        </p:blipFill>
        <p:spPr bwMode="auto">
          <a:xfrm>
            <a:off x="2452663" y="2357430"/>
            <a:ext cx="7286676" cy="99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243195"/>
              </p:ext>
            </p:extLst>
          </p:nvPr>
        </p:nvGraphicFramePr>
        <p:xfrm>
          <a:off x="1809720" y="4357694"/>
          <a:ext cx="8572560" cy="1719856"/>
        </p:xfrm>
        <a:graphic>
          <a:graphicData uri="http://schemas.openxmlformats.org/drawingml/2006/table">
            <a:tbl>
              <a:tblPr firstRow="1" firstCol="1" lastRow="1" lastCol="1">
                <a:tableStyleId>{35758FB7-9AC5-4552-8A53-C91805E547FA}</a:tableStyleId>
              </a:tblPr>
              <a:tblGrid>
                <a:gridCol w="2857520"/>
                <a:gridCol w="2857520"/>
                <a:gridCol w="2857520"/>
              </a:tblGrid>
              <a:tr h="4941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Direction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Hand calculation base shear(kN)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Sap base shear (</a:t>
                      </a:r>
                      <a:r>
                        <a:rPr lang="en-US" sz="1600" dirty="0" err="1"/>
                        <a:t>kN</a:t>
                      </a:r>
                      <a:r>
                        <a:rPr lang="en-US" sz="1600" dirty="0"/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</a:tr>
              <a:tr h="4941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X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6473.74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7024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</a:tr>
              <a:tr h="4941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Y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6473.74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7024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35" marR="63335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8480" y="714356"/>
            <a:ext cx="6100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ll MT" pitchFamily="18" charset="0"/>
              </a:rPr>
              <a:t>Period and modal participation </a:t>
            </a:r>
            <a:r>
              <a:rPr lang="en-US" sz="2800" b="1" dirty="0" smtClean="0">
                <a:latin typeface="Bell MT" pitchFamily="18" charset="0"/>
              </a:rPr>
              <a:t>ratio </a:t>
            </a:r>
            <a:endParaRPr lang="en-US" sz="2800" b="1" dirty="0">
              <a:latin typeface="Bell MT" pitchFamily="18" charset="0"/>
            </a:endParaRPr>
          </a:p>
        </p:txBody>
      </p:sp>
      <p:pic>
        <p:nvPicPr>
          <p:cNvPr id="3" name="صورة 2" descr="C:\Users\Abed\Desktop\صور\بدون عنوان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34" y="1357298"/>
            <a:ext cx="821537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bed\Desktop\صور\y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72" y="1785926"/>
            <a:ext cx="7969190" cy="352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7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724660" y="1754672"/>
            <a:ext cx="8742681" cy="150368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INTRODUCTION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921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52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>
                <a:latin typeface="Bell MT" pitchFamily="18" charset="0"/>
                <a:ea typeface="+mj-ea"/>
                <a:cs typeface="+mj-cs"/>
              </a:rPr>
              <a:t>Structural period( hand calculation)  </a:t>
            </a:r>
            <a:endParaRPr lang="ar-SA" sz="44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407779"/>
              </p:ext>
            </p:extLst>
          </p:nvPr>
        </p:nvGraphicFramePr>
        <p:xfrm>
          <a:off x="2166911" y="2285993"/>
          <a:ext cx="8290734" cy="2556465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1036241"/>
                <a:gridCol w="1036241"/>
                <a:gridCol w="1036241"/>
                <a:gridCol w="1036241"/>
                <a:gridCol w="1081610"/>
                <a:gridCol w="832881"/>
                <a:gridCol w="1033809"/>
                <a:gridCol w="1197470"/>
              </a:tblGrid>
              <a:tr h="8775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Floor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Area (𝒎𝟐)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Mass (ton)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Δ (𝒎)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Δ𝟐 (𝒎𝟐)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Force (𝒌𝑵)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Force* Δ 𝒌𝑵.𝒎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Mass*Δ𝟐 𝒕𝒐𝒏.𝒎𝟐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</a:tr>
              <a:tr h="4197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Basement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946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2325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0.0001397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1.9488E-6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0.13206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4.11E-05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</a:tr>
              <a:tr h="4197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Ground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946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2325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0.0003317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1.1002E-7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0.313788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2.21E-04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</a:tr>
              <a:tr h="4197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First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2325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0.0005087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2.591 E-7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0.451514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4.77E-04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</a:tr>
              <a:tr h="4197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Second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1658.26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0.0006495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4.212E-7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946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0.5566644</a:t>
                      </a:r>
                      <a:endParaRPr lang="en-US" sz="14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5.11E-04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57" marR="64357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1985" name="Rectangle 1"/>
              <p:cNvSpPr>
                <a:spLocks noChangeArrowheads="1"/>
              </p:cNvSpPr>
              <p:nvPr/>
            </p:nvSpPr>
            <p:spPr bwMode="auto">
              <a:xfrm>
                <a:off x="2198502" y="5268598"/>
                <a:ext cx="6726557" cy="845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latin typeface="Calibri" pitchFamily="34" charset="0"/>
                    <a:ea typeface="Calibri" pitchFamily="34" charset="0"/>
                    <a:cs typeface="Cambria Math" pitchFamily="18" charset="0"/>
                  </a:rPr>
                  <a:t>𝑇𝑥=0.182 </a:t>
                </a:r>
                <a:r>
                  <a:rPr lang="en-US" sz="20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Sec</a:t>
                </a:r>
                <a:r>
                  <a:rPr lang="en-US" sz="2000" dirty="0">
                    <a:solidFill>
                      <a:srgbClr val="000000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</a:t>
                </a:r>
                <a:endParaRPr lang="en-US" sz="2000" dirty="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endParaRPr>
              </a:p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𝐸𝑟𝑟𝑜𝑟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%=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182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179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%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182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648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2000" dirty="0"/>
                  <a:t> 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98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8502" y="5268598"/>
                <a:ext cx="6726557" cy="845360"/>
              </a:xfrm>
              <a:prstGeom prst="rect">
                <a:avLst/>
              </a:prstGeom>
              <a:blipFill rotWithShape="0">
                <a:blip r:embed="rId2"/>
                <a:stretch>
                  <a:fillRect l="-907" t="-503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mbria Math" panose="02040503050406030204" pitchFamily="18" charset="0"/>
                                          </a:rPr>
                                          <m:t>Δ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𝑔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ASCE, Equation 15.4-6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39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01262" y="520539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SLAB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9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Solid slab.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Thickness = 17 cm.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800" dirty="0" smtClean="0"/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Shear on slab: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Max Vu = 46.27 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800" b="1">
                        <a:solidFill>
                          <a:schemeClr val="lt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800" dirty="0" err="1" smtClean="0"/>
                  <a:t>Vc</a:t>
                </a:r>
                <a:r>
                  <a:rPr lang="en-US" sz="2800" dirty="0" smtClean="0"/>
                  <a:t> = 86 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/>
                  <a:t>86 &gt;46.27, </a:t>
                </a:r>
                <a:r>
                  <a:rPr lang="en-US" sz="2800" dirty="0" smtClean="0"/>
                  <a:t>so, shear  </a:t>
                </a:r>
                <a:r>
                  <a:rPr lang="en-US" sz="2800" dirty="0"/>
                  <a:t>is OK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en-US" sz="28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blipFill rotWithShape="0">
                <a:blip r:embed="rId2"/>
                <a:stretch>
                  <a:fillRect l="-1081" t="-11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3" descr="slab shear y dir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5438" y="1334357"/>
            <a:ext cx="6257520" cy="5315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83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u="sng" dirty="0" smtClean="0">
                    <a:latin typeface="+mj-lt"/>
                  </a:rPr>
                  <a:t>Steel reinforcement: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+mj-lt"/>
                  </a:rPr>
                  <a:t> </a:t>
                </a:r>
                <a:r>
                  <a:rPr lang="en-US" sz="2800" dirty="0" smtClean="0">
                    <a:latin typeface="+mj-lt"/>
                  </a:rPr>
                  <a:t>Using a uniform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steel mesh with 4Ø12/ 1m (Top and Bottom) </a:t>
                </a:r>
                <a:r>
                  <a:rPr lang="en-US" sz="2800" dirty="0" smtClean="0"/>
                  <a:t>for </a:t>
                </a:r>
                <a:r>
                  <a:rPr lang="en-US" sz="2800" dirty="0"/>
                  <a:t>all floors and </a:t>
                </a:r>
                <a:r>
                  <a:rPr lang="en-US" sz="2800" dirty="0" smtClean="0"/>
                  <a:t>roof.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𝐴𝑠𝑓𝑦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=(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113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420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170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50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98</m:t>
                        </m:r>
                      </m:num>
                      <m:den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800" i="1" baseline="3000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 baseline="30000" dirty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24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 (Negative and </a:t>
                </a:r>
                <a:r>
                  <a:rPr lang="en-US" sz="2800" dirty="0" err="1" smtClean="0"/>
                  <a:t>possitive</a:t>
                </a:r>
                <a:r>
                  <a:rPr lang="en-US" sz="2800" dirty="0" smtClean="0"/>
                  <a:t>)</a:t>
                </a: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latin typeface="+mj-lt"/>
                  </a:rPr>
                  <a:t>When the moment exceeds 24 </a:t>
                </a:r>
                <a:r>
                  <a:rPr lang="en-US" sz="2800" dirty="0" err="1" smtClean="0">
                    <a:latin typeface="+mj-lt"/>
                  </a:rPr>
                  <a:t>kN.m</a:t>
                </a:r>
                <a:r>
                  <a:rPr lang="en-US" sz="2800" dirty="0" smtClean="0">
                    <a:latin typeface="+mj-lt"/>
                  </a:rPr>
                  <a:t>/m , use </a:t>
                </a:r>
                <a:r>
                  <a:rPr lang="en-US" sz="2800" dirty="0" smtClean="0"/>
                  <a:t>8Ø12</a:t>
                </a:r>
                <a:r>
                  <a:rPr lang="en-US" sz="2800" dirty="0"/>
                  <a:t>/ 1m (Top and Bottom</a:t>
                </a:r>
                <a:r>
                  <a:rPr lang="en-US" sz="2800" dirty="0" smtClean="0"/>
                  <a:t>)</a:t>
                </a:r>
                <a:endParaRPr lang="ar-SA" sz="2800" dirty="0">
                  <a:latin typeface="+mj-lt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blipFill rotWithShape="0">
                <a:blip r:embed="rId2"/>
                <a:stretch>
                  <a:fillRect l="-1124" t="-1328" b="-265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52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894" y="953900"/>
            <a:ext cx="7401205" cy="5701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16859" y="295729"/>
            <a:ext cx="8108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My : All moment less than 24 </a:t>
            </a:r>
            <a:r>
              <a:rPr lang="en-US" sz="2800" dirty="0" err="1" smtClean="0"/>
              <a:t>kN</a:t>
            </a:r>
            <a:r>
              <a:rPr lang="en-US" sz="2800" dirty="0" err="1" smtClean="0"/>
              <a:t>.m</a:t>
            </a:r>
            <a:r>
              <a:rPr lang="en-US" sz="2800" dirty="0" smtClean="0"/>
              <a:t>/m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9827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صورة 8" descr="D:\Graduation_project II\Pictures\M2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6030" y="821111"/>
            <a:ext cx="9154805" cy="5718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16859" y="295729"/>
            <a:ext cx="8108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Mx</a:t>
            </a:r>
            <a:r>
              <a:rPr lang="en-US" sz="2800" dirty="0" smtClean="0"/>
              <a:t> : double the mesh in 3 spans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259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254" t="5878" r="7683" b="4891"/>
          <a:stretch/>
        </p:blipFill>
        <p:spPr>
          <a:xfrm>
            <a:off x="1761512" y="35373"/>
            <a:ext cx="8350676" cy="6849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78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93923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5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740" y="395785"/>
            <a:ext cx="10685060" cy="5781178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/>
              <a:t>All beams are drop beams.</a:t>
            </a:r>
          </a:p>
          <a:p>
            <a:pPr marL="0" indent="0"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Beams in structure classified to: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sz="3600" dirty="0" smtClean="0"/>
              <a:t>Beam 1-A (B1-A) : (600/600).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sz="3600" dirty="0"/>
              <a:t>Beam </a:t>
            </a:r>
            <a:r>
              <a:rPr lang="en-US" sz="3600" dirty="0" smtClean="0"/>
              <a:t>1-B </a:t>
            </a:r>
            <a:r>
              <a:rPr lang="en-US" sz="3600" dirty="0"/>
              <a:t>(</a:t>
            </a:r>
            <a:r>
              <a:rPr lang="en-US" sz="3600" dirty="0" smtClean="0"/>
              <a:t>B1-B) </a:t>
            </a:r>
            <a:r>
              <a:rPr lang="en-US" sz="3600" dirty="0"/>
              <a:t>: (600/600).</a:t>
            </a:r>
            <a:endParaRPr lang="ar-SA" sz="3600" dirty="0"/>
          </a:p>
          <a:p>
            <a:pPr marL="971550" lvl="1" indent="-514350" algn="l" rtl="0">
              <a:buFont typeface="+mj-lt"/>
              <a:buAutoNum type="arabicPeriod"/>
            </a:pPr>
            <a:r>
              <a:rPr lang="en-US" sz="3600" dirty="0"/>
              <a:t>Beam </a:t>
            </a:r>
            <a:r>
              <a:rPr lang="en-US" sz="3600" dirty="0" smtClean="0"/>
              <a:t>2 </a:t>
            </a:r>
            <a:r>
              <a:rPr lang="en-US" sz="3600" dirty="0"/>
              <a:t>(</a:t>
            </a:r>
            <a:r>
              <a:rPr lang="en-US" sz="3600" dirty="0" smtClean="0"/>
              <a:t>B2) </a:t>
            </a:r>
            <a:r>
              <a:rPr lang="en-US" sz="3600" dirty="0"/>
              <a:t>: </a:t>
            </a:r>
            <a:r>
              <a:rPr lang="en-US" sz="3600" dirty="0" smtClean="0"/>
              <a:t>(800/600).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sz="3600" dirty="0"/>
              <a:t>Beam </a:t>
            </a:r>
            <a:r>
              <a:rPr lang="en-US" sz="3600" dirty="0" smtClean="0"/>
              <a:t>3 </a:t>
            </a:r>
            <a:r>
              <a:rPr lang="en-US" sz="3600" dirty="0"/>
              <a:t>(</a:t>
            </a:r>
            <a:r>
              <a:rPr lang="en-US" sz="3600" dirty="0" smtClean="0"/>
              <a:t>B3) </a:t>
            </a:r>
            <a:r>
              <a:rPr lang="en-US" sz="3600" dirty="0"/>
              <a:t>: </a:t>
            </a:r>
            <a:r>
              <a:rPr lang="en-US" sz="3600" dirty="0" smtClean="0"/>
              <a:t>(600/500</a:t>
            </a:r>
            <a:r>
              <a:rPr lang="en-US" sz="3600" dirty="0"/>
              <a:t>).</a:t>
            </a:r>
            <a:endParaRPr lang="ar-SA" sz="3600" dirty="0"/>
          </a:p>
          <a:p>
            <a:pPr marL="971550" lvl="1" indent="-514350" algn="l" rtl="0">
              <a:buFont typeface="+mj-lt"/>
              <a:buAutoNum type="arabicPeriod"/>
            </a:pPr>
            <a:r>
              <a:rPr lang="en-US" sz="3600" dirty="0"/>
              <a:t>Beam </a:t>
            </a:r>
            <a:r>
              <a:rPr lang="en-US" sz="3600" dirty="0" smtClean="0"/>
              <a:t>4 </a:t>
            </a:r>
            <a:r>
              <a:rPr lang="en-US" sz="3600" dirty="0"/>
              <a:t>(</a:t>
            </a:r>
            <a:r>
              <a:rPr lang="en-US" sz="3600" dirty="0" smtClean="0"/>
              <a:t>B4) </a:t>
            </a:r>
            <a:r>
              <a:rPr lang="en-US" sz="3600" dirty="0"/>
              <a:t>: </a:t>
            </a:r>
            <a:r>
              <a:rPr lang="en-US" sz="3600" dirty="0" smtClean="0"/>
              <a:t>(1250/200).</a:t>
            </a:r>
            <a:endParaRPr lang="ar-SA" sz="3600" dirty="0"/>
          </a:p>
          <a:p>
            <a:pPr marL="514350" indent="-514350" algn="l" rtl="0">
              <a:buFont typeface="+mj-lt"/>
              <a:buAutoNum type="arabicPeriod"/>
            </a:pPr>
            <a:endParaRPr lang="ar-SA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344" t="7085" r="6829" b="4119"/>
          <a:stretch/>
        </p:blipFill>
        <p:spPr>
          <a:xfrm>
            <a:off x="1364776" y="109182"/>
            <a:ext cx="9213440" cy="6754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404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87888" y="561560"/>
            <a:ext cx="887215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>
                <a:latin typeface="Andalus" pitchFamily="18" charset="-78"/>
                <a:cs typeface="Andalus" pitchFamily="18" charset="-78"/>
              </a:rPr>
              <a:t>The Faculty of Allied Medical Sciences 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26" y="1269446"/>
            <a:ext cx="6246253" cy="4963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29589" y="1970468"/>
            <a:ext cx="5434884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Location : </a:t>
            </a:r>
            <a:r>
              <a:rPr lang="en-US" sz="2400" dirty="0" err="1" smtClean="0"/>
              <a:t>Zababdeh</a:t>
            </a:r>
            <a:r>
              <a:rPr lang="en-US" sz="2400" dirty="0" smtClean="0"/>
              <a:t> – Jenin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4 Floors: Basement ,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,2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, and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floors.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Floor area : 1713 m²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Total Area : 6852 m²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68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shear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twice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earthquake load in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load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combinations.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dirty="0" smtClean="0">
                    <a:solidFill>
                      <a:schemeClr val="tx1"/>
                    </a:solidFill>
                  </a:rPr>
                  <a:t>The first hoop shall be located not more than 50 mm from the face of a supporting member.</a:t>
                </a: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d>
                      <m:dPr>
                        <m:begChr m:val="{"/>
                        <m:endChr m:val="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ds</m:t>
                            </m:r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. </a:t>
                </a:r>
              </a:p>
              <a:p>
                <a:pPr lvl="0" algn="l" rtl="0"/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  <a:blipFill rotWithShape="0">
                <a:blip r:embed="rId2"/>
                <a:stretch>
                  <a:fillRect l="-214" t="-47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 descr="C:\Users\RaFaT-El-3qeed\AppData\Local\Microsoft\Windows\INetCache\Content.Word\spac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96" y="245660"/>
            <a:ext cx="6483539" cy="2733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377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5217134"/>
                  </p:ext>
                </p:extLst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1710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sub>
                              </m:sSub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λ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c</m:t>
                                      </m:r>
                                    </m:sub>
                                    <m:sup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bd</m:t>
                              </m:r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ρ</m:t>
                                </m:r>
                                <m: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85</m:t>
                                    </m:r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61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u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d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den>
                                        </m:f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°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°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85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oh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A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S</m:t>
                                  </m:r>
                                </m:den>
                              </m:f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yt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d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25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600" dirty="0"/>
                        </a:p>
                      </a:txBody>
                      <a:tcPr anchor="ctr"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4461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100" dirty="0"/>
                        </a:p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S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v</m:t>
                                            </m:r>
                                            <m: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+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78323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c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cp</m:t>
                                    </m:r>
                                  </m:sub>
                                </m:sSub>
                                <m:r>
                                  <a:rPr lang="en-US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062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35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175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b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5217134"/>
                  </p:ext>
                </p:extLst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9624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65421" r="-2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65421" r="-1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65421" r="-758" b="-785047"/>
                          </a:stretch>
                        </a:blipFill>
                      </a:tcPr>
                    </a:tc>
                  </a:tr>
                  <a:tr h="687388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56637" r="-200758" b="-64336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02312" r="-100758" b="-38554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83333" r="-200758" b="-111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5867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360825" r="-200758" b="-5876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98864" r="-100758" b="-278977"/>
                          </a:stretch>
                        </a:blipFill>
                      </a:tcPr>
                    </a:tc>
                    <a:tc rowSpan="6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52632" r="-758" b="-301"/>
                          </a:stretch>
                        </a:blipFill>
                      </a:tcPr>
                    </a:tc>
                  </a:tr>
                  <a:tr h="482727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65823" r="-200758" b="-62151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5438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24194" r="-200758" b="-295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24194" r="-100758" b="-295968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829882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77941" r="-200758" b="-1698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77941" r="-100758" b="-16985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894207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34694" r="-200758" b="-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534694" r="-100758" b="-5714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137805" r="-200758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00251" y="0"/>
            <a:ext cx="2729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Equations: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41801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582" y="0"/>
            <a:ext cx="8302525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0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68703"/>
              </p:ext>
            </p:extLst>
          </p:nvPr>
        </p:nvGraphicFramePr>
        <p:xfrm>
          <a:off x="436382" y="702801"/>
          <a:ext cx="9916158" cy="541928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17515"/>
                <a:gridCol w="1934882"/>
                <a:gridCol w="1520615"/>
                <a:gridCol w="1520615"/>
                <a:gridCol w="1938781"/>
                <a:gridCol w="1283750"/>
              </a:tblGrid>
              <a:tr h="6550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transverse steel (S2)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transverse steel until 2h(S1)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Longitudinal </a:t>
                      </a:r>
                      <a:r>
                        <a:rPr lang="en-US" sz="1800" dirty="0">
                          <a:effectLst/>
                        </a:rPr>
                        <a:t>Steel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Dimension(h/d)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Beam 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5Ø10/m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9Ø10/m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(600/600)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B1-A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600/600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B1-B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2Ø16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800/600)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B2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Bottom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9Ø10/m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600/500)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B3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4Ø16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Bottom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6Ø12/m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6Ø12/m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3Ø22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(1250/200)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8Ø16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761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3Ø22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Bottom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3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824" y="187893"/>
            <a:ext cx="10515600" cy="4351338"/>
          </a:xfrm>
        </p:spPr>
        <p:txBody>
          <a:bodyPr/>
          <a:lstStyle/>
          <a:p>
            <a:pPr algn="l" rtl="0"/>
            <a:r>
              <a:rPr lang="en-US" b="1" u="sng" dirty="0" smtClean="0"/>
              <a:t>Beams sections</a:t>
            </a:r>
            <a:r>
              <a:rPr lang="en-US" b="1" u="sng" dirty="0" smtClean="0"/>
              <a:t>: (On Face of Joints)</a:t>
            </a:r>
            <a:endParaRPr lang="ar-SA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988" t="27759" r="5744" b="2438"/>
          <a:stretch/>
        </p:blipFill>
        <p:spPr>
          <a:xfrm>
            <a:off x="1023325" y="679572"/>
            <a:ext cx="9041900" cy="5854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4508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87" t="71582" r="6068" b="3435"/>
          <a:stretch/>
        </p:blipFill>
        <p:spPr>
          <a:xfrm>
            <a:off x="150122" y="499724"/>
            <a:ext cx="11913727" cy="2625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52540" y="-122234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561" t="62897" r="6534" b="2628"/>
          <a:stretch/>
        </p:blipFill>
        <p:spPr>
          <a:xfrm>
            <a:off x="109181" y="3057099"/>
            <a:ext cx="11955439" cy="366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406124" y="0"/>
            <a:ext cx="5480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Frames longitudinal sections</a:t>
            </a:r>
            <a:r>
              <a:rPr lang="en-US" sz="2800" b="1" u="sng" dirty="0"/>
              <a:t>: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296178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67410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COLUMNS AND SHEAR WALLS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1403" t="6647" r="-16337"/>
          <a:stretch/>
        </p:blipFill>
        <p:spPr>
          <a:xfrm>
            <a:off x="-528034" y="-26894"/>
            <a:ext cx="12544023" cy="6884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1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028"/>
            <a:ext cx="10515600" cy="597134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u="sng" dirty="0" smtClean="0"/>
              <a:t>Two columns in the project:</a:t>
            </a:r>
          </a:p>
          <a:p>
            <a:pPr marL="0" indent="0" algn="l" rtl="0">
              <a:buNone/>
            </a:pPr>
            <a:r>
              <a:rPr lang="en-US" sz="2400" dirty="0" smtClean="0"/>
              <a:t> 	1. C1: (450x450), 22 columns.</a:t>
            </a:r>
          </a:p>
          <a:p>
            <a:pPr marL="0" indent="0" algn="l" rtl="0">
              <a:buNone/>
            </a:pPr>
            <a:r>
              <a:rPr lang="en-US" sz="2400" dirty="0" smtClean="0"/>
              <a:t>	2. C2: (550x550), 36 columns.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/>
            <a:r>
              <a:rPr lang="en-US" sz="2400" b="1" u="sng" dirty="0" smtClean="0"/>
              <a:t>Design methodology:-</a:t>
            </a:r>
            <a:endParaRPr lang="ar-SA" sz="2400" b="1" u="sng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The design based on taking the critical edge, intermediate, and corner columns of C1 and C2</a:t>
            </a:r>
            <a:r>
              <a:rPr lang="en-US" sz="2400" dirty="0" smtClean="0"/>
              <a:t>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Drawing </a:t>
            </a:r>
            <a:r>
              <a:rPr lang="en-US" sz="2400" dirty="0"/>
              <a:t>the interaction diagram for C1 and C2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Using SAP to get the axial force and moments on each column.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Choosing </a:t>
            </a:r>
            <a:r>
              <a:rPr lang="en-US" sz="2400" dirty="0" smtClean="0"/>
              <a:t>the proper steel ratio.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Determining the spacing between hoops.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</p:spPr>
            <p:txBody>
              <a:bodyPr/>
              <a:lstStyle/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shear 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3 times</a:t>
                </a:r>
                <a:r>
                  <a:rPr lang="en-US" dirty="0">
                    <a:solidFill>
                      <a:schemeClr val="tx1"/>
                    </a:solidFill>
                  </a:rPr>
                  <a:t> the earthquake load in the load combinations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lvl="0" algn="l" rtl="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Hoops Equations (ACI318-11):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least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column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dimension</m:t>
                                </m:r>
                              </m:num>
                              <m:den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sz="18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least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clear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height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of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maximum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  <a:blipFill rotWithShape="0">
                <a:blip r:embed="rId2"/>
                <a:stretch>
                  <a:fillRect l="-302" t="-579" r="-102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صورة 1" descr="D:\Graduation_project II\design Pictures\ACI colum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0269" y="1505940"/>
            <a:ext cx="2815107" cy="487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2464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7" y="875441"/>
            <a:ext cx="7848600" cy="555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83391" y="1957589"/>
            <a:ext cx="3709115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Floors consists:</a:t>
            </a:r>
          </a:p>
          <a:p>
            <a:endParaRPr lang="en-US" sz="2800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Offices.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Lecture’s halls.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Laboratory.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Meeting rooms.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Mechanical and</a:t>
            </a:r>
          </a:p>
          <a:p>
            <a:r>
              <a:rPr lang="en-US" sz="2400" dirty="0" smtClean="0"/>
              <a:t>Electrical rooms.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51111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" t="5045" r="4003" b="5474"/>
          <a:stretch/>
        </p:blipFill>
        <p:spPr>
          <a:xfrm>
            <a:off x="955344" y="0"/>
            <a:ext cx="930736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50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213897"/>
              </p:ext>
            </p:extLst>
          </p:nvPr>
        </p:nvGraphicFramePr>
        <p:xfrm>
          <a:off x="193180" y="1825623"/>
          <a:ext cx="11552352" cy="323577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25392"/>
                <a:gridCol w="1925392"/>
                <a:gridCol w="1925392"/>
                <a:gridCol w="1925392"/>
                <a:gridCol w="1925392"/>
                <a:gridCol w="1925392"/>
              </a:tblGrid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Vu(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Mu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Pu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Dimensions</a:t>
                      </a:r>
                      <a:r>
                        <a:rPr lang="en-US" baseline="0" dirty="0" smtClean="0"/>
                        <a:t> (m)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Zone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 ID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0.45 x 0.45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C8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2038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0.45 x 0.45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C11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2407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0.45 x 0.45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C19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328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3092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0.55</a:t>
                      </a:r>
                      <a:r>
                        <a:rPr lang="en-US" baseline="0" dirty="0" smtClean="0"/>
                        <a:t> x 0.55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C39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3554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0.55</a:t>
                      </a:r>
                      <a:r>
                        <a:rPr lang="en-US" baseline="0" dirty="0" smtClean="0"/>
                        <a:t> x 0.55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C55</a:t>
                      </a:r>
                      <a:endParaRPr lang="ar-SA" dirty="0"/>
                    </a:p>
                  </a:txBody>
                  <a:tcPr/>
                </a:tc>
              </a:tr>
              <a:tr h="46225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60.5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3688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0.55</a:t>
                      </a:r>
                      <a:r>
                        <a:rPr lang="en-US" baseline="0" dirty="0" smtClean="0"/>
                        <a:t> x 0.55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C58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2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val="2377154928"/>
              </p:ext>
            </p:extLst>
          </p:nvPr>
        </p:nvGraphicFramePr>
        <p:xfrm>
          <a:off x="2189409" y="247403"/>
          <a:ext cx="7868991" cy="531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056066" y="5708045"/>
            <a:ext cx="9890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distribution of (M,P) point for checked 450mm-square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columns on C1 interaction diagram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640017">
            <a:off x="7134896" y="1815921"/>
            <a:ext cx="9659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1%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368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مخطط 2"/>
          <p:cNvGraphicFramePr/>
          <p:nvPr>
            <p:extLst>
              <p:ext uri="{D42A27DB-BD31-4B8C-83A1-F6EECF244321}">
                <p14:modId xmlns:p14="http://schemas.microsoft.com/office/powerpoint/2010/main" val="2280048965"/>
              </p:ext>
            </p:extLst>
          </p:nvPr>
        </p:nvGraphicFramePr>
        <p:xfrm>
          <a:off x="1519706" y="218940"/>
          <a:ext cx="8989453" cy="565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249252" y="5961260"/>
            <a:ext cx="9659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distribution of (M,P) point for checked 550mm-square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columns on C2 interaction diagram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 rot="2640017">
            <a:off x="7147775" y="1493950"/>
            <a:ext cx="9659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1%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</p:spPr>
            <p:txBody>
              <a:bodyPr/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Using a steel ratio of 1% is safe and economical for all columns.</a:t>
                </a:r>
              </a:p>
              <a:p>
                <a:pPr algn="l" rtl="0"/>
                <a:r>
                  <a:rPr lang="en-US" sz="2400" b="1" u="sng" dirty="0" smtClean="0">
                    <a:solidFill>
                      <a:schemeClr val="tx1"/>
                    </a:solidFill>
                  </a:rPr>
                  <a:t>The longitudinal steel is: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8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18 for C1 (450 x 450).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12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18 for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C2 (550 </a:t>
                </a:r>
                <a:r>
                  <a:rPr lang="en-US" sz="2400" dirty="0">
                    <a:solidFill>
                      <a:schemeClr val="tx1"/>
                    </a:solidFill>
                  </a:rPr>
                  <a:t>x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550).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b="1" u="sng" dirty="0">
                    <a:solidFill>
                      <a:schemeClr val="tx1"/>
                    </a:solidFill>
                  </a:rPr>
                  <a:t>H</a:t>
                </a:r>
                <a:r>
                  <a:rPr lang="en-US" sz="2400" b="1" u="sng" dirty="0" smtClean="0">
                    <a:solidFill>
                      <a:schemeClr val="tx1"/>
                    </a:solidFill>
                  </a:rPr>
                  <a:t>oops: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For All columns: </a:t>
                </a:r>
                <a:r>
                  <a:rPr lang="en-US" sz="2400" dirty="0">
                    <a:solidFill>
                      <a:schemeClr val="tx1"/>
                    </a:solidFill>
                  </a:rPr>
                  <a:t>provide 8 Ø10/m at a distance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0.7 </a:t>
                </a:r>
                <a:r>
                  <a:rPr lang="en-US" sz="2400" dirty="0">
                    <a:solidFill>
                      <a:schemeClr val="tx1"/>
                    </a:solidFill>
                  </a:rPr>
                  <a:t>m from the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top</a:t>
                </a: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 bottom joints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columns,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 5 Ø10/m on mid of column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Start with hoops at a distance of 5 cm from the face of supports.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Provide a lap splice length = 0.7 m.</a:t>
                </a: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 splicing of bars is made on the middle of columns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  <a:blipFill rotWithShape="0">
                <a:blip r:embed="rId2"/>
                <a:stretch>
                  <a:fillRect l="-455" t="-738" r="-56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-1103" t="33297" r="1103" b="2380"/>
          <a:stretch/>
        </p:blipFill>
        <p:spPr>
          <a:xfrm>
            <a:off x="1094704" y="1200036"/>
            <a:ext cx="10225826" cy="51632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9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8056"/>
          <a:stretch/>
        </p:blipFill>
        <p:spPr>
          <a:xfrm>
            <a:off x="804325" y="1571221"/>
            <a:ext cx="10506075" cy="42154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84629" y="695458"/>
                <a:ext cx="8009246" cy="7078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4000" dirty="0" smtClean="0"/>
                  <a:t>Hoops in column (</a:t>
                </a:r>
                <a14:m>
                  <m:oMath xmlns:m="http://schemas.openxmlformats.org/officeDocument/2006/math">
                    <m:r>
                      <a:rPr lang="en-US" sz="4000" b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4000" dirty="0" smtClean="0"/>
                  <a:t>10/m)</a:t>
                </a:r>
                <a:endParaRPr lang="ar-SA" sz="4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629" y="695458"/>
                <a:ext cx="8009246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2742" t="-16379" b="-3534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86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184" t="3462" r="45015" b="4745"/>
          <a:stretch/>
        </p:blipFill>
        <p:spPr>
          <a:xfrm>
            <a:off x="380531" y="890385"/>
            <a:ext cx="2891776" cy="490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-1" t="3104" r="70787" b="1824"/>
          <a:stretch/>
        </p:blipFill>
        <p:spPr>
          <a:xfrm>
            <a:off x="4353060" y="43779"/>
            <a:ext cx="3876540" cy="6677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2356834" y="2859110"/>
            <a:ext cx="2550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0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8" y="128789"/>
            <a:ext cx="10515600" cy="5571656"/>
          </a:xfrm>
        </p:spPr>
        <p:txBody>
          <a:bodyPr/>
          <a:lstStyle/>
          <a:p>
            <a:pPr algn="l" rtl="0"/>
            <a:r>
              <a:rPr lang="en-US" sz="2800" b="1" u="sng" dirty="0" smtClean="0"/>
              <a:t>Design of shear wall 6 :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8" y="1583851"/>
            <a:ext cx="11772900" cy="4591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147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218939"/>
            <a:ext cx="11346287" cy="6194739"/>
          </a:xfrm>
        </p:spPr>
        <p:txBody>
          <a:bodyPr>
            <a:normAutofit/>
          </a:bodyPr>
          <a:lstStyle/>
          <a:p>
            <a:pPr algn="l" rtl="0"/>
            <a:r>
              <a:rPr lang="en-CA" sz="2400" b="1" u="sng" dirty="0" smtClean="0"/>
              <a:t>Minimum </a:t>
            </a:r>
            <a:r>
              <a:rPr lang="en-CA" sz="2400" b="1" u="sng" dirty="0"/>
              <a:t>reinforcement in shear walls according to ACI318-11</a:t>
            </a:r>
            <a:endParaRPr lang="en-US" sz="2400" b="1" u="sng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vertical reinforcement area </a:t>
            </a:r>
            <a:r>
              <a:rPr lang="en-US" sz="2400" dirty="0" err="1" smtClean="0"/>
              <a:t>area</a:t>
            </a:r>
            <a:r>
              <a:rPr lang="en-US" sz="2400" dirty="0"/>
              <a:t>, 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0.0012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r>
              <a:rPr lang="en-US" sz="2400" dirty="0"/>
              <a:t> 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horizontal reinforcement </a:t>
            </a:r>
            <a:r>
              <a:rPr lang="en-US" sz="2400" dirty="0" smtClean="0"/>
              <a:t>area, </a:t>
            </a:r>
            <a:r>
              <a:rPr lang="en-US" sz="2400" dirty="0"/>
              <a:t>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/>
              <a:t>Vertical and horizontal reinforcement shall not be spaced farther apart than three times the wall thickness, nor farther apart than 450 mm.</a:t>
            </a:r>
          </a:p>
          <a:p>
            <a:pPr algn="l" rtl="0"/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5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83" y="897937"/>
            <a:ext cx="8373486" cy="5438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6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Equations: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Compressive strength: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𝑘𝑙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0" lvl="1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h𝑖𝑐𝑘𝑛𝑒𝑠𝑠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 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bd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                                                       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yt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                                                                      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  <a:blipFill rotWithShape="0">
                <a:blip r:embed="rId2"/>
                <a:stretch>
                  <a:fillRect l="-265" t="-47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2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</p:spPr>
            <p:txBody>
              <a:bodyPr>
                <a:no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Length of SW6 = 6.4 m.</a:t>
                </a: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Thickness of SW6 = 0.35 m      (assumed previously)</a:t>
                </a:r>
              </a:p>
              <a:p>
                <a:pPr marL="0" indent="0" algn="l" rtl="0">
                  <a:buNone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lvl="1" algn="l" rtl="0"/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 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4160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166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6400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256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…. The thickness is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accepted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  <a:blipFill rotWithShape="0">
                <a:blip r:embed="rId2"/>
                <a:stretch>
                  <a:fillRect l="-447" t="-152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7882" y="3825026"/>
            <a:ext cx="471366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Using</a:t>
            </a:r>
            <a:r>
              <a:rPr lang="en-US" dirty="0" smtClean="0"/>
              <a:t> </a:t>
            </a:r>
            <a:r>
              <a:rPr lang="en-US" sz="2800" dirty="0" smtClean="0"/>
              <a:t>SAP : 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764224"/>
              </p:ext>
            </p:extLst>
          </p:nvPr>
        </p:nvGraphicFramePr>
        <p:xfrm>
          <a:off x="1468190" y="4670218"/>
          <a:ext cx="8859235" cy="16404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1847"/>
                <a:gridCol w="1771847"/>
                <a:gridCol w="1771847"/>
                <a:gridCol w="1771847"/>
                <a:gridCol w="1771847"/>
              </a:tblGrid>
              <a:tr h="82021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Vu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Muy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Mux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</a:t>
                      </a:r>
                      <a:r>
                        <a:rPr lang="en-US" baseline="0" dirty="0" smtClean="0"/>
                        <a:t> ID</a:t>
                      </a:r>
                      <a:endParaRPr lang="ar-SA" dirty="0"/>
                    </a:p>
                  </a:txBody>
                  <a:tcPr anchor="ctr"/>
                </a:tc>
              </a:tr>
              <a:tr h="82021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2810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147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20150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7718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SW6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5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Use total cover =  40 mm.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11853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2810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75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3746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        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, therefore, use the minimum horizontal steel according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 ACI318-11</a:t>
                </a:r>
                <a:r>
                  <a:rPr lang="en-US" sz="24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002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350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Then, for each face of wall,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700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→ use 1Ø10/250 mm</a:t>
                </a: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  <a:blipFill rotWithShape="0">
                <a:blip r:embed="rId2"/>
                <a:stretch>
                  <a:fillRect l="-407" t="-79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3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مخطط 6"/>
          <p:cNvGraphicFramePr/>
          <p:nvPr>
            <p:extLst>
              <p:ext uri="{D42A27DB-BD31-4B8C-83A1-F6EECF244321}">
                <p14:modId xmlns:p14="http://schemas.microsoft.com/office/powerpoint/2010/main" val="3291965307"/>
              </p:ext>
            </p:extLst>
          </p:nvPr>
        </p:nvGraphicFramePr>
        <p:xfrm>
          <a:off x="1281930" y="295729"/>
          <a:ext cx="8926596" cy="6118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2597872">
            <a:off x="6944635" y="1916342"/>
            <a:ext cx="705436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1%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 rot="2597872">
            <a:off x="6037232" y="2568154"/>
            <a:ext cx="8632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0.75%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 rot="2597872">
            <a:off x="4825740" y="3279499"/>
            <a:ext cx="85370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0.5%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63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 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6400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350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16800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on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the two sides.</a:t>
                </a: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147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420</m:t>
                            </m:r>
                          </m:e>
                        </m:d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310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1440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each side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/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The total longitudinal steel in SW6 for each side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16800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1440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9840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→ </a:t>
                </a:r>
                <a:r>
                  <a:rPr lang="en-US" sz="2400" dirty="0">
                    <a:solidFill>
                      <a:schemeClr val="tx1"/>
                    </a:solidFill>
                  </a:rPr>
                  <a:t>Use 1Ø18/20cm, or 6Ø18mm/1m.</a:t>
                </a:r>
              </a:p>
              <a:p>
                <a:pPr algn="l" rtl="0"/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  <a:blipFill rotWithShape="0">
                <a:blip r:embed="rId2"/>
                <a:stretch>
                  <a:fillRect l="-774" t="-85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006" t="76301" r="5660" b="1331"/>
          <a:stretch/>
        </p:blipFill>
        <p:spPr>
          <a:xfrm>
            <a:off x="296479" y="4006968"/>
            <a:ext cx="11680921" cy="2284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0869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046" y="827314"/>
            <a:ext cx="9589477" cy="235641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FOOTING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26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/>
          <a:lstStyle/>
          <a:p>
            <a:pPr algn="l" rtl="0"/>
            <a:r>
              <a:rPr lang="en-US" dirty="0" smtClean="0"/>
              <a:t>Soil type : Rock.</a:t>
            </a:r>
          </a:p>
          <a:p>
            <a:pPr algn="l" rtl="0"/>
            <a:r>
              <a:rPr lang="en-US" dirty="0" smtClean="0"/>
              <a:t>Allowable Bearing Capacity: 300 </a:t>
            </a:r>
            <a:r>
              <a:rPr lang="en-US" dirty="0" err="1" smtClean="0"/>
              <a:t>kN</a:t>
            </a:r>
            <a:r>
              <a:rPr lang="en-US" dirty="0" smtClean="0"/>
              <a:t>/m²</a:t>
            </a:r>
          </a:p>
          <a:p>
            <a:pPr algn="l" rtl="0"/>
            <a:r>
              <a:rPr lang="en-US" dirty="0" smtClean="0"/>
              <a:t>  Grouping of footings are shown in table below: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209290"/>
              </p:ext>
            </p:extLst>
          </p:nvPr>
        </p:nvGraphicFramePr>
        <p:xfrm>
          <a:off x="478303" y="2194563"/>
          <a:ext cx="11029070" cy="4534468"/>
        </p:xfrm>
        <a:graphic>
          <a:graphicData uri="http://schemas.openxmlformats.org/drawingml/2006/table">
            <a:tbl>
              <a:tblPr rtl="1" firstRow="1" lastCol="1" bandRow="1">
                <a:tableStyleId>{5C22544A-7EE6-4342-B048-85BDC9FD1C3A}</a:tableStyleId>
              </a:tblPr>
              <a:tblGrid>
                <a:gridCol w="4574030"/>
                <a:gridCol w="1859946"/>
                <a:gridCol w="1985274"/>
                <a:gridCol w="1388923"/>
                <a:gridCol w="1220897"/>
              </a:tblGrid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under column/wall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dimensions (LxB)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footing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Type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Footing ID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C2,C10,C13,C14,C56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 X 150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single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C3, C4, C5, C6, C9, C21, C31, C32, C33, C35, C40, C51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 X 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single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C7,C8, C18, C20, C25, C30, C41, C48, C57,C58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230 X 230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single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C19, C34, C45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250 X 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single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561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SW1 , C1, C12, SW2 , C11, </a:t>
                      </a:r>
                      <a:r>
                        <a:rPr lang="en-US" sz="1400" dirty="0" smtClean="0">
                          <a:effectLst/>
                        </a:rPr>
                        <a:t>C22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1010 X150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SW9,C15,C16,C17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760 X 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SW8 ,C43,C46,C49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800 X 180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SW6, C44,C47,C50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800 X 220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SW7,C52,C53,C54,C55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1160 X 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SW5,C42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 X 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C26,C27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 X 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Combined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SW4,C36,C37,C38,C39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1240 X 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Continuous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F12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17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SW3 ,C32,C24,C28,C29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1160 X 670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F13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4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72" y="295728"/>
            <a:ext cx="9793411" cy="6562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60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Design of Footing F4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4723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Maximum load on F4 comes from C19.</a:t>
            </a:r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06342"/>
              </p:ext>
            </p:extLst>
          </p:nvPr>
        </p:nvGraphicFramePr>
        <p:xfrm>
          <a:off x="279470" y="2391509"/>
          <a:ext cx="11664000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9476"/>
                <a:gridCol w="1856935"/>
                <a:gridCol w="1041009"/>
                <a:gridCol w="1041010"/>
                <a:gridCol w="886264"/>
                <a:gridCol w="1215405"/>
                <a:gridCol w="1451428"/>
                <a:gridCol w="906473"/>
                <a:gridCol w="1296000"/>
              </a:tblGrid>
              <a:tr h="85812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Ultimate load(1.4D)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Ultimate load(1.2D+1.6L)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 load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 Load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81347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1869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2045.2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1612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277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1335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2.5 x 2.5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0.45 x 0.45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C19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443002"/>
              </p:ext>
            </p:extLst>
          </p:nvPr>
        </p:nvGraphicFramePr>
        <p:xfrm>
          <a:off x="265401" y="4618355"/>
          <a:ext cx="11664002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77659"/>
                <a:gridCol w="1130089"/>
                <a:gridCol w="1326349"/>
                <a:gridCol w="1445981"/>
                <a:gridCol w="1445981"/>
                <a:gridCol w="1445981"/>
                <a:gridCol w="1445981"/>
                <a:gridCol w="1445981"/>
              </a:tblGrid>
              <a:tr h="78779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Ultimate Moment 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Live Moment(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 Moment(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26507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45.68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36.5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4.7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31.8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2.5 x 2.5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0.45 x 0.45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C19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2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077290"/>
                  </p:ext>
                </p:extLst>
              </p:nvPr>
            </p:nvGraphicFramePr>
            <p:xfrm>
              <a:off x="772490" y="1609654"/>
              <a:ext cx="10848342" cy="173656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204882"/>
                    <a:gridCol w="1190269"/>
                    <a:gridCol w="1190269"/>
                    <a:gridCol w="1190269"/>
                    <a:gridCol w="1190269"/>
                    <a:gridCol w="1190269"/>
                    <a:gridCol w="1190269"/>
                    <a:gridCol w="1190269"/>
                    <a:gridCol w="1311577"/>
                  </a:tblGrid>
                  <a:tr h="26125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As(mm²)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Vp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Vc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kN.m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err="1" smtClean="0"/>
                            <a:t>Qmax</a:t>
                          </a:r>
                          <a:endParaRPr lang="en-US" dirty="0" smtClean="0"/>
                        </a:p>
                        <a:p>
                          <a:pPr algn="ctr" rtl="1"/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Footing ID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1170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0.65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1626.8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1666.8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146.53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396.86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181.11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344.7 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F4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077290"/>
                  </p:ext>
                </p:extLst>
              </p:nvPr>
            </p:nvGraphicFramePr>
            <p:xfrm>
              <a:off x="772490" y="1609654"/>
              <a:ext cx="10848342" cy="173656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204882"/>
                    <a:gridCol w="1190269"/>
                    <a:gridCol w="1190269"/>
                    <a:gridCol w="1190269"/>
                    <a:gridCol w="1190269"/>
                    <a:gridCol w="1190269"/>
                    <a:gridCol w="1190269"/>
                    <a:gridCol w="1190269"/>
                    <a:gridCol w="1311577"/>
                  </a:tblGrid>
                  <a:tr h="9144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As(mm²)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564" t="-3333" r="-513333" b="-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00000" t="-3333" r="-311224" b="-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kN.m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err="1" smtClean="0"/>
                            <a:t>Qmax</a:t>
                          </a:r>
                          <a:endParaRPr lang="en-US" dirty="0" smtClean="0"/>
                        </a:p>
                        <a:p>
                          <a:pPr algn="ctr" rtl="1"/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Footing ID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1170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0.65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1626.8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1666.8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146.53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396.86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181.11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344.7 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F4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2887127"/>
                  </p:ext>
                </p:extLst>
              </p:nvPr>
            </p:nvGraphicFramePr>
            <p:xfrm>
              <a:off x="2046514" y="3796695"/>
              <a:ext cx="8258628" cy="1486505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82112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Top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Bottom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665383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6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12 / </a:t>
                          </a:r>
                          <a:r>
                            <a:rPr lang="en-US" dirty="0" smtClean="0"/>
                            <a:t>m (15</a:t>
                          </a:r>
                          <a:r>
                            <a:rPr lang="en-US" baseline="0" dirty="0" smtClean="0"/>
                            <a:t> bars along 2.5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16 / </a:t>
                          </a:r>
                          <a:r>
                            <a:rPr lang="en-US" dirty="0" smtClean="0"/>
                            <a:t>m (15</a:t>
                          </a:r>
                          <a:r>
                            <a:rPr lang="en-US" baseline="0" dirty="0" smtClean="0"/>
                            <a:t> bars along 2.5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2887127"/>
                  </p:ext>
                </p:extLst>
              </p:nvPr>
            </p:nvGraphicFramePr>
            <p:xfrm>
              <a:off x="2046514" y="3796695"/>
              <a:ext cx="8258628" cy="1486505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82112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Top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Bottom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665383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0" t="-127273" r="-90210" b="-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11700" t="-127273" r="-624" b="-181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atin typeface="Bell MT" pitchFamily="18" charset="0"/>
                <a:ea typeface="+mj-ea"/>
              </a:rPr>
              <a:t>Codes</a:t>
            </a:r>
            <a:endParaRPr lang="ar-SA" sz="4800" b="1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318-11 (American Concrete Institute)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 IBC-2012 (International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UBC-97 (Uniform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Israeli Standards SI 413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Jordanian National Building Code.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790" t="36005" r="6345" b="6048"/>
          <a:stretch/>
        </p:blipFill>
        <p:spPr>
          <a:xfrm>
            <a:off x="1277256" y="1380768"/>
            <a:ext cx="9231086" cy="4702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38200" y="420914"/>
            <a:ext cx="81461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Cross section in F4</a:t>
            </a:r>
            <a:endParaRPr lang="ar-SA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654300" y="3841750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475788" y="4005036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8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28359" y="1394188"/>
            <a:ext cx="10562380" cy="235641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GROUND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3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8034" y="499254"/>
            <a:ext cx="10800008" cy="64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l" rtl="0"/>
            <a:r>
              <a:rPr lang="en-US" sz="2600" dirty="0" smtClean="0"/>
              <a:t>Ground beams: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- GB1 : (650/450).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- GB2 : (650/550).</a:t>
            </a:r>
          </a:p>
          <a:p>
            <a:pPr marL="0" indent="0" algn="l" rtl="0">
              <a:buFont typeface="Wingdings 3" charset="2"/>
              <a:buNone/>
            </a:pPr>
            <a:endParaRPr lang="en-US" sz="2600" dirty="0" smtClean="0"/>
          </a:p>
          <a:p>
            <a:pPr algn="l" rtl="0"/>
            <a:r>
              <a:rPr lang="en-US" sz="2600" dirty="0" smtClean="0"/>
              <a:t>Design philosophy: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By applying a 2 mm displacement at a joint under a footing that have the tallest ground beam.</a:t>
            </a:r>
          </a:p>
          <a:p>
            <a:pPr marL="0" indent="0" algn="l" rtl="0">
              <a:buFont typeface="Wingdings 3" charset="2"/>
              <a:buNone/>
            </a:pPr>
            <a:endParaRPr lang="en-US" sz="26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Then, determine the area of steel by using a half of steel ratio resulting from the moment.</a:t>
            </a:r>
          </a:p>
          <a:p>
            <a:pPr marL="0" indent="0" algn="l" rtl="0">
              <a:buFont typeface="Wingdings 3" charset="2"/>
              <a:buNone/>
            </a:pPr>
            <a:endParaRPr lang="en-US" sz="24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587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50166591"/>
                  </p:ext>
                </p:extLst>
              </p:nvPr>
            </p:nvGraphicFramePr>
            <p:xfrm>
              <a:off x="256034" y="295729"/>
              <a:ext cx="9725093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Mid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kN.m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10 / m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516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982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10 / m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18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516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982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50166591"/>
                  </p:ext>
                </p:extLst>
              </p:nvPr>
            </p:nvGraphicFramePr>
            <p:xfrm>
              <a:off x="256034" y="295729"/>
              <a:ext cx="9725093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Mid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kN.m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877" t="-181967" r="-601754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877" t="-181967" r="-501754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877" t="-181967" r="-401754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0877" t="-181967" r="-301754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516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982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877" t="-281967" r="-601754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877" t="-281967" r="-501754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877" t="-281967" r="-401754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0877" t="-281967" r="-301754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516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982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GB2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310" t="32071" r="6343" b="6585"/>
          <a:stretch/>
        </p:blipFill>
        <p:spPr>
          <a:xfrm>
            <a:off x="1281111" y="2163855"/>
            <a:ext cx="9071429" cy="455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4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493949" y="1844823"/>
            <a:ext cx="8858591" cy="24696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GRAVITY &amp; LATERAL</a:t>
            </a:r>
          </a:p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LOADS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78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530196828"/>
              </p:ext>
            </p:extLst>
          </p:nvPr>
        </p:nvGraphicFramePr>
        <p:xfrm>
          <a:off x="1813872" y="321557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Custom 1">
      <a:majorFont>
        <a:latin typeface="Century Gothic"/>
        <a:ea typeface=""/>
        <a:cs typeface="Times New Roman"/>
      </a:majorFont>
      <a:minorFont>
        <a:latin typeface="Century Gothic"/>
        <a:ea typeface=""/>
        <a:cs typeface="Arial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1034</TotalTime>
  <Words>1796</Words>
  <Application>Microsoft Office PowerPoint</Application>
  <PresentationFormat>Widescreen</PresentationFormat>
  <Paragraphs>788</Paragraphs>
  <Slides>74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5" baseType="lpstr">
      <vt:lpstr>Andalus</vt:lpstr>
      <vt:lpstr>Arial</vt:lpstr>
      <vt:lpstr>Bell MT</vt:lpstr>
      <vt:lpstr>Calibri</vt:lpstr>
      <vt:lpstr>Cambria Math</vt:lpstr>
      <vt:lpstr>Century Gothic</vt:lpstr>
      <vt:lpstr>Courier New</vt:lpstr>
      <vt:lpstr>Times New Roman</vt:lpstr>
      <vt:lpstr>Wingdings</vt:lpstr>
      <vt:lpstr>Wingdings 3</vt:lpstr>
      <vt:lpstr>Ion</vt:lpstr>
      <vt:lpstr>An-Najah National University Engineering &amp; IT Faculty Civil Engineering Department</vt:lpstr>
      <vt:lpstr>Outline: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design factors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FOOTING</vt:lpstr>
      <vt:lpstr>PowerPoint Presentation</vt:lpstr>
      <vt:lpstr>PowerPoint Presentation</vt:lpstr>
      <vt:lpstr>Design of Footing F4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MAHMUOD</dc:creator>
  <cp:lastModifiedBy>MAHMUOD</cp:lastModifiedBy>
  <cp:revision>112</cp:revision>
  <dcterms:created xsi:type="dcterms:W3CDTF">2015-05-11T06:41:03Z</dcterms:created>
  <dcterms:modified xsi:type="dcterms:W3CDTF">2015-05-12T22:17:49Z</dcterms:modified>
</cp:coreProperties>
</file>