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309" r:id="rId4"/>
    <p:sldId id="306" r:id="rId5"/>
    <p:sldId id="307" r:id="rId6"/>
    <p:sldId id="280" r:id="rId7"/>
    <p:sldId id="281" r:id="rId8"/>
    <p:sldId id="283" r:id="rId9"/>
    <p:sldId id="308" r:id="rId10"/>
    <p:sldId id="271" r:id="rId11"/>
    <p:sldId id="274" r:id="rId12"/>
    <p:sldId id="289" r:id="rId13"/>
    <p:sldId id="311" r:id="rId14"/>
    <p:sldId id="293" r:id="rId15"/>
    <p:sldId id="295" r:id="rId16"/>
    <p:sldId id="312" r:id="rId17"/>
    <p:sldId id="317" r:id="rId18"/>
    <p:sldId id="313" r:id="rId19"/>
    <p:sldId id="318" r:id="rId20"/>
    <p:sldId id="314" r:id="rId21"/>
    <p:sldId id="315" r:id="rId22"/>
    <p:sldId id="316" r:id="rId23"/>
    <p:sldId id="319" r:id="rId24"/>
    <p:sldId id="320" r:id="rId25"/>
    <p:sldId id="321" r:id="rId26"/>
    <p:sldId id="322" r:id="rId27"/>
    <p:sldId id="323" r:id="rId28"/>
    <p:sldId id="324" r:id="rId29"/>
    <p:sldId id="325" r:id="rId30"/>
    <p:sldId id="326" r:id="rId31"/>
    <p:sldId id="327" r:id="rId32"/>
    <p:sldId id="328" r:id="rId33"/>
    <p:sldId id="278" r:id="rId34"/>
    <p:sldId id="329" r:id="rId35"/>
    <p:sldId id="330" r:id="rId36"/>
    <p:sldId id="331" r:id="rId37"/>
    <p:sldId id="332" r:id="rId38"/>
    <p:sldId id="333" r:id="rId39"/>
    <p:sldId id="334" r:id="rId40"/>
    <p:sldId id="335" r:id="rId41"/>
    <p:sldId id="279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2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-546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25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m\Desktop\New%20Microsoft%20Excel%20Workshee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hart%20in%20Microsoft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doughnut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 dirty="0">
                        <a:solidFill>
                          <a:schemeClr val="bg1"/>
                        </a:solidFill>
                      </a:rPr>
                      <a:t>Lighting, 12%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 dirty="0">
                        <a:solidFill>
                          <a:schemeClr val="bg1"/>
                        </a:solidFill>
                      </a:rPr>
                      <a:t>Chillers, 35%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400" dirty="0">
                        <a:solidFill>
                          <a:schemeClr val="bg1"/>
                        </a:solidFill>
                      </a:rPr>
                      <a:t>AC's, 18%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400" dirty="0">
                        <a:solidFill>
                          <a:schemeClr val="bg1"/>
                        </a:solidFill>
                      </a:rPr>
                      <a:t>Laundry, 12%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0505045483869651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solidFill>
                          <a:schemeClr val="bg1"/>
                        </a:solidFill>
                      </a:rPr>
                      <a:t>O</a:t>
                    </a:r>
                    <a:r>
                      <a:rPr lang="en-US" sz="1400" baseline="-25000" dirty="0" smtClean="0">
                        <a:solidFill>
                          <a:schemeClr val="bg1"/>
                        </a:solidFill>
                      </a:rPr>
                      <a:t>2</a:t>
                    </a:r>
                    <a:r>
                      <a:rPr lang="en-US" sz="1400" dirty="0" smtClean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en-US" sz="1400" dirty="0">
                        <a:solidFill>
                          <a:schemeClr val="bg1"/>
                        </a:solidFill>
                      </a:rPr>
                      <a:t>Station, 4.50%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z="1400" dirty="0">
                        <a:solidFill>
                          <a:schemeClr val="bg1"/>
                        </a:solidFill>
                      </a:rPr>
                      <a:t>Elevators, 2.50%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z="1400" dirty="0">
                        <a:solidFill>
                          <a:schemeClr val="bg1"/>
                        </a:solidFill>
                      </a:rPr>
                      <a:t>Others, 16%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Sheet1!$A$2:$A$8</c:f>
              <c:strCache>
                <c:ptCount val="7"/>
                <c:pt idx="0">
                  <c:v>Lighting</c:v>
                </c:pt>
                <c:pt idx="1">
                  <c:v>Chillers</c:v>
                </c:pt>
                <c:pt idx="2">
                  <c:v>AC's</c:v>
                </c:pt>
                <c:pt idx="3">
                  <c:v>Laundry</c:v>
                </c:pt>
                <c:pt idx="4">
                  <c:v>Oxygen Station</c:v>
                </c:pt>
                <c:pt idx="5">
                  <c:v>Elevators</c:v>
                </c:pt>
                <c:pt idx="6">
                  <c:v>Others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0.12</c:v>
                </c:pt>
                <c:pt idx="1">
                  <c:v>0.35</c:v>
                </c:pt>
                <c:pt idx="2">
                  <c:v>0.18</c:v>
                </c:pt>
                <c:pt idx="3">
                  <c:v>0.12</c:v>
                </c:pt>
                <c:pt idx="4" formatCode="0.00%">
                  <c:v>4.4999999999999998E-2</c:v>
                </c:pt>
                <c:pt idx="5" formatCode="0.00%">
                  <c:v>2.5000000000000001E-2</c:v>
                </c:pt>
                <c:pt idx="6">
                  <c:v>0.16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Boilers Consumption </a:t>
            </a:r>
            <a:r>
              <a:rPr lang="en-US" dirty="0"/>
              <a:t>(NIS)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'[Chart in Microsoft PowerPoint]Sheet1'!$B$1</c:f>
              <c:strCache>
                <c:ptCount val="1"/>
                <c:pt idx="0">
                  <c:v>Consumption (NIS)</c:v>
                </c:pt>
              </c:strCache>
            </c:strRef>
          </c:tx>
          <c:invertIfNegative val="0"/>
          <c:cat>
            <c:strRef>
              <c:f>'[Chart in Microsoft PowerPoint]Sheet1'!$A$2:$A$3</c:f>
              <c:strCache>
                <c:ptCount val="2"/>
                <c:pt idx="0">
                  <c:v>Summer</c:v>
                </c:pt>
                <c:pt idx="1">
                  <c:v>Winter</c:v>
                </c:pt>
              </c:strCache>
            </c:strRef>
          </c:cat>
          <c:val>
            <c:numRef>
              <c:f>'[Chart in Microsoft PowerPoint]Sheet1'!$B$2:$B$3</c:f>
              <c:numCache>
                <c:formatCode>General</c:formatCode>
                <c:ptCount val="2"/>
                <c:pt idx="0">
                  <c:v>3500</c:v>
                </c:pt>
                <c:pt idx="1">
                  <c:v>10000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0542592"/>
        <c:axId val="40544128"/>
      </c:barChart>
      <c:catAx>
        <c:axId val="40542592"/>
        <c:scaling>
          <c:orientation val="minMax"/>
        </c:scaling>
        <c:delete val="0"/>
        <c:axPos val="b"/>
        <c:majorTickMark val="out"/>
        <c:minorTickMark val="none"/>
        <c:tickLblPos val="nextTo"/>
        <c:crossAx val="40544128"/>
        <c:crosses val="autoZero"/>
        <c:auto val="1"/>
        <c:lblAlgn val="ctr"/>
        <c:lblOffset val="100"/>
        <c:noMultiLvlLbl val="0"/>
      </c:catAx>
      <c:valAx>
        <c:axId val="405441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5425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F873C0-5CF4-45B6-AD9B-8F0CB3A3C9C7}" type="doc">
      <dgm:prSet loTypeId="urn:microsoft.com/office/officeart/2005/8/layout/lProcess3" loCatId="process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FF18D4E-2FDF-4E30-A7B2-8CE47A7233F1}">
      <dgm:prSet/>
      <dgm:spPr>
        <a:solidFill>
          <a:schemeClr val="accent2">
            <a:lumMod val="50000"/>
          </a:schemeClr>
        </a:solidFill>
        <a:ln>
          <a:solidFill>
            <a:srgbClr val="D1FFFF"/>
          </a:solidFill>
        </a:ln>
      </dgm:spPr>
      <dgm:t>
        <a:bodyPr/>
        <a:lstStyle/>
        <a:p>
          <a:pPr rtl="0"/>
          <a:r>
            <a:rPr lang="en-US" dirty="0" smtClean="0">
              <a:solidFill>
                <a:schemeClr val="accent6">
                  <a:lumMod val="50000"/>
                </a:schemeClr>
              </a:solidFill>
            </a:rPr>
            <a:t>Health sector</a:t>
          </a:r>
          <a:endParaRPr lang="en-US" dirty="0">
            <a:solidFill>
              <a:schemeClr val="accent6">
                <a:lumMod val="50000"/>
              </a:schemeClr>
            </a:solidFill>
          </a:endParaRPr>
        </a:p>
      </dgm:t>
    </dgm:pt>
    <dgm:pt modelId="{E52E6DCF-1260-4D79-B82C-6FD62BF053BA}" type="parTrans" cxnId="{631BA1CA-A75B-47DC-A1DB-F16264B5CE93}">
      <dgm:prSet/>
      <dgm:spPr/>
      <dgm:t>
        <a:bodyPr/>
        <a:lstStyle/>
        <a:p>
          <a:endParaRPr lang="en-US"/>
        </a:p>
      </dgm:t>
    </dgm:pt>
    <dgm:pt modelId="{1BC6915F-9BB7-4D6F-B4B5-01F7E94F6B04}" type="sibTrans" cxnId="{631BA1CA-A75B-47DC-A1DB-F16264B5CE93}">
      <dgm:prSet/>
      <dgm:spPr/>
      <dgm:t>
        <a:bodyPr/>
        <a:lstStyle/>
        <a:p>
          <a:endParaRPr lang="en-US"/>
        </a:p>
      </dgm:t>
    </dgm:pt>
    <dgm:pt modelId="{E2EBF618-4942-46BC-8807-240EEE7DAD52}">
      <dgm:prSet/>
      <dgm:spPr>
        <a:solidFill>
          <a:schemeClr val="accent2">
            <a:lumMod val="50000"/>
          </a:schemeClr>
        </a:solidFill>
      </dgm:spPr>
      <dgm:t>
        <a:bodyPr/>
        <a:lstStyle/>
        <a:p>
          <a:pPr rtl="0"/>
          <a:r>
            <a:rPr lang="en-US" dirty="0" err="1" smtClean="0">
              <a:solidFill>
                <a:schemeClr val="accent6">
                  <a:lumMod val="50000"/>
                </a:schemeClr>
              </a:solidFill>
            </a:rPr>
            <a:t>Rafedia</a:t>
          </a:r>
          <a:r>
            <a:rPr lang="en-US" dirty="0" smtClean="0">
              <a:solidFill>
                <a:schemeClr val="accent6">
                  <a:lumMod val="50000"/>
                </a:schemeClr>
              </a:solidFill>
            </a:rPr>
            <a:t>/Nablus</a:t>
          </a:r>
          <a:endParaRPr lang="en-US" dirty="0">
            <a:solidFill>
              <a:schemeClr val="accent6">
                <a:lumMod val="50000"/>
              </a:schemeClr>
            </a:solidFill>
          </a:endParaRPr>
        </a:p>
      </dgm:t>
    </dgm:pt>
    <dgm:pt modelId="{744B0E9B-B8D4-44F3-A85D-BEC1A0CEF674}" type="parTrans" cxnId="{EAD30AC4-6059-4F39-BF24-E58524B12083}">
      <dgm:prSet/>
      <dgm:spPr/>
      <dgm:t>
        <a:bodyPr/>
        <a:lstStyle/>
        <a:p>
          <a:endParaRPr lang="en-US"/>
        </a:p>
      </dgm:t>
    </dgm:pt>
    <dgm:pt modelId="{7F5B7634-7856-4CE4-8010-7A7D0396A8AD}" type="sibTrans" cxnId="{EAD30AC4-6059-4F39-BF24-E58524B12083}">
      <dgm:prSet/>
      <dgm:spPr/>
      <dgm:t>
        <a:bodyPr/>
        <a:lstStyle/>
        <a:p>
          <a:endParaRPr lang="en-US"/>
        </a:p>
      </dgm:t>
    </dgm:pt>
    <dgm:pt modelId="{9A2CEFD7-EA45-43A0-B538-045D5929FFE7}">
      <dgm:prSet/>
      <dgm:spPr>
        <a:solidFill>
          <a:schemeClr val="accent2">
            <a:lumMod val="50000"/>
          </a:schemeClr>
        </a:solidFill>
      </dgm:spPr>
      <dgm:t>
        <a:bodyPr/>
        <a:lstStyle/>
        <a:p>
          <a:pPr rtl="0"/>
          <a:r>
            <a:rPr lang="en-US" dirty="0" smtClean="0">
              <a:solidFill>
                <a:schemeClr val="accent6">
                  <a:lumMod val="50000"/>
                </a:schemeClr>
              </a:solidFill>
            </a:rPr>
            <a:t>Multiple medical departments</a:t>
          </a:r>
          <a:endParaRPr lang="en-US" dirty="0">
            <a:solidFill>
              <a:schemeClr val="accent6">
                <a:lumMod val="50000"/>
              </a:schemeClr>
            </a:solidFill>
          </a:endParaRPr>
        </a:p>
      </dgm:t>
    </dgm:pt>
    <dgm:pt modelId="{F8C3CEB8-2384-4E5B-84FA-2DE72AB5F309}" type="parTrans" cxnId="{12CBFC62-8400-499F-A214-2F641E9A8669}">
      <dgm:prSet/>
      <dgm:spPr/>
      <dgm:t>
        <a:bodyPr/>
        <a:lstStyle/>
        <a:p>
          <a:endParaRPr lang="en-US"/>
        </a:p>
      </dgm:t>
    </dgm:pt>
    <dgm:pt modelId="{32E72582-50D0-4FE5-98E9-35B832F4F326}" type="sibTrans" cxnId="{12CBFC62-8400-499F-A214-2F641E9A8669}">
      <dgm:prSet/>
      <dgm:spPr/>
      <dgm:t>
        <a:bodyPr/>
        <a:lstStyle/>
        <a:p>
          <a:endParaRPr lang="en-US"/>
        </a:p>
      </dgm:t>
    </dgm:pt>
    <dgm:pt modelId="{54AB9481-22B7-4A21-B595-27C8D8D56125}" type="pres">
      <dgm:prSet presAssocID="{6EF873C0-5CF4-45B6-AD9B-8F0CB3A3C9C7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22F6F15-B049-40B5-9309-528133B79466}" type="pres">
      <dgm:prSet presAssocID="{EFF18D4E-2FDF-4E30-A7B2-8CE47A7233F1}" presName="horFlow" presStyleCnt="0"/>
      <dgm:spPr/>
    </dgm:pt>
    <dgm:pt modelId="{286B88F2-695B-4C9C-989B-96C4D374657C}" type="pres">
      <dgm:prSet presAssocID="{EFF18D4E-2FDF-4E30-A7B2-8CE47A7233F1}" presName="bigChev" presStyleLbl="node1" presStyleIdx="0" presStyleCnt="3" custLinFactX="-37542" custLinFactNeighborX="-100000" custLinFactNeighborY="21901"/>
      <dgm:spPr/>
      <dgm:t>
        <a:bodyPr/>
        <a:lstStyle/>
        <a:p>
          <a:endParaRPr lang="en-US"/>
        </a:p>
      </dgm:t>
    </dgm:pt>
    <dgm:pt modelId="{9A2A5F0F-8332-47E6-A058-36246A0735DA}" type="pres">
      <dgm:prSet presAssocID="{EFF18D4E-2FDF-4E30-A7B2-8CE47A7233F1}" presName="vSp" presStyleCnt="0"/>
      <dgm:spPr/>
    </dgm:pt>
    <dgm:pt modelId="{B5883031-6608-42D3-8B2E-52C9DC351C28}" type="pres">
      <dgm:prSet presAssocID="{E2EBF618-4942-46BC-8807-240EEE7DAD52}" presName="horFlow" presStyleCnt="0"/>
      <dgm:spPr/>
    </dgm:pt>
    <dgm:pt modelId="{9ADA79A8-3EA2-4AA2-ACBF-2B8E8781B270}" type="pres">
      <dgm:prSet presAssocID="{E2EBF618-4942-46BC-8807-240EEE7DAD52}" presName="bigChev" presStyleLbl="node1" presStyleIdx="1" presStyleCnt="3" custLinFactNeighborX="-29202" custLinFactNeighborY="6084"/>
      <dgm:spPr/>
      <dgm:t>
        <a:bodyPr/>
        <a:lstStyle/>
        <a:p>
          <a:endParaRPr lang="en-US"/>
        </a:p>
      </dgm:t>
    </dgm:pt>
    <dgm:pt modelId="{0805C3B9-7A9C-48A1-A6F0-B83B06818AD7}" type="pres">
      <dgm:prSet presAssocID="{E2EBF618-4942-46BC-8807-240EEE7DAD52}" presName="vSp" presStyleCnt="0"/>
      <dgm:spPr/>
    </dgm:pt>
    <dgm:pt modelId="{A4E3B3AC-5E74-4D41-8865-A292764F63DD}" type="pres">
      <dgm:prSet presAssocID="{9A2CEFD7-EA45-43A0-B538-045D5929FFE7}" presName="horFlow" presStyleCnt="0"/>
      <dgm:spPr/>
    </dgm:pt>
    <dgm:pt modelId="{536D62D5-6074-493C-BEEC-69639A5619A1}" type="pres">
      <dgm:prSet presAssocID="{9A2CEFD7-EA45-43A0-B538-045D5929FFE7}" presName="bigChev" presStyleLbl="node1" presStyleIdx="2" presStyleCnt="3" custLinFactNeighborX="52077" custLinFactNeighborY="-7161"/>
      <dgm:spPr/>
      <dgm:t>
        <a:bodyPr/>
        <a:lstStyle/>
        <a:p>
          <a:endParaRPr lang="en-US"/>
        </a:p>
      </dgm:t>
    </dgm:pt>
  </dgm:ptLst>
  <dgm:cxnLst>
    <dgm:cxn modelId="{4DA1934E-E45C-4693-B38C-BA18E46860EF}" type="presOf" srcId="{6EF873C0-5CF4-45B6-AD9B-8F0CB3A3C9C7}" destId="{54AB9481-22B7-4A21-B595-27C8D8D56125}" srcOrd="0" destOrd="0" presId="urn:microsoft.com/office/officeart/2005/8/layout/lProcess3"/>
    <dgm:cxn modelId="{EAD30AC4-6059-4F39-BF24-E58524B12083}" srcId="{6EF873C0-5CF4-45B6-AD9B-8F0CB3A3C9C7}" destId="{E2EBF618-4942-46BC-8807-240EEE7DAD52}" srcOrd="1" destOrd="0" parTransId="{744B0E9B-B8D4-44F3-A85D-BEC1A0CEF674}" sibTransId="{7F5B7634-7856-4CE4-8010-7A7D0396A8AD}"/>
    <dgm:cxn modelId="{12CBFC62-8400-499F-A214-2F641E9A8669}" srcId="{6EF873C0-5CF4-45B6-AD9B-8F0CB3A3C9C7}" destId="{9A2CEFD7-EA45-43A0-B538-045D5929FFE7}" srcOrd="2" destOrd="0" parTransId="{F8C3CEB8-2384-4E5B-84FA-2DE72AB5F309}" sibTransId="{32E72582-50D0-4FE5-98E9-35B832F4F326}"/>
    <dgm:cxn modelId="{16B0AC95-F1CD-4C1D-A62A-50B10907E67C}" type="presOf" srcId="{EFF18D4E-2FDF-4E30-A7B2-8CE47A7233F1}" destId="{286B88F2-695B-4C9C-989B-96C4D374657C}" srcOrd="0" destOrd="0" presId="urn:microsoft.com/office/officeart/2005/8/layout/lProcess3"/>
    <dgm:cxn modelId="{0D5A9AA6-A88C-48F6-AB18-5D2DF4713CD3}" type="presOf" srcId="{9A2CEFD7-EA45-43A0-B538-045D5929FFE7}" destId="{536D62D5-6074-493C-BEEC-69639A5619A1}" srcOrd="0" destOrd="0" presId="urn:microsoft.com/office/officeart/2005/8/layout/lProcess3"/>
    <dgm:cxn modelId="{631BA1CA-A75B-47DC-A1DB-F16264B5CE93}" srcId="{6EF873C0-5CF4-45B6-AD9B-8F0CB3A3C9C7}" destId="{EFF18D4E-2FDF-4E30-A7B2-8CE47A7233F1}" srcOrd="0" destOrd="0" parTransId="{E52E6DCF-1260-4D79-B82C-6FD62BF053BA}" sibTransId="{1BC6915F-9BB7-4D6F-B4B5-01F7E94F6B04}"/>
    <dgm:cxn modelId="{D2BF79D5-CF9F-4472-9EB3-B87DE0821D06}" type="presOf" srcId="{E2EBF618-4942-46BC-8807-240EEE7DAD52}" destId="{9ADA79A8-3EA2-4AA2-ACBF-2B8E8781B270}" srcOrd="0" destOrd="0" presId="urn:microsoft.com/office/officeart/2005/8/layout/lProcess3"/>
    <dgm:cxn modelId="{7992F107-BDCF-4A83-AC74-84E3C62C0E49}" type="presParOf" srcId="{54AB9481-22B7-4A21-B595-27C8D8D56125}" destId="{E22F6F15-B049-40B5-9309-528133B79466}" srcOrd="0" destOrd="0" presId="urn:microsoft.com/office/officeart/2005/8/layout/lProcess3"/>
    <dgm:cxn modelId="{7A376E4C-33F0-41B0-9E60-3E2A5B49803D}" type="presParOf" srcId="{E22F6F15-B049-40B5-9309-528133B79466}" destId="{286B88F2-695B-4C9C-989B-96C4D374657C}" srcOrd="0" destOrd="0" presId="urn:microsoft.com/office/officeart/2005/8/layout/lProcess3"/>
    <dgm:cxn modelId="{E4DFC1D8-4247-4AF7-A857-B0FC5EBD615B}" type="presParOf" srcId="{54AB9481-22B7-4A21-B595-27C8D8D56125}" destId="{9A2A5F0F-8332-47E6-A058-36246A0735DA}" srcOrd="1" destOrd="0" presId="urn:microsoft.com/office/officeart/2005/8/layout/lProcess3"/>
    <dgm:cxn modelId="{21623A57-F8BD-4DDB-8FCE-379DB471A9E0}" type="presParOf" srcId="{54AB9481-22B7-4A21-B595-27C8D8D56125}" destId="{B5883031-6608-42D3-8B2E-52C9DC351C28}" srcOrd="2" destOrd="0" presId="urn:microsoft.com/office/officeart/2005/8/layout/lProcess3"/>
    <dgm:cxn modelId="{3808997E-7CB2-40F0-A71A-B65A63ABF389}" type="presParOf" srcId="{B5883031-6608-42D3-8B2E-52C9DC351C28}" destId="{9ADA79A8-3EA2-4AA2-ACBF-2B8E8781B270}" srcOrd="0" destOrd="0" presId="urn:microsoft.com/office/officeart/2005/8/layout/lProcess3"/>
    <dgm:cxn modelId="{14D6136B-B653-4ADA-8FE6-FFD91B43699E}" type="presParOf" srcId="{54AB9481-22B7-4A21-B595-27C8D8D56125}" destId="{0805C3B9-7A9C-48A1-A6F0-B83B06818AD7}" srcOrd="3" destOrd="0" presId="urn:microsoft.com/office/officeart/2005/8/layout/lProcess3"/>
    <dgm:cxn modelId="{382D5475-1B4F-4302-9ADE-B5FCB6BC4854}" type="presParOf" srcId="{54AB9481-22B7-4A21-B595-27C8D8D56125}" destId="{A4E3B3AC-5E74-4D41-8865-A292764F63DD}" srcOrd="4" destOrd="0" presId="urn:microsoft.com/office/officeart/2005/8/layout/lProcess3"/>
    <dgm:cxn modelId="{C7969540-2024-49F0-A879-A5EF517BB21C}" type="presParOf" srcId="{A4E3B3AC-5E74-4D41-8865-A292764F63DD}" destId="{536D62D5-6074-493C-BEEC-69639A5619A1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1152D31-C210-4682-8F60-A08D982F2DA6}" type="doc">
      <dgm:prSet loTypeId="urn:microsoft.com/office/officeart/2005/8/layout/matrix3" loCatId="matrix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7703B3B7-642F-4D3F-9BFD-2CF7D48F0465}">
      <dgm:prSet/>
      <dgm:spPr/>
      <dgm:t>
        <a:bodyPr/>
        <a:lstStyle/>
        <a:p>
          <a:pPr rtl="0"/>
          <a:r>
            <a:rPr lang="en-US" dirty="0" smtClean="0"/>
            <a:t>A cleaning schedule should be established</a:t>
          </a:r>
          <a:endParaRPr lang="en-US" dirty="0"/>
        </a:p>
      </dgm:t>
    </dgm:pt>
    <dgm:pt modelId="{857055EF-31BA-486F-BD4E-954EAF0A31EF}" type="parTrans" cxnId="{CC385905-51C5-49FA-ADB6-91E0412DA458}">
      <dgm:prSet/>
      <dgm:spPr/>
      <dgm:t>
        <a:bodyPr/>
        <a:lstStyle/>
        <a:p>
          <a:endParaRPr lang="en-US"/>
        </a:p>
      </dgm:t>
    </dgm:pt>
    <dgm:pt modelId="{EFC9AA6E-20D8-4E91-B53C-2F861313959A}" type="sibTrans" cxnId="{CC385905-51C5-49FA-ADB6-91E0412DA458}">
      <dgm:prSet/>
      <dgm:spPr/>
      <dgm:t>
        <a:bodyPr/>
        <a:lstStyle/>
        <a:p>
          <a:endParaRPr lang="en-US"/>
        </a:p>
      </dgm:t>
    </dgm:pt>
    <dgm:pt modelId="{2FCBB7E2-F4B9-4F7A-8CD0-D2B2E1358046}">
      <dgm:prSet/>
      <dgm:spPr/>
      <dgm:t>
        <a:bodyPr/>
        <a:lstStyle/>
        <a:p>
          <a:pPr rtl="0"/>
          <a:r>
            <a:rPr lang="en-US" dirty="0" smtClean="0"/>
            <a:t>The using of photoelectric daylight sensors</a:t>
          </a:r>
          <a:endParaRPr lang="en-US" dirty="0"/>
        </a:p>
      </dgm:t>
    </dgm:pt>
    <dgm:pt modelId="{99607BBD-0334-472A-B03F-0DD18C2AF472}" type="parTrans" cxnId="{0AA6E250-BF19-421E-8752-B88CE393B0FE}">
      <dgm:prSet/>
      <dgm:spPr/>
      <dgm:t>
        <a:bodyPr/>
        <a:lstStyle/>
        <a:p>
          <a:endParaRPr lang="en-US"/>
        </a:p>
      </dgm:t>
    </dgm:pt>
    <dgm:pt modelId="{F5036A62-A345-4EFF-9676-4A04429567CB}" type="sibTrans" cxnId="{0AA6E250-BF19-421E-8752-B88CE393B0FE}">
      <dgm:prSet/>
      <dgm:spPr/>
      <dgm:t>
        <a:bodyPr/>
        <a:lstStyle/>
        <a:p>
          <a:endParaRPr lang="en-US"/>
        </a:p>
      </dgm:t>
    </dgm:pt>
    <dgm:pt modelId="{BAD55B14-762A-49F8-BAF9-71307BB8C1D9}">
      <dgm:prSet/>
      <dgm:spPr/>
      <dgm:t>
        <a:bodyPr/>
        <a:lstStyle/>
        <a:p>
          <a:pPr rtl="0"/>
          <a:r>
            <a:rPr lang="en-US" smtClean="0"/>
            <a:t>Turn off lamps when the space is not occupied.</a:t>
          </a:r>
          <a:endParaRPr lang="en-US"/>
        </a:p>
      </dgm:t>
    </dgm:pt>
    <dgm:pt modelId="{8BC9457E-2862-4180-9DF2-9EAFE9C09DD0}" type="parTrans" cxnId="{8BC1CD24-EA1D-4922-B4C0-0A4537D57642}">
      <dgm:prSet/>
      <dgm:spPr/>
      <dgm:t>
        <a:bodyPr/>
        <a:lstStyle/>
        <a:p>
          <a:endParaRPr lang="en-US"/>
        </a:p>
      </dgm:t>
    </dgm:pt>
    <dgm:pt modelId="{8636A9C9-5F35-4045-82EB-750F3FE8596C}" type="sibTrans" cxnId="{8BC1CD24-EA1D-4922-B4C0-0A4537D57642}">
      <dgm:prSet/>
      <dgm:spPr/>
      <dgm:t>
        <a:bodyPr/>
        <a:lstStyle/>
        <a:p>
          <a:endParaRPr lang="en-US"/>
        </a:p>
      </dgm:t>
    </dgm:pt>
    <dgm:pt modelId="{2F28042E-74AA-4C35-9870-E6A069B5285E}">
      <dgm:prSet/>
      <dgm:spPr/>
      <dgm:t>
        <a:bodyPr/>
        <a:lstStyle/>
        <a:p>
          <a:pPr rtl="0"/>
          <a:r>
            <a:rPr lang="en-US" dirty="0" smtClean="0"/>
            <a:t>Reducing the overall lighting levels to allow for patients to rest</a:t>
          </a:r>
          <a:endParaRPr lang="en-US" dirty="0"/>
        </a:p>
      </dgm:t>
    </dgm:pt>
    <dgm:pt modelId="{792D23F0-ECBB-4B6B-B529-F98E1D9391D6}" type="parTrans" cxnId="{8A84990B-1332-4C54-8D02-EF7D0DA909C0}">
      <dgm:prSet/>
      <dgm:spPr/>
      <dgm:t>
        <a:bodyPr/>
        <a:lstStyle/>
        <a:p>
          <a:endParaRPr lang="en-US"/>
        </a:p>
      </dgm:t>
    </dgm:pt>
    <dgm:pt modelId="{B8195640-1EC3-4208-A12C-190CD42F3FE9}" type="sibTrans" cxnId="{8A84990B-1332-4C54-8D02-EF7D0DA909C0}">
      <dgm:prSet/>
      <dgm:spPr/>
      <dgm:t>
        <a:bodyPr/>
        <a:lstStyle/>
        <a:p>
          <a:endParaRPr lang="en-US"/>
        </a:p>
      </dgm:t>
    </dgm:pt>
    <dgm:pt modelId="{C1AEDCFD-65E6-41BC-AB2E-84DEB0F91524}" type="pres">
      <dgm:prSet presAssocID="{91152D31-C210-4682-8F60-A08D982F2DA6}" presName="matrix" presStyleCnt="0">
        <dgm:presLayoutVars>
          <dgm:chMax val="1"/>
          <dgm:dir/>
          <dgm:resizeHandles val="exact"/>
        </dgm:presLayoutVars>
      </dgm:prSet>
      <dgm:spPr/>
    </dgm:pt>
    <dgm:pt modelId="{78C9680A-97CC-481A-94A9-C3E14C1DA204}" type="pres">
      <dgm:prSet presAssocID="{91152D31-C210-4682-8F60-A08D982F2DA6}" presName="diamond" presStyleLbl="bgShp" presStyleIdx="0" presStyleCnt="1"/>
      <dgm:spPr/>
      <dgm:t>
        <a:bodyPr/>
        <a:lstStyle/>
        <a:p>
          <a:endParaRPr lang="en-US"/>
        </a:p>
      </dgm:t>
    </dgm:pt>
    <dgm:pt modelId="{3C0A03A9-2ACA-4485-A940-299197CE4EF6}" type="pres">
      <dgm:prSet presAssocID="{91152D31-C210-4682-8F60-A08D982F2DA6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80F7A7-74AB-4630-8F86-63BB7AA48171}" type="pres">
      <dgm:prSet presAssocID="{91152D31-C210-4682-8F60-A08D982F2DA6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6D6CF46-3F17-49D9-BD01-0819E00F02DD}" type="pres">
      <dgm:prSet presAssocID="{91152D31-C210-4682-8F60-A08D982F2DA6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7E030EB9-5AD9-409D-AE2E-2234C8944BB0}" type="pres">
      <dgm:prSet presAssocID="{91152D31-C210-4682-8F60-A08D982F2DA6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E71DFD75-F4EC-4A3B-93AE-A07511723B6C}" type="presOf" srcId="{BAD55B14-762A-49F8-BAF9-71307BB8C1D9}" destId="{96D6CF46-3F17-49D9-BD01-0819E00F02DD}" srcOrd="0" destOrd="0" presId="urn:microsoft.com/office/officeart/2005/8/layout/matrix3"/>
    <dgm:cxn modelId="{0AA6E250-BF19-421E-8752-B88CE393B0FE}" srcId="{91152D31-C210-4682-8F60-A08D982F2DA6}" destId="{2FCBB7E2-F4B9-4F7A-8CD0-D2B2E1358046}" srcOrd="1" destOrd="0" parTransId="{99607BBD-0334-472A-B03F-0DD18C2AF472}" sibTransId="{F5036A62-A345-4EFF-9676-4A04429567CB}"/>
    <dgm:cxn modelId="{8A84990B-1332-4C54-8D02-EF7D0DA909C0}" srcId="{91152D31-C210-4682-8F60-A08D982F2DA6}" destId="{2F28042E-74AA-4C35-9870-E6A069B5285E}" srcOrd="3" destOrd="0" parTransId="{792D23F0-ECBB-4B6B-B529-F98E1D9391D6}" sibTransId="{B8195640-1EC3-4208-A12C-190CD42F3FE9}"/>
    <dgm:cxn modelId="{9B938C70-F75B-4255-9CC7-19B6A1E35204}" type="presOf" srcId="{91152D31-C210-4682-8F60-A08D982F2DA6}" destId="{C1AEDCFD-65E6-41BC-AB2E-84DEB0F91524}" srcOrd="0" destOrd="0" presId="urn:microsoft.com/office/officeart/2005/8/layout/matrix3"/>
    <dgm:cxn modelId="{B47A9765-AB3C-4BEE-AA94-879DC0B392CC}" type="presOf" srcId="{2FCBB7E2-F4B9-4F7A-8CD0-D2B2E1358046}" destId="{FE80F7A7-74AB-4630-8F86-63BB7AA48171}" srcOrd="0" destOrd="0" presId="urn:microsoft.com/office/officeart/2005/8/layout/matrix3"/>
    <dgm:cxn modelId="{8BC1CD24-EA1D-4922-B4C0-0A4537D57642}" srcId="{91152D31-C210-4682-8F60-A08D982F2DA6}" destId="{BAD55B14-762A-49F8-BAF9-71307BB8C1D9}" srcOrd="2" destOrd="0" parTransId="{8BC9457E-2862-4180-9DF2-9EAFE9C09DD0}" sibTransId="{8636A9C9-5F35-4045-82EB-750F3FE8596C}"/>
    <dgm:cxn modelId="{AF25E8B6-0492-4589-A3E1-CDFE781F9BDA}" type="presOf" srcId="{2F28042E-74AA-4C35-9870-E6A069B5285E}" destId="{7E030EB9-5AD9-409D-AE2E-2234C8944BB0}" srcOrd="0" destOrd="0" presId="urn:microsoft.com/office/officeart/2005/8/layout/matrix3"/>
    <dgm:cxn modelId="{CC385905-51C5-49FA-ADB6-91E0412DA458}" srcId="{91152D31-C210-4682-8F60-A08D982F2DA6}" destId="{7703B3B7-642F-4D3F-9BFD-2CF7D48F0465}" srcOrd="0" destOrd="0" parTransId="{857055EF-31BA-486F-BD4E-954EAF0A31EF}" sibTransId="{EFC9AA6E-20D8-4E91-B53C-2F861313959A}"/>
    <dgm:cxn modelId="{5809F7B6-EAFF-4598-A21E-64124AB38507}" type="presOf" srcId="{7703B3B7-642F-4D3F-9BFD-2CF7D48F0465}" destId="{3C0A03A9-2ACA-4485-A940-299197CE4EF6}" srcOrd="0" destOrd="0" presId="urn:microsoft.com/office/officeart/2005/8/layout/matrix3"/>
    <dgm:cxn modelId="{7DA5FE66-C2FF-4DA6-B9FD-A5EB44E2D129}" type="presParOf" srcId="{C1AEDCFD-65E6-41BC-AB2E-84DEB0F91524}" destId="{78C9680A-97CC-481A-94A9-C3E14C1DA204}" srcOrd="0" destOrd="0" presId="urn:microsoft.com/office/officeart/2005/8/layout/matrix3"/>
    <dgm:cxn modelId="{3A5BA3E5-2B44-4DEA-8EA9-D46678D41396}" type="presParOf" srcId="{C1AEDCFD-65E6-41BC-AB2E-84DEB0F91524}" destId="{3C0A03A9-2ACA-4485-A940-299197CE4EF6}" srcOrd="1" destOrd="0" presId="urn:microsoft.com/office/officeart/2005/8/layout/matrix3"/>
    <dgm:cxn modelId="{A1B32692-B904-4B13-B89A-2518242081EE}" type="presParOf" srcId="{C1AEDCFD-65E6-41BC-AB2E-84DEB0F91524}" destId="{FE80F7A7-74AB-4630-8F86-63BB7AA48171}" srcOrd="2" destOrd="0" presId="urn:microsoft.com/office/officeart/2005/8/layout/matrix3"/>
    <dgm:cxn modelId="{CC5D4B1F-77EC-4378-8B14-E905464A0158}" type="presParOf" srcId="{C1AEDCFD-65E6-41BC-AB2E-84DEB0F91524}" destId="{96D6CF46-3F17-49D9-BD01-0819E00F02DD}" srcOrd="3" destOrd="0" presId="urn:microsoft.com/office/officeart/2005/8/layout/matrix3"/>
    <dgm:cxn modelId="{503CCABB-7CED-4C3E-9319-7760B9C7D2E1}" type="presParOf" srcId="{C1AEDCFD-65E6-41BC-AB2E-84DEB0F91524}" destId="{7E030EB9-5AD9-409D-AE2E-2234C8944BB0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FFFEE97-48C1-4639-BB7F-ACF95C5D6BC4}" type="doc">
      <dgm:prSet loTypeId="urn:microsoft.com/office/officeart/2005/8/layout/matrix3" loCatId="matrix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en-US"/>
        </a:p>
      </dgm:t>
    </dgm:pt>
    <dgm:pt modelId="{7DB97251-3F23-4498-B082-DC22EDC96BB6}">
      <dgm:prSet/>
      <dgm:spPr/>
      <dgm:t>
        <a:bodyPr/>
        <a:lstStyle/>
        <a:p>
          <a:pPr rtl="0"/>
          <a:r>
            <a:rPr lang="en-US" smtClean="0"/>
            <a:t>Clean boiler tubes and combustion surfaces of fouling.</a:t>
          </a:r>
          <a:endParaRPr lang="en-US"/>
        </a:p>
      </dgm:t>
    </dgm:pt>
    <dgm:pt modelId="{976C0964-52EB-4C5A-B587-EC11DDE9BD2E}" type="parTrans" cxnId="{BD6AA469-8420-4273-9E12-81FCAE7ED37C}">
      <dgm:prSet/>
      <dgm:spPr/>
      <dgm:t>
        <a:bodyPr/>
        <a:lstStyle/>
        <a:p>
          <a:endParaRPr lang="en-US"/>
        </a:p>
      </dgm:t>
    </dgm:pt>
    <dgm:pt modelId="{85F09303-50B7-40E5-A352-D69FC2C90C55}" type="sibTrans" cxnId="{BD6AA469-8420-4273-9E12-81FCAE7ED37C}">
      <dgm:prSet/>
      <dgm:spPr/>
      <dgm:t>
        <a:bodyPr/>
        <a:lstStyle/>
        <a:p>
          <a:endParaRPr lang="en-US"/>
        </a:p>
      </dgm:t>
    </dgm:pt>
    <dgm:pt modelId="{DA938315-71C6-4B8C-96A5-C1748A867A45}">
      <dgm:prSet/>
      <dgm:spPr/>
      <dgm:t>
        <a:bodyPr/>
        <a:lstStyle/>
        <a:p>
          <a:pPr rtl="0"/>
          <a:r>
            <a:rPr lang="en-US" smtClean="0"/>
            <a:t>Don’t dispose of hot water directly if the heating process is still going on.</a:t>
          </a:r>
          <a:endParaRPr lang="en-US"/>
        </a:p>
      </dgm:t>
    </dgm:pt>
    <dgm:pt modelId="{FDB8D066-8E98-4779-92CE-2C6719A1100A}" type="parTrans" cxnId="{72BB622F-13B6-480A-B31C-053FA2349D2A}">
      <dgm:prSet/>
      <dgm:spPr/>
      <dgm:t>
        <a:bodyPr/>
        <a:lstStyle/>
        <a:p>
          <a:endParaRPr lang="en-US"/>
        </a:p>
      </dgm:t>
    </dgm:pt>
    <dgm:pt modelId="{D458DA6C-0A98-4F4C-A5D4-3041F60BAC92}" type="sibTrans" cxnId="{72BB622F-13B6-480A-B31C-053FA2349D2A}">
      <dgm:prSet/>
      <dgm:spPr/>
      <dgm:t>
        <a:bodyPr/>
        <a:lstStyle/>
        <a:p>
          <a:endParaRPr lang="en-US"/>
        </a:p>
      </dgm:t>
    </dgm:pt>
    <dgm:pt modelId="{5554C36C-08A6-439E-B67B-EE31F917555F}">
      <dgm:prSet/>
      <dgm:spPr/>
      <dgm:t>
        <a:bodyPr/>
        <a:lstStyle/>
        <a:p>
          <a:pPr rtl="0"/>
          <a:r>
            <a:rPr lang="en-US" smtClean="0"/>
            <a:t>Don’t heat for more than the necessary temperature</a:t>
          </a:r>
          <a:endParaRPr lang="en-US"/>
        </a:p>
      </dgm:t>
    </dgm:pt>
    <dgm:pt modelId="{36485B13-DE23-46F0-AFC4-9F39DFA95865}" type="parTrans" cxnId="{43418868-68DB-4137-847E-412D003EF9DE}">
      <dgm:prSet/>
      <dgm:spPr/>
      <dgm:t>
        <a:bodyPr/>
        <a:lstStyle/>
        <a:p>
          <a:endParaRPr lang="en-US"/>
        </a:p>
      </dgm:t>
    </dgm:pt>
    <dgm:pt modelId="{AC1D9D5C-15FF-448F-A21B-0D0648619AD7}" type="sibTrans" cxnId="{43418868-68DB-4137-847E-412D003EF9DE}">
      <dgm:prSet/>
      <dgm:spPr/>
      <dgm:t>
        <a:bodyPr/>
        <a:lstStyle/>
        <a:p>
          <a:endParaRPr lang="en-US"/>
        </a:p>
      </dgm:t>
    </dgm:pt>
    <dgm:pt modelId="{4EEF88A6-E29A-4B12-96A6-11CC9D1FC029}">
      <dgm:prSet/>
      <dgm:spPr/>
      <dgm:t>
        <a:bodyPr/>
        <a:lstStyle/>
        <a:p>
          <a:pPr rtl="0"/>
          <a:r>
            <a:rPr lang="en-US" smtClean="0"/>
            <a:t>Clean heat transfer coils</a:t>
          </a:r>
          <a:endParaRPr lang="en-US"/>
        </a:p>
      </dgm:t>
    </dgm:pt>
    <dgm:pt modelId="{F107A8D5-CAA7-4A0A-A1A9-2CF9F7BDC5BE}" type="parTrans" cxnId="{A1D43FCF-269D-47F2-AE3E-7F3A073B0AA1}">
      <dgm:prSet/>
      <dgm:spPr/>
      <dgm:t>
        <a:bodyPr/>
        <a:lstStyle/>
        <a:p>
          <a:endParaRPr lang="en-US"/>
        </a:p>
      </dgm:t>
    </dgm:pt>
    <dgm:pt modelId="{67E69817-0049-414F-9635-371CCBE381C2}" type="sibTrans" cxnId="{A1D43FCF-269D-47F2-AE3E-7F3A073B0AA1}">
      <dgm:prSet/>
      <dgm:spPr/>
      <dgm:t>
        <a:bodyPr/>
        <a:lstStyle/>
        <a:p>
          <a:endParaRPr lang="en-US"/>
        </a:p>
      </dgm:t>
    </dgm:pt>
    <dgm:pt modelId="{BB6E9475-DA1E-4996-A991-5D2079E5DB84}" type="pres">
      <dgm:prSet presAssocID="{CFFFEE97-48C1-4639-BB7F-ACF95C5D6BC4}" presName="matrix" presStyleCnt="0">
        <dgm:presLayoutVars>
          <dgm:chMax val="1"/>
          <dgm:dir/>
          <dgm:resizeHandles val="exact"/>
        </dgm:presLayoutVars>
      </dgm:prSet>
      <dgm:spPr/>
    </dgm:pt>
    <dgm:pt modelId="{8053A05F-7C09-4FC7-BE1E-6D00CD6DFBF1}" type="pres">
      <dgm:prSet presAssocID="{CFFFEE97-48C1-4639-BB7F-ACF95C5D6BC4}" presName="diamond" presStyleLbl="bgShp" presStyleIdx="0" presStyleCnt="1"/>
      <dgm:spPr/>
    </dgm:pt>
    <dgm:pt modelId="{DFB6AED9-39FF-41C0-9909-DC7082934842}" type="pres">
      <dgm:prSet presAssocID="{CFFFEE97-48C1-4639-BB7F-ACF95C5D6BC4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80009BC4-4D47-4CD8-98D3-F8A557FC75E3}" type="pres">
      <dgm:prSet presAssocID="{CFFFEE97-48C1-4639-BB7F-ACF95C5D6BC4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2E9A860D-A16D-4F02-8F77-E48135B7C7AA}" type="pres">
      <dgm:prSet presAssocID="{CFFFEE97-48C1-4639-BB7F-ACF95C5D6BC4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0F776831-4298-48E1-875B-B91079A0571C}" type="pres">
      <dgm:prSet presAssocID="{CFFFEE97-48C1-4639-BB7F-ACF95C5D6BC4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0FB76EA9-2447-4250-AB5E-F0902A5CA7EA}" type="presOf" srcId="{5554C36C-08A6-439E-B67B-EE31F917555F}" destId="{2E9A860D-A16D-4F02-8F77-E48135B7C7AA}" srcOrd="0" destOrd="0" presId="urn:microsoft.com/office/officeart/2005/8/layout/matrix3"/>
    <dgm:cxn modelId="{2FD3E6D2-BCC7-47CE-9D11-F3F3102672BF}" type="presOf" srcId="{7DB97251-3F23-4498-B082-DC22EDC96BB6}" destId="{DFB6AED9-39FF-41C0-9909-DC7082934842}" srcOrd="0" destOrd="0" presId="urn:microsoft.com/office/officeart/2005/8/layout/matrix3"/>
    <dgm:cxn modelId="{457E3EE4-C588-4F61-895D-6BFACBEB8585}" type="presOf" srcId="{4EEF88A6-E29A-4B12-96A6-11CC9D1FC029}" destId="{0F776831-4298-48E1-875B-B91079A0571C}" srcOrd="0" destOrd="0" presId="urn:microsoft.com/office/officeart/2005/8/layout/matrix3"/>
    <dgm:cxn modelId="{933A5C44-CEBB-4C3E-849E-79339FE9D8E8}" type="presOf" srcId="{CFFFEE97-48C1-4639-BB7F-ACF95C5D6BC4}" destId="{BB6E9475-DA1E-4996-A991-5D2079E5DB84}" srcOrd="0" destOrd="0" presId="urn:microsoft.com/office/officeart/2005/8/layout/matrix3"/>
    <dgm:cxn modelId="{BD6AA469-8420-4273-9E12-81FCAE7ED37C}" srcId="{CFFFEE97-48C1-4639-BB7F-ACF95C5D6BC4}" destId="{7DB97251-3F23-4498-B082-DC22EDC96BB6}" srcOrd="0" destOrd="0" parTransId="{976C0964-52EB-4C5A-B587-EC11DDE9BD2E}" sibTransId="{85F09303-50B7-40E5-A352-D69FC2C90C55}"/>
    <dgm:cxn modelId="{28A2035B-C4C8-4AD7-AA78-A2678A73133A}" type="presOf" srcId="{DA938315-71C6-4B8C-96A5-C1748A867A45}" destId="{80009BC4-4D47-4CD8-98D3-F8A557FC75E3}" srcOrd="0" destOrd="0" presId="urn:microsoft.com/office/officeart/2005/8/layout/matrix3"/>
    <dgm:cxn modelId="{A1D43FCF-269D-47F2-AE3E-7F3A073B0AA1}" srcId="{CFFFEE97-48C1-4639-BB7F-ACF95C5D6BC4}" destId="{4EEF88A6-E29A-4B12-96A6-11CC9D1FC029}" srcOrd="3" destOrd="0" parTransId="{F107A8D5-CAA7-4A0A-A1A9-2CF9F7BDC5BE}" sibTransId="{67E69817-0049-414F-9635-371CCBE381C2}"/>
    <dgm:cxn modelId="{43418868-68DB-4137-847E-412D003EF9DE}" srcId="{CFFFEE97-48C1-4639-BB7F-ACF95C5D6BC4}" destId="{5554C36C-08A6-439E-B67B-EE31F917555F}" srcOrd="2" destOrd="0" parTransId="{36485B13-DE23-46F0-AFC4-9F39DFA95865}" sibTransId="{AC1D9D5C-15FF-448F-A21B-0D0648619AD7}"/>
    <dgm:cxn modelId="{72BB622F-13B6-480A-B31C-053FA2349D2A}" srcId="{CFFFEE97-48C1-4639-BB7F-ACF95C5D6BC4}" destId="{DA938315-71C6-4B8C-96A5-C1748A867A45}" srcOrd="1" destOrd="0" parTransId="{FDB8D066-8E98-4779-92CE-2C6719A1100A}" sibTransId="{D458DA6C-0A98-4F4C-A5D4-3041F60BAC92}"/>
    <dgm:cxn modelId="{EC7D9D7C-35A2-40FE-B105-09EB2D590EFB}" type="presParOf" srcId="{BB6E9475-DA1E-4996-A991-5D2079E5DB84}" destId="{8053A05F-7C09-4FC7-BE1E-6D00CD6DFBF1}" srcOrd="0" destOrd="0" presId="urn:microsoft.com/office/officeart/2005/8/layout/matrix3"/>
    <dgm:cxn modelId="{4C4E8D77-44D6-468C-9645-8FC9CF71830C}" type="presParOf" srcId="{BB6E9475-DA1E-4996-A991-5D2079E5DB84}" destId="{DFB6AED9-39FF-41C0-9909-DC7082934842}" srcOrd="1" destOrd="0" presId="urn:microsoft.com/office/officeart/2005/8/layout/matrix3"/>
    <dgm:cxn modelId="{16D6972A-27AA-4708-805D-DC7913C73740}" type="presParOf" srcId="{BB6E9475-DA1E-4996-A991-5D2079E5DB84}" destId="{80009BC4-4D47-4CD8-98D3-F8A557FC75E3}" srcOrd="2" destOrd="0" presId="urn:microsoft.com/office/officeart/2005/8/layout/matrix3"/>
    <dgm:cxn modelId="{029AD3B3-1B16-4F55-A08B-24B86C9545D5}" type="presParOf" srcId="{BB6E9475-DA1E-4996-A991-5D2079E5DB84}" destId="{2E9A860D-A16D-4F02-8F77-E48135B7C7AA}" srcOrd="3" destOrd="0" presId="urn:microsoft.com/office/officeart/2005/8/layout/matrix3"/>
    <dgm:cxn modelId="{F2EDF42B-C0BA-4BE0-A0B5-088BD9D620C9}" type="presParOf" srcId="{BB6E9475-DA1E-4996-A991-5D2079E5DB84}" destId="{0F776831-4298-48E1-875B-B91079A0571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608B97-BD23-4CCD-905C-B0CCF7EE700C}" type="doc">
      <dgm:prSet loTypeId="urn:microsoft.com/office/officeart/2005/8/layout/radial6" loCatId="cycle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975380E-17D0-4181-9525-90E30D4438BB}">
      <dgm:prSet phldrT="[Text]"/>
      <dgm:spPr/>
      <dgm:t>
        <a:bodyPr/>
        <a:lstStyle/>
        <a:p>
          <a:r>
            <a:rPr lang="en-US" dirty="0" smtClean="0"/>
            <a:t>Energy Management</a:t>
          </a:r>
          <a:endParaRPr lang="en-US" dirty="0"/>
        </a:p>
      </dgm:t>
    </dgm:pt>
    <dgm:pt modelId="{0D0AEE28-EF0E-4614-AAC3-5207BE9862E8}" type="parTrans" cxnId="{F4EB7BC1-C45D-4FCD-A536-BD4B30D3E833}">
      <dgm:prSet/>
      <dgm:spPr/>
      <dgm:t>
        <a:bodyPr/>
        <a:lstStyle/>
        <a:p>
          <a:endParaRPr lang="en-US"/>
        </a:p>
      </dgm:t>
    </dgm:pt>
    <dgm:pt modelId="{7DB14837-59A6-423A-9A76-3D9F677DADEE}" type="sibTrans" cxnId="{F4EB7BC1-C45D-4FCD-A536-BD4B30D3E833}">
      <dgm:prSet/>
      <dgm:spPr/>
      <dgm:t>
        <a:bodyPr/>
        <a:lstStyle/>
        <a:p>
          <a:endParaRPr lang="en-US"/>
        </a:p>
      </dgm:t>
    </dgm:pt>
    <dgm:pt modelId="{590BD212-D776-409C-BD86-738D2F2C0C31}">
      <dgm:prSet phldrT="[Text]"/>
      <dgm:spPr/>
      <dgm:t>
        <a:bodyPr/>
        <a:lstStyle/>
        <a:p>
          <a:r>
            <a:rPr lang="en-US" dirty="0" smtClean="0"/>
            <a:t>Energy Consumption</a:t>
          </a:r>
          <a:endParaRPr lang="en-US" dirty="0"/>
        </a:p>
      </dgm:t>
    </dgm:pt>
    <dgm:pt modelId="{22590F09-E665-4E92-9E91-BDA557C8E2D2}" type="parTrans" cxnId="{32A873DE-D535-4B29-98CC-C01459C0B960}">
      <dgm:prSet/>
      <dgm:spPr/>
      <dgm:t>
        <a:bodyPr/>
        <a:lstStyle/>
        <a:p>
          <a:endParaRPr lang="en-US"/>
        </a:p>
      </dgm:t>
    </dgm:pt>
    <dgm:pt modelId="{FF2569F8-AEA9-45E7-8F1C-3585905A2F2D}" type="sibTrans" cxnId="{32A873DE-D535-4B29-98CC-C01459C0B960}">
      <dgm:prSet/>
      <dgm:spPr/>
      <dgm:t>
        <a:bodyPr/>
        <a:lstStyle/>
        <a:p>
          <a:endParaRPr lang="en-US"/>
        </a:p>
      </dgm:t>
    </dgm:pt>
    <dgm:pt modelId="{3A5B51E0-2D78-4EE0-A9D5-8F097CBA387D}">
      <dgm:prSet phldrT="[Text]"/>
      <dgm:spPr/>
      <dgm:t>
        <a:bodyPr/>
        <a:lstStyle/>
        <a:p>
          <a:r>
            <a:rPr lang="en-US" dirty="0" smtClean="0"/>
            <a:t>Collecting data</a:t>
          </a:r>
          <a:endParaRPr lang="en-US" dirty="0"/>
        </a:p>
      </dgm:t>
    </dgm:pt>
    <dgm:pt modelId="{F0FF8D4F-A101-4340-85D9-E185FF8BAED6}" type="parTrans" cxnId="{1698962F-1FCC-43C1-B22B-5294CCD3C322}">
      <dgm:prSet/>
      <dgm:spPr/>
      <dgm:t>
        <a:bodyPr/>
        <a:lstStyle/>
        <a:p>
          <a:endParaRPr lang="en-US"/>
        </a:p>
      </dgm:t>
    </dgm:pt>
    <dgm:pt modelId="{A0312881-1740-4C09-963B-DB6E8E5D54F3}" type="sibTrans" cxnId="{1698962F-1FCC-43C1-B22B-5294CCD3C322}">
      <dgm:prSet/>
      <dgm:spPr/>
      <dgm:t>
        <a:bodyPr/>
        <a:lstStyle/>
        <a:p>
          <a:endParaRPr lang="en-US"/>
        </a:p>
      </dgm:t>
    </dgm:pt>
    <dgm:pt modelId="{3E4F5B70-ED46-4536-9DFD-5A222A58AD3F}">
      <dgm:prSet phldrT="[Text]"/>
      <dgm:spPr/>
      <dgm:t>
        <a:bodyPr/>
        <a:lstStyle/>
        <a:p>
          <a:r>
            <a:rPr lang="en-US" dirty="0" smtClean="0"/>
            <a:t>Finding Opportunities</a:t>
          </a:r>
          <a:endParaRPr lang="en-US" dirty="0"/>
        </a:p>
      </dgm:t>
    </dgm:pt>
    <dgm:pt modelId="{E204DA15-CC16-4EDB-9A19-2E4760BD8D91}" type="parTrans" cxnId="{8416EDA5-6B77-4731-B97F-E408F5098CB5}">
      <dgm:prSet/>
      <dgm:spPr/>
      <dgm:t>
        <a:bodyPr/>
        <a:lstStyle/>
        <a:p>
          <a:endParaRPr lang="en-US"/>
        </a:p>
      </dgm:t>
    </dgm:pt>
    <dgm:pt modelId="{B80750F6-E664-47F0-8978-6652EF43BDBC}" type="sibTrans" cxnId="{8416EDA5-6B77-4731-B97F-E408F5098CB5}">
      <dgm:prSet/>
      <dgm:spPr/>
      <dgm:t>
        <a:bodyPr/>
        <a:lstStyle/>
        <a:p>
          <a:endParaRPr lang="en-US"/>
        </a:p>
      </dgm:t>
    </dgm:pt>
    <dgm:pt modelId="{93C22570-BCD8-4A34-8327-92DF7892DF01}">
      <dgm:prSet phldrT="[Text]"/>
      <dgm:spPr/>
      <dgm:t>
        <a:bodyPr/>
        <a:lstStyle/>
        <a:p>
          <a:r>
            <a:rPr lang="en-US" dirty="0" smtClean="0"/>
            <a:t>Taking Action</a:t>
          </a:r>
          <a:endParaRPr lang="en-US" dirty="0"/>
        </a:p>
      </dgm:t>
    </dgm:pt>
    <dgm:pt modelId="{A00A78CB-8A1B-48A3-8340-563302161DA8}" type="parTrans" cxnId="{D37FEA5A-4426-4133-93E2-59CBDE35CEFB}">
      <dgm:prSet/>
      <dgm:spPr/>
      <dgm:t>
        <a:bodyPr/>
        <a:lstStyle/>
        <a:p>
          <a:endParaRPr lang="en-US"/>
        </a:p>
      </dgm:t>
    </dgm:pt>
    <dgm:pt modelId="{D0D16E73-5B26-4093-8CFA-993A0192AA9E}" type="sibTrans" cxnId="{D37FEA5A-4426-4133-93E2-59CBDE35CEFB}">
      <dgm:prSet/>
      <dgm:spPr/>
      <dgm:t>
        <a:bodyPr/>
        <a:lstStyle/>
        <a:p>
          <a:endParaRPr lang="en-US"/>
        </a:p>
      </dgm:t>
    </dgm:pt>
    <dgm:pt modelId="{D132C573-C7A7-4093-A5A8-53CBBE4D2006}">
      <dgm:prSet phldrT="[Text]"/>
      <dgm:spPr/>
      <dgm:t>
        <a:bodyPr/>
        <a:lstStyle/>
        <a:p>
          <a:r>
            <a:rPr lang="en-US" dirty="0" smtClean="0"/>
            <a:t>Tracking the progress</a:t>
          </a:r>
          <a:endParaRPr lang="en-US" dirty="0"/>
        </a:p>
      </dgm:t>
    </dgm:pt>
    <dgm:pt modelId="{D5A52D75-693C-4DC7-9141-749EA109078C}" type="parTrans" cxnId="{B36A2B46-17FB-4684-AACB-3FC55BEE21F8}">
      <dgm:prSet/>
      <dgm:spPr/>
      <dgm:t>
        <a:bodyPr/>
        <a:lstStyle/>
        <a:p>
          <a:endParaRPr lang="en-US"/>
        </a:p>
      </dgm:t>
    </dgm:pt>
    <dgm:pt modelId="{9605559A-831F-442B-A259-EF623824E108}" type="sibTrans" cxnId="{B36A2B46-17FB-4684-AACB-3FC55BEE21F8}">
      <dgm:prSet/>
      <dgm:spPr/>
      <dgm:t>
        <a:bodyPr/>
        <a:lstStyle/>
        <a:p>
          <a:endParaRPr lang="en-US"/>
        </a:p>
      </dgm:t>
    </dgm:pt>
    <dgm:pt modelId="{AD26FCE5-58CC-460F-AE14-1247C4E61415}" type="pres">
      <dgm:prSet presAssocID="{46608B97-BD23-4CCD-905C-B0CCF7EE700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4B32104-9627-43D5-AC08-4B98C54B843F}" type="pres">
      <dgm:prSet presAssocID="{2975380E-17D0-4181-9525-90E30D4438BB}" presName="centerShape" presStyleLbl="node0" presStyleIdx="0" presStyleCnt="1"/>
      <dgm:spPr/>
      <dgm:t>
        <a:bodyPr/>
        <a:lstStyle/>
        <a:p>
          <a:endParaRPr lang="en-US"/>
        </a:p>
      </dgm:t>
    </dgm:pt>
    <dgm:pt modelId="{30BE45C4-2685-4444-840C-071A6B10B02A}" type="pres">
      <dgm:prSet presAssocID="{590BD212-D776-409C-BD86-738D2F2C0C3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1CEFF7-79B5-4B8A-A391-FE525200E431}" type="pres">
      <dgm:prSet presAssocID="{590BD212-D776-409C-BD86-738D2F2C0C31}" presName="dummy" presStyleCnt="0"/>
      <dgm:spPr/>
    </dgm:pt>
    <dgm:pt modelId="{D083A75E-C418-4743-A0C4-263E7C0822A7}" type="pres">
      <dgm:prSet presAssocID="{FF2569F8-AEA9-45E7-8F1C-3585905A2F2D}" presName="sibTrans" presStyleLbl="sibTrans2D1" presStyleIdx="0" presStyleCnt="5"/>
      <dgm:spPr/>
      <dgm:t>
        <a:bodyPr/>
        <a:lstStyle/>
        <a:p>
          <a:endParaRPr lang="en-US"/>
        </a:p>
      </dgm:t>
    </dgm:pt>
    <dgm:pt modelId="{A1ACFE3A-7513-42EF-8F74-EE6E208D7296}" type="pres">
      <dgm:prSet presAssocID="{3A5B51E0-2D78-4EE0-A9D5-8F097CBA387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6C1FCA-BBAB-4A63-80FB-3BD72C30ED03}" type="pres">
      <dgm:prSet presAssocID="{3A5B51E0-2D78-4EE0-A9D5-8F097CBA387D}" presName="dummy" presStyleCnt="0"/>
      <dgm:spPr/>
    </dgm:pt>
    <dgm:pt modelId="{6D41D916-26D4-432D-9073-87433EEE51E0}" type="pres">
      <dgm:prSet presAssocID="{A0312881-1740-4C09-963B-DB6E8E5D54F3}" presName="sibTrans" presStyleLbl="sibTrans2D1" presStyleIdx="1" presStyleCnt="5"/>
      <dgm:spPr/>
      <dgm:t>
        <a:bodyPr/>
        <a:lstStyle/>
        <a:p>
          <a:endParaRPr lang="en-US"/>
        </a:p>
      </dgm:t>
    </dgm:pt>
    <dgm:pt modelId="{493D1AF0-5B20-4598-B97F-38BE88B3AF4E}" type="pres">
      <dgm:prSet presAssocID="{3E4F5B70-ED46-4536-9DFD-5A222A58AD3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A7E70B-7227-47C3-8000-43D20D8876BA}" type="pres">
      <dgm:prSet presAssocID="{3E4F5B70-ED46-4536-9DFD-5A222A58AD3F}" presName="dummy" presStyleCnt="0"/>
      <dgm:spPr/>
    </dgm:pt>
    <dgm:pt modelId="{EC3788BD-27DB-4679-AF44-3C2A1E12EC3D}" type="pres">
      <dgm:prSet presAssocID="{B80750F6-E664-47F0-8978-6652EF43BDBC}" presName="sibTrans" presStyleLbl="sibTrans2D1" presStyleIdx="2" presStyleCnt="5"/>
      <dgm:spPr/>
      <dgm:t>
        <a:bodyPr/>
        <a:lstStyle/>
        <a:p>
          <a:endParaRPr lang="en-US"/>
        </a:p>
      </dgm:t>
    </dgm:pt>
    <dgm:pt modelId="{B2AFB72F-3EB2-4039-ADAB-E8BC195C21D9}" type="pres">
      <dgm:prSet presAssocID="{93C22570-BCD8-4A34-8327-92DF7892DF0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DE9289-9DB9-4ACC-854B-B6CE446081C7}" type="pres">
      <dgm:prSet presAssocID="{93C22570-BCD8-4A34-8327-92DF7892DF01}" presName="dummy" presStyleCnt="0"/>
      <dgm:spPr/>
    </dgm:pt>
    <dgm:pt modelId="{798F9B91-60C9-42C1-A4BA-8209727E4B74}" type="pres">
      <dgm:prSet presAssocID="{D0D16E73-5B26-4093-8CFA-993A0192AA9E}" presName="sibTrans" presStyleLbl="sibTrans2D1" presStyleIdx="3" presStyleCnt="5"/>
      <dgm:spPr/>
      <dgm:t>
        <a:bodyPr/>
        <a:lstStyle/>
        <a:p>
          <a:endParaRPr lang="en-US"/>
        </a:p>
      </dgm:t>
    </dgm:pt>
    <dgm:pt modelId="{8F01BFB8-1E40-4FA3-8592-2BC585A6D142}" type="pres">
      <dgm:prSet presAssocID="{D132C573-C7A7-4093-A5A8-53CBBE4D200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59174E-616A-40E6-AF47-A1CB0A7E8B0E}" type="pres">
      <dgm:prSet presAssocID="{D132C573-C7A7-4093-A5A8-53CBBE4D2006}" presName="dummy" presStyleCnt="0"/>
      <dgm:spPr/>
    </dgm:pt>
    <dgm:pt modelId="{C5D82792-9EAB-4AC6-9129-C963410BAA6A}" type="pres">
      <dgm:prSet presAssocID="{9605559A-831F-442B-A259-EF623824E108}" presName="sibTrans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1DED20FC-FF0F-4985-9F0D-0312AE437003}" type="presOf" srcId="{9605559A-831F-442B-A259-EF623824E108}" destId="{C5D82792-9EAB-4AC6-9129-C963410BAA6A}" srcOrd="0" destOrd="0" presId="urn:microsoft.com/office/officeart/2005/8/layout/radial6"/>
    <dgm:cxn modelId="{CE6DA959-98D3-4A1F-B3D7-E6D1D58D0BA0}" type="presOf" srcId="{D132C573-C7A7-4093-A5A8-53CBBE4D2006}" destId="{8F01BFB8-1E40-4FA3-8592-2BC585A6D142}" srcOrd="0" destOrd="0" presId="urn:microsoft.com/office/officeart/2005/8/layout/radial6"/>
    <dgm:cxn modelId="{32A873DE-D535-4B29-98CC-C01459C0B960}" srcId="{2975380E-17D0-4181-9525-90E30D4438BB}" destId="{590BD212-D776-409C-BD86-738D2F2C0C31}" srcOrd="0" destOrd="0" parTransId="{22590F09-E665-4E92-9E91-BDA557C8E2D2}" sibTransId="{FF2569F8-AEA9-45E7-8F1C-3585905A2F2D}"/>
    <dgm:cxn modelId="{1698962F-1FCC-43C1-B22B-5294CCD3C322}" srcId="{2975380E-17D0-4181-9525-90E30D4438BB}" destId="{3A5B51E0-2D78-4EE0-A9D5-8F097CBA387D}" srcOrd="1" destOrd="0" parTransId="{F0FF8D4F-A101-4340-85D9-E185FF8BAED6}" sibTransId="{A0312881-1740-4C09-963B-DB6E8E5D54F3}"/>
    <dgm:cxn modelId="{B36A2B46-17FB-4684-AACB-3FC55BEE21F8}" srcId="{2975380E-17D0-4181-9525-90E30D4438BB}" destId="{D132C573-C7A7-4093-A5A8-53CBBE4D2006}" srcOrd="4" destOrd="0" parTransId="{D5A52D75-693C-4DC7-9141-749EA109078C}" sibTransId="{9605559A-831F-442B-A259-EF623824E108}"/>
    <dgm:cxn modelId="{BB3DE2FB-77C7-45D7-8338-67E1ADD5C868}" type="presOf" srcId="{46608B97-BD23-4CCD-905C-B0CCF7EE700C}" destId="{AD26FCE5-58CC-460F-AE14-1247C4E61415}" srcOrd="0" destOrd="0" presId="urn:microsoft.com/office/officeart/2005/8/layout/radial6"/>
    <dgm:cxn modelId="{94EE97C8-ABD2-47C4-A0DA-48F04CE000C4}" type="presOf" srcId="{2975380E-17D0-4181-9525-90E30D4438BB}" destId="{E4B32104-9627-43D5-AC08-4B98C54B843F}" srcOrd="0" destOrd="0" presId="urn:microsoft.com/office/officeart/2005/8/layout/radial6"/>
    <dgm:cxn modelId="{F4EB7BC1-C45D-4FCD-A536-BD4B30D3E833}" srcId="{46608B97-BD23-4CCD-905C-B0CCF7EE700C}" destId="{2975380E-17D0-4181-9525-90E30D4438BB}" srcOrd="0" destOrd="0" parTransId="{0D0AEE28-EF0E-4614-AAC3-5207BE9862E8}" sibTransId="{7DB14837-59A6-423A-9A76-3D9F677DADEE}"/>
    <dgm:cxn modelId="{8416EDA5-6B77-4731-B97F-E408F5098CB5}" srcId="{2975380E-17D0-4181-9525-90E30D4438BB}" destId="{3E4F5B70-ED46-4536-9DFD-5A222A58AD3F}" srcOrd="2" destOrd="0" parTransId="{E204DA15-CC16-4EDB-9A19-2E4760BD8D91}" sibTransId="{B80750F6-E664-47F0-8978-6652EF43BDBC}"/>
    <dgm:cxn modelId="{A667EDF5-A7D4-4F97-A27C-C5B897F29A68}" type="presOf" srcId="{3A5B51E0-2D78-4EE0-A9D5-8F097CBA387D}" destId="{A1ACFE3A-7513-42EF-8F74-EE6E208D7296}" srcOrd="0" destOrd="0" presId="urn:microsoft.com/office/officeart/2005/8/layout/radial6"/>
    <dgm:cxn modelId="{4F94AB64-DB09-4AB6-BA0F-AFE73B2580C2}" type="presOf" srcId="{93C22570-BCD8-4A34-8327-92DF7892DF01}" destId="{B2AFB72F-3EB2-4039-ADAB-E8BC195C21D9}" srcOrd="0" destOrd="0" presId="urn:microsoft.com/office/officeart/2005/8/layout/radial6"/>
    <dgm:cxn modelId="{0A920325-EF5D-498D-8650-3C550A8E09B6}" type="presOf" srcId="{A0312881-1740-4C09-963B-DB6E8E5D54F3}" destId="{6D41D916-26D4-432D-9073-87433EEE51E0}" srcOrd="0" destOrd="0" presId="urn:microsoft.com/office/officeart/2005/8/layout/radial6"/>
    <dgm:cxn modelId="{8D2E6F47-A5D7-4E98-8A7C-E51BD74ABB12}" type="presOf" srcId="{590BD212-D776-409C-BD86-738D2F2C0C31}" destId="{30BE45C4-2685-4444-840C-071A6B10B02A}" srcOrd="0" destOrd="0" presId="urn:microsoft.com/office/officeart/2005/8/layout/radial6"/>
    <dgm:cxn modelId="{7A20C8F1-70BE-4AAD-92C5-B98B8D9707E6}" type="presOf" srcId="{D0D16E73-5B26-4093-8CFA-993A0192AA9E}" destId="{798F9B91-60C9-42C1-A4BA-8209727E4B74}" srcOrd="0" destOrd="0" presId="urn:microsoft.com/office/officeart/2005/8/layout/radial6"/>
    <dgm:cxn modelId="{D37FEA5A-4426-4133-93E2-59CBDE35CEFB}" srcId="{2975380E-17D0-4181-9525-90E30D4438BB}" destId="{93C22570-BCD8-4A34-8327-92DF7892DF01}" srcOrd="3" destOrd="0" parTransId="{A00A78CB-8A1B-48A3-8340-563302161DA8}" sibTransId="{D0D16E73-5B26-4093-8CFA-993A0192AA9E}"/>
    <dgm:cxn modelId="{A7ADDA2A-DCE8-46CF-9ED5-3408DB32A7D6}" type="presOf" srcId="{3E4F5B70-ED46-4536-9DFD-5A222A58AD3F}" destId="{493D1AF0-5B20-4598-B97F-38BE88B3AF4E}" srcOrd="0" destOrd="0" presId="urn:microsoft.com/office/officeart/2005/8/layout/radial6"/>
    <dgm:cxn modelId="{95F10616-39CA-4C51-8EFC-D04885E9057D}" type="presOf" srcId="{FF2569F8-AEA9-45E7-8F1C-3585905A2F2D}" destId="{D083A75E-C418-4743-A0C4-263E7C0822A7}" srcOrd="0" destOrd="0" presId="urn:microsoft.com/office/officeart/2005/8/layout/radial6"/>
    <dgm:cxn modelId="{0A222A70-9FE6-42D0-83BE-5247D71E3382}" type="presOf" srcId="{B80750F6-E664-47F0-8978-6652EF43BDBC}" destId="{EC3788BD-27DB-4679-AF44-3C2A1E12EC3D}" srcOrd="0" destOrd="0" presId="urn:microsoft.com/office/officeart/2005/8/layout/radial6"/>
    <dgm:cxn modelId="{7EE6EE8E-5980-495A-960A-8680CA1760E8}" type="presParOf" srcId="{AD26FCE5-58CC-460F-AE14-1247C4E61415}" destId="{E4B32104-9627-43D5-AC08-4B98C54B843F}" srcOrd="0" destOrd="0" presId="urn:microsoft.com/office/officeart/2005/8/layout/radial6"/>
    <dgm:cxn modelId="{8B71D423-C0E6-4D4F-B8D0-354023604483}" type="presParOf" srcId="{AD26FCE5-58CC-460F-AE14-1247C4E61415}" destId="{30BE45C4-2685-4444-840C-071A6B10B02A}" srcOrd="1" destOrd="0" presId="urn:microsoft.com/office/officeart/2005/8/layout/radial6"/>
    <dgm:cxn modelId="{F284FD34-743F-41DB-9507-FC42D170B32F}" type="presParOf" srcId="{AD26FCE5-58CC-460F-AE14-1247C4E61415}" destId="{A81CEFF7-79B5-4B8A-A391-FE525200E431}" srcOrd="2" destOrd="0" presId="urn:microsoft.com/office/officeart/2005/8/layout/radial6"/>
    <dgm:cxn modelId="{482FED23-8B06-4B78-A0B5-DCB37965E0FD}" type="presParOf" srcId="{AD26FCE5-58CC-460F-AE14-1247C4E61415}" destId="{D083A75E-C418-4743-A0C4-263E7C0822A7}" srcOrd="3" destOrd="0" presId="urn:microsoft.com/office/officeart/2005/8/layout/radial6"/>
    <dgm:cxn modelId="{C0BD8633-6A45-4D66-ACDA-1A436037D788}" type="presParOf" srcId="{AD26FCE5-58CC-460F-AE14-1247C4E61415}" destId="{A1ACFE3A-7513-42EF-8F74-EE6E208D7296}" srcOrd="4" destOrd="0" presId="urn:microsoft.com/office/officeart/2005/8/layout/radial6"/>
    <dgm:cxn modelId="{604546A3-B4E1-4E0D-8D15-860E5B1AB420}" type="presParOf" srcId="{AD26FCE5-58CC-460F-AE14-1247C4E61415}" destId="{A76C1FCA-BBAB-4A63-80FB-3BD72C30ED03}" srcOrd="5" destOrd="0" presId="urn:microsoft.com/office/officeart/2005/8/layout/radial6"/>
    <dgm:cxn modelId="{D59340A0-23F2-4E45-B5E7-35429E5A4BD4}" type="presParOf" srcId="{AD26FCE5-58CC-460F-AE14-1247C4E61415}" destId="{6D41D916-26D4-432D-9073-87433EEE51E0}" srcOrd="6" destOrd="0" presId="urn:microsoft.com/office/officeart/2005/8/layout/radial6"/>
    <dgm:cxn modelId="{CEE51D59-6269-4967-8DE6-02BDB065D3F8}" type="presParOf" srcId="{AD26FCE5-58CC-460F-AE14-1247C4E61415}" destId="{493D1AF0-5B20-4598-B97F-38BE88B3AF4E}" srcOrd="7" destOrd="0" presId="urn:microsoft.com/office/officeart/2005/8/layout/radial6"/>
    <dgm:cxn modelId="{2A449F26-250B-4A84-9462-16CA54538CF4}" type="presParOf" srcId="{AD26FCE5-58CC-460F-AE14-1247C4E61415}" destId="{D1A7E70B-7227-47C3-8000-43D20D8876BA}" srcOrd="8" destOrd="0" presId="urn:microsoft.com/office/officeart/2005/8/layout/radial6"/>
    <dgm:cxn modelId="{85DF5801-0B7B-4B3F-A6CB-44E10F5F9AEE}" type="presParOf" srcId="{AD26FCE5-58CC-460F-AE14-1247C4E61415}" destId="{EC3788BD-27DB-4679-AF44-3C2A1E12EC3D}" srcOrd="9" destOrd="0" presId="urn:microsoft.com/office/officeart/2005/8/layout/radial6"/>
    <dgm:cxn modelId="{2CE2BC40-D4C4-4236-B091-757C0C306467}" type="presParOf" srcId="{AD26FCE5-58CC-460F-AE14-1247C4E61415}" destId="{B2AFB72F-3EB2-4039-ADAB-E8BC195C21D9}" srcOrd="10" destOrd="0" presId="urn:microsoft.com/office/officeart/2005/8/layout/radial6"/>
    <dgm:cxn modelId="{1516A3FC-98CC-4F90-A569-A1D2AB54F257}" type="presParOf" srcId="{AD26FCE5-58CC-460F-AE14-1247C4E61415}" destId="{85DE9289-9DB9-4ACC-854B-B6CE446081C7}" srcOrd="11" destOrd="0" presId="urn:microsoft.com/office/officeart/2005/8/layout/radial6"/>
    <dgm:cxn modelId="{B5D29346-A69A-430F-B7FD-92B424594013}" type="presParOf" srcId="{AD26FCE5-58CC-460F-AE14-1247C4E61415}" destId="{798F9B91-60C9-42C1-A4BA-8209727E4B74}" srcOrd="12" destOrd="0" presId="urn:microsoft.com/office/officeart/2005/8/layout/radial6"/>
    <dgm:cxn modelId="{4747B40A-925D-45B3-9C83-8E750F8F6DE6}" type="presParOf" srcId="{AD26FCE5-58CC-460F-AE14-1247C4E61415}" destId="{8F01BFB8-1E40-4FA3-8592-2BC585A6D142}" srcOrd="13" destOrd="0" presId="urn:microsoft.com/office/officeart/2005/8/layout/radial6"/>
    <dgm:cxn modelId="{4B07BC95-7A3A-4608-8C3C-234E749BEACB}" type="presParOf" srcId="{AD26FCE5-58CC-460F-AE14-1247C4E61415}" destId="{F859174E-616A-40E6-AF47-A1CB0A7E8B0E}" srcOrd="14" destOrd="0" presId="urn:microsoft.com/office/officeart/2005/8/layout/radial6"/>
    <dgm:cxn modelId="{7E5E2497-5ECF-4CAF-97D0-2E4E16AE7014}" type="presParOf" srcId="{AD26FCE5-58CC-460F-AE14-1247C4E61415}" destId="{C5D82792-9EAB-4AC6-9129-C963410BAA6A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2F8732-B247-4DD1-A74E-BF66D7547FB2}" type="doc">
      <dgm:prSet loTypeId="urn:microsoft.com/office/officeart/2005/8/layout/radial2" loCatId="relationship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63BE3246-0F09-4DD2-B0B6-3013F5310ADC}">
      <dgm:prSet/>
      <dgm:spPr/>
      <dgm:t>
        <a:bodyPr/>
        <a:lstStyle/>
        <a:p>
          <a:pPr rtl="0"/>
          <a:r>
            <a:rPr lang="en-US" smtClean="0"/>
            <a:t>Operating hours = 24 hours</a:t>
          </a:r>
          <a:endParaRPr lang="en-US"/>
        </a:p>
      </dgm:t>
    </dgm:pt>
    <dgm:pt modelId="{E5416A9F-2A5A-4DB8-803A-9B4D080C6610}" type="parTrans" cxnId="{23306739-EE79-4007-A64A-EEF12281C28A}">
      <dgm:prSet/>
      <dgm:spPr/>
      <dgm:t>
        <a:bodyPr/>
        <a:lstStyle/>
        <a:p>
          <a:endParaRPr lang="en-US"/>
        </a:p>
      </dgm:t>
    </dgm:pt>
    <dgm:pt modelId="{9F782CA8-3806-4E94-8110-8B96903DEF20}" type="sibTrans" cxnId="{23306739-EE79-4007-A64A-EEF12281C28A}">
      <dgm:prSet/>
      <dgm:spPr/>
      <dgm:t>
        <a:bodyPr/>
        <a:lstStyle/>
        <a:p>
          <a:endParaRPr lang="en-US"/>
        </a:p>
      </dgm:t>
    </dgm:pt>
    <dgm:pt modelId="{37BCC440-C114-4B3E-B37E-6D4A209CAE5D}">
      <dgm:prSet/>
      <dgm:spPr/>
      <dgm:t>
        <a:bodyPr/>
        <a:lstStyle/>
        <a:p>
          <a:pPr rtl="0"/>
          <a:r>
            <a:rPr lang="en-US" smtClean="0"/>
            <a:t>Number of installed units = 500 unit</a:t>
          </a:r>
          <a:endParaRPr lang="en-US"/>
        </a:p>
      </dgm:t>
    </dgm:pt>
    <dgm:pt modelId="{B330122B-E15B-473B-9EF1-1244193E1EBF}" type="parTrans" cxnId="{9F8969D0-9949-45B5-B444-0EDA5B55CFE1}">
      <dgm:prSet/>
      <dgm:spPr/>
      <dgm:t>
        <a:bodyPr/>
        <a:lstStyle/>
        <a:p>
          <a:endParaRPr lang="en-US"/>
        </a:p>
      </dgm:t>
    </dgm:pt>
    <dgm:pt modelId="{742A5002-3581-46C8-ABC6-E2A96FD87D3C}" type="sibTrans" cxnId="{9F8969D0-9949-45B5-B444-0EDA5B55CFE1}">
      <dgm:prSet/>
      <dgm:spPr/>
      <dgm:t>
        <a:bodyPr/>
        <a:lstStyle/>
        <a:p>
          <a:endParaRPr lang="en-US"/>
        </a:p>
      </dgm:t>
    </dgm:pt>
    <dgm:pt modelId="{A29B64E1-DC57-4673-ABC0-F5B215EABD3D}">
      <dgm:prSet/>
      <dgm:spPr/>
      <dgm:t>
        <a:bodyPr/>
        <a:lstStyle/>
        <a:p>
          <a:pPr rtl="0"/>
          <a:r>
            <a:rPr lang="en-US" dirty="0" smtClean="0"/>
            <a:t>Rated Power = 45W</a:t>
          </a:r>
          <a:endParaRPr lang="en-US" dirty="0"/>
        </a:p>
      </dgm:t>
    </dgm:pt>
    <dgm:pt modelId="{37F2E1AE-0E71-4027-AA21-E1A40F069620}" type="parTrans" cxnId="{4B9A98CB-B692-45CF-A2EA-71A094421EB7}">
      <dgm:prSet/>
      <dgm:spPr/>
      <dgm:t>
        <a:bodyPr/>
        <a:lstStyle/>
        <a:p>
          <a:endParaRPr lang="en-US"/>
        </a:p>
      </dgm:t>
    </dgm:pt>
    <dgm:pt modelId="{86719C3C-5980-4BF5-B4D9-1C92679EDC1E}" type="sibTrans" cxnId="{4B9A98CB-B692-45CF-A2EA-71A094421EB7}">
      <dgm:prSet/>
      <dgm:spPr/>
      <dgm:t>
        <a:bodyPr/>
        <a:lstStyle/>
        <a:p>
          <a:endParaRPr lang="en-US"/>
        </a:p>
      </dgm:t>
    </dgm:pt>
    <dgm:pt modelId="{39027E9C-B046-418F-BA02-3581A636220A}">
      <dgm:prSet/>
      <dgm:spPr/>
      <dgm:t>
        <a:bodyPr/>
        <a:lstStyle/>
        <a:p>
          <a:pPr rtl="0"/>
          <a:r>
            <a:rPr lang="en-US" dirty="0" smtClean="0"/>
            <a:t>250-500 lumens/m2</a:t>
          </a:r>
          <a:endParaRPr lang="en-US" dirty="0"/>
        </a:p>
      </dgm:t>
    </dgm:pt>
    <dgm:pt modelId="{C271B53D-5C61-447C-BC45-82941C9AAD17}" type="parTrans" cxnId="{6B33E71B-1A53-4A65-AB3F-BC64D10F7BF9}">
      <dgm:prSet/>
      <dgm:spPr/>
      <dgm:t>
        <a:bodyPr/>
        <a:lstStyle/>
        <a:p>
          <a:endParaRPr lang="en-US"/>
        </a:p>
      </dgm:t>
    </dgm:pt>
    <dgm:pt modelId="{7FF80D98-FA45-449C-A2F5-6DFA1984AC64}" type="sibTrans" cxnId="{6B33E71B-1A53-4A65-AB3F-BC64D10F7BF9}">
      <dgm:prSet/>
      <dgm:spPr/>
      <dgm:t>
        <a:bodyPr/>
        <a:lstStyle/>
        <a:p>
          <a:endParaRPr lang="en-US"/>
        </a:p>
      </dgm:t>
    </dgm:pt>
    <dgm:pt modelId="{F4A258B5-F2F6-4A56-B345-81126E289EDC}" type="pres">
      <dgm:prSet presAssocID="{392F8732-B247-4DD1-A74E-BF66D7547FB2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9C6293-7BA9-4EE2-A78B-B9565D251FBC}" type="pres">
      <dgm:prSet presAssocID="{392F8732-B247-4DD1-A74E-BF66D7547FB2}" presName="cycle" presStyleCnt="0"/>
      <dgm:spPr/>
    </dgm:pt>
    <dgm:pt modelId="{B4C5B33B-C829-4C70-93BD-1D24598F9F0F}" type="pres">
      <dgm:prSet presAssocID="{392F8732-B247-4DD1-A74E-BF66D7547FB2}" presName="centerShape" presStyleCnt="0"/>
      <dgm:spPr/>
    </dgm:pt>
    <dgm:pt modelId="{796757C7-6396-482F-B55E-5330C395AE9B}" type="pres">
      <dgm:prSet presAssocID="{392F8732-B247-4DD1-A74E-BF66D7547FB2}" presName="connSite" presStyleLbl="node1" presStyleIdx="0" presStyleCnt="5"/>
      <dgm:spPr/>
    </dgm:pt>
    <dgm:pt modelId="{1A88A176-982B-4221-96B3-C6CF22D76780}" type="pres">
      <dgm:prSet presAssocID="{392F8732-B247-4DD1-A74E-BF66D7547FB2}" presName="visible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AA3E6011-56AF-4373-886A-D2ED34D65CDD}" type="pres">
      <dgm:prSet presAssocID="{E5416A9F-2A5A-4DB8-803A-9B4D080C6610}" presName="Name25" presStyleLbl="parChTrans1D1" presStyleIdx="0" presStyleCnt="4"/>
      <dgm:spPr/>
      <dgm:t>
        <a:bodyPr/>
        <a:lstStyle/>
        <a:p>
          <a:endParaRPr lang="en-US"/>
        </a:p>
      </dgm:t>
    </dgm:pt>
    <dgm:pt modelId="{C7B9DCCC-1178-4B1E-B8BF-A9FF809E8DE7}" type="pres">
      <dgm:prSet presAssocID="{63BE3246-0F09-4DD2-B0B6-3013F5310ADC}" presName="node" presStyleCnt="0"/>
      <dgm:spPr/>
    </dgm:pt>
    <dgm:pt modelId="{5A24EF77-389A-414C-94FE-F6A0A2F1EC7C}" type="pres">
      <dgm:prSet presAssocID="{63BE3246-0F09-4DD2-B0B6-3013F5310ADC}" presName="parentNode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10A5C6-C48C-427A-8924-7BC6F060A30A}" type="pres">
      <dgm:prSet presAssocID="{63BE3246-0F09-4DD2-B0B6-3013F5310ADC}" presName="childNode" presStyleLbl="revTx" presStyleIdx="0" presStyleCnt="0">
        <dgm:presLayoutVars>
          <dgm:bulletEnabled val="1"/>
        </dgm:presLayoutVars>
      </dgm:prSet>
      <dgm:spPr/>
    </dgm:pt>
    <dgm:pt modelId="{70920A3E-D036-4E92-9DBA-CBEA7A0CADF3}" type="pres">
      <dgm:prSet presAssocID="{B330122B-E15B-473B-9EF1-1244193E1EBF}" presName="Name25" presStyleLbl="parChTrans1D1" presStyleIdx="1" presStyleCnt="4"/>
      <dgm:spPr/>
      <dgm:t>
        <a:bodyPr/>
        <a:lstStyle/>
        <a:p>
          <a:endParaRPr lang="en-US"/>
        </a:p>
      </dgm:t>
    </dgm:pt>
    <dgm:pt modelId="{609597F5-9018-4D56-B3C1-B042BC25CCEE}" type="pres">
      <dgm:prSet presAssocID="{37BCC440-C114-4B3E-B37E-6D4A209CAE5D}" presName="node" presStyleCnt="0"/>
      <dgm:spPr/>
    </dgm:pt>
    <dgm:pt modelId="{8E2A3F41-153F-4B22-AAD5-93C95420B460}" type="pres">
      <dgm:prSet presAssocID="{37BCC440-C114-4B3E-B37E-6D4A209CAE5D}" presName="parentNode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22D0A1-9036-4776-90FB-D69D7611A932}" type="pres">
      <dgm:prSet presAssocID="{37BCC440-C114-4B3E-B37E-6D4A209CAE5D}" presName="childNode" presStyleLbl="revTx" presStyleIdx="0" presStyleCnt="0">
        <dgm:presLayoutVars>
          <dgm:bulletEnabled val="1"/>
        </dgm:presLayoutVars>
      </dgm:prSet>
      <dgm:spPr/>
    </dgm:pt>
    <dgm:pt modelId="{91037AAB-4AB4-4EC8-AA74-2A147F7DD82A}" type="pres">
      <dgm:prSet presAssocID="{37F2E1AE-0E71-4027-AA21-E1A40F069620}" presName="Name25" presStyleLbl="parChTrans1D1" presStyleIdx="2" presStyleCnt="4"/>
      <dgm:spPr/>
      <dgm:t>
        <a:bodyPr/>
        <a:lstStyle/>
        <a:p>
          <a:endParaRPr lang="en-US"/>
        </a:p>
      </dgm:t>
    </dgm:pt>
    <dgm:pt modelId="{4491EA5D-A020-4675-ADDB-2508635DDE52}" type="pres">
      <dgm:prSet presAssocID="{A29B64E1-DC57-4673-ABC0-F5B215EABD3D}" presName="node" presStyleCnt="0"/>
      <dgm:spPr/>
    </dgm:pt>
    <dgm:pt modelId="{7478A92A-69AE-4EBE-8654-3C6DBB1B1348}" type="pres">
      <dgm:prSet presAssocID="{A29B64E1-DC57-4673-ABC0-F5B215EABD3D}" presName="parentNode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D1CE78-91BA-487B-8E3B-DBBBFFA08349}" type="pres">
      <dgm:prSet presAssocID="{A29B64E1-DC57-4673-ABC0-F5B215EABD3D}" presName="childNode" presStyleLbl="revTx" presStyleIdx="0" presStyleCnt="0">
        <dgm:presLayoutVars>
          <dgm:bulletEnabled val="1"/>
        </dgm:presLayoutVars>
      </dgm:prSet>
      <dgm:spPr/>
    </dgm:pt>
    <dgm:pt modelId="{5750D56A-4843-49CF-9169-2B7E09E21F8D}" type="pres">
      <dgm:prSet presAssocID="{C271B53D-5C61-447C-BC45-82941C9AAD17}" presName="Name25" presStyleLbl="parChTrans1D1" presStyleIdx="3" presStyleCnt="4"/>
      <dgm:spPr/>
      <dgm:t>
        <a:bodyPr/>
        <a:lstStyle/>
        <a:p>
          <a:endParaRPr lang="en-US"/>
        </a:p>
      </dgm:t>
    </dgm:pt>
    <dgm:pt modelId="{CFC3CEE9-4978-4312-A0EB-209E3D6E22E2}" type="pres">
      <dgm:prSet presAssocID="{39027E9C-B046-418F-BA02-3581A636220A}" presName="node" presStyleCnt="0"/>
      <dgm:spPr/>
    </dgm:pt>
    <dgm:pt modelId="{F3EE775D-2FEC-40F9-9B67-405BB9A62D83}" type="pres">
      <dgm:prSet presAssocID="{39027E9C-B046-418F-BA02-3581A636220A}" presName="parentNode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CEB8ED-3B34-4241-91D8-AB4F3F2FD523}" type="pres">
      <dgm:prSet presAssocID="{39027E9C-B046-418F-BA02-3581A636220A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63C9D444-2E0C-4BA0-8E23-77A9267B947D}" type="presOf" srcId="{A29B64E1-DC57-4673-ABC0-F5B215EABD3D}" destId="{7478A92A-69AE-4EBE-8654-3C6DBB1B1348}" srcOrd="0" destOrd="0" presId="urn:microsoft.com/office/officeart/2005/8/layout/radial2"/>
    <dgm:cxn modelId="{9BA164C3-559C-495B-91BC-2CC6CBE4C4AC}" type="presOf" srcId="{39027E9C-B046-418F-BA02-3581A636220A}" destId="{F3EE775D-2FEC-40F9-9B67-405BB9A62D83}" srcOrd="0" destOrd="0" presId="urn:microsoft.com/office/officeart/2005/8/layout/radial2"/>
    <dgm:cxn modelId="{4B9A98CB-B692-45CF-A2EA-71A094421EB7}" srcId="{392F8732-B247-4DD1-A74E-BF66D7547FB2}" destId="{A29B64E1-DC57-4673-ABC0-F5B215EABD3D}" srcOrd="2" destOrd="0" parTransId="{37F2E1AE-0E71-4027-AA21-E1A40F069620}" sibTransId="{86719C3C-5980-4BF5-B4D9-1C92679EDC1E}"/>
    <dgm:cxn modelId="{9F8969D0-9949-45B5-B444-0EDA5B55CFE1}" srcId="{392F8732-B247-4DD1-A74E-BF66D7547FB2}" destId="{37BCC440-C114-4B3E-B37E-6D4A209CAE5D}" srcOrd="1" destOrd="0" parTransId="{B330122B-E15B-473B-9EF1-1244193E1EBF}" sibTransId="{742A5002-3581-46C8-ABC6-E2A96FD87D3C}"/>
    <dgm:cxn modelId="{87AF0467-865A-4C6E-92E2-3D3188D9D100}" type="presOf" srcId="{E5416A9F-2A5A-4DB8-803A-9B4D080C6610}" destId="{AA3E6011-56AF-4373-886A-D2ED34D65CDD}" srcOrd="0" destOrd="0" presId="urn:microsoft.com/office/officeart/2005/8/layout/radial2"/>
    <dgm:cxn modelId="{A0EC04EC-786D-4A7F-B6F4-9E3E650E2F13}" type="presOf" srcId="{63BE3246-0F09-4DD2-B0B6-3013F5310ADC}" destId="{5A24EF77-389A-414C-94FE-F6A0A2F1EC7C}" srcOrd="0" destOrd="0" presId="urn:microsoft.com/office/officeart/2005/8/layout/radial2"/>
    <dgm:cxn modelId="{23306739-EE79-4007-A64A-EEF12281C28A}" srcId="{392F8732-B247-4DD1-A74E-BF66D7547FB2}" destId="{63BE3246-0F09-4DD2-B0B6-3013F5310ADC}" srcOrd="0" destOrd="0" parTransId="{E5416A9F-2A5A-4DB8-803A-9B4D080C6610}" sibTransId="{9F782CA8-3806-4E94-8110-8B96903DEF20}"/>
    <dgm:cxn modelId="{F91ADD20-B129-4B86-B14C-D5FAB5440A80}" type="presOf" srcId="{37BCC440-C114-4B3E-B37E-6D4A209CAE5D}" destId="{8E2A3F41-153F-4B22-AAD5-93C95420B460}" srcOrd="0" destOrd="0" presId="urn:microsoft.com/office/officeart/2005/8/layout/radial2"/>
    <dgm:cxn modelId="{BB9F4CDB-D1A7-4A7D-8B55-396F47DAA7B8}" type="presOf" srcId="{392F8732-B247-4DD1-A74E-BF66D7547FB2}" destId="{F4A258B5-F2F6-4A56-B345-81126E289EDC}" srcOrd="0" destOrd="0" presId="urn:microsoft.com/office/officeart/2005/8/layout/radial2"/>
    <dgm:cxn modelId="{C8095CB8-1834-4367-927D-108E79E7D139}" type="presOf" srcId="{37F2E1AE-0E71-4027-AA21-E1A40F069620}" destId="{91037AAB-4AB4-4EC8-AA74-2A147F7DD82A}" srcOrd="0" destOrd="0" presId="urn:microsoft.com/office/officeart/2005/8/layout/radial2"/>
    <dgm:cxn modelId="{2A4A11E6-AAB0-444D-B9A2-D1543AA7D353}" type="presOf" srcId="{C271B53D-5C61-447C-BC45-82941C9AAD17}" destId="{5750D56A-4843-49CF-9169-2B7E09E21F8D}" srcOrd="0" destOrd="0" presId="urn:microsoft.com/office/officeart/2005/8/layout/radial2"/>
    <dgm:cxn modelId="{6B33E71B-1A53-4A65-AB3F-BC64D10F7BF9}" srcId="{392F8732-B247-4DD1-A74E-BF66D7547FB2}" destId="{39027E9C-B046-418F-BA02-3581A636220A}" srcOrd="3" destOrd="0" parTransId="{C271B53D-5C61-447C-BC45-82941C9AAD17}" sibTransId="{7FF80D98-FA45-449C-A2F5-6DFA1984AC64}"/>
    <dgm:cxn modelId="{689A740A-29DB-4F85-B5E3-608185EF19FE}" type="presOf" srcId="{B330122B-E15B-473B-9EF1-1244193E1EBF}" destId="{70920A3E-D036-4E92-9DBA-CBEA7A0CADF3}" srcOrd="0" destOrd="0" presId="urn:microsoft.com/office/officeart/2005/8/layout/radial2"/>
    <dgm:cxn modelId="{13023CEC-5EBA-437E-9372-937762B26963}" type="presParOf" srcId="{F4A258B5-F2F6-4A56-B345-81126E289EDC}" destId="{499C6293-7BA9-4EE2-A78B-B9565D251FBC}" srcOrd="0" destOrd="0" presId="urn:microsoft.com/office/officeart/2005/8/layout/radial2"/>
    <dgm:cxn modelId="{DFD25305-0C5A-4142-A9A6-7E15AF486CD2}" type="presParOf" srcId="{499C6293-7BA9-4EE2-A78B-B9565D251FBC}" destId="{B4C5B33B-C829-4C70-93BD-1D24598F9F0F}" srcOrd="0" destOrd="0" presId="urn:microsoft.com/office/officeart/2005/8/layout/radial2"/>
    <dgm:cxn modelId="{3351E2F0-E41E-4EBB-B8BE-8F0B5B3B506E}" type="presParOf" srcId="{B4C5B33B-C829-4C70-93BD-1D24598F9F0F}" destId="{796757C7-6396-482F-B55E-5330C395AE9B}" srcOrd="0" destOrd="0" presId="urn:microsoft.com/office/officeart/2005/8/layout/radial2"/>
    <dgm:cxn modelId="{21AA1038-6551-4136-B529-1C3E98EEA316}" type="presParOf" srcId="{B4C5B33B-C829-4C70-93BD-1D24598F9F0F}" destId="{1A88A176-982B-4221-96B3-C6CF22D76780}" srcOrd="1" destOrd="0" presId="urn:microsoft.com/office/officeart/2005/8/layout/radial2"/>
    <dgm:cxn modelId="{6A4A0256-0E2E-497C-A44F-2BD70D8C2D98}" type="presParOf" srcId="{499C6293-7BA9-4EE2-A78B-B9565D251FBC}" destId="{AA3E6011-56AF-4373-886A-D2ED34D65CDD}" srcOrd="1" destOrd="0" presId="urn:microsoft.com/office/officeart/2005/8/layout/radial2"/>
    <dgm:cxn modelId="{3CDE0D8A-C367-49B4-B74C-D52747E5E4F8}" type="presParOf" srcId="{499C6293-7BA9-4EE2-A78B-B9565D251FBC}" destId="{C7B9DCCC-1178-4B1E-B8BF-A9FF809E8DE7}" srcOrd="2" destOrd="0" presId="urn:microsoft.com/office/officeart/2005/8/layout/radial2"/>
    <dgm:cxn modelId="{0EAFAD61-B01B-49F1-88A1-D5542E4C6566}" type="presParOf" srcId="{C7B9DCCC-1178-4B1E-B8BF-A9FF809E8DE7}" destId="{5A24EF77-389A-414C-94FE-F6A0A2F1EC7C}" srcOrd="0" destOrd="0" presId="urn:microsoft.com/office/officeart/2005/8/layout/radial2"/>
    <dgm:cxn modelId="{5BFF928B-18F6-4EC3-8A7C-C68DB482254F}" type="presParOf" srcId="{C7B9DCCC-1178-4B1E-B8BF-A9FF809E8DE7}" destId="{F010A5C6-C48C-427A-8924-7BC6F060A30A}" srcOrd="1" destOrd="0" presId="urn:microsoft.com/office/officeart/2005/8/layout/radial2"/>
    <dgm:cxn modelId="{0409DEB3-0370-4F8A-A4D0-3EBF63F3BCF7}" type="presParOf" srcId="{499C6293-7BA9-4EE2-A78B-B9565D251FBC}" destId="{70920A3E-D036-4E92-9DBA-CBEA7A0CADF3}" srcOrd="3" destOrd="0" presId="urn:microsoft.com/office/officeart/2005/8/layout/radial2"/>
    <dgm:cxn modelId="{D1DD3599-AA98-4AAB-8801-7D75EA21AB3F}" type="presParOf" srcId="{499C6293-7BA9-4EE2-A78B-B9565D251FBC}" destId="{609597F5-9018-4D56-B3C1-B042BC25CCEE}" srcOrd="4" destOrd="0" presId="urn:microsoft.com/office/officeart/2005/8/layout/radial2"/>
    <dgm:cxn modelId="{0E193C4A-2A3E-4E57-87D3-6B35B3A36D96}" type="presParOf" srcId="{609597F5-9018-4D56-B3C1-B042BC25CCEE}" destId="{8E2A3F41-153F-4B22-AAD5-93C95420B460}" srcOrd="0" destOrd="0" presId="urn:microsoft.com/office/officeart/2005/8/layout/radial2"/>
    <dgm:cxn modelId="{E95138F2-E5B5-41B2-B06C-52340BB15D00}" type="presParOf" srcId="{609597F5-9018-4D56-B3C1-B042BC25CCEE}" destId="{C922D0A1-9036-4776-90FB-D69D7611A932}" srcOrd="1" destOrd="0" presId="urn:microsoft.com/office/officeart/2005/8/layout/radial2"/>
    <dgm:cxn modelId="{3BE27082-F5BE-43BD-8C4A-8A0F56BAFCEA}" type="presParOf" srcId="{499C6293-7BA9-4EE2-A78B-B9565D251FBC}" destId="{91037AAB-4AB4-4EC8-AA74-2A147F7DD82A}" srcOrd="5" destOrd="0" presId="urn:microsoft.com/office/officeart/2005/8/layout/radial2"/>
    <dgm:cxn modelId="{A2D81444-E6EA-4A2E-A273-AAD7A9CC1A32}" type="presParOf" srcId="{499C6293-7BA9-4EE2-A78B-B9565D251FBC}" destId="{4491EA5D-A020-4675-ADDB-2508635DDE52}" srcOrd="6" destOrd="0" presId="urn:microsoft.com/office/officeart/2005/8/layout/radial2"/>
    <dgm:cxn modelId="{6A191979-6533-4E8F-A9A7-3E361A5D2908}" type="presParOf" srcId="{4491EA5D-A020-4675-ADDB-2508635DDE52}" destId="{7478A92A-69AE-4EBE-8654-3C6DBB1B1348}" srcOrd="0" destOrd="0" presId="urn:microsoft.com/office/officeart/2005/8/layout/radial2"/>
    <dgm:cxn modelId="{7020CEF8-7FE7-4EB7-A605-231F8B513DE8}" type="presParOf" srcId="{4491EA5D-A020-4675-ADDB-2508635DDE52}" destId="{6AD1CE78-91BA-487B-8E3B-DBBBFFA08349}" srcOrd="1" destOrd="0" presId="urn:microsoft.com/office/officeart/2005/8/layout/radial2"/>
    <dgm:cxn modelId="{450D704A-2AE8-4EF5-914C-CF638626FBBE}" type="presParOf" srcId="{499C6293-7BA9-4EE2-A78B-B9565D251FBC}" destId="{5750D56A-4843-49CF-9169-2B7E09E21F8D}" srcOrd="7" destOrd="0" presId="urn:microsoft.com/office/officeart/2005/8/layout/radial2"/>
    <dgm:cxn modelId="{9D1265B3-9B42-4A78-B31F-3661C9030A42}" type="presParOf" srcId="{499C6293-7BA9-4EE2-A78B-B9565D251FBC}" destId="{CFC3CEE9-4978-4312-A0EB-209E3D6E22E2}" srcOrd="8" destOrd="0" presId="urn:microsoft.com/office/officeart/2005/8/layout/radial2"/>
    <dgm:cxn modelId="{AA6DA1B5-81B1-4AA3-91D8-0D7DD4A7A34E}" type="presParOf" srcId="{CFC3CEE9-4978-4312-A0EB-209E3D6E22E2}" destId="{F3EE775D-2FEC-40F9-9B67-405BB9A62D83}" srcOrd="0" destOrd="0" presId="urn:microsoft.com/office/officeart/2005/8/layout/radial2"/>
    <dgm:cxn modelId="{C5B249B0-4722-4C99-93DF-95E0D93FE286}" type="presParOf" srcId="{CFC3CEE9-4978-4312-A0EB-209E3D6E22E2}" destId="{77CEB8ED-3B34-4241-91D8-AB4F3F2FD523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F53D68-0E7F-45D2-9FC9-02837F5E573E}" type="doc">
      <dgm:prSet loTypeId="urn:microsoft.com/office/officeart/2005/8/layout/radial2" loCatId="relationship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13CAECA-617C-4230-860A-FA84387599ED}">
      <dgm:prSet/>
      <dgm:spPr/>
      <dgm:t>
        <a:bodyPr/>
        <a:lstStyle/>
        <a:p>
          <a:pPr rtl="0"/>
          <a:r>
            <a:rPr lang="en-US" smtClean="0"/>
            <a:t>Three Water Tube Boilers</a:t>
          </a:r>
          <a:endParaRPr lang="en-US"/>
        </a:p>
      </dgm:t>
    </dgm:pt>
    <dgm:pt modelId="{3CF17074-B3C9-4C9C-A094-1FDF5B322A7A}" type="parTrans" cxnId="{7FA08DD4-3AD4-44C6-8FFF-CCFBA49A415C}">
      <dgm:prSet/>
      <dgm:spPr/>
      <dgm:t>
        <a:bodyPr/>
        <a:lstStyle/>
        <a:p>
          <a:endParaRPr lang="en-US"/>
        </a:p>
      </dgm:t>
    </dgm:pt>
    <dgm:pt modelId="{33BCED05-7A83-4799-8A6B-7F1C5E086213}" type="sibTrans" cxnId="{7FA08DD4-3AD4-44C6-8FFF-CCFBA49A415C}">
      <dgm:prSet/>
      <dgm:spPr/>
      <dgm:t>
        <a:bodyPr/>
        <a:lstStyle/>
        <a:p>
          <a:endParaRPr lang="en-US"/>
        </a:p>
      </dgm:t>
    </dgm:pt>
    <dgm:pt modelId="{0AE29EFD-9E3D-4E1E-9EA6-F824D3CD379C}">
      <dgm:prSet/>
      <dgm:spPr/>
      <dgm:t>
        <a:bodyPr/>
        <a:lstStyle/>
        <a:p>
          <a:pPr rtl="0"/>
          <a:r>
            <a:rPr lang="en-US" smtClean="0"/>
            <a:t>LPG</a:t>
          </a:r>
          <a:endParaRPr lang="en-US"/>
        </a:p>
      </dgm:t>
    </dgm:pt>
    <dgm:pt modelId="{66E58893-BDCD-4BFD-962A-3A641743DE18}" type="parTrans" cxnId="{0FE39533-891F-4C51-9455-D5CF28121A47}">
      <dgm:prSet/>
      <dgm:spPr/>
      <dgm:t>
        <a:bodyPr/>
        <a:lstStyle/>
        <a:p>
          <a:endParaRPr lang="en-US"/>
        </a:p>
      </dgm:t>
    </dgm:pt>
    <dgm:pt modelId="{46E515D3-1464-4ACC-AC0C-C6DE4D4BD5B1}" type="sibTrans" cxnId="{0FE39533-891F-4C51-9455-D5CF28121A47}">
      <dgm:prSet/>
      <dgm:spPr/>
      <dgm:t>
        <a:bodyPr/>
        <a:lstStyle/>
        <a:p>
          <a:endParaRPr lang="en-US"/>
        </a:p>
      </dgm:t>
    </dgm:pt>
    <dgm:pt modelId="{C336C477-F325-42B2-9E16-9BCEE5F1DF5D}">
      <dgm:prSet/>
      <dgm:spPr/>
      <dgm:t>
        <a:bodyPr/>
        <a:lstStyle/>
        <a:p>
          <a:pPr rtl="0"/>
          <a:r>
            <a:rPr lang="en-US" smtClean="0"/>
            <a:t>50-100 Liters</a:t>
          </a:r>
          <a:endParaRPr lang="en-US"/>
        </a:p>
      </dgm:t>
    </dgm:pt>
    <dgm:pt modelId="{A831B516-7907-4EA7-B4B0-5111B51D9EC2}" type="parTrans" cxnId="{15194E57-3E96-485F-85D7-A0E4A479090A}">
      <dgm:prSet/>
      <dgm:spPr/>
      <dgm:t>
        <a:bodyPr/>
        <a:lstStyle/>
        <a:p>
          <a:endParaRPr lang="en-US"/>
        </a:p>
      </dgm:t>
    </dgm:pt>
    <dgm:pt modelId="{E56C163C-BD25-4F1E-8A08-92261AF3CB87}" type="sibTrans" cxnId="{15194E57-3E96-485F-85D7-A0E4A479090A}">
      <dgm:prSet/>
      <dgm:spPr/>
      <dgm:t>
        <a:bodyPr/>
        <a:lstStyle/>
        <a:p>
          <a:endParaRPr lang="en-US"/>
        </a:p>
      </dgm:t>
    </dgm:pt>
    <dgm:pt modelId="{87990896-E493-4034-B43A-4CEF58D87BD7}" type="pres">
      <dgm:prSet presAssocID="{C1F53D68-0E7F-45D2-9FC9-02837F5E573E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487EEF0-4F3A-49A4-9E06-7CB2E9F2EC2D}" type="pres">
      <dgm:prSet presAssocID="{C1F53D68-0E7F-45D2-9FC9-02837F5E573E}" presName="cycle" presStyleCnt="0"/>
      <dgm:spPr/>
    </dgm:pt>
    <dgm:pt modelId="{410D75CE-C179-4CDB-9ECD-0A7EC0CF5E70}" type="pres">
      <dgm:prSet presAssocID="{C1F53D68-0E7F-45D2-9FC9-02837F5E573E}" presName="centerShape" presStyleCnt="0"/>
      <dgm:spPr/>
    </dgm:pt>
    <dgm:pt modelId="{755E5262-E0A8-4532-87AA-F8DC79DE1493}" type="pres">
      <dgm:prSet presAssocID="{C1F53D68-0E7F-45D2-9FC9-02837F5E573E}" presName="connSite" presStyleLbl="node1" presStyleIdx="0" presStyleCnt="4"/>
      <dgm:spPr/>
    </dgm:pt>
    <dgm:pt modelId="{0645C016-7520-481C-94E9-CCE140A699AD}" type="pres">
      <dgm:prSet presAssocID="{C1F53D68-0E7F-45D2-9FC9-02837F5E573E}" presName="visible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CB6EEA75-7F21-4DC3-868E-813E2CB6A76D}" type="pres">
      <dgm:prSet presAssocID="{3CF17074-B3C9-4C9C-A094-1FDF5B322A7A}" presName="Name25" presStyleLbl="parChTrans1D1" presStyleIdx="0" presStyleCnt="3"/>
      <dgm:spPr/>
      <dgm:t>
        <a:bodyPr/>
        <a:lstStyle/>
        <a:p>
          <a:endParaRPr lang="en-US"/>
        </a:p>
      </dgm:t>
    </dgm:pt>
    <dgm:pt modelId="{FD68C8EA-05C7-4146-BEEE-2F78974784FC}" type="pres">
      <dgm:prSet presAssocID="{413CAECA-617C-4230-860A-FA84387599ED}" presName="node" presStyleCnt="0"/>
      <dgm:spPr/>
    </dgm:pt>
    <dgm:pt modelId="{533F332C-C44E-493E-8815-240DF550C265}" type="pres">
      <dgm:prSet presAssocID="{413CAECA-617C-4230-860A-FA84387599ED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9EB07F-D9EF-4E42-A88D-6865A50B478F}" type="pres">
      <dgm:prSet presAssocID="{413CAECA-617C-4230-860A-FA84387599ED}" presName="childNode" presStyleLbl="revTx" presStyleIdx="0" presStyleCnt="0">
        <dgm:presLayoutVars>
          <dgm:bulletEnabled val="1"/>
        </dgm:presLayoutVars>
      </dgm:prSet>
      <dgm:spPr/>
    </dgm:pt>
    <dgm:pt modelId="{E690948E-42CB-4714-BA4B-FB4AE04C7F59}" type="pres">
      <dgm:prSet presAssocID="{66E58893-BDCD-4BFD-962A-3A641743DE18}" presName="Name25" presStyleLbl="parChTrans1D1" presStyleIdx="1" presStyleCnt="3"/>
      <dgm:spPr/>
      <dgm:t>
        <a:bodyPr/>
        <a:lstStyle/>
        <a:p>
          <a:endParaRPr lang="en-US"/>
        </a:p>
      </dgm:t>
    </dgm:pt>
    <dgm:pt modelId="{4509BC9D-0EA5-44C7-BF29-030550F45746}" type="pres">
      <dgm:prSet presAssocID="{0AE29EFD-9E3D-4E1E-9EA6-F824D3CD379C}" presName="node" presStyleCnt="0"/>
      <dgm:spPr/>
    </dgm:pt>
    <dgm:pt modelId="{D9B2B90A-4C65-4F04-B987-873C02A26008}" type="pres">
      <dgm:prSet presAssocID="{0AE29EFD-9E3D-4E1E-9EA6-F824D3CD379C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146EFD-7925-4DDB-8C47-2D8432D533A4}" type="pres">
      <dgm:prSet presAssocID="{0AE29EFD-9E3D-4E1E-9EA6-F824D3CD379C}" presName="childNode" presStyleLbl="revTx" presStyleIdx="0" presStyleCnt="0">
        <dgm:presLayoutVars>
          <dgm:bulletEnabled val="1"/>
        </dgm:presLayoutVars>
      </dgm:prSet>
      <dgm:spPr/>
    </dgm:pt>
    <dgm:pt modelId="{D7F37CE1-97C3-4588-A8B5-0F26F72DC279}" type="pres">
      <dgm:prSet presAssocID="{A831B516-7907-4EA7-B4B0-5111B51D9EC2}" presName="Name25" presStyleLbl="parChTrans1D1" presStyleIdx="2" presStyleCnt="3"/>
      <dgm:spPr/>
      <dgm:t>
        <a:bodyPr/>
        <a:lstStyle/>
        <a:p>
          <a:endParaRPr lang="en-US"/>
        </a:p>
      </dgm:t>
    </dgm:pt>
    <dgm:pt modelId="{7D4B1F03-9975-4CAB-81E4-999434762E84}" type="pres">
      <dgm:prSet presAssocID="{C336C477-F325-42B2-9E16-9BCEE5F1DF5D}" presName="node" presStyleCnt="0"/>
      <dgm:spPr/>
    </dgm:pt>
    <dgm:pt modelId="{7507C6FB-B479-45F6-A102-F71F92C9E345}" type="pres">
      <dgm:prSet presAssocID="{C336C477-F325-42B2-9E16-9BCEE5F1DF5D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6BDCBB-7650-4153-A6CB-591E4CEF783F}" type="pres">
      <dgm:prSet presAssocID="{C336C477-F325-42B2-9E16-9BCEE5F1DF5D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94A0B1D2-CC1D-4210-A2D2-A0230F88539B}" type="presOf" srcId="{A831B516-7907-4EA7-B4B0-5111B51D9EC2}" destId="{D7F37CE1-97C3-4588-A8B5-0F26F72DC279}" srcOrd="0" destOrd="0" presId="urn:microsoft.com/office/officeart/2005/8/layout/radial2"/>
    <dgm:cxn modelId="{1A028C0E-7A38-4401-9B60-F1D96005254C}" type="presOf" srcId="{C1F53D68-0E7F-45D2-9FC9-02837F5E573E}" destId="{87990896-E493-4034-B43A-4CEF58D87BD7}" srcOrd="0" destOrd="0" presId="urn:microsoft.com/office/officeart/2005/8/layout/radial2"/>
    <dgm:cxn modelId="{0FE39533-891F-4C51-9455-D5CF28121A47}" srcId="{C1F53D68-0E7F-45D2-9FC9-02837F5E573E}" destId="{0AE29EFD-9E3D-4E1E-9EA6-F824D3CD379C}" srcOrd="1" destOrd="0" parTransId="{66E58893-BDCD-4BFD-962A-3A641743DE18}" sibTransId="{46E515D3-1464-4ACC-AC0C-C6DE4D4BD5B1}"/>
    <dgm:cxn modelId="{7FA08DD4-3AD4-44C6-8FFF-CCFBA49A415C}" srcId="{C1F53D68-0E7F-45D2-9FC9-02837F5E573E}" destId="{413CAECA-617C-4230-860A-FA84387599ED}" srcOrd="0" destOrd="0" parTransId="{3CF17074-B3C9-4C9C-A094-1FDF5B322A7A}" sibTransId="{33BCED05-7A83-4799-8A6B-7F1C5E086213}"/>
    <dgm:cxn modelId="{0BB3188A-5270-49B1-A710-908621B2F78B}" type="presOf" srcId="{0AE29EFD-9E3D-4E1E-9EA6-F824D3CD379C}" destId="{D9B2B90A-4C65-4F04-B987-873C02A26008}" srcOrd="0" destOrd="0" presId="urn:microsoft.com/office/officeart/2005/8/layout/radial2"/>
    <dgm:cxn modelId="{00996FF6-C208-4002-9C2A-3BED01095B55}" type="presOf" srcId="{C336C477-F325-42B2-9E16-9BCEE5F1DF5D}" destId="{7507C6FB-B479-45F6-A102-F71F92C9E345}" srcOrd="0" destOrd="0" presId="urn:microsoft.com/office/officeart/2005/8/layout/radial2"/>
    <dgm:cxn modelId="{15194E57-3E96-485F-85D7-A0E4A479090A}" srcId="{C1F53D68-0E7F-45D2-9FC9-02837F5E573E}" destId="{C336C477-F325-42B2-9E16-9BCEE5F1DF5D}" srcOrd="2" destOrd="0" parTransId="{A831B516-7907-4EA7-B4B0-5111B51D9EC2}" sibTransId="{E56C163C-BD25-4F1E-8A08-92261AF3CB87}"/>
    <dgm:cxn modelId="{3CB5CB44-3DCA-406D-9AA6-EC19930AB7B9}" type="presOf" srcId="{413CAECA-617C-4230-860A-FA84387599ED}" destId="{533F332C-C44E-493E-8815-240DF550C265}" srcOrd="0" destOrd="0" presId="urn:microsoft.com/office/officeart/2005/8/layout/radial2"/>
    <dgm:cxn modelId="{7B66BDAD-E439-488B-9792-C1E1FB2BB948}" type="presOf" srcId="{3CF17074-B3C9-4C9C-A094-1FDF5B322A7A}" destId="{CB6EEA75-7F21-4DC3-868E-813E2CB6A76D}" srcOrd="0" destOrd="0" presId="urn:microsoft.com/office/officeart/2005/8/layout/radial2"/>
    <dgm:cxn modelId="{A365CBE4-754A-43DA-B3BF-05964E25A699}" type="presOf" srcId="{66E58893-BDCD-4BFD-962A-3A641743DE18}" destId="{E690948E-42CB-4714-BA4B-FB4AE04C7F59}" srcOrd="0" destOrd="0" presId="urn:microsoft.com/office/officeart/2005/8/layout/radial2"/>
    <dgm:cxn modelId="{20A0A3E8-B814-44D3-B47F-FB8CC2047A07}" type="presParOf" srcId="{87990896-E493-4034-B43A-4CEF58D87BD7}" destId="{F487EEF0-4F3A-49A4-9E06-7CB2E9F2EC2D}" srcOrd="0" destOrd="0" presId="urn:microsoft.com/office/officeart/2005/8/layout/radial2"/>
    <dgm:cxn modelId="{9AE0F227-B34F-4B81-A999-E599B90719D8}" type="presParOf" srcId="{F487EEF0-4F3A-49A4-9E06-7CB2E9F2EC2D}" destId="{410D75CE-C179-4CDB-9ECD-0A7EC0CF5E70}" srcOrd="0" destOrd="0" presId="urn:microsoft.com/office/officeart/2005/8/layout/radial2"/>
    <dgm:cxn modelId="{BF2F6566-CB55-4E5C-8784-4D26B6DF707F}" type="presParOf" srcId="{410D75CE-C179-4CDB-9ECD-0A7EC0CF5E70}" destId="{755E5262-E0A8-4532-87AA-F8DC79DE1493}" srcOrd="0" destOrd="0" presId="urn:microsoft.com/office/officeart/2005/8/layout/radial2"/>
    <dgm:cxn modelId="{A881E9F8-4F8F-4112-BA31-A8F3AB78D590}" type="presParOf" srcId="{410D75CE-C179-4CDB-9ECD-0A7EC0CF5E70}" destId="{0645C016-7520-481C-94E9-CCE140A699AD}" srcOrd="1" destOrd="0" presId="urn:microsoft.com/office/officeart/2005/8/layout/radial2"/>
    <dgm:cxn modelId="{C3433165-567B-40DC-9199-78492D53655D}" type="presParOf" srcId="{F487EEF0-4F3A-49A4-9E06-7CB2E9F2EC2D}" destId="{CB6EEA75-7F21-4DC3-868E-813E2CB6A76D}" srcOrd="1" destOrd="0" presId="urn:microsoft.com/office/officeart/2005/8/layout/radial2"/>
    <dgm:cxn modelId="{70CCA0AC-C932-4ACA-974B-000E46FFCE00}" type="presParOf" srcId="{F487EEF0-4F3A-49A4-9E06-7CB2E9F2EC2D}" destId="{FD68C8EA-05C7-4146-BEEE-2F78974784FC}" srcOrd="2" destOrd="0" presId="urn:microsoft.com/office/officeart/2005/8/layout/radial2"/>
    <dgm:cxn modelId="{7E5F9E63-354B-413F-9156-842ADB9F1E34}" type="presParOf" srcId="{FD68C8EA-05C7-4146-BEEE-2F78974784FC}" destId="{533F332C-C44E-493E-8815-240DF550C265}" srcOrd="0" destOrd="0" presId="urn:microsoft.com/office/officeart/2005/8/layout/radial2"/>
    <dgm:cxn modelId="{6A95327E-1B8F-4A56-B711-B58AACAF6A7C}" type="presParOf" srcId="{FD68C8EA-05C7-4146-BEEE-2F78974784FC}" destId="{D29EB07F-D9EF-4E42-A88D-6865A50B478F}" srcOrd="1" destOrd="0" presId="urn:microsoft.com/office/officeart/2005/8/layout/radial2"/>
    <dgm:cxn modelId="{B0D2BB23-6B0D-4C30-827E-F103A643728B}" type="presParOf" srcId="{F487EEF0-4F3A-49A4-9E06-7CB2E9F2EC2D}" destId="{E690948E-42CB-4714-BA4B-FB4AE04C7F59}" srcOrd="3" destOrd="0" presId="urn:microsoft.com/office/officeart/2005/8/layout/radial2"/>
    <dgm:cxn modelId="{DE89384E-D375-4F42-BC6D-A790C06FB821}" type="presParOf" srcId="{F487EEF0-4F3A-49A4-9E06-7CB2E9F2EC2D}" destId="{4509BC9D-0EA5-44C7-BF29-030550F45746}" srcOrd="4" destOrd="0" presId="urn:microsoft.com/office/officeart/2005/8/layout/radial2"/>
    <dgm:cxn modelId="{7BC4C406-5917-49AD-813C-EB474A5782A9}" type="presParOf" srcId="{4509BC9D-0EA5-44C7-BF29-030550F45746}" destId="{D9B2B90A-4C65-4F04-B987-873C02A26008}" srcOrd="0" destOrd="0" presId="urn:microsoft.com/office/officeart/2005/8/layout/radial2"/>
    <dgm:cxn modelId="{4DB5472B-5392-4C25-98DE-B15CA6B5C9D2}" type="presParOf" srcId="{4509BC9D-0EA5-44C7-BF29-030550F45746}" destId="{8F146EFD-7925-4DDB-8C47-2D8432D533A4}" srcOrd="1" destOrd="0" presId="urn:microsoft.com/office/officeart/2005/8/layout/radial2"/>
    <dgm:cxn modelId="{E00CD61B-AAD5-413D-A246-6786F08296E1}" type="presParOf" srcId="{F487EEF0-4F3A-49A4-9E06-7CB2E9F2EC2D}" destId="{D7F37CE1-97C3-4588-A8B5-0F26F72DC279}" srcOrd="5" destOrd="0" presId="urn:microsoft.com/office/officeart/2005/8/layout/radial2"/>
    <dgm:cxn modelId="{426AA92B-1FCD-4BAD-8274-E71161C9EE3B}" type="presParOf" srcId="{F487EEF0-4F3A-49A4-9E06-7CB2E9F2EC2D}" destId="{7D4B1F03-9975-4CAB-81E4-999434762E84}" srcOrd="6" destOrd="0" presId="urn:microsoft.com/office/officeart/2005/8/layout/radial2"/>
    <dgm:cxn modelId="{A9CEA7F1-6074-47E8-BCBC-D9D584F8B3E0}" type="presParOf" srcId="{7D4B1F03-9975-4CAB-81E4-999434762E84}" destId="{7507C6FB-B479-45F6-A102-F71F92C9E345}" srcOrd="0" destOrd="0" presId="urn:microsoft.com/office/officeart/2005/8/layout/radial2"/>
    <dgm:cxn modelId="{638946F1-F473-4465-BA95-9DD15F7679EA}" type="presParOf" srcId="{7D4B1F03-9975-4CAB-81E4-999434762E84}" destId="{6A6BDCBB-7650-4153-A6CB-591E4CEF783F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A07BD93-17B9-4FD8-88CF-CD992DC296D7}" type="doc">
      <dgm:prSet loTypeId="urn:microsoft.com/office/officeart/2005/8/layout/hierarchy2" loCatId="hierarchy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en-US"/>
        </a:p>
      </dgm:t>
    </dgm:pt>
    <dgm:pt modelId="{51F4BDAA-2AFF-45E5-83AF-47645A72016E}">
      <dgm:prSet/>
      <dgm:spPr/>
      <dgm:t>
        <a:bodyPr/>
        <a:lstStyle/>
        <a:p>
          <a:pPr rtl="0"/>
          <a:r>
            <a:rPr lang="en-US" dirty="0" smtClean="0"/>
            <a:t>One 160ton Petra chiller</a:t>
          </a:r>
          <a:endParaRPr lang="en-US" dirty="0"/>
        </a:p>
      </dgm:t>
    </dgm:pt>
    <dgm:pt modelId="{F9A2421E-607B-4265-8A1E-0EDFD14B87A0}" type="parTrans" cxnId="{27F44573-3F49-4353-911F-B406F8EB55CB}">
      <dgm:prSet/>
      <dgm:spPr/>
      <dgm:t>
        <a:bodyPr/>
        <a:lstStyle/>
        <a:p>
          <a:endParaRPr lang="en-US"/>
        </a:p>
      </dgm:t>
    </dgm:pt>
    <dgm:pt modelId="{E3853394-36A0-4B82-BC65-1306A55B2655}" type="sibTrans" cxnId="{27F44573-3F49-4353-911F-B406F8EB55CB}">
      <dgm:prSet/>
      <dgm:spPr/>
      <dgm:t>
        <a:bodyPr/>
        <a:lstStyle/>
        <a:p>
          <a:endParaRPr lang="en-US"/>
        </a:p>
      </dgm:t>
    </dgm:pt>
    <dgm:pt modelId="{DD1EEBF3-BC41-40FF-9595-576E6F9C32FF}">
      <dgm:prSet/>
      <dgm:spPr/>
      <dgm:t>
        <a:bodyPr/>
        <a:lstStyle/>
        <a:p>
          <a:pPr rtl="0"/>
          <a:r>
            <a:rPr lang="en-US" dirty="0" smtClean="0"/>
            <a:t>Variable Frequency</a:t>
          </a:r>
          <a:endParaRPr lang="en-US" dirty="0"/>
        </a:p>
      </dgm:t>
    </dgm:pt>
    <dgm:pt modelId="{98E5269C-4182-47F4-98FE-4422FDF7DBD7}" type="parTrans" cxnId="{733BF5FC-B5BC-4D03-A213-B0751364F5F1}">
      <dgm:prSet/>
      <dgm:spPr/>
      <dgm:t>
        <a:bodyPr/>
        <a:lstStyle/>
        <a:p>
          <a:endParaRPr lang="en-US"/>
        </a:p>
      </dgm:t>
    </dgm:pt>
    <dgm:pt modelId="{90724741-B647-484D-ACBD-24944B9A9AD8}" type="sibTrans" cxnId="{733BF5FC-B5BC-4D03-A213-B0751364F5F1}">
      <dgm:prSet/>
      <dgm:spPr/>
      <dgm:t>
        <a:bodyPr/>
        <a:lstStyle/>
        <a:p>
          <a:endParaRPr lang="en-US"/>
        </a:p>
      </dgm:t>
    </dgm:pt>
    <dgm:pt modelId="{8B9F651E-177B-4D34-8EB1-E82951F6F78A}" type="pres">
      <dgm:prSet presAssocID="{7A07BD93-17B9-4FD8-88CF-CD992DC296D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D05A72-9BB8-495B-961B-C65F3D44764B}" type="pres">
      <dgm:prSet presAssocID="{51F4BDAA-2AFF-45E5-83AF-47645A72016E}" presName="root1" presStyleCnt="0"/>
      <dgm:spPr/>
      <dgm:t>
        <a:bodyPr/>
        <a:lstStyle/>
        <a:p>
          <a:endParaRPr lang="en-US"/>
        </a:p>
      </dgm:t>
    </dgm:pt>
    <dgm:pt modelId="{A24BAD55-876E-41F1-BC52-6451BE14EFB0}" type="pres">
      <dgm:prSet presAssocID="{51F4BDAA-2AFF-45E5-83AF-47645A72016E}" presName="LevelOneTextNode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0F0A903-CB8A-4558-9AD6-1ED2D8DEAC6F}" type="pres">
      <dgm:prSet presAssocID="{51F4BDAA-2AFF-45E5-83AF-47645A72016E}" presName="level2hierChild" presStyleCnt="0"/>
      <dgm:spPr/>
      <dgm:t>
        <a:bodyPr/>
        <a:lstStyle/>
        <a:p>
          <a:endParaRPr lang="en-US"/>
        </a:p>
      </dgm:t>
    </dgm:pt>
    <dgm:pt modelId="{AD18C236-1D5A-4683-A9F1-195CF03D4AA1}" type="pres">
      <dgm:prSet presAssocID="{DD1EEBF3-BC41-40FF-9595-576E6F9C32FF}" presName="root1" presStyleCnt="0"/>
      <dgm:spPr/>
      <dgm:t>
        <a:bodyPr/>
        <a:lstStyle/>
        <a:p>
          <a:endParaRPr lang="en-US"/>
        </a:p>
      </dgm:t>
    </dgm:pt>
    <dgm:pt modelId="{886FC140-03F3-4DDD-AC44-DF37B5761264}" type="pres">
      <dgm:prSet presAssocID="{DD1EEBF3-BC41-40FF-9595-576E6F9C32FF}" presName="LevelOneTextNode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34FBE55-F37E-43CB-A8BC-61AC05777CDD}" type="pres">
      <dgm:prSet presAssocID="{DD1EEBF3-BC41-40FF-9595-576E6F9C32FF}" presName="level2hierChild" presStyleCnt="0"/>
      <dgm:spPr/>
      <dgm:t>
        <a:bodyPr/>
        <a:lstStyle/>
        <a:p>
          <a:endParaRPr lang="en-US"/>
        </a:p>
      </dgm:t>
    </dgm:pt>
  </dgm:ptLst>
  <dgm:cxnLst>
    <dgm:cxn modelId="{56CAF039-48D0-426D-85D3-032BE6F746A6}" type="presOf" srcId="{DD1EEBF3-BC41-40FF-9595-576E6F9C32FF}" destId="{886FC140-03F3-4DDD-AC44-DF37B5761264}" srcOrd="0" destOrd="0" presId="urn:microsoft.com/office/officeart/2005/8/layout/hierarchy2"/>
    <dgm:cxn modelId="{27F44573-3F49-4353-911F-B406F8EB55CB}" srcId="{7A07BD93-17B9-4FD8-88CF-CD992DC296D7}" destId="{51F4BDAA-2AFF-45E5-83AF-47645A72016E}" srcOrd="0" destOrd="0" parTransId="{F9A2421E-607B-4265-8A1E-0EDFD14B87A0}" sibTransId="{E3853394-36A0-4B82-BC65-1306A55B2655}"/>
    <dgm:cxn modelId="{C39EE783-A6FA-4E3F-8ED4-099532C4B63F}" type="presOf" srcId="{51F4BDAA-2AFF-45E5-83AF-47645A72016E}" destId="{A24BAD55-876E-41F1-BC52-6451BE14EFB0}" srcOrd="0" destOrd="0" presId="urn:microsoft.com/office/officeart/2005/8/layout/hierarchy2"/>
    <dgm:cxn modelId="{733BF5FC-B5BC-4D03-A213-B0751364F5F1}" srcId="{7A07BD93-17B9-4FD8-88CF-CD992DC296D7}" destId="{DD1EEBF3-BC41-40FF-9595-576E6F9C32FF}" srcOrd="1" destOrd="0" parTransId="{98E5269C-4182-47F4-98FE-4422FDF7DBD7}" sibTransId="{90724741-B647-484D-ACBD-24944B9A9AD8}"/>
    <dgm:cxn modelId="{46682B06-C9D4-4A24-A661-B5DF84EBF7C3}" type="presOf" srcId="{7A07BD93-17B9-4FD8-88CF-CD992DC296D7}" destId="{8B9F651E-177B-4D34-8EB1-E82951F6F78A}" srcOrd="0" destOrd="0" presId="urn:microsoft.com/office/officeart/2005/8/layout/hierarchy2"/>
    <dgm:cxn modelId="{4CCA355A-1E94-477C-AECA-C35B3FC57B59}" type="presParOf" srcId="{8B9F651E-177B-4D34-8EB1-E82951F6F78A}" destId="{37D05A72-9BB8-495B-961B-C65F3D44764B}" srcOrd="0" destOrd="0" presId="urn:microsoft.com/office/officeart/2005/8/layout/hierarchy2"/>
    <dgm:cxn modelId="{686DE6F5-CF05-44AC-8803-F406651EF335}" type="presParOf" srcId="{37D05A72-9BB8-495B-961B-C65F3D44764B}" destId="{A24BAD55-876E-41F1-BC52-6451BE14EFB0}" srcOrd="0" destOrd="0" presId="urn:microsoft.com/office/officeart/2005/8/layout/hierarchy2"/>
    <dgm:cxn modelId="{08C25DD6-07FF-49A9-B17B-05AB1BDE7C19}" type="presParOf" srcId="{37D05A72-9BB8-495B-961B-C65F3D44764B}" destId="{C0F0A903-CB8A-4558-9AD6-1ED2D8DEAC6F}" srcOrd="1" destOrd="0" presId="urn:microsoft.com/office/officeart/2005/8/layout/hierarchy2"/>
    <dgm:cxn modelId="{EC765518-288D-41F8-95B0-2C5333809162}" type="presParOf" srcId="{8B9F651E-177B-4D34-8EB1-E82951F6F78A}" destId="{AD18C236-1D5A-4683-A9F1-195CF03D4AA1}" srcOrd="1" destOrd="0" presId="urn:microsoft.com/office/officeart/2005/8/layout/hierarchy2"/>
    <dgm:cxn modelId="{7973D17C-6346-4A31-8695-80CE3F0ECA7B}" type="presParOf" srcId="{AD18C236-1D5A-4683-A9F1-195CF03D4AA1}" destId="{886FC140-03F3-4DDD-AC44-DF37B5761264}" srcOrd="0" destOrd="0" presId="urn:microsoft.com/office/officeart/2005/8/layout/hierarchy2"/>
    <dgm:cxn modelId="{EB931C5B-A482-4785-BEAF-BFE6DBEF7133}" type="presParOf" srcId="{AD18C236-1D5A-4683-A9F1-195CF03D4AA1}" destId="{534FBE55-F37E-43CB-A8BC-61AC05777CD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7BB8708-BD4F-454D-B9AC-1F5A9BA9404C}" type="doc">
      <dgm:prSet loTypeId="urn:microsoft.com/office/officeart/2005/8/layout/radial2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0ACC921-CCF2-4D58-B972-0A6C1FF0C858}">
      <dgm:prSet/>
      <dgm:spPr/>
      <dgm:t>
        <a:bodyPr/>
        <a:lstStyle/>
        <a:p>
          <a:pPr rtl="0"/>
          <a:r>
            <a:rPr lang="en-US" smtClean="0"/>
            <a:t>22 AC’s</a:t>
          </a:r>
          <a:endParaRPr lang="en-US"/>
        </a:p>
      </dgm:t>
    </dgm:pt>
    <dgm:pt modelId="{BF2C62BD-07D8-43DD-8AC1-2062BD47D4DC}" type="parTrans" cxnId="{95A0C15C-1523-46FB-90F7-61192276FC49}">
      <dgm:prSet/>
      <dgm:spPr/>
      <dgm:t>
        <a:bodyPr/>
        <a:lstStyle/>
        <a:p>
          <a:endParaRPr lang="en-US"/>
        </a:p>
      </dgm:t>
    </dgm:pt>
    <dgm:pt modelId="{A12CE072-3EDF-4798-8772-7EE1766DB22A}" type="sibTrans" cxnId="{95A0C15C-1523-46FB-90F7-61192276FC49}">
      <dgm:prSet/>
      <dgm:spPr/>
      <dgm:t>
        <a:bodyPr/>
        <a:lstStyle/>
        <a:p>
          <a:endParaRPr lang="en-US"/>
        </a:p>
      </dgm:t>
    </dgm:pt>
    <dgm:pt modelId="{DFFACF71-5FE1-4F96-8855-DA850A4BDFA9}">
      <dgm:prSet/>
      <dgm:spPr/>
      <dgm:t>
        <a:bodyPr/>
        <a:lstStyle/>
        <a:p>
          <a:pPr rtl="0"/>
          <a:r>
            <a:rPr lang="en-US" smtClean="0"/>
            <a:t>24 hours</a:t>
          </a:r>
          <a:endParaRPr lang="en-US"/>
        </a:p>
      </dgm:t>
    </dgm:pt>
    <dgm:pt modelId="{FD33E7A2-56A0-431C-A7B8-3C85D9E1B289}" type="parTrans" cxnId="{E08D7F11-A2F6-43BB-8196-0283ECAC2893}">
      <dgm:prSet/>
      <dgm:spPr/>
      <dgm:t>
        <a:bodyPr/>
        <a:lstStyle/>
        <a:p>
          <a:endParaRPr lang="en-US"/>
        </a:p>
      </dgm:t>
    </dgm:pt>
    <dgm:pt modelId="{62F4E2F0-836D-4730-AB0F-3D08E698C3D1}" type="sibTrans" cxnId="{E08D7F11-A2F6-43BB-8196-0283ECAC2893}">
      <dgm:prSet/>
      <dgm:spPr/>
      <dgm:t>
        <a:bodyPr/>
        <a:lstStyle/>
        <a:p>
          <a:endParaRPr lang="en-US"/>
        </a:p>
      </dgm:t>
    </dgm:pt>
    <dgm:pt modelId="{BE831412-ACC9-4D2C-A8FA-C1E6071309FB}">
      <dgm:prSet/>
      <dgm:spPr/>
      <dgm:t>
        <a:bodyPr/>
        <a:lstStyle/>
        <a:p>
          <a:pPr rtl="0"/>
          <a:r>
            <a:rPr lang="en-US" dirty="0" smtClean="0"/>
            <a:t>(18 – 25) C</a:t>
          </a:r>
          <a:r>
            <a:rPr lang="en-US" baseline="30000" dirty="0" smtClean="0"/>
            <a:t>◦</a:t>
          </a:r>
          <a:endParaRPr lang="en-US" dirty="0"/>
        </a:p>
      </dgm:t>
    </dgm:pt>
    <dgm:pt modelId="{BA9D95F7-290C-47F2-B63A-C2CA62B71E68}" type="parTrans" cxnId="{61B76314-7741-480B-A3F9-BBCEECA1EC23}">
      <dgm:prSet/>
      <dgm:spPr/>
      <dgm:t>
        <a:bodyPr/>
        <a:lstStyle/>
        <a:p>
          <a:endParaRPr lang="en-US"/>
        </a:p>
      </dgm:t>
    </dgm:pt>
    <dgm:pt modelId="{20470155-11B3-4FE8-AAFB-556DE9052A57}" type="sibTrans" cxnId="{61B76314-7741-480B-A3F9-BBCEECA1EC23}">
      <dgm:prSet/>
      <dgm:spPr/>
      <dgm:t>
        <a:bodyPr/>
        <a:lstStyle/>
        <a:p>
          <a:endParaRPr lang="en-US"/>
        </a:p>
      </dgm:t>
    </dgm:pt>
    <dgm:pt modelId="{6C0B82EF-1E22-48AD-B860-AF4ACF1ACA75}" type="pres">
      <dgm:prSet presAssocID="{47BB8708-BD4F-454D-B9AC-1F5A9BA9404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AB98948-1593-4C51-A41F-8FE2197FE2EF}" type="pres">
      <dgm:prSet presAssocID="{47BB8708-BD4F-454D-B9AC-1F5A9BA9404C}" presName="cycle" presStyleCnt="0"/>
      <dgm:spPr/>
    </dgm:pt>
    <dgm:pt modelId="{4CD4B8E1-48D4-47A7-BE78-CB6522A767FD}" type="pres">
      <dgm:prSet presAssocID="{47BB8708-BD4F-454D-B9AC-1F5A9BA9404C}" presName="centerShape" presStyleCnt="0"/>
      <dgm:spPr/>
    </dgm:pt>
    <dgm:pt modelId="{3C5486D1-97F8-43AB-94C8-4F236CD99245}" type="pres">
      <dgm:prSet presAssocID="{47BB8708-BD4F-454D-B9AC-1F5A9BA9404C}" presName="connSite" presStyleLbl="node1" presStyleIdx="0" presStyleCnt="4"/>
      <dgm:spPr/>
    </dgm:pt>
    <dgm:pt modelId="{AA4C3B21-3AEE-4194-BF45-354E34EEB184}" type="pres">
      <dgm:prSet presAssocID="{47BB8708-BD4F-454D-B9AC-1F5A9BA9404C}" presName="visible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</dgm:spPr>
    </dgm:pt>
    <dgm:pt modelId="{5FB8C52E-7BA5-4459-A0C2-74E659C82B4E}" type="pres">
      <dgm:prSet presAssocID="{BF2C62BD-07D8-43DD-8AC1-2062BD47D4DC}" presName="Name25" presStyleLbl="parChTrans1D1" presStyleIdx="0" presStyleCnt="3"/>
      <dgm:spPr/>
      <dgm:t>
        <a:bodyPr/>
        <a:lstStyle/>
        <a:p>
          <a:endParaRPr lang="en-US"/>
        </a:p>
      </dgm:t>
    </dgm:pt>
    <dgm:pt modelId="{352689E9-5AD8-41B7-A4B8-CDA3E6F3FACE}" type="pres">
      <dgm:prSet presAssocID="{D0ACC921-CCF2-4D58-B972-0A6C1FF0C858}" presName="node" presStyleCnt="0"/>
      <dgm:spPr/>
    </dgm:pt>
    <dgm:pt modelId="{1B8DE980-B87E-4BAC-8D7C-0C81D239DE45}" type="pres">
      <dgm:prSet presAssocID="{D0ACC921-CCF2-4D58-B972-0A6C1FF0C858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C687D0-E66C-4FF4-A465-6FEF5E2FF569}" type="pres">
      <dgm:prSet presAssocID="{D0ACC921-CCF2-4D58-B972-0A6C1FF0C858}" presName="childNode" presStyleLbl="revTx" presStyleIdx="0" presStyleCnt="0">
        <dgm:presLayoutVars>
          <dgm:bulletEnabled val="1"/>
        </dgm:presLayoutVars>
      </dgm:prSet>
      <dgm:spPr/>
    </dgm:pt>
    <dgm:pt modelId="{C2509B49-4BC4-4842-BD65-AE452225D718}" type="pres">
      <dgm:prSet presAssocID="{FD33E7A2-56A0-431C-A7B8-3C85D9E1B289}" presName="Name25" presStyleLbl="parChTrans1D1" presStyleIdx="1" presStyleCnt="3"/>
      <dgm:spPr/>
      <dgm:t>
        <a:bodyPr/>
        <a:lstStyle/>
        <a:p>
          <a:endParaRPr lang="en-US"/>
        </a:p>
      </dgm:t>
    </dgm:pt>
    <dgm:pt modelId="{94B4518F-947A-4F2A-8AB5-CBF6F6018836}" type="pres">
      <dgm:prSet presAssocID="{DFFACF71-5FE1-4F96-8855-DA850A4BDFA9}" presName="node" presStyleCnt="0"/>
      <dgm:spPr/>
    </dgm:pt>
    <dgm:pt modelId="{2945F123-6B50-4067-AB72-6F85F0C25074}" type="pres">
      <dgm:prSet presAssocID="{DFFACF71-5FE1-4F96-8855-DA850A4BDFA9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AA2DF9-4CA2-4BBE-AD17-F24A313AA108}" type="pres">
      <dgm:prSet presAssocID="{DFFACF71-5FE1-4F96-8855-DA850A4BDFA9}" presName="childNode" presStyleLbl="revTx" presStyleIdx="0" presStyleCnt="0">
        <dgm:presLayoutVars>
          <dgm:bulletEnabled val="1"/>
        </dgm:presLayoutVars>
      </dgm:prSet>
      <dgm:spPr/>
    </dgm:pt>
    <dgm:pt modelId="{7690944F-768A-400E-8D6B-6E33B64086AB}" type="pres">
      <dgm:prSet presAssocID="{BA9D95F7-290C-47F2-B63A-C2CA62B71E68}" presName="Name25" presStyleLbl="parChTrans1D1" presStyleIdx="2" presStyleCnt="3"/>
      <dgm:spPr/>
      <dgm:t>
        <a:bodyPr/>
        <a:lstStyle/>
        <a:p>
          <a:endParaRPr lang="en-US"/>
        </a:p>
      </dgm:t>
    </dgm:pt>
    <dgm:pt modelId="{88ED92CE-57DB-4080-A296-3CFB528D3BF9}" type="pres">
      <dgm:prSet presAssocID="{BE831412-ACC9-4D2C-A8FA-C1E6071309FB}" presName="node" presStyleCnt="0"/>
      <dgm:spPr/>
    </dgm:pt>
    <dgm:pt modelId="{2CF905FC-A676-4E41-9792-1E5F24C27E98}" type="pres">
      <dgm:prSet presAssocID="{BE831412-ACC9-4D2C-A8FA-C1E6071309FB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062ADF-3369-4EBE-8105-A2DB4CB4386E}" type="pres">
      <dgm:prSet presAssocID="{BE831412-ACC9-4D2C-A8FA-C1E6071309FB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C49C880F-ED3D-449E-929B-A8E067831AC6}" type="presOf" srcId="{BE831412-ACC9-4D2C-A8FA-C1E6071309FB}" destId="{2CF905FC-A676-4E41-9792-1E5F24C27E98}" srcOrd="0" destOrd="0" presId="urn:microsoft.com/office/officeart/2005/8/layout/radial2"/>
    <dgm:cxn modelId="{6C903105-283A-4974-B100-BBD137B0306A}" type="presOf" srcId="{47BB8708-BD4F-454D-B9AC-1F5A9BA9404C}" destId="{6C0B82EF-1E22-48AD-B860-AF4ACF1ACA75}" srcOrd="0" destOrd="0" presId="urn:microsoft.com/office/officeart/2005/8/layout/radial2"/>
    <dgm:cxn modelId="{97A2CDA5-1DAD-4106-AAEA-E58A77A3A080}" type="presOf" srcId="{BF2C62BD-07D8-43DD-8AC1-2062BD47D4DC}" destId="{5FB8C52E-7BA5-4459-A0C2-74E659C82B4E}" srcOrd="0" destOrd="0" presId="urn:microsoft.com/office/officeart/2005/8/layout/radial2"/>
    <dgm:cxn modelId="{698111C7-2726-4BDF-BAAE-13466439B64E}" type="presOf" srcId="{BA9D95F7-290C-47F2-B63A-C2CA62B71E68}" destId="{7690944F-768A-400E-8D6B-6E33B64086AB}" srcOrd="0" destOrd="0" presId="urn:microsoft.com/office/officeart/2005/8/layout/radial2"/>
    <dgm:cxn modelId="{95A0C15C-1523-46FB-90F7-61192276FC49}" srcId="{47BB8708-BD4F-454D-B9AC-1F5A9BA9404C}" destId="{D0ACC921-CCF2-4D58-B972-0A6C1FF0C858}" srcOrd="0" destOrd="0" parTransId="{BF2C62BD-07D8-43DD-8AC1-2062BD47D4DC}" sibTransId="{A12CE072-3EDF-4798-8772-7EE1766DB22A}"/>
    <dgm:cxn modelId="{1C5B527D-6A8C-4138-ADB1-5F22934C60A8}" type="presOf" srcId="{D0ACC921-CCF2-4D58-B972-0A6C1FF0C858}" destId="{1B8DE980-B87E-4BAC-8D7C-0C81D239DE45}" srcOrd="0" destOrd="0" presId="urn:microsoft.com/office/officeart/2005/8/layout/radial2"/>
    <dgm:cxn modelId="{9904C343-C737-4CE5-890F-48420B197679}" type="presOf" srcId="{DFFACF71-5FE1-4F96-8855-DA850A4BDFA9}" destId="{2945F123-6B50-4067-AB72-6F85F0C25074}" srcOrd="0" destOrd="0" presId="urn:microsoft.com/office/officeart/2005/8/layout/radial2"/>
    <dgm:cxn modelId="{61B76314-7741-480B-A3F9-BBCEECA1EC23}" srcId="{47BB8708-BD4F-454D-B9AC-1F5A9BA9404C}" destId="{BE831412-ACC9-4D2C-A8FA-C1E6071309FB}" srcOrd="2" destOrd="0" parTransId="{BA9D95F7-290C-47F2-B63A-C2CA62B71E68}" sibTransId="{20470155-11B3-4FE8-AAFB-556DE9052A57}"/>
    <dgm:cxn modelId="{E08D7F11-A2F6-43BB-8196-0283ECAC2893}" srcId="{47BB8708-BD4F-454D-B9AC-1F5A9BA9404C}" destId="{DFFACF71-5FE1-4F96-8855-DA850A4BDFA9}" srcOrd="1" destOrd="0" parTransId="{FD33E7A2-56A0-431C-A7B8-3C85D9E1B289}" sibTransId="{62F4E2F0-836D-4730-AB0F-3D08E698C3D1}"/>
    <dgm:cxn modelId="{085F7C66-6F67-4532-AC96-2EF8597CD9C0}" type="presOf" srcId="{FD33E7A2-56A0-431C-A7B8-3C85D9E1B289}" destId="{C2509B49-4BC4-4842-BD65-AE452225D718}" srcOrd="0" destOrd="0" presId="urn:microsoft.com/office/officeart/2005/8/layout/radial2"/>
    <dgm:cxn modelId="{C0AB7B3F-AEED-4A16-BCB2-2146C3A4B341}" type="presParOf" srcId="{6C0B82EF-1E22-48AD-B860-AF4ACF1ACA75}" destId="{DAB98948-1593-4C51-A41F-8FE2197FE2EF}" srcOrd="0" destOrd="0" presId="urn:microsoft.com/office/officeart/2005/8/layout/radial2"/>
    <dgm:cxn modelId="{431398DF-1EB2-498D-A0CC-44F2E199EFDA}" type="presParOf" srcId="{DAB98948-1593-4C51-A41F-8FE2197FE2EF}" destId="{4CD4B8E1-48D4-47A7-BE78-CB6522A767FD}" srcOrd="0" destOrd="0" presId="urn:microsoft.com/office/officeart/2005/8/layout/radial2"/>
    <dgm:cxn modelId="{FB425ADB-6A20-47C5-9EC8-6513DB44BE2D}" type="presParOf" srcId="{4CD4B8E1-48D4-47A7-BE78-CB6522A767FD}" destId="{3C5486D1-97F8-43AB-94C8-4F236CD99245}" srcOrd="0" destOrd="0" presId="urn:microsoft.com/office/officeart/2005/8/layout/radial2"/>
    <dgm:cxn modelId="{854BF750-0CA0-4CED-A62C-BDE1C240B6CE}" type="presParOf" srcId="{4CD4B8E1-48D4-47A7-BE78-CB6522A767FD}" destId="{AA4C3B21-3AEE-4194-BF45-354E34EEB184}" srcOrd="1" destOrd="0" presId="urn:microsoft.com/office/officeart/2005/8/layout/radial2"/>
    <dgm:cxn modelId="{B6B38CF8-9BD8-499D-9AAA-FDD71CCBFA0E}" type="presParOf" srcId="{DAB98948-1593-4C51-A41F-8FE2197FE2EF}" destId="{5FB8C52E-7BA5-4459-A0C2-74E659C82B4E}" srcOrd="1" destOrd="0" presId="urn:microsoft.com/office/officeart/2005/8/layout/radial2"/>
    <dgm:cxn modelId="{030E2927-2F09-4D98-96B8-986D2149CBEA}" type="presParOf" srcId="{DAB98948-1593-4C51-A41F-8FE2197FE2EF}" destId="{352689E9-5AD8-41B7-A4B8-CDA3E6F3FACE}" srcOrd="2" destOrd="0" presId="urn:microsoft.com/office/officeart/2005/8/layout/radial2"/>
    <dgm:cxn modelId="{5450380A-C40E-4A7D-932A-B34D27BB29FB}" type="presParOf" srcId="{352689E9-5AD8-41B7-A4B8-CDA3E6F3FACE}" destId="{1B8DE980-B87E-4BAC-8D7C-0C81D239DE45}" srcOrd="0" destOrd="0" presId="urn:microsoft.com/office/officeart/2005/8/layout/radial2"/>
    <dgm:cxn modelId="{342066F8-A159-40F5-9C1F-A279FE475B99}" type="presParOf" srcId="{352689E9-5AD8-41B7-A4B8-CDA3E6F3FACE}" destId="{42C687D0-E66C-4FF4-A465-6FEF5E2FF569}" srcOrd="1" destOrd="0" presId="urn:microsoft.com/office/officeart/2005/8/layout/radial2"/>
    <dgm:cxn modelId="{07DC0C38-E136-4B3E-829F-227EC19CF007}" type="presParOf" srcId="{DAB98948-1593-4C51-A41F-8FE2197FE2EF}" destId="{C2509B49-4BC4-4842-BD65-AE452225D718}" srcOrd="3" destOrd="0" presId="urn:microsoft.com/office/officeart/2005/8/layout/radial2"/>
    <dgm:cxn modelId="{210A6A94-68A7-4EEB-A2FE-7D5AAB73F825}" type="presParOf" srcId="{DAB98948-1593-4C51-A41F-8FE2197FE2EF}" destId="{94B4518F-947A-4F2A-8AB5-CBF6F6018836}" srcOrd="4" destOrd="0" presId="urn:microsoft.com/office/officeart/2005/8/layout/radial2"/>
    <dgm:cxn modelId="{5623DF20-A594-4A93-BACE-BACF2E5350E6}" type="presParOf" srcId="{94B4518F-947A-4F2A-8AB5-CBF6F6018836}" destId="{2945F123-6B50-4067-AB72-6F85F0C25074}" srcOrd="0" destOrd="0" presId="urn:microsoft.com/office/officeart/2005/8/layout/radial2"/>
    <dgm:cxn modelId="{BCAA9B53-4ACC-4C9F-A479-D89070C185C1}" type="presParOf" srcId="{94B4518F-947A-4F2A-8AB5-CBF6F6018836}" destId="{E9AA2DF9-4CA2-4BBE-AD17-F24A313AA108}" srcOrd="1" destOrd="0" presId="urn:microsoft.com/office/officeart/2005/8/layout/radial2"/>
    <dgm:cxn modelId="{3D6DD1FE-AC14-47D0-97BC-618A1C2EF080}" type="presParOf" srcId="{DAB98948-1593-4C51-A41F-8FE2197FE2EF}" destId="{7690944F-768A-400E-8D6B-6E33B64086AB}" srcOrd="5" destOrd="0" presId="urn:microsoft.com/office/officeart/2005/8/layout/radial2"/>
    <dgm:cxn modelId="{1FAF82F9-AEB8-40E1-8DB8-8A6D65247F49}" type="presParOf" srcId="{DAB98948-1593-4C51-A41F-8FE2197FE2EF}" destId="{88ED92CE-57DB-4080-A296-3CFB528D3BF9}" srcOrd="6" destOrd="0" presId="urn:microsoft.com/office/officeart/2005/8/layout/radial2"/>
    <dgm:cxn modelId="{ECBD9C31-CEEE-46B1-8528-4DA45E875694}" type="presParOf" srcId="{88ED92CE-57DB-4080-A296-3CFB528D3BF9}" destId="{2CF905FC-A676-4E41-9792-1E5F24C27E98}" srcOrd="0" destOrd="0" presId="urn:microsoft.com/office/officeart/2005/8/layout/radial2"/>
    <dgm:cxn modelId="{7B15C8DA-2D68-402C-8ED4-FA008441BDF4}" type="presParOf" srcId="{88ED92CE-57DB-4080-A296-3CFB528D3BF9}" destId="{66062ADF-3369-4EBE-8105-A2DB4CB4386E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2614EBC-33A1-442D-BFF0-472ABF4E1FD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C60418-3613-4F14-98A7-EEA238898BCE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pPr rtl="0"/>
          <a:r>
            <a:rPr lang="en-US" smtClean="0"/>
            <a:t>Two Washing Machines</a:t>
          </a:r>
          <a:endParaRPr lang="en-US"/>
        </a:p>
      </dgm:t>
    </dgm:pt>
    <dgm:pt modelId="{CA4894ED-8CA2-4861-A1A4-216399264F57}" type="parTrans" cxnId="{D6AFD4A7-0E5D-4402-B680-2E6F5F3A2D72}">
      <dgm:prSet/>
      <dgm:spPr/>
      <dgm:t>
        <a:bodyPr/>
        <a:lstStyle/>
        <a:p>
          <a:endParaRPr lang="en-US"/>
        </a:p>
      </dgm:t>
    </dgm:pt>
    <dgm:pt modelId="{B90897D5-62E4-40C9-8C7E-679FD227D772}" type="sibTrans" cxnId="{D6AFD4A7-0E5D-4402-B680-2E6F5F3A2D72}">
      <dgm:prSet/>
      <dgm:spPr/>
      <dgm:t>
        <a:bodyPr/>
        <a:lstStyle/>
        <a:p>
          <a:endParaRPr lang="en-US"/>
        </a:p>
      </dgm:t>
    </dgm:pt>
    <dgm:pt modelId="{492E8B8A-8C73-4F06-8574-534F321FABD9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pPr rtl="0"/>
          <a:r>
            <a:rPr lang="en-US" smtClean="0"/>
            <a:t>One Dryer</a:t>
          </a:r>
          <a:endParaRPr lang="en-US"/>
        </a:p>
      </dgm:t>
    </dgm:pt>
    <dgm:pt modelId="{436EFC0A-CD6B-4B72-B627-6C8D9E041732}" type="parTrans" cxnId="{2DEC88F1-67A8-4060-B8C9-DB7697ABEB78}">
      <dgm:prSet/>
      <dgm:spPr/>
      <dgm:t>
        <a:bodyPr/>
        <a:lstStyle/>
        <a:p>
          <a:endParaRPr lang="en-US"/>
        </a:p>
      </dgm:t>
    </dgm:pt>
    <dgm:pt modelId="{EBD084EC-798A-47FD-9D14-32F720AF8897}" type="sibTrans" cxnId="{2DEC88F1-67A8-4060-B8C9-DB7697ABEB78}">
      <dgm:prSet/>
      <dgm:spPr/>
      <dgm:t>
        <a:bodyPr/>
        <a:lstStyle/>
        <a:p>
          <a:endParaRPr lang="en-US"/>
        </a:p>
      </dgm:t>
    </dgm:pt>
    <dgm:pt modelId="{182754CB-BDD2-4D98-9804-89A5D73C67C7}" type="pres">
      <dgm:prSet presAssocID="{72614EBC-33A1-442D-BFF0-472ABF4E1FD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01103B-F30C-4D73-A2AB-DBDA4B69612F}" type="pres">
      <dgm:prSet presAssocID="{C9C60418-3613-4F14-98A7-EEA238898BCE}" presName="parentText" presStyleLbl="node1" presStyleIdx="0" presStyleCnt="2" custLinFactY="1396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E2F981-7A09-4468-84E0-B0EAA320E906}" type="pres">
      <dgm:prSet presAssocID="{B90897D5-62E4-40C9-8C7E-679FD227D772}" presName="spacer" presStyleCnt="0"/>
      <dgm:spPr/>
    </dgm:pt>
    <dgm:pt modelId="{A07FE7EE-36DB-4D24-BE6E-23851C816EEC}" type="pres">
      <dgm:prSet presAssocID="{492E8B8A-8C73-4F06-8574-534F321FABD9}" presName="parentText" presStyleLbl="node1" presStyleIdx="1" presStyleCnt="2" custLinFactY="25218" custLinFactNeighborX="1310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DEC88F1-67A8-4060-B8C9-DB7697ABEB78}" srcId="{72614EBC-33A1-442D-BFF0-472ABF4E1FD1}" destId="{492E8B8A-8C73-4F06-8574-534F321FABD9}" srcOrd="1" destOrd="0" parTransId="{436EFC0A-CD6B-4B72-B627-6C8D9E041732}" sibTransId="{EBD084EC-798A-47FD-9D14-32F720AF8897}"/>
    <dgm:cxn modelId="{3E1C3594-B68E-4F43-8C46-309916E9A5E7}" type="presOf" srcId="{C9C60418-3613-4F14-98A7-EEA238898BCE}" destId="{E101103B-F30C-4D73-A2AB-DBDA4B69612F}" srcOrd="0" destOrd="0" presId="urn:microsoft.com/office/officeart/2005/8/layout/vList2"/>
    <dgm:cxn modelId="{D6AFD4A7-0E5D-4402-B680-2E6F5F3A2D72}" srcId="{72614EBC-33A1-442D-BFF0-472ABF4E1FD1}" destId="{C9C60418-3613-4F14-98A7-EEA238898BCE}" srcOrd="0" destOrd="0" parTransId="{CA4894ED-8CA2-4861-A1A4-216399264F57}" sibTransId="{B90897D5-62E4-40C9-8C7E-679FD227D772}"/>
    <dgm:cxn modelId="{26B78855-A10F-4A3E-BE9A-1089E6A3F33F}" type="presOf" srcId="{492E8B8A-8C73-4F06-8574-534F321FABD9}" destId="{A07FE7EE-36DB-4D24-BE6E-23851C816EEC}" srcOrd="0" destOrd="0" presId="urn:microsoft.com/office/officeart/2005/8/layout/vList2"/>
    <dgm:cxn modelId="{1EA7082B-7A87-4149-B6B8-4C3AD04575D8}" type="presOf" srcId="{72614EBC-33A1-442D-BFF0-472ABF4E1FD1}" destId="{182754CB-BDD2-4D98-9804-89A5D73C67C7}" srcOrd="0" destOrd="0" presId="urn:microsoft.com/office/officeart/2005/8/layout/vList2"/>
    <dgm:cxn modelId="{D127044B-6927-4B68-B635-A962C577636B}" type="presParOf" srcId="{182754CB-BDD2-4D98-9804-89A5D73C67C7}" destId="{E101103B-F30C-4D73-A2AB-DBDA4B69612F}" srcOrd="0" destOrd="0" presId="urn:microsoft.com/office/officeart/2005/8/layout/vList2"/>
    <dgm:cxn modelId="{31B90C4C-7506-4D1D-8C81-BB3824D76A86}" type="presParOf" srcId="{182754CB-BDD2-4D98-9804-89A5D73C67C7}" destId="{6AE2F981-7A09-4468-84E0-B0EAA320E906}" srcOrd="1" destOrd="0" presId="urn:microsoft.com/office/officeart/2005/8/layout/vList2"/>
    <dgm:cxn modelId="{A6C468DF-00FD-4EEA-8DDE-DAA5168D7FA6}" type="presParOf" srcId="{182754CB-BDD2-4D98-9804-89A5D73C67C7}" destId="{A07FE7EE-36DB-4D24-BE6E-23851C816EE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2614EBC-33A1-442D-BFF0-472ABF4E1FD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C60418-3613-4F14-98A7-EEA238898BCE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pPr rtl="0"/>
          <a:r>
            <a:rPr lang="en-US" smtClean="0"/>
            <a:t>Two Large Elevators</a:t>
          </a:r>
          <a:endParaRPr lang="en-US" dirty="0"/>
        </a:p>
      </dgm:t>
    </dgm:pt>
    <dgm:pt modelId="{CA4894ED-8CA2-4861-A1A4-216399264F57}" type="parTrans" cxnId="{D6AFD4A7-0E5D-4402-B680-2E6F5F3A2D72}">
      <dgm:prSet/>
      <dgm:spPr/>
      <dgm:t>
        <a:bodyPr/>
        <a:lstStyle/>
        <a:p>
          <a:endParaRPr lang="en-US"/>
        </a:p>
      </dgm:t>
    </dgm:pt>
    <dgm:pt modelId="{B90897D5-62E4-40C9-8C7E-679FD227D772}" type="sibTrans" cxnId="{D6AFD4A7-0E5D-4402-B680-2E6F5F3A2D72}">
      <dgm:prSet/>
      <dgm:spPr/>
      <dgm:t>
        <a:bodyPr/>
        <a:lstStyle/>
        <a:p>
          <a:endParaRPr lang="en-US"/>
        </a:p>
      </dgm:t>
    </dgm:pt>
    <dgm:pt modelId="{492E8B8A-8C73-4F06-8574-534F321FABD9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pPr rtl="0"/>
          <a:r>
            <a:rPr lang="en-US" dirty="0" smtClean="0"/>
            <a:t>One Small Elevators</a:t>
          </a:r>
          <a:endParaRPr lang="en-US" dirty="0"/>
        </a:p>
      </dgm:t>
    </dgm:pt>
    <dgm:pt modelId="{436EFC0A-CD6B-4B72-B627-6C8D9E041732}" type="parTrans" cxnId="{2DEC88F1-67A8-4060-B8C9-DB7697ABEB78}">
      <dgm:prSet/>
      <dgm:spPr/>
      <dgm:t>
        <a:bodyPr/>
        <a:lstStyle/>
        <a:p>
          <a:endParaRPr lang="en-US"/>
        </a:p>
      </dgm:t>
    </dgm:pt>
    <dgm:pt modelId="{EBD084EC-798A-47FD-9D14-32F720AF8897}" type="sibTrans" cxnId="{2DEC88F1-67A8-4060-B8C9-DB7697ABEB78}">
      <dgm:prSet/>
      <dgm:spPr/>
      <dgm:t>
        <a:bodyPr/>
        <a:lstStyle/>
        <a:p>
          <a:endParaRPr lang="en-US"/>
        </a:p>
      </dgm:t>
    </dgm:pt>
    <dgm:pt modelId="{182754CB-BDD2-4D98-9804-89A5D73C67C7}" type="pres">
      <dgm:prSet presAssocID="{72614EBC-33A1-442D-BFF0-472ABF4E1FD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01103B-F30C-4D73-A2AB-DBDA4B69612F}" type="pres">
      <dgm:prSet presAssocID="{C9C60418-3613-4F14-98A7-EEA238898BCE}" presName="parentText" presStyleLbl="node1" presStyleIdx="0" presStyleCnt="2" custLinFactY="1396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E2F981-7A09-4468-84E0-B0EAA320E906}" type="pres">
      <dgm:prSet presAssocID="{B90897D5-62E4-40C9-8C7E-679FD227D772}" presName="spacer" presStyleCnt="0"/>
      <dgm:spPr/>
    </dgm:pt>
    <dgm:pt modelId="{A07FE7EE-36DB-4D24-BE6E-23851C816EEC}" type="pres">
      <dgm:prSet presAssocID="{492E8B8A-8C73-4F06-8574-534F321FABD9}" presName="parentText" presStyleLbl="node1" presStyleIdx="1" presStyleCnt="2" custLinFactY="25218" custLinFactNeighborX="1310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DEC88F1-67A8-4060-B8C9-DB7697ABEB78}" srcId="{72614EBC-33A1-442D-BFF0-472ABF4E1FD1}" destId="{492E8B8A-8C73-4F06-8574-534F321FABD9}" srcOrd="1" destOrd="0" parTransId="{436EFC0A-CD6B-4B72-B627-6C8D9E041732}" sibTransId="{EBD084EC-798A-47FD-9D14-32F720AF8897}"/>
    <dgm:cxn modelId="{F4366CEE-B694-4DA9-8F9C-6B5D7A3818CC}" type="presOf" srcId="{C9C60418-3613-4F14-98A7-EEA238898BCE}" destId="{E101103B-F30C-4D73-A2AB-DBDA4B69612F}" srcOrd="0" destOrd="0" presId="urn:microsoft.com/office/officeart/2005/8/layout/vList2"/>
    <dgm:cxn modelId="{0094DA2C-3246-4C2F-A082-0F8783854BEF}" type="presOf" srcId="{72614EBC-33A1-442D-BFF0-472ABF4E1FD1}" destId="{182754CB-BDD2-4D98-9804-89A5D73C67C7}" srcOrd="0" destOrd="0" presId="urn:microsoft.com/office/officeart/2005/8/layout/vList2"/>
    <dgm:cxn modelId="{C230E9D7-1DB2-4BD9-88F2-BCCAB75C3FA9}" type="presOf" srcId="{492E8B8A-8C73-4F06-8574-534F321FABD9}" destId="{A07FE7EE-36DB-4D24-BE6E-23851C816EEC}" srcOrd="0" destOrd="0" presId="urn:microsoft.com/office/officeart/2005/8/layout/vList2"/>
    <dgm:cxn modelId="{D6AFD4A7-0E5D-4402-B680-2E6F5F3A2D72}" srcId="{72614EBC-33A1-442D-BFF0-472ABF4E1FD1}" destId="{C9C60418-3613-4F14-98A7-EEA238898BCE}" srcOrd="0" destOrd="0" parTransId="{CA4894ED-8CA2-4861-A1A4-216399264F57}" sibTransId="{B90897D5-62E4-40C9-8C7E-679FD227D772}"/>
    <dgm:cxn modelId="{5B81DEEC-B529-42C8-BEB5-987D90EFC817}" type="presParOf" srcId="{182754CB-BDD2-4D98-9804-89A5D73C67C7}" destId="{E101103B-F30C-4D73-A2AB-DBDA4B69612F}" srcOrd="0" destOrd="0" presId="urn:microsoft.com/office/officeart/2005/8/layout/vList2"/>
    <dgm:cxn modelId="{C3DCA882-813C-41B7-8CE2-8D41DBB075F6}" type="presParOf" srcId="{182754CB-BDD2-4D98-9804-89A5D73C67C7}" destId="{6AE2F981-7A09-4468-84E0-B0EAA320E906}" srcOrd="1" destOrd="0" presId="urn:microsoft.com/office/officeart/2005/8/layout/vList2"/>
    <dgm:cxn modelId="{63E9F9CF-0B99-44C6-A5E1-891690DE9017}" type="presParOf" srcId="{182754CB-BDD2-4D98-9804-89A5D73C67C7}" destId="{A07FE7EE-36DB-4D24-BE6E-23851C816EE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C37AB3A-9256-40CF-A3D9-40369C626FD3}" type="doc">
      <dgm:prSet loTypeId="urn:microsoft.com/office/officeart/2005/8/layout/bProcess4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4D26B08D-B974-424B-A97A-2A695D69DC9C}">
      <dgm:prSet phldrT="[Text]"/>
      <dgm:spPr/>
      <dgm:t>
        <a:bodyPr/>
        <a:lstStyle/>
        <a:p>
          <a:r>
            <a:rPr lang="en-US" dirty="0" smtClean="0"/>
            <a:t>Rebuilding the hospital managerial structure, power management section to the maintenance section</a:t>
          </a:r>
          <a:endParaRPr lang="en-US" dirty="0"/>
        </a:p>
      </dgm:t>
    </dgm:pt>
    <dgm:pt modelId="{F269CD64-58D0-4A2F-9B78-ABDF8F469D7F}" type="parTrans" cxnId="{EEC146C5-08FB-44D0-95FD-57EAFB6125B8}">
      <dgm:prSet/>
      <dgm:spPr/>
      <dgm:t>
        <a:bodyPr/>
        <a:lstStyle/>
        <a:p>
          <a:endParaRPr lang="en-US"/>
        </a:p>
      </dgm:t>
    </dgm:pt>
    <dgm:pt modelId="{BC6F1D43-0932-4D7D-AEF5-D1B64473D67F}" type="sibTrans" cxnId="{EEC146C5-08FB-44D0-95FD-57EAFB6125B8}">
      <dgm:prSet/>
      <dgm:spPr/>
      <dgm:t>
        <a:bodyPr/>
        <a:lstStyle/>
        <a:p>
          <a:endParaRPr lang="en-US"/>
        </a:p>
      </dgm:t>
    </dgm:pt>
    <dgm:pt modelId="{9035DC44-95F0-471A-B3EF-55917B5DC418}">
      <dgm:prSet phldrT="[Text]"/>
      <dgm:spPr/>
      <dgm:t>
        <a:bodyPr/>
        <a:lstStyle/>
        <a:p>
          <a:r>
            <a:rPr lang="en-US" dirty="0" smtClean="0"/>
            <a:t>Hiring an internal auditor to take the responsibility of applying and keeping a track on everything related about the ISO 50001</a:t>
          </a:r>
          <a:endParaRPr lang="en-US" dirty="0"/>
        </a:p>
      </dgm:t>
    </dgm:pt>
    <dgm:pt modelId="{69162504-F8C9-40A2-ADC1-2792ED125A3E}" type="parTrans" cxnId="{44EEB825-F18D-4EBB-810B-3FE2775A62C9}">
      <dgm:prSet/>
      <dgm:spPr/>
      <dgm:t>
        <a:bodyPr/>
        <a:lstStyle/>
        <a:p>
          <a:endParaRPr lang="en-US"/>
        </a:p>
      </dgm:t>
    </dgm:pt>
    <dgm:pt modelId="{474ADA91-2953-4C71-8B18-362AD6FC4C95}" type="sibTrans" cxnId="{44EEB825-F18D-4EBB-810B-3FE2775A62C9}">
      <dgm:prSet/>
      <dgm:spPr/>
      <dgm:t>
        <a:bodyPr/>
        <a:lstStyle/>
        <a:p>
          <a:endParaRPr lang="en-US"/>
        </a:p>
      </dgm:t>
    </dgm:pt>
    <dgm:pt modelId="{82EA6EE0-D7A8-4B16-AEBA-E4AF8AC4C67D}">
      <dgm:prSet phldrT="[Text]"/>
      <dgm:spPr/>
      <dgm:t>
        <a:bodyPr/>
        <a:lstStyle/>
        <a:p>
          <a:r>
            <a:rPr lang="en-US" dirty="0" smtClean="0"/>
            <a:t>Defining what is needed and required to apply the (</a:t>
          </a:r>
          <a:r>
            <a:rPr lang="en-US" dirty="0" err="1" smtClean="0"/>
            <a:t>EnMs</a:t>
          </a:r>
          <a:r>
            <a:rPr lang="en-US" dirty="0" smtClean="0"/>
            <a:t>) and taking the ISO 50001 certificate</a:t>
          </a:r>
          <a:endParaRPr lang="en-US" dirty="0"/>
        </a:p>
      </dgm:t>
    </dgm:pt>
    <dgm:pt modelId="{8602FA4C-F455-45CA-8D26-D9F4AF903759}" type="parTrans" cxnId="{2CFD65D0-F732-4B14-B31A-60D5941C3779}">
      <dgm:prSet/>
      <dgm:spPr/>
      <dgm:t>
        <a:bodyPr/>
        <a:lstStyle/>
        <a:p>
          <a:endParaRPr lang="en-US"/>
        </a:p>
      </dgm:t>
    </dgm:pt>
    <dgm:pt modelId="{B75CE494-C8FB-4CD6-B144-9A2865A48F7E}" type="sibTrans" cxnId="{2CFD65D0-F732-4B14-B31A-60D5941C3779}">
      <dgm:prSet/>
      <dgm:spPr/>
      <dgm:t>
        <a:bodyPr/>
        <a:lstStyle/>
        <a:p>
          <a:endParaRPr lang="en-US"/>
        </a:p>
      </dgm:t>
    </dgm:pt>
    <dgm:pt modelId="{3C17ED86-301E-4F8B-BA86-E3D42815F432}">
      <dgm:prSet phldrT="[Text]"/>
      <dgm:spPr/>
      <dgm:t>
        <a:bodyPr/>
        <a:lstStyle/>
        <a:p>
          <a:r>
            <a:rPr lang="en-US" dirty="0" smtClean="0"/>
            <a:t>Setting Energy Indicators</a:t>
          </a:r>
          <a:endParaRPr lang="en-US" dirty="0"/>
        </a:p>
      </dgm:t>
    </dgm:pt>
    <dgm:pt modelId="{BACE5570-C3C9-4ABC-8005-2BFC74D71544}" type="parTrans" cxnId="{33E7EFD4-74D3-424E-87C5-C9D1E6DC6BE2}">
      <dgm:prSet/>
      <dgm:spPr/>
      <dgm:t>
        <a:bodyPr/>
        <a:lstStyle/>
        <a:p>
          <a:endParaRPr lang="en-US"/>
        </a:p>
      </dgm:t>
    </dgm:pt>
    <dgm:pt modelId="{A44B0744-48AF-4AAD-8DFB-5F1CCC705011}" type="sibTrans" cxnId="{33E7EFD4-74D3-424E-87C5-C9D1E6DC6BE2}">
      <dgm:prSet/>
      <dgm:spPr/>
      <dgm:t>
        <a:bodyPr/>
        <a:lstStyle/>
        <a:p>
          <a:endParaRPr lang="en-US"/>
        </a:p>
      </dgm:t>
    </dgm:pt>
    <dgm:pt modelId="{7D3A773D-8A1E-41DF-90AF-51A40234E227}">
      <dgm:prSet phldrT="[Text]"/>
      <dgm:spPr/>
      <dgm:t>
        <a:bodyPr/>
        <a:lstStyle/>
        <a:p>
          <a:r>
            <a:rPr lang="en-US" dirty="0" smtClean="0"/>
            <a:t>Hiring and specifying a technical team</a:t>
          </a:r>
          <a:endParaRPr lang="en-US" dirty="0"/>
        </a:p>
      </dgm:t>
    </dgm:pt>
    <dgm:pt modelId="{7A1BA51D-1797-40E2-ABE5-B584F1886B3F}" type="parTrans" cxnId="{77C1F8EE-4D02-4447-B55D-A3AF8204F2A0}">
      <dgm:prSet/>
      <dgm:spPr/>
      <dgm:t>
        <a:bodyPr/>
        <a:lstStyle/>
        <a:p>
          <a:endParaRPr lang="en-US"/>
        </a:p>
      </dgm:t>
    </dgm:pt>
    <dgm:pt modelId="{4DC19895-C3E1-4527-A960-5FB138676F39}" type="sibTrans" cxnId="{77C1F8EE-4D02-4447-B55D-A3AF8204F2A0}">
      <dgm:prSet/>
      <dgm:spPr/>
      <dgm:t>
        <a:bodyPr/>
        <a:lstStyle/>
        <a:p>
          <a:endParaRPr lang="en-US"/>
        </a:p>
      </dgm:t>
    </dgm:pt>
    <dgm:pt modelId="{6D539D87-DBF7-4D1A-840C-F9C4704D9829}">
      <dgm:prSet phldrT="[Text]"/>
      <dgm:spPr/>
      <dgm:t>
        <a:bodyPr/>
        <a:lstStyle/>
        <a:p>
          <a:r>
            <a:rPr lang="en-US" dirty="0" smtClean="0"/>
            <a:t>Following Recommendations</a:t>
          </a:r>
          <a:endParaRPr lang="en-US" dirty="0"/>
        </a:p>
      </dgm:t>
    </dgm:pt>
    <dgm:pt modelId="{ECFB03C7-0BB8-49AE-B264-88F8DD5B774B}" type="parTrans" cxnId="{6D587E66-0471-4084-B872-F58180323C67}">
      <dgm:prSet/>
      <dgm:spPr/>
      <dgm:t>
        <a:bodyPr/>
        <a:lstStyle/>
        <a:p>
          <a:endParaRPr lang="en-US"/>
        </a:p>
      </dgm:t>
    </dgm:pt>
    <dgm:pt modelId="{0E501677-19D8-4DA0-9EBB-62594844ABC5}" type="sibTrans" cxnId="{6D587E66-0471-4084-B872-F58180323C67}">
      <dgm:prSet/>
      <dgm:spPr/>
      <dgm:t>
        <a:bodyPr/>
        <a:lstStyle/>
        <a:p>
          <a:endParaRPr lang="en-US"/>
        </a:p>
      </dgm:t>
    </dgm:pt>
    <dgm:pt modelId="{2ABBA496-EA72-428D-B21D-FC83B21DAA12}">
      <dgm:prSet/>
      <dgm:spPr/>
      <dgm:t>
        <a:bodyPr/>
        <a:lstStyle/>
        <a:p>
          <a:r>
            <a:rPr lang="en-US" dirty="0" smtClean="0"/>
            <a:t>Building and establishing the Energy Policy and the Energy Baseline</a:t>
          </a:r>
          <a:endParaRPr lang="en-US" dirty="0"/>
        </a:p>
      </dgm:t>
    </dgm:pt>
    <dgm:pt modelId="{A4CBA10D-801C-4037-9E7A-600C62EA3F5C}" type="parTrans" cxnId="{10E5EF77-7350-4202-8461-A2699EAB7230}">
      <dgm:prSet/>
      <dgm:spPr/>
      <dgm:t>
        <a:bodyPr/>
        <a:lstStyle/>
        <a:p>
          <a:endParaRPr lang="en-US"/>
        </a:p>
      </dgm:t>
    </dgm:pt>
    <dgm:pt modelId="{8DEF80F5-9B48-434C-9911-E9148165B062}" type="sibTrans" cxnId="{10E5EF77-7350-4202-8461-A2699EAB7230}">
      <dgm:prSet/>
      <dgm:spPr/>
      <dgm:t>
        <a:bodyPr/>
        <a:lstStyle/>
        <a:p>
          <a:endParaRPr lang="en-US"/>
        </a:p>
      </dgm:t>
    </dgm:pt>
    <dgm:pt modelId="{DBA5BB36-BD69-442B-A4DD-3DEA619AE8BF}">
      <dgm:prSet/>
      <dgm:spPr/>
      <dgm:t>
        <a:bodyPr/>
        <a:lstStyle/>
        <a:p>
          <a:r>
            <a:rPr lang="en-US" dirty="0" smtClean="0"/>
            <a:t>Documentation</a:t>
          </a:r>
          <a:endParaRPr lang="en-US" dirty="0"/>
        </a:p>
      </dgm:t>
    </dgm:pt>
    <dgm:pt modelId="{05E34855-44B5-4592-929C-5F45DB6C626D}" type="parTrans" cxnId="{1845DFF4-AD22-4C8A-9C69-77FA2C0FD2B3}">
      <dgm:prSet/>
      <dgm:spPr/>
      <dgm:t>
        <a:bodyPr/>
        <a:lstStyle/>
        <a:p>
          <a:endParaRPr lang="en-US"/>
        </a:p>
      </dgm:t>
    </dgm:pt>
    <dgm:pt modelId="{CAF0492B-9B32-49E7-B55C-3806F05569EB}" type="sibTrans" cxnId="{1845DFF4-AD22-4C8A-9C69-77FA2C0FD2B3}">
      <dgm:prSet/>
      <dgm:spPr/>
      <dgm:t>
        <a:bodyPr/>
        <a:lstStyle/>
        <a:p>
          <a:endParaRPr lang="en-US"/>
        </a:p>
      </dgm:t>
    </dgm:pt>
    <dgm:pt modelId="{39EE4902-5A74-4C33-AD93-EFA3AD746EAE}">
      <dgm:prSet/>
      <dgm:spPr/>
      <dgm:t>
        <a:bodyPr/>
        <a:lstStyle/>
        <a:p>
          <a:r>
            <a:rPr lang="en-US" dirty="0" smtClean="0"/>
            <a:t>Training</a:t>
          </a:r>
          <a:endParaRPr lang="en-US" dirty="0"/>
        </a:p>
      </dgm:t>
    </dgm:pt>
    <dgm:pt modelId="{0B7079EC-BED8-4D69-B762-32E8C7148D9C}" type="parTrans" cxnId="{DD3335D0-08E5-4515-984A-A00E21ECAA11}">
      <dgm:prSet/>
      <dgm:spPr/>
      <dgm:t>
        <a:bodyPr/>
        <a:lstStyle/>
        <a:p>
          <a:endParaRPr lang="en-US"/>
        </a:p>
      </dgm:t>
    </dgm:pt>
    <dgm:pt modelId="{83548D1F-1E75-49C0-9526-F216E3E1A330}" type="sibTrans" cxnId="{DD3335D0-08E5-4515-984A-A00E21ECAA11}">
      <dgm:prSet/>
      <dgm:spPr/>
      <dgm:t>
        <a:bodyPr/>
        <a:lstStyle/>
        <a:p>
          <a:endParaRPr lang="en-US"/>
        </a:p>
      </dgm:t>
    </dgm:pt>
    <dgm:pt modelId="{D7004C56-F35A-4784-A5F9-F295DCDDE7F4}">
      <dgm:prSet phldrT="[Text]"/>
      <dgm:spPr/>
      <dgm:t>
        <a:bodyPr/>
        <a:lstStyle/>
        <a:p>
          <a:r>
            <a:rPr lang="en-US" dirty="0" smtClean="0"/>
            <a:t>Evaluation</a:t>
          </a:r>
          <a:endParaRPr lang="en-US" dirty="0"/>
        </a:p>
      </dgm:t>
    </dgm:pt>
    <dgm:pt modelId="{260B5353-E59B-4E8F-83E4-5C5803E682A9}" type="parTrans" cxnId="{D190774B-2E89-4121-A3BC-1082BDD76897}">
      <dgm:prSet/>
      <dgm:spPr/>
      <dgm:t>
        <a:bodyPr/>
        <a:lstStyle/>
        <a:p>
          <a:endParaRPr lang="en-US"/>
        </a:p>
      </dgm:t>
    </dgm:pt>
    <dgm:pt modelId="{7BE27B87-E11F-4A04-8BE2-2C470D587E3B}" type="sibTrans" cxnId="{D190774B-2E89-4121-A3BC-1082BDD76897}">
      <dgm:prSet/>
      <dgm:spPr/>
      <dgm:t>
        <a:bodyPr/>
        <a:lstStyle/>
        <a:p>
          <a:endParaRPr lang="en-US"/>
        </a:p>
      </dgm:t>
    </dgm:pt>
    <dgm:pt modelId="{4E403F40-F789-469F-8470-5A2C136B21D7}" type="pres">
      <dgm:prSet presAssocID="{CC37AB3A-9256-40CF-A3D9-40369C626FD3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76DFCC08-EB2F-4A5B-AEB6-E6E64F0DDA01}" type="pres">
      <dgm:prSet presAssocID="{4D26B08D-B974-424B-A97A-2A695D69DC9C}" presName="compNode" presStyleCnt="0"/>
      <dgm:spPr/>
      <dgm:t>
        <a:bodyPr/>
        <a:lstStyle/>
        <a:p>
          <a:endParaRPr lang="en-US"/>
        </a:p>
      </dgm:t>
    </dgm:pt>
    <dgm:pt modelId="{BF60B171-7E9C-4A52-BBBF-7E0D7BCBCAC7}" type="pres">
      <dgm:prSet presAssocID="{4D26B08D-B974-424B-A97A-2A695D69DC9C}" presName="dummyConnPt" presStyleCnt="0"/>
      <dgm:spPr/>
      <dgm:t>
        <a:bodyPr/>
        <a:lstStyle/>
        <a:p>
          <a:endParaRPr lang="en-US"/>
        </a:p>
      </dgm:t>
    </dgm:pt>
    <dgm:pt modelId="{58627421-6A08-4645-B871-96C0217733C0}" type="pres">
      <dgm:prSet presAssocID="{4D26B08D-B974-424B-A97A-2A695D69DC9C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1A30B7-D2E1-4E3C-B257-71E69B27E61C}" type="pres">
      <dgm:prSet presAssocID="{BC6F1D43-0932-4D7D-AEF5-D1B64473D67F}" presName="sibTrans" presStyleLbl="bgSibTrans2D1" presStyleIdx="0" presStyleCnt="9"/>
      <dgm:spPr/>
      <dgm:t>
        <a:bodyPr/>
        <a:lstStyle/>
        <a:p>
          <a:endParaRPr lang="en-US"/>
        </a:p>
      </dgm:t>
    </dgm:pt>
    <dgm:pt modelId="{78D1A574-38D8-4C67-A262-A3FE603A4A74}" type="pres">
      <dgm:prSet presAssocID="{9035DC44-95F0-471A-B3EF-55917B5DC418}" presName="compNode" presStyleCnt="0"/>
      <dgm:spPr/>
      <dgm:t>
        <a:bodyPr/>
        <a:lstStyle/>
        <a:p>
          <a:endParaRPr lang="en-US"/>
        </a:p>
      </dgm:t>
    </dgm:pt>
    <dgm:pt modelId="{94C7B7E1-3F83-4F70-95E4-9E74B5220FC5}" type="pres">
      <dgm:prSet presAssocID="{9035DC44-95F0-471A-B3EF-55917B5DC418}" presName="dummyConnPt" presStyleCnt="0"/>
      <dgm:spPr/>
      <dgm:t>
        <a:bodyPr/>
        <a:lstStyle/>
        <a:p>
          <a:endParaRPr lang="en-US"/>
        </a:p>
      </dgm:t>
    </dgm:pt>
    <dgm:pt modelId="{0D50E0AD-3B1C-4AA7-930A-DA676ECF0628}" type="pres">
      <dgm:prSet presAssocID="{9035DC44-95F0-471A-B3EF-55917B5DC418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E4DF1A-5136-4DCB-AADD-B04E4E7FA1E3}" type="pres">
      <dgm:prSet presAssocID="{474ADA91-2953-4C71-8B18-362AD6FC4C95}" presName="sibTrans" presStyleLbl="bgSibTrans2D1" presStyleIdx="1" presStyleCnt="9"/>
      <dgm:spPr/>
      <dgm:t>
        <a:bodyPr/>
        <a:lstStyle/>
        <a:p>
          <a:endParaRPr lang="en-US"/>
        </a:p>
      </dgm:t>
    </dgm:pt>
    <dgm:pt modelId="{D46DBEAF-E2B3-48C7-9630-D86F48ABA563}" type="pres">
      <dgm:prSet presAssocID="{82EA6EE0-D7A8-4B16-AEBA-E4AF8AC4C67D}" presName="compNode" presStyleCnt="0"/>
      <dgm:spPr/>
      <dgm:t>
        <a:bodyPr/>
        <a:lstStyle/>
        <a:p>
          <a:endParaRPr lang="en-US"/>
        </a:p>
      </dgm:t>
    </dgm:pt>
    <dgm:pt modelId="{62DAAC8F-9217-42B9-B37D-C8E5D3DBD37C}" type="pres">
      <dgm:prSet presAssocID="{82EA6EE0-D7A8-4B16-AEBA-E4AF8AC4C67D}" presName="dummyConnPt" presStyleCnt="0"/>
      <dgm:spPr/>
      <dgm:t>
        <a:bodyPr/>
        <a:lstStyle/>
        <a:p>
          <a:endParaRPr lang="en-US"/>
        </a:p>
      </dgm:t>
    </dgm:pt>
    <dgm:pt modelId="{FEA7A200-53D8-4FA1-9C52-A0342D3D0E51}" type="pres">
      <dgm:prSet presAssocID="{82EA6EE0-D7A8-4B16-AEBA-E4AF8AC4C67D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2CFDF8-2D72-448C-9C3B-D6F2BEB2E1A4}" type="pres">
      <dgm:prSet presAssocID="{B75CE494-C8FB-4CD6-B144-9A2865A48F7E}" presName="sibTrans" presStyleLbl="bgSibTrans2D1" presStyleIdx="2" presStyleCnt="9"/>
      <dgm:spPr/>
      <dgm:t>
        <a:bodyPr/>
        <a:lstStyle/>
        <a:p>
          <a:endParaRPr lang="en-US"/>
        </a:p>
      </dgm:t>
    </dgm:pt>
    <dgm:pt modelId="{66250CEC-C6E5-4EE9-84A4-0A154E7EAA52}" type="pres">
      <dgm:prSet presAssocID="{2ABBA496-EA72-428D-B21D-FC83B21DAA12}" presName="compNode" presStyleCnt="0"/>
      <dgm:spPr/>
      <dgm:t>
        <a:bodyPr/>
        <a:lstStyle/>
        <a:p>
          <a:endParaRPr lang="en-US"/>
        </a:p>
      </dgm:t>
    </dgm:pt>
    <dgm:pt modelId="{7DE84D6E-3F91-4D0D-A6BD-A8135EA77B30}" type="pres">
      <dgm:prSet presAssocID="{2ABBA496-EA72-428D-B21D-FC83B21DAA12}" presName="dummyConnPt" presStyleCnt="0"/>
      <dgm:spPr/>
      <dgm:t>
        <a:bodyPr/>
        <a:lstStyle/>
        <a:p>
          <a:endParaRPr lang="en-US"/>
        </a:p>
      </dgm:t>
    </dgm:pt>
    <dgm:pt modelId="{92FE40D5-4E5B-4B2E-B3BB-33E60E7F2EFA}" type="pres">
      <dgm:prSet presAssocID="{2ABBA496-EA72-428D-B21D-FC83B21DAA12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C845B1-7170-4E8D-90C6-A609EF907FCD}" type="pres">
      <dgm:prSet presAssocID="{8DEF80F5-9B48-434C-9911-E9148165B062}" presName="sibTrans" presStyleLbl="bgSibTrans2D1" presStyleIdx="3" presStyleCnt="9"/>
      <dgm:spPr/>
      <dgm:t>
        <a:bodyPr/>
        <a:lstStyle/>
        <a:p>
          <a:endParaRPr lang="en-US"/>
        </a:p>
      </dgm:t>
    </dgm:pt>
    <dgm:pt modelId="{7EFACE3D-F1D8-47BB-99EC-98124EF8D22A}" type="pres">
      <dgm:prSet presAssocID="{3C17ED86-301E-4F8B-BA86-E3D42815F432}" presName="compNode" presStyleCnt="0"/>
      <dgm:spPr/>
      <dgm:t>
        <a:bodyPr/>
        <a:lstStyle/>
        <a:p>
          <a:endParaRPr lang="en-US"/>
        </a:p>
      </dgm:t>
    </dgm:pt>
    <dgm:pt modelId="{BF0D15E8-E729-483F-8278-12F8945780E9}" type="pres">
      <dgm:prSet presAssocID="{3C17ED86-301E-4F8B-BA86-E3D42815F432}" presName="dummyConnPt" presStyleCnt="0"/>
      <dgm:spPr/>
      <dgm:t>
        <a:bodyPr/>
        <a:lstStyle/>
        <a:p>
          <a:endParaRPr lang="en-US"/>
        </a:p>
      </dgm:t>
    </dgm:pt>
    <dgm:pt modelId="{62A2D2C2-03DE-4A67-A9CB-0879556CCC5D}" type="pres">
      <dgm:prSet presAssocID="{3C17ED86-301E-4F8B-BA86-E3D42815F432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7A80E2-3D6D-4281-A6BE-088EB5BB7FAD}" type="pres">
      <dgm:prSet presAssocID="{A44B0744-48AF-4AAD-8DFB-5F1CCC705011}" presName="sibTrans" presStyleLbl="bgSibTrans2D1" presStyleIdx="4" presStyleCnt="9"/>
      <dgm:spPr/>
      <dgm:t>
        <a:bodyPr/>
        <a:lstStyle/>
        <a:p>
          <a:endParaRPr lang="en-US"/>
        </a:p>
      </dgm:t>
    </dgm:pt>
    <dgm:pt modelId="{E93787FD-DB49-4514-BE34-4349296F328F}" type="pres">
      <dgm:prSet presAssocID="{DBA5BB36-BD69-442B-A4DD-3DEA619AE8BF}" presName="compNode" presStyleCnt="0"/>
      <dgm:spPr/>
      <dgm:t>
        <a:bodyPr/>
        <a:lstStyle/>
        <a:p>
          <a:endParaRPr lang="en-US"/>
        </a:p>
      </dgm:t>
    </dgm:pt>
    <dgm:pt modelId="{6FC1DAE8-02A3-4DB8-820B-CDFCF5903359}" type="pres">
      <dgm:prSet presAssocID="{DBA5BB36-BD69-442B-A4DD-3DEA619AE8BF}" presName="dummyConnPt" presStyleCnt="0"/>
      <dgm:spPr/>
      <dgm:t>
        <a:bodyPr/>
        <a:lstStyle/>
        <a:p>
          <a:endParaRPr lang="en-US"/>
        </a:p>
      </dgm:t>
    </dgm:pt>
    <dgm:pt modelId="{C4B3F668-5FA6-46E5-81D1-862A6926FEC0}" type="pres">
      <dgm:prSet presAssocID="{DBA5BB36-BD69-442B-A4DD-3DEA619AE8BF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E1A5C0-3BE5-4D1E-B021-24EBBFDCF675}" type="pres">
      <dgm:prSet presAssocID="{CAF0492B-9B32-49E7-B55C-3806F05569EB}" presName="sibTrans" presStyleLbl="bgSibTrans2D1" presStyleIdx="5" presStyleCnt="9"/>
      <dgm:spPr/>
      <dgm:t>
        <a:bodyPr/>
        <a:lstStyle/>
        <a:p>
          <a:endParaRPr lang="en-US"/>
        </a:p>
      </dgm:t>
    </dgm:pt>
    <dgm:pt modelId="{B67D6E04-EBCA-4153-A2CE-8036FF168F41}" type="pres">
      <dgm:prSet presAssocID="{7D3A773D-8A1E-41DF-90AF-51A40234E227}" presName="compNode" presStyleCnt="0"/>
      <dgm:spPr/>
      <dgm:t>
        <a:bodyPr/>
        <a:lstStyle/>
        <a:p>
          <a:endParaRPr lang="en-US"/>
        </a:p>
      </dgm:t>
    </dgm:pt>
    <dgm:pt modelId="{201EA8E0-F979-4D38-A7B0-9498148B816F}" type="pres">
      <dgm:prSet presAssocID="{7D3A773D-8A1E-41DF-90AF-51A40234E227}" presName="dummyConnPt" presStyleCnt="0"/>
      <dgm:spPr/>
      <dgm:t>
        <a:bodyPr/>
        <a:lstStyle/>
        <a:p>
          <a:endParaRPr lang="en-US"/>
        </a:p>
      </dgm:t>
    </dgm:pt>
    <dgm:pt modelId="{F6BBBC11-92B3-4134-87E9-705E29AECB35}" type="pres">
      <dgm:prSet presAssocID="{7D3A773D-8A1E-41DF-90AF-51A40234E227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C68334-1F69-4BA7-8FB1-28448A4E243F}" type="pres">
      <dgm:prSet presAssocID="{4DC19895-C3E1-4527-A960-5FB138676F39}" presName="sibTrans" presStyleLbl="bgSibTrans2D1" presStyleIdx="6" presStyleCnt="9"/>
      <dgm:spPr/>
      <dgm:t>
        <a:bodyPr/>
        <a:lstStyle/>
        <a:p>
          <a:endParaRPr lang="en-US"/>
        </a:p>
      </dgm:t>
    </dgm:pt>
    <dgm:pt modelId="{3488F2CF-2574-42C3-B3E7-DE71FF7FAD43}" type="pres">
      <dgm:prSet presAssocID="{39EE4902-5A74-4C33-AD93-EFA3AD746EAE}" presName="compNode" presStyleCnt="0"/>
      <dgm:spPr/>
      <dgm:t>
        <a:bodyPr/>
        <a:lstStyle/>
        <a:p>
          <a:endParaRPr lang="en-US"/>
        </a:p>
      </dgm:t>
    </dgm:pt>
    <dgm:pt modelId="{A904223F-5228-4AE7-AC01-F22AFF761FE4}" type="pres">
      <dgm:prSet presAssocID="{39EE4902-5A74-4C33-AD93-EFA3AD746EAE}" presName="dummyConnPt" presStyleCnt="0"/>
      <dgm:spPr/>
      <dgm:t>
        <a:bodyPr/>
        <a:lstStyle/>
        <a:p>
          <a:endParaRPr lang="en-US"/>
        </a:p>
      </dgm:t>
    </dgm:pt>
    <dgm:pt modelId="{C0360143-4B0D-4F60-B706-C48342BE2093}" type="pres">
      <dgm:prSet presAssocID="{39EE4902-5A74-4C33-AD93-EFA3AD746EAE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51F50-90F3-48CC-9B62-110256A26ED8}" type="pres">
      <dgm:prSet presAssocID="{83548D1F-1E75-49C0-9526-F216E3E1A330}" presName="sibTrans" presStyleLbl="bgSibTrans2D1" presStyleIdx="7" presStyleCnt="9"/>
      <dgm:spPr/>
      <dgm:t>
        <a:bodyPr/>
        <a:lstStyle/>
        <a:p>
          <a:endParaRPr lang="en-US"/>
        </a:p>
      </dgm:t>
    </dgm:pt>
    <dgm:pt modelId="{F4A695CB-9EA7-4C29-A8D7-E578F0F14C99}" type="pres">
      <dgm:prSet presAssocID="{6D539D87-DBF7-4D1A-840C-F9C4704D9829}" presName="compNode" presStyleCnt="0"/>
      <dgm:spPr/>
      <dgm:t>
        <a:bodyPr/>
        <a:lstStyle/>
        <a:p>
          <a:endParaRPr lang="en-US"/>
        </a:p>
      </dgm:t>
    </dgm:pt>
    <dgm:pt modelId="{19F25729-4B1C-41DC-B151-DB59ACE40D72}" type="pres">
      <dgm:prSet presAssocID="{6D539D87-DBF7-4D1A-840C-F9C4704D9829}" presName="dummyConnPt" presStyleCnt="0"/>
      <dgm:spPr/>
      <dgm:t>
        <a:bodyPr/>
        <a:lstStyle/>
        <a:p>
          <a:endParaRPr lang="en-US"/>
        </a:p>
      </dgm:t>
    </dgm:pt>
    <dgm:pt modelId="{4BE21187-EE3F-41BA-A1B5-513E1915A6C8}" type="pres">
      <dgm:prSet presAssocID="{6D539D87-DBF7-4D1A-840C-F9C4704D9829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FDFB55-80F8-40AA-92FE-ACA74D3CD962}" type="pres">
      <dgm:prSet presAssocID="{0E501677-19D8-4DA0-9EBB-62594844ABC5}" presName="sibTrans" presStyleLbl="bgSibTrans2D1" presStyleIdx="8" presStyleCnt="9"/>
      <dgm:spPr/>
      <dgm:t>
        <a:bodyPr/>
        <a:lstStyle/>
        <a:p>
          <a:endParaRPr lang="en-US"/>
        </a:p>
      </dgm:t>
    </dgm:pt>
    <dgm:pt modelId="{291CBCBE-7AFA-4B08-845A-8227B497152B}" type="pres">
      <dgm:prSet presAssocID="{D7004C56-F35A-4784-A5F9-F295DCDDE7F4}" presName="compNode" presStyleCnt="0"/>
      <dgm:spPr/>
      <dgm:t>
        <a:bodyPr/>
        <a:lstStyle/>
        <a:p>
          <a:endParaRPr lang="en-US"/>
        </a:p>
      </dgm:t>
    </dgm:pt>
    <dgm:pt modelId="{A979D2C5-712E-41EF-958F-F90D1371CFA6}" type="pres">
      <dgm:prSet presAssocID="{D7004C56-F35A-4784-A5F9-F295DCDDE7F4}" presName="dummyConnPt" presStyleCnt="0"/>
      <dgm:spPr/>
      <dgm:t>
        <a:bodyPr/>
        <a:lstStyle/>
        <a:p>
          <a:endParaRPr lang="en-US"/>
        </a:p>
      </dgm:t>
    </dgm:pt>
    <dgm:pt modelId="{0CF50E1D-6397-41AF-9432-6A88B274CBC9}" type="pres">
      <dgm:prSet presAssocID="{D7004C56-F35A-4784-A5F9-F295DCDDE7F4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AC157C3-600E-44E4-B67E-BB97C3BA17A7}" type="presOf" srcId="{82EA6EE0-D7A8-4B16-AEBA-E4AF8AC4C67D}" destId="{FEA7A200-53D8-4FA1-9C52-A0342D3D0E51}" srcOrd="0" destOrd="0" presId="urn:microsoft.com/office/officeart/2005/8/layout/bProcess4"/>
    <dgm:cxn modelId="{EEC146C5-08FB-44D0-95FD-57EAFB6125B8}" srcId="{CC37AB3A-9256-40CF-A3D9-40369C626FD3}" destId="{4D26B08D-B974-424B-A97A-2A695D69DC9C}" srcOrd="0" destOrd="0" parTransId="{F269CD64-58D0-4A2F-9B78-ABDF8F469D7F}" sibTransId="{BC6F1D43-0932-4D7D-AEF5-D1B64473D67F}"/>
    <dgm:cxn modelId="{99D80C65-93F0-4079-906C-49EF9675230C}" type="presOf" srcId="{BC6F1D43-0932-4D7D-AEF5-D1B64473D67F}" destId="{421A30B7-D2E1-4E3C-B257-71E69B27E61C}" srcOrd="0" destOrd="0" presId="urn:microsoft.com/office/officeart/2005/8/layout/bProcess4"/>
    <dgm:cxn modelId="{5F62618D-C3E5-421F-8775-F427286283B9}" type="presOf" srcId="{B75CE494-C8FB-4CD6-B144-9A2865A48F7E}" destId="{422CFDF8-2D72-448C-9C3B-D6F2BEB2E1A4}" srcOrd="0" destOrd="0" presId="urn:microsoft.com/office/officeart/2005/8/layout/bProcess4"/>
    <dgm:cxn modelId="{0D4548DF-E5EF-4787-ADA4-0C380CD64E65}" type="presOf" srcId="{2ABBA496-EA72-428D-B21D-FC83B21DAA12}" destId="{92FE40D5-4E5B-4B2E-B3BB-33E60E7F2EFA}" srcOrd="0" destOrd="0" presId="urn:microsoft.com/office/officeart/2005/8/layout/bProcess4"/>
    <dgm:cxn modelId="{A140A128-C94C-4B03-9D0B-7BDBDF1140AC}" type="presOf" srcId="{83548D1F-1E75-49C0-9526-F216E3E1A330}" destId="{73151F50-90F3-48CC-9B62-110256A26ED8}" srcOrd="0" destOrd="0" presId="urn:microsoft.com/office/officeart/2005/8/layout/bProcess4"/>
    <dgm:cxn modelId="{2CFD65D0-F732-4B14-B31A-60D5941C3779}" srcId="{CC37AB3A-9256-40CF-A3D9-40369C626FD3}" destId="{82EA6EE0-D7A8-4B16-AEBA-E4AF8AC4C67D}" srcOrd="2" destOrd="0" parTransId="{8602FA4C-F455-45CA-8D26-D9F4AF903759}" sibTransId="{B75CE494-C8FB-4CD6-B144-9A2865A48F7E}"/>
    <dgm:cxn modelId="{44EEB825-F18D-4EBB-810B-3FE2775A62C9}" srcId="{CC37AB3A-9256-40CF-A3D9-40369C626FD3}" destId="{9035DC44-95F0-471A-B3EF-55917B5DC418}" srcOrd="1" destOrd="0" parTransId="{69162504-F8C9-40A2-ADC1-2792ED125A3E}" sibTransId="{474ADA91-2953-4C71-8B18-362AD6FC4C95}"/>
    <dgm:cxn modelId="{DD3335D0-08E5-4515-984A-A00E21ECAA11}" srcId="{CC37AB3A-9256-40CF-A3D9-40369C626FD3}" destId="{39EE4902-5A74-4C33-AD93-EFA3AD746EAE}" srcOrd="7" destOrd="0" parTransId="{0B7079EC-BED8-4D69-B762-32E8C7148D9C}" sibTransId="{83548D1F-1E75-49C0-9526-F216E3E1A330}"/>
    <dgm:cxn modelId="{3C98DAE8-4248-476E-87F9-44829FE80D32}" type="presOf" srcId="{3C17ED86-301E-4F8B-BA86-E3D42815F432}" destId="{62A2D2C2-03DE-4A67-A9CB-0879556CCC5D}" srcOrd="0" destOrd="0" presId="urn:microsoft.com/office/officeart/2005/8/layout/bProcess4"/>
    <dgm:cxn modelId="{FCD20824-BCC4-4502-AFD9-6C9511B4184F}" type="presOf" srcId="{7D3A773D-8A1E-41DF-90AF-51A40234E227}" destId="{F6BBBC11-92B3-4134-87E9-705E29AECB35}" srcOrd="0" destOrd="0" presId="urn:microsoft.com/office/officeart/2005/8/layout/bProcess4"/>
    <dgm:cxn modelId="{C0BB8F25-8BEB-46D3-A2D0-84683471BDA3}" type="presOf" srcId="{39EE4902-5A74-4C33-AD93-EFA3AD746EAE}" destId="{C0360143-4B0D-4F60-B706-C48342BE2093}" srcOrd="0" destOrd="0" presId="urn:microsoft.com/office/officeart/2005/8/layout/bProcess4"/>
    <dgm:cxn modelId="{6CBBDD91-546E-4EF1-86B6-6A4C3E716381}" type="presOf" srcId="{4D26B08D-B974-424B-A97A-2A695D69DC9C}" destId="{58627421-6A08-4645-B871-96C0217733C0}" srcOrd="0" destOrd="0" presId="urn:microsoft.com/office/officeart/2005/8/layout/bProcess4"/>
    <dgm:cxn modelId="{6D587E66-0471-4084-B872-F58180323C67}" srcId="{CC37AB3A-9256-40CF-A3D9-40369C626FD3}" destId="{6D539D87-DBF7-4D1A-840C-F9C4704D9829}" srcOrd="8" destOrd="0" parTransId="{ECFB03C7-0BB8-49AE-B264-88F8DD5B774B}" sibTransId="{0E501677-19D8-4DA0-9EBB-62594844ABC5}"/>
    <dgm:cxn modelId="{EC9771A3-61CB-4C36-BD22-9A4E7A0E6220}" type="presOf" srcId="{4DC19895-C3E1-4527-A960-5FB138676F39}" destId="{16C68334-1F69-4BA7-8FB1-28448A4E243F}" srcOrd="0" destOrd="0" presId="urn:microsoft.com/office/officeart/2005/8/layout/bProcess4"/>
    <dgm:cxn modelId="{EBE37621-BCDB-4167-9525-41F87C7AE576}" type="presOf" srcId="{9035DC44-95F0-471A-B3EF-55917B5DC418}" destId="{0D50E0AD-3B1C-4AA7-930A-DA676ECF0628}" srcOrd="0" destOrd="0" presId="urn:microsoft.com/office/officeart/2005/8/layout/bProcess4"/>
    <dgm:cxn modelId="{16A6BD6C-B861-4821-9426-CA23A3834BBB}" type="presOf" srcId="{6D539D87-DBF7-4D1A-840C-F9C4704D9829}" destId="{4BE21187-EE3F-41BA-A1B5-513E1915A6C8}" srcOrd="0" destOrd="0" presId="urn:microsoft.com/office/officeart/2005/8/layout/bProcess4"/>
    <dgm:cxn modelId="{77C1F8EE-4D02-4447-B55D-A3AF8204F2A0}" srcId="{CC37AB3A-9256-40CF-A3D9-40369C626FD3}" destId="{7D3A773D-8A1E-41DF-90AF-51A40234E227}" srcOrd="6" destOrd="0" parTransId="{7A1BA51D-1797-40E2-ABE5-B584F1886B3F}" sibTransId="{4DC19895-C3E1-4527-A960-5FB138676F39}"/>
    <dgm:cxn modelId="{D190774B-2E89-4121-A3BC-1082BDD76897}" srcId="{CC37AB3A-9256-40CF-A3D9-40369C626FD3}" destId="{D7004C56-F35A-4784-A5F9-F295DCDDE7F4}" srcOrd="9" destOrd="0" parTransId="{260B5353-E59B-4E8F-83E4-5C5803E682A9}" sibTransId="{7BE27B87-E11F-4A04-8BE2-2C470D587E3B}"/>
    <dgm:cxn modelId="{5DFF0846-F35A-435A-9B0F-F7AEE9FF2C85}" type="presOf" srcId="{474ADA91-2953-4C71-8B18-362AD6FC4C95}" destId="{F3E4DF1A-5136-4DCB-AADD-B04E4E7FA1E3}" srcOrd="0" destOrd="0" presId="urn:microsoft.com/office/officeart/2005/8/layout/bProcess4"/>
    <dgm:cxn modelId="{10E5EF77-7350-4202-8461-A2699EAB7230}" srcId="{CC37AB3A-9256-40CF-A3D9-40369C626FD3}" destId="{2ABBA496-EA72-428D-B21D-FC83B21DAA12}" srcOrd="3" destOrd="0" parTransId="{A4CBA10D-801C-4037-9E7A-600C62EA3F5C}" sibTransId="{8DEF80F5-9B48-434C-9911-E9148165B062}"/>
    <dgm:cxn modelId="{2FADB6D5-8422-4965-976C-F0D19287032C}" type="presOf" srcId="{CC37AB3A-9256-40CF-A3D9-40369C626FD3}" destId="{4E403F40-F789-469F-8470-5A2C136B21D7}" srcOrd="0" destOrd="0" presId="urn:microsoft.com/office/officeart/2005/8/layout/bProcess4"/>
    <dgm:cxn modelId="{876A0BCC-7C3B-440A-B7BC-78D8D379A505}" type="presOf" srcId="{D7004C56-F35A-4784-A5F9-F295DCDDE7F4}" destId="{0CF50E1D-6397-41AF-9432-6A88B274CBC9}" srcOrd="0" destOrd="0" presId="urn:microsoft.com/office/officeart/2005/8/layout/bProcess4"/>
    <dgm:cxn modelId="{33E7EFD4-74D3-424E-87C5-C9D1E6DC6BE2}" srcId="{CC37AB3A-9256-40CF-A3D9-40369C626FD3}" destId="{3C17ED86-301E-4F8B-BA86-E3D42815F432}" srcOrd="4" destOrd="0" parTransId="{BACE5570-C3C9-4ABC-8005-2BFC74D71544}" sibTransId="{A44B0744-48AF-4AAD-8DFB-5F1CCC705011}"/>
    <dgm:cxn modelId="{29A577BC-7EC8-4E57-A77D-FCEE026FE8FD}" type="presOf" srcId="{CAF0492B-9B32-49E7-B55C-3806F05569EB}" destId="{75E1A5C0-3BE5-4D1E-B021-24EBBFDCF675}" srcOrd="0" destOrd="0" presId="urn:microsoft.com/office/officeart/2005/8/layout/bProcess4"/>
    <dgm:cxn modelId="{E6D25170-C377-409E-A20D-32B4B2D0D98B}" type="presOf" srcId="{0E501677-19D8-4DA0-9EBB-62594844ABC5}" destId="{4CFDFB55-80F8-40AA-92FE-ACA74D3CD962}" srcOrd="0" destOrd="0" presId="urn:microsoft.com/office/officeart/2005/8/layout/bProcess4"/>
    <dgm:cxn modelId="{1845DFF4-AD22-4C8A-9C69-77FA2C0FD2B3}" srcId="{CC37AB3A-9256-40CF-A3D9-40369C626FD3}" destId="{DBA5BB36-BD69-442B-A4DD-3DEA619AE8BF}" srcOrd="5" destOrd="0" parTransId="{05E34855-44B5-4592-929C-5F45DB6C626D}" sibTransId="{CAF0492B-9B32-49E7-B55C-3806F05569EB}"/>
    <dgm:cxn modelId="{D8F92E5F-1527-423C-BC6A-8EE8F29B1687}" type="presOf" srcId="{A44B0744-48AF-4AAD-8DFB-5F1CCC705011}" destId="{D97A80E2-3D6D-4281-A6BE-088EB5BB7FAD}" srcOrd="0" destOrd="0" presId="urn:microsoft.com/office/officeart/2005/8/layout/bProcess4"/>
    <dgm:cxn modelId="{87641404-6062-492F-AAC5-FB427B853004}" type="presOf" srcId="{8DEF80F5-9B48-434C-9911-E9148165B062}" destId="{C4C845B1-7170-4E8D-90C6-A609EF907FCD}" srcOrd="0" destOrd="0" presId="urn:microsoft.com/office/officeart/2005/8/layout/bProcess4"/>
    <dgm:cxn modelId="{196A1E8A-DAB6-409B-A88F-F3FE75660631}" type="presOf" srcId="{DBA5BB36-BD69-442B-A4DD-3DEA619AE8BF}" destId="{C4B3F668-5FA6-46E5-81D1-862A6926FEC0}" srcOrd="0" destOrd="0" presId="urn:microsoft.com/office/officeart/2005/8/layout/bProcess4"/>
    <dgm:cxn modelId="{3FD61E51-D011-4E47-AAD5-583B7C28A38C}" type="presParOf" srcId="{4E403F40-F789-469F-8470-5A2C136B21D7}" destId="{76DFCC08-EB2F-4A5B-AEB6-E6E64F0DDA01}" srcOrd="0" destOrd="0" presId="urn:microsoft.com/office/officeart/2005/8/layout/bProcess4"/>
    <dgm:cxn modelId="{27223AA1-ACA2-4EF2-875D-225FC730F2FB}" type="presParOf" srcId="{76DFCC08-EB2F-4A5B-AEB6-E6E64F0DDA01}" destId="{BF60B171-7E9C-4A52-BBBF-7E0D7BCBCAC7}" srcOrd="0" destOrd="0" presId="urn:microsoft.com/office/officeart/2005/8/layout/bProcess4"/>
    <dgm:cxn modelId="{BCCCF0A7-887B-41CE-BB6B-5F93A5397FBD}" type="presParOf" srcId="{76DFCC08-EB2F-4A5B-AEB6-E6E64F0DDA01}" destId="{58627421-6A08-4645-B871-96C0217733C0}" srcOrd="1" destOrd="0" presId="urn:microsoft.com/office/officeart/2005/8/layout/bProcess4"/>
    <dgm:cxn modelId="{BBBBAEB0-0A23-4504-9735-0AE134C158D0}" type="presParOf" srcId="{4E403F40-F789-469F-8470-5A2C136B21D7}" destId="{421A30B7-D2E1-4E3C-B257-71E69B27E61C}" srcOrd="1" destOrd="0" presId="urn:microsoft.com/office/officeart/2005/8/layout/bProcess4"/>
    <dgm:cxn modelId="{68852D0F-D9CD-41AB-86C1-8ACACB22AA3D}" type="presParOf" srcId="{4E403F40-F789-469F-8470-5A2C136B21D7}" destId="{78D1A574-38D8-4C67-A262-A3FE603A4A74}" srcOrd="2" destOrd="0" presId="urn:microsoft.com/office/officeart/2005/8/layout/bProcess4"/>
    <dgm:cxn modelId="{401219D6-2735-4927-8B15-6FD4EFFFFB90}" type="presParOf" srcId="{78D1A574-38D8-4C67-A262-A3FE603A4A74}" destId="{94C7B7E1-3F83-4F70-95E4-9E74B5220FC5}" srcOrd="0" destOrd="0" presId="urn:microsoft.com/office/officeart/2005/8/layout/bProcess4"/>
    <dgm:cxn modelId="{2C4D5E66-F153-4C08-A9EE-26D776D89956}" type="presParOf" srcId="{78D1A574-38D8-4C67-A262-A3FE603A4A74}" destId="{0D50E0AD-3B1C-4AA7-930A-DA676ECF0628}" srcOrd="1" destOrd="0" presId="urn:microsoft.com/office/officeart/2005/8/layout/bProcess4"/>
    <dgm:cxn modelId="{49B5660F-32CF-4A8E-A71D-E29354B9F313}" type="presParOf" srcId="{4E403F40-F789-469F-8470-5A2C136B21D7}" destId="{F3E4DF1A-5136-4DCB-AADD-B04E4E7FA1E3}" srcOrd="3" destOrd="0" presId="urn:microsoft.com/office/officeart/2005/8/layout/bProcess4"/>
    <dgm:cxn modelId="{2B017999-C303-4352-B22B-0104E7D86486}" type="presParOf" srcId="{4E403F40-F789-469F-8470-5A2C136B21D7}" destId="{D46DBEAF-E2B3-48C7-9630-D86F48ABA563}" srcOrd="4" destOrd="0" presId="urn:microsoft.com/office/officeart/2005/8/layout/bProcess4"/>
    <dgm:cxn modelId="{7C6C1064-80E4-46E7-9DDF-56618CECE7A1}" type="presParOf" srcId="{D46DBEAF-E2B3-48C7-9630-D86F48ABA563}" destId="{62DAAC8F-9217-42B9-B37D-C8E5D3DBD37C}" srcOrd="0" destOrd="0" presId="urn:microsoft.com/office/officeart/2005/8/layout/bProcess4"/>
    <dgm:cxn modelId="{992773F3-8136-44C3-827D-6792EDBD1139}" type="presParOf" srcId="{D46DBEAF-E2B3-48C7-9630-D86F48ABA563}" destId="{FEA7A200-53D8-4FA1-9C52-A0342D3D0E51}" srcOrd="1" destOrd="0" presId="urn:microsoft.com/office/officeart/2005/8/layout/bProcess4"/>
    <dgm:cxn modelId="{DD40136C-2D0E-40E6-BE1D-64D736692CC0}" type="presParOf" srcId="{4E403F40-F789-469F-8470-5A2C136B21D7}" destId="{422CFDF8-2D72-448C-9C3B-D6F2BEB2E1A4}" srcOrd="5" destOrd="0" presId="urn:microsoft.com/office/officeart/2005/8/layout/bProcess4"/>
    <dgm:cxn modelId="{F33756CF-7737-4225-8785-B4504BF2A70D}" type="presParOf" srcId="{4E403F40-F789-469F-8470-5A2C136B21D7}" destId="{66250CEC-C6E5-4EE9-84A4-0A154E7EAA52}" srcOrd="6" destOrd="0" presId="urn:microsoft.com/office/officeart/2005/8/layout/bProcess4"/>
    <dgm:cxn modelId="{90402E30-BEDF-49E9-81FF-1E8696CCE514}" type="presParOf" srcId="{66250CEC-C6E5-4EE9-84A4-0A154E7EAA52}" destId="{7DE84D6E-3F91-4D0D-A6BD-A8135EA77B30}" srcOrd="0" destOrd="0" presId="urn:microsoft.com/office/officeart/2005/8/layout/bProcess4"/>
    <dgm:cxn modelId="{1E230578-338A-4A1D-838F-4721F1FEF8BA}" type="presParOf" srcId="{66250CEC-C6E5-4EE9-84A4-0A154E7EAA52}" destId="{92FE40D5-4E5B-4B2E-B3BB-33E60E7F2EFA}" srcOrd="1" destOrd="0" presId="urn:microsoft.com/office/officeart/2005/8/layout/bProcess4"/>
    <dgm:cxn modelId="{81BA0966-67BF-4AB1-A8A1-D7A7B78DF061}" type="presParOf" srcId="{4E403F40-F789-469F-8470-5A2C136B21D7}" destId="{C4C845B1-7170-4E8D-90C6-A609EF907FCD}" srcOrd="7" destOrd="0" presId="urn:microsoft.com/office/officeart/2005/8/layout/bProcess4"/>
    <dgm:cxn modelId="{6966571F-CA05-43F0-BD4A-18850EFEDFE8}" type="presParOf" srcId="{4E403F40-F789-469F-8470-5A2C136B21D7}" destId="{7EFACE3D-F1D8-47BB-99EC-98124EF8D22A}" srcOrd="8" destOrd="0" presId="urn:microsoft.com/office/officeart/2005/8/layout/bProcess4"/>
    <dgm:cxn modelId="{0103AA4F-0778-47AD-A087-865AD7290336}" type="presParOf" srcId="{7EFACE3D-F1D8-47BB-99EC-98124EF8D22A}" destId="{BF0D15E8-E729-483F-8278-12F8945780E9}" srcOrd="0" destOrd="0" presId="urn:microsoft.com/office/officeart/2005/8/layout/bProcess4"/>
    <dgm:cxn modelId="{2621E4CE-B904-4853-BDCB-CBAB2A2D575D}" type="presParOf" srcId="{7EFACE3D-F1D8-47BB-99EC-98124EF8D22A}" destId="{62A2D2C2-03DE-4A67-A9CB-0879556CCC5D}" srcOrd="1" destOrd="0" presId="urn:microsoft.com/office/officeart/2005/8/layout/bProcess4"/>
    <dgm:cxn modelId="{500709A7-5AC7-4F83-A67D-229EF0E9AACF}" type="presParOf" srcId="{4E403F40-F789-469F-8470-5A2C136B21D7}" destId="{D97A80E2-3D6D-4281-A6BE-088EB5BB7FAD}" srcOrd="9" destOrd="0" presId="urn:microsoft.com/office/officeart/2005/8/layout/bProcess4"/>
    <dgm:cxn modelId="{D9CDA85B-75C8-4D25-B4BB-F633DFC325A5}" type="presParOf" srcId="{4E403F40-F789-469F-8470-5A2C136B21D7}" destId="{E93787FD-DB49-4514-BE34-4349296F328F}" srcOrd="10" destOrd="0" presId="urn:microsoft.com/office/officeart/2005/8/layout/bProcess4"/>
    <dgm:cxn modelId="{42CF2324-8341-48B7-BFF9-37CEC94E0298}" type="presParOf" srcId="{E93787FD-DB49-4514-BE34-4349296F328F}" destId="{6FC1DAE8-02A3-4DB8-820B-CDFCF5903359}" srcOrd="0" destOrd="0" presId="urn:microsoft.com/office/officeart/2005/8/layout/bProcess4"/>
    <dgm:cxn modelId="{5ECC71D2-1FE6-40F9-9201-0FFA423B22DF}" type="presParOf" srcId="{E93787FD-DB49-4514-BE34-4349296F328F}" destId="{C4B3F668-5FA6-46E5-81D1-862A6926FEC0}" srcOrd="1" destOrd="0" presId="urn:microsoft.com/office/officeart/2005/8/layout/bProcess4"/>
    <dgm:cxn modelId="{A8A5F218-6CA9-4778-AFDA-9ED57CAFFE12}" type="presParOf" srcId="{4E403F40-F789-469F-8470-5A2C136B21D7}" destId="{75E1A5C0-3BE5-4D1E-B021-24EBBFDCF675}" srcOrd="11" destOrd="0" presId="urn:microsoft.com/office/officeart/2005/8/layout/bProcess4"/>
    <dgm:cxn modelId="{E7FD6E17-4F2B-45E6-8D3E-F78B8F7849A3}" type="presParOf" srcId="{4E403F40-F789-469F-8470-5A2C136B21D7}" destId="{B67D6E04-EBCA-4153-A2CE-8036FF168F41}" srcOrd="12" destOrd="0" presId="urn:microsoft.com/office/officeart/2005/8/layout/bProcess4"/>
    <dgm:cxn modelId="{11769496-1356-4278-A9C3-DC780CF40BBB}" type="presParOf" srcId="{B67D6E04-EBCA-4153-A2CE-8036FF168F41}" destId="{201EA8E0-F979-4D38-A7B0-9498148B816F}" srcOrd="0" destOrd="0" presId="urn:microsoft.com/office/officeart/2005/8/layout/bProcess4"/>
    <dgm:cxn modelId="{376D1EB5-54F4-49F3-84CC-2458973FEDBA}" type="presParOf" srcId="{B67D6E04-EBCA-4153-A2CE-8036FF168F41}" destId="{F6BBBC11-92B3-4134-87E9-705E29AECB35}" srcOrd="1" destOrd="0" presId="urn:microsoft.com/office/officeart/2005/8/layout/bProcess4"/>
    <dgm:cxn modelId="{1AE2A5B8-92DB-47AC-A7C3-68F156DE9B2D}" type="presParOf" srcId="{4E403F40-F789-469F-8470-5A2C136B21D7}" destId="{16C68334-1F69-4BA7-8FB1-28448A4E243F}" srcOrd="13" destOrd="0" presId="urn:microsoft.com/office/officeart/2005/8/layout/bProcess4"/>
    <dgm:cxn modelId="{2B47130F-863D-41EF-976A-D9F1B328E26A}" type="presParOf" srcId="{4E403F40-F789-469F-8470-5A2C136B21D7}" destId="{3488F2CF-2574-42C3-B3E7-DE71FF7FAD43}" srcOrd="14" destOrd="0" presId="urn:microsoft.com/office/officeart/2005/8/layout/bProcess4"/>
    <dgm:cxn modelId="{C9F7D2A4-9CD0-4272-A75D-0C5602217645}" type="presParOf" srcId="{3488F2CF-2574-42C3-B3E7-DE71FF7FAD43}" destId="{A904223F-5228-4AE7-AC01-F22AFF761FE4}" srcOrd="0" destOrd="0" presId="urn:microsoft.com/office/officeart/2005/8/layout/bProcess4"/>
    <dgm:cxn modelId="{1F0E3B5F-55AC-4B3F-A701-17847ACA0432}" type="presParOf" srcId="{3488F2CF-2574-42C3-B3E7-DE71FF7FAD43}" destId="{C0360143-4B0D-4F60-B706-C48342BE2093}" srcOrd="1" destOrd="0" presId="urn:microsoft.com/office/officeart/2005/8/layout/bProcess4"/>
    <dgm:cxn modelId="{E80682B2-D66E-4460-9060-213CC5F1EEE8}" type="presParOf" srcId="{4E403F40-F789-469F-8470-5A2C136B21D7}" destId="{73151F50-90F3-48CC-9B62-110256A26ED8}" srcOrd="15" destOrd="0" presId="urn:microsoft.com/office/officeart/2005/8/layout/bProcess4"/>
    <dgm:cxn modelId="{3B949E29-3A05-4EEB-ABF2-851494BF66C3}" type="presParOf" srcId="{4E403F40-F789-469F-8470-5A2C136B21D7}" destId="{F4A695CB-9EA7-4C29-A8D7-E578F0F14C99}" srcOrd="16" destOrd="0" presId="urn:microsoft.com/office/officeart/2005/8/layout/bProcess4"/>
    <dgm:cxn modelId="{9A6BF143-DD67-46B8-8034-90A7AD0E6D69}" type="presParOf" srcId="{F4A695CB-9EA7-4C29-A8D7-E578F0F14C99}" destId="{19F25729-4B1C-41DC-B151-DB59ACE40D72}" srcOrd="0" destOrd="0" presId="urn:microsoft.com/office/officeart/2005/8/layout/bProcess4"/>
    <dgm:cxn modelId="{967E2430-7169-48A0-B2FB-F75B45A912E2}" type="presParOf" srcId="{F4A695CB-9EA7-4C29-A8D7-E578F0F14C99}" destId="{4BE21187-EE3F-41BA-A1B5-513E1915A6C8}" srcOrd="1" destOrd="0" presId="urn:microsoft.com/office/officeart/2005/8/layout/bProcess4"/>
    <dgm:cxn modelId="{E5A81593-2E8F-43A0-A8D3-A8184B0319D6}" type="presParOf" srcId="{4E403F40-F789-469F-8470-5A2C136B21D7}" destId="{4CFDFB55-80F8-40AA-92FE-ACA74D3CD962}" srcOrd="17" destOrd="0" presId="urn:microsoft.com/office/officeart/2005/8/layout/bProcess4"/>
    <dgm:cxn modelId="{EE01F82C-A80B-4834-9506-4A34DA491811}" type="presParOf" srcId="{4E403F40-F789-469F-8470-5A2C136B21D7}" destId="{291CBCBE-7AFA-4B08-845A-8227B497152B}" srcOrd="18" destOrd="0" presId="urn:microsoft.com/office/officeart/2005/8/layout/bProcess4"/>
    <dgm:cxn modelId="{E8046300-8CC9-44A8-8241-5AB19BD22BD4}" type="presParOf" srcId="{291CBCBE-7AFA-4B08-845A-8227B497152B}" destId="{A979D2C5-712E-41EF-958F-F90D1371CFA6}" srcOrd="0" destOrd="0" presId="urn:microsoft.com/office/officeart/2005/8/layout/bProcess4"/>
    <dgm:cxn modelId="{0DE41A3C-8C2D-43A1-9A30-C53255822111}" type="presParOf" srcId="{291CBCBE-7AFA-4B08-845A-8227B497152B}" destId="{0CF50E1D-6397-41AF-9432-6A88B274CBC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6B88F2-695B-4C9C-989B-96C4D374657C}">
      <dsp:nvSpPr>
        <dsp:cNvPr id="0" name=""/>
        <dsp:cNvSpPr/>
      </dsp:nvSpPr>
      <dsp:spPr>
        <a:xfrm>
          <a:off x="0" y="233290"/>
          <a:ext cx="2646164" cy="1058465"/>
        </a:xfrm>
        <a:prstGeom prst="chevron">
          <a:avLst/>
        </a:prstGeom>
        <a:solidFill>
          <a:schemeClr val="accent2">
            <a:lumMod val="50000"/>
          </a:schemeClr>
        </a:solidFill>
        <a:ln>
          <a:solidFill>
            <a:srgbClr val="D1FFFF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accent6">
                  <a:lumMod val="50000"/>
                </a:schemeClr>
              </a:solidFill>
            </a:rPr>
            <a:t>Health sector</a:t>
          </a:r>
          <a:endParaRPr lang="en-US" sz="17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529233" y="233290"/>
        <a:ext cx="1587699" cy="1058465"/>
      </dsp:txXfrm>
    </dsp:sp>
    <dsp:sp modelId="{9ADA79A8-3EA2-4AA2-ACBF-2B8E8781B270}">
      <dsp:nvSpPr>
        <dsp:cNvPr id="0" name=""/>
        <dsp:cNvSpPr/>
      </dsp:nvSpPr>
      <dsp:spPr>
        <a:xfrm>
          <a:off x="2171385" y="1272524"/>
          <a:ext cx="2646164" cy="1058465"/>
        </a:xfrm>
        <a:prstGeom prst="chevron">
          <a:avLst/>
        </a:prstGeom>
        <a:solidFill>
          <a:schemeClr val="accent2">
            <a:lumMod val="5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>
              <a:solidFill>
                <a:schemeClr val="accent6">
                  <a:lumMod val="50000"/>
                </a:schemeClr>
              </a:solidFill>
            </a:rPr>
            <a:t>Rafedia</a:t>
          </a:r>
          <a:r>
            <a:rPr lang="en-US" sz="1700" kern="1200" dirty="0" smtClean="0">
              <a:solidFill>
                <a:schemeClr val="accent6">
                  <a:lumMod val="50000"/>
                </a:schemeClr>
              </a:solidFill>
            </a:rPr>
            <a:t>/Nablus</a:t>
          </a:r>
          <a:endParaRPr lang="en-US" sz="17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2700618" y="1272524"/>
        <a:ext cx="1587699" cy="1058465"/>
      </dsp:txXfrm>
    </dsp:sp>
    <dsp:sp modelId="{536D62D5-6074-493C-BEEC-69639A5619A1}">
      <dsp:nvSpPr>
        <dsp:cNvPr id="0" name=""/>
        <dsp:cNvSpPr/>
      </dsp:nvSpPr>
      <dsp:spPr>
        <a:xfrm>
          <a:off x="4322160" y="2338981"/>
          <a:ext cx="2646164" cy="1058465"/>
        </a:xfrm>
        <a:prstGeom prst="chevron">
          <a:avLst/>
        </a:prstGeom>
        <a:solidFill>
          <a:schemeClr val="accent2">
            <a:lumMod val="5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accent6">
                  <a:lumMod val="50000"/>
                </a:schemeClr>
              </a:solidFill>
            </a:rPr>
            <a:t>Multiple medical departments</a:t>
          </a:r>
          <a:endParaRPr lang="en-US" sz="17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4851393" y="2338981"/>
        <a:ext cx="1587699" cy="105846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C9680A-97CC-481A-94A9-C3E14C1DA204}">
      <dsp:nvSpPr>
        <dsp:cNvPr id="0" name=""/>
        <dsp:cNvSpPr/>
      </dsp:nvSpPr>
      <dsp:spPr>
        <a:xfrm>
          <a:off x="2258953" y="0"/>
          <a:ext cx="5295793" cy="5295793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C0A03A9-2ACA-4485-A940-299197CE4EF6}">
      <dsp:nvSpPr>
        <dsp:cNvPr id="0" name=""/>
        <dsp:cNvSpPr/>
      </dsp:nvSpPr>
      <dsp:spPr>
        <a:xfrm>
          <a:off x="2762053" y="503100"/>
          <a:ext cx="2065359" cy="2065359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2">
              <a:shade val="80000"/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 cleaning schedule should be established</a:t>
          </a:r>
          <a:endParaRPr lang="en-US" sz="2100" kern="1200" dirty="0"/>
        </a:p>
      </dsp:txBody>
      <dsp:txXfrm>
        <a:off x="2862876" y="603923"/>
        <a:ext cx="1863713" cy="1863713"/>
      </dsp:txXfrm>
    </dsp:sp>
    <dsp:sp modelId="{FE80F7A7-74AB-4630-8F86-63BB7AA48171}">
      <dsp:nvSpPr>
        <dsp:cNvPr id="0" name=""/>
        <dsp:cNvSpPr/>
      </dsp:nvSpPr>
      <dsp:spPr>
        <a:xfrm>
          <a:off x="4986287" y="503100"/>
          <a:ext cx="2065359" cy="2065359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65867"/>
                <a:satOff val="5636"/>
                <a:lumOff val="7027"/>
                <a:alphaOff val="0"/>
                <a:lumMod val="95000"/>
              </a:schemeClr>
            </a:gs>
            <a:gs pos="100000">
              <a:schemeClr val="accent2">
                <a:shade val="80000"/>
                <a:hueOff val="65867"/>
                <a:satOff val="5636"/>
                <a:lumOff val="7027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2">
              <a:shade val="80000"/>
              <a:hueOff val="65867"/>
              <a:satOff val="5636"/>
              <a:lumOff val="7027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The using of photoelectric daylight sensors</a:t>
          </a:r>
          <a:endParaRPr lang="en-US" sz="2100" kern="1200" dirty="0"/>
        </a:p>
      </dsp:txBody>
      <dsp:txXfrm>
        <a:off x="5087110" y="603923"/>
        <a:ext cx="1863713" cy="1863713"/>
      </dsp:txXfrm>
    </dsp:sp>
    <dsp:sp modelId="{96D6CF46-3F17-49D9-BD01-0819E00F02DD}">
      <dsp:nvSpPr>
        <dsp:cNvPr id="0" name=""/>
        <dsp:cNvSpPr/>
      </dsp:nvSpPr>
      <dsp:spPr>
        <a:xfrm>
          <a:off x="2762053" y="2727333"/>
          <a:ext cx="2065359" cy="2065359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131735"/>
                <a:satOff val="11273"/>
                <a:lumOff val="14053"/>
                <a:alphaOff val="0"/>
                <a:lumMod val="95000"/>
              </a:schemeClr>
            </a:gs>
            <a:gs pos="100000">
              <a:schemeClr val="accent2">
                <a:shade val="80000"/>
                <a:hueOff val="131735"/>
                <a:satOff val="11273"/>
                <a:lumOff val="14053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2">
              <a:shade val="80000"/>
              <a:hueOff val="131735"/>
              <a:satOff val="11273"/>
              <a:lumOff val="14053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Turn off lamps when the space is not occupied.</a:t>
          </a:r>
          <a:endParaRPr lang="en-US" sz="2100" kern="1200"/>
        </a:p>
      </dsp:txBody>
      <dsp:txXfrm>
        <a:off x="2862876" y="2828156"/>
        <a:ext cx="1863713" cy="1863713"/>
      </dsp:txXfrm>
    </dsp:sp>
    <dsp:sp modelId="{7E030EB9-5AD9-409D-AE2E-2234C8944BB0}">
      <dsp:nvSpPr>
        <dsp:cNvPr id="0" name=""/>
        <dsp:cNvSpPr/>
      </dsp:nvSpPr>
      <dsp:spPr>
        <a:xfrm>
          <a:off x="4986287" y="2727333"/>
          <a:ext cx="2065359" cy="2065359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197602"/>
                <a:satOff val="16909"/>
                <a:lumOff val="21080"/>
                <a:alphaOff val="0"/>
                <a:lumMod val="95000"/>
              </a:schemeClr>
            </a:gs>
            <a:gs pos="100000">
              <a:schemeClr val="accent2">
                <a:shade val="80000"/>
                <a:hueOff val="197602"/>
                <a:satOff val="16909"/>
                <a:lumOff val="2108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2">
              <a:shade val="80000"/>
              <a:hueOff val="197602"/>
              <a:satOff val="16909"/>
              <a:lumOff val="2108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Reducing the overall lighting levels to allow for patients to rest</a:t>
          </a:r>
          <a:endParaRPr lang="en-US" sz="2100" kern="1200" dirty="0"/>
        </a:p>
      </dsp:txBody>
      <dsp:txXfrm>
        <a:off x="5087110" y="2828156"/>
        <a:ext cx="1863713" cy="186371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53A05F-7C09-4FC7-BE1E-6D00CD6DFBF1}">
      <dsp:nvSpPr>
        <dsp:cNvPr id="0" name=""/>
        <dsp:cNvSpPr/>
      </dsp:nvSpPr>
      <dsp:spPr>
        <a:xfrm>
          <a:off x="2117286" y="0"/>
          <a:ext cx="5385945" cy="5385945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FB6AED9-39FF-41C0-9909-DC7082934842}">
      <dsp:nvSpPr>
        <dsp:cNvPr id="0" name=""/>
        <dsp:cNvSpPr/>
      </dsp:nvSpPr>
      <dsp:spPr>
        <a:xfrm>
          <a:off x="2628951" y="511664"/>
          <a:ext cx="2100518" cy="2100518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2">
              <a:shade val="80000"/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Clean boiler tubes and combustion surfaces of fouling.</a:t>
          </a:r>
          <a:endParaRPr lang="en-US" sz="2100" kern="1200"/>
        </a:p>
      </dsp:txBody>
      <dsp:txXfrm>
        <a:off x="2731490" y="614203"/>
        <a:ext cx="1895440" cy="1895440"/>
      </dsp:txXfrm>
    </dsp:sp>
    <dsp:sp modelId="{80009BC4-4D47-4CD8-98D3-F8A557FC75E3}">
      <dsp:nvSpPr>
        <dsp:cNvPr id="0" name=""/>
        <dsp:cNvSpPr/>
      </dsp:nvSpPr>
      <dsp:spPr>
        <a:xfrm>
          <a:off x="4891048" y="511664"/>
          <a:ext cx="2100518" cy="2100518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65867"/>
                <a:satOff val="5636"/>
                <a:lumOff val="7027"/>
                <a:alphaOff val="0"/>
                <a:lumMod val="95000"/>
              </a:schemeClr>
            </a:gs>
            <a:gs pos="100000">
              <a:schemeClr val="accent2">
                <a:shade val="80000"/>
                <a:hueOff val="65867"/>
                <a:satOff val="5636"/>
                <a:lumOff val="7027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2">
              <a:shade val="80000"/>
              <a:hueOff val="65867"/>
              <a:satOff val="5636"/>
              <a:lumOff val="7027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Don’t dispose of hot water directly if the heating process is still going on.</a:t>
          </a:r>
          <a:endParaRPr lang="en-US" sz="2100" kern="1200"/>
        </a:p>
      </dsp:txBody>
      <dsp:txXfrm>
        <a:off x="4993587" y="614203"/>
        <a:ext cx="1895440" cy="1895440"/>
      </dsp:txXfrm>
    </dsp:sp>
    <dsp:sp modelId="{2E9A860D-A16D-4F02-8F77-E48135B7C7AA}">
      <dsp:nvSpPr>
        <dsp:cNvPr id="0" name=""/>
        <dsp:cNvSpPr/>
      </dsp:nvSpPr>
      <dsp:spPr>
        <a:xfrm>
          <a:off x="2628951" y="2773761"/>
          <a:ext cx="2100518" cy="2100518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131735"/>
                <a:satOff val="11273"/>
                <a:lumOff val="14053"/>
                <a:alphaOff val="0"/>
                <a:lumMod val="95000"/>
              </a:schemeClr>
            </a:gs>
            <a:gs pos="100000">
              <a:schemeClr val="accent2">
                <a:shade val="80000"/>
                <a:hueOff val="131735"/>
                <a:satOff val="11273"/>
                <a:lumOff val="14053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2">
              <a:shade val="80000"/>
              <a:hueOff val="131735"/>
              <a:satOff val="11273"/>
              <a:lumOff val="14053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Don’t heat for more than the necessary temperature</a:t>
          </a:r>
          <a:endParaRPr lang="en-US" sz="2100" kern="1200"/>
        </a:p>
      </dsp:txBody>
      <dsp:txXfrm>
        <a:off x="2731490" y="2876300"/>
        <a:ext cx="1895440" cy="1895440"/>
      </dsp:txXfrm>
    </dsp:sp>
    <dsp:sp modelId="{0F776831-4298-48E1-875B-B91079A0571C}">
      <dsp:nvSpPr>
        <dsp:cNvPr id="0" name=""/>
        <dsp:cNvSpPr/>
      </dsp:nvSpPr>
      <dsp:spPr>
        <a:xfrm>
          <a:off x="4891048" y="2773761"/>
          <a:ext cx="2100518" cy="2100518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197602"/>
                <a:satOff val="16909"/>
                <a:lumOff val="21080"/>
                <a:alphaOff val="0"/>
                <a:lumMod val="95000"/>
              </a:schemeClr>
            </a:gs>
            <a:gs pos="100000">
              <a:schemeClr val="accent2">
                <a:shade val="80000"/>
                <a:hueOff val="197602"/>
                <a:satOff val="16909"/>
                <a:lumOff val="2108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2">
              <a:shade val="80000"/>
              <a:hueOff val="197602"/>
              <a:satOff val="16909"/>
              <a:lumOff val="2108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Clean heat transfer coils</a:t>
          </a:r>
          <a:endParaRPr lang="en-US" sz="2100" kern="1200"/>
        </a:p>
      </dsp:txBody>
      <dsp:txXfrm>
        <a:off x="4993587" y="2876300"/>
        <a:ext cx="1895440" cy="18954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D82792-9EAB-4AC6-9129-C963410BAA6A}">
      <dsp:nvSpPr>
        <dsp:cNvPr id="0" name=""/>
        <dsp:cNvSpPr/>
      </dsp:nvSpPr>
      <dsp:spPr>
        <a:xfrm>
          <a:off x="3056288" y="821902"/>
          <a:ext cx="5491287" cy="5491287"/>
        </a:xfrm>
        <a:prstGeom prst="blockArc">
          <a:avLst>
            <a:gd name="adj1" fmla="val 11880000"/>
            <a:gd name="adj2" fmla="val 16200000"/>
            <a:gd name="adj3" fmla="val 4639"/>
          </a:avLst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98F9B91-60C9-42C1-A4BA-8209727E4B74}">
      <dsp:nvSpPr>
        <dsp:cNvPr id="0" name=""/>
        <dsp:cNvSpPr/>
      </dsp:nvSpPr>
      <dsp:spPr>
        <a:xfrm>
          <a:off x="3056288" y="821902"/>
          <a:ext cx="5491287" cy="5491287"/>
        </a:xfrm>
        <a:prstGeom prst="blockArc">
          <a:avLst>
            <a:gd name="adj1" fmla="val 7560000"/>
            <a:gd name="adj2" fmla="val 11880000"/>
            <a:gd name="adj3" fmla="val 4639"/>
          </a:avLst>
        </a:prstGeom>
        <a:solidFill>
          <a:schemeClr val="accent5">
            <a:hueOff val="-773417"/>
            <a:satOff val="-9013"/>
            <a:lumOff val="-1619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C3788BD-27DB-4679-AF44-3C2A1E12EC3D}">
      <dsp:nvSpPr>
        <dsp:cNvPr id="0" name=""/>
        <dsp:cNvSpPr/>
      </dsp:nvSpPr>
      <dsp:spPr>
        <a:xfrm>
          <a:off x="3056288" y="821902"/>
          <a:ext cx="5491287" cy="5491287"/>
        </a:xfrm>
        <a:prstGeom prst="blockArc">
          <a:avLst>
            <a:gd name="adj1" fmla="val 3240000"/>
            <a:gd name="adj2" fmla="val 7560000"/>
            <a:gd name="adj3" fmla="val 4639"/>
          </a:avLst>
        </a:prstGeom>
        <a:solidFill>
          <a:schemeClr val="accent5">
            <a:hueOff val="-515611"/>
            <a:satOff val="-6008"/>
            <a:lumOff val="-1079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D41D916-26D4-432D-9073-87433EEE51E0}">
      <dsp:nvSpPr>
        <dsp:cNvPr id="0" name=""/>
        <dsp:cNvSpPr/>
      </dsp:nvSpPr>
      <dsp:spPr>
        <a:xfrm>
          <a:off x="3056288" y="821902"/>
          <a:ext cx="5491287" cy="5491287"/>
        </a:xfrm>
        <a:prstGeom prst="blockArc">
          <a:avLst>
            <a:gd name="adj1" fmla="val 20520000"/>
            <a:gd name="adj2" fmla="val 3240000"/>
            <a:gd name="adj3" fmla="val 4639"/>
          </a:avLst>
        </a:prstGeom>
        <a:solidFill>
          <a:schemeClr val="accent5">
            <a:hueOff val="-257806"/>
            <a:satOff val="-3004"/>
            <a:lumOff val="-540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083A75E-C418-4743-A0C4-263E7C0822A7}">
      <dsp:nvSpPr>
        <dsp:cNvPr id="0" name=""/>
        <dsp:cNvSpPr/>
      </dsp:nvSpPr>
      <dsp:spPr>
        <a:xfrm>
          <a:off x="3056288" y="821902"/>
          <a:ext cx="5491287" cy="5491287"/>
        </a:xfrm>
        <a:prstGeom prst="blockArc">
          <a:avLst>
            <a:gd name="adj1" fmla="val 16200000"/>
            <a:gd name="adj2" fmla="val 20520000"/>
            <a:gd name="adj3" fmla="val 463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B32104-9627-43D5-AC08-4B98C54B843F}">
      <dsp:nvSpPr>
        <dsp:cNvPr id="0" name=""/>
        <dsp:cNvSpPr/>
      </dsp:nvSpPr>
      <dsp:spPr>
        <a:xfrm>
          <a:off x="4538425" y="2304039"/>
          <a:ext cx="2527013" cy="252701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Energy Management</a:t>
          </a:r>
          <a:endParaRPr lang="en-US" sz="2300" kern="1200" dirty="0"/>
        </a:p>
      </dsp:txBody>
      <dsp:txXfrm>
        <a:off x="4908497" y="2674111"/>
        <a:ext cx="1786869" cy="1786869"/>
      </dsp:txXfrm>
    </dsp:sp>
    <dsp:sp modelId="{30BE45C4-2685-4444-840C-071A6B10B02A}">
      <dsp:nvSpPr>
        <dsp:cNvPr id="0" name=""/>
        <dsp:cNvSpPr/>
      </dsp:nvSpPr>
      <dsp:spPr>
        <a:xfrm>
          <a:off x="4917477" y="1128"/>
          <a:ext cx="1768909" cy="176890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Energy Consumption</a:t>
          </a:r>
          <a:endParaRPr lang="en-US" sz="1500" kern="1200" dirty="0"/>
        </a:p>
      </dsp:txBody>
      <dsp:txXfrm>
        <a:off x="5176528" y="260179"/>
        <a:ext cx="1250807" cy="1250807"/>
      </dsp:txXfrm>
    </dsp:sp>
    <dsp:sp modelId="{A1ACFE3A-7513-42EF-8F74-EE6E208D7296}">
      <dsp:nvSpPr>
        <dsp:cNvPr id="0" name=""/>
        <dsp:cNvSpPr/>
      </dsp:nvSpPr>
      <dsp:spPr>
        <a:xfrm>
          <a:off x="7468176" y="1854319"/>
          <a:ext cx="1768909" cy="1768909"/>
        </a:xfrm>
        <a:prstGeom prst="ellipse">
          <a:avLst/>
        </a:prstGeom>
        <a:solidFill>
          <a:schemeClr val="accent5">
            <a:hueOff val="-257806"/>
            <a:satOff val="-3004"/>
            <a:lumOff val="-540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Collecting data</a:t>
          </a:r>
          <a:endParaRPr lang="en-US" sz="1500" kern="1200" dirty="0"/>
        </a:p>
      </dsp:txBody>
      <dsp:txXfrm>
        <a:off x="7727227" y="2113370"/>
        <a:ext cx="1250807" cy="1250807"/>
      </dsp:txXfrm>
    </dsp:sp>
    <dsp:sp modelId="{493D1AF0-5B20-4598-B97F-38BE88B3AF4E}">
      <dsp:nvSpPr>
        <dsp:cNvPr id="0" name=""/>
        <dsp:cNvSpPr/>
      </dsp:nvSpPr>
      <dsp:spPr>
        <a:xfrm>
          <a:off x="6493896" y="4852845"/>
          <a:ext cx="1768909" cy="1768909"/>
        </a:xfrm>
        <a:prstGeom prst="ellipse">
          <a:avLst/>
        </a:prstGeom>
        <a:solidFill>
          <a:schemeClr val="accent5">
            <a:hueOff val="-515611"/>
            <a:satOff val="-6008"/>
            <a:lumOff val="-1079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Finding Opportunities</a:t>
          </a:r>
          <a:endParaRPr lang="en-US" sz="1500" kern="1200" dirty="0"/>
        </a:p>
      </dsp:txBody>
      <dsp:txXfrm>
        <a:off x="6752947" y="5111896"/>
        <a:ext cx="1250807" cy="1250807"/>
      </dsp:txXfrm>
    </dsp:sp>
    <dsp:sp modelId="{B2AFB72F-3EB2-4039-ADAB-E8BC195C21D9}">
      <dsp:nvSpPr>
        <dsp:cNvPr id="0" name=""/>
        <dsp:cNvSpPr/>
      </dsp:nvSpPr>
      <dsp:spPr>
        <a:xfrm>
          <a:off x="3341059" y="4852845"/>
          <a:ext cx="1768909" cy="1768909"/>
        </a:xfrm>
        <a:prstGeom prst="ellipse">
          <a:avLst/>
        </a:prstGeom>
        <a:solidFill>
          <a:schemeClr val="accent5">
            <a:hueOff val="-773417"/>
            <a:satOff val="-9013"/>
            <a:lumOff val="-1619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Taking Action</a:t>
          </a:r>
          <a:endParaRPr lang="en-US" sz="1500" kern="1200" dirty="0"/>
        </a:p>
      </dsp:txBody>
      <dsp:txXfrm>
        <a:off x="3600110" y="5111896"/>
        <a:ext cx="1250807" cy="1250807"/>
      </dsp:txXfrm>
    </dsp:sp>
    <dsp:sp modelId="{8F01BFB8-1E40-4FA3-8592-2BC585A6D142}">
      <dsp:nvSpPr>
        <dsp:cNvPr id="0" name=""/>
        <dsp:cNvSpPr/>
      </dsp:nvSpPr>
      <dsp:spPr>
        <a:xfrm>
          <a:off x="2366779" y="1854319"/>
          <a:ext cx="1768909" cy="1768909"/>
        </a:xfrm>
        <a:prstGeom prst="ellipse">
          <a:avLst/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Tracking the progress</a:t>
          </a:r>
          <a:endParaRPr lang="en-US" sz="1500" kern="1200" dirty="0"/>
        </a:p>
      </dsp:txBody>
      <dsp:txXfrm>
        <a:off x="2625830" y="2113370"/>
        <a:ext cx="1250807" cy="12508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50D56A-4843-49CF-9169-2B7E09E21F8D}">
      <dsp:nvSpPr>
        <dsp:cNvPr id="0" name=""/>
        <dsp:cNvSpPr/>
      </dsp:nvSpPr>
      <dsp:spPr>
        <a:xfrm rot="3682775">
          <a:off x="3760726" y="4118106"/>
          <a:ext cx="1082078" cy="35200"/>
        </a:xfrm>
        <a:custGeom>
          <a:avLst/>
          <a:gdLst/>
          <a:ahLst/>
          <a:cxnLst/>
          <a:rect l="0" t="0" r="0" b="0"/>
          <a:pathLst>
            <a:path>
              <a:moveTo>
                <a:pt x="0" y="17600"/>
              </a:moveTo>
              <a:lnTo>
                <a:pt x="1082078" y="17600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037AAB-4AB4-4EC8-AA74-2A147F7DD82A}">
      <dsp:nvSpPr>
        <dsp:cNvPr id="0" name=""/>
        <dsp:cNvSpPr/>
      </dsp:nvSpPr>
      <dsp:spPr>
        <a:xfrm rot="1312449">
          <a:off x="4355575" y="3338249"/>
          <a:ext cx="773328" cy="35200"/>
        </a:xfrm>
        <a:custGeom>
          <a:avLst/>
          <a:gdLst/>
          <a:ahLst/>
          <a:cxnLst/>
          <a:rect l="0" t="0" r="0" b="0"/>
          <a:pathLst>
            <a:path>
              <a:moveTo>
                <a:pt x="0" y="17600"/>
              </a:moveTo>
              <a:lnTo>
                <a:pt x="773328" y="17600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920A3E-D036-4E92-9DBA-CBEA7A0CADF3}">
      <dsp:nvSpPr>
        <dsp:cNvPr id="0" name=""/>
        <dsp:cNvSpPr/>
      </dsp:nvSpPr>
      <dsp:spPr>
        <a:xfrm rot="20287551">
          <a:off x="4355575" y="2447801"/>
          <a:ext cx="773328" cy="35200"/>
        </a:xfrm>
        <a:custGeom>
          <a:avLst/>
          <a:gdLst/>
          <a:ahLst/>
          <a:cxnLst/>
          <a:rect l="0" t="0" r="0" b="0"/>
          <a:pathLst>
            <a:path>
              <a:moveTo>
                <a:pt x="0" y="17600"/>
              </a:moveTo>
              <a:lnTo>
                <a:pt x="773328" y="17600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3E6011-56AF-4373-886A-D2ED34D65CDD}">
      <dsp:nvSpPr>
        <dsp:cNvPr id="0" name=""/>
        <dsp:cNvSpPr/>
      </dsp:nvSpPr>
      <dsp:spPr>
        <a:xfrm rot="17917225">
          <a:off x="3760726" y="1667944"/>
          <a:ext cx="1082078" cy="35200"/>
        </a:xfrm>
        <a:custGeom>
          <a:avLst/>
          <a:gdLst/>
          <a:ahLst/>
          <a:cxnLst/>
          <a:rect l="0" t="0" r="0" b="0"/>
          <a:pathLst>
            <a:path>
              <a:moveTo>
                <a:pt x="0" y="17600"/>
              </a:moveTo>
              <a:lnTo>
                <a:pt x="1082078" y="17600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88A176-982B-4221-96B3-C6CF22D76780}">
      <dsp:nvSpPr>
        <dsp:cNvPr id="0" name=""/>
        <dsp:cNvSpPr/>
      </dsp:nvSpPr>
      <dsp:spPr>
        <a:xfrm>
          <a:off x="2561621" y="1838982"/>
          <a:ext cx="2143285" cy="214328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3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A24EF77-389A-414C-94FE-F6A0A2F1EC7C}">
      <dsp:nvSpPr>
        <dsp:cNvPr id="0" name=""/>
        <dsp:cNvSpPr/>
      </dsp:nvSpPr>
      <dsp:spPr>
        <a:xfrm>
          <a:off x="4225934" y="3207"/>
          <a:ext cx="1285971" cy="1285971"/>
        </a:xfrm>
        <a:prstGeom prst="ellipse">
          <a:avLst/>
        </a:prstGeom>
        <a:gradFill rotWithShape="0">
          <a:gsLst>
            <a:gs pos="0">
              <a:schemeClr val="accent3">
                <a:hueOff val="1156379"/>
                <a:satOff val="-6199"/>
                <a:lumOff val="-834"/>
                <a:alphaOff val="0"/>
                <a:lumMod val="95000"/>
              </a:schemeClr>
            </a:gs>
            <a:gs pos="100000">
              <a:schemeClr val="accent3">
                <a:hueOff val="1156379"/>
                <a:satOff val="-6199"/>
                <a:lumOff val="-834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3">
              <a:hueOff val="1156379"/>
              <a:satOff val="-6199"/>
              <a:lumOff val="-834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Operating hours = 24 hours</a:t>
          </a:r>
          <a:endParaRPr lang="en-US" sz="1300" kern="1200"/>
        </a:p>
      </dsp:txBody>
      <dsp:txXfrm>
        <a:off x="4414260" y="191533"/>
        <a:ext cx="909319" cy="909319"/>
      </dsp:txXfrm>
    </dsp:sp>
    <dsp:sp modelId="{8E2A3F41-153F-4B22-AAD5-93C95420B460}">
      <dsp:nvSpPr>
        <dsp:cNvPr id="0" name=""/>
        <dsp:cNvSpPr/>
      </dsp:nvSpPr>
      <dsp:spPr>
        <a:xfrm>
          <a:off x="5054773" y="1438800"/>
          <a:ext cx="1285971" cy="1285971"/>
        </a:xfrm>
        <a:prstGeom prst="ellipse">
          <a:avLst/>
        </a:prstGeom>
        <a:gradFill rotWithShape="0">
          <a:gsLst>
            <a:gs pos="0">
              <a:schemeClr val="accent3">
                <a:hueOff val="2312758"/>
                <a:satOff val="-12398"/>
                <a:lumOff val="-1667"/>
                <a:alphaOff val="0"/>
                <a:lumMod val="95000"/>
              </a:schemeClr>
            </a:gs>
            <a:gs pos="100000">
              <a:schemeClr val="accent3">
                <a:hueOff val="2312758"/>
                <a:satOff val="-12398"/>
                <a:lumOff val="-1667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3">
              <a:hueOff val="2312758"/>
              <a:satOff val="-12398"/>
              <a:lumOff val="-1667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Number of installed units = 500 unit</a:t>
          </a:r>
          <a:endParaRPr lang="en-US" sz="1300" kern="1200"/>
        </a:p>
      </dsp:txBody>
      <dsp:txXfrm>
        <a:off x="5243099" y="1627126"/>
        <a:ext cx="909319" cy="909319"/>
      </dsp:txXfrm>
    </dsp:sp>
    <dsp:sp modelId="{7478A92A-69AE-4EBE-8654-3C6DBB1B1348}">
      <dsp:nvSpPr>
        <dsp:cNvPr id="0" name=""/>
        <dsp:cNvSpPr/>
      </dsp:nvSpPr>
      <dsp:spPr>
        <a:xfrm>
          <a:off x="5054773" y="3096479"/>
          <a:ext cx="1285971" cy="1285971"/>
        </a:xfrm>
        <a:prstGeom prst="ellipse">
          <a:avLst/>
        </a:prstGeom>
        <a:gradFill rotWithShape="0">
          <a:gsLst>
            <a:gs pos="0">
              <a:schemeClr val="accent3">
                <a:hueOff val="3469137"/>
                <a:satOff val="-18597"/>
                <a:lumOff val="-2501"/>
                <a:alphaOff val="0"/>
                <a:lumMod val="95000"/>
              </a:schemeClr>
            </a:gs>
            <a:gs pos="100000">
              <a:schemeClr val="accent3">
                <a:hueOff val="3469137"/>
                <a:satOff val="-18597"/>
                <a:lumOff val="-2501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3">
              <a:hueOff val="3469137"/>
              <a:satOff val="-18597"/>
              <a:lumOff val="-2501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Rated Power = 45W</a:t>
          </a:r>
          <a:endParaRPr lang="en-US" sz="1300" kern="1200" dirty="0"/>
        </a:p>
      </dsp:txBody>
      <dsp:txXfrm>
        <a:off x="5243099" y="3284805"/>
        <a:ext cx="909319" cy="909319"/>
      </dsp:txXfrm>
    </dsp:sp>
    <dsp:sp modelId="{F3EE775D-2FEC-40F9-9B67-405BB9A62D83}">
      <dsp:nvSpPr>
        <dsp:cNvPr id="0" name=""/>
        <dsp:cNvSpPr/>
      </dsp:nvSpPr>
      <dsp:spPr>
        <a:xfrm>
          <a:off x="4225934" y="4532072"/>
          <a:ext cx="1285971" cy="1285971"/>
        </a:xfrm>
        <a:prstGeom prst="ellipse">
          <a:avLst/>
        </a:prstGeom>
        <a:gradFill rotWithShape="0">
          <a:gsLst>
            <a:gs pos="0">
              <a:schemeClr val="accent3">
                <a:hueOff val="4625516"/>
                <a:satOff val="-24796"/>
                <a:lumOff val="-3334"/>
                <a:alphaOff val="0"/>
                <a:lumMod val="95000"/>
              </a:schemeClr>
            </a:gs>
            <a:gs pos="100000">
              <a:schemeClr val="accent3">
                <a:hueOff val="4625516"/>
                <a:satOff val="-24796"/>
                <a:lumOff val="-3334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3">
              <a:hueOff val="4625516"/>
              <a:satOff val="-24796"/>
              <a:lumOff val="-3334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250-500 lumens/m2</a:t>
          </a:r>
          <a:endParaRPr lang="en-US" sz="1300" kern="1200" dirty="0"/>
        </a:p>
      </dsp:txBody>
      <dsp:txXfrm>
        <a:off x="4414260" y="4720398"/>
        <a:ext cx="909319" cy="9093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F37CE1-97C3-4588-A8B5-0F26F72DC279}">
      <dsp:nvSpPr>
        <dsp:cNvPr id="0" name=""/>
        <dsp:cNvSpPr/>
      </dsp:nvSpPr>
      <dsp:spPr>
        <a:xfrm rot="2563477">
          <a:off x="3543541" y="3537276"/>
          <a:ext cx="758535" cy="44252"/>
        </a:xfrm>
        <a:custGeom>
          <a:avLst/>
          <a:gdLst/>
          <a:ahLst/>
          <a:cxnLst/>
          <a:rect l="0" t="0" r="0" b="0"/>
          <a:pathLst>
            <a:path>
              <a:moveTo>
                <a:pt x="0" y="22126"/>
              </a:moveTo>
              <a:lnTo>
                <a:pt x="758535" y="22126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90948E-42CB-4714-BA4B-FB4AE04C7F59}">
      <dsp:nvSpPr>
        <dsp:cNvPr id="0" name=""/>
        <dsp:cNvSpPr/>
      </dsp:nvSpPr>
      <dsp:spPr>
        <a:xfrm>
          <a:off x="3644190" y="2496981"/>
          <a:ext cx="844199" cy="44252"/>
        </a:xfrm>
        <a:custGeom>
          <a:avLst/>
          <a:gdLst/>
          <a:ahLst/>
          <a:cxnLst/>
          <a:rect l="0" t="0" r="0" b="0"/>
          <a:pathLst>
            <a:path>
              <a:moveTo>
                <a:pt x="0" y="22126"/>
              </a:moveTo>
              <a:lnTo>
                <a:pt x="844199" y="22126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6EEA75-7F21-4DC3-868E-813E2CB6A76D}">
      <dsp:nvSpPr>
        <dsp:cNvPr id="0" name=""/>
        <dsp:cNvSpPr/>
      </dsp:nvSpPr>
      <dsp:spPr>
        <a:xfrm rot="19036523">
          <a:off x="3543541" y="1456685"/>
          <a:ext cx="758535" cy="44252"/>
        </a:xfrm>
        <a:custGeom>
          <a:avLst/>
          <a:gdLst/>
          <a:ahLst/>
          <a:cxnLst/>
          <a:rect l="0" t="0" r="0" b="0"/>
          <a:pathLst>
            <a:path>
              <a:moveTo>
                <a:pt x="0" y="22126"/>
              </a:moveTo>
              <a:lnTo>
                <a:pt x="758535" y="22126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45C016-7520-481C-94E9-CCE140A699AD}">
      <dsp:nvSpPr>
        <dsp:cNvPr id="0" name=""/>
        <dsp:cNvSpPr/>
      </dsp:nvSpPr>
      <dsp:spPr>
        <a:xfrm>
          <a:off x="1585325" y="1308010"/>
          <a:ext cx="2422193" cy="242219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33F332C-C44E-493E-8815-240DF550C265}">
      <dsp:nvSpPr>
        <dsp:cNvPr id="0" name=""/>
        <dsp:cNvSpPr/>
      </dsp:nvSpPr>
      <dsp:spPr>
        <a:xfrm>
          <a:off x="4008589" y="1810"/>
          <a:ext cx="1453316" cy="1453316"/>
        </a:xfrm>
        <a:prstGeom prst="ellipse">
          <a:avLst/>
        </a:prstGeom>
        <a:gradFill rotWithShape="0">
          <a:gsLst>
            <a:gs pos="28000">
              <a:schemeClr val="accent2">
                <a:hueOff val="-2185134"/>
                <a:satOff val="-2592"/>
                <a:lumOff val="-1372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hueOff val="-2185134"/>
                <a:satOff val="-2592"/>
                <a:lumOff val="-1372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Three Water Tube Boilers</a:t>
          </a:r>
          <a:endParaRPr lang="en-US" sz="1800" kern="1200"/>
        </a:p>
      </dsp:txBody>
      <dsp:txXfrm>
        <a:off x="4221422" y="214643"/>
        <a:ext cx="1027650" cy="1027650"/>
      </dsp:txXfrm>
    </dsp:sp>
    <dsp:sp modelId="{D9B2B90A-4C65-4F04-B987-873C02A26008}">
      <dsp:nvSpPr>
        <dsp:cNvPr id="0" name=""/>
        <dsp:cNvSpPr/>
      </dsp:nvSpPr>
      <dsp:spPr>
        <a:xfrm>
          <a:off x="4488390" y="1792449"/>
          <a:ext cx="1453316" cy="1453316"/>
        </a:xfrm>
        <a:prstGeom prst="ellipse">
          <a:avLst/>
        </a:prstGeom>
        <a:gradFill rotWithShape="0">
          <a:gsLst>
            <a:gs pos="28000">
              <a:schemeClr val="accent2">
                <a:hueOff val="-4370269"/>
                <a:satOff val="-5184"/>
                <a:lumOff val="-2745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hueOff val="-4370269"/>
                <a:satOff val="-5184"/>
                <a:lumOff val="-2745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LPG</a:t>
          </a:r>
          <a:endParaRPr lang="en-US" sz="1800" kern="1200"/>
        </a:p>
      </dsp:txBody>
      <dsp:txXfrm>
        <a:off x="4701223" y="2005282"/>
        <a:ext cx="1027650" cy="1027650"/>
      </dsp:txXfrm>
    </dsp:sp>
    <dsp:sp modelId="{7507C6FB-B479-45F6-A102-F71F92C9E345}">
      <dsp:nvSpPr>
        <dsp:cNvPr id="0" name=""/>
        <dsp:cNvSpPr/>
      </dsp:nvSpPr>
      <dsp:spPr>
        <a:xfrm>
          <a:off x="4008589" y="3583088"/>
          <a:ext cx="1453316" cy="1453316"/>
        </a:xfrm>
        <a:prstGeom prst="ellipse">
          <a:avLst/>
        </a:prstGeom>
        <a:gradFill rotWithShape="0">
          <a:gsLst>
            <a:gs pos="28000">
              <a:schemeClr val="accent2">
                <a:hueOff val="-6555403"/>
                <a:satOff val="-7776"/>
                <a:lumOff val="-411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hueOff val="-6555403"/>
                <a:satOff val="-7776"/>
                <a:lumOff val="-411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50-100 Liters</a:t>
          </a:r>
          <a:endParaRPr lang="en-US" sz="1800" kern="1200"/>
        </a:p>
      </dsp:txBody>
      <dsp:txXfrm>
        <a:off x="4221422" y="3795921"/>
        <a:ext cx="1027650" cy="102765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4BAD55-876E-41F1-BC52-6451BE14EFB0}">
      <dsp:nvSpPr>
        <dsp:cNvPr id="0" name=""/>
        <dsp:cNvSpPr/>
      </dsp:nvSpPr>
      <dsp:spPr>
        <a:xfrm>
          <a:off x="1028978" y="1359"/>
          <a:ext cx="4312792" cy="2156396"/>
        </a:xfrm>
        <a:prstGeom prst="roundRect">
          <a:avLst>
            <a:gd name="adj" fmla="val 10000"/>
          </a:avLst>
        </a:prstGeom>
        <a:gradFill rotWithShape="0">
          <a:gsLst>
            <a:gs pos="28000">
              <a:schemeClr val="accent2">
                <a:alpha val="80000"/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alpha val="80000"/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One 160ton Petra chiller</a:t>
          </a:r>
          <a:endParaRPr lang="en-US" sz="5800" kern="1200" dirty="0"/>
        </a:p>
      </dsp:txBody>
      <dsp:txXfrm>
        <a:off x="1092137" y="64518"/>
        <a:ext cx="4186474" cy="2030078"/>
      </dsp:txXfrm>
    </dsp:sp>
    <dsp:sp modelId="{886FC140-03F3-4DDD-AC44-DF37B5761264}">
      <dsp:nvSpPr>
        <dsp:cNvPr id="0" name=""/>
        <dsp:cNvSpPr/>
      </dsp:nvSpPr>
      <dsp:spPr>
        <a:xfrm>
          <a:off x="1028978" y="2481214"/>
          <a:ext cx="4312792" cy="2156396"/>
        </a:xfrm>
        <a:prstGeom prst="roundRect">
          <a:avLst>
            <a:gd name="adj" fmla="val 10000"/>
          </a:avLst>
        </a:prstGeom>
        <a:gradFill rotWithShape="0">
          <a:gsLst>
            <a:gs pos="28000">
              <a:schemeClr val="accent2">
                <a:alpha val="80000"/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alpha val="80000"/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Variable Frequency</a:t>
          </a:r>
          <a:endParaRPr lang="en-US" sz="5800" kern="1200" dirty="0"/>
        </a:p>
      </dsp:txBody>
      <dsp:txXfrm>
        <a:off x="1092137" y="2544373"/>
        <a:ext cx="4186474" cy="203007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90944F-768A-400E-8D6B-6E33B64086AB}">
      <dsp:nvSpPr>
        <dsp:cNvPr id="0" name=""/>
        <dsp:cNvSpPr/>
      </dsp:nvSpPr>
      <dsp:spPr>
        <a:xfrm rot="2562588">
          <a:off x="3820359" y="3315745"/>
          <a:ext cx="713577" cy="39902"/>
        </a:xfrm>
        <a:custGeom>
          <a:avLst/>
          <a:gdLst/>
          <a:ahLst/>
          <a:cxnLst/>
          <a:rect l="0" t="0" r="0" b="0"/>
          <a:pathLst>
            <a:path>
              <a:moveTo>
                <a:pt x="0" y="19951"/>
              </a:moveTo>
              <a:lnTo>
                <a:pt x="713577" y="19951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509B49-4BC4-4842-BD65-AE452225D718}">
      <dsp:nvSpPr>
        <dsp:cNvPr id="0" name=""/>
        <dsp:cNvSpPr/>
      </dsp:nvSpPr>
      <dsp:spPr>
        <a:xfrm>
          <a:off x="3914980" y="2340746"/>
          <a:ext cx="793628" cy="39902"/>
        </a:xfrm>
        <a:custGeom>
          <a:avLst/>
          <a:gdLst/>
          <a:ahLst/>
          <a:cxnLst/>
          <a:rect l="0" t="0" r="0" b="0"/>
          <a:pathLst>
            <a:path>
              <a:moveTo>
                <a:pt x="0" y="19951"/>
              </a:moveTo>
              <a:lnTo>
                <a:pt x="793628" y="19951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B8C52E-7BA5-4459-A0C2-74E659C82B4E}">
      <dsp:nvSpPr>
        <dsp:cNvPr id="0" name=""/>
        <dsp:cNvSpPr/>
      </dsp:nvSpPr>
      <dsp:spPr>
        <a:xfrm rot="19037412">
          <a:off x="3820359" y="1365746"/>
          <a:ext cx="713577" cy="39902"/>
        </a:xfrm>
        <a:custGeom>
          <a:avLst/>
          <a:gdLst/>
          <a:ahLst/>
          <a:cxnLst/>
          <a:rect l="0" t="0" r="0" b="0"/>
          <a:pathLst>
            <a:path>
              <a:moveTo>
                <a:pt x="0" y="19951"/>
              </a:moveTo>
              <a:lnTo>
                <a:pt x="713577" y="19951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4C3B21-3AEE-4194-BF45-354E34EEB184}">
      <dsp:nvSpPr>
        <dsp:cNvPr id="0" name=""/>
        <dsp:cNvSpPr/>
      </dsp:nvSpPr>
      <dsp:spPr>
        <a:xfrm>
          <a:off x="1986533" y="1226316"/>
          <a:ext cx="2268761" cy="226876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8DE980-B87E-4BAC-8D7C-0C81D239DE45}">
      <dsp:nvSpPr>
        <dsp:cNvPr id="0" name=""/>
        <dsp:cNvSpPr/>
      </dsp:nvSpPr>
      <dsp:spPr>
        <a:xfrm>
          <a:off x="4258813" y="1404"/>
          <a:ext cx="1361256" cy="1361256"/>
        </a:xfrm>
        <a:prstGeom prst="ellipse">
          <a:avLst/>
        </a:prstGeom>
        <a:solidFill>
          <a:schemeClr val="accent5">
            <a:hueOff val="-343741"/>
            <a:satOff val="-4006"/>
            <a:lumOff val="-719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22 AC’s</a:t>
          </a:r>
          <a:endParaRPr lang="en-US" sz="2800" kern="1200"/>
        </a:p>
      </dsp:txBody>
      <dsp:txXfrm>
        <a:off x="4458164" y="200755"/>
        <a:ext cx="962554" cy="962554"/>
      </dsp:txXfrm>
    </dsp:sp>
    <dsp:sp modelId="{2945F123-6B50-4067-AB72-6F85F0C25074}">
      <dsp:nvSpPr>
        <dsp:cNvPr id="0" name=""/>
        <dsp:cNvSpPr/>
      </dsp:nvSpPr>
      <dsp:spPr>
        <a:xfrm>
          <a:off x="4708609" y="1680069"/>
          <a:ext cx="1361256" cy="1361256"/>
        </a:xfrm>
        <a:prstGeom prst="ellipse">
          <a:avLst/>
        </a:prstGeom>
        <a:solidFill>
          <a:schemeClr val="accent5">
            <a:hueOff val="-687482"/>
            <a:satOff val="-8011"/>
            <a:lumOff val="-1439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24 hours</a:t>
          </a:r>
          <a:endParaRPr lang="en-US" sz="2800" kern="1200"/>
        </a:p>
      </dsp:txBody>
      <dsp:txXfrm>
        <a:off x="4907960" y="1879420"/>
        <a:ext cx="962554" cy="962554"/>
      </dsp:txXfrm>
    </dsp:sp>
    <dsp:sp modelId="{2CF905FC-A676-4E41-9792-1E5F24C27E98}">
      <dsp:nvSpPr>
        <dsp:cNvPr id="0" name=""/>
        <dsp:cNvSpPr/>
      </dsp:nvSpPr>
      <dsp:spPr>
        <a:xfrm>
          <a:off x="4258813" y="3358733"/>
          <a:ext cx="1361256" cy="1361256"/>
        </a:xfrm>
        <a:prstGeom prst="ellipse">
          <a:avLst/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(18 – 25) C</a:t>
          </a:r>
          <a:r>
            <a:rPr lang="en-US" sz="2800" kern="1200" baseline="30000" dirty="0" smtClean="0"/>
            <a:t>◦</a:t>
          </a:r>
          <a:endParaRPr lang="en-US" sz="2800" kern="1200" dirty="0"/>
        </a:p>
      </dsp:txBody>
      <dsp:txXfrm>
        <a:off x="4458164" y="3558084"/>
        <a:ext cx="962554" cy="96255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01103B-F30C-4D73-A2AB-DBDA4B69612F}">
      <dsp:nvSpPr>
        <dsp:cNvPr id="0" name=""/>
        <dsp:cNvSpPr/>
      </dsp:nvSpPr>
      <dsp:spPr>
        <a:xfrm>
          <a:off x="0" y="981121"/>
          <a:ext cx="6497391" cy="1099800"/>
        </a:xfrm>
        <a:prstGeom prst="roundRect">
          <a:avLst/>
        </a:prstGeom>
        <a:solidFill>
          <a:schemeClr val="accent5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smtClean="0"/>
            <a:t>Two Washing Machines</a:t>
          </a:r>
          <a:endParaRPr lang="en-US" sz="4700" kern="1200"/>
        </a:p>
      </dsp:txBody>
      <dsp:txXfrm>
        <a:off x="53688" y="1034809"/>
        <a:ext cx="6390015" cy="992424"/>
      </dsp:txXfrm>
    </dsp:sp>
    <dsp:sp modelId="{A07FE7EE-36DB-4D24-BE6E-23851C816EEC}">
      <dsp:nvSpPr>
        <dsp:cNvPr id="0" name=""/>
        <dsp:cNvSpPr/>
      </dsp:nvSpPr>
      <dsp:spPr>
        <a:xfrm>
          <a:off x="0" y="2340097"/>
          <a:ext cx="6497391" cy="1099800"/>
        </a:xfrm>
        <a:prstGeom prst="roundRect">
          <a:avLst/>
        </a:prstGeom>
        <a:solidFill>
          <a:schemeClr val="accent5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smtClean="0"/>
            <a:t>One Dryer</a:t>
          </a:r>
          <a:endParaRPr lang="en-US" sz="4700" kern="1200"/>
        </a:p>
      </dsp:txBody>
      <dsp:txXfrm>
        <a:off x="53688" y="2393785"/>
        <a:ext cx="6390015" cy="99242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01103B-F30C-4D73-A2AB-DBDA4B69612F}">
      <dsp:nvSpPr>
        <dsp:cNvPr id="0" name=""/>
        <dsp:cNvSpPr/>
      </dsp:nvSpPr>
      <dsp:spPr>
        <a:xfrm>
          <a:off x="0" y="887654"/>
          <a:ext cx="6497391" cy="1216800"/>
        </a:xfrm>
        <a:prstGeom prst="roundRect">
          <a:avLst/>
        </a:prstGeom>
        <a:solidFill>
          <a:schemeClr val="accent5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l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200" kern="1200" smtClean="0"/>
            <a:t>Two Large Elevators</a:t>
          </a:r>
          <a:endParaRPr lang="en-US" sz="5200" kern="1200" dirty="0"/>
        </a:p>
      </dsp:txBody>
      <dsp:txXfrm>
        <a:off x="59399" y="947053"/>
        <a:ext cx="6378593" cy="1098002"/>
      </dsp:txXfrm>
    </dsp:sp>
    <dsp:sp modelId="{A07FE7EE-36DB-4D24-BE6E-23851C816EEC}">
      <dsp:nvSpPr>
        <dsp:cNvPr id="0" name=""/>
        <dsp:cNvSpPr/>
      </dsp:nvSpPr>
      <dsp:spPr>
        <a:xfrm>
          <a:off x="0" y="2391202"/>
          <a:ext cx="6497391" cy="1216800"/>
        </a:xfrm>
        <a:prstGeom prst="roundRect">
          <a:avLst/>
        </a:prstGeom>
        <a:solidFill>
          <a:schemeClr val="accent5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l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200" kern="1200" dirty="0" smtClean="0"/>
            <a:t>One Small Elevators</a:t>
          </a:r>
          <a:endParaRPr lang="en-US" sz="5200" kern="1200" dirty="0"/>
        </a:p>
      </dsp:txBody>
      <dsp:txXfrm>
        <a:off x="59399" y="2450601"/>
        <a:ext cx="6378593" cy="109800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1A30B7-D2E1-4E3C-B257-71E69B27E61C}">
      <dsp:nvSpPr>
        <dsp:cNvPr id="0" name=""/>
        <dsp:cNvSpPr/>
      </dsp:nvSpPr>
      <dsp:spPr>
        <a:xfrm rot="5400000">
          <a:off x="260852" y="907563"/>
          <a:ext cx="1417353" cy="171092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627421-6A08-4645-B871-96C0217733C0}">
      <dsp:nvSpPr>
        <dsp:cNvPr id="0" name=""/>
        <dsp:cNvSpPr/>
      </dsp:nvSpPr>
      <dsp:spPr>
        <a:xfrm>
          <a:off x="585112" y="363"/>
          <a:ext cx="1901031" cy="11406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Rebuilding the hospital managerial structure, power management section to the maintenance section</a:t>
          </a:r>
          <a:endParaRPr lang="en-US" sz="1200" kern="1200" dirty="0"/>
        </a:p>
      </dsp:txBody>
      <dsp:txXfrm>
        <a:off x="618520" y="33771"/>
        <a:ext cx="1834215" cy="1073802"/>
      </dsp:txXfrm>
    </dsp:sp>
    <dsp:sp modelId="{F3E4DF1A-5136-4DCB-AADD-B04E4E7FA1E3}">
      <dsp:nvSpPr>
        <dsp:cNvPr id="0" name=""/>
        <dsp:cNvSpPr/>
      </dsp:nvSpPr>
      <dsp:spPr>
        <a:xfrm rot="5400000">
          <a:off x="260852" y="2333337"/>
          <a:ext cx="1417353" cy="171092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50E0AD-3B1C-4AA7-930A-DA676ECF0628}">
      <dsp:nvSpPr>
        <dsp:cNvPr id="0" name=""/>
        <dsp:cNvSpPr/>
      </dsp:nvSpPr>
      <dsp:spPr>
        <a:xfrm>
          <a:off x="585112" y="1426137"/>
          <a:ext cx="1901031" cy="11406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Hiring an internal auditor to take the responsibility of applying and keeping a track on everything related about the ISO 50001</a:t>
          </a:r>
          <a:endParaRPr lang="en-US" sz="1200" kern="1200" dirty="0"/>
        </a:p>
      </dsp:txBody>
      <dsp:txXfrm>
        <a:off x="618520" y="1459545"/>
        <a:ext cx="1834215" cy="1073802"/>
      </dsp:txXfrm>
    </dsp:sp>
    <dsp:sp modelId="{422CFDF8-2D72-448C-9C3B-D6F2BEB2E1A4}">
      <dsp:nvSpPr>
        <dsp:cNvPr id="0" name=""/>
        <dsp:cNvSpPr/>
      </dsp:nvSpPr>
      <dsp:spPr>
        <a:xfrm rot="5400000">
          <a:off x="260852" y="3759110"/>
          <a:ext cx="1417353" cy="171092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A7A200-53D8-4FA1-9C52-A0342D3D0E51}">
      <dsp:nvSpPr>
        <dsp:cNvPr id="0" name=""/>
        <dsp:cNvSpPr/>
      </dsp:nvSpPr>
      <dsp:spPr>
        <a:xfrm>
          <a:off x="585112" y="2851910"/>
          <a:ext cx="1901031" cy="11406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Defining what is needed and required to apply the (</a:t>
          </a:r>
          <a:r>
            <a:rPr lang="en-US" sz="1200" kern="1200" dirty="0" err="1" smtClean="0"/>
            <a:t>EnMs</a:t>
          </a:r>
          <a:r>
            <a:rPr lang="en-US" sz="1200" kern="1200" dirty="0" smtClean="0"/>
            <a:t>) and taking the ISO 50001 certificate</a:t>
          </a:r>
          <a:endParaRPr lang="en-US" sz="1200" kern="1200" dirty="0"/>
        </a:p>
      </dsp:txBody>
      <dsp:txXfrm>
        <a:off x="618520" y="2885318"/>
        <a:ext cx="1834215" cy="1073802"/>
      </dsp:txXfrm>
    </dsp:sp>
    <dsp:sp modelId="{C4C845B1-7170-4E8D-90C6-A609EF907FCD}">
      <dsp:nvSpPr>
        <dsp:cNvPr id="0" name=""/>
        <dsp:cNvSpPr/>
      </dsp:nvSpPr>
      <dsp:spPr>
        <a:xfrm>
          <a:off x="973738" y="4471997"/>
          <a:ext cx="2519951" cy="171092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FE40D5-4E5B-4B2E-B3BB-33E60E7F2EFA}">
      <dsp:nvSpPr>
        <dsp:cNvPr id="0" name=""/>
        <dsp:cNvSpPr/>
      </dsp:nvSpPr>
      <dsp:spPr>
        <a:xfrm>
          <a:off x="585112" y="4277684"/>
          <a:ext cx="1901031" cy="11406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Building and establishing the Energy Policy and the Energy Baseline</a:t>
          </a:r>
          <a:endParaRPr lang="en-US" sz="1200" kern="1200" dirty="0"/>
        </a:p>
      </dsp:txBody>
      <dsp:txXfrm>
        <a:off x="618520" y="4311092"/>
        <a:ext cx="1834215" cy="1073802"/>
      </dsp:txXfrm>
    </dsp:sp>
    <dsp:sp modelId="{D97A80E2-3D6D-4281-A6BE-088EB5BB7FAD}">
      <dsp:nvSpPr>
        <dsp:cNvPr id="0" name=""/>
        <dsp:cNvSpPr/>
      </dsp:nvSpPr>
      <dsp:spPr>
        <a:xfrm rot="16200000">
          <a:off x="2789223" y="3759110"/>
          <a:ext cx="1417353" cy="171092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A2D2C2-03DE-4A67-A9CB-0879556CCC5D}">
      <dsp:nvSpPr>
        <dsp:cNvPr id="0" name=""/>
        <dsp:cNvSpPr/>
      </dsp:nvSpPr>
      <dsp:spPr>
        <a:xfrm>
          <a:off x="3113484" y="4277684"/>
          <a:ext cx="1901031" cy="11406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Setting Energy Indicators</a:t>
          </a:r>
          <a:endParaRPr lang="en-US" sz="1200" kern="1200" dirty="0"/>
        </a:p>
      </dsp:txBody>
      <dsp:txXfrm>
        <a:off x="3146892" y="4311092"/>
        <a:ext cx="1834215" cy="1073802"/>
      </dsp:txXfrm>
    </dsp:sp>
    <dsp:sp modelId="{75E1A5C0-3BE5-4D1E-B021-24EBBFDCF675}">
      <dsp:nvSpPr>
        <dsp:cNvPr id="0" name=""/>
        <dsp:cNvSpPr/>
      </dsp:nvSpPr>
      <dsp:spPr>
        <a:xfrm rot="16200000">
          <a:off x="2789223" y="2333337"/>
          <a:ext cx="1417353" cy="171092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B3F668-5FA6-46E5-81D1-862A6926FEC0}">
      <dsp:nvSpPr>
        <dsp:cNvPr id="0" name=""/>
        <dsp:cNvSpPr/>
      </dsp:nvSpPr>
      <dsp:spPr>
        <a:xfrm>
          <a:off x="3113484" y="2851910"/>
          <a:ext cx="1901031" cy="11406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Documentation</a:t>
          </a:r>
          <a:endParaRPr lang="en-US" sz="1200" kern="1200" dirty="0"/>
        </a:p>
      </dsp:txBody>
      <dsp:txXfrm>
        <a:off x="3146892" y="2885318"/>
        <a:ext cx="1834215" cy="1073802"/>
      </dsp:txXfrm>
    </dsp:sp>
    <dsp:sp modelId="{16C68334-1F69-4BA7-8FB1-28448A4E243F}">
      <dsp:nvSpPr>
        <dsp:cNvPr id="0" name=""/>
        <dsp:cNvSpPr/>
      </dsp:nvSpPr>
      <dsp:spPr>
        <a:xfrm rot="16200000">
          <a:off x="2789223" y="907563"/>
          <a:ext cx="1417353" cy="171092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BBBC11-92B3-4134-87E9-705E29AECB35}">
      <dsp:nvSpPr>
        <dsp:cNvPr id="0" name=""/>
        <dsp:cNvSpPr/>
      </dsp:nvSpPr>
      <dsp:spPr>
        <a:xfrm>
          <a:off x="3113484" y="1426137"/>
          <a:ext cx="1901031" cy="11406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Hiring and specifying a technical team</a:t>
          </a:r>
          <a:endParaRPr lang="en-US" sz="1200" kern="1200" dirty="0"/>
        </a:p>
      </dsp:txBody>
      <dsp:txXfrm>
        <a:off x="3146892" y="1459545"/>
        <a:ext cx="1834215" cy="1073802"/>
      </dsp:txXfrm>
    </dsp:sp>
    <dsp:sp modelId="{73151F50-90F3-48CC-9B62-110256A26ED8}">
      <dsp:nvSpPr>
        <dsp:cNvPr id="0" name=""/>
        <dsp:cNvSpPr/>
      </dsp:nvSpPr>
      <dsp:spPr>
        <a:xfrm>
          <a:off x="3502110" y="194677"/>
          <a:ext cx="2519951" cy="171092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360143-4B0D-4F60-B706-C48342BE2093}">
      <dsp:nvSpPr>
        <dsp:cNvPr id="0" name=""/>
        <dsp:cNvSpPr/>
      </dsp:nvSpPr>
      <dsp:spPr>
        <a:xfrm>
          <a:off x="3113484" y="363"/>
          <a:ext cx="1901031" cy="11406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Training</a:t>
          </a:r>
          <a:endParaRPr lang="en-US" sz="1200" kern="1200" dirty="0"/>
        </a:p>
      </dsp:txBody>
      <dsp:txXfrm>
        <a:off x="3146892" y="33771"/>
        <a:ext cx="1834215" cy="1073802"/>
      </dsp:txXfrm>
    </dsp:sp>
    <dsp:sp modelId="{4CFDFB55-80F8-40AA-92FE-ACA74D3CD962}">
      <dsp:nvSpPr>
        <dsp:cNvPr id="0" name=""/>
        <dsp:cNvSpPr/>
      </dsp:nvSpPr>
      <dsp:spPr>
        <a:xfrm rot="5400000">
          <a:off x="5317595" y="907563"/>
          <a:ext cx="1417353" cy="171092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E21187-EE3F-41BA-A1B5-513E1915A6C8}">
      <dsp:nvSpPr>
        <dsp:cNvPr id="0" name=""/>
        <dsp:cNvSpPr/>
      </dsp:nvSpPr>
      <dsp:spPr>
        <a:xfrm>
          <a:off x="5641855" y="363"/>
          <a:ext cx="1901031" cy="11406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Following Recommendations</a:t>
          </a:r>
          <a:endParaRPr lang="en-US" sz="1200" kern="1200" dirty="0"/>
        </a:p>
      </dsp:txBody>
      <dsp:txXfrm>
        <a:off x="5675263" y="33771"/>
        <a:ext cx="1834215" cy="1073802"/>
      </dsp:txXfrm>
    </dsp:sp>
    <dsp:sp modelId="{0CF50E1D-6397-41AF-9432-6A88B274CBC9}">
      <dsp:nvSpPr>
        <dsp:cNvPr id="0" name=""/>
        <dsp:cNvSpPr/>
      </dsp:nvSpPr>
      <dsp:spPr>
        <a:xfrm>
          <a:off x="5641855" y="1426137"/>
          <a:ext cx="1901031" cy="11406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Evaluation</a:t>
          </a:r>
          <a:endParaRPr lang="en-US" sz="1200" kern="1200" dirty="0"/>
        </a:p>
      </dsp:txBody>
      <dsp:txXfrm>
        <a:off x="5675263" y="1459545"/>
        <a:ext cx="1834215" cy="1073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8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7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19"/>
            <a:ext cx="6439049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3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A4CBC-C2CC-4B13-AA85-923073177E9D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2CA4CBC-C2CC-4B13-AA85-923073177E9D}" type="datetimeFigureOut">
              <a:rPr lang="en-US" smtClean="0"/>
              <a:t>12/22/2016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258C013-3132-493E-BE21-1BF02783DE9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mm\Desktop\Doc1Floor%20Energy%20ConsumptionPDF.pdf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4194" y="3971891"/>
            <a:ext cx="6745184" cy="2523911"/>
          </a:xfrm>
        </p:spPr>
        <p:txBody>
          <a:bodyPr>
            <a:noAutofit/>
          </a:bodyPr>
          <a:lstStyle/>
          <a:p>
            <a:pPr algn="ctr"/>
            <a:r>
              <a:rPr lang="en-US" sz="1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Project team:</a:t>
            </a:r>
          </a:p>
          <a:p>
            <a:pPr algn="ctr"/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Lana </a:t>
            </a:r>
            <a:r>
              <a:rPr lang="en-US" sz="1600" b="1" smtClean="0">
                <a:latin typeface="Times New Roman" pitchFamily="18" charset="0"/>
                <a:cs typeface="Times New Roman" pitchFamily="18" charset="0"/>
              </a:rPr>
              <a:t>Ghannam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Nidal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Amer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Omar Othman</a:t>
            </a:r>
            <a:br>
              <a:rPr lang="en-US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Waseem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Shanabli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Zaid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Sayeh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Supervisors:</a:t>
            </a:r>
          </a:p>
          <a:p>
            <a:pPr algn="ctr"/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Eng. Suleiman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Daifi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. Mohammed </a:t>
            </a: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Alsayed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235" y="711864"/>
            <a:ext cx="9567135" cy="1793167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 smtClean="0">
                <a:solidFill>
                  <a:schemeClr val="tx1"/>
                </a:solidFill>
              </a:rPr>
              <a:t/>
            </a:r>
            <a:br>
              <a:rPr lang="en-US" sz="8000" b="1" dirty="0" smtClean="0">
                <a:solidFill>
                  <a:schemeClr val="tx1"/>
                </a:solidFill>
              </a:rPr>
            </a:br>
            <a:r>
              <a:rPr lang="en-US" sz="8000" b="1" dirty="0" smtClean="0">
                <a:solidFill>
                  <a:schemeClr val="tx1"/>
                </a:solidFill>
              </a:rPr>
              <a:t>ISO 50001:2011</a:t>
            </a:r>
            <a:br>
              <a:rPr lang="en-US" sz="8000" b="1" dirty="0" smtClean="0">
                <a:solidFill>
                  <a:schemeClr val="tx1"/>
                </a:solidFill>
              </a:rPr>
            </a:br>
            <a:r>
              <a:rPr lang="en-US" sz="1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br>
              <a:rPr lang="en-US" sz="1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1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Preparing </a:t>
            </a:r>
            <a:r>
              <a:rPr lang="en-US" sz="1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Specialized Arab Hospital –Nablus for ISO 50001:2011 </a:t>
            </a:r>
            <a:r>
              <a:rPr lang="en-US" sz="1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STANDARD</a:t>
            </a:r>
            <a:endParaRPr lang="en-US" sz="18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C:\Users\Microsoft\Desktop\جامعة-النجاح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761" y="373089"/>
            <a:ext cx="1774050" cy="17225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433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9425" y="2224392"/>
            <a:ext cx="86833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300" dirty="0"/>
              <a:t>Methodology</a:t>
            </a:r>
            <a:r>
              <a:rPr lang="en-US" sz="4800" dirty="0"/>
              <a:t/>
            </a:r>
            <a:br>
              <a:rPr lang="en-US" sz="48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80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198" y="1506486"/>
            <a:ext cx="8992965" cy="275675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effectLst/>
              </a:rPr>
              <a:t>ISO 50001:2011 Standard uses a management approach tool called the PDCA cycle.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92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9160">
              <a:srgbClr val="DCF1FF"/>
            </a:gs>
            <a:gs pos="38000">
              <a:srgbClr val="EAF7FF"/>
            </a:gs>
            <a:gs pos="40000">
              <a:srgbClr val="F4FBFF"/>
            </a:gs>
            <a:gs pos="0">
              <a:schemeClr val="bg2">
                <a:tint val="98000"/>
                <a:shade val="90000"/>
                <a:satMod val="160000"/>
                <a:lumMod val="100000"/>
              </a:schemeClr>
            </a:gs>
            <a:gs pos="43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39" y="833070"/>
            <a:ext cx="8857227" cy="5038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8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  <a14:imgEffect>
                      <a14:saturation sat="30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46527" y="583221"/>
            <a:ext cx="4150495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Followed Steps</a:t>
            </a:r>
            <a:endParaRPr lang="en-US" sz="4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020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2434" y="1725769"/>
            <a:ext cx="9425905" cy="3467427"/>
          </a:xfrm>
        </p:spPr>
        <p:txBody>
          <a:bodyPr/>
          <a:lstStyle/>
          <a:p>
            <a:pPr algn="ctr"/>
            <a:r>
              <a:rPr lang="en-US" sz="6600" dirty="0" smtClean="0"/>
              <a:t>Gap </a:t>
            </a:r>
            <a:r>
              <a:rPr lang="en-US" sz="6600" dirty="0" smtClean="0"/>
              <a:t>Analysis</a:t>
            </a:r>
            <a:br>
              <a:rPr lang="en-US" sz="6600" dirty="0" smtClean="0"/>
            </a:b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379331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614152" y="383790"/>
            <a:ext cx="8534400" cy="3474720"/>
          </a:xfrm>
        </p:spPr>
        <p:txBody>
          <a:bodyPr/>
          <a:lstStyle/>
          <a:p>
            <a:pPr marL="45720" indent="0">
              <a:buNone/>
            </a:pPr>
            <a:r>
              <a:rPr lang="en-US" b="1" dirty="0" smtClean="0">
                <a:solidFill>
                  <a:schemeClr val="accent5"/>
                </a:solidFill>
              </a:rPr>
              <a:t>Gap Analysis</a:t>
            </a:r>
            <a:r>
              <a:rPr lang="en-US" dirty="0" smtClean="0"/>
              <a:t> is a </a:t>
            </a:r>
            <a:r>
              <a:rPr lang="en-US" dirty="0"/>
              <a:t>technique that businesses use to determine what steps need to be taken in order to move from its current state to its desired, future state.</a:t>
            </a:r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213" y="1442434"/>
            <a:ext cx="9801421" cy="531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1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8034" y="1809270"/>
            <a:ext cx="8683348" cy="1143000"/>
          </a:xfrm>
        </p:spPr>
        <p:txBody>
          <a:bodyPr/>
          <a:lstStyle/>
          <a:p>
            <a:r>
              <a:rPr lang="en-US" sz="5400" dirty="0" smtClean="0"/>
              <a:t>Energy Policy</a:t>
            </a:r>
            <a:endParaRPr lang="en-US" sz="5400" dirty="0"/>
          </a:p>
        </p:txBody>
      </p:sp>
      <p:sp>
        <p:nvSpPr>
          <p:cNvPr id="4" name="Rectangle 3"/>
          <p:cNvSpPr/>
          <p:nvPr/>
        </p:nvSpPr>
        <p:spPr>
          <a:xfrm>
            <a:off x="801373" y="3862520"/>
            <a:ext cx="37376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What is 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Energy Policy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?</a:t>
            </a: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346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065" y="2331076"/>
            <a:ext cx="10443336" cy="3184092"/>
          </a:xfrm>
        </p:spPr>
        <p:txBody>
          <a:bodyPr/>
          <a:lstStyle/>
          <a:p>
            <a:r>
              <a:rPr lang="en-US" sz="6000" dirty="0"/>
              <a:t>Energy Profile</a:t>
            </a:r>
          </a:p>
        </p:txBody>
      </p:sp>
    </p:spTree>
    <p:extLst>
      <p:ext uri="{BB962C8B-B14F-4D97-AF65-F5344CB8AC3E}">
        <p14:creationId xmlns:p14="http://schemas.microsoft.com/office/powerpoint/2010/main" val="378704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547" y="456991"/>
            <a:ext cx="3103811" cy="280136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Electricity</a:t>
            </a:r>
            <a:br>
              <a:rPr lang="en-US" dirty="0" smtClean="0"/>
            </a:br>
            <a:r>
              <a:rPr lang="en-US" dirty="0" smtClean="0"/>
              <a:t>Profile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93758508"/>
              </p:ext>
            </p:extLst>
          </p:nvPr>
        </p:nvGraphicFramePr>
        <p:xfrm>
          <a:off x="1558342" y="618186"/>
          <a:ext cx="10058401" cy="6104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0365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Gas Profile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7733819"/>
              </p:ext>
            </p:extLst>
          </p:nvPr>
        </p:nvGraphicFramePr>
        <p:xfrm>
          <a:off x="656822" y="695460"/>
          <a:ext cx="7134896" cy="4555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4082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29392" y="522512"/>
            <a:ext cx="10526288" cy="6103917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Introduction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Background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Problem </a:t>
            </a:r>
            <a:r>
              <a:rPr lang="en-US" dirty="0" smtClean="0"/>
              <a:t>Statement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Energy management &amp; ISO 50001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Methodology</a:t>
            </a:r>
            <a:endParaRPr lang="en-US" sz="24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PDCA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Developed work</a:t>
            </a:r>
          </a:p>
          <a:p>
            <a:pPr marL="662940" lvl="2" indent="-342900">
              <a:buFont typeface="Courier New" pitchFamily="49" charset="0"/>
              <a:buChar char="o"/>
            </a:pPr>
            <a:r>
              <a:rPr lang="en-US" dirty="0"/>
              <a:t>Gap </a:t>
            </a:r>
            <a:r>
              <a:rPr lang="en-US" dirty="0" smtClean="0"/>
              <a:t>Analysis</a:t>
            </a:r>
          </a:p>
          <a:p>
            <a:pPr marL="662940" lvl="2" indent="-342900">
              <a:buFont typeface="Courier New" pitchFamily="49" charset="0"/>
              <a:buChar char="o"/>
            </a:pPr>
            <a:r>
              <a:rPr lang="en-US" dirty="0" smtClean="0"/>
              <a:t>Energy Analysis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ISO 50001 Implementation</a:t>
            </a:r>
          </a:p>
          <a:p>
            <a:pPr>
              <a:buFont typeface="Courier New" pitchFamily="49" charset="0"/>
              <a:buChar char="o"/>
            </a:pPr>
            <a:r>
              <a:rPr lang="en-US" sz="1800" dirty="0" smtClean="0"/>
              <a:t>Management and structural framework</a:t>
            </a:r>
          </a:p>
          <a:p>
            <a:pPr>
              <a:buFont typeface="Courier New" pitchFamily="49" charset="0"/>
              <a:buChar char="o"/>
            </a:pPr>
            <a:r>
              <a:rPr lang="en-US" sz="1800" dirty="0" smtClean="0"/>
              <a:t>Energy planning</a:t>
            </a:r>
          </a:p>
          <a:p>
            <a:pPr>
              <a:buFont typeface="Courier New" pitchFamily="49" charset="0"/>
              <a:buChar char="o"/>
            </a:pPr>
            <a:r>
              <a:rPr lang="en-US" sz="1800" dirty="0" smtClean="0"/>
              <a:t>Implementation and operation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Conclusion &amp; 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309597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233" y="2697915"/>
            <a:ext cx="8683348" cy="1143000"/>
          </a:xfrm>
        </p:spPr>
        <p:txBody>
          <a:bodyPr/>
          <a:lstStyle/>
          <a:p>
            <a:r>
              <a:rPr lang="en-US" dirty="0" smtClean="0"/>
              <a:t>Energy Consumption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66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Lighting System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82586213"/>
              </p:ext>
            </p:extLst>
          </p:nvPr>
        </p:nvGraphicFramePr>
        <p:xfrm>
          <a:off x="141669" y="180303"/>
          <a:ext cx="10959920" cy="58212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795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Boilers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76931155"/>
              </p:ext>
            </p:extLst>
          </p:nvPr>
        </p:nvGraphicFramePr>
        <p:xfrm>
          <a:off x="206062" y="731519"/>
          <a:ext cx="9852338" cy="50382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733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Chillers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35218582"/>
              </p:ext>
            </p:extLst>
          </p:nvPr>
        </p:nvGraphicFramePr>
        <p:xfrm>
          <a:off x="1524000" y="731520"/>
          <a:ext cx="6370749" cy="4638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64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Air Conditioners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04510052"/>
              </p:ext>
            </p:extLst>
          </p:nvPr>
        </p:nvGraphicFramePr>
        <p:xfrm>
          <a:off x="377779" y="875763"/>
          <a:ext cx="10234411" cy="4721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297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Oxygen </a:t>
            </a:r>
            <a:r>
              <a:rPr lang="en-US" dirty="0"/>
              <a:t>Station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901522" y="1133341"/>
            <a:ext cx="1584101" cy="350305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" indent="0">
              <a:buNone/>
            </a:pPr>
            <a:r>
              <a:rPr lang="en-US" dirty="0"/>
              <a:t>Constant Consumption 3800-3900 NIS/month</a:t>
            </a:r>
          </a:p>
        </p:txBody>
      </p:sp>
      <p:sp>
        <p:nvSpPr>
          <p:cNvPr id="6" name="Rectangle 5"/>
          <p:cNvSpPr/>
          <p:nvPr/>
        </p:nvSpPr>
        <p:spPr>
          <a:xfrm>
            <a:off x="2614412" y="1133341"/>
            <a:ext cx="3951668" cy="3503053"/>
          </a:xfrm>
          <a:prstGeom prst="rect">
            <a:avLst/>
          </a:prstGeom>
          <a:blipFill>
            <a:blip r:embed="rId2"/>
            <a:stretch>
              <a:fillRect l="-26000" r="-26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71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Laundry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81857819"/>
              </p:ext>
            </p:extLst>
          </p:nvPr>
        </p:nvGraphicFramePr>
        <p:xfrm>
          <a:off x="946596" y="1030310"/>
          <a:ext cx="6497392" cy="3719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978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Elevators</a:t>
            </a:r>
            <a:endParaRPr lang="en-US" dirty="0"/>
          </a:p>
        </p:txBody>
      </p:sp>
      <p:graphicFrame>
        <p:nvGraphicFramePr>
          <p:cNvPr id="4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1331801"/>
              </p:ext>
            </p:extLst>
          </p:nvPr>
        </p:nvGraphicFramePr>
        <p:xfrm>
          <a:off x="946596" y="1030310"/>
          <a:ext cx="6497392" cy="3719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862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563" y="2388821"/>
            <a:ext cx="10256000" cy="1143000"/>
          </a:xfrm>
        </p:spPr>
        <p:txBody>
          <a:bodyPr/>
          <a:lstStyle/>
          <a:p>
            <a:r>
              <a:rPr lang="en-US" sz="6000" dirty="0"/>
              <a:t>ISO 50001 Implementation</a:t>
            </a:r>
            <a:br>
              <a:rPr lang="en-US" sz="6000" dirty="0"/>
            </a:b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901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3329" y="1229723"/>
            <a:ext cx="8683348" cy="1143000"/>
          </a:xfrm>
        </p:spPr>
        <p:txBody>
          <a:bodyPr/>
          <a:lstStyle/>
          <a:p>
            <a:r>
              <a:rPr lang="en-US" dirty="0"/>
              <a:t>Management and Structural Framework</a:t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81" y="2532074"/>
            <a:ext cx="6646563" cy="393312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51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4867" y="2491853"/>
            <a:ext cx="6798615" cy="1143000"/>
          </a:xfrm>
        </p:spPr>
        <p:txBody>
          <a:bodyPr/>
          <a:lstStyle/>
          <a:p>
            <a:r>
              <a:rPr lang="en-US" sz="6600" dirty="0" smtClean="0"/>
              <a:t>INTRODUCTION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98296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</a:t>
            </a:r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Legal </a:t>
            </a:r>
            <a:r>
              <a:rPr lang="en-US" dirty="0"/>
              <a:t>Requirements and Other </a:t>
            </a:r>
            <a:r>
              <a:rPr lang="en-US" dirty="0" smtClean="0"/>
              <a:t>Requirements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Energy </a:t>
            </a:r>
            <a:r>
              <a:rPr lang="en-US" dirty="0" smtClean="0"/>
              <a:t>review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Energy </a:t>
            </a:r>
            <a:r>
              <a:rPr lang="en-US" dirty="0" smtClean="0"/>
              <a:t>Baseline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Action plans</a:t>
            </a:r>
          </a:p>
        </p:txBody>
      </p:sp>
    </p:spTree>
    <p:extLst>
      <p:ext uri="{BB962C8B-B14F-4D97-AF65-F5344CB8AC3E}">
        <p14:creationId xmlns:p14="http://schemas.microsoft.com/office/powerpoint/2010/main" val="228399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0963" y="4140349"/>
            <a:ext cx="3681928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Action Plans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14973797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1739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7870" y="2343956"/>
            <a:ext cx="8683348" cy="1143000"/>
          </a:xfrm>
        </p:spPr>
        <p:txBody>
          <a:bodyPr/>
          <a:lstStyle/>
          <a:p>
            <a:r>
              <a:rPr lang="en-US" dirty="0"/>
              <a:t>Documentation</a:t>
            </a:r>
          </a:p>
        </p:txBody>
      </p:sp>
      <p:sp useBgFill="1">
        <p:nvSpPr>
          <p:cNvPr id="3" name="Action Button: Forward or Next 2">
            <a:hlinkClick r:id="rId2" action="ppaction://hlinkfile" highlightClick="1"/>
          </p:cNvPr>
          <p:cNvSpPr/>
          <p:nvPr/>
        </p:nvSpPr>
        <p:spPr>
          <a:xfrm>
            <a:off x="1957588" y="3953815"/>
            <a:ext cx="1931832" cy="92727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50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Conclusion 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Energy consumption in Specialized Arab Hospital is a bit more than the international standards with an average cost value of 107$/ m2 while the standard average is 95$/ m2</a:t>
            </a:r>
            <a:r>
              <a:rPr lang="en-US" dirty="0" smtClean="0"/>
              <a:t>.</a:t>
            </a:r>
          </a:p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/>
              <a:t>Total energy saving will be more than 20% by applying the suggested recommendations.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86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7870" y="2633520"/>
            <a:ext cx="8683348" cy="1143000"/>
          </a:xfrm>
        </p:spPr>
        <p:txBody>
          <a:bodyPr/>
          <a:lstStyle/>
          <a:p>
            <a:r>
              <a:rPr lang="en-US" sz="6600" dirty="0"/>
              <a:t>Recommendation </a:t>
            </a:r>
          </a:p>
        </p:txBody>
      </p:sp>
    </p:spTree>
    <p:extLst>
      <p:ext uri="{BB962C8B-B14F-4D97-AF65-F5344CB8AC3E}">
        <p14:creationId xmlns:p14="http://schemas.microsoft.com/office/powerpoint/2010/main" val="170763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Lighting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09961099"/>
              </p:ext>
            </p:extLst>
          </p:nvPr>
        </p:nvGraphicFramePr>
        <p:xfrm>
          <a:off x="244699" y="731519"/>
          <a:ext cx="9813701" cy="5295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176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Boilers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58811931"/>
              </p:ext>
            </p:extLst>
          </p:nvPr>
        </p:nvGraphicFramePr>
        <p:xfrm>
          <a:off x="437882" y="731519"/>
          <a:ext cx="9620518" cy="53859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131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 </a:t>
            </a:r>
            <a:r>
              <a:rPr lang="en-US" dirty="0" smtClean="0"/>
              <a:t>Conditioners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772754" y="493032"/>
            <a:ext cx="3159853" cy="1038058"/>
            <a:chOff x="4006595" y="347811"/>
            <a:chExt cx="2258568" cy="494061"/>
          </a:xfrm>
        </p:grpSpPr>
        <p:sp>
          <p:nvSpPr>
            <p:cNvPr id="6" name="Rounded Rectangle 5"/>
            <p:cNvSpPr/>
            <p:nvPr/>
          </p:nvSpPr>
          <p:spPr>
            <a:xfrm>
              <a:off x="4006595" y="347811"/>
              <a:ext cx="2258568" cy="494061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4030713" y="371929"/>
              <a:ext cx="2210332" cy="44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Closing doors, windows and curtains when the air conditions are used</a:t>
              </a:r>
              <a:endParaRPr lang="en-US" sz="1600" kern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774395" y="1623625"/>
            <a:ext cx="3158212" cy="1112253"/>
            <a:chOff x="4006595" y="915072"/>
            <a:chExt cx="2258568" cy="494061"/>
          </a:xfrm>
        </p:grpSpPr>
        <p:sp>
          <p:nvSpPr>
            <p:cNvPr id="9" name="Rounded Rectangle 8"/>
            <p:cNvSpPr/>
            <p:nvPr/>
          </p:nvSpPr>
          <p:spPr>
            <a:xfrm>
              <a:off x="4006595" y="915072"/>
              <a:ext cx="2258568" cy="494061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4030713" y="927748"/>
              <a:ext cx="2210332" cy="44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A thermostat can be programmed to control heating and cooling systems</a:t>
              </a:r>
              <a:endParaRPr lang="en-US" sz="1600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761207" y="2805504"/>
            <a:ext cx="3171400" cy="980888"/>
            <a:chOff x="4006595" y="1459450"/>
            <a:chExt cx="2258568" cy="494061"/>
          </a:xfrm>
        </p:grpSpPr>
        <p:sp>
          <p:nvSpPr>
            <p:cNvPr id="12" name="Rounded Rectangle 11"/>
            <p:cNvSpPr/>
            <p:nvPr/>
          </p:nvSpPr>
          <p:spPr>
            <a:xfrm>
              <a:off x="4006595" y="1459450"/>
              <a:ext cx="2258568" cy="494061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4030713" y="1483568"/>
              <a:ext cx="2210332" cy="44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Heat to the lowest acceptable temperature and cool to the highest acceptable temperature in the summer</a:t>
              </a:r>
              <a:endParaRPr lang="en-US" sz="160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759594" y="3868550"/>
            <a:ext cx="3173014" cy="947629"/>
            <a:chOff x="4006595" y="1737360"/>
            <a:chExt cx="2258568" cy="617577"/>
          </a:xfrm>
        </p:grpSpPr>
        <p:sp>
          <p:nvSpPr>
            <p:cNvPr id="15" name="Rounded Rectangle 14"/>
            <p:cNvSpPr/>
            <p:nvPr/>
          </p:nvSpPr>
          <p:spPr>
            <a:xfrm>
              <a:off x="4006595" y="1737360"/>
              <a:ext cx="2258568" cy="617577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4036743" y="1767508"/>
              <a:ext cx="2198272" cy="5572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889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Turn off conditions when the space is not occupied</a:t>
              </a:r>
              <a:endParaRPr lang="en-US" sz="1600" kern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761110" y="4889056"/>
            <a:ext cx="3171497" cy="972438"/>
            <a:chOff x="4006595" y="2200033"/>
            <a:chExt cx="2258568" cy="822531"/>
          </a:xfrm>
        </p:grpSpPr>
        <p:sp>
          <p:nvSpPr>
            <p:cNvPr id="18" name="Rounded Rectangle 17"/>
            <p:cNvSpPr/>
            <p:nvPr/>
          </p:nvSpPr>
          <p:spPr>
            <a:xfrm>
              <a:off x="4006595" y="2200033"/>
              <a:ext cx="2258568" cy="822531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4046748" y="2240186"/>
              <a:ext cx="2178262" cy="7422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Turn off conditions at the last half hour of work every day</a:t>
              </a:r>
              <a:endParaRPr lang="en-US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57174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Laundry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739011" y="1481070"/>
            <a:ext cx="4829214" cy="1634122"/>
            <a:chOff x="4006595" y="347811"/>
            <a:chExt cx="2258568" cy="494061"/>
          </a:xfrm>
        </p:grpSpPr>
        <p:sp>
          <p:nvSpPr>
            <p:cNvPr id="5" name="Rounded Rectangle 4"/>
            <p:cNvSpPr/>
            <p:nvPr/>
          </p:nvSpPr>
          <p:spPr>
            <a:xfrm>
              <a:off x="4006595" y="347811"/>
              <a:ext cx="2258568" cy="494061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4030713" y="371929"/>
              <a:ext cx="2210332" cy="44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/>
              <a:r>
                <a:rPr lang="en-US" sz="2000" dirty="0"/>
                <a:t>Use washing machines at full load only</a:t>
              </a:r>
              <a:endParaRPr lang="en-US" sz="20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734115" y="3193977"/>
            <a:ext cx="4834109" cy="1634122"/>
            <a:chOff x="4006595" y="347811"/>
            <a:chExt cx="2258568" cy="494061"/>
          </a:xfrm>
        </p:grpSpPr>
        <p:sp>
          <p:nvSpPr>
            <p:cNvPr id="8" name="Rounded Rectangle 7"/>
            <p:cNvSpPr/>
            <p:nvPr/>
          </p:nvSpPr>
          <p:spPr>
            <a:xfrm>
              <a:off x="4006595" y="347811"/>
              <a:ext cx="2258568" cy="494061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Rounded Rectangle 4"/>
            <p:cNvSpPr/>
            <p:nvPr/>
          </p:nvSpPr>
          <p:spPr>
            <a:xfrm>
              <a:off x="4030713" y="371929"/>
              <a:ext cx="2210332" cy="44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/>
              <a:r>
                <a:rPr lang="en-US" sz="2000" dirty="0"/>
                <a:t>Use water that is already warm from other applications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97595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Chiller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610223" y="1906073"/>
            <a:ext cx="4829214" cy="1634122"/>
            <a:chOff x="4006595" y="347811"/>
            <a:chExt cx="2258568" cy="494061"/>
          </a:xfrm>
        </p:grpSpPr>
        <p:sp>
          <p:nvSpPr>
            <p:cNvPr id="5" name="Rounded Rectangle 4"/>
            <p:cNvSpPr/>
            <p:nvPr/>
          </p:nvSpPr>
          <p:spPr>
            <a:xfrm>
              <a:off x="4006595" y="347811"/>
              <a:ext cx="2258568" cy="494061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4030713" y="371929"/>
              <a:ext cx="2210332" cy="44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/>
              <a:r>
                <a:rPr lang="en-US" sz="2000" dirty="0"/>
                <a:t>From time to time, clean heat transfer coils on chillers</a:t>
              </a:r>
              <a:endParaRPr lang="en-US" sz="20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605327" y="3618980"/>
            <a:ext cx="4834109" cy="1634122"/>
            <a:chOff x="4006595" y="347811"/>
            <a:chExt cx="2258568" cy="494061"/>
          </a:xfrm>
        </p:grpSpPr>
        <p:sp>
          <p:nvSpPr>
            <p:cNvPr id="8" name="Rounded Rectangle 7"/>
            <p:cNvSpPr/>
            <p:nvPr/>
          </p:nvSpPr>
          <p:spPr>
            <a:xfrm>
              <a:off x="4006595" y="347811"/>
              <a:ext cx="2258568" cy="494061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Rounded Rectangle 4"/>
            <p:cNvSpPr/>
            <p:nvPr/>
          </p:nvSpPr>
          <p:spPr>
            <a:xfrm>
              <a:off x="4030713" y="371929"/>
              <a:ext cx="2210332" cy="44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/>
              <a:r>
                <a:rPr lang="en-US" sz="2000" dirty="0"/>
                <a:t>A periodic maintenance will keep the efficiency as much high as possible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836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480" y="469870"/>
            <a:ext cx="8683348" cy="1143000"/>
          </a:xfrm>
        </p:spPr>
        <p:txBody>
          <a:bodyPr/>
          <a:lstStyle/>
          <a:p>
            <a:r>
              <a:rPr lang="en-US" dirty="0"/>
              <a:t>Specialized Arab Hospital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91645492"/>
              </p:ext>
            </p:extLst>
          </p:nvPr>
        </p:nvGraphicFramePr>
        <p:xfrm>
          <a:off x="3764924" y="1851983"/>
          <a:ext cx="8534400" cy="3474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304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8523" y="3470971"/>
            <a:ext cx="5795493" cy="1143000"/>
          </a:xfrm>
        </p:spPr>
        <p:txBody>
          <a:bodyPr/>
          <a:lstStyle/>
          <a:p>
            <a:r>
              <a:rPr lang="en-US" dirty="0"/>
              <a:t>SOLAR WATER HEATERS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67034" y="1985844"/>
            <a:ext cx="4829214" cy="1634122"/>
            <a:chOff x="4006595" y="347811"/>
            <a:chExt cx="2258568" cy="494061"/>
          </a:xfrm>
        </p:grpSpPr>
        <p:sp>
          <p:nvSpPr>
            <p:cNvPr id="5" name="Rounded Rectangle 4"/>
            <p:cNvSpPr/>
            <p:nvPr/>
          </p:nvSpPr>
          <p:spPr>
            <a:xfrm>
              <a:off x="4006595" y="347811"/>
              <a:ext cx="2258568" cy="494061"/>
            </a:xfrm>
            <a:prstGeom prst="round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4030713" y="371929"/>
              <a:ext cx="2210332" cy="445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marL="45720" indent="0">
                <a:buNone/>
              </a:pPr>
              <a:r>
                <a:rPr lang="en-US" sz="2000" dirty="0"/>
                <a:t>Install solar water heaters that will save very large amount of energy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9321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7406" y="2266921"/>
            <a:ext cx="8683348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en-US" sz="8000" dirty="0" smtClean="0"/>
              <a:t>END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08486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558" y="0"/>
            <a:ext cx="5486399" cy="5486399"/>
          </a:xfrm>
        </p:spPr>
      </p:pic>
      <p:pic>
        <p:nvPicPr>
          <p:cNvPr id="2051" name="Picture 3" descr="C:\Users\mm\Desktop\44224-200.pn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500" b="98500" l="10000" r="98500">
                        <a14:foregroundMark x1="78500" y1="14500" x2="78500" y2="14500"/>
                        <a14:foregroundMark x1="76000" y1="5500" x2="76000" y2="5500"/>
                        <a14:foregroundMark x1="93500" y1="33500" x2="93500" y2="33500"/>
                        <a14:foregroundMark x1="83000" y1="92500" x2="83000" y2="9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087" y="2721198"/>
            <a:ext cx="2983069" cy="2983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18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3961" y="3302588"/>
            <a:ext cx="7475719" cy="1359563"/>
          </a:xfrm>
        </p:spPr>
        <p:txBody>
          <a:bodyPr/>
          <a:lstStyle/>
          <a:p>
            <a:pPr algn="l"/>
            <a:r>
              <a:rPr lang="en-US" dirty="0" smtClean="0"/>
              <a:t>Problem Statement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mm\Desktop\bill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9" b="100000" l="0" r="100000">
                        <a14:foregroundMark x1="9948" y1="14394" x2="9948" y2="14394"/>
                        <a14:foregroundMark x1="14660" y1="22348" x2="14660" y2="22348"/>
                        <a14:foregroundMark x1="54974" y1="28030" x2="54974" y2="28030"/>
                        <a14:foregroundMark x1="60733" y1="28030" x2="60733" y2="28030"/>
                        <a14:foregroundMark x1="65969" y1="28030" x2="65969" y2="28030"/>
                        <a14:foregroundMark x1="73822" y1="28030" x2="73822" y2="28030"/>
                        <a14:foregroundMark x1="9948" y1="87121" x2="9948" y2="87121"/>
                        <a14:foregroundMark x1="4188" y1="82955" x2="4188" y2="82955"/>
                        <a14:foregroundMark x1="30890" y1="20455" x2="30890" y2="20455"/>
                        <a14:foregroundMark x1="39791" y1="10985" x2="39791" y2="10985"/>
                        <a14:foregroundMark x1="50785" y1="12121" x2="50785" y2="12121"/>
                        <a14:foregroundMark x1="38743" y1="9091" x2="38743" y2="9091"/>
                        <a14:foregroundMark x1="40314" y1="16288" x2="40314" y2="16288"/>
                        <a14:foregroundMark x1="50262" y1="14394" x2="50262" y2="14394"/>
                        <a14:foregroundMark x1="48168" y1="15909" x2="48168" y2="15909"/>
                        <a14:foregroundMark x1="42408" y1="24621" x2="42408" y2="24621"/>
                        <a14:foregroundMark x1="46073" y1="35606" x2="48691" y2="401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0981" y="3874089"/>
            <a:ext cx="1995756" cy="275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61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121" y="595648"/>
            <a:ext cx="8683348" cy="1143000"/>
          </a:xfrm>
        </p:spPr>
        <p:txBody>
          <a:bodyPr/>
          <a:lstStyle/>
          <a:p>
            <a:pPr algn="l"/>
            <a:r>
              <a:rPr lang="en-US" dirty="0" smtClean="0"/>
              <a:t>Solving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73031" y="1599757"/>
            <a:ext cx="8155059" cy="71844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dirty="0" smtClean="0"/>
              <a:t>Many Energy Management Systems were addressed</a:t>
            </a:r>
          </a:p>
        </p:txBody>
      </p:sp>
      <p:pic>
        <p:nvPicPr>
          <p:cNvPr id="4098" name="Picture 2" descr="C:\Users\mm\Desktop\tab-slid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905" y="2209832"/>
            <a:ext cx="5483449" cy="411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png.clipart.me/graphics/thumbs/824/human-hand-giving-ok-vector-hand-showing-thumbs-up_82482799.jpg"/>
          <p:cNvPicPr>
            <a:picLocks noChangeAspect="1" noChangeArrowheads="1"/>
          </p:cNvPicPr>
          <p:nvPr/>
        </p:nvPicPr>
        <p:blipFill>
          <a:blip r:embed="rId3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67" b="100000" l="0" r="991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0804" y="4485067"/>
            <a:ext cx="11811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59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759" y="750194"/>
            <a:ext cx="9232883" cy="1143000"/>
          </a:xfrm>
        </p:spPr>
        <p:txBody>
          <a:bodyPr/>
          <a:lstStyle/>
          <a:p>
            <a:pPr algn="l"/>
            <a:r>
              <a:rPr lang="en-US" sz="4300" dirty="0" smtClean="0"/>
              <a:t>Energy management &amp; ISO 50001</a:t>
            </a:r>
            <a:endParaRPr lang="en-US" sz="43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603169" y="2517569"/>
            <a:ext cx="8538358" cy="31493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dirty="0" smtClean="0"/>
              <a:t>Energy </a:t>
            </a:r>
            <a:r>
              <a:rPr lang="en-US" dirty="0"/>
              <a:t>management is the process </a:t>
            </a:r>
            <a:r>
              <a:rPr lang="en-US" dirty="0" smtClean="0"/>
              <a:t>of </a:t>
            </a:r>
          </a:p>
          <a:p>
            <a:pPr>
              <a:buFont typeface="Wingdings"/>
              <a:buChar char="F"/>
            </a:pPr>
            <a:r>
              <a:rPr lang="en-US" dirty="0" smtClean="0">
                <a:solidFill>
                  <a:schemeClr val="accent5"/>
                </a:solidFill>
              </a:rPr>
              <a:t>Monitoring,</a:t>
            </a:r>
          </a:p>
          <a:p>
            <a:pPr>
              <a:buFont typeface="Wingdings"/>
              <a:buChar char="F"/>
            </a:pPr>
            <a:r>
              <a:rPr lang="en-US" dirty="0" smtClean="0">
                <a:solidFill>
                  <a:schemeClr val="accent5"/>
                </a:solidFill>
              </a:rPr>
              <a:t>Controlling, and</a:t>
            </a:r>
            <a:endParaRPr lang="en-US" dirty="0" smtClean="0"/>
          </a:p>
          <a:p>
            <a:pPr>
              <a:buFont typeface="Wingdings"/>
              <a:buChar char="F"/>
            </a:pPr>
            <a:r>
              <a:rPr lang="en-US" dirty="0" smtClean="0">
                <a:solidFill>
                  <a:schemeClr val="accent5"/>
                </a:solidFill>
              </a:rPr>
              <a:t>Conserving</a:t>
            </a:r>
            <a:r>
              <a:rPr lang="en-US" dirty="0" smtClean="0"/>
              <a:t> </a:t>
            </a:r>
          </a:p>
          <a:p>
            <a:pPr marL="45720" indent="0">
              <a:buNone/>
            </a:pPr>
            <a:r>
              <a:rPr lang="en-US" dirty="0" smtClean="0"/>
              <a:t>		“energy” </a:t>
            </a:r>
            <a:r>
              <a:rPr lang="en-US" dirty="0"/>
              <a:t>in a building or </a:t>
            </a:r>
            <a:r>
              <a:rPr lang="en-US" dirty="0" smtClean="0"/>
              <a:t>organization.</a:t>
            </a:r>
          </a:p>
          <a:p>
            <a:pPr marL="4572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3442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68371600"/>
              </p:ext>
            </p:extLst>
          </p:nvPr>
        </p:nvGraphicFramePr>
        <p:xfrm>
          <a:off x="180304" y="90152"/>
          <a:ext cx="11603865" cy="6671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117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1512</TotalTime>
  <Words>592</Words>
  <Application>Microsoft Office PowerPoint</Application>
  <PresentationFormat>Custom</PresentationFormat>
  <Paragraphs>133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Slipstream</vt:lpstr>
      <vt:lpstr> ISO 50001:2011   Preparing Specialized Arab Hospital –Nablus for ISO 50001:2011 STANDARD</vt:lpstr>
      <vt:lpstr>Agenda </vt:lpstr>
      <vt:lpstr>INTRODUCTION</vt:lpstr>
      <vt:lpstr>Specialized Arab Hospital</vt:lpstr>
      <vt:lpstr>PowerPoint Presentation</vt:lpstr>
      <vt:lpstr>Problem Statement</vt:lpstr>
      <vt:lpstr>Solving the problem</vt:lpstr>
      <vt:lpstr>Energy management &amp; ISO 50001</vt:lpstr>
      <vt:lpstr>PowerPoint Presentation</vt:lpstr>
      <vt:lpstr>Methodology </vt:lpstr>
      <vt:lpstr>ISO 50001:2011 Standard uses a management approach tool called the PDCA cycle.</vt:lpstr>
      <vt:lpstr>PowerPoint Presentation</vt:lpstr>
      <vt:lpstr>PowerPoint Presentation</vt:lpstr>
      <vt:lpstr>Gap Analysis </vt:lpstr>
      <vt:lpstr>PowerPoint Presentation</vt:lpstr>
      <vt:lpstr>Energy Policy</vt:lpstr>
      <vt:lpstr>Energy Profile</vt:lpstr>
      <vt:lpstr>Electricity Profile</vt:lpstr>
      <vt:lpstr>Gas Profile</vt:lpstr>
      <vt:lpstr>Energy Consumption Systems</vt:lpstr>
      <vt:lpstr>Lighting System</vt:lpstr>
      <vt:lpstr>Boilers</vt:lpstr>
      <vt:lpstr>Chillers</vt:lpstr>
      <vt:lpstr>Air Conditioners</vt:lpstr>
      <vt:lpstr>Oxygen Station</vt:lpstr>
      <vt:lpstr>Laundry</vt:lpstr>
      <vt:lpstr>Elevators</vt:lpstr>
      <vt:lpstr>ISO 50001 Implementation </vt:lpstr>
      <vt:lpstr>Management and Structural Framework </vt:lpstr>
      <vt:lpstr>Energy Planning</vt:lpstr>
      <vt:lpstr>Action Plans</vt:lpstr>
      <vt:lpstr>Documentation</vt:lpstr>
      <vt:lpstr>Conclusion </vt:lpstr>
      <vt:lpstr>Recommendation </vt:lpstr>
      <vt:lpstr>Lighting </vt:lpstr>
      <vt:lpstr>Boilers</vt:lpstr>
      <vt:lpstr>Air Conditioners</vt:lpstr>
      <vt:lpstr>Laundry</vt:lpstr>
      <vt:lpstr>Chiller</vt:lpstr>
      <vt:lpstr>SOLAR WATER HEATERS</vt:lpstr>
      <vt:lpstr>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 50001:2011</dc:title>
  <dc:creator>Ziad Sayeh</dc:creator>
  <cp:lastModifiedBy>Waseem Shanabli</cp:lastModifiedBy>
  <cp:revision>167</cp:revision>
  <dcterms:created xsi:type="dcterms:W3CDTF">2016-05-15T19:12:07Z</dcterms:created>
  <dcterms:modified xsi:type="dcterms:W3CDTF">2016-12-22T01:05:19Z</dcterms:modified>
</cp:coreProperties>
</file>