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sldIdLst>
    <p:sldId id="279" r:id="rId2"/>
    <p:sldId id="281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8" r:id="rId18"/>
    <p:sldId id="273" r:id="rId19"/>
    <p:sldId id="274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AA4DF6-C284-414E-A166-340D1A21C56B}" type="datetimeFigureOut">
              <a:rPr lang="ar-SA" smtClean="0"/>
              <a:pPr/>
              <a:t>09/08/37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317C53-58CA-45A8-A241-397581D7A8F1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laptop%20city\Downloads\IMG_5520.MOV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122" name="Picture 2" descr="C:\Users\laptop city\Downloads\maxresdefaultL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9"/>
            <a:ext cx="9144000" cy="5324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Controlling</a:t>
            </a:r>
            <a:endParaRPr lang="ar-SA" b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57158" y="1785926"/>
            <a:ext cx="8572560" cy="4538674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1-</a:t>
            </a:r>
            <a:r>
              <a:rPr lang="en-US" dirty="0" smtClean="0"/>
              <a:t> </a:t>
            </a:r>
            <a:r>
              <a:rPr lang="en-US" b="1" dirty="0" smtClean="0"/>
              <a:t>Oxygen sensor.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/>
              <a:t>HHO EFIE for O2 sensor </a:t>
            </a:r>
            <a:r>
              <a:rPr lang="en-US" dirty="0" smtClean="0"/>
              <a:t>(Electronic Fuel Injection Enhancer )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/>
              <a:t>The principle of his work??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6" name="pic_53" descr="oxygen sensor output schematic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3286124"/>
            <a:ext cx="5328592" cy="30963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Controlling</a:t>
            </a:r>
            <a:endParaRPr lang="ar-SA" b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Controlling</a:t>
            </a:r>
            <a:endParaRPr lang="ar-SA" b="1" dirty="0"/>
          </a:p>
        </p:txBody>
      </p:sp>
      <p:pic>
        <p:nvPicPr>
          <p:cNvPr id="4" name="Picture 2" descr="C:\Users\Bisan Co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571612"/>
            <a:ext cx="5857916" cy="3071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Bisan Co\Desktop\EF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4786322"/>
            <a:ext cx="2857488" cy="19272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Controlling</a:t>
            </a:r>
            <a:endParaRPr lang="ar-SA" b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2- MAP sensor.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/>
              <a:t>MAP Sensor Enhancer </a:t>
            </a:r>
            <a:r>
              <a:rPr lang="en-US" dirty="0" smtClean="0"/>
              <a:t>(Manifold Absolute Pressure ) .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/>
              <a:t>The principle of his work??</a:t>
            </a:r>
          </a:p>
          <a:p>
            <a:pPr algn="l" rtl="0">
              <a:buFont typeface="Arial" pitchFamily="34" charset="0"/>
              <a:buChar char="•"/>
            </a:pPr>
            <a:endParaRPr lang="en-US" dirty="0" smtClean="0"/>
          </a:p>
          <a:p>
            <a:pPr algn="l" rtl="0">
              <a:buFont typeface="Arial" pitchFamily="34" charset="0"/>
              <a:buChar char="•"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357562"/>
            <a:ext cx="7643866" cy="307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Installing</a:t>
            </a:r>
            <a:endParaRPr lang="ar-SA" b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Installing through a mechanical connection.</a:t>
            </a:r>
          </a:p>
          <a:p>
            <a:pPr algn="l" rtl="0"/>
            <a:r>
              <a:rPr lang="en-US" dirty="0" smtClean="0"/>
              <a:t> It is then insert into the system, </a:t>
            </a:r>
            <a:r>
              <a:rPr lang="en-US" u="sng" dirty="0" smtClean="0"/>
              <a:t>after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air filtering system</a:t>
            </a:r>
            <a:r>
              <a:rPr lang="en-US" dirty="0" smtClean="0"/>
              <a:t> and </a:t>
            </a:r>
            <a:r>
              <a:rPr lang="en-US" u="sng" dirty="0" smtClean="0"/>
              <a:t>before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engine</a:t>
            </a:r>
            <a:r>
              <a:rPr lang="en-US" dirty="0" smtClean="0"/>
              <a:t>, the system has taken from the car.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00438"/>
            <a:ext cx="5500726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Installing</a:t>
            </a:r>
            <a:endParaRPr lang="ar-SA" b="1" dirty="0"/>
          </a:p>
        </p:txBody>
      </p:sp>
      <p:pic>
        <p:nvPicPr>
          <p:cNvPr id="4" name="عنصر نائب للمحتوى 3" descr="hho-intake-diagr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9058" y="1785926"/>
            <a:ext cx="3357586" cy="2607487"/>
          </a:xfrm>
          <a:prstGeom prst="rect">
            <a:avLst/>
          </a:prstGeom>
        </p:spPr>
      </p:pic>
      <p:pic>
        <p:nvPicPr>
          <p:cNvPr id="6" name="صورة 5" descr="C:\Users\laptop city\Downloads\IMG_558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214818"/>
            <a:ext cx="4000496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 descr="C:\Users\laptop city\Downloads\IMG_552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71744"/>
            <a:ext cx="3500430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Installing</a:t>
            </a:r>
            <a:endParaRPr lang="ar-SA" b="1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Installing through electrical conductivity (</a:t>
            </a:r>
            <a:r>
              <a:rPr lang="en-US" b="1" dirty="0" smtClean="0"/>
              <a:t>Relay</a:t>
            </a:r>
            <a:r>
              <a:rPr lang="en-US" dirty="0" smtClean="0"/>
              <a:t>).</a:t>
            </a:r>
            <a:endParaRPr lang="ar-SA" dirty="0"/>
          </a:p>
        </p:txBody>
      </p:sp>
      <p:pic>
        <p:nvPicPr>
          <p:cNvPr id="9" name="صورة 8" descr="C:\Users\laptop city\Downloads\IMG_549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786058"/>
            <a:ext cx="376329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صورة 9" descr="C:\Users\Bisan Co\Desktop\Graduation Project (2)\مجلد جديد\5.pn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57224" y="2786058"/>
            <a:ext cx="3500462" cy="342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Installing</a:t>
            </a:r>
            <a:endParaRPr lang="ar-SA" b="1" dirty="0"/>
          </a:p>
        </p:txBody>
      </p:sp>
      <p:pic>
        <p:nvPicPr>
          <p:cNvPr id="9" name="IMG_5520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Results</a:t>
            </a:r>
            <a:endParaRPr lang="ar-SA" b="1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1) Mechanical Performance result: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decrease in Specific fuel consumption </a:t>
            </a:r>
            <a:r>
              <a:rPr lang="en-US" b="1" dirty="0" smtClean="0"/>
              <a:t>S.F.C</a:t>
            </a:r>
            <a:r>
              <a:rPr lang="en-US" dirty="0" smtClean="0"/>
              <a:t> of up to about 7.5%.</a:t>
            </a:r>
            <a:endParaRPr lang="ar-SA" dirty="0"/>
          </a:p>
        </p:txBody>
      </p:sp>
      <p:pic>
        <p:nvPicPr>
          <p:cNvPr id="3074" name="Picture 2" descr="C:\Users\laptop city\Downloads\IMG_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09874" y="3790994"/>
            <a:ext cx="3139416" cy="2558304"/>
          </a:xfrm>
          <a:prstGeom prst="rect">
            <a:avLst/>
          </a:prstGeom>
          <a:noFill/>
        </p:spPr>
      </p:pic>
      <p:pic>
        <p:nvPicPr>
          <p:cNvPr id="3075" name="Picture 3" descr="C:\Users\laptop city\Downloads\IMG_55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500438"/>
            <a:ext cx="2520000" cy="3159570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20167" y="3794619"/>
            <a:ext cx="3160131" cy="257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Results</a:t>
            </a:r>
            <a:endParaRPr lang="ar-SA" b="1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2) Emission Performance result:</a:t>
            </a:r>
          </a:p>
          <a:p>
            <a:pPr marL="571500" indent="-571500" algn="l" rtl="0">
              <a:buFont typeface="+mj-lt"/>
              <a:buAutoNum type="romanUcPeriod"/>
            </a:pPr>
            <a:r>
              <a:rPr lang="en-US" dirty="0" smtClean="0"/>
              <a:t>decreases in the amount of gas </a:t>
            </a:r>
            <a:r>
              <a:rPr lang="en-US" b="1" dirty="0" smtClean="0"/>
              <a:t>CO </a:t>
            </a:r>
            <a:r>
              <a:rPr lang="en-US" dirty="0" smtClean="0"/>
              <a:t>about 71%.</a:t>
            </a:r>
          </a:p>
          <a:p>
            <a:pPr marL="571500" indent="-571500" algn="l" rtl="0">
              <a:buFont typeface="+mj-lt"/>
              <a:buAutoNum type="romanUcPeriod"/>
            </a:pPr>
            <a:r>
              <a:rPr lang="en-US" dirty="0" smtClean="0"/>
              <a:t>drop in the amount of </a:t>
            </a:r>
            <a:r>
              <a:rPr lang="en-US" b="1" dirty="0" smtClean="0"/>
              <a:t>HC</a:t>
            </a:r>
            <a:r>
              <a:rPr lang="en-US" dirty="0" smtClean="0"/>
              <a:t>  to about 67.5 % .</a:t>
            </a:r>
            <a:endParaRPr lang="en-US" b="1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5" name="عنصر نائب للنص 2"/>
          <p:cNvSpPr txBox="1">
            <a:spLocks/>
          </p:cNvSpPr>
          <p:nvPr/>
        </p:nvSpPr>
        <p:spPr>
          <a:xfrm>
            <a:off x="428596" y="3000372"/>
            <a:ext cx="4040188" cy="6593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 Emission</a:t>
            </a:r>
            <a:endParaRPr kumimoji="0" lang="ar-SA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عنصر نائب للنص 3"/>
          <p:cNvSpPr txBox="1">
            <a:spLocks/>
          </p:cNvSpPr>
          <p:nvPr/>
        </p:nvSpPr>
        <p:spPr>
          <a:xfrm>
            <a:off x="4643438" y="3000372"/>
            <a:ext cx="4041775" cy="654843"/>
          </a:xfrm>
          <a:prstGeom prst="rect">
            <a:avLst/>
          </a:prstGeom>
        </p:spPr>
        <p:txBody>
          <a:bodyPr anchor="ctr"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HC Emission</a:t>
            </a:r>
            <a:endParaRPr kumimoji="0" lang="ar-SA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عنصر نائب للمحتوى 6" descr="untitled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500438"/>
            <a:ext cx="4283106" cy="3071834"/>
          </a:xfrm>
          <a:prstGeom prst="rect">
            <a:avLst/>
          </a:prstGeom>
        </p:spPr>
      </p:pic>
      <p:pic>
        <p:nvPicPr>
          <p:cNvPr id="9" name="عنصر نائب للمحتوى 7" descr="untitled fig.jp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643314"/>
            <a:ext cx="4214842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rtl="0"/>
            <a:r>
              <a:rPr lang="en-US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HHO Generator Kit For Car</a:t>
            </a:r>
            <a:endParaRPr lang="en-US" sz="5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by</a:t>
            </a:r>
          </a:p>
          <a:p>
            <a:pPr algn="ctr" rtl="0">
              <a:buNone/>
            </a:pPr>
            <a:r>
              <a:rPr lang="en-US" b="1" dirty="0" smtClean="0"/>
              <a:t>Mohammad Qanadilo</a:t>
            </a:r>
            <a:endParaRPr lang="en-US" dirty="0" smtClean="0"/>
          </a:p>
          <a:p>
            <a:pPr algn="ctr" rtl="0">
              <a:buNone/>
            </a:pPr>
            <a:r>
              <a:rPr lang="en-US" b="1" dirty="0" smtClean="0"/>
              <a:t>Mohammad Al-Bzoor</a:t>
            </a:r>
            <a:endParaRPr lang="en-US" dirty="0" smtClean="0"/>
          </a:p>
          <a:p>
            <a:pPr algn="ctr" rtl="0">
              <a:buNone/>
            </a:pPr>
            <a:r>
              <a:rPr lang="en-US" b="1" dirty="0" smtClean="0"/>
              <a:t>Lo'ai Khayyat</a:t>
            </a:r>
            <a:endParaRPr lang="en-US" dirty="0" smtClean="0"/>
          </a:p>
          <a:p>
            <a:pPr algn="ctr" rtl="0">
              <a:buNone/>
            </a:pPr>
            <a:r>
              <a:rPr lang="en-US" b="1" dirty="0" smtClean="0"/>
              <a:t>Ameer Alaswad</a:t>
            </a:r>
            <a:endParaRPr lang="en-US" dirty="0" smtClean="0"/>
          </a:p>
          <a:p>
            <a:pPr algn="ctr" rtl="0">
              <a:buNone/>
            </a:pPr>
            <a:r>
              <a:rPr lang="en-US" b="1" dirty="0" smtClean="0"/>
              <a:t>"Mohammad Yassin" Tanbour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 rtl="0"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Supervision</a:t>
            </a:r>
          </a:p>
          <a:p>
            <a:pPr algn="ctr" rtl="0">
              <a:buNone/>
            </a:pPr>
            <a:r>
              <a:rPr lang="en-US" b="1" dirty="0" smtClean="0"/>
              <a:t>Dr. Ramez Al-khaledi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Results</a:t>
            </a:r>
            <a:endParaRPr lang="ar-SA" b="1" dirty="0"/>
          </a:p>
        </p:txBody>
      </p:sp>
      <p:pic>
        <p:nvPicPr>
          <p:cNvPr id="4" name="عنصر نائب للمحتوى 3" descr="IMG_5625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500174"/>
            <a:ext cx="4431206" cy="1930884"/>
          </a:xfrm>
          <a:prstGeom prst="rect">
            <a:avLst/>
          </a:prstGeom>
        </p:spPr>
      </p:pic>
      <p:pic>
        <p:nvPicPr>
          <p:cNvPr id="2052" name="Picture 4" descr="C:\Users\laptop city\Downloads\IMG_5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645419" y="2927086"/>
            <a:ext cx="4143405" cy="2146840"/>
          </a:xfrm>
          <a:prstGeom prst="rect">
            <a:avLst/>
          </a:prstGeom>
          <a:noFill/>
        </p:spPr>
      </p:pic>
      <p:pic>
        <p:nvPicPr>
          <p:cNvPr id="2053" name="Picture 5" descr="C:\Users\laptop city\Downloads\IMG_54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732783" y="2053375"/>
            <a:ext cx="3178104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b="1" dirty="0" smtClean="0"/>
              <a:t>Challenges</a:t>
            </a:r>
            <a:endParaRPr lang="ar-SA" b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935480"/>
            <a:ext cx="8186766" cy="4389120"/>
          </a:xfrm>
        </p:spPr>
        <p:txBody>
          <a:bodyPr/>
          <a:lstStyle/>
          <a:p>
            <a:pPr marL="514350" indent="-514350" algn="l" rtl="0">
              <a:buFont typeface="+mj-lt"/>
              <a:buAutoNum type="arabicParenR"/>
            </a:pPr>
            <a:r>
              <a:rPr lang="en-US" dirty="0" smtClean="0"/>
              <a:t>Finding the car for the application of the project.</a:t>
            </a:r>
          </a:p>
          <a:p>
            <a:pPr marL="514350" indent="-514350" algn="l" rtl="0">
              <a:buFont typeface="+mj-lt"/>
              <a:buAutoNum type="arabicParenR"/>
            </a:pPr>
            <a:r>
              <a:rPr lang="en-US" dirty="0" smtClean="0"/>
              <a:t>The process of entering into hydrogen combustion engine room.</a:t>
            </a:r>
          </a:p>
          <a:p>
            <a:pPr marL="514350" indent="-514350" algn="l" rtl="0">
              <a:buFont typeface="+mj-lt"/>
              <a:buAutoNum type="arabicParenR"/>
            </a:pPr>
            <a:r>
              <a:rPr lang="en-US" dirty="0" smtClean="0"/>
              <a:t>Choose the filtered stone or cotton instead back spark.</a:t>
            </a:r>
          </a:p>
          <a:p>
            <a:pPr marL="514350" indent="-514350" algn="l" rtl="0">
              <a:buFont typeface="+mj-lt"/>
              <a:buAutoNum type="arabicParenR"/>
            </a:pPr>
            <a:r>
              <a:rPr lang="en-US" dirty="0" smtClean="0"/>
              <a:t>For a cell to become his rival in terms of cost and sustainability.</a:t>
            </a:r>
          </a:p>
          <a:p>
            <a:pPr marL="514350" indent="-514350" algn="l" rtl="0">
              <a:buFont typeface="+mj-lt"/>
              <a:buAutoNum type="arabicParenR"/>
            </a:pPr>
            <a:r>
              <a:rPr lang="en-US" dirty="0" smtClean="0"/>
              <a:t>How to measure consumer gasoline.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rtl="0"/>
            <a:r>
              <a:rPr lang="en-US" sz="4800" b="1" dirty="0" smtClean="0"/>
              <a:t>Conclusion</a:t>
            </a:r>
            <a:endParaRPr lang="ar-SA" b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0">
              <a:buFont typeface="Wingdings" pitchFamily="2" charset="2"/>
              <a:buChar char="q"/>
            </a:pPr>
            <a:r>
              <a:rPr lang="en-US" sz="2400" dirty="0" smtClean="0"/>
              <a:t>In this work, FC for HHO gas generation was designed, manufactured and tested. The generated HHO gas was introduced to engine , and the Petrol engine performance and emission analysis are conducted with Petrol + HHO and petrol respectively.</a:t>
            </a:r>
          </a:p>
          <a:p>
            <a:pPr algn="l" rtl="0"/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1) The use of HHO in gasoline engines enhances combustion efficiency, consequently reducing fuel consumption and thereby decreasing pollution.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2) The FC which can be used is simple, easily constructed, and easily integrated with existing engines at low cost (approximately 60 US dollars for each cylinder).</a:t>
            </a:r>
          </a:p>
          <a:p>
            <a:pPr algn="l" rtl="0"/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OUT LINE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sz="2800" b="1" dirty="0" smtClean="0"/>
              <a:t>CELL DESIGN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b="1" dirty="0" smtClean="0"/>
              <a:t>Safety system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b="1" dirty="0" smtClean="0"/>
              <a:t>Controlling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b="1" dirty="0" smtClean="0"/>
              <a:t>Installing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b="1" dirty="0" smtClean="0"/>
              <a:t>Results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b="1" dirty="0" smtClean="0"/>
              <a:t>Challenges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b="1" dirty="0" smtClean="0"/>
              <a:t>Conclusion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rtl="0"/>
            <a:r>
              <a:rPr lang="en-US" b="1" dirty="0"/>
              <a:t>CELL DESIGN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92500" lnSpcReduction="20000"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b="1" dirty="0" smtClean="0"/>
              <a:t>Specification Plates:</a:t>
            </a:r>
          </a:p>
          <a:p>
            <a:pPr algn="l" rtl="0">
              <a:buNone/>
            </a:pPr>
            <a:r>
              <a:rPr lang="en-US" dirty="0" smtClean="0"/>
              <a:t>  - 16 metal plate from material Stainless steel plate 316.</a:t>
            </a:r>
          </a:p>
          <a:p>
            <a:pPr algn="l" rtl="0">
              <a:buNone/>
            </a:pPr>
            <a:r>
              <a:rPr lang="en-US" dirty="0" smtClean="0"/>
              <a:t>  - Dimensions (11.5 cm x 7 cm). </a:t>
            </a:r>
          </a:p>
          <a:p>
            <a:pPr algn="l" rtl="0">
              <a:buNone/>
            </a:pPr>
            <a:r>
              <a:rPr lang="en-US" dirty="0" smtClean="0"/>
              <a:t>  - Thickness of 1.9 mm per sheet.</a:t>
            </a:r>
          </a:p>
          <a:p>
            <a:pPr algn="l" rtl="0">
              <a:buFont typeface="Arial" pitchFamily="34" charset="0"/>
              <a:buChar char="•"/>
            </a:pPr>
            <a:endParaRPr lang="en-US" b="1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b="1" dirty="0" smtClean="0"/>
              <a:t>Composition Cell:</a:t>
            </a:r>
          </a:p>
          <a:p>
            <a:pPr algn="l" rtl="0">
              <a:buNone/>
            </a:pPr>
            <a:r>
              <a:rPr lang="en-US" dirty="0" smtClean="0"/>
              <a:t>  - Tube a diameter of 6" and 2 covers.</a:t>
            </a:r>
          </a:p>
          <a:p>
            <a:pPr algn="l" rtl="0">
              <a:buNone/>
            </a:pPr>
            <a:r>
              <a:rPr lang="en-US" dirty="0" smtClean="0"/>
              <a:t>  - Screw 8 mm plastic length of 11.5 cm.</a:t>
            </a:r>
          </a:p>
          <a:p>
            <a:pPr algn="l" rtl="0">
              <a:buNone/>
            </a:pPr>
            <a:r>
              <a:rPr lang="en-US" dirty="0" smtClean="0"/>
              <a:t>  - Two Screws 8 mm Stainless Steel length of 5 cm.</a:t>
            </a:r>
          </a:p>
          <a:p>
            <a:pPr algn="l" rtl="0">
              <a:buNone/>
            </a:pPr>
            <a:r>
              <a:rPr lang="en-US" dirty="0" smtClean="0"/>
              <a:t>  - The number of nuts Stainless steel, plastic washers.</a:t>
            </a:r>
          </a:p>
          <a:p>
            <a:pPr algn="l" rtl="0">
              <a:buNone/>
            </a:pPr>
            <a:r>
              <a:rPr lang="en-US" dirty="0" smtClean="0"/>
              <a:t>  - Hose Different sizes, elbow.</a:t>
            </a:r>
          </a:p>
          <a:p>
            <a:pPr algn="l" rtl="0">
              <a:buNone/>
            </a:pPr>
            <a:r>
              <a:rPr lang="en-US" dirty="0" smtClean="0"/>
              <a:t>  -One way valve, Bubbler.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Font typeface="Arial" pitchFamily="34" charset="0"/>
              <a:buChar char="•"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rtl="0"/>
            <a:r>
              <a:rPr lang="en-US" b="1" dirty="0" smtClean="0"/>
              <a:t>CELL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0034" y="1935163"/>
            <a:ext cx="8072494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rtl="0"/>
            <a:r>
              <a:rPr lang="en-US" b="1" dirty="0" smtClean="0"/>
              <a:t>CELL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Wingdings" pitchFamily="2" charset="2"/>
              <a:buChar char="§"/>
            </a:pPr>
            <a:r>
              <a:rPr lang="en-US" b="1" dirty="0" smtClean="0"/>
              <a:t>Catalysts for interaction:</a:t>
            </a:r>
          </a:p>
          <a:p>
            <a:pPr algn="l" rtl="0"/>
            <a:endParaRPr lang="en-US" sz="1000" dirty="0" smtClean="0"/>
          </a:p>
          <a:p>
            <a:pPr algn="l" rtl="0">
              <a:buNone/>
            </a:pPr>
            <a:r>
              <a:rPr lang="en-US" dirty="0" smtClean="0"/>
              <a:t>   Distilled water is mixed with a certain amount of sodium hydroxide so that the amounts of 20 grams of hydroxide per liter of distilled water.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rtl="0"/>
            <a:r>
              <a:rPr lang="en-US" sz="4800" b="1" dirty="0" smtClean="0"/>
              <a:t>Safety system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472518" cy="438912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400" b="1" dirty="0" smtClean="0"/>
              <a:t>Safety devices in the kits: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/>
              <a:t>Bubbler: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400" dirty="0" smtClean="0"/>
              <a:t>Components.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400" dirty="0" smtClean="0"/>
              <a:t>It works on filtering the resulting gases.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400" dirty="0" smtClean="0"/>
              <a:t>Prevent backfire to cell</a:t>
            </a:r>
          </a:p>
          <a:p>
            <a:pPr marL="457200" indent="-457200"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sz="2400" dirty="0" smtClean="0"/>
              <a:t>  The plastic cap of the water trap: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 Prevent flame out.</a:t>
            </a:r>
          </a:p>
          <a:p>
            <a:pPr algn="l" rtl="0">
              <a:buNone/>
            </a:pPr>
            <a:r>
              <a:rPr lang="en-US" sz="2400" dirty="0" smtClean="0"/>
              <a:t>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2" descr="http://i.stack.imgur.com/F2Pcj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643182"/>
            <a:ext cx="29718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rtl="0"/>
            <a:r>
              <a:rPr lang="en-US" sz="4800" b="1" dirty="0" smtClean="0"/>
              <a:t>Safety system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dirty="0" smtClean="0"/>
              <a:t> One-way valve: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Dehumidify.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Prevent backfire to bubbler.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Prevent water being drawn into the </a:t>
            </a:r>
          </a:p>
          <a:p>
            <a:pPr algn="l" rtl="0">
              <a:buNone/>
            </a:pPr>
            <a:r>
              <a:rPr lang="en-US" sz="2400" dirty="0" smtClean="0"/>
              <a:t>     hydrogen generator 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sz="2400" dirty="0" smtClean="0"/>
              <a:t> Check your wires and connectors regularly: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Connect the wires properly.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Selection of resistant wire for 30 A.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Distribution wires are installed so that the power 20 -30 A. 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6" name="Picture 2" descr="http://www.free-energy-info.co.uk/Ch10/Fig2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428868"/>
            <a:ext cx="2000264" cy="1714500"/>
          </a:xfrm>
          <a:prstGeom prst="rect">
            <a:avLst/>
          </a:prstGeom>
          <a:noFill/>
        </p:spPr>
      </p:pic>
      <p:pic>
        <p:nvPicPr>
          <p:cNvPr id="7" name="Picture 2" descr="C:\Users\laptop city\Downloads\SAF-Hot-Aquarium-Fish-Oxygen-CylInder-Air-Stone-3cm-Length-5-pc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1643050"/>
            <a:ext cx="1905000" cy="1404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rtl="0"/>
            <a:r>
              <a:rPr lang="en-US" sz="4800" b="1" dirty="0" smtClean="0"/>
              <a:t>Safety system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ar-SA" b="1" dirty="0"/>
          </a:p>
        </p:txBody>
      </p:sp>
      <p:pic>
        <p:nvPicPr>
          <p:cNvPr id="7" name="Picture 2" descr="C:\Users\laptop city\Downloads\SAF-Hot-Aquarium-Fish-Oxygen-CylInder-Air-Stone-3cm-Length-5-pc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643050"/>
            <a:ext cx="1905000" cy="1404934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785926"/>
            <a:ext cx="800105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2168</TotalTime>
  <Words>560</Words>
  <Application>Microsoft Office PowerPoint</Application>
  <PresentationFormat>عرض على الشاشة (3:4)‏</PresentationFormat>
  <Paragraphs>99</Paragraphs>
  <Slides>22</Slides>
  <Notes>0</Notes>
  <HiddenSlides>0</HiddenSlides>
  <MMClips>1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تدفق</vt:lpstr>
      <vt:lpstr>الشريحة 1</vt:lpstr>
      <vt:lpstr>HHO Generator Kit For Car</vt:lpstr>
      <vt:lpstr>OUT LINE </vt:lpstr>
      <vt:lpstr>CELL DESIGN </vt:lpstr>
      <vt:lpstr>CELL DESIGN </vt:lpstr>
      <vt:lpstr>CELL DESIGN </vt:lpstr>
      <vt:lpstr>Safety system </vt:lpstr>
      <vt:lpstr>Safety system </vt:lpstr>
      <vt:lpstr>Safety system </vt:lpstr>
      <vt:lpstr>Controlling</vt:lpstr>
      <vt:lpstr>Controlling</vt:lpstr>
      <vt:lpstr>Controlling</vt:lpstr>
      <vt:lpstr>Controlling</vt:lpstr>
      <vt:lpstr>Installing</vt:lpstr>
      <vt:lpstr>Installing</vt:lpstr>
      <vt:lpstr>Installing</vt:lpstr>
      <vt:lpstr>Installing</vt:lpstr>
      <vt:lpstr>Results</vt:lpstr>
      <vt:lpstr>Results</vt:lpstr>
      <vt:lpstr>Results</vt:lpstr>
      <vt:lpstr>Challenges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laptop city</dc:creator>
  <cp:lastModifiedBy>laptop city</cp:lastModifiedBy>
  <cp:revision>36</cp:revision>
  <dcterms:created xsi:type="dcterms:W3CDTF">2016-05-14T14:08:54Z</dcterms:created>
  <dcterms:modified xsi:type="dcterms:W3CDTF">2016-05-16T02:17:53Z</dcterms:modified>
</cp:coreProperties>
</file>