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9" r:id="rId4"/>
    <p:sldMasterId id="214748367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Lst>
  <p:sldSz cy="5143500" cx="9144000"/>
  <p:notesSz cx="6858000" cy="9144000"/>
  <p:embeddedFontLst>
    <p:embeddedFont>
      <p:font typeface="Lora"/>
      <p:regular r:id="rId60"/>
      <p:bold r:id="rId61"/>
      <p:italic r:id="rId62"/>
      <p:boldItalic r:id="rId63"/>
    </p:embeddedFont>
    <p:embeddedFont>
      <p:font typeface="Quattrocento Sans"/>
      <p:regular r:id="rId64"/>
      <p:bold r:id="rId65"/>
      <p:italic r:id="rId66"/>
      <p:boldItalic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EDB85B-6C73-4480-998D-98661EE99F6F}">
  <a:tblStyle styleId="{B4EDB85B-6C73-4480-998D-98661EE99F6F}"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Lora-italic.fntdata"/><Relationship Id="rId61" Type="http://schemas.openxmlformats.org/officeDocument/2006/relationships/font" Target="fonts/Lora-bold.fntdata"/><Relationship Id="rId20" Type="http://schemas.openxmlformats.org/officeDocument/2006/relationships/slide" Target="slides/slide14.xml"/><Relationship Id="rId64" Type="http://schemas.openxmlformats.org/officeDocument/2006/relationships/font" Target="fonts/QuattrocentoSans-regular.fntdata"/><Relationship Id="rId63" Type="http://schemas.openxmlformats.org/officeDocument/2006/relationships/font" Target="fonts/Lora-boldItalic.fntdata"/><Relationship Id="rId22" Type="http://schemas.openxmlformats.org/officeDocument/2006/relationships/slide" Target="slides/slide16.xml"/><Relationship Id="rId66" Type="http://schemas.openxmlformats.org/officeDocument/2006/relationships/font" Target="fonts/QuattrocentoSans-italic.fntdata"/><Relationship Id="rId21" Type="http://schemas.openxmlformats.org/officeDocument/2006/relationships/slide" Target="slides/slide15.xml"/><Relationship Id="rId65" Type="http://schemas.openxmlformats.org/officeDocument/2006/relationships/font" Target="fonts/QuattrocentoSans-bold.fntdata"/><Relationship Id="rId24" Type="http://schemas.openxmlformats.org/officeDocument/2006/relationships/slide" Target="slides/slide18.xml"/><Relationship Id="rId23" Type="http://schemas.openxmlformats.org/officeDocument/2006/relationships/slide" Target="slides/slide17.xml"/><Relationship Id="rId67" Type="http://schemas.openxmlformats.org/officeDocument/2006/relationships/font" Target="fonts/QuattrocentoSans-boldItalic.fntdata"/><Relationship Id="rId60" Type="http://schemas.openxmlformats.org/officeDocument/2006/relationships/font" Target="fonts/Lora-regular.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144" name="Google Shape;14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2" name="Google Shape;31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9" name="Google Shape;31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6" name="Google Shape;34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2" name="Google Shape;37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9" name="Google Shape;37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2" name="Google Shape;392;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0" name="Google Shape;42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2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4" name="Google Shape;43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7" name="Google Shape;44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p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2" name="Google Shape;46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6" name="Google Shape;47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2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0" name="Google Shape;490;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2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6" name="Google Shape;516;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1" name="Google Shape;531;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4" name="Google Shape;544;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7" name="Google Shape;56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4" name="Google Shape;594;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1" name="Google Shape;601;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p3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4" name="Google Shape;61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p3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3" name="Google Shape;633;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p3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0" name="Google Shape;650;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p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5" name="Google Shape;665;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p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80" name="Google Shape;680;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4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6" name="Google Shape;69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4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0" name="Google Shape;710;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p4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5" name="Google Shape;725;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p4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6" name="Google Shape;746;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p4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6" name="Google Shape;766;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3" name="Shape 783"/>
        <p:cNvGrpSpPr/>
        <p:nvPr/>
      </p:nvGrpSpPr>
      <p:grpSpPr>
        <a:xfrm>
          <a:off x="0" y="0"/>
          <a:ext cx="0" cy="0"/>
          <a:chOff x="0" y="0"/>
          <a:chExt cx="0" cy="0"/>
        </a:xfrm>
      </p:grpSpPr>
      <p:sp>
        <p:nvSpPr>
          <p:cNvPr id="784" name="Google Shape;784;p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5" name="Google Shape;785;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p4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2" name="Google Shape;802;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p4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7" name="Google Shape;817;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p4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4" name="Google Shape;824;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5" name="Shape 835"/>
        <p:cNvGrpSpPr/>
        <p:nvPr/>
      </p:nvGrpSpPr>
      <p:grpSpPr>
        <a:xfrm>
          <a:off x="0" y="0"/>
          <a:ext cx="0" cy="0"/>
          <a:chOff x="0" y="0"/>
          <a:chExt cx="0" cy="0"/>
        </a:xfrm>
      </p:grpSpPr>
      <p:sp>
        <p:nvSpPr>
          <p:cNvPr id="836" name="Google Shape;836;p4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7" name="Google Shape;837;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p5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0" name="Google Shape;850;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p5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7" name="Google Shape;857;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p5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0" name="Google Shape;870;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p5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7" name="Google Shape;877;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9" name="Google Shape;27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 name="Google Shape;13;p2"/>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 name="Google Shape;14;p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 name="Google Shape;15;p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 name="Google Shape;16;p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11"/>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2" name="Google Shape;72;p1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1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73" y="1467445"/>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6" name="Google Shape;76;p12"/>
          <p:cNvSpPr txBox="1"/>
          <p:nvPr>
            <p:ph idx="1" type="body"/>
          </p:nvPr>
        </p:nvSpPr>
        <p:spPr>
          <a:xfrm rot="5400000">
            <a:off x="1349573" y="-447080"/>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1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1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84" name="Shape 84"/>
        <p:cNvGrpSpPr/>
        <p:nvPr/>
      </p:nvGrpSpPr>
      <p:grpSpPr>
        <a:xfrm>
          <a:off x="0" y="0"/>
          <a:ext cx="0" cy="0"/>
          <a:chOff x="0" y="0"/>
          <a:chExt cx="0" cy="0"/>
        </a:xfrm>
      </p:grpSpPr>
      <p:sp>
        <p:nvSpPr>
          <p:cNvPr id="85" name="Google Shape;85;p14"/>
          <p:cNvSpPr txBox="1"/>
          <p:nvPr>
            <p:ph type="title"/>
          </p:nvPr>
        </p:nvSpPr>
        <p:spPr>
          <a:xfrm>
            <a:off x="1381250" y="896112"/>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sp>
        <p:nvSpPr>
          <p:cNvPr id="86" name="Google Shape;86;p14"/>
          <p:cNvSpPr txBox="1"/>
          <p:nvPr>
            <p:ph idx="1" type="body"/>
          </p:nvPr>
        </p:nvSpPr>
        <p:spPr>
          <a:xfrm>
            <a:off x="1381250" y="1618700"/>
            <a:ext cx="3425400" cy="3231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a:lvl2pPr>
            <a:lvl3pPr indent="-355600" lvl="2" marL="1371600" algn="l">
              <a:lnSpc>
                <a:spcPct val="100000"/>
              </a:lnSpc>
              <a:spcBef>
                <a:spcPts val="0"/>
              </a:spcBef>
              <a:spcAft>
                <a:spcPts val="0"/>
              </a:spcAft>
              <a:buSzPts val="2000"/>
              <a:buChar char="■"/>
              <a:defRPr/>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87" name="Google Shape;87;p14"/>
          <p:cNvSpPr txBox="1"/>
          <p:nvPr>
            <p:ph idx="2" type="body"/>
          </p:nvPr>
        </p:nvSpPr>
        <p:spPr>
          <a:xfrm>
            <a:off x="5012916" y="1618700"/>
            <a:ext cx="3425400" cy="32310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a:lvl2pPr>
            <a:lvl3pPr indent="-355600" lvl="2" marL="1371600" algn="l">
              <a:lnSpc>
                <a:spcPct val="100000"/>
              </a:lnSpc>
              <a:spcBef>
                <a:spcPts val="0"/>
              </a:spcBef>
              <a:spcAft>
                <a:spcPts val="0"/>
              </a:spcAft>
              <a:buSzPts val="2000"/>
              <a:buChar char="■"/>
              <a:defRPr/>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cxnSp>
        <p:nvCxnSpPr>
          <p:cNvPr id="88" name="Google Shape;88;p14"/>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89" name="Google Shape;89;p14"/>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0" name="Google Shape;90;p14"/>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91" name="Google Shape;91;p1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2" name="Shape 92"/>
        <p:cNvGrpSpPr/>
        <p:nvPr/>
      </p:nvGrpSpPr>
      <p:grpSpPr>
        <a:xfrm>
          <a:off x="0" y="0"/>
          <a:ext cx="0" cy="0"/>
          <a:chOff x="0" y="0"/>
          <a:chExt cx="0" cy="0"/>
        </a:xfrm>
      </p:grpSpPr>
      <p:sp>
        <p:nvSpPr>
          <p:cNvPr id="93" name="Google Shape;93;p15"/>
          <p:cNvSpPr txBox="1"/>
          <p:nvPr>
            <p:ph type="ctrTitle"/>
          </p:nvPr>
        </p:nvSpPr>
        <p:spPr>
          <a:xfrm>
            <a:off x="996630" y="2003888"/>
            <a:ext cx="45237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cxnSp>
        <p:nvCxnSpPr>
          <p:cNvPr id="94" name="Google Shape;94;p15"/>
          <p:cNvCxnSpPr/>
          <p:nvPr/>
        </p:nvCxnSpPr>
        <p:spPr>
          <a:xfrm>
            <a:off x="-6025" y="3676512"/>
            <a:ext cx="9162000" cy="0"/>
          </a:xfrm>
          <a:prstGeom prst="straightConnector1">
            <a:avLst/>
          </a:prstGeom>
          <a:noFill/>
          <a:ln cap="flat" cmpd="sng" w="9525">
            <a:solidFill>
              <a:srgbClr val="000000"/>
            </a:solidFill>
            <a:prstDash val="solid"/>
            <a:round/>
            <a:headEnd len="sm" w="sm" type="none"/>
            <a:tailEnd len="sm" w="sm" type="none"/>
          </a:ln>
        </p:spPr>
      </p:cxnSp>
      <p:sp>
        <p:nvSpPr>
          <p:cNvPr id="95" name="Google Shape;95;p15"/>
          <p:cNvSpPr/>
          <p:nvPr/>
        </p:nvSpPr>
        <p:spPr>
          <a:xfrm>
            <a:off x="1117950" y="3393000"/>
            <a:ext cx="567000" cy="5670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letely blank">
  <p:cSld name="BLANK_1">
    <p:spTree>
      <p:nvGrpSpPr>
        <p:cNvPr id="96" name="Shape 96"/>
        <p:cNvGrpSpPr/>
        <p:nvPr/>
      </p:nvGrpSpPr>
      <p:grpSpPr>
        <a:xfrm>
          <a:off x="0" y="0"/>
          <a:ext cx="0" cy="0"/>
          <a:chOff x="0" y="0"/>
          <a:chExt cx="0" cy="0"/>
        </a:xfrm>
      </p:grpSpPr>
      <p:sp>
        <p:nvSpPr>
          <p:cNvPr id="97" name="Google Shape;97;p1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98" name="Shape 98"/>
        <p:cNvGrpSpPr/>
        <p:nvPr/>
      </p:nvGrpSpPr>
      <p:grpSpPr>
        <a:xfrm>
          <a:off x="0" y="0"/>
          <a:ext cx="0" cy="0"/>
          <a:chOff x="0" y="0"/>
          <a:chExt cx="0" cy="0"/>
        </a:xfrm>
      </p:grpSpPr>
      <p:sp>
        <p:nvSpPr>
          <p:cNvPr id="99" name="Google Shape;99;p17"/>
          <p:cNvSpPr txBox="1"/>
          <p:nvPr>
            <p:ph idx="1" type="subTitle"/>
          </p:nvPr>
        </p:nvSpPr>
        <p:spPr>
          <a:xfrm>
            <a:off x="2022300" y="2815923"/>
            <a:ext cx="5591400" cy="784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rgbClr val="000000"/>
              </a:buClr>
              <a:buSzPts val="1400"/>
              <a:buNone/>
              <a:defRPr sz="1400">
                <a:highlight>
                  <a:schemeClr val="accent1"/>
                </a:highlight>
              </a:defRPr>
            </a:lvl1pPr>
            <a:lvl2pPr lvl="1" algn="l">
              <a:lnSpc>
                <a:spcPct val="100000"/>
              </a:lnSpc>
              <a:spcBef>
                <a:spcPts val="0"/>
              </a:spcBef>
              <a:spcAft>
                <a:spcPts val="0"/>
              </a:spcAft>
              <a:buClr>
                <a:schemeClr val="dk2"/>
              </a:buClr>
              <a:buSzPts val="1400"/>
              <a:buNone/>
              <a:defRPr sz="1400">
                <a:solidFill>
                  <a:schemeClr val="dk2"/>
                </a:solidFill>
                <a:highlight>
                  <a:schemeClr val="accent1"/>
                </a:highlight>
              </a:defRPr>
            </a:lvl2pPr>
            <a:lvl3pPr lvl="2" algn="l">
              <a:lnSpc>
                <a:spcPct val="100000"/>
              </a:lnSpc>
              <a:spcBef>
                <a:spcPts val="0"/>
              </a:spcBef>
              <a:spcAft>
                <a:spcPts val="0"/>
              </a:spcAft>
              <a:buClr>
                <a:schemeClr val="dk2"/>
              </a:buClr>
              <a:buSzPts val="1400"/>
              <a:buNone/>
              <a:defRPr sz="1400">
                <a:solidFill>
                  <a:schemeClr val="dk2"/>
                </a:solidFill>
                <a:highlight>
                  <a:schemeClr val="accent1"/>
                </a:highlight>
              </a:defRPr>
            </a:lvl3pPr>
            <a:lvl4pPr lvl="3" algn="l">
              <a:lnSpc>
                <a:spcPct val="100000"/>
              </a:lnSpc>
              <a:spcBef>
                <a:spcPts val="0"/>
              </a:spcBef>
              <a:spcAft>
                <a:spcPts val="0"/>
              </a:spcAft>
              <a:buClr>
                <a:schemeClr val="dk2"/>
              </a:buClr>
              <a:buSzPts val="1400"/>
              <a:buNone/>
              <a:defRPr sz="1400">
                <a:solidFill>
                  <a:schemeClr val="dk2"/>
                </a:solidFill>
                <a:highlight>
                  <a:schemeClr val="accent1"/>
                </a:highlight>
              </a:defRPr>
            </a:lvl4pPr>
            <a:lvl5pPr lvl="4" algn="l">
              <a:lnSpc>
                <a:spcPct val="100000"/>
              </a:lnSpc>
              <a:spcBef>
                <a:spcPts val="0"/>
              </a:spcBef>
              <a:spcAft>
                <a:spcPts val="0"/>
              </a:spcAft>
              <a:buClr>
                <a:schemeClr val="dk2"/>
              </a:buClr>
              <a:buSzPts val="1400"/>
              <a:buNone/>
              <a:defRPr sz="1400">
                <a:solidFill>
                  <a:schemeClr val="dk2"/>
                </a:solidFill>
                <a:highlight>
                  <a:schemeClr val="accent1"/>
                </a:highlight>
              </a:defRPr>
            </a:lvl5pPr>
            <a:lvl6pPr lvl="5" algn="l">
              <a:lnSpc>
                <a:spcPct val="100000"/>
              </a:lnSpc>
              <a:spcBef>
                <a:spcPts val="0"/>
              </a:spcBef>
              <a:spcAft>
                <a:spcPts val="0"/>
              </a:spcAft>
              <a:buClr>
                <a:schemeClr val="dk2"/>
              </a:buClr>
              <a:buSzPts val="1400"/>
              <a:buNone/>
              <a:defRPr sz="1400">
                <a:solidFill>
                  <a:schemeClr val="dk2"/>
                </a:solidFill>
                <a:highlight>
                  <a:schemeClr val="accent1"/>
                </a:highlight>
              </a:defRPr>
            </a:lvl6pPr>
            <a:lvl7pPr lvl="6" algn="l">
              <a:lnSpc>
                <a:spcPct val="100000"/>
              </a:lnSpc>
              <a:spcBef>
                <a:spcPts val="0"/>
              </a:spcBef>
              <a:spcAft>
                <a:spcPts val="0"/>
              </a:spcAft>
              <a:buClr>
                <a:schemeClr val="dk2"/>
              </a:buClr>
              <a:buSzPts val="1400"/>
              <a:buNone/>
              <a:defRPr sz="1400">
                <a:solidFill>
                  <a:schemeClr val="dk2"/>
                </a:solidFill>
                <a:highlight>
                  <a:schemeClr val="accent1"/>
                </a:highlight>
              </a:defRPr>
            </a:lvl7pPr>
            <a:lvl8pPr lvl="7" algn="l">
              <a:lnSpc>
                <a:spcPct val="100000"/>
              </a:lnSpc>
              <a:spcBef>
                <a:spcPts val="0"/>
              </a:spcBef>
              <a:spcAft>
                <a:spcPts val="0"/>
              </a:spcAft>
              <a:buClr>
                <a:schemeClr val="dk2"/>
              </a:buClr>
              <a:buSzPts val="1400"/>
              <a:buNone/>
              <a:defRPr sz="1400">
                <a:solidFill>
                  <a:schemeClr val="dk2"/>
                </a:solidFill>
                <a:highlight>
                  <a:schemeClr val="accent1"/>
                </a:highlight>
              </a:defRPr>
            </a:lvl8pPr>
            <a:lvl9pPr lvl="8" algn="l">
              <a:lnSpc>
                <a:spcPct val="100000"/>
              </a:lnSpc>
              <a:spcBef>
                <a:spcPts val="0"/>
              </a:spcBef>
              <a:spcAft>
                <a:spcPts val="0"/>
              </a:spcAft>
              <a:buClr>
                <a:schemeClr val="dk2"/>
              </a:buClr>
              <a:buSzPts val="1400"/>
              <a:buNone/>
              <a:defRPr sz="1400">
                <a:solidFill>
                  <a:schemeClr val="dk2"/>
                </a:solidFill>
                <a:highlight>
                  <a:schemeClr val="accent1"/>
                </a:highlight>
              </a:defRPr>
            </a:lvl9pPr>
          </a:lstStyle>
          <a:p/>
        </p:txBody>
      </p:sp>
      <p:cxnSp>
        <p:nvCxnSpPr>
          <p:cNvPr id="100" name="Google Shape;100;p17"/>
          <p:cNvCxnSpPr/>
          <p:nvPr/>
        </p:nvCxnSpPr>
        <p:spPr>
          <a:xfrm>
            <a:off x="-6025" y="2571762"/>
            <a:ext cx="1984500" cy="0"/>
          </a:xfrm>
          <a:prstGeom prst="straightConnector1">
            <a:avLst/>
          </a:prstGeom>
          <a:noFill/>
          <a:ln cap="flat" cmpd="sng" w="9525">
            <a:solidFill>
              <a:srgbClr val="CCCCCC"/>
            </a:solidFill>
            <a:prstDash val="solid"/>
            <a:round/>
            <a:headEnd len="sm" w="sm" type="none"/>
            <a:tailEnd len="sm" w="sm" type="none"/>
          </a:ln>
        </p:spPr>
      </p:cxnSp>
      <p:sp>
        <p:nvSpPr>
          <p:cNvPr id="101" name="Google Shape;101;p17"/>
          <p:cNvSpPr/>
          <p:nvPr/>
        </p:nvSpPr>
        <p:spPr>
          <a:xfrm>
            <a:off x="1117950" y="2288250"/>
            <a:ext cx="567000" cy="5670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7"/>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cxnSp>
        <p:nvCxnSpPr>
          <p:cNvPr id="103" name="Google Shape;103;p17"/>
          <p:cNvCxnSpPr/>
          <p:nvPr/>
        </p:nvCxnSpPr>
        <p:spPr>
          <a:xfrm>
            <a:off x="5898975" y="2571750"/>
            <a:ext cx="3251100" cy="0"/>
          </a:xfrm>
          <a:prstGeom prst="straightConnector1">
            <a:avLst/>
          </a:prstGeom>
          <a:noFill/>
          <a:ln cap="flat" cmpd="sng" w="9525">
            <a:solidFill>
              <a:srgbClr val="CCCCCC"/>
            </a:solidFill>
            <a:prstDash val="solid"/>
            <a:round/>
            <a:headEnd len="sm" w="sm" type="none"/>
            <a:tailEnd len="sm" w="sm" type="none"/>
          </a:ln>
        </p:spPr>
      </p:cxnSp>
      <p:sp>
        <p:nvSpPr>
          <p:cNvPr id="104" name="Google Shape;104;p1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05" name="Shape 105"/>
        <p:cNvGrpSpPr/>
        <p:nvPr/>
      </p:nvGrpSpPr>
      <p:grpSpPr>
        <a:xfrm>
          <a:off x="0" y="0"/>
          <a:ext cx="0" cy="0"/>
          <a:chOff x="0" y="0"/>
          <a:chExt cx="0" cy="0"/>
        </a:xfrm>
      </p:grpSpPr>
      <p:sp>
        <p:nvSpPr>
          <p:cNvPr id="106" name="Google Shape;106;p18"/>
          <p:cNvSpPr txBox="1"/>
          <p:nvPr>
            <p:ph idx="1" type="body"/>
          </p:nvPr>
        </p:nvSpPr>
        <p:spPr>
          <a:xfrm>
            <a:off x="2105050" y="2238000"/>
            <a:ext cx="4933800" cy="819900"/>
          </a:xfrm>
          <a:prstGeom prst="rect">
            <a:avLst/>
          </a:prstGeom>
          <a:noFill/>
          <a:ln>
            <a:noFill/>
          </a:ln>
        </p:spPr>
        <p:txBody>
          <a:bodyPr anchorCtr="0" anchor="b" bIns="91425" lIns="91425" spcFirstLastPara="1" rIns="91425" wrap="square" tIns="91425">
            <a:noAutofit/>
          </a:bodyPr>
          <a:lstStyle>
            <a:lvl1pPr indent="-381000" lvl="0" marL="457200" algn="ctr">
              <a:lnSpc>
                <a:spcPct val="100000"/>
              </a:lnSpc>
              <a:spcBef>
                <a:spcPts val="600"/>
              </a:spcBef>
              <a:spcAft>
                <a:spcPts val="0"/>
              </a:spcAft>
              <a:buSzPts val="2400"/>
              <a:buFont typeface="Lora"/>
              <a:buChar char="◉"/>
              <a:defRPr i="1" sz="2400">
                <a:latin typeface="Lora"/>
                <a:ea typeface="Lora"/>
                <a:cs typeface="Lora"/>
                <a:sym typeface="Lora"/>
              </a:defRPr>
            </a:lvl1pPr>
            <a:lvl2pPr indent="-355600" lvl="1" marL="914400" algn="ctr">
              <a:lnSpc>
                <a:spcPct val="100000"/>
              </a:lnSpc>
              <a:spcBef>
                <a:spcPts val="0"/>
              </a:spcBef>
              <a:spcAft>
                <a:spcPts val="0"/>
              </a:spcAft>
              <a:buSzPts val="2000"/>
              <a:buFont typeface="Lora"/>
              <a:buChar char="○"/>
              <a:defRPr i="1">
                <a:latin typeface="Lora"/>
                <a:ea typeface="Lora"/>
                <a:cs typeface="Lora"/>
                <a:sym typeface="Lora"/>
              </a:defRPr>
            </a:lvl2pPr>
            <a:lvl3pPr indent="-355600" lvl="2" marL="1371600" algn="ctr">
              <a:lnSpc>
                <a:spcPct val="100000"/>
              </a:lnSpc>
              <a:spcBef>
                <a:spcPts val="0"/>
              </a:spcBef>
              <a:spcAft>
                <a:spcPts val="0"/>
              </a:spcAft>
              <a:buSzPts val="2000"/>
              <a:buFont typeface="Lora"/>
              <a:buChar char="■"/>
              <a:defRPr i="1">
                <a:latin typeface="Lora"/>
                <a:ea typeface="Lora"/>
                <a:cs typeface="Lora"/>
                <a:sym typeface="Lora"/>
              </a:defRPr>
            </a:lvl3pPr>
            <a:lvl4pPr indent="-381000" lvl="3" marL="1828800" algn="ctr">
              <a:lnSpc>
                <a:spcPct val="100000"/>
              </a:lnSpc>
              <a:spcBef>
                <a:spcPts val="0"/>
              </a:spcBef>
              <a:spcAft>
                <a:spcPts val="0"/>
              </a:spcAft>
              <a:buSzPts val="2400"/>
              <a:buFont typeface="Lora"/>
              <a:buChar char="●"/>
              <a:defRPr i="1" sz="2400">
                <a:latin typeface="Lora"/>
                <a:ea typeface="Lora"/>
                <a:cs typeface="Lora"/>
                <a:sym typeface="Lora"/>
              </a:defRPr>
            </a:lvl4pPr>
            <a:lvl5pPr indent="-381000" lvl="4" marL="2286000" algn="ctr">
              <a:lnSpc>
                <a:spcPct val="100000"/>
              </a:lnSpc>
              <a:spcBef>
                <a:spcPts val="0"/>
              </a:spcBef>
              <a:spcAft>
                <a:spcPts val="0"/>
              </a:spcAft>
              <a:buSzPts val="2400"/>
              <a:buFont typeface="Lora"/>
              <a:buChar char="○"/>
              <a:defRPr i="1" sz="2400">
                <a:latin typeface="Lora"/>
                <a:ea typeface="Lora"/>
                <a:cs typeface="Lora"/>
                <a:sym typeface="Lora"/>
              </a:defRPr>
            </a:lvl5pPr>
            <a:lvl6pPr indent="-381000" lvl="5" marL="2743200" algn="ctr">
              <a:lnSpc>
                <a:spcPct val="100000"/>
              </a:lnSpc>
              <a:spcBef>
                <a:spcPts val="0"/>
              </a:spcBef>
              <a:spcAft>
                <a:spcPts val="0"/>
              </a:spcAft>
              <a:buSzPts val="2400"/>
              <a:buFont typeface="Lora"/>
              <a:buChar char="■"/>
              <a:defRPr i="1" sz="2400">
                <a:latin typeface="Lora"/>
                <a:ea typeface="Lora"/>
                <a:cs typeface="Lora"/>
                <a:sym typeface="Lora"/>
              </a:defRPr>
            </a:lvl6pPr>
            <a:lvl7pPr indent="-381000" lvl="6" marL="3200400" algn="ctr">
              <a:lnSpc>
                <a:spcPct val="100000"/>
              </a:lnSpc>
              <a:spcBef>
                <a:spcPts val="0"/>
              </a:spcBef>
              <a:spcAft>
                <a:spcPts val="0"/>
              </a:spcAft>
              <a:buSzPts val="2400"/>
              <a:buFont typeface="Lora"/>
              <a:buChar char="●"/>
              <a:defRPr i="1" sz="2400">
                <a:latin typeface="Lora"/>
                <a:ea typeface="Lora"/>
                <a:cs typeface="Lora"/>
                <a:sym typeface="Lora"/>
              </a:defRPr>
            </a:lvl7pPr>
            <a:lvl8pPr indent="-381000" lvl="7" marL="3657600" algn="ctr">
              <a:lnSpc>
                <a:spcPct val="100000"/>
              </a:lnSpc>
              <a:spcBef>
                <a:spcPts val="0"/>
              </a:spcBef>
              <a:spcAft>
                <a:spcPts val="0"/>
              </a:spcAft>
              <a:buSzPts val="2400"/>
              <a:buFont typeface="Lora"/>
              <a:buChar char="○"/>
              <a:defRPr i="1" sz="2400">
                <a:latin typeface="Lora"/>
                <a:ea typeface="Lora"/>
                <a:cs typeface="Lora"/>
                <a:sym typeface="Lora"/>
              </a:defRPr>
            </a:lvl8pPr>
            <a:lvl9pPr indent="-381000" lvl="8" marL="4114800" algn="ctr">
              <a:lnSpc>
                <a:spcPct val="100000"/>
              </a:lnSpc>
              <a:spcBef>
                <a:spcPts val="0"/>
              </a:spcBef>
              <a:spcAft>
                <a:spcPts val="0"/>
              </a:spcAft>
              <a:buSzPts val="2400"/>
              <a:buFont typeface="Lora"/>
              <a:buChar char="■"/>
              <a:defRPr i="1" sz="2400">
                <a:latin typeface="Lora"/>
                <a:ea typeface="Lora"/>
                <a:cs typeface="Lora"/>
                <a:sym typeface="Lora"/>
              </a:defRPr>
            </a:lvl9pPr>
          </a:lstStyle>
          <a:p/>
        </p:txBody>
      </p:sp>
      <p:cxnSp>
        <p:nvCxnSpPr>
          <p:cNvPr id="107" name="Google Shape;107;p18"/>
          <p:cNvCxnSpPr/>
          <p:nvPr/>
        </p:nvCxnSpPr>
        <p:spPr>
          <a:xfrm>
            <a:off x="4584075" y="3676500"/>
            <a:ext cx="0" cy="1480500"/>
          </a:xfrm>
          <a:prstGeom prst="straightConnector1">
            <a:avLst/>
          </a:prstGeom>
          <a:noFill/>
          <a:ln cap="flat" cmpd="sng" w="9525">
            <a:solidFill>
              <a:srgbClr val="CCCCCC"/>
            </a:solidFill>
            <a:prstDash val="solid"/>
            <a:round/>
            <a:headEnd len="sm" w="sm" type="none"/>
            <a:tailEnd len="sm" w="sm" type="none"/>
          </a:ln>
        </p:spPr>
      </p:cxnSp>
      <p:sp>
        <p:nvSpPr>
          <p:cNvPr id="108" name="Google Shape;108;p18"/>
          <p:cNvSpPr/>
          <p:nvPr/>
        </p:nvSpPr>
        <p:spPr>
          <a:xfrm>
            <a:off x="4288500" y="3393000"/>
            <a:ext cx="567000" cy="5670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8"/>
          <p:cNvSpPr txBox="1"/>
          <p:nvPr/>
        </p:nvSpPr>
        <p:spPr>
          <a:xfrm>
            <a:off x="3593400" y="3412652"/>
            <a:ext cx="19572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Arial"/>
              <a:buNone/>
            </a:pPr>
            <a:r>
              <a:rPr b="1" i="0" lang="en" sz="3600" u="none" cap="none" strike="noStrike">
                <a:solidFill>
                  <a:srgbClr val="000000"/>
                </a:solidFill>
                <a:latin typeface="Lora"/>
                <a:ea typeface="Lora"/>
                <a:cs typeface="Lora"/>
                <a:sym typeface="Lora"/>
              </a:rPr>
              <a:t>“</a:t>
            </a:r>
            <a:endParaRPr b="1" i="0" sz="3600" u="none" cap="none" strike="noStrike">
              <a:solidFill>
                <a:srgbClr val="000000"/>
              </a:solidFill>
              <a:latin typeface="Lora"/>
              <a:ea typeface="Lora"/>
              <a:cs typeface="Lora"/>
              <a:sym typeface="Lora"/>
            </a:endParaRPr>
          </a:p>
        </p:txBody>
      </p:sp>
      <p:sp>
        <p:nvSpPr>
          <p:cNvPr id="110" name="Google Shape;110;p18"/>
          <p:cNvSpPr txBox="1"/>
          <p:nvPr>
            <p:ph idx="12" type="sldNum"/>
          </p:nvPr>
        </p:nvSpPr>
        <p:spPr>
          <a:xfrm>
            <a:off x="4297650" y="1"/>
            <a:ext cx="548700" cy="3936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111" name="Shape 111"/>
        <p:cNvGrpSpPr/>
        <p:nvPr/>
      </p:nvGrpSpPr>
      <p:grpSpPr>
        <a:xfrm>
          <a:off x="0" y="0"/>
          <a:ext cx="0" cy="0"/>
          <a:chOff x="0" y="0"/>
          <a:chExt cx="0" cy="0"/>
        </a:xfrm>
      </p:grpSpPr>
      <p:cxnSp>
        <p:nvCxnSpPr>
          <p:cNvPr id="112" name="Google Shape;112;p19"/>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113" name="Google Shape;113;p19"/>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9"/>
          <p:cNvSpPr txBox="1"/>
          <p:nvPr>
            <p:ph type="title"/>
          </p:nvPr>
        </p:nvSpPr>
        <p:spPr>
          <a:xfrm>
            <a:off x="1381250" y="896112"/>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Font typeface="Lora"/>
              <a:buNone/>
              <a:defRPr b="1" sz="2000">
                <a:latin typeface="Lora"/>
                <a:ea typeface="Lora"/>
                <a:cs typeface="Lora"/>
                <a:sym typeface="Lora"/>
              </a:defRPr>
            </a:lvl1pPr>
            <a:lvl2pPr lvl="1"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2pPr>
            <a:lvl3pPr lvl="2"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3pPr>
            <a:lvl4pPr lvl="3"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4pPr>
            <a:lvl5pPr lvl="4"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5pPr>
            <a:lvl6pPr lvl="5"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6pPr>
            <a:lvl7pPr lvl="6"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7pPr>
            <a:lvl8pPr lvl="7"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8pPr>
            <a:lvl9pPr lvl="8"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9pPr>
          </a:lstStyle>
          <a:p/>
        </p:txBody>
      </p:sp>
      <p:sp>
        <p:nvSpPr>
          <p:cNvPr id="115" name="Google Shape;115;p19"/>
          <p:cNvSpPr txBox="1"/>
          <p:nvPr>
            <p:ph idx="1" type="body"/>
          </p:nvPr>
        </p:nvSpPr>
        <p:spPr>
          <a:xfrm>
            <a:off x="1381250" y="1616470"/>
            <a:ext cx="6809700" cy="3112200"/>
          </a:xfrm>
          <a:prstGeom prst="rect">
            <a:avLst/>
          </a:prstGeom>
          <a:noFill/>
          <a:ln>
            <a:noFill/>
          </a:ln>
        </p:spPr>
        <p:txBody>
          <a:bodyPr anchorCtr="0" anchor="t" bIns="91425" lIns="91425" spcFirstLastPara="1" rIns="91425" wrap="square" tIns="91425">
            <a:noAutofit/>
          </a:bodyPr>
          <a:lstStyle>
            <a:lvl1pPr indent="-381000" lvl="0" marL="457200" algn="l">
              <a:lnSpc>
                <a:spcPct val="100000"/>
              </a:lnSpc>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indent="-355600" lvl="1" marL="914400" algn="l">
              <a:lnSpc>
                <a:spcPct val="100000"/>
              </a:lnSpc>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indent="-355600" lvl="2" marL="1371600" algn="l">
              <a:lnSpc>
                <a:spcPct val="100000"/>
              </a:lnSpc>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indent="-342900" lvl="3" marL="18288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indent="-342900" lvl="4" marL="22860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indent="-342900" lvl="5" marL="27432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indent="-342900" lvl="6" marL="32004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indent="-342900" lvl="7" marL="36576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indent="-342900" lvl="8" marL="41148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p:txBody>
      </p:sp>
      <p:cxnSp>
        <p:nvCxnSpPr>
          <p:cNvPr id="116" name="Google Shape;116;p19"/>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117" name="Google Shape;117;p1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118" name="Shape 118"/>
        <p:cNvGrpSpPr/>
        <p:nvPr/>
      </p:nvGrpSpPr>
      <p:grpSpPr>
        <a:xfrm>
          <a:off x="0" y="0"/>
          <a:ext cx="0" cy="0"/>
          <a:chOff x="0" y="0"/>
          <a:chExt cx="0" cy="0"/>
        </a:xfrm>
      </p:grpSpPr>
      <p:sp>
        <p:nvSpPr>
          <p:cNvPr id="119" name="Google Shape;119;p20"/>
          <p:cNvSpPr txBox="1"/>
          <p:nvPr>
            <p:ph type="title"/>
          </p:nvPr>
        </p:nvSpPr>
        <p:spPr>
          <a:xfrm>
            <a:off x="1381250" y="896112"/>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sp>
        <p:nvSpPr>
          <p:cNvPr id="120" name="Google Shape;120;p20"/>
          <p:cNvSpPr txBox="1"/>
          <p:nvPr>
            <p:ph idx="1" type="body"/>
          </p:nvPr>
        </p:nvSpPr>
        <p:spPr>
          <a:xfrm>
            <a:off x="1381250"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21" name="Google Shape;121;p20"/>
          <p:cNvSpPr txBox="1"/>
          <p:nvPr>
            <p:ph idx="2" type="body"/>
          </p:nvPr>
        </p:nvSpPr>
        <p:spPr>
          <a:xfrm>
            <a:off x="3834912"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122" name="Google Shape;122;p20"/>
          <p:cNvSpPr txBox="1"/>
          <p:nvPr>
            <p:ph idx="3" type="body"/>
          </p:nvPr>
        </p:nvSpPr>
        <p:spPr>
          <a:xfrm>
            <a:off x="6288573"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cxnSp>
        <p:nvCxnSpPr>
          <p:cNvPr id="123" name="Google Shape;123;p20"/>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124" name="Google Shape;124;p20"/>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25" name="Google Shape;125;p20"/>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126" name="Google Shape;126;p2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7" name="Shape 127"/>
        <p:cNvGrpSpPr/>
        <p:nvPr/>
      </p:nvGrpSpPr>
      <p:grpSpPr>
        <a:xfrm>
          <a:off x="0" y="0"/>
          <a:ext cx="0" cy="0"/>
          <a:chOff x="0" y="0"/>
          <a:chExt cx="0" cy="0"/>
        </a:xfrm>
      </p:grpSpPr>
      <p:sp>
        <p:nvSpPr>
          <p:cNvPr id="128" name="Google Shape;128;p21"/>
          <p:cNvSpPr txBox="1"/>
          <p:nvPr>
            <p:ph type="title"/>
          </p:nvPr>
        </p:nvSpPr>
        <p:spPr>
          <a:xfrm>
            <a:off x="1381250" y="896112"/>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cxnSp>
        <p:nvCxnSpPr>
          <p:cNvPr id="129" name="Google Shape;129;p21"/>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130" name="Google Shape;130;p21"/>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31" name="Google Shape;131;p21"/>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132" name="Google Shape;132;p2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 name="Google Shape;20;p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 name="Google Shape;21;p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 name="Google Shape;22;p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3" name="Shape 133"/>
        <p:cNvGrpSpPr/>
        <p:nvPr/>
      </p:nvGrpSpPr>
      <p:grpSpPr>
        <a:xfrm>
          <a:off x="0" y="0"/>
          <a:ext cx="0" cy="0"/>
          <a:chOff x="0" y="0"/>
          <a:chExt cx="0" cy="0"/>
        </a:xfrm>
      </p:grpSpPr>
      <p:sp>
        <p:nvSpPr>
          <p:cNvPr id="134" name="Google Shape;134;p22"/>
          <p:cNvSpPr txBox="1"/>
          <p:nvPr>
            <p:ph idx="1" type="body"/>
          </p:nvPr>
        </p:nvSpPr>
        <p:spPr>
          <a:xfrm>
            <a:off x="1990450" y="4037375"/>
            <a:ext cx="5163000" cy="519600"/>
          </a:xfrm>
          <a:prstGeom prst="rect">
            <a:avLst/>
          </a:prstGeom>
          <a:noFill/>
          <a:ln>
            <a:noFill/>
          </a:ln>
        </p:spPr>
        <p:txBody>
          <a:bodyPr anchorCtr="0" anchor="b" bIns="91425" lIns="91425" spcFirstLastPara="1" rIns="91425" wrap="square" tIns="91425">
            <a:noAutofit/>
          </a:bodyPr>
          <a:lstStyle>
            <a:lvl1pPr indent="-228600" lvl="0" marL="457200" algn="ctr">
              <a:lnSpc>
                <a:spcPct val="100000"/>
              </a:lnSpc>
              <a:spcBef>
                <a:spcPts val="360"/>
              </a:spcBef>
              <a:spcAft>
                <a:spcPts val="0"/>
              </a:spcAft>
              <a:buSzPts val="1400"/>
              <a:buFont typeface="Lora"/>
              <a:buNone/>
              <a:defRPr i="1" sz="1400">
                <a:latin typeface="Lora"/>
                <a:ea typeface="Lora"/>
                <a:cs typeface="Lora"/>
                <a:sym typeface="Lora"/>
              </a:defRPr>
            </a:lvl1pPr>
          </a:lstStyle>
          <a:p/>
        </p:txBody>
      </p:sp>
      <p:cxnSp>
        <p:nvCxnSpPr>
          <p:cNvPr id="135" name="Google Shape;135;p22"/>
          <p:cNvCxnSpPr/>
          <p:nvPr/>
        </p:nvCxnSpPr>
        <p:spPr>
          <a:xfrm>
            <a:off x="-6025" y="4666129"/>
            <a:ext cx="9162000" cy="0"/>
          </a:xfrm>
          <a:prstGeom prst="straightConnector1">
            <a:avLst/>
          </a:prstGeom>
          <a:noFill/>
          <a:ln cap="flat" cmpd="sng" w="9525">
            <a:solidFill>
              <a:srgbClr val="CCCCCC"/>
            </a:solidFill>
            <a:prstDash val="solid"/>
            <a:round/>
            <a:headEnd len="sm" w="sm" type="none"/>
            <a:tailEnd len="sm" w="sm" type="none"/>
          </a:ln>
        </p:spPr>
      </p:cxnSp>
      <p:sp>
        <p:nvSpPr>
          <p:cNvPr id="136" name="Google Shape;136;p22"/>
          <p:cNvSpPr/>
          <p:nvPr/>
        </p:nvSpPr>
        <p:spPr>
          <a:xfrm>
            <a:off x="4457400" y="4551496"/>
            <a:ext cx="229200" cy="2292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2"/>
          <p:cNvSpPr txBox="1"/>
          <p:nvPr>
            <p:ph idx="12" type="sldNum"/>
          </p:nvPr>
        </p:nvSpPr>
        <p:spPr>
          <a:xfrm>
            <a:off x="4297650" y="4780700"/>
            <a:ext cx="548700" cy="3627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cxnSp>
        <p:nvCxnSpPr>
          <p:cNvPr id="139" name="Google Shape;139;p23"/>
          <p:cNvCxnSpPr/>
          <p:nvPr/>
        </p:nvCxnSpPr>
        <p:spPr>
          <a:xfrm>
            <a:off x="-6025" y="4513729"/>
            <a:ext cx="9162000" cy="0"/>
          </a:xfrm>
          <a:prstGeom prst="straightConnector1">
            <a:avLst/>
          </a:prstGeom>
          <a:noFill/>
          <a:ln cap="flat" cmpd="sng" w="9525">
            <a:solidFill>
              <a:srgbClr val="CCCCCC"/>
            </a:solidFill>
            <a:prstDash val="solid"/>
            <a:round/>
            <a:headEnd len="sm" w="sm" type="none"/>
            <a:tailEnd len="sm" w="sm" type="none"/>
          </a:ln>
        </p:spPr>
      </p:cxnSp>
      <p:sp>
        <p:nvSpPr>
          <p:cNvPr id="140" name="Google Shape;140;p23"/>
          <p:cNvSpPr/>
          <p:nvPr/>
        </p:nvSpPr>
        <p:spPr>
          <a:xfrm>
            <a:off x="4293700" y="4235405"/>
            <a:ext cx="556500" cy="5565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3"/>
          <p:cNvSpPr txBox="1"/>
          <p:nvPr>
            <p:ph idx="12" type="sldNum"/>
          </p:nvPr>
        </p:nvSpPr>
        <p:spPr>
          <a:xfrm>
            <a:off x="4297650" y="4791900"/>
            <a:ext cx="548700" cy="351600"/>
          </a:xfrm>
          <a:prstGeom prst="rect">
            <a:avLst/>
          </a:prstGeom>
          <a:noFill/>
          <a:ln>
            <a:noFill/>
          </a:ln>
        </p:spPr>
        <p:txBody>
          <a:bodyPr anchorCtr="0" anchor="ctr" bIns="91425" lIns="91425" spcFirstLastPara="1" rIns="91425" wrap="square" tIns="91425">
            <a:noAutofit/>
          </a:bodyPr>
          <a:lstStyle>
            <a:lvl1pPr indent="0" lvl="0"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ct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 name="Google Shape;25;p4"/>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26" name="Google Shape;26;p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7" name="Google Shape;27;p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 name="Google Shape;28;p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5"/>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1" name="Google Shape;31;p5"/>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2" name="Google Shape;32;p5"/>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 name="Google Shape;34;p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p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6"/>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 name="Google Shape;38;p6"/>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9" name="Google Shape;39;p6"/>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0" name="Google Shape;40;p6"/>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1" name="Google Shape;41;p6"/>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 name="Google Shape;43;p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 name="Google Shape;44;p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7"/>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7" name="Google Shape;47;p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 name="Google Shape;48;p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9" name="Google Shape;49;p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3" name="Google Shape;53;p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6" name="Google Shape;56;p9"/>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7" name="Google Shape;57;p9"/>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58" name="Google Shape;58;p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10"/>
          <p:cNvSpPr/>
          <p:nvPr>
            <p:ph idx="2" type="pic"/>
          </p:nvPr>
        </p:nvSpPr>
        <p:spPr>
          <a:xfrm>
            <a:off x="3887391" y="740569"/>
            <a:ext cx="4629150" cy="3655219"/>
          </a:xfrm>
          <a:prstGeom prst="rect">
            <a:avLst/>
          </a:prstGeom>
          <a:noFill/>
          <a:ln>
            <a:noFill/>
          </a:ln>
        </p:spPr>
      </p:sp>
      <p:sp>
        <p:nvSpPr>
          <p:cNvPr id="64" name="Google Shape;64;p10"/>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65" name="Google Shape;65;p1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1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1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theme" Target="../theme/theme1.xml"/><Relationship Id="rId10" Type="http://schemas.openxmlformats.org/officeDocument/2006/relationships/slideLayout" Target="../slideLayouts/slideLayout2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idx="1" type="body"/>
          </p:nvPr>
        </p:nvSpPr>
        <p:spPr>
          <a:xfrm>
            <a:off x="1381250" y="1616470"/>
            <a:ext cx="6809700" cy="3112200"/>
          </a:xfrm>
          <a:prstGeom prst="rect">
            <a:avLst/>
          </a:prstGeom>
          <a:noFill/>
          <a:ln>
            <a:noFill/>
          </a:ln>
        </p:spPr>
        <p:txBody>
          <a:bodyPr anchorCtr="0" anchor="t" bIns="91425" lIns="91425" spcFirstLastPara="1" rIns="91425" wrap="square" tIns="91425">
            <a:noAutofit/>
          </a:bodyPr>
          <a:lstStyle>
            <a:lvl1pPr indent="-381000" lvl="0" marL="457200" marR="0" rtl="0" algn="l">
              <a:lnSpc>
                <a:spcPct val="100000"/>
              </a:lnSpc>
              <a:spcBef>
                <a:spcPts val="600"/>
              </a:spcBef>
              <a:spcAft>
                <a:spcPts val="0"/>
              </a:spcAft>
              <a:buClr>
                <a:schemeClr val="accent1"/>
              </a:buClr>
              <a:buSzPts val="2400"/>
              <a:buFont typeface="Quattrocento Sans"/>
              <a:buChar char="◉"/>
              <a:defRPr b="0" i="0" sz="2400" u="none" cap="none" strike="noStrike">
                <a:solidFill>
                  <a:schemeClr val="dk1"/>
                </a:solidFill>
                <a:latin typeface="Quattrocento Sans"/>
                <a:ea typeface="Quattrocento Sans"/>
                <a:cs typeface="Quattrocento Sans"/>
                <a:sym typeface="Quattrocento Sans"/>
              </a:defRPr>
            </a:lvl1pPr>
            <a:lvl2pPr indent="-355600" lvl="1" marL="914400" marR="0" rtl="0" algn="l">
              <a:lnSpc>
                <a:spcPct val="100000"/>
              </a:lnSpc>
              <a:spcBef>
                <a:spcPts val="0"/>
              </a:spcBef>
              <a:spcAft>
                <a:spcPts val="0"/>
              </a:spcAft>
              <a:buClr>
                <a:schemeClr val="accent1"/>
              </a:buClr>
              <a:buSzPts val="2000"/>
              <a:buFont typeface="Quattrocento Sans"/>
              <a:buChar char="○"/>
              <a:defRPr b="0" i="0" sz="2000" u="none" cap="none" strike="noStrike">
                <a:solidFill>
                  <a:schemeClr val="dk1"/>
                </a:solidFill>
                <a:latin typeface="Quattrocento Sans"/>
                <a:ea typeface="Quattrocento Sans"/>
                <a:cs typeface="Quattrocento Sans"/>
                <a:sym typeface="Quattrocento Sans"/>
              </a:defRPr>
            </a:lvl2pPr>
            <a:lvl3pPr indent="-355600" lvl="2" marL="1371600" marR="0" rtl="0" algn="l">
              <a:lnSpc>
                <a:spcPct val="100000"/>
              </a:lnSpc>
              <a:spcBef>
                <a:spcPts val="0"/>
              </a:spcBef>
              <a:spcAft>
                <a:spcPts val="0"/>
              </a:spcAft>
              <a:buClr>
                <a:schemeClr val="accent1"/>
              </a:buClr>
              <a:buSzPts val="2000"/>
              <a:buFont typeface="Quattrocento Sans"/>
              <a:buChar char="■"/>
              <a:defRPr b="0" i="0" sz="2000" u="none" cap="none" strike="noStrike">
                <a:solidFill>
                  <a:schemeClr val="dk1"/>
                </a:solidFill>
                <a:latin typeface="Quattrocento Sans"/>
                <a:ea typeface="Quattrocento Sans"/>
                <a:cs typeface="Quattrocento Sans"/>
                <a:sym typeface="Quattrocento Sans"/>
              </a:defRPr>
            </a:lvl3pPr>
            <a:lvl4pPr indent="-342900" lvl="3" marL="1828800" marR="0" rtl="0" algn="l">
              <a:lnSpc>
                <a:spcPct val="100000"/>
              </a:lnSpc>
              <a:spcBef>
                <a:spcPts val="0"/>
              </a:spcBef>
              <a:spcAft>
                <a:spcPts val="0"/>
              </a:spcAft>
              <a:buClr>
                <a:schemeClr val="accent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4pPr>
            <a:lvl5pPr indent="-342900" lvl="4" marL="22860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5pPr>
            <a:lvl6pPr indent="-342900" lvl="5" marL="27432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6pPr>
            <a:lvl7pPr indent="-342900" lvl="6" marL="32004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7pPr>
            <a:lvl8pPr indent="-342900" lvl="7" marL="36576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8pPr>
            <a:lvl9pPr indent="-342900" lvl="8" marL="41148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82" name="Google Shape;82;p13"/>
          <p:cNvSpPr txBox="1"/>
          <p:nvPr>
            <p:ph type="title"/>
          </p:nvPr>
        </p:nvSpPr>
        <p:spPr>
          <a:xfrm>
            <a:off x="1381250" y="896549"/>
            <a:ext cx="6809700" cy="4356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1pPr>
            <a:lvl2pPr lvl="1"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2pPr>
            <a:lvl3pPr lvl="2"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3pPr>
            <a:lvl4pPr lvl="3"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4pPr>
            <a:lvl5pPr lvl="4"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5pPr>
            <a:lvl6pPr lvl="5"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6pPr>
            <a:lvl7pPr lvl="6"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7pPr>
            <a:lvl8pPr lvl="7"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8pPr>
            <a:lvl9pPr lvl="8"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9pPr>
          </a:lstStyle>
          <a:p/>
        </p:txBody>
      </p:sp>
      <p:sp>
        <p:nvSpPr>
          <p:cNvPr id="83" name="Google Shape;83;p1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8.jpg"/><Relationship Id="rId5"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7.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1.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8.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13.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2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12.png"/><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29.png"/><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25.png"/><Relationship Id="rId4" Type="http://schemas.openxmlformats.org/officeDocument/2006/relationships/image" Target="../media/image21.png"/><Relationship Id="rId5" Type="http://schemas.openxmlformats.org/officeDocument/2006/relationships/image" Target="../media/image27.png"/><Relationship Id="rId6" Type="http://schemas.openxmlformats.org/officeDocument/2006/relationships/image" Target="../media/image22.png"/><Relationship Id="rId7" Type="http://schemas.openxmlformats.org/officeDocument/2006/relationships/image" Target="../media/image24.png"/><Relationship Id="rId8"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26.png"/><Relationship Id="rId4" Type="http://schemas.openxmlformats.org/officeDocument/2006/relationships/image" Target="../media/image33.png"/><Relationship Id="rId5" Type="http://schemas.openxmlformats.org/officeDocument/2006/relationships/image" Target="../media/image41.png"/><Relationship Id="rId6"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36.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35.png"/><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32.png"/><Relationship Id="rId4" Type="http://schemas.openxmlformats.org/officeDocument/2006/relationships/image" Target="../media/image34.png"/><Relationship Id="rId5" Type="http://schemas.openxmlformats.org/officeDocument/2006/relationships/image" Target="../media/image3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4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40.png"/><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48.png"/><Relationship Id="rId4" Type="http://schemas.openxmlformats.org/officeDocument/2006/relationships/image" Target="../media/image39.png"/><Relationship Id="rId10" Type="http://schemas.openxmlformats.org/officeDocument/2006/relationships/image" Target="../media/image53.png"/><Relationship Id="rId9"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50.png"/><Relationship Id="rId7" Type="http://schemas.openxmlformats.org/officeDocument/2006/relationships/image" Target="../media/image45.png"/><Relationship Id="rId8" Type="http://schemas.openxmlformats.org/officeDocument/2006/relationships/image" Target="../media/image5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49.png"/><Relationship Id="rId4" Type="http://schemas.openxmlformats.org/officeDocument/2006/relationships/image" Target="../media/image51.png"/><Relationship Id="rId9" Type="http://schemas.openxmlformats.org/officeDocument/2006/relationships/image" Target="../media/image64.png"/><Relationship Id="rId5" Type="http://schemas.openxmlformats.org/officeDocument/2006/relationships/image" Target="../media/image58.png"/><Relationship Id="rId6" Type="http://schemas.openxmlformats.org/officeDocument/2006/relationships/image" Target="../media/image52.png"/><Relationship Id="rId7" Type="http://schemas.openxmlformats.org/officeDocument/2006/relationships/image" Target="../media/image56.png"/><Relationship Id="rId8" Type="http://schemas.openxmlformats.org/officeDocument/2006/relationships/image" Target="../media/image5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55.png"/><Relationship Id="rId4" Type="http://schemas.openxmlformats.org/officeDocument/2006/relationships/image" Target="../media/image61.png"/><Relationship Id="rId5" Type="http://schemas.openxmlformats.org/officeDocument/2006/relationships/image" Target="../media/image62.png"/><Relationship Id="rId6" Type="http://schemas.openxmlformats.org/officeDocument/2006/relationships/image" Target="../media/image60.png"/><Relationship Id="rId7" Type="http://schemas.openxmlformats.org/officeDocument/2006/relationships/image" Target="../media/image59.png"/><Relationship Id="rId8" Type="http://schemas.openxmlformats.org/officeDocument/2006/relationships/image" Target="../media/image6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68.png"/><Relationship Id="rId4" Type="http://schemas.openxmlformats.org/officeDocument/2006/relationships/image" Target="../media/image67.png"/><Relationship Id="rId5" Type="http://schemas.openxmlformats.org/officeDocument/2006/relationships/image" Target="../media/image69.png"/><Relationship Id="rId6" Type="http://schemas.openxmlformats.org/officeDocument/2006/relationships/image" Target="../media/image6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 Id="rId3" Type="http://schemas.openxmlformats.org/officeDocument/2006/relationships/hyperlink" Target="http://drive.google.com/file/d/12h0jMJZsXPgajkmsJGfZlLgNe1x_chJF/view" TargetMode="External"/><Relationship Id="rId4" Type="http://schemas.openxmlformats.org/officeDocument/2006/relationships/image" Target="../media/image65.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5" name="Shape 145"/>
        <p:cNvGrpSpPr/>
        <p:nvPr/>
      </p:nvGrpSpPr>
      <p:grpSpPr>
        <a:xfrm>
          <a:off x="0" y="0"/>
          <a:ext cx="0" cy="0"/>
          <a:chOff x="0" y="0"/>
          <a:chExt cx="0" cy="0"/>
        </a:xfrm>
      </p:grpSpPr>
      <p:sp>
        <p:nvSpPr>
          <p:cNvPr id="146" name="Google Shape;146;p24"/>
          <p:cNvSpPr txBox="1"/>
          <p:nvPr>
            <p:ph type="ctrTitle"/>
          </p:nvPr>
        </p:nvSpPr>
        <p:spPr>
          <a:xfrm>
            <a:off x="1143000" y="1992923"/>
            <a:ext cx="6858000" cy="1159606"/>
          </a:xfrm>
          <a:prstGeom prst="rect">
            <a:avLst/>
          </a:prstGeom>
          <a:solidFill>
            <a:srgbClr val="D8D8D8">
              <a:alpha val="49411"/>
            </a:srgbClr>
          </a:solid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rgbClr val="C00000"/>
              </a:buClr>
              <a:buSzPts val="3300"/>
              <a:buFont typeface="Calibri"/>
              <a:buNone/>
            </a:pPr>
            <a:r>
              <a:rPr b="1" lang="en" sz="3300">
                <a:solidFill>
                  <a:srgbClr val="C00000"/>
                </a:solidFill>
                <a:latin typeface="Calibri"/>
                <a:ea typeface="Calibri"/>
                <a:cs typeface="Calibri"/>
                <a:sym typeface="Calibri"/>
              </a:rPr>
              <a:t>E-Governance in Palestine and the MENA region (INDIGO) Project</a:t>
            </a:r>
            <a:endParaRPr/>
          </a:p>
        </p:txBody>
      </p:sp>
      <p:sp>
        <p:nvSpPr>
          <p:cNvPr id="147" name="Google Shape;147;p24"/>
          <p:cNvSpPr txBox="1"/>
          <p:nvPr>
            <p:ph idx="1" type="subTitle"/>
          </p:nvPr>
        </p:nvSpPr>
        <p:spPr>
          <a:xfrm>
            <a:off x="1143000" y="3260822"/>
            <a:ext cx="6858000" cy="441099"/>
          </a:xfrm>
          <a:prstGeom prst="rect">
            <a:avLst/>
          </a:prstGeom>
          <a:solidFill>
            <a:srgbClr val="F2F2F2">
              <a:alpha val="48235"/>
            </a:srgbClr>
          </a:solid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t>Water and You</a:t>
            </a:r>
            <a:endParaRPr/>
          </a:p>
        </p:txBody>
      </p:sp>
      <p:pic>
        <p:nvPicPr>
          <p:cNvPr id="148" name="Google Shape;148;p24"/>
          <p:cNvPicPr preferRelativeResize="0"/>
          <p:nvPr/>
        </p:nvPicPr>
        <p:blipFill rotWithShape="1">
          <a:blip r:embed="rId3">
            <a:alphaModFix/>
          </a:blip>
          <a:srcRect b="0" l="0" r="0" t="0"/>
          <a:stretch/>
        </p:blipFill>
        <p:spPr>
          <a:xfrm>
            <a:off x="6986452" y="371073"/>
            <a:ext cx="1014548" cy="1015600"/>
          </a:xfrm>
          <a:prstGeom prst="rect">
            <a:avLst/>
          </a:prstGeom>
          <a:noFill/>
          <a:ln>
            <a:noFill/>
          </a:ln>
        </p:spPr>
      </p:pic>
      <p:pic>
        <p:nvPicPr>
          <p:cNvPr id="149" name="Google Shape;149;p24"/>
          <p:cNvPicPr preferRelativeResize="0"/>
          <p:nvPr/>
        </p:nvPicPr>
        <p:blipFill rotWithShape="1">
          <a:blip r:embed="rId4">
            <a:alphaModFix/>
          </a:blip>
          <a:srcRect b="0" l="0" r="0" t="0"/>
          <a:stretch/>
        </p:blipFill>
        <p:spPr>
          <a:xfrm>
            <a:off x="808655" y="371073"/>
            <a:ext cx="3871365" cy="1347370"/>
          </a:xfrm>
          <a:prstGeom prst="rect">
            <a:avLst/>
          </a:prstGeom>
          <a:noFill/>
          <a:ln>
            <a:noFill/>
          </a:ln>
        </p:spPr>
      </p:pic>
      <p:pic>
        <p:nvPicPr>
          <p:cNvPr id="150" name="Google Shape;150;p24"/>
          <p:cNvPicPr preferRelativeResize="0"/>
          <p:nvPr/>
        </p:nvPicPr>
        <p:blipFill rotWithShape="1">
          <a:blip r:embed="rId5">
            <a:alphaModFix/>
          </a:blip>
          <a:srcRect b="0" l="0" r="0" t="0"/>
          <a:stretch/>
        </p:blipFill>
        <p:spPr>
          <a:xfrm>
            <a:off x="4024849" y="3810225"/>
            <a:ext cx="1094301" cy="9614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3"/>
          <p:cNvSpPr txBox="1"/>
          <p:nvPr>
            <p:ph idx="1" type="body"/>
          </p:nvPr>
        </p:nvSpPr>
        <p:spPr>
          <a:xfrm>
            <a:off x="902675" y="1618700"/>
            <a:ext cx="7640400" cy="24960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dk1"/>
              </a:buClr>
              <a:buSzPts val="2000"/>
              <a:buChar char="◉"/>
            </a:pPr>
            <a:r>
              <a:rPr lang="en"/>
              <a:t>Create a dynamic water distribution system</a:t>
            </a:r>
            <a:endParaRPr/>
          </a:p>
          <a:p>
            <a:pPr indent="-355600" lvl="0" marL="457200" rtl="0" algn="l">
              <a:lnSpc>
                <a:spcPct val="100000"/>
              </a:lnSpc>
              <a:spcBef>
                <a:spcPts val="0"/>
              </a:spcBef>
              <a:spcAft>
                <a:spcPts val="0"/>
              </a:spcAft>
              <a:buClr>
                <a:schemeClr val="dk1"/>
              </a:buClr>
              <a:buSzPts val="2000"/>
              <a:buChar char="◉"/>
            </a:pPr>
            <a:r>
              <a:rPr lang="en"/>
              <a:t>Automate the process of communication between the citizens and their municipalities</a:t>
            </a:r>
            <a:endParaRPr/>
          </a:p>
          <a:p>
            <a:pPr indent="-355600" lvl="0" marL="457200" rtl="0" algn="l">
              <a:lnSpc>
                <a:spcPct val="100000"/>
              </a:lnSpc>
              <a:spcBef>
                <a:spcPts val="0"/>
              </a:spcBef>
              <a:spcAft>
                <a:spcPts val="0"/>
              </a:spcAft>
              <a:buClr>
                <a:schemeClr val="dk1"/>
              </a:buClr>
              <a:buSzPts val="2000"/>
              <a:buChar char="◉"/>
            </a:pPr>
            <a:r>
              <a:rPr lang="en"/>
              <a:t>Create a database to store and document the municipalities data</a:t>
            </a:r>
            <a:endParaRPr/>
          </a:p>
          <a:p>
            <a:pPr indent="-355600" lvl="0" marL="457200" rtl="0" algn="l">
              <a:lnSpc>
                <a:spcPct val="100000"/>
              </a:lnSpc>
              <a:spcBef>
                <a:spcPts val="0"/>
              </a:spcBef>
              <a:spcAft>
                <a:spcPts val="0"/>
              </a:spcAft>
              <a:buClr>
                <a:schemeClr val="dk1"/>
              </a:buClr>
              <a:buSzPts val="2000"/>
              <a:buChar char="◉"/>
            </a:pPr>
            <a:r>
              <a:rPr lang="en"/>
              <a:t>Show all of the complaints, new water orders and water network on the map</a:t>
            </a:r>
            <a:endParaRPr/>
          </a:p>
          <a:p>
            <a:pPr indent="0" lvl="0" marL="0" rtl="0" algn="l">
              <a:lnSpc>
                <a:spcPct val="100000"/>
              </a:lnSpc>
              <a:spcBef>
                <a:spcPts val="600"/>
              </a:spcBef>
              <a:spcAft>
                <a:spcPts val="0"/>
              </a:spcAft>
              <a:buSzPts val="2000"/>
              <a:buNone/>
            </a:pPr>
            <a:r>
              <a:t/>
            </a:r>
            <a:endParaRPr/>
          </a:p>
        </p:txBody>
      </p:sp>
      <p:sp>
        <p:nvSpPr>
          <p:cNvPr id="302" name="Google Shape;302;p33"/>
          <p:cNvSpPr txBox="1"/>
          <p:nvPr>
            <p:ph type="title"/>
          </p:nvPr>
        </p:nvSpPr>
        <p:spPr>
          <a:xfrm>
            <a:off x="1567175" y="899950"/>
            <a:ext cx="1866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Objectives</a:t>
            </a:r>
            <a:endParaRPr/>
          </a:p>
        </p:txBody>
      </p:sp>
      <p:sp>
        <p:nvSpPr>
          <p:cNvPr id="303" name="Google Shape;303;p3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04" name="Google Shape;304;p33"/>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5" name="Google Shape;305;p33"/>
          <p:cNvGrpSpPr/>
          <p:nvPr/>
        </p:nvGrpSpPr>
        <p:grpSpPr>
          <a:xfrm>
            <a:off x="902683" y="1024350"/>
            <a:ext cx="214625" cy="214625"/>
            <a:chOff x="2594050" y="1631825"/>
            <a:chExt cx="439625" cy="439625"/>
          </a:xfrm>
        </p:grpSpPr>
        <p:sp>
          <p:nvSpPr>
            <p:cNvPr id="306" name="Google Shape;306;p33"/>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7" name="Google Shape;307;p33"/>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8" name="Google Shape;308;p33"/>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9" name="Google Shape;309;p33"/>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4"/>
          <p:cNvSpPr txBox="1"/>
          <p:nvPr>
            <p:ph type="ctrTitle"/>
          </p:nvPr>
        </p:nvSpPr>
        <p:spPr>
          <a:xfrm>
            <a:off x="2022225" y="1580650"/>
            <a:ext cx="46719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Human Centered Design</a:t>
            </a:r>
            <a:endParaRPr/>
          </a:p>
        </p:txBody>
      </p:sp>
      <p:sp>
        <p:nvSpPr>
          <p:cNvPr id="315" name="Google Shape;315;p34"/>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6" name="Google Shape;316;p34"/>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3</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35"/>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914400" rtl="0" algn="l">
              <a:lnSpc>
                <a:spcPct val="100000"/>
              </a:lnSpc>
              <a:spcBef>
                <a:spcPts val="600"/>
              </a:spcBef>
              <a:spcAft>
                <a:spcPts val="0"/>
              </a:spcAft>
              <a:buClr>
                <a:schemeClr val="dk1"/>
              </a:buClr>
              <a:buSzPts val="2000"/>
              <a:buChar char="◉"/>
            </a:pPr>
            <a:r>
              <a:rPr b="1" lang="en"/>
              <a:t>Inspiration Phase</a:t>
            </a:r>
            <a:endParaRPr b="1"/>
          </a:p>
          <a:p>
            <a:pPr indent="0" lvl="0" marL="914400" rtl="0" algn="l">
              <a:lnSpc>
                <a:spcPct val="100000"/>
              </a:lnSpc>
              <a:spcBef>
                <a:spcPts val="600"/>
              </a:spcBef>
              <a:spcAft>
                <a:spcPts val="0"/>
              </a:spcAft>
              <a:buSzPts val="2000"/>
              <a:buNone/>
            </a:pPr>
            <a:r>
              <a:rPr lang="en"/>
              <a:t>Interviews with targeted users(citizens and employees) to get more information about the problem, the expected solution from their opinion view, and  if they are willing to use a mobile app or a website for the water service.</a:t>
            </a:r>
            <a:endParaRPr/>
          </a:p>
        </p:txBody>
      </p:sp>
      <p:sp>
        <p:nvSpPr>
          <p:cNvPr id="322" name="Google Shape;322;p35"/>
          <p:cNvSpPr txBox="1"/>
          <p:nvPr>
            <p:ph type="title"/>
          </p:nvPr>
        </p:nvSpPr>
        <p:spPr>
          <a:xfrm>
            <a:off x="1239400" y="1024350"/>
            <a:ext cx="50061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3000"/>
              <a:t>Human Centered Design</a:t>
            </a:r>
            <a:endParaRPr sz="3000"/>
          </a:p>
          <a:p>
            <a:pPr indent="0" lvl="0" marL="0" rtl="0" algn="l">
              <a:lnSpc>
                <a:spcPct val="100000"/>
              </a:lnSpc>
              <a:spcBef>
                <a:spcPts val="0"/>
              </a:spcBef>
              <a:spcAft>
                <a:spcPts val="0"/>
              </a:spcAft>
              <a:buSzPts val="2000"/>
              <a:buNone/>
            </a:pPr>
            <a:r>
              <a:t/>
            </a:r>
            <a:endParaRPr/>
          </a:p>
        </p:txBody>
      </p:sp>
      <p:sp>
        <p:nvSpPr>
          <p:cNvPr id="323" name="Google Shape;323;p3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24" name="Google Shape;324;p35"/>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25" name="Google Shape;325;p35"/>
          <p:cNvGrpSpPr/>
          <p:nvPr/>
        </p:nvGrpSpPr>
        <p:grpSpPr>
          <a:xfrm>
            <a:off x="902683" y="1024350"/>
            <a:ext cx="214625" cy="214625"/>
            <a:chOff x="2594050" y="1631825"/>
            <a:chExt cx="439625" cy="439625"/>
          </a:xfrm>
        </p:grpSpPr>
        <p:sp>
          <p:nvSpPr>
            <p:cNvPr id="326" name="Google Shape;326;p35"/>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p35"/>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p35"/>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35"/>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6"/>
          <p:cNvSpPr txBox="1"/>
          <p:nvPr>
            <p:ph type="title"/>
          </p:nvPr>
        </p:nvSpPr>
        <p:spPr>
          <a:xfrm>
            <a:off x="1239400" y="1024350"/>
            <a:ext cx="50061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3000"/>
              <a:t>Human Centered Design</a:t>
            </a:r>
            <a:endParaRPr sz="3000"/>
          </a:p>
          <a:p>
            <a:pPr indent="0" lvl="0" marL="0" rtl="0" algn="l">
              <a:lnSpc>
                <a:spcPct val="100000"/>
              </a:lnSpc>
              <a:spcBef>
                <a:spcPts val="0"/>
              </a:spcBef>
              <a:spcAft>
                <a:spcPts val="0"/>
              </a:spcAft>
              <a:buSzPts val="2000"/>
              <a:buNone/>
            </a:pPr>
            <a:r>
              <a:t/>
            </a:r>
            <a:endParaRPr/>
          </a:p>
        </p:txBody>
      </p:sp>
      <p:sp>
        <p:nvSpPr>
          <p:cNvPr id="335" name="Google Shape;335;p3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36" name="Google Shape;336;p36"/>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7" name="Google Shape;337;p36"/>
          <p:cNvGrpSpPr/>
          <p:nvPr/>
        </p:nvGrpSpPr>
        <p:grpSpPr>
          <a:xfrm>
            <a:off x="902683" y="1024350"/>
            <a:ext cx="214625" cy="214625"/>
            <a:chOff x="2594050" y="1631825"/>
            <a:chExt cx="439625" cy="439625"/>
          </a:xfrm>
        </p:grpSpPr>
        <p:sp>
          <p:nvSpPr>
            <p:cNvPr id="338" name="Google Shape;338;p36"/>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p36"/>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36"/>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36"/>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342" name="Google Shape;342;p36"/>
          <p:cNvPicPr preferRelativeResize="0"/>
          <p:nvPr/>
        </p:nvPicPr>
        <p:blipFill rotWithShape="1">
          <a:blip r:embed="rId3">
            <a:alphaModFix/>
          </a:blip>
          <a:srcRect b="0" l="0" r="0" t="0"/>
          <a:stretch/>
        </p:blipFill>
        <p:spPr>
          <a:xfrm>
            <a:off x="1750063" y="1335550"/>
            <a:ext cx="3984774" cy="3495137"/>
          </a:xfrm>
          <a:prstGeom prst="rect">
            <a:avLst/>
          </a:prstGeom>
          <a:noFill/>
          <a:ln>
            <a:noFill/>
          </a:ln>
        </p:spPr>
      </p:pic>
      <p:sp>
        <p:nvSpPr>
          <p:cNvPr id="343" name="Google Shape;343;p36"/>
          <p:cNvSpPr txBox="1"/>
          <p:nvPr/>
        </p:nvSpPr>
        <p:spPr>
          <a:xfrm>
            <a:off x="5799200" y="2886175"/>
            <a:ext cx="24588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1" i="0" lang="en" sz="2000" u="none" cap="none" strike="noStrike">
                <a:solidFill>
                  <a:srgbClr val="000000"/>
                </a:solidFill>
                <a:latin typeface="Quattrocento Sans"/>
                <a:ea typeface="Quattrocento Sans"/>
                <a:cs typeface="Quattrocento Sans"/>
                <a:sym typeface="Quattrocento Sans"/>
              </a:rPr>
              <a:t>Interviews Summary </a:t>
            </a:r>
            <a:endParaRPr b="1" i="0" sz="2000" u="none" cap="none" strike="noStrike">
              <a:solidFill>
                <a:srgbClr val="000000"/>
              </a:solidFill>
              <a:latin typeface="Quattrocento Sans"/>
              <a:ea typeface="Quattrocento Sans"/>
              <a:cs typeface="Quattrocento Sans"/>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37"/>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914400" rtl="0" algn="l">
              <a:lnSpc>
                <a:spcPct val="100000"/>
              </a:lnSpc>
              <a:spcBef>
                <a:spcPts val="600"/>
              </a:spcBef>
              <a:spcAft>
                <a:spcPts val="0"/>
              </a:spcAft>
              <a:buClr>
                <a:schemeClr val="dk1"/>
              </a:buClr>
              <a:buSzPts val="2000"/>
              <a:buChar char="◉"/>
            </a:pPr>
            <a:r>
              <a:rPr b="1" lang="en"/>
              <a:t>Ideation Phase</a:t>
            </a:r>
            <a:endParaRPr b="1"/>
          </a:p>
          <a:p>
            <a:pPr indent="0" lvl="0" marL="914400" rtl="0" algn="l">
              <a:lnSpc>
                <a:spcPct val="100000"/>
              </a:lnSpc>
              <a:spcBef>
                <a:spcPts val="600"/>
              </a:spcBef>
              <a:spcAft>
                <a:spcPts val="0"/>
              </a:spcAft>
              <a:buSzPts val="2000"/>
              <a:buNone/>
            </a:pPr>
            <a:r>
              <a:rPr lang="en"/>
              <a:t>Building prototypes of the solution so that it can be developed and modified based on the outcomes of interviews and discussions, as the main objective of the solution is to serve the citizens</a:t>
            </a:r>
            <a:endParaRPr/>
          </a:p>
        </p:txBody>
      </p:sp>
      <p:sp>
        <p:nvSpPr>
          <p:cNvPr id="349" name="Google Shape;349;p37"/>
          <p:cNvSpPr txBox="1"/>
          <p:nvPr>
            <p:ph type="title"/>
          </p:nvPr>
        </p:nvSpPr>
        <p:spPr>
          <a:xfrm>
            <a:off x="1239400" y="1024350"/>
            <a:ext cx="50061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sz="3000"/>
              <a:t>Human Centered Design</a:t>
            </a:r>
            <a:endParaRPr sz="3000"/>
          </a:p>
          <a:p>
            <a:pPr indent="0" lvl="0" marL="0" rtl="0" algn="l">
              <a:lnSpc>
                <a:spcPct val="100000"/>
              </a:lnSpc>
              <a:spcBef>
                <a:spcPts val="0"/>
              </a:spcBef>
              <a:spcAft>
                <a:spcPts val="0"/>
              </a:spcAft>
              <a:buSzPts val="2000"/>
              <a:buNone/>
            </a:pPr>
            <a:r>
              <a:t/>
            </a:r>
            <a:endParaRPr/>
          </a:p>
        </p:txBody>
      </p:sp>
      <p:sp>
        <p:nvSpPr>
          <p:cNvPr id="350" name="Google Shape;350;p3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51" name="Google Shape;351;p37"/>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52" name="Google Shape;352;p37"/>
          <p:cNvGrpSpPr/>
          <p:nvPr/>
        </p:nvGrpSpPr>
        <p:grpSpPr>
          <a:xfrm>
            <a:off x="902683" y="1024350"/>
            <a:ext cx="214625" cy="214625"/>
            <a:chOff x="2594050" y="1631825"/>
            <a:chExt cx="439625" cy="439625"/>
          </a:xfrm>
        </p:grpSpPr>
        <p:sp>
          <p:nvSpPr>
            <p:cNvPr id="353" name="Google Shape;353;p37"/>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4" name="Google Shape;354;p37"/>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p37"/>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37"/>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8"/>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914400" rtl="0" algn="l">
              <a:lnSpc>
                <a:spcPct val="100000"/>
              </a:lnSpc>
              <a:spcBef>
                <a:spcPts val="600"/>
              </a:spcBef>
              <a:spcAft>
                <a:spcPts val="0"/>
              </a:spcAft>
              <a:buClr>
                <a:schemeClr val="dk1"/>
              </a:buClr>
              <a:buSzPts val="2000"/>
              <a:buChar char="◉"/>
            </a:pPr>
            <a:r>
              <a:rPr b="1" lang="en"/>
              <a:t>Implementation Phase</a:t>
            </a:r>
            <a:endParaRPr b="1"/>
          </a:p>
          <a:p>
            <a:pPr indent="0" lvl="0" marL="914400" rtl="0" algn="l">
              <a:lnSpc>
                <a:spcPct val="100000"/>
              </a:lnSpc>
              <a:spcBef>
                <a:spcPts val="600"/>
              </a:spcBef>
              <a:spcAft>
                <a:spcPts val="0"/>
              </a:spcAft>
              <a:buSzPts val="2000"/>
              <a:buNone/>
            </a:pPr>
            <a:r>
              <a:rPr lang="en"/>
              <a:t>Having a mobile application and a website that both provide services to solve the water sector problem.</a:t>
            </a:r>
            <a:endParaRPr/>
          </a:p>
        </p:txBody>
      </p:sp>
      <p:sp>
        <p:nvSpPr>
          <p:cNvPr id="362" name="Google Shape;362;p38"/>
          <p:cNvSpPr txBox="1"/>
          <p:nvPr>
            <p:ph type="title"/>
          </p:nvPr>
        </p:nvSpPr>
        <p:spPr>
          <a:xfrm>
            <a:off x="1239400" y="1024350"/>
            <a:ext cx="50061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sz="3000"/>
              <a:t>Human Centered Design</a:t>
            </a:r>
            <a:endParaRPr sz="3000"/>
          </a:p>
          <a:p>
            <a:pPr indent="0" lvl="0" marL="0" rtl="0" algn="l">
              <a:lnSpc>
                <a:spcPct val="100000"/>
              </a:lnSpc>
              <a:spcBef>
                <a:spcPts val="0"/>
              </a:spcBef>
              <a:spcAft>
                <a:spcPts val="0"/>
              </a:spcAft>
              <a:buSzPts val="2000"/>
              <a:buNone/>
            </a:pPr>
            <a:r>
              <a:t/>
            </a:r>
            <a:endParaRPr/>
          </a:p>
        </p:txBody>
      </p:sp>
      <p:sp>
        <p:nvSpPr>
          <p:cNvPr id="363" name="Google Shape;363;p3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64" name="Google Shape;364;p38"/>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65" name="Google Shape;365;p38"/>
          <p:cNvGrpSpPr/>
          <p:nvPr/>
        </p:nvGrpSpPr>
        <p:grpSpPr>
          <a:xfrm>
            <a:off x="902683" y="1024350"/>
            <a:ext cx="214625" cy="214625"/>
            <a:chOff x="2594050" y="1631825"/>
            <a:chExt cx="439625" cy="439625"/>
          </a:xfrm>
        </p:grpSpPr>
        <p:sp>
          <p:nvSpPr>
            <p:cNvPr id="366" name="Google Shape;366;p3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3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8" name="Google Shape;368;p3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9" name="Google Shape;369;p38"/>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9"/>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Main Features</a:t>
            </a:r>
            <a:endParaRPr/>
          </a:p>
        </p:txBody>
      </p:sp>
      <p:sp>
        <p:nvSpPr>
          <p:cNvPr id="375" name="Google Shape;375;p39"/>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6" name="Google Shape;376;p39"/>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4</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40"/>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dk1"/>
              </a:buClr>
              <a:buSzPts val="2000"/>
              <a:buChar char="◉"/>
            </a:pPr>
            <a:r>
              <a:rPr lang="en"/>
              <a:t>A distribution system which calculate the time needed for pumping enough amount of water for every distribution area.</a:t>
            </a:r>
            <a:endParaRPr/>
          </a:p>
          <a:p>
            <a:pPr indent="-355600" lvl="0" marL="457200" rtl="0" algn="l">
              <a:lnSpc>
                <a:spcPct val="100000"/>
              </a:lnSpc>
              <a:spcBef>
                <a:spcPts val="0"/>
              </a:spcBef>
              <a:spcAft>
                <a:spcPts val="0"/>
              </a:spcAft>
              <a:buClr>
                <a:schemeClr val="dk1"/>
              </a:buClr>
              <a:buSzPts val="2000"/>
              <a:buChar char="◉"/>
            </a:pPr>
            <a:r>
              <a:rPr lang="en"/>
              <a:t>Assigning work for the employees fairly</a:t>
            </a:r>
            <a:endParaRPr/>
          </a:p>
          <a:p>
            <a:pPr indent="-355600" lvl="0" marL="457200" rtl="0" algn="l">
              <a:lnSpc>
                <a:spcPct val="100000"/>
              </a:lnSpc>
              <a:spcBef>
                <a:spcPts val="0"/>
              </a:spcBef>
              <a:spcAft>
                <a:spcPts val="0"/>
              </a:spcAft>
              <a:buClr>
                <a:schemeClr val="dk1"/>
              </a:buClr>
              <a:buSzPts val="2000"/>
              <a:buChar char="◉"/>
            </a:pPr>
            <a:r>
              <a:rPr lang="en"/>
              <a:t>Sending notifications for the citizens to provide the system with their feedback after every water pumping</a:t>
            </a:r>
            <a:endParaRPr/>
          </a:p>
          <a:p>
            <a:pPr indent="-355600" lvl="0" marL="457200" rtl="0" algn="l">
              <a:lnSpc>
                <a:spcPct val="100000"/>
              </a:lnSpc>
              <a:spcBef>
                <a:spcPts val="0"/>
              </a:spcBef>
              <a:spcAft>
                <a:spcPts val="0"/>
              </a:spcAft>
              <a:buClr>
                <a:schemeClr val="dk1"/>
              </a:buClr>
              <a:buSzPts val="2000"/>
              <a:buChar char="◉"/>
            </a:pPr>
            <a:r>
              <a:rPr lang="en"/>
              <a:t>Citizens can send new orders and complaints for the municipality</a:t>
            </a:r>
            <a:endParaRPr/>
          </a:p>
          <a:p>
            <a:pPr indent="-355600" lvl="0" marL="457200" rtl="0" algn="l">
              <a:lnSpc>
                <a:spcPct val="100000"/>
              </a:lnSpc>
              <a:spcBef>
                <a:spcPts val="0"/>
              </a:spcBef>
              <a:spcAft>
                <a:spcPts val="0"/>
              </a:spcAft>
              <a:buClr>
                <a:schemeClr val="dk1"/>
              </a:buClr>
              <a:buSzPts val="2000"/>
              <a:buChar char="◉"/>
            </a:pPr>
            <a:r>
              <a:rPr lang="en"/>
              <a:t>Projecting the complaints, new orders and water network on the map</a:t>
            </a:r>
            <a:endParaRPr/>
          </a:p>
        </p:txBody>
      </p:sp>
      <p:sp>
        <p:nvSpPr>
          <p:cNvPr id="382" name="Google Shape;382;p40"/>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383" name="Google Shape;383;p4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84" name="Google Shape;384;p40"/>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85" name="Google Shape;385;p40"/>
          <p:cNvGrpSpPr/>
          <p:nvPr/>
        </p:nvGrpSpPr>
        <p:grpSpPr>
          <a:xfrm>
            <a:off x="902683" y="1024350"/>
            <a:ext cx="214625" cy="214625"/>
            <a:chOff x="2594050" y="1631825"/>
            <a:chExt cx="439625" cy="439625"/>
          </a:xfrm>
        </p:grpSpPr>
        <p:sp>
          <p:nvSpPr>
            <p:cNvPr id="386" name="Google Shape;386;p40"/>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7" name="Google Shape;387;p40"/>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40"/>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9" name="Google Shape;389;p40"/>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41"/>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dk1"/>
              </a:buClr>
              <a:buSzPts val="2000"/>
              <a:buChar char="◉"/>
            </a:pPr>
            <a:r>
              <a:rPr b="1" lang="en"/>
              <a:t>A distribution system which calculate the time needed for pumping enough amount of water for every distribution area.</a:t>
            </a:r>
            <a:endParaRPr b="1"/>
          </a:p>
          <a:p>
            <a:pPr indent="-355600" lvl="0" marL="457200" rtl="0" algn="l">
              <a:lnSpc>
                <a:spcPct val="100000"/>
              </a:lnSpc>
              <a:spcBef>
                <a:spcPts val="0"/>
              </a:spcBef>
              <a:spcAft>
                <a:spcPts val="0"/>
              </a:spcAft>
              <a:buClr>
                <a:schemeClr val="accent4"/>
              </a:buClr>
              <a:buSzPts val="2000"/>
              <a:buChar char="◉"/>
            </a:pPr>
            <a:r>
              <a:rPr lang="en">
                <a:solidFill>
                  <a:schemeClr val="accent4"/>
                </a:solidFill>
              </a:rPr>
              <a:t>Assigning work for the employees fairly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Sending notifications for the citizens to provide the system with their feedback after every water pumping</a:t>
            </a:r>
            <a:endParaRPr b="1"/>
          </a:p>
          <a:p>
            <a:pPr indent="-355600" lvl="0" marL="457200" rtl="0" algn="l">
              <a:lnSpc>
                <a:spcPct val="100000"/>
              </a:lnSpc>
              <a:spcBef>
                <a:spcPts val="0"/>
              </a:spcBef>
              <a:spcAft>
                <a:spcPts val="0"/>
              </a:spcAft>
              <a:buClr>
                <a:schemeClr val="accent4"/>
              </a:buClr>
              <a:buSzPts val="2000"/>
              <a:buChar char="◉"/>
            </a:pPr>
            <a:r>
              <a:rPr lang="en">
                <a:solidFill>
                  <a:schemeClr val="accent4"/>
                </a:solidFill>
              </a:rPr>
              <a:t>Citizens can send new orders and complaints for the municipality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Projecting the complaints, new orders and water network on the map</a:t>
            </a:r>
            <a:endParaRPr>
              <a:solidFill>
                <a:schemeClr val="accent4"/>
              </a:solidFill>
            </a:endParaRPr>
          </a:p>
        </p:txBody>
      </p:sp>
      <p:sp>
        <p:nvSpPr>
          <p:cNvPr id="395" name="Google Shape;395;p41"/>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396" name="Google Shape;396;p4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397" name="Google Shape;397;p41"/>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98" name="Google Shape;398;p41"/>
          <p:cNvGrpSpPr/>
          <p:nvPr/>
        </p:nvGrpSpPr>
        <p:grpSpPr>
          <a:xfrm>
            <a:off x="902683" y="1024350"/>
            <a:ext cx="214625" cy="214625"/>
            <a:chOff x="2594050" y="1631825"/>
            <a:chExt cx="439625" cy="439625"/>
          </a:xfrm>
        </p:grpSpPr>
        <p:sp>
          <p:nvSpPr>
            <p:cNvPr id="399" name="Google Shape;399;p41"/>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0" name="Google Shape;400;p41"/>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41"/>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41"/>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42"/>
          <p:cNvSpPr txBox="1"/>
          <p:nvPr>
            <p:ph idx="1" type="body"/>
          </p:nvPr>
        </p:nvSpPr>
        <p:spPr>
          <a:xfrm>
            <a:off x="25" y="1425300"/>
            <a:ext cx="9144000" cy="9048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600"/>
              </a:spcBef>
              <a:spcAft>
                <a:spcPts val="0"/>
              </a:spcAft>
              <a:buSzPts val="2000"/>
              <a:buNone/>
            </a:pPr>
            <a:r>
              <a:rPr b="1" lang="en"/>
              <a:t>First</a:t>
            </a:r>
            <a:r>
              <a:rPr lang="en"/>
              <a:t>, Water Engineer determines the distribution areas by drawing them on the map</a:t>
            </a:r>
            <a:endParaRPr/>
          </a:p>
        </p:txBody>
      </p:sp>
      <p:sp>
        <p:nvSpPr>
          <p:cNvPr id="408" name="Google Shape;408;p42"/>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09" name="Google Shape;409;p4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10" name="Google Shape;410;p42"/>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1" name="Google Shape;411;p42"/>
          <p:cNvGrpSpPr/>
          <p:nvPr/>
        </p:nvGrpSpPr>
        <p:grpSpPr>
          <a:xfrm>
            <a:off x="902683" y="1024350"/>
            <a:ext cx="214625" cy="214625"/>
            <a:chOff x="2594050" y="1631825"/>
            <a:chExt cx="439625" cy="439625"/>
          </a:xfrm>
        </p:grpSpPr>
        <p:sp>
          <p:nvSpPr>
            <p:cNvPr id="412" name="Google Shape;412;p42"/>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3" name="Google Shape;413;p42"/>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4" name="Google Shape;414;p42"/>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42"/>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16" name="Google Shape;416;p42"/>
          <p:cNvPicPr preferRelativeResize="0"/>
          <p:nvPr/>
        </p:nvPicPr>
        <p:blipFill rotWithShape="1">
          <a:blip r:embed="rId3">
            <a:alphaModFix/>
          </a:blip>
          <a:srcRect b="0" l="0" r="0" t="0"/>
          <a:stretch/>
        </p:blipFill>
        <p:spPr>
          <a:xfrm>
            <a:off x="598575" y="2243350"/>
            <a:ext cx="3987199" cy="2652275"/>
          </a:xfrm>
          <a:prstGeom prst="rect">
            <a:avLst/>
          </a:prstGeom>
          <a:noFill/>
          <a:ln>
            <a:noFill/>
          </a:ln>
        </p:spPr>
      </p:pic>
      <p:pic>
        <p:nvPicPr>
          <p:cNvPr id="417" name="Google Shape;417;p42"/>
          <p:cNvPicPr preferRelativeResize="0"/>
          <p:nvPr/>
        </p:nvPicPr>
        <p:blipFill rotWithShape="1">
          <a:blip r:embed="rId4">
            <a:alphaModFix/>
          </a:blip>
          <a:srcRect b="21871" l="5194" r="3986" t="15004"/>
          <a:stretch/>
        </p:blipFill>
        <p:spPr>
          <a:xfrm>
            <a:off x="5391400" y="2243350"/>
            <a:ext cx="2627524" cy="25035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5"/>
          <p:cNvSpPr txBox="1"/>
          <p:nvPr>
            <p:ph type="title"/>
          </p:nvPr>
        </p:nvSpPr>
        <p:spPr>
          <a:xfrm>
            <a:off x="1567175" y="899950"/>
            <a:ext cx="1866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Our Team</a:t>
            </a:r>
            <a:endParaRPr/>
          </a:p>
        </p:txBody>
      </p:sp>
      <p:sp>
        <p:nvSpPr>
          <p:cNvPr id="156" name="Google Shape;156;p2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157" name="Google Shape;157;p25"/>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8" name="Google Shape;158;p25"/>
          <p:cNvGrpSpPr/>
          <p:nvPr/>
        </p:nvGrpSpPr>
        <p:grpSpPr>
          <a:xfrm>
            <a:off x="902683" y="1024350"/>
            <a:ext cx="214625" cy="214625"/>
            <a:chOff x="2594050" y="1631825"/>
            <a:chExt cx="439625" cy="439625"/>
          </a:xfrm>
        </p:grpSpPr>
        <p:sp>
          <p:nvSpPr>
            <p:cNvPr id="159" name="Google Shape;159;p25"/>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25"/>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25"/>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25"/>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aphicFrame>
        <p:nvGraphicFramePr>
          <p:cNvPr id="163" name="Google Shape;163;p25"/>
          <p:cNvGraphicFramePr/>
          <p:nvPr/>
        </p:nvGraphicFramePr>
        <p:xfrm>
          <a:off x="1742283" y="1603842"/>
          <a:ext cx="3000000" cy="3000000"/>
        </p:xfrm>
        <a:graphic>
          <a:graphicData uri="http://schemas.openxmlformats.org/drawingml/2006/table">
            <a:tbl>
              <a:tblPr>
                <a:noFill/>
                <a:tableStyleId>{B4EDB85B-6C73-4480-998D-98661EE99F6F}</a:tableStyleId>
              </a:tblPr>
              <a:tblGrid>
                <a:gridCol w="2538650"/>
                <a:gridCol w="3201700"/>
              </a:tblGrid>
              <a:tr h="26650">
                <a:tc gridSpan="2">
                  <a:txBody>
                    <a:bodyPr/>
                    <a:lstStyle/>
                    <a:p>
                      <a:pPr indent="0" lvl="0" marL="0" marR="0" rtl="0" algn="l">
                        <a:lnSpc>
                          <a:spcPct val="107000"/>
                        </a:lnSpc>
                        <a:spcBef>
                          <a:spcPts val="0"/>
                        </a:spcBef>
                        <a:spcAft>
                          <a:spcPts val="0"/>
                        </a:spcAft>
                        <a:buClr>
                          <a:srgbClr val="000000"/>
                        </a:buClr>
                        <a:buSzPts val="200"/>
                        <a:buFont typeface="Arial"/>
                        <a:buNone/>
                      </a:pPr>
                      <a:r>
                        <a:rPr b="1" lang="en" sz="200" u="none" cap="none" strike="noStrike">
                          <a:latin typeface="Calibri"/>
                          <a:ea typeface="Calibri"/>
                          <a:cs typeface="Calibri"/>
                          <a:sym typeface="Calibri"/>
                        </a:rPr>
                        <a:t> </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114300">
                <a:tc gridSpan="2">
                  <a:txBody>
                    <a:bodyPr/>
                    <a:lstStyle/>
                    <a:p>
                      <a:pPr indent="0" lvl="0" marL="0" marR="0" rtl="0" algn="l">
                        <a:lnSpc>
                          <a:spcPct val="107000"/>
                        </a:lnSpc>
                        <a:spcBef>
                          <a:spcPts val="0"/>
                        </a:spcBef>
                        <a:spcAft>
                          <a:spcPts val="0"/>
                        </a:spcAft>
                        <a:buClr>
                          <a:srgbClr val="000000"/>
                        </a:buClr>
                        <a:buSzPts val="900"/>
                        <a:buFont typeface="Arial"/>
                        <a:buNone/>
                      </a:pPr>
                      <a:r>
                        <a:rPr b="1" lang="en" sz="900" u="none" cap="none" strike="noStrike">
                          <a:solidFill>
                            <a:srgbClr val="000000"/>
                          </a:solidFill>
                          <a:latin typeface="Calibri"/>
                          <a:ea typeface="Calibri"/>
                          <a:cs typeface="Calibri"/>
                          <a:sym typeface="Calibri"/>
                        </a:rPr>
                        <a:t>Done by: </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 Sabah Baraa</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Computer Engineering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 Walaa Dweikat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Computer Engineering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7600">
                <a:tc gridSpan="2">
                  <a:txBody>
                    <a:bodyPr/>
                    <a:lstStyle/>
                    <a:p>
                      <a:pPr indent="0" lvl="0" marL="0" marR="0" rtl="0" algn="l">
                        <a:lnSpc>
                          <a:spcPct val="107000"/>
                        </a:lnSpc>
                        <a:spcBef>
                          <a:spcPts val="0"/>
                        </a:spcBef>
                        <a:spcAft>
                          <a:spcPts val="0"/>
                        </a:spcAft>
                        <a:buClr>
                          <a:srgbClr val="000000"/>
                        </a:buClr>
                        <a:buSzPts val="200"/>
                        <a:buFont typeface="Arial"/>
                        <a:buNone/>
                      </a:pPr>
                      <a:r>
                        <a:rPr b="1" lang="en" sz="200" u="none" cap="none" strike="noStrike">
                          <a:latin typeface="Calibri"/>
                          <a:ea typeface="Calibri"/>
                          <a:cs typeface="Calibri"/>
                          <a:sym typeface="Calibri"/>
                        </a:rPr>
                        <a:t> </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131425">
                <a:tc gridSpan="2">
                  <a:txBody>
                    <a:bodyPr/>
                    <a:lstStyle/>
                    <a:p>
                      <a:pPr indent="0" lvl="0" marL="0" marR="0" rtl="0" algn="l">
                        <a:lnSpc>
                          <a:spcPct val="107000"/>
                        </a:lnSpc>
                        <a:spcBef>
                          <a:spcPts val="0"/>
                        </a:spcBef>
                        <a:spcAft>
                          <a:spcPts val="0"/>
                        </a:spcAft>
                        <a:buClr>
                          <a:srgbClr val="000000"/>
                        </a:buClr>
                        <a:buSzPts val="900"/>
                        <a:buFont typeface="Arial"/>
                        <a:buNone/>
                      </a:pPr>
                      <a:r>
                        <a:rPr b="1" lang="en" sz="900" u="none" cap="none" strike="noStrike">
                          <a:solidFill>
                            <a:srgbClr val="000000"/>
                          </a:solidFill>
                          <a:latin typeface="Calibri"/>
                          <a:ea typeface="Calibri"/>
                          <a:cs typeface="Calibri"/>
                          <a:sym typeface="Calibri"/>
                        </a:rPr>
                        <a:t>In cooperation with:</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 Mohammed Youns</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Urban Planning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 Iman Salah</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Urban Planning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 Sara Fitain</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Urban Planning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14300">
                <a:tc gridSpan="2">
                  <a:txBody>
                    <a:bodyPr/>
                    <a:lstStyle/>
                    <a:p>
                      <a:pPr indent="0" lvl="0" marL="0" marR="0" rtl="0" algn="l">
                        <a:lnSpc>
                          <a:spcPct val="107000"/>
                        </a:lnSpc>
                        <a:spcBef>
                          <a:spcPts val="0"/>
                        </a:spcBef>
                        <a:spcAft>
                          <a:spcPts val="0"/>
                        </a:spcAft>
                        <a:buClr>
                          <a:srgbClr val="000000"/>
                        </a:buClr>
                        <a:buSzPts val="900"/>
                        <a:buFont typeface="Arial"/>
                        <a:buNone/>
                      </a:pPr>
                      <a:r>
                        <a:rPr b="1" lang="en" sz="900" u="none" cap="none" strike="noStrike">
                          <a:solidFill>
                            <a:srgbClr val="000000"/>
                          </a:solidFill>
                          <a:latin typeface="Calibri"/>
                          <a:ea typeface="Calibri"/>
                          <a:cs typeface="Calibri"/>
                          <a:sym typeface="Calibri"/>
                        </a:rPr>
                        <a:t>	</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D966"/>
                    </a:solidFill>
                  </a:tcPr>
                </a:tc>
                <a:tc hMerge="1"/>
              </a:tr>
              <a:tr h="114300">
                <a:tc gridSpan="2">
                  <a:txBody>
                    <a:bodyPr/>
                    <a:lstStyle/>
                    <a:p>
                      <a:pPr indent="0" lvl="0" marL="0" marR="0" rtl="0" algn="l">
                        <a:lnSpc>
                          <a:spcPct val="107000"/>
                        </a:lnSpc>
                        <a:spcBef>
                          <a:spcPts val="0"/>
                        </a:spcBef>
                        <a:spcAft>
                          <a:spcPts val="0"/>
                        </a:spcAft>
                        <a:buClr>
                          <a:srgbClr val="000000"/>
                        </a:buClr>
                        <a:buSzPts val="900"/>
                        <a:buFont typeface="Arial"/>
                        <a:buNone/>
                      </a:pPr>
                      <a:r>
                        <a:rPr b="1" lang="en" sz="900" u="none" cap="none" strike="noStrike">
                          <a:solidFill>
                            <a:srgbClr val="000000"/>
                          </a:solidFill>
                          <a:latin typeface="Calibri"/>
                          <a:ea typeface="Calibri"/>
                          <a:cs typeface="Calibri"/>
                          <a:sym typeface="Calibri"/>
                        </a:rPr>
                        <a:t>Supervisors:</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2CC"/>
                    </a:solidFill>
                  </a:tcPr>
                </a:tc>
                <a:tc hMerge="1"/>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Dr. Anas Toma</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Computer Engineering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Dr. Ihab Hijazi</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Project Specialist / Urban &amp; Regional Planning Unit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Eng. Saleh Qanazi</a:t>
                      </a:r>
                      <a:endParaRPr sz="900" u="none" cap="none" strike="noStrike">
                        <a:latin typeface="Calibri"/>
                        <a:ea typeface="Calibri"/>
                        <a:cs typeface="Calibri"/>
                        <a:sym typeface="Calibri"/>
                      </a:endParaRPr>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Project Coordinator / Urban Planning Department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1425">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Dr. Samah Abu Assab</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900"/>
                        <a:buFont typeface="Arial"/>
                        <a:buNone/>
                      </a:pPr>
                      <a:r>
                        <a:rPr lang="en" sz="900" u="none" cap="none" strike="noStrike">
                          <a:latin typeface="Calibri"/>
                          <a:ea typeface="Calibri"/>
                          <a:cs typeface="Calibri"/>
                          <a:sym typeface="Calibri"/>
                        </a:rPr>
                        <a:t>Human Centered Design Expert</a:t>
                      </a:r>
                      <a:endParaRPr sz="1100" u="none" cap="none" strike="noStrike"/>
                    </a:p>
                  </a:txBody>
                  <a:tcPr marT="0" marB="0"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164" name="Google Shape;164;p25"/>
          <p:cNvSpPr txBox="1"/>
          <p:nvPr/>
        </p:nvSpPr>
        <p:spPr>
          <a:xfrm>
            <a:off x="1701758" y="3674643"/>
            <a:ext cx="5740500" cy="1075200"/>
          </a:xfrm>
          <a:prstGeom prst="rect">
            <a:avLst/>
          </a:prstGeom>
          <a:solidFill>
            <a:srgbClr val="F2F2F2"/>
          </a:solidFill>
          <a:ln>
            <a:noFill/>
          </a:ln>
        </p:spPr>
        <p:txBody>
          <a:bodyPr anchorCtr="0" anchor="t" bIns="34275" lIns="68575" spcFirstLastPara="1" rIns="68575" wrap="square" tIns="34275">
            <a:spAutoFit/>
          </a:bodyPr>
          <a:lstStyle/>
          <a:p>
            <a:pPr indent="0" lvl="0" marL="0" marR="0" rtl="0" algn="l">
              <a:lnSpc>
                <a:spcPct val="107000"/>
              </a:lnSpc>
              <a:spcBef>
                <a:spcPts val="0"/>
              </a:spcBef>
              <a:spcAft>
                <a:spcPts val="0"/>
              </a:spcAft>
              <a:buClr>
                <a:srgbClr val="806000"/>
              </a:buClr>
              <a:buSzPts val="1200"/>
              <a:buFont typeface="Calibri"/>
              <a:buNone/>
            </a:pPr>
            <a:r>
              <a:rPr b="1" i="0" lang="en" sz="1200" u="none" cap="none" strike="noStrike">
                <a:solidFill>
                  <a:srgbClr val="806000"/>
                </a:solidFill>
                <a:latin typeface="Calibri"/>
                <a:ea typeface="Calibri"/>
                <a:cs typeface="Calibri"/>
                <a:sym typeface="Calibri"/>
              </a:rPr>
              <a:t>This Project done in cooperation between:</a:t>
            </a:r>
            <a:endParaRPr b="0" i="0" sz="1200" u="none" cap="none" strike="noStrike">
              <a:solidFill>
                <a:srgbClr val="000000"/>
              </a:solidFill>
              <a:latin typeface="Calibri"/>
              <a:ea typeface="Calibri"/>
              <a:cs typeface="Calibri"/>
              <a:sym typeface="Calibri"/>
            </a:endParaRPr>
          </a:p>
          <a:p>
            <a:pPr indent="0" lvl="0" marL="0" marR="0" rtl="0" algn="l">
              <a:lnSpc>
                <a:spcPct val="107000"/>
              </a:lnSpc>
              <a:spcBef>
                <a:spcPts val="600"/>
              </a:spcBef>
              <a:spcAft>
                <a:spcPts val="0"/>
              </a:spcAft>
              <a:buClr>
                <a:srgbClr val="806000"/>
              </a:buClr>
              <a:buSzPts val="900"/>
              <a:buFont typeface="Calibri"/>
              <a:buNone/>
            </a:pPr>
            <a:r>
              <a:rPr b="0" i="0" lang="en" sz="900" u="none" cap="none" strike="noStrike">
                <a:solidFill>
                  <a:srgbClr val="806000"/>
                </a:solidFill>
                <a:latin typeface="Calibri"/>
                <a:ea typeface="Calibri"/>
                <a:cs typeface="Calibri"/>
                <a:sym typeface="Calibri"/>
              </a:rPr>
              <a:t>Computer Engineering Department</a:t>
            </a:r>
            <a:endParaRPr b="0" i="0" sz="12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900"/>
              <a:buFont typeface="Calibri"/>
              <a:buNone/>
            </a:pPr>
            <a:r>
              <a:rPr b="0" i="0" lang="en" sz="900" u="none" cap="none" strike="noStrike">
                <a:solidFill>
                  <a:srgbClr val="806000"/>
                </a:solidFill>
                <a:latin typeface="Calibri"/>
                <a:ea typeface="Calibri"/>
                <a:cs typeface="Calibri"/>
                <a:sym typeface="Calibri"/>
              </a:rPr>
              <a:t>Urban Planning Department</a:t>
            </a:r>
            <a:endParaRPr b="0" i="0" sz="12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900"/>
              <a:buFont typeface="Calibri"/>
              <a:buNone/>
            </a:pPr>
            <a:r>
              <a:rPr b="0" i="0" lang="en" sz="900" u="none" cap="none" strike="noStrike">
                <a:solidFill>
                  <a:srgbClr val="806000"/>
                </a:solidFill>
                <a:latin typeface="Calibri"/>
                <a:ea typeface="Calibri"/>
                <a:cs typeface="Calibri"/>
                <a:sym typeface="Calibri"/>
              </a:rPr>
              <a:t>Urban &amp; Regional Planning Unit</a:t>
            </a:r>
            <a:endParaRPr b="0" i="0" sz="12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900"/>
              <a:buFont typeface="Calibri"/>
              <a:buNone/>
            </a:pPr>
            <a:r>
              <a:rPr b="0" i="0" lang="en" sz="900" u="none" cap="none" strike="noStrike">
                <a:solidFill>
                  <a:srgbClr val="806000"/>
                </a:solidFill>
                <a:latin typeface="Calibri"/>
                <a:ea typeface="Calibri"/>
                <a:cs typeface="Calibri"/>
                <a:sym typeface="Calibri"/>
              </a:rPr>
              <a:t>Jamain Municipality</a:t>
            </a:r>
            <a:endParaRPr b="0" i="0" sz="1200" u="none" cap="none" strike="noStrike">
              <a:solidFill>
                <a:srgbClr val="000000"/>
              </a:solidFill>
              <a:latin typeface="Calibri"/>
              <a:ea typeface="Calibri"/>
              <a:cs typeface="Calibri"/>
              <a:sym typeface="Calibri"/>
            </a:endParaRPr>
          </a:p>
          <a:p>
            <a:pPr indent="0" lvl="0" marL="0" marR="0" rtl="0" algn="l">
              <a:lnSpc>
                <a:spcPct val="107000"/>
              </a:lnSpc>
              <a:spcBef>
                <a:spcPts val="0"/>
              </a:spcBef>
              <a:spcAft>
                <a:spcPts val="0"/>
              </a:spcAft>
              <a:buClr>
                <a:srgbClr val="806000"/>
              </a:buClr>
              <a:buSzPts val="900"/>
              <a:buFont typeface="Calibri"/>
              <a:buNone/>
            </a:pPr>
            <a:r>
              <a:rPr b="0" i="0" lang="en" sz="900" u="none" cap="none" strike="noStrike">
                <a:solidFill>
                  <a:srgbClr val="806000"/>
                </a:solidFill>
                <a:latin typeface="Calibri"/>
                <a:ea typeface="Calibri"/>
                <a:cs typeface="Calibri"/>
                <a:sym typeface="Calibri"/>
              </a:rPr>
              <a:t>GIZ</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43"/>
          <p:cNvSpPr txBox="1"/>
          <p:nvPr>
            <p:ph idx="1" type="body"/>
          </p:nvPr>
        </p:nvSpPr>
        <p:spPr>
          <a:xfrm>
            <a:off x="49600" y="2107000"/>
            <a:ext cx="4164300" cy="23796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600"/>
              </a:spcBef>
              <a:spcAft>
                <a:spcPts val="0"/>
              </a:spcAft>
              <a:buSzPts val="2000"/>
              <a:buNone/>
            </a:pPr>
            <a:r>
              <a:rPr b="1" lang="en"/>
              <a:t>Second </a:t>
            </a:r>
            <a:r>
              <a:rPr lang="en"/>
              <a:t>, the admin specify the time needed for the water cycle</a:t>
            </a:r>
            <a:endParaRPr/>
          </a:p>
        </p:txBody>
      </p:sp>
      <p:sp>
        <p:nvSpPr>
          <p:cNvPr id="423" name="Google Shape;423;p43"/>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24" name="Google Shape;424;p4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25" name="Google Shape;425;p43"/>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26" name="Google Shape;426;p43"/>
          <p:cNvGrpSpPr/>
          <p:nvPr/>
        </p:nvGrpSpPr>
        <p:grpSpPr>
          <a:xfrm>
            <a:off x="902683" y="1024350"/>
            <a:ext cx="214625" cy="214625"/>
            <a:chOff x="2594050" y="1631825"/>
            <a:chExt cx="439625" cy="439625"/>
          </a:xfrm>
        </p:grpSpPr>
        <p:sp>
          <p:nvSpPr>
            <p:cNvPr id="427" name="Google Shape;427;p43"/>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p43"/>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p43"/>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p43"/>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31" name="Google Shape;431;p43"/>
          <p:cNvPicPr preferRelativeResize="0"/>
          <p:nvPr/>
        </p:nvPicPr>
        <p:blipFill rotWithShape="1">
          <a:blip r:embed="rId3">
            <a:alphaModFix/>
          </a:blip>
          <a:srcRect b="20547" l="0" r="0" t="-4006"/>
          <a:stretch/>
        </p:blipFill>
        <p:spPr>
          <a:xfrm>
            <a:off x="5046475" y="1335550"/>
            <a:ext cx="2893201" cy="341430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44"/>
          <p:cNvSpPr txBox="1"/>
          <p:nvPr>
            <p:ph idx="1" type="body"/>
          </p:nvPr>
        </p:nvSpPr>
        <p:spPr>
          <a:xfrm>
            <a:off x="946800" y="1797150"/>
            <a:ext cx="7250400" cy="23796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600"/>
              </a:spcBef>
              <a:spcAft>
                <a:spcPts val="0"/>
              </a:spcAft>
              <a:buSzPts val="2000"/>
              <a:buNone/>
            </a:pPr>
            <a:r>
              <a:rPr b="1" lang="en"/>
              <a:t>Third </a:t>
            </a:r>
            <a:r>
              <a:rPr lang="en"/>
              <a:t>, the system calculate the initial solution which depends on:</a:t>
            </a:r>
            <a:endParaRPr/>
          </a:p>
          <a:p>
            <a:pPr indent="-355600" lvl="0" marL="457200" rtl="0" algn="l">
              <a:lnSpc>
                <a:spcPct val="100000"/>
              </a:lnSpc>
              <a:spcBef>
                <a:spcPts val="600"/>
              </a:spcBef>
              <a:spcAft>
                <a:spcPts val="0"/>
              </a:spcAft>
              <a:buClr>
                <a:schemeClr val="dk1"/>
              </a:buClr>
              <a:buSzPts val="2000"/>
              <a:buChar char="◉"/>
            </a:pPr>
            <a:r>
              <a:rPr lang="en"/>
              <a:t>The number of main tanks in the municipality</a:t>
            </a:r>
            <a:endParaRPr/>
          </a:p>
          <a:p>
            <a:pPr indent="-355600" lvl="0" marL="457200" rtl="0" algn="l">
              <a:lnSpc>
                <a:spcPct val="100000"/>
              </a:lnSpc>
              <a:spcBef>
                <a:spcPts val="0"/>
              </a:spcBef>
              <a:spcAft>
                <a:spcPts val="0"/>
              </a:spcAft>
              <a:buClr>
                <a:schemeClr val="dk1"/>
              </a:buClr>
              <a:buSzPts val="2000"/>
              <a:buChar char="◉"/>
            </a:pPr>
            <a:r>
              <a:rPr lang="en"/>
              <a:t> The number of stopcocks </a:t>
            </a:r>
            <a:endParaRPr/>
          </a:p>
          <a:p>
            <a:pPr indent="-355600" lvl="0" marL="457200" rtl="0" algn="l">
              <a:lnSpc>
                <a:spcPct val="100000"/>
              </a:lnSpc>
              <a:spcBef>
                <a:spcPts val="0"/>
              </a:spcBef>
              <a:spcAft>
                <a:spcPts val="0"/>
              </a:spcAft>
              <a:buClr>
                <a:schemeClr val="dk1"/>
              </a:buClr>
              <a:buSzPts val="2000"/>
              <a:buChar char="◉"/>
            </a:pPr>
            <a:r>
              <a:rPr lang="en"/>
              <a:t>The average water daily consumption for the person </a:t>
            </a:r>
            <a:endParaRPr/>
          </a:p>
          <a:p>
            <a:pPr indent="-355600" lvl="0" marL="457200" rtl="0" algn="l">
              <a:lnSpc>
                <a:spcPct val="100000"/>
              </a:lnSpc>
              <a:spcBef>
                <a:spcPts val="0"/>
              </a:spcBef>
              <a:spcAft>
                <a:spcPts val="0"/>
              </a:spcAft>
              <a:buClr>
                <a:schemeClr val="dk1"/>
              </a:buClr>
              <a:buSzPts val="2000"/>
              <a:buChar char="◉"/>
            </a:pPr>
            <a:r>
              <a:rPr lang="en"/>
              <a:t>The number of people in every service</a:t>
            </a:r>
            <a:endParaRPr/>
          </a:p>
        </p:txBody>
      </p:sp>
      <p:sp>
        <p:nvSpPr>
          <p:cNvPr id="437" name="Google Shape;437;p44"/>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38" name="Google Shape;438;p4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39" name="Google Shape;439;p44"/>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40" name="Google Shape;440;p44"/>
          <p:cNvGrpSpPr/>
          <p:nvPr/>
        </p:nvGrpSpPr>
        <p:grpSpPr>
          <a:xfrm>
            <a:off x="902683" y="1024350"/>
            <a:ext cx="214625" cy="214625"/>
            <a:chOff x="2594050" y="1631825"/>
            <a:chExt cx="439625" cy="439625"/>
          </a:xfrm>
        </p:grpSpPr>
        <p:sp>
          <p:nvSpPr>
            <p:cNvPr id="441" name="Google Shape;441;p44"/>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p44"/>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44"/>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4" name="Google Shape;444;p44"/>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45"/>
          <p:cNvSpPr txBox="1"/>
          <p:nvPr>
            <p:ph idx="1" type="body"/>
          </p:nvPr>
        </p:nvSpPr>
        <p:spPr>
          <a:xfrm>
            <a:off x="252750" y="1611225"/>
            <a:ext cx="2932500" cy="26151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600"/>
              </a:spcBef>
              <a:spcAft>
                <a:spcPts val="0"/>
              </a:spcAft>
              <a:buSzPts val="2000"/>
              <a:buNone/>
            </a:pPr>
            <a:r>
              <a:rPr b="1" lang="en"/>
              <a:t>Fourth </a:t>
            </a:r>
            <a:r>
              <a:rPr lang="en"/>
              <a:t>, The system improves the initial solution and it depends on the complaints received citizens from every service</a:t>
            </a:r>
            <a:endParaRPr/>
          </a:p>
        </p:txBody>
      </p:sp>
      <p:sp>
        <p:nvSpPr>
          <p:cNvPr id="450" name="Google Shape;450;p45"/>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51" name="Google Shape;451;p4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52" name="Google Shape;452;p45"/>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53" name="Google Shape;453;p45"/>
          <p:cNvGrpSpPr/>
          <p:nvPr/>
        </p:nvGrpSpPr>
        <p:grpSpPr>
          <a:xfrm>
            <a:off x="902683" y="1024350"/>
            <a:ext cx="214625" cy="214625"/>
            <a:chOff x="2594050" y="1631825"/>
            <a:chExt cx="439625" cy="439625"/>
          </a:xfrm>
        </p:grpSpPr>
        <p:sp>
          <p:nvSpPr>
            <p:cNvPr id="454" name="Google Shape;454;p45"/>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p45"/>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6" name="Google Shape;456;p45"/>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7" name="Google Shape;457;p45"/>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58" name="Google Shape;458;p45"/>
          <p:cNvPicPr preferRelativeResize="0"/>
          <p:nvPr/>
        </p:nvPicPr>
        <p:blipFill rotWithShape="1">
          <a:blip r:embed="rId3">
            <a:alphaModFix/>
          </a:blip>
          <a:srcRect b="0" l="0" r="0" t="0"/>
          <a:stretch/>
        </p:blipFill>
        <p:spPr>
          <a:xfrm>
            <a:off x="6448575" y="1450100"/>
            <a:ext cx="2526250" cy="3367200"/>
          </a:xfrm>
          <a:prstGeom prst="rect">
            <a:avLst/>
          </a:prstGeom>
          <a:noFill/>
          <a:ln>
            <a:noFill/>
          </a:ln>
        </p:spPr>
      </p:pic>
      <p:pic>
        <p:nvPicPr>
          <p:cNvPr id="459" name="Google Shape;459;p45"/>
          <p:cNvPicPr preferRelativeResize="0"/>
          <p:nvPr/>
        </p:nvPicPr>
        <p:blipFill rotWithShape="1">
          <a:blip r:embed="rId4">
            <a:alphaModFix/>
          </a:blip>
          <a:srcRect b="0" l="0" r="0" t="0"/>
          <a:stretch/>
        </p:blipFill>
        <p:spPr>
          <a:xfrm>
            <a:off x="3486400" y="1450100"/>
            <a:ext cx="2661026" cy="33672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46"/>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65" name="Google Shape;465;p4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66" name="Google Shape;466;p46"/>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7" name="Google Shape;467;p46"/>
          <p:cNvGrpSpPr/>
          <p:nvPr/>
        </p:nvGrpSpPr>
        <p:grpSpPr>
          <a:xfrm>
            <a:off x="902683" y="1024350"/>
            <a:ext cx="214625" cy="214625"/>
            <a:chOff x="2594050" y="1631825"/>
            <a:chExt cx="439625" cy="439625"/>
          </a:xfrm>
        </p:grpSpPr>
        <p:sp>
          <p:nvSpPr>
            <p:cNvPr id="468" name="Google Shape;468;p46"/>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p46"/>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0" name="Google Shape;470;p46"/>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1" name="Google Shape;471;p46"/>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72" name="Google Shape;472;p46"/>
          <p:cNvPicPr preferRelativeResize="0"/>
          <p:nvPr/>
        </p:nvPicPr>
        <p:blipFill rotWithShape="1">
          <a:blip r:embed="rId3">
            <a:alphaModFix/>
          </a:blip>
          <a:srcRect b="5455" l="19581" r="0" t="0"/>
          <a:stretch/>
        </p:blipFill>
        <p:spPr>
          <a:xfrm>
            <a:off x="4709700" y="1511625"/>
            <a:ext cx="4233475" cy="2863425"/>
          </a:xfrm>
          <a:prstGeom prst="rect">
            <a:avLst/>
          </a:prstGeom>
          <a:noFill/>
          <a:ln>
            <a:noFill/>
          </a:ln>
        </p:spPr>
      </p:pic>
      <p:pic>
        <p:nvPicPr>
          <p:cNvPr id="473" name="Google Shape;473;p46"/>
          <p:cNvPicPr preferRelativeResize="0"/>
          <p:nvPr/>
        </p:nvPicPr>
        <p:blipFill rotWithShape="1">
          <a:blip r:embed="rId4">
            <a:alphaModFix/>
          </a:blip>
          <a:srcRect b="2972" l="0" r="0" t="2962"/>
          <a:stretch/>
        </p:blipFill>
        <p:spPr>
          <a:xfrm>
            <a:off x="185900" y="1511625"/>
            <a:ext cx="4028050" cy="28634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47"/>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79" name="Google Shape;479;p4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80" name="Google Shape;480;p47"/>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81" name="Google Shape;481;p47"/>
          <p:cNvGrpSpPr/>
          <p:nvPr/>
        </p:nvGrpSpPr>
        <p:grpSpPr>
          <a:xfrm>
            <a:off x="902683" y="1024350"/>
            <a:ext cx="214625" cy="214625"/>
            <a:chOff x="2594050" y="1631825"/>
            <a:chExt cx="439625" cy="439625"/>
          </a:xfrm>
        </p:grpSpPr>
        <p:sp>
          <p:nvSpPr>
            <p:cNvPr id="482" name="Google Shape;482;p47"/>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p47"/>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47"/>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47"/>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486" name="Google Shape;486;p47"/>
          <p:cNvPicPr preferRelativeResize="0"/>
          <p:nvPr/>
        </p:nvPicPr>
        <p:blipFill rotWithShape="1">
          <a:blip r:embed="rId3">
            <a:alphaModFix/>
          </a:blip>
          <a:srcRect b="0" l="0" r="0" t="0"/>
          <a:stretch/>
        </p:blipFill>
        <p:spPr>
          <a:xfrm>
            <a:off x="3227825" y="1238975"/>
            <a:ext cx="2521049" cy="3786581"/>
          </a:xfrm>
          <a:prstGeom prst="rect">
            <a:avLst/>
          </a:prstGeom>
          <a:noFill/>
          <a:ln>
            <a:noFill/>
          </a:ln>
        </p:spPr>
      </p:pic>
      <p:pic>
        <p:nvPicPr>
          <p:cNvPr id="487" name="Google Shape;487;p47"/>
          <p:cNvPicPr preferRelativeResize="0"/>
          <p:nvPr/>
        </p:nvPicPr>
        <p:blipFill rotWithShape="1">
          <a:blip r:embed="rId4">
            <a:alphaModFix/>
          </a:blip>
          <a:srcRect b="0" l="0" r="2486" t="0"/>
          <a:stretch/>
        </p:blipFill>
        <p:spPr>
          <a:xfrm>
            <a:off x="5960825" y="1238975"/>
            <a:ext cx="2521049" cy="37865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48"/>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accent4"/>
              </a:buClr>
              <a:buSzPts val="2000"/>
              <a:buChar char="◉"/>
            </a:pPr>
            <a:r>
              <a:rPr lang="en">
                <a:solidFill>
                  <a:schemeClr val="accent4"/>
                </a:solidFill>
              </a:rPr>
              <a:t>A distribution system which calculate the time needed for pumping enough amount of water for every distribution area.</a:t>
            </a:r>
            <a:endParaRPr>
              <a:solidFill>
                <a:schemeClr val="accent4"/>
              </a:solidFill>
            </a:endParaRPr>
          </a:p>
          <a:p>
            <a:pPr indent="-355600" lvl="0" marL="457200" rtl="0" algn="l">
              <a:lnSpc>
                <a:spcPct val="100000"/>
              </a:lnSpc>
              <a:spcBef>
                <a:spcPts val="0"/>
              </a:spcBef>
              <a:spcAft>
                <a:spcPts val="0"/>
              </a:spcAft>
              <a:buClr>
                <a:schemeClr val="dk1"/>
              </a:buClr>
              <a:buSzPts val="2000"/>
              <a:buChar char="◉"/>
            </a:pPr>
            <a:r>
              <a:rPr b="1" lang="en"/>
              <a:t>Assigning work for the employees fairly</a:t>
            </a:r>
            <a:endParaRPr b="1"/>
          </a:p>
          <a:p>
            <a:pPr indent="-355600" lvl="0" marL="457200" rtl="0" algn="l">
              <a:lnSpc>
                <a:spcPct val="100000"/>
              </a:lnSpc>
              <a:spcBef>
                <a:spcPts val="0"/>
              </a:spcBef>
              <a:spcAft>
                <a:spcPts val="0"/>
              </a:spcAft>
              <a:buClr>
                <a:schemeClr val="accent4"/>
              </a:buClr>
              <a:buSzPts val="2000"/>
              <a:buChar char="◉"/>
            </a:pPr>
            <a:r>
              <a:rPr lang="en">
                <a:solidFill>
                  <a:schemeClr val="accent4"/>
                </a:solidFill>
              </a:rPr>
              <a:t>Sending notifications for the citizens to provide the system with their feedback after every water pumping</a:t>
            </a:r>
            <a:endParaRPr b="1">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Citizens can send new orders and complaints for the municipality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Projecting the complaints, new orders and water network on the map</a:t>
            </a:r>
            <a:endParaRPr>
              <a:solidFill>
                <a:schemeClr val="accent4"/>
              </a:solidFill>
            </a:endParaRPr>
          </a:p>
        </p:txBody>
      </p:sp>
      <p:sp>
        <p:nvSpPr>
          <p:cNvPr id="493" name="Google Shape;493;p48"/>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494" name="Google Shape;494;p4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495" name="Google Shape;495;p48"/>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6" name="Google Shape;496;p48"/>
          <p:cNvGrpSpPr/>
          <p:nvPr/>
        </p:nvGrpSpPr>
        <p:grpSpPr>
          <a:xfrm>
            <a:off x="902683" y="1024350"/>
            <a:ext cx="214625" cy="214625"/>
            <a:chOff x="2594050" y="1631825"/>
            <a:chExt cx="439625" cy="439625"/>
          </a:xfrm>
        </p:grpSpPr>
        <p:sp>
          <p:nvSpPr>
            <p:cNvPr id="497" name="Google Shape;497;p4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p4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9" name="Google Shape;499;p4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0" name="Google Shape;500;p48"/>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49"/>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accent4"/>
              </a:buClr>
              <a:buSzPts val="2000"/>
              <a:buChar char="◉"/>
            </a:pPr>
            <a:r>
              <a:rPr lang="en">
                <a:solidFill>
                  <a:schemeClr val="accent4"/>
                </a:solidFill>
              </a:rPr>
              <a:t>A distribution system which calculate the time needed for pumping enough amount of water for every distribution area.</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Assigning work for the employees fairly</a:t>
            </a:r>
            <a:endParaRPr>
              <a:solidFill>
                <a:schemeClr val="accent4"/>
              </a:solidFill>
            </a:endParaRPr>
          </a:p>
          <a:p>
            <a:pPr indent="-355600" lvl="0" marL="457200" rtl="0" algn="l">
              <a:lnSpc>
                <a:spcPct val="100000"/>
              </a:lnSpc>
              <a:spcBef>
                <a:spcPts val="0"/>
              </a:spcBef>
              <a:spcAft>
                <a:spcPts val="0"/>
              </a:spcAft>
              <a:buClr>
                <a:schemeClr val="dk1"/>
              </a:buClr>
              <a:buSzPts val="2000"/>
              <a:buChar char="◉"/>
            </a:pPr>
            <a:r>
              <a:rPr b="1" lang="en"/>
              <a:t>Sending notifications for the citizens to provide the system with their feedback after every water pumping</a:t>
            </a:r>
            <a:endParaRPr b="1"/>
          </a:p>
          <a:p>
            <a:pPr indent="-355600" lvl="0" marL="457200" rtl="0" algn="l">
              <a:lnSpc>
                <a:spcPct val="100000"/>
              </a:lnSpc>
              <a:spcBef>
                <a:spcPts val="0"/>
              </a:spcBef>
              <a:spcAft>
                <a:spcPts val="0"/>
              </a:spcAft>
              <a:buClr>
                <a:schemeClr val="accent4"/>
              </a:buClr>
              <a:buSzPts val="2000"/>
              <a:buChar char="◉"/>
            </a:pPr>
            <a:r>
              <a:rPr lang="en">
                <a:solidFill>
                  <a:schemeClr val="accent4"/>
                </a:solidFill>
              </a:rPr>
              <a:t>Citizens can send new orders and complaints for the municipality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Projecting the complaints, new orders and water network on the map</a:t>
            </a:r>
            <a:endParaRPr>
              <a:solidFill>
                <a:schemeClr val="accent4"/>
              </a:solidFill>
            </a:endParaRPr>
          </a:p>
        </p:txBody>
      </p:sp>
      <p:sp>
        <p:nvSpPr>
          <p:cNvPr id="506" name="Google Shape;506;p49"/>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07" name="Google Shape;507;p4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08" name="Google Shape;508;p49"/>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09" name="Google Shape;509;p49"/>
          <p:cNvGrpSpPr/>
          <p:nvPr/>
        </p:nvGrpSpPr>
        <p:grpSpPr>
          <a:xfrm>
            <a:off x="902683" y="1024350"/>
            <a:ext cx="214625" cy="214625"/>
            <a:chOff x="2594050" y="1631825"/>
            <a:chExt cx="439625" cy="439625"/>
          </a:xfrm>
        </p:grpSpPr>
        <p:sp>
          <p:nvSpPr>
            <p:cNvPr id="510" name="Google Shape;510;p49"/>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1" name="Google Shape;511;p49"/>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2" name="Google Shape;512;p49"/>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3" name="Google Shape;513;p49"/>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50"/>
          <p:cNvSpPr txBox="1"/>
          <p:nvPr>
            <p:ph idx="1" type="body"/>
          </p:nvPr>
        </p:nvSpPr>
        <p:spPr>
          <a:xfrm>
            <a:off x="805600" y="1586450"/>
            <a:ext cx="4517700" cy="2267100"/>
          </a:xfrm>
          <a:prstGeom prst="rect">
            <a:avLst/>
          </a:prstGeom>
          <a:noFill/>
          <a:ln>
            <a:noFill/>
          </a:ln>
        </p:spPr>
        <p:txBody>
          <a:bodyPr anchorCtr="0" anchor="t" bIns="91425" lIns="91425" spcFirstLastPara="1" rIns="91425" wrap="square" tIns="91425">
            <a:noAutofit/>
          </a:bodyPr>
          <a:lstStyle/>
          <a:p>
            <a:pPr indent="0" lvl="0" marL="457200" rtl="0" algn="l">
              <a:lnSpc>
                <a:spcPct val="100000"/>
              </a:lnSpc>
              <a:spcBef>
                <a:spcPts val="600"/>
              </a:spcBef>
              <a:spcAft>
                <a:spcPts val="0"/>
              </a:spcAft>
              <a:buSzPts val="2000"/>
              <a:buNone/>
            </a:pPr>
            <a:r>
              <a:rPr b="1" lang="en"/>
              <a:t>Notification sent when the pumping starts and ends in order to get citizens' feedback.</a:t>
            </a:r>
            <a:endParaRPr b="1"/>
          </a:p>
        </p:txBody>
      </p:sp>
      <p:sp>
        <p:nvSpPr>
          <p:cNvPr id="519" name="Google Shape;519;p50"/>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20" name="Google Shape;520;p5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21" name="Google Shape;521;p50"/>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22" name="Google Shape;522;p50"/>
          <p:cNvGrpSpPr/>
          <p:nvPr/>
        </p:nvGrpSpPr>
        <p:grpSpPr>
          <a:xfrm>
            <a:off x="902683" y="1024350"/>
            <a:ext cx="214625" cy="214625"/>
            <a:chOff x="2594050" y="1631825"/>
            <a:chExt cx="439625" cy="439625"/>
          </a:xfrm>
        </p:grpSpPr>
        <p:sp>
          <p:nvSpPr>
            <p:cNvPr id="523" name="Google Shape;523;p50"/>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4" name="Google Shape;524;p50"/>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5" name="Google Shape;525;p50"/>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50"/>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27" name="Google Shape;527;p50"/>
          <p:cNvPicPr preferRelativeResize="0"/>
          <p:nvPr/>
        </p:nvPicPr>
        <p:blipFill rotWithShape="1">
          <a:blip r:embed="rId3">
            <a:alphaModFix/>
          </a:blip>
          <a:srcRect b="52761" l="0" r="-969" t="0"/>
          <a:stretch/>
        </p:blipFill>
        <p:spPr>
          <a:xfrm>
            <a:off x="6041050" y="1142249"/>
            <a:ext cx="2844949" cy="1662198"/>
          </a:xfrm>
          <a:prstGeom prst="rect">
            <a:avLst/>
          </a:prstGeom>
          <a:noFill/>
          <a:ln>
            <a:noFill/>
          </a:ln>
        </p:spPr>
      </p:pic>
      <p:pic>
        <p:nvPicPr>
          <p:cNvPr id="528" name="Google Shape;528;p50"/>
          <p:cNvPicPr preferRelativeResize="0"/>
          <p:nvPr/>
        </p:nvPicPr>
        <p:blipFill rotWithShape="1">
          <a:blip r:embed="rId4">
            <a:alphaModFix/>
          </a:blip>
          <a:srcRect b="48352" l="0" r="-1874" t="0"/>
          <a:stretch/>
        </p:blipFill>
        <p:spPr>
          <a:xfrm>
            <a:off x="4882850" y="2981800"/>
            <a:ext cx="2625525" cy="166219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51"/>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accent4"/>
              </a:buClr>
              <a:buSzPts val="2000"/>
              <a:buChar char="◉"/>
            </a:pPr>
            <a:r>
              <a:rPr lang="en">
                <a:solidFill>
                  <a:schemeClr val="accent4"/>
                </a:solidFill>
              </a:rPr>
              <a:t>A distribution system which calculate the time needed for pumping enough amount of water for every distribution area.</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Assigning work for the employees fairly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Sending notifications for the citizens to provide the system with their feedback after every water pumping</a:t>
            </a:r>
            <a:endParaRPr>
              <a:solidFill>
                <a:schemeClr val="accent4"/>
              </a:solidFill>
            </a:endParaRPr>
          </a:p>
          <a:p>
            <a:pPr indent="-355600" lvl="0" marL="457200" rtl="0" algn="l">
              <a:lnSpc>
                <a:spcPct val="100000"/>
              </a:lnSpc>
              <a:spcBef>
                <a:spcPts val="0"/>
              </a:spcBef>
              <a:spcAft>
                <a:spcPts val="0"/>
              </a:spcAft>
              <a:buClr>
                <a:schemeClr val="dk1"/>
              </a:buClr>
              <a:buSzPts val="2000"/>
              <a:buChar char="◉"/>
            </a:pPr>
            <a:r>
              <a:rPr b="1" lang="en"/>
              <a:t>Citizens can send new orders and complaints for the municipality</a:t>
            </a:r>
            <a:endParaRPr b="1"/>
          </a:p>
          <a:p>
            <a:pPr indent="-355600" lvl="0" marL="457200" rtl="0" algn="l">
              <a:lnSpc>
                <a:spcPct val="100000"/>
              </a:lnSpc>
              <a:spcBef>
                <a:spcPts val="0"/>
              </a:spcBef>
              <a:spcAft>
                <a:spcPts val="0"/>
              </a:spcAft>
              <a:buClr>
                <a:schemeClr val="accent4"/>
              </a:buClr>
              <a:buSzPts val="2000"/>
              <a:buChar char="◉"/>
            </a:pPr>
            <a:r>
              <a:rPr lang="en">
                <a:solidFill>
                  <a:schemeClr val="accent4"/>
                </a:solidFill>
              </a:rPr>
              <a:t>Projecting the complaints, new orders and water network on the map</a:t>
            </a:r>
            <a:endParaRPr>
              <a:solidFill>
                <a:schemeClr val="accent4"/>
              </a:solidFill>
            </a:endParaRPr>
          </a:p>
        </p:txBody>
      </p:sp>
      <p:sp>
        <p:nvSpPr>
          <p:cNvPr id="534" name="Google Shape;534;p51"/>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35" name="Google Shape;535;p5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36" name="Google Shape;536;p51"/>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37" name="Google Shape;537;p51"/>
          <p:cNvGrpSpPr/>
          <p:nvPr/>
        </p:nvGrpSpPr>
        <p:grpSpPr>
          <a:xfrm>
            <a:off x="902683" y="1024350"/>
            <a:ext cx="214625" cy="214625"/>
            <a:chOff x="2594050" y="1631825"/>
            <a:chExt cx="439625" cy="439625"/>
          </a:xfrm>
        </p:grpSpPr>
        <p:sp>
          <p:nvSpPr>
            <p:cNvPr id="538" name="Google Shape;538;p51"/>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9" name="Google Shape;539;p51"/>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0" name="Google Shape;540;p51"/>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1" name="Google Shape;541;p51"/>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5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547" name="Google Shape;547;p52"/>
          <p:cNvPicPr preferRelativeResize="0"/>
          <p:nvPr/>
        </p:nvPicPr>
        <p:blipFill rotWithShape="1">
          <a:blip r:embed="rId3">
            <a:alphaModFix/>
          </a:blip>
          <a:srcRect b="0" l="0" r="0" t="0"/>
          <a:stretch/>
        </p:blipFill>
        <p:spPr>
          <a:xfrm>
            <a:off x="5118676" y="152400"/>
            <a:ext cx="2972125" cy="4838698"/>
          </a:xfrm>
          <a:prstGeom prst="rect">
            <a:avLst/>
          </a:prstGeom>
          <a:noFill/>
          <a:ln>
            <a:noFill/>
          </a:ln>
        </p:spPr>
      </p:pic>
      <p:pic>
        <p:nvPicPr>
          <p:cNvPr id="548" name="Google Shape;548;p52"/>
          <p:cNvPicPr preferRelativeResize="0"/>
          <p:nvPr/>
        </p:nvPicPr>
        <p:blipFill rotWithShape="1">
          <a:blip r:embed="rId4">
            <a:alphaModFix/>
          </a:blip>
          <a:srcRect b="0" l="0" r="0" t="0"/>
          <a:stretch/>
        </p:blipFill>
        <p:spPr>
          <a:xfrm>
            <a:off x="780800" y="152400"/>
            <a:ext cx="3123301" cy="483870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6"/>
          <p:cNvSpPr txBox="1"/>
          <p:nvPr>
            <p:ph type="ctrTitle"/>
          </p:nvPr>
        </p:nvSpPr>
        <p:spPr>
          <a:xfrm>
            <a:off x="996630" y="2003888"/>
            <a:ext cx="45237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600"/>
              <a:buNone/>
            </a:pPr>
            <a:r>
              <a:rPr lang="en"/>
              <a:t>Water and You</a:t>
            </a:r>
            <a:endParaRPr/>
          </a:p>
        </p:txBody>
      </p:sp>
      <p:sp>
        <p:nvSpPr>
          <p:cNvPr id="170" name="Google Shape;170;p26"/>
          <p:cNvSpPr/>
          <p:nvPr/>
        </p:nvSpPr>
        <p:spPr>
          <a:xfrm>
            <a:off x="1103025" y="3371150"/>
            <a:ext cx="607200" cy="632100"/>
          </a:xfrm>
          <a:prstGeom prst="ellipse">
            <a:avLst/>
          </a:prstGeom>
          <a:solidFill>
            <a:srgbClr val="A4C2F4"/>
          </a:solidFill>
          <a:ln cap="flat" cmpd="sng" w="9525">
            <a:solidFill>
              <a:srgbClr val="A4C2F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26"/>
          <p:cNvSpPr/>
          <p:nvPr/>
        </p:nvSpPr>
        <p:spPr>
          <a:xfrm>
            <a:off x="1363631" y="3814355"/>
            <a:ext cx="85983" cy="18953"/>
          </a:xfrm>
          <a:custGeom>
            <a:rect b="b" l="l" r="r" t="t"/>
            <a:pathLst>
              <a:path extrusionOk="0" fill="none" h="902" w="4092">
                <a:moveTo>
                  <a:pt x="4092" y="902"/>
                </a:moveTo>
                <a:lnTo>
                  <a:pt x="4092" y="1"/>
                </a:lnTo>
                <a:lnTo>
                  <a:pt x="0" y="1"/>
                </a:lnTo>
                <a:lnTo>
                  <a:pt x="0" y="902"/>
                </a:lnTo>
                <a:lnTo>
                  <a:pt x="4092" y="902"/>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26"/>
          <p:cNvSpPr/>
          <p:nvPr/>
        </p:nvSpPr>
        <p:spPr>
          <a:xfrm>
            <a:off x="1363631" y="3794919"/>
            <a:ext cx="85983" cy="18953"/>
          </a:xfrm>
          <a:custGeom>
            <a:rect b="b" l="l" r="r" t="t"/>
            <a:pathLst>
              <a:path extrusionOk="0" fill="none" h="902" w="4092">
                <a:moveTo>
                  <a:pt x="4092" y="901"/>
                </a:moveTo>
                <a:lnTo>
                  <a:pt x="4092" y="0"/>
                </a:lnTo>
                <a:lnTo>
                  <a:pt x="0" y="0"/>
                </a:lnTo>
                <a:lnTo>
                  <a:pt x="0" y="901"/>
                </a:lnTo>
                <a:lnTo>
                  <a:pt x="4092" y="901"/>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26"/>
          <p:cNvSpPr/>
          <p:nvPr/>
        </p:nvSpPr>
        <p:spPr>
          <a:xfrm>
            <a:off x="1363631" y="3833287"/>
            <a:ext cx="85983" cy="25110"/>
          </a:xfrm>
          <a:custGeom>
            <a:rect b="b" l="l" r="r" t="t"/>
            <a:pathLst>
              <a:path extrusionOk="0" fill="none" h="1195" w="4092">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26"/>
          <p:cNvSpPr/>
          <p:nvPr/>
        </p:nvSpPr>
        <p:spPr>
          <a:xfrm>
            <a:off x="1354407" y="3634215"/>
            <a:ext cx="29712" cy="140258"/>
          </a:xfrm>
          <a:custGeom>
            <a:rect b="b" l="l" r="r" t="t"/>
            <a:pathLst>
              <a:path extrusionOk="0" fill="none" h="6675" w="1414">
                <a:moveTo>
                  <a:pt x="1413" y="6674"/>
                </a:moveTo>
                <a:lnTo>
                  <a:pt x="1413" y="6674"/>
                </a:lnTo>
                <a:lnTo>
                  <a:pt x="585" y="2850"/>
                </a:lnTo>
                <a:lnTo>
                  <a:pt x="1" y="1"/>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26"/>
          <p:cNvSpPr/>
          <p:nvPr/>
        </p:nvSpPr>
        <p:spPr>
          <a:xfrm>
            <a:off x="1298640" y="3515999"/>
            <a:ext cx="215966" cy="258475"/>
          </a:xfrm>
          <a:custGeom>
            <a:rect b="b" l="l" r="r" t="t"/>
            <a:pathLst>
              <a:path extrusionOk="0" fill="none" h="12301" w="10278">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26"/>
          <p:cNvSpPr/>
          <p:nvPr/>
        </p:nvSpPr>
        <p:spPr>
          <a:xfrm>
            <a:off x="1429127" y="3634215"/>
            <a:ext cx="29712" cy="140258"/>
          </a:xfrm>
          <a:custGeom>
            <a:rect b="b" l="l" r="r" t="t"/>
            <a:pathLst>
              <a:path extrusionOk="0" fill="none" h="6675" w="1414">
                <a:moveTo>
                  <a:pt x="1413" y="1"/>
                </a:moveTo>
                <a:lnTo>
                  <a:pt x="1413" y="1"/>
                </a:lnTo>
                <a:lnTo>
                  <a:pt x="829" y="2850"/>
                </a:lnTo>
                <a:lnTo>
                  <a:pt x="1" y="6674"/>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26"/>
          <p:cNvSpPr/>
          <p:nvPr/>
        </p:nvSpPr>
        <p:spPr>
          <a:xfrm>
            <a:off x="1368737" y="3629109"/>
            <a:ext cx="75771" cy="16390"/>
          </a:xfrm>
          <a:custGeom>
            <a:rect b="b" l="l" r="r" t="t"/>
            <a:pathLst>
              <a:path extrusionOk="0" fill="none" h="780" w="3606">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26"/>
          <p:cNvSpPr/>
          <p:nvPr/>
        </p:nvSpPr>
        <p:spPr>
          <a:xfrm>
            <a:off x="1363631" y="3776491"/>
            <a:ext cx="85983" cy="21"/>
          </a:xfrm>
          <a:custGeom>
            <a:rect b="b" l="l" r="r" t="t"/>
            <a:pathLst>
              <a:path extrusionOk="0" fill="none" h="1" w="4092">
                <a:moveTo>
                  <a:pt x="0" y="1"/>
                </a:moveTo>
                <a:lnTo>
                  <a:pt x="4092" y="1"/>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53"/>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t/>
            </a:r>
            <a:endParaRPr>
              <a:solidFill>
                <a:schemeClr val="accent4"/>
              </a:solidFill>
            </a:endParaRPr>
          </a:p>
        </p:txBody>
      </p:sp>
      <p:sp>
        <p:nvSpPr>
          <p:cNvPr id="554" name="Google Shape;554;p53"/>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55" name="Google Shape;555;p5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56" name="Google Shape;556;p53"/>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57" name="Google Shape;557;p53"/>
          <p:cNvGrpSpPr/>
          <p:nvPr/>
        </p:nvGrpSpPr>
        <p:grpSpPr>
          <a:xfrm>
            <a:off x="902683" y="1024350"/>
            <a:ext cx="214625" cy="214625"/>
            <a:chOff x="2594050" y="1631825"/>
            <a:chExt cx="439625" cy="439625"/>
          </a:xfrm>
        </p:grpSpPr>
        <p:sp>
          <p:nvSpPr>
            <p:cNvPr id="558" name="Google Shape;558;p53"/>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9" name="Google Shape;559;p53"/>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0" name="Google Shape;560;p53"/>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1" name="Google Shape;561;p53"/>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62" name="Google Shape;562;p53"/>
          <p:cNvPicPr preferRelativeResize="0"/>
          <p:nvPr/>
        </p:nvPicPr>
        <p:blipFill rotWithShape="1">
          <a:blip r:embed="rId3">
            <a:alphaModFix/>
          </a:blip>
          <a:srcRect b="0" l="0" r="0" t="0"/>
          <a:stretch/>
        </p:blipFill>
        <p:spPr>
          <a:xfrm>
            <a:off x="4913559" y="409000"/>
            <a:ext cx="3994467" cy="4325500"/>
          </a:xfrm>
          <a:prstGeom prst="rect">
            <a:avLst/>
          </a:prstGeom>
          <a:noFill/>
          <a:ln>
            <a:noFill/>
          </a:ln>
        </p:spPr>
      </p:pic>
      <p:pic>
        <p:nvPicPr>
          <p:cNvPr id="563" name="Google Shape;563;p53"/>
          <p:cNvPicPr preferRelativeResize="0"/>
          <p:nvPr/>
        </p:nvPicPr>
        <p:blipFill rotWithShape="1">
          <a:blip r:embed="rId4">
            <a:alphaModFix/>
          </a:blip>
          <a:srcRect b="0" l="0" r="0" t="0"/>
          <a:stretch/>
        </p:blipFill>
        <p:spPr>
          <a:xfrm>
            <a:off x="285050" y="743650"/>
            <a:ext cx="4247625" cy="3135675"/>
          </a:xfrm>
          <a:prstGeom prst="rect">
            <a:avLst/>
          </a:prstGeom>
          <a:noFill/>
          <a:ln>
            <a:noFill/>
          </a:ln>
        </p:spPr>
      </p:pic>
      <p:sp>
        <p:nvSpPr>
          <p:cNvPr id="564" name="Google Shape;564;p53"/>
          <p:cNvSpPr txBox="1"/>
          <p:nvPr/>
        </p:nvSpPr>
        <p:spPr>
          <a:xfrm>
            <a:off x="791413" y="4052825"/>
            <a:ext cx="3234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Quattrocento Sans"/>
                <a:ea typeface="Quattrocento Sans"/>
                <a:cs typeface="Quattrocento Sans"/>
                <a:sym typeface="Quattrocento Sans"/>
              </a:rPr>
              <a:t>Determine the complaints address</a:t>
            </a:r>
            <a:endParaRPr b="0" i="0" sz="1400" u="none" cap="none" strike="noStrike">
              <a:solidFill>
                <a:srgbClr val="000000"/>
              </a:solidFill>
              <a:latin typeface="Quattrocento Sans"/>
              <a:ea typeface="Quattrocento Sans"/>
              <a:cs typeface="Quattrocento Sans"/>
              <a:sym typeface="Quattrocento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54"/>
          <p:cNvSpPr txBox="1"/>
          <p:nvPr>
            <p:ph idx="1" type="body"/>
          </p:nvPr>
        </p:nvSpPr>
        <p:spPr>
          <a:xfrm>
            <a:off x="902675" y="1618700"/>
            <a:ext cx="7640400" cy="3041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accent4"/>
              </a:buClr>
              <a:buSzPts val="2000"/>
              <a:buChar char="◉"/>
            </a:pPr>
            <a:r>
              <a:rPr lang="en">
                <a:solidFill>
                  <a:schemeClr val="accent4"/>
                </a:solidFill>
              </a:rPr>
              <a:t>A distribution system which calculate the time needed for pumping enough amount of water for every distribution area.</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Assigning work for the employees fairly</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lang="en">
                <a:solidFill>
                  <a:schemeClr val="accent4"/>
                </a:solidFill>
              </a:rPr>
              <a:t>Sending notifications for the citizens to provide the system with their feedback after every water pumping</a:t>
            </a:r>
            <a:endParaRPr>
              <a:solidFill>
                <a:schemeClr val="accent4"/>
              </a:solidFill>
            </a:endParaRPr>
          </a:p>
          <a:p>
            <a:pPr indent="-355600" lvl="0" marL="457200" rtl="0" algn="l">
              <a:lnSpc>
                <a:spcPct val="100000"/>
              </a:lnSpc>
              <a:spcBef>
                <a:spcPts val="0"/>
              </a:spcBef>
              <a:spcAft>
                <a:spcPts val="0"/>
              </a:spcAft>
              <a:buClr>
                <a:schemeClr val="accent4"/>
              </a:buClr>
              <a:buSzPts val="2000"/>
              <a:buChar char="◉"/>
            </a:pPr>
            <a:r>
              <a:rPr b="1" lang="en">
                <a:solidFill>
                  <a:schemeClr val="accent4"/>
                </a:solidFill>
              </a:rPr>
              <a:t>Citizens can send new orders and complaints for the municipality</a:t>
            </a:r>
            <a:endParaRPr b="1">
              <a:solidFill>
                <a:schemeClr val="accent4"/>
              </a:solidFill>
            </a:endParaRPr>
          </a:p>
          <a:p>
            <a:pPr indent="-355600" lvl="0" marL="457200" rtl="0" algn="l">
              <a:lnSpc>
                <a:spcPct val="100000"/>
              </a:lnSpc>
              <a:spcBef>
                <a:spcPts val="0"/>
              </a:spcBef>
              <a:spcAft>
                <a:spcPts val="0"/>
              </a:spcAft>
              <a:buClr>
                <a:schemeClr val="dk1"/>
              </a:buClr>
              <a:buSzPts val="2000"/>
              <a:buChar char="◉"/>
            </a:pPr>
            <a:r>
              <a:rPr b="1" lang="en"/>
              <a:t>Projecting the complaints, new orders and water network on the map</a:t>
            </a:r>
            <a:endParaRPr b="1"/>
          </a:p>
        </p:txBody>
      </p:sp>
      <p:sp>
        <p:nvSpPr>
          <p:cNvPr id="570" name="Google Shape;570;p54"/>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71" name="Google Shape;571;p5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72" name="Google Shape;572;p54"/>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3" name="Google Shape;573;p54"/>
          <p:cNvGrpSpPr/>
          <p:nvPr/>
        </p:nvGrpSpPr>
        <p:grpSpPr>
          <a:xfrm>
            <a:off x="902683" y="1024350"/>
            <a:ext cx="214625" cy="214625"/>
            <a:chOff x="2594050" y="1631825"/>
            <a:chExt cx="439625" cy="439625"/>
          </a:xfrm>
        </p:grpSpPr>
        <p:sp>
          <p:nvSpPr>
            <p:cNvPr id="574" name="Google Shape;574;p54"/>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5" name="Google Shape;575;p54"/>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6" name="Google Shape;576;p54"/>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7" name="Google Shape;577;p54"/>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55"/>
          <p:cNvSpPr txBox="1"/>
          <p:nvPr>
            <p:ph type="title"/>
          </p:nvPr>
        </p:nvSpPr>
        <p:spPr>
          <a:xfrm>
            <a:off x="1567175" y="899950"/>
            <a:ext cx="3018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a:t>
            </a:r>
            <a:endParaRPr/>
          </a:p>
        </p:txBody>
      </p:sp>
      <p:sp>
        <p:nvSpPr>
          <p:cNvPr id="583" name="Google Shape;583;p5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584" name="Google Shape;584;p55"/>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85" name="Google Shape;585;p55"/>
          <p:cNvGrpSpPr/>
          <p:nvPr/>
        </p:nvGrpSpPr>
        <p:grpSpPr>
          <a:xfrm>
            <a:off x="902683" y="1024350"/>
            <a:ext cx="214625" cy="214625"/>
            <a:chOff x="2594050" y="1631825"/>
            <a:chExt cx="439625" cy="439625"/>
          </a:xfrm>
        </p:grpSpPr>
        <p:sp>
          <p:nvSpPr>
            <p:cNvPr id="586" name="Google Shape;586;p55"/>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55"/>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55"/>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55"/>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590" name="Google Shape;590;p55"/>
          <p:cNvPicPr preferRelativeResize="0"/>
          <p:nvPr/>
        </p:nvPicPr>
        <p:blipFill rotWithShape="1">
          <a:blip r:embed="rId3">
            <a:alphaModFix/>
          </a:blip>
          <a:srcRect b="0" l="0" r="0" t="0"/>
          <a:stretch/>
        </p:blipFill>
        <p:spPr>
          <a:xfrm>
            <a:off x="347850" y="1462075"/>
            <a:ext cx="5127726" cy="3382875"/>
          </a:xfrm>
          <a:prstGeom prst="rect">
            <a:avLst/>
          </a:prstGeom>
          <a:noFill/>
          <a:ln>
            <a:noFill/>
          </a:ln>
        </p:spPr>
      </p:pic>
      <p:pic>
        <p:nvPicPr>
          <p:cNvPr id="591" name="Google Shape;591;p55"/>
          <p:cNvPicPr preferRelativeResize="0"/>
          <p:nvPr/>
        </p:nvPicPr>
        <p:blipFill rotWithShape="1">
          <a:blip r:embed="rId4">
            <a:alphaModFix/>
          </a:blip>
          <a:srcRect b="0" l="0" r="0" t="0"/>
          <a:stretch/>
        </p:blipFill>
        <p:spPr>
          <a:xfrm>
            <a:off x="5888251" y="152400"/>
            <a:ext cx="2721770" cy="4838702"/>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56"/>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Targeted Users</a:t>
            </a:r>
            <a:endParaRPr/>
          </a:p>
        </p:txBody>
      </p:sp>
      <p:sp>
        <p:nvSpPr>
          <p:cNvPr id="597" name="Google Shape;597;p56"/>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8" name="Google Shape;598;p56"/>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5</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57"/>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04" name="Google Shape;604;p5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05" name="Google Shape;605;p57"/>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6" name="Google Shape;606;p57"/>
          <p:cNvGrpSpPr/>
          <p:nvPr/>
        </p:nvGrpSpPr>
        <p:grpSpPr>
          <a:xfrm>
            <a:off x="902683" y="1024350"/>
            <a:ext cx="214625" cy="214625"/>
            <a:chOff x="2594050" y="1631825"/>
            <a:chExt cx="439625" cy="439625"/>
          </a:xfrm>
        </p:grpSpPr>
        <p:sp>
          <p:nvSpPr>
            <p:cNvPr id="607" name="Google Shape;607;p57"/>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8" name="Google Shape;608;p57"/>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9" name="Google Shape;609;p57"/>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0" name="Google Shape;610;p57"/>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11" name="Google Shape;611;p57"/>
          <p:cNvSpPr txBox="1"/>
          <p:nvPr>
            <p:ph idx="1" type="body"/>
          </p:nvPr>
        </p:nvSpPr>
        <p:spPr>
          <a:xfrm>
            <a:off x="902675" y="1618700"/>
            <a:ext cx="5852100" cy="1665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lang="en"/>
              <a:t>The system has three types of users </a:t>
            </a:r>
            <a:endParaRPr/>
          </a:p>
          <a:p>
            <a:pPr indent="-355600" lvl="0" marL="457200" rtl="0" algn="l">
              <a:lnSpc>
                <a:spcPct val="100000"/>
              </a:lnSpc>
              <a:spcBef>
                <a:spcPts val="600"/>
              </a:spcBef>
              <a:spcAft>
                <a:spcPts val="0"/>
              </a:spcAft>
              <a:buClr>
                <a:schemeClr val="dk1"/>
              </a:buClr>
              <a:buSzPts val="2000"/>
              <a:buChar char="◉"/>
            </a:pPr>
            <a:r>
              <a:rPr lang="en"/>
              <a:t>Employees</a:t>
            </a:r>
            <a:endParaRPr/>
          </a:p>
          <a:p>
            <a:pPr indent="-355600" lvl="0" marL="457200" rtl="0" algn="l">
              <a:lnSpc>
                <a:spcPct val="100000"/>
              </a:lnSpc>
              <a:spcBef>
                <a:spcPts val="0"/>
              </a:spcBef>
              <a:spcAft>
                <a:spcPts val="0"/>
              </a:spcAft>
              <a:buClr>
                <a:schemeClr val="dk1"/>
              </a:buClr>
              <a:buSzPts val="2000"/>
              <a:buChar char="◉"/>
            </a:pPr>
            <a:r>
              <a:rPr lang="en"/>
              <a:t>Citizens </a:t>
            </a:r>
            <a:endParaRPr/>
          </a:p>
          <a:p>
            <a:pPr indent="-355600" lvl="0" marL="457200" rtl="0" algn="l">
              <a:lnSpc>
                <a:spcPct val="100000"/>
              </a:lnSpc>
              <a:spcBef>
                <a:spcPts val="0"/>
              </a:spcBef>
              <a:spcAft>
                <a:spcPts val="0"/>
              </a:spcAft>
              <a:buClr>
                <a:schemeClr val="dk1"/>
              </a:buClr>
              <a:buSzPts val="2000"/>
              <a:buChar char="◉"/>
            </a:pPr>
            <a:r>
              <a:rPr lang="en"/>
              <a:t>The admin</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sp>
        <p:nvSpPr>
          <p:cNvPr id="616" name="Google Shape;616;p58"/>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17" name="Google Shape;617;p5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18" name="Google Shape;618;p58"/>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19" name="Google Shape;619;p58"/>
          <p:cNvGrpSpPr/>
          <p:nvPr/>
        </p:nvGrpSpPr>
        <p:grpSpPr>
          <a:xfrm>
            <a:off x="902683" y="1024350"/>
            <a:ext cx="214625" cy="214625"/>
            <a:chOff x="2594050" y="1631825"/>
            <a:chExt cx="439625" cy="439625"/>
          </a:xfrm>
        </p:grpSpPr>
        <p:sp>
          <p:nvSpPr>
            <p:cNvPr id="620" name="Google Shape;620;p5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1" name="Google Shape;621;p5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2" name="Google Shape;622;p5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3" name="Google Shape;623;p58"/>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24" name="Google Shape;624;p58"/>
          <p:cNvSpPr txBox="1"/>
          <p:nvPr>
            <p:ph idx="1" type="body"/>
          </p:nvPr>
        </p:nvSpPr>
        <p:spPr>
          <a:xfrm>
            <a:off x="1117300" y="1238975"/>
            <a:ext cx="19410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Water Engineer</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625" name="Google Shape;625;p58"/>
          <p:cNvPicPr preferRelativeResize="0"/>
          <p:nvPr/>
        </p:nvPicPr>
        <p:blipFill rotWithShape="1">
          <a:blip r:embed="rId3">
            <a:alphaModFix/>
          </a:blip>
          <a:srcRect b="0" l="0" r="0" t="0"/>
          <a:stretch/>
        </p:blipFill>
        <p:spPr>
          <a:xfrm>
            <a:off x="7709450" y="2729438"/>
            <a:ext cx="1109851" cy="1973059"/>
          </a:xfrm>
          <a:prstGeom prst="rect">
            <a:avLst/>
          </a:prstGeom>
          <a:noFill/>
          <a:ln cap="flat" cmpd="sng" w="38100">
            <a:solidFill>
              <a:schemeClr val="dk2"/>
            </a:solidFill>
            <a:prstDash val="solid"/>
            <a:round/>
            <a:headEnd len="sm" w="sm" type="none"/>
            <a:tailEnd len="sm" w="sm" type="none"/>
          </a:ln>
        </p:spPr>
      </p:pic>
      <p:pic>
        <p:nvPicPr>
          <p:cNvPr id="626" name="Google Shape;626;p58"/>
          <p:cNvPicPr preferRelativeResize="0"/>
          <p:nvPr/>
        </p:nvPicPr>
        <p:blipFill rotWithShape="1">
          <a:blip r:embed="rId4">
            <a:alphaModFix/>
          </a:blip>
          <a:srcRect b="0" l="0" r="0" t="0"/>
          <a:stretch/>
        </p:blipFill>
        <p:spPr>
          <a:xfrm>
            <a:off x="6547274" y="709000"/>
            <a:ext cx="1109851" cy="1973074"/>
          </a:xfrm>
          <a:prstGeom prst="rect">
            <a:avLst/>
          </a:prstGeom>
          <a:noFill/>
          <a:ln cap="flat" cmpd="sng" w="38100">
            <a:solidFill>
              <a:schemeClr val="dk2"/>
            </a:solidFill>
            <a:prstDash val="solid"/>
            <a:round/>
            <a:headEnd len="sm" w="sm" type="none"/>
            <a:tailEnd len="sm" w="sm" type="none"/>
          </a:ln>
        </p:spPr>
      </p:pic>
      <p:pic>
        <p:nvPicPr>
          <p:cNvPr id="627" name="Google Shape;627;p58"/>
          <p:cNvPicPr preferRelativeResize="0"/>
          <p:nvPr/>
        </p:nvPicPr>
        <p:blipFill rotWithShape="1">
          <a:blip r:embed="rId5">
            <a:alphaModFix/>
          </a:blip>
          <a:srcRect b="0" l="0" r="0" t="0"/>
          <a:stretch/>
        </p:blipFill>
        <p:spPr>
          <a:xfrm>
            <a:off x="5385100" y="2729438"/>
            <a:ext cx="1109851" cy="1973074"/>
          </a:xfrm>
          <a:prstGeom prst="rect">
            <a:avLst/>
          </a:prstGeom>
          <a:noFill/>
          <a:ln cap="flat" cmpd="sng" w="38100">
            <a:solidFill>
              <a:schemeClr val="dk2"/>
            </a:solidFill>
            <a:prstDash val="solid"/>
            <a:round/>
            <a:headEnd len="sm" w="sm" type="none"/>
            <a:tailEnd len="sm" w="sm" type="none"/>
          </a:ln>
        </p:spPr>
      </p:pic>
      <p:pic>
        <p:nvPicPr>
          <p:cNvPr id="628" name="Google Shape;628;p58"/>
          <p:cNvPicPr preferRelativeResize="0"/>
          <p:nvPr/>
        </p:nvPicPr>
        <p:blipFill rotWithShape="1">
          <a:blip r:embed="rId6">
            <a:alphaModFix/>
          </a:blip>
          <a:srcRect b="0" l="0" r="0" t="0"/>
          <a:stretch/>
        </p:blipFill>
        <p:spPr>
          <a:xfrm>
            <a:off x="6547275" y="2700575"/>
            <a:ext cx="1109851" cy="2001926"/>
          </a:xfrm>
          <a:prstGeom prst="rect">
            <a:avLst/>
          </a:prstGeom>
          <a:noFill/>
          <a:ln cap="flat" cmpd="sng" w="38100">
            <a:solidFill>
              <a:schemeClr val="dk2"/>
            </a:solidFill>
            <a:prstDash val="solid"/>
            <a:round/>
            <a:headEnd len="sm" w="sm" type="none"/>
            <a:tailEnd len="sm" w="sm" type="none"/>
          </a:ln>
        </p:spPr>
      </p:pic>
      <p:pic>
        <p:nvPicPr>
          <p:cNvPr id="629" name="Google Shape;629;p58"/>
          <p:cNvPicPr preferRelativeResize="0"/>
          <p:nvPr/>
        </p:nvPicPr>
        <p:blipFill rotWithShape="1">
          <a:blip r:embed="rId7">
            <a:alphaModFix/>
          </a:blip>
          <a:srcRect b="0" l="0" r="0" t="0"/>
          <a:stretch/>
        </p:blipFill>
        <p:spPr>
          <a:xfrm>
            <a:off x="5385100" y="708975"/>
            <a:ext cx="1109851" cy="1973107"/>
          </a:xfrm>
          <a:prstGeom prst="rect">
            <a:avLst/>
          </a:prstGeom>
          <a:noFill/>
          <a:ln cap="flat" cmpd="sng" w="38100">
            <a:solidFill>
              <a:schemeClr val="dk2"/>
            </a:solidFill>
            <a:prstDash val="solid"/>
            <a:round/>
            <a:headEnd len="sm" w="sm" type="none"/>
            <a:tailEnd len="sm" w="sm" type="none"/>
          </a:ln>
        </p:spPr>
      </p:pic>
      <p:pic>
        <p:nvPicPr>
          <p:cNvPr id="630" name="Google Shape;630;p58"/>
          <p:cNvPicPr preferRelativeResize="0"/>
          <p:nvPr/>
        </p:nvPicPr>
        <p:blipFill rotWithShape="1">
          <a:blip r:embed="rId8">
            <a:alphaModFix/>
          </a:blip>
          <a:srcRect b="0" l="0" r="0" t="0"/>
          <a:stretch/>
        </p:blipFill>
        <p:spPr>
          <a:xfrm>
            <a:off x="7709449" y="709000"/>
            <a:ext cx="1109846" cy="1973074"/>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59"/>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36" name="Google Shape;636;p5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37" name="Google Shape;637;p59"/>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38" name="Google Shape;638;p59"/>
          <p:cNvGrpSpPr/>
          <p:nvPr/>
        </p:nvGrpSpPr>
        <p:grpSpPr>
          <a:xfrm>
            <a:off x="902683" y="1024350"/>
            <a:ext cx="214625" cy="214625"/>
            <a:chOff x="2594050" y="1631825"/>
            <a:chExt cx="439625" cy="439625"/>
          </a:xfrm>
        </p:grpSpPr>
        <p:sp>
          <p:nvSpPr>
            <p:cNvPr id="639" name="Google Shape;639;p59"/>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0" name="Google Shape;640;p59"/>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59"/>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59"/>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43" name="Google Shape;643;p59"/>
          <p:cNvSpPr txBox="1"/>
          <p:nvPr>
            <p:ph idx="1" type="body"/>
          </p:nvPr>
        </p:nvSpPr>
        <p:spPr>
          <a:xfrm>
            <a:off x="805600" y="1548825"/>
            <a:ext cx="19410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Water Engineer</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644" name="Google Shape;644;p59"/>
          <p:cNvPicPr preferRelativeResize="0"/>
          <p:nvPr/>
        </p:nvPicPr>
        <p:blipFill rotWithShape="1">
          <a:blip r:embed="rId3">
            <a:alphaModFix/>
          </a:blip>
          <a:srcRect b="0" l="13493" r="0" t="0"/>
          <a:stretch/>
        </p:blipFill>
        <p:spPr>
          <a:xfrm>
            <a:off x="6385186" y="766375"/>
            <a:ext cx="2758813" cy="1646447"/>
          </a:xfrm>
          <a:prstGeom prst="rect">
            <a:avLst/>
          </a:prstGeom>
          <a:noFill/>
          <a:ln>
            <a:noFill/>
          </a:ln>
        </p:spPr>
      </p:pic>
      <p:pic>
        <p:nvPicPr>
          <p:cNvPr id="645" name="Google Shape;645;p59"/>
          <p:cNvPicPr preferRelativeResize="0"/>
          <p:nvPr/>
        </p:nvPicPr>
        <p:blipFill rotWithShape="1">
          <a:blip r:embed="rId4">
            <a:alphaModFix/>
          </a:blip>
          <a:srcRect b="0" l="1066" r="1057" t="0"/>
          <a:stretch/>
        </p:blipFill>
        <p:spPr>
          <a:xfrm>
            <a:off x="3564386" y="1238968"/>
            <a:ext cx="2758814" cy="1646447"/>
          </a:xfrm>
          <a:prstGeom prst="rect">
            <a:avLst/>
          </a:prstGeom>
          <a:noFill/>
          <a:ln>
            <a:noFill/>
          </a:ln>
        </p:spPr>
      </p:pic>
      <p:pic>
        <p:nvPicPr>
          <p:cNvPr id="646" name="Google Shape;646;p59"/>
          <p:cNvPicPr preferRelativeResize="0"/>
          <p:nvPr/>
        </p:nvPicPr>
        <p:blipFill rotWithShape="1">
          <a:blip r:embed="rId5">
            <a:alphaModFix/>
          </a:blip>
          <a:srcRect b="0" l="9283" r="9283" t="0"/>
          <a:stretch/>
        </p:blipFill>
        <p:spPr>
          <a:xfrm>
            <a:off x="6385186" y="2524366"/>
            <a:ext cx="2758815" cy="1646446"/>
          </a:xfrm>
          <a:prstGeom prst="rect">
            <a:avLst/>
          </a:prstGeom>
          <a:noFill/>
          <a:ln>
            <a:noFill/>
          </a:ln>
        </p:spPr>
      </p:pic>
      <p:pic>
        <p:nvPicPr>
          <p:cNvPr id="647" name="Google Shape;647;p59"/>
          <p:cNvPicPr preferRelativeResize="0"/>
          <p:nvPr/>
        </p:nvPicPr>
        <p:blipFill rotWithShape="1">
          <a:blip r:embed="rId6">
            <a:alphaModFix/>
          </a:blip>
          <a:srcRect b="0" l="9069" r="9077" t="0"/>
          <a:stretch/>
        </p:blipFill>
        <p:spPr>
          <a:xfrm>
            <a:off x="3564375" y="2972204"/>
            <a:ext cx="2758813" cy="1646446"/>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60"/>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53" name="Google Shape;653;p6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54" name="Google Shape;654;p60"/>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55" name="Google Shape;655;p60"/>
          <p:cNvGrpSpPr/>
          <p:nvPr/>
        </p:nvGrpSpPr>
        <p:grpSpPr>
          <a:xfrm>
            <a:off x="902683" y="1024350"/>
            <a:ext cx="214625" cy="214625"/>
            <a:chOff x="2594050" y="1631825"/>
            <a:chExt cx="439625" cy="439625"/>
          </a:xfrm>
        </p:grpSpPr>
        <p:sp>
          <p:nvSpPr>
            <p:cNvPr id="656" name="Google Shape;656;p60"/>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7" name="Google Shape;657;p60"/>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8" name="Google Shape;658;p60"/>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9" name="Google Shape;659;p60"/>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60" name="Google Shape;660;p60"/>
          <p:cNvSpPr txBox="1"/>
          <p:nvPr>
            <p:ph idx="1" type="body"/>
          </p:nvPr>
        </p:nvSpPr>
        <p:spPr>
          <a:xfrm>
            <a:off x="1117300" y="1238975"/>
            <a:ext cx="2271300" cy="69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Water Technician</a:t>
            </a:r>
            <a:endParaRPr/>
          </a:p>
        </p:txBody>
      </p:sp>
      <p:pic>
        <p:nvPicPr>
          <p:cNvPr id="661" name="Google Shape;661;p60"/>
          <p:cNvPicPr preferRelativeResize="0"/>
          <p:nvPr/>
        </p:nvPicPr>
        <p:blipFill rotWithShape="1">
          <a:blip r:embed="rId3">
            <a:alphaModFix/>
          </a:blip>
          <a:srcRect b="0" l="0" r="0" t="0"/>
          <a:stretch/>
        </p:blipFill>
        <p:spPr>
          <a:xfrm>
            <a:off x="4088425" y="983875"/>
            <a:ext cx="2214362" cy="3936648"/>
          </a:xfrm>
          <a:prstGeom prst="rect">
            <a:avLst/>
          </a:prstGeom>
          <a:noFill/>
          <a:ln cap="flat" cmpd="sng" w="38100">
            <a:solidFill>
              <a:schemeClr val="dk2"/>
            </a:solidFill>
            <a:prstDash val="solid"/>
            <a:round/>
            <a:headEnd len="sm" w="sm" type="none"/>
            <a:tailEnd len="sm" w="sm" type="none"/>
          </a:ln>
        </p:spPr>
      </p:pic>
      <p:pic>
        <p:nvPicPr>
          <p:cNvPr id="662" name="Google Shape;662;p60"/>
          <p:cNvPicPr preferRelativeResize="0"/>
          <p:nvPr/>
        </p:nvPicPr>
        <p:blipFill rotWithShape="1">
          <a:blip r:embed="rId4">
            <a:alphaModFix/>
          </a:blip>
          <a:srcRect b="0" l="0" r="0" t="0"/>
          <a:stretch/>
        </p:blipFill>
        <p:spPr>
          <a:xfrm>
            <a:off x="6418350" y="1024350"/>
            <a:ext cx="2157149" cy="3896174"/>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6" name="Shape 666"/>
        <p:cNvGrpSpPr/>
        <p:nvPr/>
      </p:nvGrpSpPr>
      <p:grpSpPr>
        <a:xfrm>
          <a:off x="0" y="0"/>
          <a:ext cx="0" cy="0"/>
          <a:chOff x="0" y="0"/>
          <a:chExt cx="0" cy="0"/>
        </a:xfrm>
      </p:grpSpPr>
      <p:sp>
        <p:nvSpPr>
          <p:cNvPr id="667" name="Google Shape;667;p61"/>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68" name="Google Shape;668;p6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69" name="Google Shape;669;p61"/>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70" name="Google Shape;670;p61"/>
          <p:cNvGrpSpPr/>
          <p:nvPr/>
        </p:nvGrpSpPr>
        <p:grpSpPr>
          <a:xfrm>
            <a:off x="902683" y="1024350"/>
            <a:ext cx="214625" cy="214625"/>
            <a:chOff x="2594050" y="1631825"/>
            <a:chExt cx="439625" cy="439625"/>
          </a:xfrm>
        </p:grpSpPr>
        <p:sp>
          <p:nvSpPr>
            <p:cNvPr id="671" name="Google Shape;671;p61"/>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2" name="Google Shape;672;p61"/>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61"/>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4" name="Google Shape;674;p61"/>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5" name="Google Shape;675;p61"/>
          <p:cNvSpPr txBox="1"/>
          <p:nvPr>
            <p:ph idx="1" type="body"/>
          </p:nvPr>
        </p:nvSpPr>
        <p:spPr>
          <a:xfrm>
            <a:off x="1117300" y="1238975"/>
            <a:ext cx="2271300" cy="69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Water Technician</a:t>
            </a:r>
            <a:endParaRPr/>
          </a:p>
        </p:txBody>
      </p:sp>
      <p:pic>
        <p:nvPicPr>
          <p:cNvPr id="676" name="Google Shape;676;p61"/>
          <p:cNvPicPr preferRelativeResize="0"/>
          <p:nvPr/>
        </p:nvPicPr>
        <p:blipFill rotWithShape="1">
          <a:blip r:embed="rId3">
            <a:alphaModFix/>
          </a:blip>
          <a:srcRect b="0" l="0" r="0" t="0"/>
          <a:stretch/>
        </p:blipFill>
        <p:spPr>
          <a:xfrm>
            <a:off x="5093928" y="899950"/>
            <a:ext cx="3579098" cy="1819092"/>
          </a:xfrm>
          <a:prstGeom prst="rect">
            <a:avLst/>
          </a:prstGeom>
          <a:noFill/>
          <a:ln>
            <a:noFill/>
          </a:ln>
        </p:spPr>
      </p:pic>
      <p:pic>
        <p:nvPicPr>
          <p:cNvPr id="677" name="Google Shape;677;p61"/>
          <p:cNvPicPr preferRelativeResize="0"/>
          <p:nvPr/>
        </p:nvPicPr>
        <p:blipFill rotWithShape="1">
          <a:blip r:embed="rId4">
            <a:alphaModFix/>
          </a:blip>
          <a:srcRect b="0" l="0" r="0" t="0"/>
          <a:stretch/>
        </p:blipFill>
        <p:spPr>
          <a:xfrm>
            <a:off x="5093925" y="2761216"/>
            <a:ext cx="3579096" cy="1988634"/>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62"/>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83" name="Google Shape;683;p6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684" name="Google Shape;684;p62"/>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85" name="Google Shape;685;p62"/>
          <p:cNvGrpSpPr/>
          <p:nvPr/>
        </p:nvGrpSpPr>
        <p:grpSpPr>
          <a:xfrm>
            <a:off x="902683" y="1024350"/>
            <a:ext cx="214625" cy="214625"/>
            <a:chOff x="2594050" y="1631825"/>
            <a:chExt cx="439625" cy="439625"/>
          </a:xfrm>
        </p:grpSpPr>
        <p:sp>
          <p:nvSpPr>
            <p:cNvPr id="686" name="Google Shape;686;p62"/>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7" name="Google Shape;687;p62"/>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8" name="Google Shape;688;p62"/>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9" name="Google Shape;689;p62"/>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90" name="Google Shape;690;p62"/>
          <p:cNvSpPr txBox="1"/>
          <p:nvPr>
            <p:ph idx="1" type="body"/>
          </p:nvPr>
        </p:nvSpPr>
        <p:spPr>
          <a:xfrm>
            <a:off x="1117300" y="1238975"/>
            <a:ext cx="2271300" cy="69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Service Employee</a:t>
            </a:r>
            <a:endParaRPr/>
          </a:p>
        </p:txBody>
      </p:sp>
      <p:pic>
        <p:nvPicPr>
          <p:cNvPr id="691" name="Google Shape;691;p62"/>
          <p:cNvPicPr preferRelativeResize="0"/>
          <p:nvPr/>
        </p:nvPicPr>
        <p:blipFill rotWithShape="1">
          <a:blip r:embed="rId3">
            <a:alphaModFix/>
          </a:blip>
          <a:srcRect b="0" l="0" r="0" t="0"/>
          <a:stretch/>
        </p:blipFill>
        <p:spPr>
          <a:xfrm>
            <a:off x="3454875" y="1682225"/>
            <a:ext cx="1602601" cy="2849050"/>
          </a:xfrm>
          <a:prstGeom prst="rect">
            <a:avLst/>
          </a:prstGeom>
          <a:noFill/>
          <a:ln cap="flat" cmpd="sng" w="38100">
            <a:solidFill>
              <a:schemeClr val="dk2"/>
            </a:solidFill>
            <a:prstDash val="solid"/>
            <a:round/>
            <a:headEnd len="sm" w="sm" type="none"/>
            <a:tailEnd len="sm" w="sm" type="none"/>
          </a:ln>
        </p:spPr>
      </p:pic>
      <p:pic>
        <p:nvPicPr>
          <p:cNvPr id="692" name="Google Shape;692;p62"/>
          <p:cNvPicPr preferRelativeResize="0"/>
          <p:nvPr/>
        </p:nvPicPr>
        <p:blipFill rotWithShape="1">
          <a:blip r:embed="rId4">
            <a:alphaModFix/>
          </a:blip>
          <a:srcRect b="0" l="0" r="0" t="0"/>
          <a:stretch/>
        </p:blipFill>
        <p:spPr>
          <a:xfrm>
            <a:off x="6792625" y="1682213"/>
            <a:ext cx="1676201" cy="2849074"/>
          </a:xfrm>
          <a:prstGeom prst="rect">
            <a:avLst/>
          </a:prstGeom>
          <a:noFill/>
          <a:ln cap="flat" cmpd="sng" w="38100">
            <a:solidFill>
              <a:schemeClr val="dk2"/>
            </a:solidFill>
            <a:prstDash val="solid"/>
            <a:round/>
            <a:headEnd len="sm" w="sm" type="none"/>
            <a:tailEnd len="sm" w="sm" type="none"/>
          </a:ln>
        </p:spPr>
      </p:pic>
      <p:pic>
        <p:nvPicPr>
          <p:cNvPr id="693" name="Google Shape;693;p62"/>
          <p:cNvPicPr preferRelativeResize="0"/>
          <p:nvPr/>
        </p:nvPicPr>
        <p:blipFill rotWithShape="1">
          <a:blip r:embed="rId5">
            <a:alphaModFix/>
          </a:blip>
          <a:srcRect b="0" l="0" r="0" t="0"/>
          <a:stretch/>
        </p:blipFill>
        <p:spPr>
          <a:xfrm>
            <a:off x="5123750" y="1682225"/>
            <a:ext cx="1602601" cy="2849107"/>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7"/>
          <p:cNvSpPr txBox="1"/>
          <p:nvPr>
            <p:ph idx="4294967295" type="subTitle"/>
          </p:nvPr>
        </p:nvSpPr>
        <p:spPr>
          <a:xfrm>
            <a:off x="2371500" y="2093775"/>
            <a:ext cx="5021400" cy="208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600"/>
              </a:spcBef>
              <a:spcAft>
                <a:spcPts val="0"/>
              </a:spcAft>
              <a:buClr>
                <a:schemeClr val="accent1"/>
              </a:buClr>
              <a:buSzPts val="2400"/>
              <a:buFont typeface="Quattrocento Sans"/>
              <a:buNone/>
            </a:pPr>
            <a:r>
              <a:rPr b="1" i="1" lang="en" sz="3600" u="none" cap="none" strike="noStrike">
                <a:solidFill>
                  <a:schemeClr val="dk1"/>
                </a:solidFill>
                <a:latin typeface="Lora"/>
                <a:ea typeface="Lora"/>
                <a:cs typeface="Lora"/>
                <a:sym typeface="Lora"/>
              </a:rPr>
              <a:t>We are  </a:t>
            </a:r>
            <a:r>
              <a:rPr b="1" i="1" lang="en" sz="3600" u="none" cap="none" strike="noStrike">
                <a:solidFill>
                  <a:schemeClr val="dk1"/>
                </a:solidFill>
                <a:highlight>
                  <a:srgbClr val="A4C2F4"/>
                </a:highlight>
                <a:latin typeface="Lora"/>
                <a:ea typeface="Lora"/>
                <a:cs typeface="Lora"/>
                <a:sym typeface="Lora"/>
              </a:rPr>
              <a:t>Sabah Baraa </a:t>
            </a:r>
            <a:endParaRPr b="1" i="1" sz="3600" u="none" cap="none" strike="noStrike">
              <a:solidFill>
                <a:schemeClr val="dk1"/>
              </a:solidFill>
              <a:highlight>
                <a:srgbClr val="A4C2F4"/>
              </a:highlight>
              <a:latin typeface="Lora"/>
              <a:ea typeface="Lora"/>
              <a:cs typeface="Lora"/>
              <a:sym typeface="Lora"/>
            </a:endParaRPr>
          </a:p>
          <a:p>
            <a:pPr indent="0" lvl="0" marL="0" marR="0" rtl="0" algn="l">
              <a:lnSpc>
                <a:spcPct val="100000"/>
              </a:lnSpc>
              <a:spcBef>
                <a:spcPts val="600"/>
              </a:spcBef>
              <a:spcAft>
                <a:spcPts val="0"/>
              </a:spcAft>
              <a:buClr>
                <a:schemeClr val="accent1"/>
              </a:buClr>
              <a:buSzPts val="2400"/>
              <a:buFont typeface="Quattrocento Sans"/>
              <a:buNone/>
            </a:pPr>
            <a:r>
              <a:rPr b="1" i="1" lang="en" sz="3600" u="none" cap="none" strike="noStrike">
                <a:solidFill>
                  <a:schemeClr val="dk1"/>
                </a:solidFill>
                <a:highlight>
                  <a:schemeClr val="lt1"/>
                </a:highlight>
                <a:latin typeface="Lora"/>
                <a:ea typeface="Lora"/>
                <a:cs typeface="Lora"/>
                <a:sym typeface="Lora"/>
              </a:rPr>
              <a:t>and </a:t>
            </a:r>
            <a:r>
              <a:rPr b="1" i="1" lang="en" sz="3600" u="none" cap="none" strike="noStrike">
                <a:solidFill>
                  <a:schemeClr val="dk1"/>
                </a:solidFill>
                <a:highlight>
                  <a:srgbClr val="A4C2F4"/>
                </a:highlight>
                <a:latin typeface="Lora"/>
                <a:ea typeface="Lora"/>
                <a:cs typeface="Lora"/>
                <a:sym typeface="Lora"/>
              </a:rPr>
              <a:t>Walaa Dweikat</a:t>
            </a:r>
            <a:endParaRPr b="1" i="1" sz="3600" u="none" cap="none" strike="noStrike">
              <a:solidFill>
                <a:schemeClr val="dk1"/>
              </a:solidFill>
              <a:highlight>
                <a:srgbClr val="A4C2F4"/>
              </a:highlight>
              <a:latin typeface="Lora"/>
              <a:ea typeface="Lora"/>
              <a:cs typeface="Lora"/>
              <a:sym typeface="Lora"/>
            </a:endParaRPr>
          </a:p>
          <a:p>
            <a:pPr indent="0" lvl="0" marL="0" marR="0" rtl="0" algn="l">
              <a:lnSpc>
                <a:spcPct val="100000"/>
              </a:lnSpc>
              <a:spcBef>
                <a:spcPts val="600"/>
              </a:spcBef>
              <a:spcAft>
                <a:spcPts val="0"/>
              </a:spcAft>
              <a:buClr>
                <a:schemeClr val="accent1"/>
              </a:buClr>
              <a:buSzPts val="2400"/>
              <a:buFont typeface="Quattrocento Sans"/>
              <a:buNone/>
            </a:pPr>
            <a:r>
              <a:t/>
            </a:r>
            <a:endParaRPr b="1" i="0" sz="2400" u="none" cap="none" strike="noStrike">
              <a:solidFill>
                <a:schemeClr val="dk1"/>
              </a:solidFill>
              <a:latin typeface="Quattrocento Sans"/>
              <a:ea typeface="Quattrocento Sans"/>
              <a:cs typeface="Quattrocento Sans"/>
              <a:sym typeface="Quattrocento Sans"/>
            </a:endParaRPr>
          </a:p>
        </p:txBody>
      </p:sp>
      <p:cxnSp>
        <p:nvCxnSpPr>
          <p:cNvPr id="184" name="Google Shape;184;p27"/>
          <p:cNvCxnSpPr/>
          <p:nvPr/>
        </p:nvCxnSpPr>
        <p:spPr>
          <a:xfrm>
            <a:off x="6450" y="1428750"/>
            <a:ext cx="2397300" cy="0"/>
          </a:xfrm>
          <a:prstGeom prst="straightConnector1">
            <a:avLst/>
          </a:prstGeom>
          <a:noFill/>
          <a:ln cap="flat" cmpd="sng" w="9525">
            <a:solidFill>
              <a:srgbClr val="CCCCCC"/>
            </a:solidFill>
            <a:prstDash val="solid"/>
            <a:round/>
            <a:headEnd len="sm" w="sm" type="none"/>
            <a:tailEnd len="sm" w="sm" type="none"/>
          </a:ln>
        </p:spPr>
      </p:cxnSp>
      <p:pic>
        <p:nvPicPr>
          <p:cNvPr id="185" name="Google Shape;185;p27"/>
          <p:cNvPicPr preferRelativeResize="0"/>
          <p:nvPr/>
        </p:nvPicPr>
        <p:blipFill rotWithShape="1">
          <a:blip r:embed="rId3">
            <a:alphaModFix/>
          </a:blip>
          <a:srcRect b="0" l="5251" r="5261" t="0"/>
          <a:stretch/>
        </p:blipFill>
        <p:spPr>
          <a:xfrm>
            <a:off x="1113850" y="861898"/>
            <a:ext cx="1133700" cy="1133700"/>
          </a:xfrm>
          <a:prstGeom prst="ellipse">
            <a:avLst/>
          </a:prstGeom>
          <a:noFill/>
          <a:ln>
            <a:noFill/>
          </a:ln>
        </p:spPr>
      </p:pic>
      <p:sp>
        <p:nvSpPr>
          <p:cNvPr id="186" name="Google Shape;186;p27"/>
          <p:cNvSpPr txBox="1"/>
          <p:nvPr>
            <p:ph idx="4294967295" type="ctrTitle"/>
          </p:nvPr>
        </p:nvSpPr>
        <p:spPr>
          <a:xfrm>
            <a:off x="2371625" y="816550"/>
            <a:ext cx="4908000" cy="11598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2000"/>
              <a:buFont typeface="Lora"/>
              <a:buNone/>
            </a:pPr>
            <a:r>
              <a:rPr b="1" i="0" lang="en" sz="6000" u="none" cap="none" strike="noStrike">
                <a:solidFill>
                  <a:schemeClr val="dk1"/>
                </a:solidFill>
                <a:latin typeface="Lora"/>
                <a:ea typeface="Lora"/>
                <a:cs typeface="Lora"/>
                <a:sym typeface="Lora"/>
              </a:rPr>
              <a:t>Hello!</a:t>
            </a:r>
            <a:endParaRPr b="1" i="0" sz="6000" u="none" cap="none" strike="noStrike">
              <a:solidFill>
                <a:schemeClr val="dk1"/>
              </a:solidFill>
              <a:latin typeface="Lora"/>
              <a:ea typeface="Lora"/>
              <a:cs typeface="Lora"/>
              <a:sym typeface="Lora"/>
            </a:endParaRPr>
          </a:p>
        </p:txBody>
      </p:sp>
      <p:cxnSp>
        <p:nvCxnSpPr>
          <p:cNvPr id="187" name="Google Shape;187;p27"/>
          <p:cNvCxnSpPr/>
          <p:nvPr/>
        </p:nvCxnSpPr>
        <p:spPr>
          <a:xfrm>
            <a:off x="4738400" y="1428750"/>
            <a:ext cx="4405500" cy="0"/>
          </a:xfrm>
          <a:prstGeom prst="straightConnector1">
            <a:avLst/>
          </a:prstGeom>
          <a:noFill/>
          <a:ln cap="flat" cmpd="sng" w="9525">
            <a:solidFill>
              <a:srgbClr val="CCCCCC"/>
            </a:solidFill>
            <a:prstDash val="solid"/>
            <a:round/>
            <a:headEnd len="sm" w="sm" type="none"/>
            <a:tailEnd len="sm" w="sm" type="none"/>
          </a:ln>
        </p:spPr>
      </p:cxnSp>
      <p:sp>
        <p:nvSpPr>
          <p:cNvPr id="188" name="Google Shape;188;p2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89" name="Google Shape;189;p27"/>
          <p:cNvPicPr preferRelativeResize="0"/>
          <p:nvPr/>
        </p:nvPicPr>
        <p:blipFill rotWithShape="1">
          <a:blip r:embed="rId4">
            <a:alphaModFix/>
          </a:blip>
          <a:srcRect b="12494" l="0" r="0" t="12502"/>
          <a:stretch/>
        </p:blipFill>
        <p:spPr>
          <a:xfrm>
            <a:off x="202500" y="1873650"/>
            <a:ext cx="1396200" cy="1396200"/>
          </a:xfrm>
          <a:prstGeom prst="ellipse">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p63"/>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699" name="Google Shape;699;p6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00" name="Google Shape;700;p63"/>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01" name="Google Shape;701;p63"/>
          <p:cNvGrpSpPr/>
          <p:nvPr/>
        </p:nvGrpSpPr>
        <p:grpSpPr>
          <a:xfrm>
            <a:off x="902683" y="1024350"/>
            <a:ext cx="214625" cy="214625"/>
            <a:chOff x="2594050" y="1631825"/>
            <a:chExt cx="439625" cy="439625"/>
          </a:xfrm>
        </p:grpSpPr>
        <p:sp>
          <p:nvSpPr>
            <p:cNvPr id="702" name="Google Shape;702;p63"/>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3" name="Google Shape;703;p63"/>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4" name="Google Shape;704;p63"/>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5" name="Google Shape;705;p63"/>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06" name="Google Shape;706;p63"/>
          <p:cNvSpPr txBox="1"/>
          <p:nvPr>
            <p:ph idx="1" type="body"/>
          </p:nvPr>
        </p:nvSpPr>
        <p:spPr>
          <a:xfrm>
            <a:off x="1117300" y="1238975"/>
            <a:ext cx="2271300" cy="69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Service Employee</a:t>
            </a:r>
            <a:endParaRPr/>
          </a:p>
        </p:txBody>
      </p:sp>
      <p:pic>
        <p:nvPicPr>
          <p:cNvPr id="707" name="Google Shape;707;p63"/>
          <p:cNvPicPr preferRelativeResize="0"/>
          <p:nvPr/>
        </p:nvPicPr>
        <p:blipFill rotWithShape="1">
          <a:blip r:embed="rId3">
            <a:alphaModFix/>
          </a:blip>
          <a:srcRect b="0" l="0" r="0" t="0"/>
          <a:stretch/>
        </p:blipFill>
        <p:spPr>
          <a:xfrm>
            <a:off x="1763600" y="1934975"/>
            <a:ext cx="5753520" cy="27672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64"/>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713" name="Google Shape;713;p6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14" name="Google Shape;714;p64"/>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15" name="Google Shape;715;p64"/>
          <p:cNvGrpSpPr/>
          <p:nvPr/>
        </p:nvGrpSpPr>
        <p:grpSpPr>
          <a:xfrm>
            <a:off x="902683" y="1024350"/>
            <a:ext cx="214625" cy="214625"/>
            <a:chOff x="2594050" y="1631825"/>
            <a:chExt cx="439625" cy="439625"/>
          </a:xfrm>
        </p:grpSpPr>
        <p:sp>
          <p:nvSpPr>
            <p:cNvPr id="716" name="Google Shape;716;p64"/>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7" name="Google Shape;717;p64"/>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8" name="Google Shape;718;p64"/>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64"/>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20" name="Google Shape;720;p64"/>
          <p:cNvSpPr txBox="1"/>
          <p:nvPr>
            <p:ph idx="1" type="body"/>
          </p:nvPr>
        </p:nvSpPr>
        <p:spPr>
          <a:xfrm>
            <a:off x="1117300" y="1238975"/>
            <a:ext cx="2271300" cy="69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Other Employees</a:t>
            </a:r>
            <a:endParaRPr/>
          </a:p>
        </p:txBody>
      </p:sp>
      <p:pic>
        <p:nvPicPr>
          <p:cNvPr id="721" name="Google Shape;721;p64"/>
          <p:cNvPicPr preferRelativeResize="0"/>
          <p:nvPr/>
        </p:nvPicPr>
        <p:blipFill rotWithShape="1">
          <a:blip r:embed="rId3">
            <a:alphaModFix/>
          </a:blip>
          <a:srcRect b="0" l="0" r="0" t="0"/>
          <a:stretch/>
        </p:blipFill>
        <p:spPr>
          <a:xfrm>
            <a:off x="6242325" y="1120825"/>
            <a:ext cx="2094225" cy="3723096"/>
          </a:xfrm>
          <a:prstGeom prst="rect">
            <a:avLst/>
          </a:prstGeom>
          <a:noFill/>
          <a:ln cap="flat" cmpd="sng" w="38100">
            <a:solidFill>
              <a:schemeClr val="dk2"/>
            </a:solidFill>
            <a:prstDash val="solid"/>
            <a:round/>
            <a:headEnd len="sm" w="sm" type="none"/>
            <a:tailEnd len="sm" w="sm" type="none"/>
          </a:ln>
        </p:spPr>
      </p:pic>
      <p:pic>
        <p:nvPicPr>
          <p:cNvPr id="722" name="Google Shape;722;p64"/>
          <p:cNvPicPr preferRelativeResize="0"/>
          <p:nvPr/>
        </p:nvPicPr>
        <p:blipFill rotWithShape="1">
          <a:blip r:embed="rId4">
            <a:alphaModFix/>
          </a:blip>
          <a:srcRect b="0" l="0" r="0" t="0"/>
          <a:stretch/>
        </p:blipFill>
        <p:spPr>
          <a:xfrm>
            <a:off x="4148100" y="1120825"/>
            <a:ext cx="2094225" cy="3723101"/>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65"/>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728" name="Google Shape;728;p6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29" name="Google Shape;729;p65"/>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30" name="Google Shape;730;p65"/>
          <p:cNvGrpSpPr/>
          <p:nvPr/>
        </p:nvGrpSpPr>
        <p:grpSpPr>
          <a:xfrm>
            <a:off x="902683" y="1024350"/>
            <a:ext cx="214625" cy="214625"/>
            <a:chOff x="2594050" y="1631825"/>
            <a:chExt cx="439625" cy="439625"/>
          </a:xfrm>
        </p:grpSpPr>
        <p:sp>
          <p:nvSpPr>
            <p:cNvPr id="731" name="Google Shape;731;p65"/>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2" name="Google Shape;732;p65"/>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65"/>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4" name="Google Shape;734;p65"/>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35" name="Google Shape;735;p65"/>
          <p:cNvSpPr txBox="1"/>
          <p:nvPr>
            <p:ph idx="1" type="body"/>
          </p:nvPr>
        </p:nvSpPr>
        <p:spPr>
          <a:xfrm>
            <a:off x="1117300" y="1238975"/>
            <a:ext cx="14541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The Citizen</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736" name="Google Shape;736;p65"/>
          <p:cNvPicPr preferRelativeResize="0"/>
          <p:nvPr/>
        </p:nvPicPr>
        <p:blipFill rotWithShape="1">
          <a:blip r:embed="rId3">
            <a:alphaModFix/>
          </a:blip>
          <a:srcRect b="0" l="0" r="0" t="0"/>
          <a:stretch/>
        </p:blipFill>
        <p:spPr>
          <a:xfrm>
            <a:off x="7834650" y="742375"/>
            <a:ext cx="1078526" cy="1917365"/>
          </a:xfrm>
          <a:prstGeom prst="rect">
            <a:avLst/>
          </a:prstGeom>
          <a:noFill/>
          <a:ln cap="flat" cmpd="sng" w="38100">
            <a:solidFill>
              <a:schemeClr val="dk2"/>
            </a:solidFill>
            <a:prstDash val="solid"/>
            <a:round/>
            <a:headEnd len="sm" w="sm" type="none"/>
            <a:tailEnd len="sm" w="sm" type="none"/>
          </a:ln>
        </p:spPr>
      </p:pic>
      <p:pic>
        <p:nvPicPr>
          <p:cNvPr id="737" name="Google Shape;737;p65"/>
          <p:cNvPicPr preferRelativeResize="0"/>
          <p:nvPr/>
        </p:nvPicPr>
        <p:blipFill rotWithShape="1">
          <a:blip r:embed="rId4">
            <a:alphaModFix/>
          </a:blip>
          <a:srcRect b="0" l="0" r="0" t="0"/>
          <a:stretch/>
        </p:blipFill>
        <p:spPr>
          <a:xfrm>
            <a:off x="5584250" y="738725"/>
            <a:ext cx="1078526" cy="1917389"/>
          </a:xfrm>
          <a:prstGeom prst="rect">
            <a:avLst/>
          </a:prstGeom>
          <a:noFill/>
          <a:ln cap="flat" cmpd="sng" w="38100">
            <a:solidFill>
              <a:schemeClr val="dk2"/>
            </a:solidFill>
            <a:prstDash val="solid"/>
            <a:round/>
            <a:headEnd len="sm" w="sm" type="none"/>
            <a:tailEnd len="sm" w="sm" type="none"/>
          </a:ln>
        </p:spPr>
      </p:pic>
      <p:pic>
        <p:nvPicPr>
          <p:cNvPr id="738" name="Google Shape;738;p65"/>
          <p:cNvPicPr preferRelativeResize="0"/>
          <p:nvPr/>
        </p:nvPicPr>
        <p:blipFill rotWithShape="1">
          <a:blip r:embed="rId5">
            <a:alphaModFix/>
          </a:blip>
          <a:srcRect b="0" l="0" r="0" t="0"/>
          <a:stretch/>
        </p:blipFill>
        <p:spPr>
          <a:xfrm>
            <a:off x="4459050" y="742375"/>
            <a:ext cx="1078526" cy="1917360"/>
          </a:xfrm>
          <a:prstGeom prst="rect">
            <a:avLst/>
          </a:prstGeom>
          <a:noFill/>
          <a:ln cap="flat" cmpd="sng" w="38100">
            <a:solidFill>
              <a:schemeClr val="dk2"/>
            </a:solidFill>
            <a:prstDash val="solid"/>
            <a:round/>
            <a:headEnd len="sm" w="sm" type="none"/>
            <a:tailEnd len="sm" w="sm" type="none"/>
          </a:ln>
        </p:spPr>
      </p:pic>
      <p:pic>
        <p:nvPicPr>
          <p:cNvPr id="739" name="Google Shape;739;p65"/>
          <p:cNvPicPr preferRelativeResize="0"/>
          <p:nvPr/>
        </p:nvPicPr>
        <p:blipFill rotWithShape="1">
          <a:blip r:embed="rId6">
            <a:alphaModFix/>
          </a:blip>
          <a:srcRect b="0" l="0" r="0" t="0"/>
          <a:stretch/>
        </p:blipFill>
        <p:spPr>
          <a:xfrm>
            <a:off x="4459050" y="2700075"/>
            <a:ext cx="1078526" cy="1917379"/>
          </a:xfrm>
          <a:prstGeom prst="rect">
            <a:avLst/>
          </a:prstGeom>
          <a:noFill/>
          <a:ln cap="flat" cmpd="sng" w="38100">
            <a:solidFill>
              <a:schemeClr val="dk2"/>
            </a:solidFill>
            <a:prstDash val="solid"/>
            <a:round/>
            <a:headEnd len="sm" w="sm" type="none"/>
            <a:tailEnd len="sm" w="sm" type="none"/>
          </a:ln>
        </p:spPr>
      </p:pic>
      <p:pic>
        <p:nvPicPr>
          <p:cNvPr id="740" name="Google Shape;740;p65"/>
          <p:cNvPicPr preferRelativeResize="0"/>
          <p:nvPr/>
        </p:nvPicPr>
        <p:blipFill rotWithShape="1">
          <a:blip r:embed="rId7">
            <a:alphaModFix/>
          </a:blip>
          <a:srcRect b="0" l="0" r="0" t="0"/>
          <a:stretch/>
        </p:blipFill>
        <p:spPr>
          <a:xfrm>
            <a:off x="5584249" y="2700088"/>
            <a:ext cx="1078526" cy="1917384"/>
          </a:xfrm>
          <a:prstGeom prst="rect">
            <a:avLst/>
          </a:prstGeom>
          <a:noFill/>
          <a:ln cap="flat" cmpd="sng" w="38100">
            <a:solidFill>
              <a:schemeClr val="dk2"/>
            </a:solidFill>
            <a:prstDash val="solid"/>
            <a:round/>
            <a:headEnd len="sm" w="sm" type="none"/>
            <a:tailEnd len="sm" w="sm" type="none"/>
          </a:ln>
        </p:spPr>
      </p:pic>
      <p:pic>
        <p:nvPicPr>
          <p:cNvPr id="741" name="Google Shape;741;p65"/>
          <p:cNvPicPr preferRelativeResize="0"/>
          <p:nvPr/>
        </p:nvPicPr>
        <p:blipFill rotWithShape="1">
          <a:blip r:embed="rId8">
            <a:alphaModFix/>
          </a:blip>
          <a:srcRect b="0" l="0" r="0" t="0"/>
          <a:stretch/>
        </p:blipFill>
        <p:spPr>
          <a:xfrm>
            <a:off x="6709450" y="742375"/>
            <a:ext cx="1078526" cy="1917379"/>
          </a:xfrm>
          <a:prstGeom prst="rect">
            <a:avLst/>
          </a:prstGeom>
          <a:noFill/>
          <a:ln cap="flat" cmpd="sng" w="38100">
            <a:solidFill>
              <a:schemeClr val="dk2"/>
            </a:solidFill>
            <a:prstDash val="solid"/>
            <a:round/>
            <a:headEnd len="sm" w="sm" type="none"/>
            <a:tailEnd len="sm" w="sm" type="none"/>
          </a:ln>
        </p:spPr>
      </p:pic>
      <p:pic>
        <p:nvPicPr>
          <p:cNvPr id="742" name="Google Shape;742;p65"/>
          <p:cNvPicPr preferRelativeResize="0"/>
          <p:nvPr/>
        </p:nvPicPr>
        <p:blipFill rotWithShape="1">
          <a:blip r:embed="rId9">
            <a:alphaModFix/>
          </a:blip>
          <a:srcRect b="0" l="0" r="0" t="0"/>
          <a:stretch/>
        </p:blipFill>
        <p:spPr>
          <a:xfrm>
            <a:off x="6709450" y="2700075"/>
            <a:ext cx="1078526" cy="1917384"/>
          </a:xfrm>
          <a:prstGeom prst="rect">
            <a:avLst/>
          </a:prstGeom>
          <a:noFill/>
          <a:ln cap="flat" cmpd="sng" w="38100">
            <a:solidFill>
              <a:schemeClr val="dk2"/>
            </a:solidFill>
            <a:prstDash val="solid"/>
            <a:round/>
            <a:headEnd len="sm" w="sm" type="none"/>
            <a:tailEnd len="sm" w="sm" type="none"/>
          </a:ln>
        </p:spPr>
      </p:pic>
      <p:pic>
        <p:nvPicPr>
          <p:cNvPr id="743" name="Google Shape;743;p65"/>
          <p:cNvPicPr preferRelativeResize="0"/>
          <p:nvPr/>
        </p:nvPicPr>
        <p:blipFill rotWithShape="1">
          <a:blip r:embed="rId10">
            <a:alphaModFix/>
          </a:blip>
          <a:srcRect b="0" l="0" r="0" t="0"/>
          <a:stretch/>
        </p:blipFill>
        <p:spPr>
          <a:xfrm>
            <a:off x="7834650" y="2700063"/>
            <a:ext cx="1078526" cy="1917408"/>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7" name="Shape 747"/>
        <p:cNvGrpSpPr/>
        <p:nvPr/>
      </p:nvGrpSpPr>
      <p:grpSpPr>
        <a:xfrm>
          <a:off x="0" y="0"/>
          <a:ext cx="0" cy="0"/>
          <a:chOff x="0" y="0"/>
          <a:chExt cx="0" cy="0"/>
        </a:xfrm>
      </p:grpSpPr>
      <p:sp>
        <p:nvSpPr>
          <p:cNvPr id="748" name="Google Shape;748;p66"/>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749" name="Google Shape;749;p6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50" name="Google Shape;750;p66"/>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51" name="Google Shape;751;p66"/>
          <p:cNvGrpSpPr/>
          <p:nvPr/>
        </p:nvGrpSpPr>
        <p:grpSpPr>
          <a:xfrm>
            <a:off x="902683" y="1024350"/>
            <a:ext cx="214625" cy="214625"/>
            <a:chOff x="2594050" y="1631825"/>
            <a:chExt cx="439625" cy="439625"/>
          </a:xfrm>
        </p:grpSpPr>
        <p:sp>
          <p:nvSpPr>
            <p:cNvPr id="752" name="Google Shape;752;p66"/>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3" name="Google Shape;753;p66"/>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4" name="Google Shape;754;p66"/>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5" name="Google Shape;755;p66"/>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56" name="Google Shape;756;p66"/>
          <p:cNvSpPr txBox="1"/>
          <p:nvPr>
            <p:ph idx="1" type="body"/>
          </p:nvPr>
        </p:nvSpPr>
        <p:spPr>
          <a:xfrm>
            <a:off x="1117300" y="1238975"/>
            <a:ext cx="14541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The Citizen</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757" name="Google Shape;757;p66"/>
          <p:cNvPicPr preferRelativeResize="0"/>
          <p:nvPr/>
        </p:nvPicPr>
        <p:blipFill rotWithShape="1">
          <a:blip r:embed="rId3">
            <a:alphaModFix/>
          </a:blip>
          <a:srcRect b="0" l="0" r="0" t="0"/>
          <a:stretch/>
        </p:blipFill>
        <p:spPr>
          <a:xfrm>
            <a:off x="6879575" y="1145575"/>
            <a:ext cx="2264426" cy="1091574"/>
          </a:xfrm>
          <a:prstGeom prst="rect">
            <a:avLst/>
          </a:prstGeom>
          <a:noFill/>
          <a:ln>
            <a:noFill/>
          </a:ln>
        </p:spPr>
      </p:pic>
      <p:pic>
        <p:nvPicPr>
          <p:cNvPr id="758" name="Google Shape;758;p66"/>
          <p:cNvPicPr preferRelativeResize="0"/>
          <p:nvPr/>
        </p:nvPicPr>
        <p:blipFill rotWithShape="1">
          <a:blip r:embed="rId4">
            <a:alphaModFix/>
          </a:blip>
          <a:srcRect b="0" l="0" r="0" t="0"/>
          <a:stretch/>
        </p:blipFill>
        <p:spPr>
          <a:xfrm>
            <a:off x="4513763" y="1144325"/>
            <a:ext cx="2264425" cy="1094084"/>
          </a:xfrm>
          <a:prstGeom prst="rect">
            <a:avLst/>
          </a:prstGeom>
          <a:noFill/>
          <a:ln>
            <a:noFill/>
          </a:ln>
        </p:spPr>
      </p:pic>
      <p:pic>
        <p:nvPicPr>
          <p:cNvPr id="759" name="Google Shape;759;p66"/>
          <p:cNvPicPr preferRelativeResize="0"/>
          <p:nvPr/>
        </p:nvPicPr>
        <p:blipFill rotWithShape="1">
          <a:blip r:embed="rId5">
            <a:alphaModFix/>
          </a:blip>
          <a:srcRect b="38" l="0" r="0" t="39"/>
          <a:stretch/>
        </p:blipFill>
        <p:spPr>
          <a:xfrm>
            <a:off x="6879575" y="2363850"/>
            <a:ext cx="2264425" cy="1091574"/>
          </a:xfrm>
          <a:prstGeom prst="rect">
            <a:avLst/>
          </a:prstGeom>
          <a:noFill/>
          <a:ln>
            <a:noFill/>
          </a:ln>
        </p:spPr>
      </p:pic>
      <p:pic>
        <p:nvPicPr>
          <p:cNvPr id="760" name="Google Shape;760;p66"/>
          <p:cNvPicPr preferRelativeResize="0"/>
          <p:nvPr/>
        </p:nvPicPr>
        <p:blipFill rotWithShape="1">
          <a:blip r:embed="rId6">
            <a:alphaModFix/>
          </a:blip>
          <a:srcRect b="0" l="0" r="0" t="0"/>
          <a:stretch/>
        </p:blipFill>
        <p:spPr>
          <a:xfrm>
            <a:off x="5626700" y="3549625"/>
            <a:ext cx="1655850" cy="1593825"/>
          </a:xfrm>
          <a:prstGeom prst="rect">
            <a:avLst/>
          </a:prstGeom>
          <a:noFill/>
          <a:ln>
            <a:noFill/>
          </a:ln>
        </p:spPr>
      </p:pic>
      <p:pic>
        <p:nvPicPr>
          <p:cNvPr id="761" name="Google Shape;761;p66"/>
          <p:cNvPicPr preferRelativeResize="0"/>
          <p:nvPr/>
        </p:nvPicPr>
        <p:blipFill rotWithShape="1">
          <a:blip r:embed="rId7">
            <a:alphaModFix/>
          </a:blip>
          <a:srcRect b="0" l="0" r="0" t="0"/>
          <a:stretch/>
        </p:blipFill>
        <p:spPr>
          <a:xfrm>
            <a:off x="7436067" y="3549625"/>
            <a:ext cx="1655858" cy="1593825"/>
          </a:xfrm>
          <a:prstGeom prst="rect">
            <a:avLst/>
          </a:prstGeom>
          <a:noFill/>
          <a:ln>
            <a:noFill/>
          </a:ln>
        </p:spPr>
      </p:pic>
      <p:pic>
        <p:nvPicPr>
          <p:cNvPr id="762" name="Google Shape;762;p66"/>
          <p:cNvPicPr preferRelativeResize="0"/>
          <p:nvPr/>
        </p:nvPicPr>
        <p:blipFill rotWithShape="1">
          <a:blip r:embed="rId8">
            <a:alphaModFix/>
          </a:blip>
          <a:srcRect b="9270" l="0" r="0" t="9261"/>
          <a:stretch/>
        </p:blipFill>
        <p:spPr>
          <a:xfrm>
            <a:off x="4513775" y="2348225"/>
            <a:ext cx="2264425" cy="1091574"/>
          </a:xfrm>
          <a:prstGeom prst="rect">
            <a:avLst/>
          </a:prstGeom>
          <a:noFill/>
          <a:ln>
            <a:noFill/>
          </a:ln>
        </p:spPr>
      </p:pic>
      <p:pic>
        <p:nvPicPr>
          <p:cNvPr id="763" name="Google Shape;763;p66"/>
          <p:cNvPicPr preferRelativeResize="0"/>
          <p:nvPr/>
        </p:nvPicPr>
        <p:blipFill rotWithShape="1">
          <a:blip r:embed="rId9">
            <a:alphaModFix/>
          </a:blip>
          <a:srcRect b="10197" l="0" r="0" t="10197"/>
          <a:stretch/>
        </p:blipFill>
        <p:spPr>
          <a:xfrm>
            <a:off x="2147975" y="2363850"/>
            <a:ext cx="2264424" cy="1091574"/>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7" name="Shape 767"/>
        <p:cNvGrpSpPr/>
        <p:nvPr/>
      </p:nvGrpSpPr>
      <p:grpSpPr>
        <a:xfrm>
          <a:off x="0" y="0"/>
          <a:ext cx="0" cy="0"/>
          <a:chOff x="0" y="0"/>
          <a:chExt cx="0" cy="0"/>
        </a:xfrm>
      </p:grpSpPr>
      <p:sp>
        <p:nvSpPr>
          <p:cNvPr id="768" name="Google Shape;768;p67"/>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769" name="Google Shape;769;p6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70" name="Google Shape;770;p67"/>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71" name="Google Shape;771;p67"/>
          <p:cNvGrpSpPr/>
          <p:nvPr/>
        </p:nvGrpSpPr>
        <p:grpSpPr>
          <a:xfrm>
            <a:off x="902683" y="1024350"/>
            <a:ext cx="214625" cy="214625"/>
            <a:chOff x="2594050" y="1631825"/>
            <a:chExt cx="439625" cy="439625"/>
          </a:xfrm>
        </p:grpSpPr>
        <p:sp>
          <p:nvSpPr>
            <p:cNvPr id="772" name="Google Shape;772;p67"/>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3" name="Google Shape;773;p67"/>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4" name="Google Shape;774;p67"/>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5" name="Google Shape;775;p67"/>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76" name="Google Shape;776;p67"/>
          <p:cNvSpPr txBox="1"/>
          <p:nvPr>
            <p:ph idx="1" type="body"/>
          </p:nvPr>
        </p:nvSpPr>
        <p:spPr>
          <a:xfrm>
            <a:off x="1117300" y="1238975"/>
            <a:ext cx="14541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The Admin</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777" name="Google Shape;777;p67"/>
          <p:cNvPicPr preferRelativeResize="0"/>
          <p:nvPr/>
        </p:nvPicPr>
        <p:blipFill rotWithShape="1">
          <a:blip r:embed="rId3">
            <a:alphaModFix/>
          </a:blip>
          <a:srcRect b="0" l="0" r="0" t="0"/>
          <a:stretch/>
        </p:blipFill>
        <p:spPr>
          <a:xfrm>
            <a:off x="5253846" y="899933"/>
            <a:ext cx="1078526" cy="1917403"/>
          </a:xfrm>
          <a:prstGeom prst="rect">
            <a:avLst/>
          </a:prstGeom>
          <a:noFill/>
          <a:ln cap="flat" cmpd="sng" w="38100">
            <a:solidFill>
              <a:schemeClr val="dk2"/>
            </a:solidFill>
            <a:prstDash val="solid"/>
            <a:round/>
            <a:headEnd len="sm" w="sm" type="none"/>
            <a:tailEnd len="sm" w="sm" type="none"/>
          </a:ln>
        </p:spPr>
      </p:pic>
      <p:pic>
        <p:nvPicPr>
          <p:cNvPr id="778" name="Google Shape;778;p67"/>
          <p:cNvPicPr preferRelativeResize="0"/>
          <p:nvPr/>
        </p:nvPicPr>
        <p:blipFill rotWithShape="1">
          <a:blip r:embed="rId4">
            <a:alphaModFix/>
          </a:blip>
          <a:srcRect b="0" l="0" r="0" t="0"/>
          <a:stretch/>
        </p:blipFill>
        <p:spPr>
          <a:xfrm>
            <a:off x="6332365" y="899962"/>
            <a:ext cx="1078537" cy="1917374"/>
          </a:xfrm>
          <a:prstGeom prst="rect">
            <a:avLst/>
          </a:prstGeom>
          <a:noFill/>
          <a:ln cap="flat" cmpd="sng" w="38100">
            <a:solidFill>
              <a:schemeClr val="dk2"/>
            </a:solidFill>
            <a:prstDash val="solid"/>
            <a:round/>
            <a:headEnd len="sm" w="sm" type="none"/>
            <a:tailEnd len="sm" w="sm" type="none"/>
          </a:ln>
        </p:spPr>
      </p:pic>
      <p:pic>
        <p:nvPicPr>
          <p:cNvPr id="779" name="Google Shape;779;p67"/>
          <p:cNvPicPr preferRelativeResize="0"/>
          <p:nvPr/>
        </p:nvPicPr>
        <p:blipFill rotWithShape="1">
          <a:blip r:embed="rId5">
            <a:alphaModFix/>
          </a:blip>
          <a:srcRect b="0" l="0" r="0" t="0"/>
          <a:stretch/>
        </p:blipFill>
        <p:spPr>
          <a:xfrm>
            <a:off x="6332375" y="2817324"/>
            <a:ext cx="1119925" cy="1917374"/>
          </a:xfrm>
          <a:prstGeom prst="rect">
            <a:avLst/>
          </a:prstGeom>
          <a:noFill/>
          <a:ln cap="flat" cmpd="sng" w="38100">
            <a:solidFill>
              <a:schemeClr val="dk2"/>
            </a:solidFill>
            <a:prstDash val="solid"/>
            <a:round/>
            <a:headEnd len="sm" w="sm" type="none"/>
            <a:tailEnd len="sm" w="sm" type="none"/>
          </a:ln>
        </p:spPr>
      </p:pic>
      <p:pic>
        <p:nvPicPr>
          <p:cNvPr id="780" name="Google Shape;780;p67"/>
          <p:cNvPicPr preferRelativeResize="0"/>
          <p:nvPr/>
        </p:nvPicPr>
        <p:blipFill rotWithShape="1">
          <a:blip r:embed="rId6">
            <a:alphaModFix/>
          </a:blip>
          <a:srcRect b="0" l="0" r="0" t="0"/>
          <a:stretch/>
        </p:blipFill>
        <p:spPr>
          <a:xfrm>
            <a:off x="5253846" y="2817321"/>
            <a:ext cx="1078526" cy="1917403"/>
          </a:xfrm>
          <a:prstGeom prst="rect">
            <a:avLst/>
          </a:prstGeom>
          <a:noFill/>
          <a:ln cap="flat" cmpd="sng" w="38100">
            <a:solidFill>
              <a:schemeClr val="dk2"/>
            </a:solidFill>
            <a:prstDash val="solid"/>
            <a:round/>
            <a:headEnd len="sm" w="sm" type="none"/>
            <a:tailEnd len="sm" w="sm" type="none"/>
          </a:ln>
        </p:spPr>
      </p:pic>
      <p:pic>
        <p:nvPicPr>
          <p:cNvPr id="781" name="Google Shape;781;p67"/>
          <p:cNvPicPr preferRelativeResize="0"/>
          <p:nvPr/>
        </p:nvPicPr>
        <p:blipFill rotWithShape="1">
          <a:blip r:embed="rId7">
            <a:alphaModFix/>
          </a:blip>
          <a:srcRect b="0" l="0" r="0" t="0"/>
          <a:stretch/>
        </p:blipFill>
        <p:spPr>
          <a:xfrm>
            <a:off x="7410900" y="2817313"/>
            <a:ext cx="1078526" cy="1917408"/>
          </a:xfrm>
          <a:prstGeom prst="rect">
            <a:avLst/>
          </a:prstGeom>
          <a:noFill/>
          <a:ln cap="flat" cmpd="sng" w="38100">
            <a:solidFill>
              <a:schemeClr val="dk2"/>
            </a:solidFill>
            <a:prstDash val="solid"/>
            <a:round/>
            <a:headEnd len="sm" w="sm" type="none"/>
            <a:tailEnd len="sm" w="sm" type="none"/>
          </a:ln>
        </p:spPr>
      </p:pic>
      <p:pic>
        <p:nvPicPr>
          <p:cNvPr id="782" name="Google Shape;782;p67"/>
          <p:cNvPicPr preferRelativeResize="0"/>
          <p:nvPr/>
        </p:nvPicPr>
        <p:blipFill rotWithShape="1">
          <a:blip r:embed="rId8">
            <a:alphaModFix/>
          </a:blip>
          <a:srcRect b="0" l="0" r="0" t="0"/>
          <a:stretch/>
        </p:blipFill>
        <p:spPr>
          <a:xfrm>
            <a:off x="7410900" y="899941"/>
            <a:ext cx="1078526" cy="1917389"/>
          </a:xfrm>
          <a:prstGeom prst="rect">
            <a:avLst/>
          </a:prstGeom>
          <a:noFill/>
          <a:ln cap="flat" cmpd="sng" w="38100">
            <a:solidFill>
              <a:schemeClr val="dk2"/>
            </a:solidFill>
            <a:prstDash val="solid"/>
            <a:round/>
            <a:headEnd len="sm" w="sm" type="none"/>
            <a:tailEnd len="sm" w="sm" type="none"/>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 name="Shape 786"/>
        <p:cNvGrpSpPr/>
        <p:nvPr/>
      </p:nvGrpSpPr>
      <p:grpSpPr>
        <a:xfrm>
          <a:off x="0" y="0"/>
          <a:ext cx="0" cy="0"/>
          <a:chOff x="0" y="0"/>
          <a:chExt cx="0" cy="0"/>
        </a:xfrm>
      </p:grpSpPr>
      <p:sp>
        <p:nvSpPr>
          <p:cNvPr id="787" name="Google Shape;787;p68"/>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788" name="Google Shape;788;p6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789" name="Google Shape;789;p68"/>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90" name="Google Shape;790;p68"/>
          <p:cNvGrpSpPr/>
          <p:nvPr/>
        </p:nvGrpSpPr>
        <p:grpSpPr>
          <a:xfrm>
            <a:off x="902683" y="1024350"/>
            <a:ext cx="214625" cy="214625"/>
            <a:chOff x="2594050" y="1631825"/>
            <a:chExt cx="439625" cy="439625"/>
          </a:xfrm>
        </p:grpSpPr>
        <p:sp>
          <p:nvSpPr>
            <p:cNvPr id="791" name="Google Shape;791;p6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2" name="Google Shape;792;p6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3" name="Google Shape;793;p6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68"/>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95" name="Google Shape;795;p68"/>
          <p:cNvSpPr txBox="1"/>
          <p:nvPr>
            <p:ph idx="1" type="body"/>
          </p:nvPr>
        </p:nvSpPr>
        <p:spPr>
          <a:xfrm>
            <a:off x="1117300" y="1238975"/>
            <a:ext cx="1454100" cy="63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The Admin</a:t>
            </a:r>
            <a:endParaRPr b="1">
              <a:highlight>
                <a:srgbClr val="C9DAF8"/>
              </a:highlight>
            </a:endParaRPr>
          </a:p>
          <a:p>
            <a:pPr indent="0" lvl="0" marL="0" rtl="0" algn="l">
              <a:lnSpc>
                <a:spcPct val="100000"/>
              </a:lnSpc>
              <a:spcBef>
                <a:spcPts val="600"/>
              </a:spcBef>
              <a:spcAft>
                <a:spcPts val="0"/>
              </a:spcAft>
              <a:buSzPts val="2000"/>
              <a:buNone/>
            </a:pPr>
            <a:r>
              <a:t/>
            </a:r>
            <a:endParaRPr/>
          </a:p>
        </p:txBody>
      </p:sp>
      <p:pic>
        <p:nvPicPr>
          <p:cNvPr id="796" name="Google Shape;796;p68"/>
          <p:cNvPicPr preferRelativeResize="0"/>
          <p:nvPr/>
        </p:nvPicPr>
        <p:blipFill rotWithShape="1">
          <a:blip r:embed="rId3">
            <a:alphaModFix/>
          </a:blip>
          <a:srcRect b="0" l="0" r="0" t="0"/>
          <a:stretch/>
        </p:blipFill>
        <p:spPr>
          <a:xfrm>
            <a:off x="5589700" y="1148300"/>
            <a:ext cx="3415476" cy="1656450"/>
          </a:xfrm>
          <a:prstGeom prst="rect">
            <a:avLst/>
          </a:prstGeom>
          <a:noFill/>
          <a:ln>
            <a:noFill/>
          </a:ln>
        </p:spPr>
      </p:pic>
      <p:pic>
        <p:nvPicPr>
          <p:cNvPr id="797" name="Google Shape;797;p68"/>
          <p:cNvPicPr preferRelativeResize="0"/>
          <p:nvPr/>
        </p:nvPicPr>
        <p:blipFill rotWithShape="1">
          <a:blip r:embed="rId4">
            <a:alphaModFix/>
          </a:blip>
          <a:srcRect b="0" l="563" r="563" t="0"/>
          <a:stretch/>
        </p:blipFill>
        <p:spPr>
          <a:xfrm>
            <a:off x="5589700" y="2804750"/>
            <a:ext cx="3415475" cy="1656449"/>
          </a:xfrm>
          <a:prstGeom prst="rect">
            <a:avLst/>
          </a:prstGeom>
          <a:noFill/>
          <a:ln>
            <a:noFill/>
          </a:ln>
        </p:spPr>
      </p:pic>
      <p:pic>
        <p:nvPicPr>
          <p:cNvPr id="798" name="Google Shape;798;p68"/>
          <p:cNvPicPr preferRelativeResize="0"/>
          <p:nvPr/>
        </p:nvPicPr>
        <p:blipFill rotWithShape="1">
          <a:blip r:embed="rId5">
            <a:alphaModFix/>
          </a:blip>
          <a:srcRect b="0" l="189" r="188" t="0"/>
          <a:stretch/>
        </p:blipFill>
        <p:spPr>
          <a:xfrm>
            <a:off x="2123050" y="1743525"/>
            <a:ext cx="3415475" cy="1656450"/>
          </a:xfrm>
          <a:prstGeom prst="rect">
            <a:avLst/>
          </a:prstGeom>
          <a:noFill/>
          <a:ln>
            <a:noFill/>
          </a:ln>
        </p:spPr>
      </p:pic>
      <p:pic>
        <p:nvPicPr>
          <p:cNvPr id="799" name="Google Shape;799;p68"/>
          <p:cNvPicPr preferRelativeResize="0"/>
          <p:nvPr/>
        </p:nvPicPr>
        <p:blipFill rotWithShape="1">
          <a:blip r:embed="rId6">
            <a:alphaModFix/>
          </a:blip>
          <a:srcRect b="0" l="189" r="188" t="0"/>
          <a:stretch/>
        </p:blipFill>
        <p:spPr>
          <a:xfrm>
            <a:off x="2123050" y="3399975"/>
            <a:ext cx="3415475" cy="165645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3" name="Shape 803"/>
        <p:cNvGrpSpPr/>
        <p:nvPr/>
      </p:nvGrpSpPr>
      <p:grpSpPr>
        <a:xfrm>
          <a:off x="0" y="0"/>
          <a:ext cx="0" cy="0"/>
          <a:chOff x="0" y="0"/>
          <a:chExt cx="0" cy="0"/>
        </a:xfrm>
      </p:grpSpPr>
      <p:sp>
        <p:nvSpPr>
          <p:cNvPr id="804" name="Google Shape;804;p69"/>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p>
        </p:txBody>
      </p:sp>
      <p:sp>
        <p:nvSpPr>
          <p:cNvPr id="805" name="Google Shape;805;p6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806" name="Google Shape;806;p69"/>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07" name="Google Shape;807;p69"/>
          <p:cNvGrpSpPr/>
          <p:nvPr/>
        </p:nvGrpSpPr>
        <p:grpSpPr>
          <a:xfrm>
            <a:off x="902683" y="1024350"/>
            <a:ext cx="214625" cy="214625"/>
            <a:chOff x="2594050" y="1631825"/>
            <a:chExt cx="439625" cy="439625"/>
          </a:xfrm>
        </p:grpSpPr>
        <p:sp>
          <p:nvSpPr>
            <p:cNvPr id="808" name="Google Shape;808;p69"/>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9" name="Google Shape;809;p69"/>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0" name="Google Shape;810;p69"/>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1" name="Google Shape;811;p69"/>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2" name="Google Shape;812;p69"/>
          <p:cNvSpPr txBox="1"/>
          <p:nvPr>
            <p:ph idx="1" type="body"/>
          </p:nvPr>
        </p:nvSpPr>
        <p:spPr>
          <a:xfrm>
            <a:off x="1239400" y="1182550"/>
            <a:ext cx="1884300" cy="623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Clr>
                <a:schemeClr val="dk1"/>
              </a:buClr>
              <a:buSzPts val="1100"/>
              <a:buFont typeface="Arial"/>
              <a:buNone/>
            </a:pPr>
            <a:r>
              <a:rPr b="1" lang="en">
                <a:highlight>
                  <a:srgbClr val="C9DAF8"/>
                </a:highlight>
              </a:rPr>
              <a:t> Special Needs</a:t>
            </a:r>
            <a:endParaRPr b="1">
              <a:highlight>
                <a:srgbClr val="C9DAF8"/>
              </a:highlight>
            </a:endParaRPr>
          </a:p>
          <a:p>
            <a:pPr indent="0" lvl="0" marL="0" rtl="0" algn="l">
              <a:lnSpc>
                <a:spcPct val="100000"/>
              </a:lnSpc>
              <a:spcBef>
                <a:spcPts val="600"/>
              </a:spcBef>
              <a:spcAft>
                <a:spcPts val="0"/>
              </a:spcAft>
              <a:buSzPts val="2000"/>
              <a:buNone/>
            </a:pPr>
            <a:r>
              <a:t/>
            </a:r>
            <a:endParaRPr/>
          </a:p>
        </p:txBody>
      </p:sp>
      <p:sp>
        <p:nvSpPr>
          <p:cNvPr id="813" name="Google Shape;813;p69"/>
          <p:cNvSpPr txBox="1"/>
          <p:nvPr/>
        </p:nvSpPr>
        <p:spPr>
          <a:xfrm>
            <a:off x="1567175" y="1934850"/>
            <a:ext cx="33834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Arial"/>
                <a:ea typeface="Arial"/>
                <a:cs typeface="Arial"/>
                <a:sym typeface="Arial"/>
              </a:rPr>
              <a:t>To support people with special needs, a text-to-speech feature has been added. </a:t>
            </a:r>
            <a:endParaRPr b="0" i="0" sz="2000" u="none" cap="none" strike="noStrike">
              <a:solidFill>
                <a:srgbClr val="000000"/>
              </a:solidFill>
              <a:latin typeface="Arial"/>
              <a:ea typeface="Arial"/>
              <a:cs typeface="Arial"/>
              <a:sym typeface="Arial"/>
            </a:endParaRPr>
          </a:p>
        </p:txBody>
      </p:sp>
      <p:pic>
        <p:nvPicPr>
          <p:cNvPr id="814" name="Google Shape;814;p69" title="TTS.mp4">
            <a:hlinkClick r:id="rId3"/>
          </p:cNvPr>
          <p:cNvPicPr preferRelativeResize="0"/>
          <p:nvPr/>
        </p:nvPicPr>
        <p:blipFill rotWithShape="1">
          <a:blip r:embed="rId4">
            <a:alphaModFix/>
          </a:blip>
          <a:srcRect b="0" l="0" r="0" t="0"/>
          <a:stretch/>
        </p:blipFill>
        <p:spPr>
          <a:xfrm>
            <a:off x="5568425" y="1131400"/>
            <a:ext cx="2143050" cy="37091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4"/>
                                        </p:tgtEl>
                                        <p:attrNameLst>
                                          <p:attrName>style.visibility</p:attrName>
                                        </p:attrNameLst>
                                      </p:cBhvr>
                                      <p:to>
                                        <p:strVal val="visible"/>
                                      </p:to>
                                    </p:set>
                                    <p:animEffect filter="fade" transition="in">
                                      <p:cBhvr>
                                        <p:cTn dur="1000"/>
                                        <p:tgtEl>
                                          <p:spTgt spid="81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sp>
        <p:nvSpPr>
          <p:cNvPr id="819" name="Google Shape;819;p70"/>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Technology</a:t>
            </a:r>
            <a:endParaRPr/>
          </a:p>
        </p:txBody>
      </p:sp>
      <p:sp>
        <p:nvSpPr>
          <p:cNvPr id="820" name="Google Shape;820;p70"/>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70"/>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6</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5" name="Shape 825"/>
        <p:cNvGrpSpPr/>
        <p:nvPr/>
      </p:nvGrpSpPr>
      <p:grpSpPr>
        <a:xfrm>
          <a:off x="0" y="0"/>
          <a:ext cx="0" cy="0"/>
          <a:chOff x="0" y="0"/>
          <a:chExt cx="0" cy="0"/>
        </a:xfrm>
      </p:grpSpPr>
      <p:sp>
        <p:nvSpPr>
          <p:cNvPr id="826" name="Google Shape;826;p71"/>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Technology</a:t>
            </a:r>
            <a:endParaRPr/>
          </a:p>
        </p:txBody>
      </p:sp>
      <p:sp>
        <p:nvSpPr>
          <p:cNvPr id="827" name="Google Shape;827;p7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828" name="Google Shape;828;p71"/>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29" name="Google Shape;829;p71"/>
          <p:cNvGrpSpPr/>
          <p:nvPr/>
        </p:nvGrpSpPr>
        <p:grpSpPr>
          <a:xfrm>
            <a:off x="902683" y="1024350"/>
            <a:ext cx="214625" cy="214625"/>
            <a:chOff x="2594050" y="1631825"/>
            <a:chExt cx="439625" cy="439625"/>
          </a:xfrm>
        </p:grpSpPr>
        <p:sp>
          <p:nvSpPr>
            <p:cNvPr id="830" name="Google Shape;830;p71"/>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1" name="Google Shape;831;p71"/>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2" name="Google Shape;832;p71"/>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3" name="Google Shape;833;p71"/>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34" name="Google Shape;834;p71"/>
          <p:cNvSpPr txBox="1"/>
          <p:nvPr>
            <p:ph idx="1" type="body"/>
          </p:nvPr>
        </p:nvSpPr>
        <p:spPr>
          <a:xfrm>
            <a:off x="902675" y="1618700"/>
            <a:ext cx="5852100" cy="22605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dk1"/>
              </a:buClr>
              <a:buSzPts val="2000"/>
              <a:buChar char="◉"/>
            </a:pPr>
            <a:r>
              <a:rPr lang="en"/>
              <a:t>React Js for the website interface </a:t>
            </a:r>
            <a:endParaRPr/>
          </a:p>
          <a:p>
            <a:pPr indent="-355600" lvl="0" marL="457200" rtl="0" algn="l">
              <a:lnSpc>
                <a:spcPct val="100000"/>
              </a:lnSpc>
              <a:spcBef>
                <a:spcPts val="0"/>
              </a:spcBef>
              <a:spcAft>
                <a:spcPts val="0"/>
              </a:spcAft>
              <a:buClr>
                <a:schemeClr val="dk1"/>
              </a:buClr>
              <a:buSzPts val="2000"/>
              <a:buChar char="◉"/>
            </a:pPr>
            <a:r>
              <a:rPr lang="en"/>
              <a:t>Flutter for the mobile app interface </a:t>
            </a:r>
            <a:endParaRPr/>
          </a:p>
          <a:p>
            <a:pPr indent="-355600" lvl="0" marL="457200" rtl="0" algn="l">
              <a:lnSpc>
                <a:spcPct val="100000"/>
              </a:lnSpc>
              <a:spcBef>
                <a:spcPts val="0"/>
              </a:spcBef>
              <a:spcAft>
                <a:spcPts val="0"/>
              </a:spcAft>
              <a:buClr>
                <a:schemeClr val="dk1"/>
              </a:buClr>
              <a:buSzPts val="2000"/>
              <a:buChar char="◉"/>
            </a:pPr>
            <a:r>
              <a:rPr lang="en"/>
              <a:t>Flask server backend</a:t>
            </a:r>
            <a:endParaRPr/>
          </a:p>
          <a:p>
            <a:pPr indent="-355600" lvl="0" marL="457200" rtl="0" algn="l">
              <a:lnSpc>
                <a:spcPct val="100000"/>
              </a:lnSpc>
              <a:spcBef>
                <a:spcPts val="0"/>
              </a:spcBef>
              <a:spcAft>
                <a:spcPts val="0"/>
              </a:spcAft>
              <a:buClr>
                <a:schemeClr val="dk1"/>
              </a:buClr>
              <a:buSzPts val="2000"/>
              <a:buChar char="◉"/>
            </a:pPr>
            <a:r>
              <a:rPr lang="en"/>
              <a:t>Leaflet maps for the website and google maps for the mobile app</a:t>
            </a:r>
            <a:endParaRPr/>
          </a:p>
          <a:p>
            <a:pPr indent="-355600" lvl="0" marL="457200" rtl="0" algn="l">
              <a:lnSpc>
                <a:spcPct val="100000"/>
              </a:lnSpc>
              <a:spcBef>
                <a:spcPts val="0"/>
              </a:spcBef>
              <a:spcAft>
                <a:spcPts val="0"/>
              </a:spcAft>
              <a:buClr>
                <a:schemeClr val="dk1"/>
              </a:buClr>
              <a:buSzPts val="2000"/>
              <a:buChar char="◉"/>
            </a:pPr>
            <a:r>
              <a:rPr lang="en"/>
              <a:t>MYSQL database with apache server</a:t>
            </a:r>
            <a:endParaRPr/>
          </a:p>
          <a:p>
            <a:pPr indent="0" lvl="0" marL="457200" rtl="0" algn="l">
              <a:lnSpc>
                <a:spcPct val="100000"/>
              </a:lnSpc>
              <a:spcBef>
                <a:spcPts val="600"/>
              </a:spcBef>
              <a:spcAft>
                <a:spcPts val="0"/>
              </a:spcAft>
              <a:buSzPts val="2000"/>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8" name="Shape 838"/>
        <p:cNvGrpSpPr/>
        <p:nvPr/>
      </p:nvGrpSpPr>
      <p:grpSpPr>
        <a:xfrm>
          <a:off x="0" y="0"/>
          <a:ext cx="0" cy="0"/>
          <a:chOff x="0" y="0"/>
          <a:chExt cx="0" cy="0"/>
        </a:xfrm>
      </p:grpSpPr>
      <p:sp>
        <p:nvSpPr>
          <p:cNvPr id="839" name="Google Shape;839;p72"/>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Technology</a:t>
            </a:r>
            <a:endParaRPr/>
          </a:p>
        </p:txBody>
      </p:sp>
      <p:sp>
        <p:nvSpPr>
          <p:cNvPr id="840" name="Google Shape;840;p7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841" name="Google Shape;841;p72"/>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42" name="Google Shape;842;p72"/>
          <p:cNvGrpSpPr/>
          <p:nvPr/>
        </p:nvGrpSpPr>
        <p:grpSpPr>
          <a:xfrm>
            <a:off x="902683" y="1024350"/>
            <a:ext cx="214625" cy="214625"/>
            <a:chOff x="2594050" y="1631825"/>
            <a:chExt cx="439625" cy="439625"/>
          </a:xfrm>
        </p:grpSpPr>
        <p:sp>
          <p:nvSpPr>
            <p:cNvPr id="843" name="Google Shape;843;p72"/>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4" name="Google Shape;844;p72"/>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72"/>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6" name="Google Shape;846;p72"/>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47" name="Google Shape;847;p72"/>
          <p:cNvSpPr txBox="1"/>
          <p:nvPr>
            <p:ph idx="1" type="body"/>
          </p:nvPr>
        </p:nvSpPr>
        <p:spPr>
          <a:xfrm>
            <a:off x="902675" y="1618700"/>
            <a:ext cx="7640400" cy="22605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chemeClr val="dk1"/>
              </a:buClr>
              <a:buSzPts val="2000"/>
              <a:buChar char="◉"/>
            </a:pPr>
            <a:r>
              <a:rPr lang="en"/>
              <a:t>Constraints Satisfaction Problem is used for the distribution system</a:t>
            </a:r>
            <a:endParaRPr/>
          </a:p>
          <a:p>
            <a:pPr indent="-355600" lvl="0" marL="457200" rtl="0" algn="l">
              <a:lnSpc>
                <a:spcPct val="100000"/>
              </a:lnSpc>
              <a:spcBef>
                <a:spcPts val="0"/>
              </a:spcBef>
              <a:spcAft>
                <a:spcPts val="0"/>
              </a:spcAft>
              <a:buClr>
                <a:schemeClr val="dk1"/>
              </a:buClr>
              <a:buSzPts val="2000"/>
              <a:buChar char="◉"/>
            </a:pPr>
            <a:r>
              <a:rPr lang="en"/>
              <a:t>Initial solution is built according to the person average water consumption and the number of people for the service</a:t>
            </a:r>
            <a:endParaRPr/>
          </a:p>
          <a:p>
            <a:pPr indent="-355600" lvl="0" marL="457200" rtl="0" algn="l">
              <a:lnSpc>
                <a:spcPct val="100000"/>
              </a:lnSpc>
              <a:spcBef>
                <a:spcPts val="0"/>
              </a:spcBef>
              <a:spcAft>
                <a:spcPts val="0"/>
              </a:spcAft>
              <a:buClr>
                <a:schemeClr val="dk1"/>
              </a:buClr>
              <a:buSzPts val="2000"/>
              <a:buChar char="◉"/>
            </a:pPr>
            <a:r>
              <a:rPr lang="en"/>
              <a:t>The improvement for the system is depending on the citizens complaints </a:t>
            </a:r>
            <a:endParaRPr/>
          </a:p>
          <a:p>
            <a:pPr indent="0" lvl="0" marL="457200" rtl="0" algn="l">
              <a:lnSpc>
                <a:spcPct val="100000"/>
              </a:lnSpc>
              <a:spcBef>
                <a:spcPts val="600"/>
              </a:spcBef>
              <a:spcAft>
                <a:spcPts val="0"/>
              </a:spcAft>
              <a:buSzPts val="20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8"/>
          <p:cNvSpPr txBox="1"/>
          <p:nvPr>
            <p:ph idx="4294967295" type="title"/>
          </p:nvPr>
        </p:nvSpPr>
        <p:spPr>
          <a:xfrm>
            <a:off x="1870563" y="1263950"/>
            <a:ext cx="17403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Introduction</a:t>
            </a:r>
            <a:endParaRPr>
              <a:highlight>
                <a:schemeClr val="accent1"/>
              </a:highlight>
            </a:endParaRPr>
          </a:p>
        </p:txBody>
      </p:sp>
      <p:sp>
        <p:nvSpPr>
          <p:cNvPr id="195" name="Google Shape;195;p28"/>
          <p:cNvSpPr txBox="1"/>
          <p:nvPr>
            <p:ph idx="4294967295" type="title"/>
          </p:nvPr>
        </p:nvSpPr>
        <p:spPr>
          <a:xfrm>
            <a:off x="1870600" y="1986475"/>
            <a:ext cx="17403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Objectives</a:t>
            </a:r>
            <a:endParaRPr>
              <a:highlight>
                <a:schemeClr val="accent1"/>
              </a:highlight>
            </a:endParaRPr>
          </a:p>
        </p:txBody>
      </p:sp>
      <p:grpSp>
        <p:nvGrpSpPr>
          <p:cNvPr id="196" name="Google Shape;196;p28"/>
          <p:cNvGrpSpPr/>
          <p:nvPr/>
        </p:nvGrpSpPr>
        <p:grpSpPr>
          <a:xfrm>
            <a:off x="1262225" y="2007463"/>
            <a:ext cx="371700" cy="393600"/>
            <a:chOff x="1073388" y="1574738"/>
            <a:chExt cx="371700" cy="393600"/>
          </a:xfrm>
        </p:grpSpPr>
        <p:sp>
          <p:nvSpPr>
            <p:cNvPr id="197" name="Google Shape;197;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98" name="Google Shape;198;p28"/>
            <p:cNvGrpSpPr/>
            <p:nvPr/>
          </p:nvGrpSpPr>
          <p:grpSpPr>
            <a:xfrm>
              <a:off x="1151946" y="1664238"/>
              <a:ext cx="214625" cy="214625"/>
              <a:chOff x="2594050" y="1631825"/>
              <a:chExt cx="439625" cy="439625"/>
            </a:xfrm>
          </p:grpSpPr>
          <p:sp>
            <p:nvSpPr>
              <p:cNvPr id="199" name="Google Shape;199;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03" name="Google Shape;203;p28"/>
          <p:cNvSpPr txBox="1"/>
          <p:nvPr>
            <p:ph idx="4294967295" type="title"/>
          </p:nvPr>
        </p:nvSpPr>
        <p:spPr>
          <a:xfrm>
            <a:off x="1781875" y="3443925"/>
            <a:ext cx="2163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Main Features </a:t>
            </a:r>
            <a:endParaRPr>
              <a:highlight>
                <a:schemeClr val="accent1"/>
              </a:highlight>
            </a:endParaRPr>
          </a:p>
        </p:txBody>
      </p:sp>
      <p:grpSp>
        <p:nvGrpSpPr>
          <p:cNvPr id="204" name="Google Shape;204;p28"/>
          <p:cNvGrpSpPr/>
          <p:nvPr/>
        </p:nvGrpSpPr>
        <p:grpSpPr>
          <a:xfrm>
            <a:off x="1262200" y="2742388"/>
            <a:ext cx="371700" cy="393600"/>
            <a:chOff x="1073388" y="1574738"/>
            <a:chExt cx="371700" cy="393600"/>
          </a:xfrm>
        </p:grpSpPr>
        <p:sp>
          <p:nvSpPr>
            <p:cNvPr id="205" name="Google Shape;205;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6" name="Google Shape;206;p28"/>
            <p:cNvGrpSpPr/>
            <p:nvPr/>
          </p:nvGrpSpPr>
          <p:grpSpPr>
            <a:xfrm>
              <a:off x="1151946" y="1664238"/>
              <a:ext cx="214625" cy="214625"/>
              <a:chOff x="2594050" y="1631825"/>
              <a:chExt cx="439625" cy="439625"/>
            </a:xfrm>
          </p:grpSpPr>
          <p:sp>
            <p:nvSpPr>
              <p:cNvPr id="207" name="Google Shape;207;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11" name="Google Shape;211;p28"/>
          <p:cNvSpPr txBox="1"/>
          <p:nvPr>
            <p:ph idx="4294967295" type="title"/>
          </p:nvPr>
        </p:nvSpPr>
        <p:spPr>
          <a:xfrm>
            <a:off x="5823603" y="1284950"/>
            <a:ext cx="2163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Targeted Users</a:t>
            </a:r>
            <a:endParaRPr>
              <a:highlight>
                <a:schemeClr val="accent1"/>
              </a:highlight>
            </a:endParaRPr>
          </a:p>
        </p:txBody>
      </p:sp>
      <p:grpSp>
        <p:nvGrpSpPr>
          <p:cNvPr id="212" name="Google Shape;212;p28"/>
          <p:cNvGrpSpPr/>
          <p:nvPr/>
        </p:nvGrpSpPr>
        <p:grpSpPr>
          <a:xfrm>
            <a:off x="1262238" y="3464913"/>
            <a:ext cx="371700" cy="393600"/>
            <a:chOff x="1073388" y="1574738"/>
            <a:chExt cx="371700" cy="393600"/>
          </a:xfrm>
        </p:grpSpPr>
        <p:sp>
          <p:nvSpPr>
            <p:cNvPr id="213" name="Google Shape;213;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14" name="Google Shape;214;p28"/>
            <p:cNvGrpSpPr/>
            <p:nvPr/>
          </p:nvGrpSpPr>
          <p:grpSpPr>
            <a:xfrm>
              <a:off x="1151946" y="1664238"/>
              <a:ext cx="214625" cy="214625"/>
              <a:chOff x="2594050" y="1631825"/>
              <a:chExt cx="439625" cy="439625"/>
            </a:xfrm>
          </p:grpSpPr>
          <p:sp>
            <p:nvSpPr>
              <p:cNvPr id="215" name="Google Shape;215;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219" name="Google Shape;219;p28"/>
          <p:cNvGrpSpPr/>
          <p:nvPr/>
        </p:nvGrpSpPr>
        <p:grpSpPr>
          <a:xfrm>
            <a:off x="1262188" y="1284938"/>
            <a:ext cx="371700" cy="393600"/>
            <a:chOff x="1073388" y="1574738"/>
            <a:chExt cx="371700" cy="393600"/>
          </a:xfrm>
        </p:grpSpPr>
        <p:sp>
          <p:nvSpPr>
            <p:cNvPr id="220" name="Google Shape;220;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1" name="Google Shape;221;p28"/>
            <p:cNvGrpSpPr/>
            <p:nvPr/>
          </p:nvGrpSpPr>
          <p:grpSpPr>
            <a:xfrm>
              <a:off x="1151946" y="1664238"/>
              <a:ext cx="214625" cy="214625"/>
              <a:chOff x="2594050" y="1631825"/>
              <a:chExt cx="439625" cy="439625"/>
            </a:xfrm>
          </p:grpSpPr>
          <p:sp>
            <p:nvSpPr>
              <p:cNvPr id="222" name="Google Shape;222;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25" name="Google Shape;225;p28"/>
          <p:cNvSpPr txBox="1"/>
          <p:nvPr>
            <p:ph idx="4294967295" type="title"/>
          </p:nvPr>
        </p:nvSpPr>
        <p:spPr>
          <a:xfrm>
            <a:off x="5978575" y="1986475"/>
            <a:ext cx="17403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Technology</a:t>
            </a:r>
            <a:endParaRPr>
              <a:highlight>
                <a:schemeClr val="accent1"/>
              </a:highlight>
            </a:endParaRPr>
          </a:p>
        </p:txBody>
      </p:sp>
      <p:grpSp>
        <p:nvGrpSpPr>
          <p:cNvPr id="226" name="Google Shape;226;p28"/>
          <p:cNvGrpSpPr/>
          <p:nvPr/>
        </p:nvGrpSpPr>
        <p:grpSpPr>
          <a:xfrm>
            <a:off x="5426575" y="1305938"/>
            <a:ext cx="371700" cy="393600"/>
            <a:chOff x="1073388" y="1574738"/>
            <a:chExt cx="371700" cy="393600"/>
          </a:xfrm>
        </p:grpSpPr>
        <p:sp>
          <p:nvSpPr>
            <p:cNvPr id="227" name="Google Shape;227;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28" name="Google Shape;228;p28"/>
            <p:cNvGrpSpPr/>
            <p:nvPr/>
          </p:nvGrpSpPr>
          <p:grpSpPr>
            <a:xfrm>
              <a:off x="1151946" y="1664238"/>
              <a:ext cx="214625" cy="214625"/>
              <a:chOff x="2594050" y="1631825"/>
              <a:chExt cx="439625" cy="439625"/>
            </a:xfrm>
          </p:grpSpPr>
          <p:sp>
            <p:nvSpPr>
              <p:cNvPr id="229" name="Google Shape;229;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33" name="Google Shape;233;p28"/>
          <p:cNvSpPr txBox="1"/>
          <p:nvPr>
            <p:ph idx="4294967295" type="title"/>
          </p:nvPr>
        </p:nvSpPr>
        <p:spPr>
          <a:xfrm>
            <a:off x="5999852" y="2730000"/>
            <a:ext cx="18105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Results and Discussion</a:t>
            </a:r>
            <a:endParaRPr>
              <a:highlight>
                <a:schemeClr val="accent1"/>
              </a:highlight>
            </a:endParaRPr>
          </a:p>
        </p:txBody>
      </p:sp>
      <p:grpSp>
        <p:nvGrpSpPr>
          <p:cNvPr id="234" name="Google Shape;234;p28"/>
          <p:cNvGrpSpPr/>
          <p:nvPr/>
        </p:nvGrpSpPr>
        <p:grpSpPr>
          <a:xfrm>
            <a:off x="5426613" y="2028463"/>
            <a:ext cx="371700" cy="393600"/>
            <a:chOff x="1073388" y="1574738"/>
            <a:chExt cx="371700" cy="393600"/>
          </a:xfrm>
        </p:grpSpPr>
        <p:sp>
          <p:nvSpPr>
            <p:cNvPr id="235" name="Google Shape;235;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36" name="Google Shape;236;p28"/>
            <p:cNvGrpSpPr/>
            <p:nvPr/>
          </p:nvGrpSpPr>
          <p:grpSpPr>
            <a:xfrm>
              <a:off x="1151946" y="1664238"/>
              <a:ext cx="214625" cy="214625"/>
              <a:chOff x="2594050" y="1631825"/>
              <a:chExt cx="439625" cy="439625"/>
            </a:xfrm>
          </p:grpSpPr>
          <p:sp>
            <p:nvSpPr>
              <p:cNvPr id="237" name="Google Shape;237;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41" name="Google Shape;241;p28"/>
          <p:cNvSpPr txBox="1"/>
          <p:nvPr>
            <p:ph idx="4294967295" type="title"/>
          </p:nvPr>
        </p:nvSpPr>
        <p:spPr>
          <a:xfrm>
            <a:off x="5978575" y="3464925"/>
            <a:ext cx="17403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Future Work</a:t>
            </a:r>
            <a:endParaRPr>
              <a:highlight>
                <a:schemeClr val="accent1"/>
              </a:highlight>
            </a:endParaRPr>
          </a:p>
        </p:txBody>
      </p:sp>
      <p:grpSp>
        <p:nvGrpSpPr>
          <p:cNvPr id="242" name="Google Shape;242;p28"/>
          <p:cNvGrpSpPr/>
          <p:nvPr/>
        </p:nvGrpSpPr>
        <p:grpSpPr>
          <a:xfrm>
            <a:off x="5426575" y="2757188"/>
            <a:ext cx="371700" cy="393600"/>
            <a:chOff x="1073388" y="1574738"/>
            <a:chExt cx="371700" cy="393600"/>
          </a:xfrm>
        </p:grpSpPr>
        <p:sp>
          <p:nvSpPr>
            <p:cNvPr id="243" name="Google Shape;243;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44" name="Google Shape;244;p28"/>
            <p:cNvGrpSpPr/>
            <p:nvPr/>
          </p:nvGrpSpPr>
          <p:grpSpPr>
            <a:xfrm>
              <a:off x="1151946" y="1664238"/>
              <a:ext cx="214625" cy="214625"/>
              <a:chOff x="2594050" y="1631825"/>
              <a:chExt cx="439625" cy="439625"/>
            </a:xfrm>
          </p:grpSpPr>
          <p:sp>
            <p:nvSpPr>
              <p:cNvPr id="245" name="Google Shape;245;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6" name="Google Shape;246;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7" name="Google Shape;247;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49" name="Google Shape;249;p28"/>
          <p:cNvSpPr txBox="1"/>
          <p:nvPr/>
        </p:nvSpPr>
        <p:spPr>
          <a:xfrm>
            <a:off x="1668325" y="2547600"/>
            <a:ext cx="2390100" cy="769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900"/>
              <a:buFont typeface="Arial"/>
              <a:buNone/>
            </a:pPr>
            <a:r>
              <a:rPr b="1" i="0" lang="en" sz="1900" u="none" cap="none" strike="noStrike">
                <a:solidFill>
                  <a:srgbClr val="000000"/>
                </a:solidFill>
                <a:latin typeface="Lora"/>
                <a:ea typeface="Lora"/>
                <a:cs typeface="Lora"/>
                <a:sym typeface="Lora"/>
              </a:rPr>
              <a:t>Human Centered Design</a:t>
            </a:r>
            <a:endParaRPr b="1" i="0" sz="1900" u="none" cap="none" strike="noStrike">
              <a:solidFill>
                <a:srgbClr val="000000"/>
              </a:solidFill>
              <a:latin typeface="Lora"/>
              <a:ea typeface="Lora"/>
              <a:cs typeface="Lora"/>
              <a:sym typeface="Lora"/>
            </a:endParaRPr>
          </a:p>
        </p:txBody>
      </p:sp>
      <p:grpSp>
        <p:nvGrpSpPr>
          <p:cNvPr id="250" name="Google Shape;250;p28"/>
          <p:cNvGrpSpPr/>
          <p:nvPr/>
        </p:nvGrpSpPr>
        <p:grpSpPr>
          <a:xfrm>
            <a:off x="5426625" y="3485913"/>
            <a:ext cx="371700" cy="393600"/>
            <a:chOff x="1073388" y="1574738"/>
            <a:chExt cx="371700" cy="393600"/>
          </a:xfrm>
        </p:grpSpPr>
        <p:sp>
          <p:nvSpPr>
            <p:cNvPr id="251" name="Google Shape;251;p28"/>
            <p:cNvSpPr/>
            <p:nvPr/>
          </p:nvSpPr>
          <p:spPr>
            <a:xfrm>
              <a:off x="1073388" y="1574738"/>
              <a:ext cx="371700" cy="393600"/>
            </a:xfrm>
            <a:prstGeom prst="ellipse">
              <a:avLst/>
            </a:prstGeom>
            <a:solidFill>
              <a:srgbClr val="A4C2F4"/>
            </a:solidFill>
            <a:ln cap="flat" cmpd="sng" w="9525">
              <a:solidFill>
                <a:srgbClr val="FFCD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52" name="Google Shape;252;p28"/>
            <p:cNvGrpSpPr/>
            <p:nvPr/>
          </p:nvGrpSpPr>
          <p:grpSpPr>
            <a:xfrm>
              <a:off x="1151946" y="1664238"/>
              <a:ext cx="214625" cy="214625"/>
              <a:chOff x="2594050" y="1631825"/>
              <a:chExt cx="439625" cy="439625"/>
            </a:xfrm>
          </p:grpSpPr>
          <p:sp>
            <p:nvSpPr>
              <p:cNvPr id="253" name="Google Shape;253;p28"/>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28"/>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28"/>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6" name="Google Shape;256;p28"/>
              <p:cNvSpPr/>
              <p:nvPr/>
            </p:nvSpPr>
            <p:spPr>
              <a:xfrm>
                <a:off x="2814912" y="1754062"/>
                <a:ext cx="49950" cy="49950"/>
              </a:xfrm>
              <a:custGeom>
                <a:rect b="b" l="l" r="r" t="t"/>
                <a:pathLst>
                  <a:path extrusionOk="0" fill="none" h="1998" w="1998">
                    <a:moveTo>
                      <a:pt x="1" y="1997"/>
                    </a:moveTo>
                    <a:lnTo>
                      <a:pt x="1998" y="0"/>
                    </a:lnTo>
                  </a:path>
                </a:pathLst>
              </a:custGeom>
              <a:solidFill>
                <a:srgbClr val="A4C2F4"/>
              </a:solid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 name="Shape 851"/>
        <p:cNvGrpSpPr/>
        <p:nvPr/>
      </p:nvGrpSpPr>
      <p:grpSpPr>
        <a:xfrm>
          <a:off x="0" y="0"/>
          <a:ext cx="0" cy="0"/>
          <a:chOff x="0" y="0"/>
          <a:chExt cx="0" cy="0"/>
        </a:xfrm>
      </p:grpSpPr>
      <p:sp>
        <p:nvSpPr>
          <p:cNvPr id="852" name="Google Shape;852;p73"/>
          <p:cNvSpPr txBox="1"/>
          <p:nvPr>
            <p:ph type="ctrTitle"/>
          </p:nvPr>
        </p:nvSpPr>
        <p:spPr>
          <a:xfrm>
            <a:off x="1935475" y="1693050"/>
            <a:ext cx="45342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Results and Discussion</a:t>
            </a:r>
            <a:endParaRPr/>
          </a:p>
        </p:txBody>
      </p:sp>
      <p:sp>
        <p:nvSpPr>
          <p:cNvPr id="853" name="Google Shape;853;p73"/>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4" name="Google Shape;854;p73"/>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7</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 name="Shape 858"/>
        <p:cNvGrpSpPr/>
        <p:nvPr/>
      </p:nvGrpSpPr>
      <p:grpSpPr>
        <a:xfrm>
          <a:off x="0" y="0"/>
          <a:ext cx="0" cy="0"/>
          <a:chOff x="0" y="0"/>
          <a:chExt cx="0" cy="0"/>
        </a:xfrm>
      </p:grpSpPr>
      <p:sp>
        <p:nvSpPr>
          <p:cNvPr id="859" name="Google Shape;859;p74"/>
          <p:cNvSpPr txBox="1"/>
          <p:nvPr>
            <p:ph type="title"/>
          </p:nvPr>
        </p:nvSpPr>
        <p:spPr>
          <a:xfrm>
            <a:off x="1567175" y="899950"/>
            <a:ext cx="38985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Results and Discussion</a:t>
            </a:r>
            <a:endParaRPr/>
          </a:p>
        </p:txBody>
      </p:sp>
      <p:sp>
        <p:nvSpPr>
          <p:cNvPr id="860" name="Google Shape;860;p7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861" name="Google Shape;861;p74"/>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62" name="Google Shape;862;p74"/>
          <p:cNvGrpSpPr/>
          <p:nvPr/>
        </p:nvGrpSpPr>
        <p:grpSpPr>
          <a:xfrm>
            <a:off x="902683" y="1024350"/>
            <a:ext cx="214625" cy="214625"/>
            <a:chOff x="2594050" y="1631825"/>
            <a:chExt cx="439625" cy="439625"/>
          </a:xfrm>
        </p:grpSpPr>
        <p:sp>
          <p:nvSpPr>
            <p:cNvPr id="863" name="Google Shape;863;p74"/>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4" name="Google Shape;864;p74"/>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5" name="Google Shape;865;p74"/>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6" name="Google Shape;866;p74"/>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67" name="Google Shape;867;p74"/>
          <p:cNvSpPr txBox="1"/>
          <p:nvPr>
            <p:ph idx="1" type="body"/>
          </p:nvPr>
        </p:nvSpPr>
        <p:spPr>
          <a:xfrm>
            <a:off x="902675" y="1618700"/>
            <a:ext cx="7860000" cy="22605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rgbClr val="000000"/>
              </a:buClr>
              <a:buSzPts val="2000"/>
              <a:buChar char="◉"/>
            </a:pPr>
            <a:r>
              <a:rPr lang="en"/>
              <a:t>Build a fair distribution system that will be modified according to the citizens complaints and needs of water.</a:t>
            </a:r>
            <a:endParaRPr/>
          </a:p>
          <a:p>
            <a:pPr indent="0" lvl="0" marL="457200" rtl="0" algn="l">
              <a:lnSpc>
                <a:spcPct val="100000"/>
              </a:lnSpc>
              <a:spcBef>
                <a:spcPts val="600"/>
              </a:spcBef>
              <a:spcAft>
                <a:spcPts val="0"/>
              </a:spcAft>
              <a:buSzPts val="2000"/>
              <a:buNone/>
            </a:pPr>
            <a:r>
              <a:t/>
            </a:r>
            <a:endParaRPr/>
          </a:p>
          <a:p>
            <a:pPr indent="-355600" lvl="0" marL="457200" rtl="0" algn="l">
              <a:lnSpc>
                <a:spcPct val="100000"/>
              </a:lnSpc>
              <a:spcBef>
                <a:spcPts val="600"/>
              </a:spcBef>
              <a:spcAft>
                <a:spcPts val="0"/>
              </a:spcAft>
              <a:buClr>
                <a:srgbClr val="000000"/>
              </a:buClr>
              <a:buSzPts val="2000"/>
              <a:buChar char="◉"/>
            </a:pPr>
            <a:r>
              <a:rPr lang="en">
                <a:solidFill>
                  <a:srgbClr val="000000"/>
                </a:solidFill>
              </a:rPr>
              <a:t>Facilitating and accelerating communication between citizens and municipalities.</a:t>
            </a:r>
            <a:endParaRPr>
              <a:solidFill>
                <a:srgbClr val="00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1" name="Shape 871"/>
        <p:cNvGrpSpPr/>
        <p:nvPr/>
      </p:nvGrpSpPr>
      <p:grpSpPr>
        <a:xfrm>
          <a:off x="0" y="0"/>
          <a:ext cx="0" cy="0"/>
          <a:chOff x="0" y="0"/>
          <a:chExt cx="0" cy="0"/>
        </a:xfrm>
      </p:grpSpPr>
      <p:sp>
        <p:nvSpPr>
          <p:cNvPr id="872" name="Google Shape;872;p75"/>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Future Work</a:t>
            </a:r>
            <a:endParaRPr/>
          </a:p>
        </p:txBody>
      </p:sp>
      <p:sp>
        <p:nvSpPr>
          <p:cNvPr id="873" name="Google Shape;873;p75"/>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4" name="Google Shape;874;p75"/>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8</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8" name="Shape 878"/>
        <p:cNvGrpSpPr/>
        <p:nvPr/>
      </p:nvGrpSpPr>
      <p:grpSpPr>
        <a:xfrm>
          <a:off x="0" y="0"/>
          <a:ext cx="0" cy="0"/>
          <a:chOff x="0" y="0"/>
          <a:chExt cx="0" cy="0"/>
        </a:xfrm>
      </p:grpSpPr>
      <p:sp>
        <p:nvSpPr>
          <p:cNvPr id="879" name="Google Shape;879;p76"/>
          <p:cNvSpPr txBox="1"/>
          <p:nvPr>
            <p:ph type="title"/>
          </p:nvPr>
        </p:nvSpPr>
        <p:spPr>
          <a:xfrm>
            <a:off x="1567175" y="899950"/>
            <a:ext cx="28452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Future work</a:t>
            </a:r>
            <a:endParaRPr/>
          </a:p>
        </p:txBody>
      </p:sp>
      <p:sp>
        <p:nvSpPr>
          <p:cNvPr id="880" name="Google Shape;880;p7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881" name="Google Shape;881;p76"/>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82" name="Google Shape;882;p76"/>
          <p:cNvGrpSpPr/>
          <p:nvPr/>
        </p:nvGrpSpPr>
        <p:grpSpPr>
          <a:xfrm>
            <a:off x="902683" y="1024350"/>
            <a:ext cx="214625" cy="214625"/>
            <a:chOff x="2594050" y="1631825"/>
            <a:chExt cx="439625" cy="439625"/>
          </a:xfrm>
        </p:grpSpPr>
        <p:sp>
          <p:nvSpPr>
            <p:cNvPr id="883" name="Google Shape;883;p76"/>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76"/>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5" name="Google Shape;885;p76"/>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6" name="Google Shape;886;p76"/>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87" name="Google Shape;887;p76"/>
          <p:cNvSpPr txBox="1"/>
          <p:nvPr>
            <p:ph idx="1" type="body"/>
          </p:nvPr>
        </p:nvSpPr>
        <p:spPr>
          <a:xfrm>
            <a:off x="902675" y="1618700"/>
            <a:ext cx="7029600" cy="14178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Clr>
                <a:srgbClr val="000000"/>
              </a:buClr>
              <a:buSzPts val="2000"/>
              <a:buChar char="◉"/>
            </a:pPr>
            <a:r>
              <a:rPr lang="en">
                <a:solidFill>
                  <a:srgbClr val="000000"/>
                </a:solidFill>
              </a:rPr>
              <a:t>Adding an electronic payment system</a:t>
            </a:r>
            <a:endParaRPr>
              <a:solidFill>
                <a:srgbClr val="000000"/>
              </a:solidFill>
            </a:endParaRPr>
          </a:p>
          <a:p>
            <a:pPr indent="-355600" lvl="0" marL="457200" rtl="0" algn="l">
              <a:lnSpc>
                <a:spcPct val="100000"/>
              </a:lnSpc>
              <a:spcBef>
                <a:spcPts val="0"/>
              </a:spcBef>
              <a:spcAft>
                <a:spcPts val="0"/>
              </a:spcAft>
              <a:buClr>
                <a:srgbClr val="000000"/>
              </a:buClr>
              <a:buSzPts val="2000"/>
              <a:buChar char="◉"/>
            </a:pPr>
            <a:r>
              <a:rPr lang="en">
                <a:solidFill>
                  <a:srgbClr val="000000"/>
                </a:solidFill>
              </a:rPr>
              <a:t>Enhancing the system after getting feedback from users</a:t>
            </a:r>
            <a:endParaRPr>
              <a:solidFill>
                <a:srgbClr val="000000"/>
              </a:solidFill>
            </a:endParaRPr>
          </a:p>
          <a:p>
            <a:pPr indent="-355600" lvl="0" marL="457200" rtl="0" algn="l">
              <a:lnSpc>
                <a:spcPct val="100000"/>
              </a:lnSpc>
              <a:spcBef>
                <a:spcPts val="0"/>
              </a:spcBef>
              <a:spcAft>
                <a:spcPts val="0"/>
              </a:spcAft>
              <a:buClr>
                <a:srgbClr val="000000"/>
              </a:buClr>
              <a:buSzPts val="2000"/>
              <a:buChar char="◉"/>
            </a:pPr>
            <a:r>
              <a:rPr lang="en">
                <a:solidFill>
                  <a:srgbClr val="000000"/>
                </a:solidFill>
              </a:rPr>
              <a:t>Encoding other municipalities services to the system.</a:t>
            </a:r>
            <a:endParaRPr>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9"/>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Introduction</a:t>
            </a:r>
            <a:endParaRPr/>
          </a:p>
        </p:txBody>
      </p:sp>
      <p:sp>
        <p:nvSpPr>
          <p:cNvPr id="262" name="Google Shape;262;p29"/>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9"/>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1</a:t>
            </a:r>
            <a:endParaRPr b="0" i="0" sz="2400" u="none" cap="none" strike="noStrike">
              <a:solidFill>
                <a:srgbClr val="000000"/>
              </a:solidFill>
              <a:latin typeface="Lora"/>
              <a:ea typeface="Lora"/>
              <a:cs typeface="Lora"/>
              <a:sym typeface="Lor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0"/>
          <p:cNvSpPr txBox="1"/>
          <p:nvPr>
            <p:ph idx="1" type="body"/>
          </p:nvPr>
        </p:nvSpPr>
        <p:spPr>
          <a:xfrm>
            <a:off x="902675" y="1618700"/>
            <a:ext cx="7640400" cy="333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Discovering the problem</a:t>
            </a:r>
            <a:endParaRPr b="1">
              <a:highlight>
                <a:srgbClr val="C9DAF8"/>
              </a:highlight>
            </a:endParaRPr>
          </a:p>
          <a:p>
            <a:pPr indent="0" lvl="0" marL="0" rtl="0" algn="l">
              <a:lnSpc>
                <a:spcPct val="100000"/>
              </a:lnSpc>
              <a:spcBef>
                <a:spcPts val="600"/>
              </a:spcBef>
              <a:spcAft>
                <a:spcPts val="0"/>
              </a:spcAft>
              <a:buClr>
                <a:schemeClr val="dk1"/>
              </a:buClr>
              <a:buSzPts val="1100"/>
              <a:buFont typeface="Arial"/>
              <a:buNone/>
            </a:pPr>
            <a:r>
              <a:t/>
            </a:r>
            <a:endParaRPr b="1">
              <a:highlight>
                <a:srgbClr val="C9DAF8"/>
              </a:highlight>
            </a:endParaRPr>
          </a:p>
          <a:p>
            <a:pPr indent="-412750" lvl="0" marL="914400" rtl="0" algn="l">
              <a:lnSpc>
                <a:spcPct val="115000"/>
              </a:lnSpc>
              <a:spcBef>
                <a:spcPts val="0"/>
              </a:spcBef>
              <a:spcAft>
                <a:spcPts val="0"/>
              </a:spcAft>
              <a:buClr>
                <a:srgbClr val="6D9EEB"/>
              </a:buClr>
              <a:buSzPts val="2900"/>
              <a:buChar char="◉"/>
            </a:pPr>
            <a:r>
              <a:rPr lang="en">
                <a:solidFill>
                  <a:srgbClr val="0E101A"/>
                </a:solidFill>
              </a:rPr>
              <a:t>The municipalities informed us about the situation of their various sectors.</a:t>
            </a:r>
            <a:endParaRPr>
              <a:solidFill>
                <a:srgbClr val="0E101A"/>
              </a:solidFill>
            </a:endParaRPr>
          </a:p>
          <a:p>
            <a:pPr indent="-412750" lvl="0" marL="914400" rtl="0" algn="l">
              <a:lnSpc>
                <a:spcPct val="115000"/>
              </a:lnSpc>
              <a:spcBef>
                <a:spcPts val="0"/>
              </a:spcBef>
              <a:spcAft>
                <a:spcPts val="0"/>
              </a:spcAft>
              <a:buClr>
                <a:srgbClr val="6D9EEB"/>
              </a:buClr>
              <a:buSzPts val="2900"/>
              <a:buChar char="◉"/>
            </a:pPr>
            <a:r>
              <a:rPr lang="en">
                <a:solidFill>
                  <a:srgbClr val="0E101A"/>
                </a:solidFill>
              </a:rPr>
              <a:t>The main issue in the municipality of Jama'in is the water sector. There is a need to discover a solution for it, Because of its importance..</a:t>
            </a:r>
            <a:endParaRPr>
              <a:solidFill>
                <a:srgbClr val="0E101A"/>
              </a:solidFill>
            </a:endParaRPr>
          </a:p>
          <a:p>
            <a:pPr indent="0" lvl="0" marL="457200" rtl="0" algn="l">
              <a:lnSpc>
                <a:spcPct val="115000"/>
              </a:lnSpc>
              <a:spcBef>
                <a:spcPts val="0"/>
              </a:spcBef>
              <a:spcAft>
                <a:spcPts val="0"/>
              </a:spcAft>
              <a:buSzPts val="2000"/>
              <a:buNone/>
            </a:pPr>
            <a:r>
              <a:t/>
            </a:r>
            <a:endParaRPr sz="1100">
              <a:solidFill>
                <a:srgbClr val="0E101A"/>
              </a:solidFill>
              <a:latin typeface="Arial"/>
              <a:ea typeface="Arial"/>
              <a:cs typeface="Arial"/>
              <a:sym typeface="Arial"/>
            </a:endParaRPr>
          </a:p>
          <a:p>
            <a:pPr indent="0" lvl="0" marL="0" rtl="0" algn="l">
              <a:lnSpc>
                <a:spcPct val="115000"/>
              </a:lnSpc>
              <a:spcBef>
                <a:spcPts val="0"/>
              </a:spcBef>
              <a:spcAft>
                <a:spcPts val="0"/>
              </a:spcAft>
              <a:buSzPts val="2000"/>
              <a:buNone/>
            </a:pPr>
            <a:r>
              <a:t/>
            </a:r>
            <a:endParaRPr sz="1100">
              <a:solidFill>
                <a:srgbClr val="0E101A"/>
              </a:solidFill>
              <a:latin typeface="Arial"/>
              <a:ea typeface="Arial"/>
              <a:cs typeface="Arial"/>
              <a:sym typeface="Arial"/>
            </a:endParaRPr>
          </a:p>
          <a:p>
            <a:pPr indent="0" lvl="0" marL="0" rtl="0" algn="l">
              <a:lnSpc>
                <a:spcPct val="115000"/>
              </a:lnSpc>
              <a:spcBef>
                <a:spcPts val="0"/>
              </a:spcBef>
              <a:spcAft>
                <a:spcPts val="0"/>
              </a:spcAft>
              <a:buSzPts val="2000"/>
              <a:buNone/>
            </a:pPr>
            <a:r>
              <a:t/>
            </a:r>
            <a:endParaRPr sz="1100">
              <a:solidFill>
                <a:srgbClr val="0E101A"/>
              </a:solidFill>
              <a:latin typeface="Arial"/>
              <a:ea typeface="Arial"/>
              <a:cs typeface="Arial"/>
              <a:sym typeface="Arial"/>
            </a:endParaRPr>
          </a:p>
        </p:txBody>
      </p:sp>
      <p:sp>
        <p:nvSpPr>
          <p:cNvPr id="269" name="Google Shape;269;p30"/>
          <p:cNvSpPr txBox="1"/>
          <p:nvPr>
            <p:ph type="title"/>
          </p:nvPr>
        </p:nvSpPr>
        <p:spPr>
          <a:xfrm>
            <a:off x="1567175" y="899950"/>
            <a:ext cx="1866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Introduction</a:t>
            </a:r>
            <a:endParaRPr/>
          </a:p>
        </p:txBody>
      </p:sp>
      <p:sp>
        <p:nvSpPr>
          <p:cNvPr id="270" name="Google Shape;270;p3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271" name="Google Shape;271;p30"/>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72" name="Google Shape;272;p30"/>
          <p:cNvGrpSpPr/>
          <p:nvPr/>
        </p:nvGrpSpPr>
        <p:grpSpPr>
          <a:xfrm>
            <a:off x="902683" y="1024350"/>
            <a:ext cx="214625" cy="214625"/>
            <a:chOff x="2594050" y="1631825"/>
            <a:chExt cx="439625" cy="439625"/>
          </a:xfrm>
        </p:grpSpPr>
        <p:sp>
          <p:nvSpPr>
            <p:cNvPr id="273" name="Google Shape;273;p30"/>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30"/>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p30"/>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p30"/>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1"/>
          <p:cNvSpPr txBox="1"/>
          <p:nvPr>
            <p:ph idx="1" type="body"/>
          </p:nvPr>
        </p:nvSpPr>
        <p:spPr>
          <a:xfrm>
            <a:off x="902675" y="1618700"/>
            <a:ext cx="7640400" cy="171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000"/>
              <a:buNone/>
            </a:pPr>
            <a:r>
              <a:rPr b="1" lang="en">
                <a:highlight>
                  <a:srgbClr val="C9DAF8"/>
                </a:highlight>
              </a:rPr>
              <a:t>Problem</a:t>
            </a:r>
            <a:endParaRPr b="1">
              <a:highlight>
                <a:srgbClr val="C9DAF8"/>
              </a:highlight>
            </a:endParaRPr>
          </a:p>
          <a:p>
            <a:pPr indent="0" lvl="0" marL="0" rtl="0" algn="l">
              <a:lnSpc>
                <a:spcPct val="100000"/>
              </a:lnSpc>
              <a:spcBef>
                <a:spcPts val="600"/>
              </a:spcBef>
              <a:spcAft>
                <a:spcPts val="0"/>
              </a:spcAft>
              <a:buSzPts val="2000"/>
              <a:buNone/>
            </a:pPr>
            <a:r>
              <a:rPr lang="en"/>
              <a:t>The lack of water resources, the increasing demands for water  and the disproportional water distribution, all of these have led to water lack that provided for citizens from their municipalities. </a:t>
            </a:r>
            <a:endParaRPr/>
          </a:p>
        </p:txBody>
      </p:sp>
      <p:sp>
        <p:nvSpPr>
          <p:cNvPr id="282" name="Google Shape;282;p31"/>
          <p:cNvSpPr txBox="1"/>
          <p:nvPr>
            <p:ph type="title"/>
          </p:nvPr>
        </p:nvSpPr>
        <p:spPr>
          <a:xfrm>
            <a:off x="1567175" y="899950"/>
            <a:ext cx="18660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en"/>
              <a:t>Introduction</a:t>
            </a:r>
            <a:endParaRPr/>
          </a:p>
        </p:txBody>
      </p:sp>
      <p:sp>
        <p:nvSpPr>
          <p:cNvPr id="283" name="Google Shape;283;p3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
        <p:nvSpPr>
          <p:cNvPr id="284" name="Google Shape;284;p31"/>
          <p:cNvSpPr/>
          <p:nvPr/>
        </p:nvSpPr>
        <p:spPr>
          <a:xfrm>
            <a:off x="805600" y="899950"/>
            <a:ext cx="433800" cy="4356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85" name="Google Shape;285;p31"/>
          <p:cNvGrpSpPr/>
          <p:nvPr/>
        </p:nvGrpSpPr>
        <p:grpSpPr>
          <a:xfrm>
            <a:off x="902683" y="1024350"/>
            <a:ext cx="214625" cy="214625"/>
            <a:chOff x="2594050" y="1631825"/>
            <a:chExt cx="439625" cy="439625"/>
          </a:xfrm>
        </p:grpSpPr>
        <p:sp>
          <p:nvSpPr>
            <p:cNvPr id="286" name="Google Shape;286;p31"/>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31"/>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8" name="Google Shape;288;p31"/>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31"/>
            <p:cNvSpPr/>
            <p:nvPr/>
          </p:nvSpPr>
          <p:spPr>
            <a:xfrm>
              <a:off x="2814912" y="1754062"/>
              <a:ext cx="49950" cy="49950"/>
            </a:xfrm>
            <a:custGeom>
              <a:rect b="b" l="l" r="r" t="t"/>
              <a:pathLst>
                <a:path extrusionOk="0" fill="none" h="1998" w="1998">
                  <a:moveTo>
                    <a:pt x="1" y="1997"/>
                  </a:moveTo>
                  <a:lnTo>
                    <a:pt x="1998" y="0"/>
                  </a:ln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2"/>
          <p:cNvSpPr txBox="1"/>
          <p:nvPr>
            <p:ph type="ctrTitle"/>
          </p:nvPr>
        </p:nvSpPr>
        <p:spPr>
          <a:xfrm>
            <a:off x="2022225" y="1693523"/>
            <a:ext cx="3787800" cy="11598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lang="en"/>
              <a:t>Objectives</a:t>
            </a:r>
            <a:endParaRPr/>
          </a:p>
        </p:txBody>
      </p:sp>
      <p:sp>
        <p:nvSpPr>
          <p:cNvPr id="295" name="Google Shape;295;p32"/>
          <p:cNvSpPr/>
          <p:nvPr/>
        </p:nvSpPr>
        <p:spPr>
          <a:xfrm>
            <a:off x="1091975" y="2290650"/>
            <a:ext cx="593700" cy="562200"/>
          </a:xfrm>
          <a:prstGeom prst="ellipse">
            <a:avLst/>
          </a:prstGeom>
          <a:solidFill>
            <a:srgbClr val="C9DAF8"/>
          </a:solidFill>
          <a:ln cap="flat" cmpd="sng" w="9525">
            <a:solidFill>
              <a:srgbClr val="C9DAF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32"/>
          <p:cNvSpPr txBox="1"/>
          <p:nvPr/>
        </p:nvSpPr>
        <p:spPr>
          <a:xfrm>
            <a:off x="1116875" y="2290650"/>
            <a:ext cx="543900" cy="56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chemeClr val="dk1"/>
                </a:solidFill>
                <a:latin typeface="Lora"/>
                <a:ea typeface="Lora"/>
                <a:cs typeface="Lora"/>
                <a:sym typeface="Lora"/>
              </a:rPr>
              <a:t>2</a:t>
            </a:r>
            <a:endParaRPr b="0" i="0" sz="2400" u="none" cap="none" strike="noStrike">
              <a:solidFill>
                <a:srgbClr val="000000"/>
              </a:solidFill>
              <a:latin typeface="Lora"/>
              <a:ea typeface="Lora"/>
              <a:cs typeface="Lora"/>
              <a:sym typeface="Lora"/>
            </a:endParaRPr>
          </a:p>
        </p:txBody>
      </p:sp>
    </p:spTree>
  </p:cSld>
  <p:clrMapOvr>
    <a:masterClrMapping/>
  </p:clrMapOvr>
</p:sld>
</file>

<file path=ppt/theme/theme1.xml><?xml version="1.0" encoding="utf-8"?>
<a:theme xmlns:a="http://schemas.openxmlformats.org/drawingml/2006/main" xmlns:r="http://schemas.openxmlformats.org/officeDocument/2006/relationships" name="Viola template">
  <a:themeElements>
    <a:clrScheme name="Custom 347">
      <a:dk1>
        <a:srgbClr val="000000"/>
      </a:dk1>
      <a:lt1>
        <a:srgbClr val="FFFFFF"/>
      </a:lt1>
      <a:dk2>
        <a:srgbClr val="8A8682"/>
      </a:dk2>
      <a:lt2>
        <a:srgbClr val="F0EEE9"/>
      </a:lt2>
      <a:accent1>
        <a:srgbClr val="FFCD00"/>
      </a:accent1>
      <a:accent2>
        <a:srgbClr val="F6921D"/>
      </a:accent2>
      <a:accent3>
        <a:srgbClr val="A7693A"/>
      </a:accent3>
      <a:accent4>
        <a:srgbClr val="D8D6D2"/>
      </a:accent4>
      <a:accent5>
        <a:srgbClr val="979593"/>
      </a:accent5>
      <a:accent6>
        <a:srgbClr val="6F6868"/>
      </a:accent6>
      <a:hlink>
        <a:srgbClr val="0000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