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5" r:id="rId9"/>
    <p:sldId id="27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6E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8CD97E8-A0A6-47D4-9423-86C9BE66B47B}" type="datetimeFigureOut">
              <a:rPr lang="en-US" smtClean="0"/>
              <a:t>22-Dec-18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435259C-EEFC-445B-86DE-AB0B77F3D9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066800"/>
            <a:ext cx="7772400" cy="14700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Smart Sense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43400"/>
            <a:ext cx="7406640" cy="1752600"/>
          </a:xfrm>
        </p:spPr>
        <p:txBody>
          <a:bodyPr/>
          <a:lstStyle/>
          <a:p>
            <a:pPr algn="l"/>
            <a:r>
              <a:rPr lang="en-US" dirty="0" err="1" smtClean="0"/>
              <a:t>Studets</a:t>
            </a:r>
            <a:r>
              <a:rPr lang="en-US" dirty="0" smtClean="0"/>
              <a:t>:    </a:t>
            </a:r>
            <a:r>
              <a:rPr lang="en-US" dirty="0" err="1" smtClean="0"/>
              <a:t>Tala</a:t>
            </a:r>
            <a:r>
              <a:rPr lang="en-US" dirty="0" smtClean="0"/>
              <a:t> </a:t>
            </a:r>
            <a:r>
              <a:rPr lang="en-US" dirty="0" err="1" smtClean="0"/>
              <a:t>Isleem</a:t>
            </a:r>
            <a:endParaRPr lang="en-US" dirty="0" smtClean="0"/>
          </a:p>
          <a:p>
            <a:pPr algn="l"/>
            <a:r>
              <a:rPr lang="en-US" dirty="0" smtClean="0"/>
              <a:t>	       </a:t>
            </a:r>
            <a:r>
              <a:rPr lang="en-US" dirty="0" err="1" smtClean="0"/>
              <a:t>Iman</a:t>
            </a:r>
            <a:r>
              <a:rPr lang="en-US" dirty="0" smtClean="0"/>
              <a:t> Abu </a:t>
            </a:r>
            <a:r>
              <a:rPr lang="en-US" dirty="0" err="1" smtClean="0"/>
              <a:t>Abiah</a:t>
            </a:r>
            <a:endParaRPr lang="en-US" dirty="0" smtClean="0"/>
          </a:p>
          <a:p>
            <a:endParaRPr lang="en-US" dirty="0" smtClean="0"/>
          </a:p>
          <a:p>
            <a:pPr algn="l"/>
            <a:r>
              <a:rPr lang="en-US" dirty="0" smtClean="0"/>
              <a:t>Supervisor:  Dr </a:t>
            </a:r>
            <a:r>
              <a:rPr lang="en-US" dirty="0" err="1" smtClean="0"/>
              <a:t>Raed</a:t>
            </a:r>
            <a:r>
              <a:rPr lang="en-US" dirty="0" smtClean="0"/>
              <a:t> AL-</a:t>
            </a:r>
            <a:r>
              <a:rPr lang="en-US" dirty="0" err="1" smtClean="0"/>
              <a:t>Qadi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When System Read (negatively)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33600"/>
            <a:ext cx="8183880" cy="4187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Loop on Working list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Test if the difference mach any, if so delete it from list, modify “more”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If not, test all working leveled machines if its level changed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Consumption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33600"/>
            <a:ext cx="8183880" cy="4187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Calculate consumption for all machines and update it every 1 minutes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Per Hour, Per Day, Per Week and Per Month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con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92" y="304800"/>
            <a:ext cx="9359208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Add new machine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60120" y="2514600"/>
            <a:ext cx="8183880" cy="4187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Manually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Automatically 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Manually 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2133600"/>
            <a:ext cx="8183880" cy="4187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Through input form to add new machine.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User should know every thing about machine and characteristics like power and current ranges and if it is leveled, every level ranges. 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Automatically 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2133600"/>
            <a:ext cx="8183880" cy="4187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Through Self Detection Property.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User shouldn’t know every thing about machine and its characteristics, but the number of levels.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194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Demo</a:t>
            </a:r>
            <a:endParaRPr lang="en-US" sz="6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Future Work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336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Wireless Reading and Bluetooth notification messages</a:t>
            </a:r>
          </a:p>
          <a:p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more accurate decision </a:t>
            </a:r>
          </a:p>
          <a:p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Mobile application android and </a:t>
            </a:r>
            <a:r>
              <a:rPr lang="en-US" dirty="0" err="1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ios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Outline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133600"/>
            <a:ext cx="8183880" cy="418795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Introduction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Smart Sense Idea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Techniques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&amp; Tools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future work</a:t>
            </a:r>
          </a:p>
          <a:p>
            <a:pPr>
              <a:buNone/>
            </a:pPr>
            <a:endParaRPr lang="en-US" b="1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38400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		At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houses, offices, schools and other locations that have electrical machines, the people who are used to be there (like owners) need to know about everything in those places.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Smart Sense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76300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		Website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to inform the user of the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full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information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about its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electrical machine 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when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it start/stop working,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consumption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for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all machines, and ability to add 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machines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to the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System.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Techniques &amp; Tools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8229600" cy="4187952"/>
          </a:xfrm>
        </p:spPr>
        <p:txBody>
          <a:bodyPr numCol="2">
            <a:normAutofit/>
          </a:bodyPr>
          <a:lstStyle/>
          <a:p>
            <a:pPr marL="514350" indent="-514350" algn="l">
              <a:buNone/>
            </a:pPr>
            <a:r>
              <a:rPr lang="en-US" dirty="0" smtClean="0">
                <a:solidFill>
                  <a:srgbClr val="0070C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Approach 1 </a:t>
            </a:r>
            <a:r>
              <a:rPr lang="en-US" dirty="0" smtClean="0">
                <a:solidFill>
                  <a:srgbClr val="0070C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:		</a:t>
            </a:r>
          </a:p>
          <a:p>
            <a:pPr marL="514350" indent="-514350">
              <a:buNone/>
            </a:pPr>
            <a:endParaRPr lang="en-US" sz="1800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14350" indent="-514350"/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Angular 6</a:t>
            </a:r>
          </a:p>
          <a:p>
            <a:pPr marL="514350" indent="-514350"/>
            <a:r>
              <a:rPr lang="en-US" dirty="0" err="1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TypeScript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14350" indent="-514350"/>
            <a:r>
              <a:rPr lang="en-US" dirty="0" err="1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Webstorm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 PZEM 004T</a:t>
            </a:r>
          </a:p>
          <a:p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buNone/>
            </a:pPr>
            <a:r>
              <a:rPr lang="en-US" dirty="0" smtClean="0">
                <a:solidFill>
                  <a:srgbClr val="256E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Approach 2</a:t>
            </a:r>
            <a:r>
              <a:rPr lang="en-US" dirty="0" smtClean="0">
                <a:solidFill>
                  <a:srgbClr val="0070C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:</a:t>
            </a:r>
          </a:p>
          <a:p>
            <a:endParaRPr lang="en-US" sz="2000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Methodology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362200"/>
            <a:ext cx="8763000" cy="418795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Approach 1</a:t>
            </a:r>
          </a:p>
          <a:p>
            <a:endParaRPr lang="en-US" sz="1050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Approach 2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Approach 1</a:t>
            </a:r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133600"/>
            <a:ext cx="6629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When System Read (positively)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33600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Every 2 seconds, readings </a:t>
            </a: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will updated: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Loop on machines list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Add first matching, modify “more”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Another loop to detect conflicting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Conflicting 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0" y="2133600"/>
            <a:ext cx="8183880" cy="4187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If confliction detected, one of those machines will pushed to the working list.</a:t>
            </a:r>
          </a:p>
          <a:p>
            <a:pPr>
              <a:lnSpc>
                <a:spcPct val="150000"/>
              </a:lnSpc>
            </a:pPr>
            <a:endParaRPr lang="en-US" sz="800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The system send notification to the user with the list of the conflicting machines if the user want to edit the working one.</a:t>
            </a:r>
            <a:endParaRPr lang="en-US" dirty="0" smtClean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217</TotalTime>
  <Words>250</Words>
  <Application>Microsoft Office PowerPoint</Application>
  <PresentationFormat>On-screen Show (4:3)</PresentationFormat>
  <Paragraphs>66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Aspect</vt:lpstr>
      <vt:lpstr>Smart Sense</vt:lpstr>
      <vt:lpstr>Outline</vt:lpstr>
      <vt:lpstr>Introduction</vt:lpstr>
      <vt:lpstr>Smart Sense Idea</vt:lpstr>
      <vt:lpstr>Techniques &amp; Tools</vt:lpstr>
      <vt:lpstr>Methodology</vt:lpstr>
      <vt:lpstr>Approach 1</vt:lpstr>
      <vt:lpstr>When System Read (positively)</vt:lpstr>
      <vt:lpstr>Conflicting </vt:lpstr>
      <vt:lpstr>When System Read (negatively)</vt:lpstr>
      <vt:lpstr>Consumption</vt:lpstr>
      <vt:lpstr>Slide 12</vt:lpstr>
      <vt:lpstr>Add new machine</vt:lpstr>
      <vt:lpstr>Manually </vt:lpstr>
      <vt:lpstr>Automatically </vt:lpstr>
      <vt:lpstr>Demo</vt:lpstr>
      <vt:lpstr>Future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Sense</dc:title>
  <dc:creator>tala</dc:creator>
  <cp:lastModifiedBy>tala</cp:lastModifiedBy>
  <cp:revision>22</cp:revision>
  <dcterms:created xsi:type="dcterms:W3CDTF">2018-12-22T17:11:03Z</dcterms:created>
  <dcterms:modified xsi:type="dcterms:W3CDTF">2018-12-22T20:48:07Z</dcterms:modified>
</cp:coreProperties>
</file>