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1" r:id="rId4"/>
    <p:sldId id="262" r:id="rId5"/>
    <p:sldId id="259" r:id="rId6"/>
    <p:sldId id="266" r:id="rId7"/>
    <p:sldId id="267" r:id="rId8"/>
    <p:sldId id="268" r:id="rId9"/>
    <p:sldId id="269" r:id="rId10"/>
    <p:sldId id="264" r:id="rId11"/>
    <p:sldId id="265" r:id="rId12"/>
    <p:sldId id="263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5FDBE-A878-4E74-BFC3-C72034996168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DEA39-1E30-4B12-AE56-AA76969E6F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5FDBE-A878-4E74-BFC3-C72034996168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DEA39-1E30-4B12-AE56-AA76969E6F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5FDBE-A878-4E74-BFC3-C72034996168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DEA39-1E30-4B12-AE56-AA76969E6F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5FDBE-A878-4E74-BFC3-C72034996168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DEA39-1E30-4B12-AE56-AA76969E6F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5FDBE-A878-4E74-BFC3-C72034996168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DEA39-1E30-4B12-AE56-AA76969E6F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5FDBE-A878-4E74-BFC3-C72034996168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DEA39-1E30-4B12-AE56-AA76969E6F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5FDBE-A878-4E74-BFC3-C72034996168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DEA39-1E30-4B12-AE56-AA76969E6F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5FDBE-A878-4E74-BFC3-C72034996168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DEA39-1E30-4B12-AE56-AA76969E6F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5FDBE-A878-4E74-BFC3-C72034996168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DEA39-1E30-4B12-AE56-AA76969E6F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5FDBE-A878-4E74-BFC3-C72034996168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DEA39-1E30-4B12-AE56-AA76969E6F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5FDBE-A878-4E74-BFC3-C72034996168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DEA39-1E30-4B12-AE56-AA76969E6F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65FDBE-A878-4E74-BFC3-C72034996168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CDEA39-1E30-4B12-AE56-AA76969E6F3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hp\Videos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65814"/>
            <a:ext cx="9144000" cy="6592185"/>
          </a:xfrm>
          <a:prstGeom prst="rect">
            <a:avLst/>
          </a:prstGeom>
          <a:noFill/>
        </p:spPr>
      </p:pic>
      <p:sp>
        <p:nvSpPr>
          <p:cNvPr id="10" name="Rectangle 7"/>
          <p:cNvSpPr/>
          <p:nvPr/>
        </p:nvSpPr>
        <p:spPr>
          <a:xfrm>
            <a:off x="214282" y="5929330"/>
            <a:ext cx="483324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dirty="0" smtClean="0">
                <a:ln w="6600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rgbClr val="481F67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Prepared by:</a:t>
            </a:r>
          </a:p>
          <a:p>
            <a:pPr algn="ctr"/>
            <a:r>
              <a:rPr lang="en-US" sz="2000" b="1" cap="none" spc="0" dirty="0" smtClean="0">
                <a:ln w="6600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rgbClr val="481F67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Diana khateeb             Enas Adwan</a:t>
            </a:r>
            <a:endParaRPr lang="en-US" sz="2000" b="1" cap="none" spc="0" dirty="0">
              <a:ln w="6600">
                <a:solidFill>
                  <a:schemeClr val="tx2">
                    <a:lumMod val="50000"/>
                  </a:schemeClr>
                </a:solidFill>
                <a:prstDash val="solid"/>
              </a:ln>
              <a:solidFill>
                <a:srgbClr val="481F67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11" name="Rectangle 6"/>
          <p:cNvSpPr/>
          <p:nvPr/>
        </p:nvSpPr>
        <p:spPr>
          <a:xfrm>
            <a:off x="4929191" y="5857892"/>
            <a:ext cx="421480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cap="none" spc="0" dirty="0" smtClean="0">
                <a:ln w="6600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rgbClr val="481F67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Supervisor:</a:t>
            </a:r>
          </a:p>
          <a:p>
            <a:pPr algn="ctr"/>
            <a:r>
              <a:rPr lang="en-US" sz="2000" b="1" dirty="0" smtClean="0">
                <a:ln w="6600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rgbClr val="481F67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Dr.Samer Arandi</a:t>
            </a:r>
            <a:endParaRPr lang="en-US" sz="2000" b="1" cap="none" spc="0" dirty="0" smtClean="0">
              <a:ln w="6600">
                <a:solidFill>
                  <a:schemeClr val="tx2">
                    <a:lumMod val="50000"/>
                  </a:schemeClr>
                </a:solidFill>
                <a:prstDash val="solid"/>
              </a:ln>
              <a:solidFill>
                <a:srgbClr val="481F67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12" name="Rectangle 6"/>
          <p:cNvSpPr/>
          <p:nvPr/>
        </p:nvSpPr>
        <p:spPr>
          <a:xfrm>
            <a:off x="642910" y="285728"/>
            <a:ext cx="785818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dirty="0" smtClean="0">
                <a:ln w="6600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rgbClr val="481F67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MyRecipe</a:t>
            </a:r>
            <a:endParaRPr lang="en-US" sz="4800" b="1" cap="none" spc="0" dirty="0" smtClean="0">
              <a:ln w="6600">
                <a:solidFill>
                  <a:schemeClr val="tx2">
                    <a:lumMod val="50000"/>
                  </a:schemeClr>
                </a:solidFill>
                <a:prstDash val="solid"/>
              </a:ln>
              <a:solidFill>
                <a:srgbClr val="481F67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84418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3"/>
    </mc:Choice>
    <mc:Fallback xmlns="">
      <p:transition spd="slow" advTm="473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Languages and Tools</a:t>
            </a:r>
            <a:endParaRPr lang="en-US" sz="40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5659363" cy="4495800"/>
          </a:xfrm>
        </p:spPr>
        <p:txBody>
          <a:bodyPr>
            <a:normAutofit/>
          </a:bodyPr>
          <a:lstStyle/>
          <a:p>
            <a:pPr lvl="0"/>
            <a:r>
              <a:rPr lang="en-US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Server  ( XamppServer3.2.2c).</a:t>
            </a:r>
          </a:p>
          <a:p>
            <a:pPr lvl="0"/>
            <a:r>
              <a:rPr lang="en-US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Database ( MySQL).</a:t>
            </a:r>
          </a:p>
          <a:p>
            <a:pPr lvl="0"/>
            <a:r>
              <a:rPr lang="en-US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PHP, JavaScript, 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AJAX , 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and HTML as programming languages .</a:t>
            </a:r>
          </a:p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Java </a:t>
            </a:r>
            <a:endParaRPr lang="en-US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0472" y="4226517"/>
            <a:ext cx="2447925" cy="219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000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Future Work: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ar-SA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/>
              <a:t>application will be able to show the exercises needed to burn a specific recipe, depending on the calories for this recipe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smtClean="0"/>
              <a:t> </a:t>
            </a:r>
            <a:r>
              <a:rPr lang="en-US" dirty="0"/>
              <a:t>Include a web site for our application</a:t>
            </a:r>
            <a:r>
              <a:rPr lang="en-US" dirty="0" smtClean="0"/>
              <a:t>.</a:t>
            </a:r>
          </a:p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Have an </a:t>
            </a:r>
            <a:r>
              <a:rPr lang="en-US" dirty="0" err="1" smtClean="0">
                <a:solidFill>
                  <a:schemeClr val="accent4">
                    <a:lumMod val="50000"/>
                  </a:schemeClr>
                </a:solidFill>
              </a:rPr>
              <a:t>ios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 version</a:t>
            </a:r>
          </a:p>
          <a:p>
            <a:endParaRPr lang="en-US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</a:p>
          <a:p>
            <a:pPr>
              <a:buNone/>
            </a:pPr>
            <a:endParaRPr lang="en-US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en-US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en-US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ar-SA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868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736600"/>
            <a:ext cx="7200900" cy="823686"/>
          </a:xfrm>
        </p:spPr>
        <p:txBody>
          <a:bodyPr>
            <a:normAutofit/>
          </a:bodyPr>
          <a:lstStyle/>
          <a:p>
            <a:r>
              <a:rPr lang="en-US" sz="4800" dirty="0" smtClean="0"/>
              <a:t>Outline: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8700" y="1966686"/>
            <a:ext cx="7581900" cy="505822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What is MyRecipe?</a:t>
            </a:r>
          </a:p>
          <a:p>
            <a:r>
              <a:rPr lang="en-US" sz="3200" dirty="0" smtClean="0"/>
              <a:t>Motivation</a:t>
            </a:r>
          </a:p>
          <a:p>
            <a:r>
              <a:rPr lang="en-US" sz="3600" dirty="0" smtClean="0"/>
              <a:t>Main</a:t>
            </a:r>
            <a:r>
              <a:rPr lang="en-US" dirty="0" smtClean="0"/>
              <a:t> Goals</a:t>
            </a:r>
            <a:endParaRPr lang="en-US" sz="3200" dirty="0" smtClean="0"/>
          </a:p>
          <a:p>
            <a:r>
              <a:rPr lang="en-US" sz="3600" dirty="0" smtClean="0">
                <a:latin typeface="Times New Roman" pitchFamily="18" charset="0"/>
              </a:rPr>
              <a:t>Languages</a:t>
            </a:r>
            <a:r>
              <a:rPr lang="en-US" dirty="0" smtClean="0">
                <a:latin typeface="Times New Roman" pitchFamily="18" charset="0"/>
              </a:rPr>
              <a:t> and Tools</a:t>
            </a:r>
            <a:endParaRPr lang="en-US" dirty="0" smtClean="0">
              <a:latin typeface="Corbel" pitchFamily="34" charset="0"/>
            </a:endParaRPr>
          </a:p>
          <a:p>
            <a:r>
              <a:rPr lang="en-US" sz="3200" dirty="0" smtClean="0"/>
              <a:t>Future work.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9818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MyRecipe?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3643" y="2079172"/>
            <a:ext cx="7995557" cy="4463143"/>
          </a:xfrm>
        </p:spPr>
        <p:txBody>
          <a:bodyPr>
            <a:normAutofit/>
          </a:bodyPr>
          <a:lstStyle/>
          <a:p>
            <a:r>
              <a:rPr lang="en-US" sz="2600" dirty="0" smtClean="0"/>
              <a:t>It’s an Android application that Is interested in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 </a:t>
            </a:r>
            <a:r>
              <a:rPr lang="en-US" sz="2800" dirty="0"/>
              <a:t>topics related to </a:t>
            </a:r>
            <a:r>
              <a:rPr lang="en-US" sz="2800" dirty="0" smtClean="0"/>
              <a:t>recipes</a:t>
            </a:r>
            <a:r>
              <a:rPr lang="en-US" sz="2800" dirty="0"/>
              <a:t>, and how to </a:t>
            </a:r>
            <a:r>
              <a:rPr lang="en-US" sz="2800" dirty="0" smtClean="0"/>
              <a:t>keep track your calories</a:t>
            </a:r>
            <a:r>
              <a:rPr lang="en-US" sz="2600" dirty="0" smtClean="0"/>
              <a:t>.</a:t>
            </a:r>
          </a:p>
          <a:p>
            <a:endParaRPr lang="en-US" sz="2600" dirty="0" smtClean="0"/>
          </a:p>
          <a:p>
            <a:r>
              <a:rPr lang="en-US" sz="2600" dirty="0" smtClean="0"/>
              <a:t>It provide different sections: add and show recipes ,communicate with other users in the application , keep track calories.</a:t>
            </a:r>
          </a:p>
          <a:p>
            <a:pPr marL="0" indent="0">
              <a:buNone/>
            </a:pPr>
            <a:endParaRPr lang="en-US" sz="2600" dirty="0" smtClean="0"/>
          </a:p>
        </p:txBody>
      </p:sp>
    </p:spTree>
    <p:extLst>
      <p:ext uri="{BB962C8B-B14F-4D97-AF65-F5344CB8AC3E}">
        <p14:creationId xmlns:p14="http://schemas.microsoft.com/office/powerpoint/2010/main" val="2255273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714488"/>
            <a:ext cx="8786842" cy="3581400"/>
          </a:xfrm>
        </p:spPr>
        <p:txBody>
          <a:bodyPr>
            <a:normAutofit/>
          </a:bodyPr>
          <a:lstStyle/>
          <a:p>
            <a:endParaRPr lang="en-US" sz="2500" dirty="0" smtClean="0"/>
          </a:p>
          <a:p>
            <a:r>
              <a:rPr lang="en-US" sz="2800" dirty="0"/>
              <a:t>People always need to learn more and more about food in their culture and even thought in different </a:t>
            </a:r>
            <a:r>
              <a:rPr lang="en-US" sz="2800" dirty="0" smtClean="0"/>
              <a:t>cultures.</a:t>
            </a:r>
            <a:endParaRPr lang="en-US" sz="2600" dirty="0" smtClean="0"/>
          </a:p>
          <a:p>
            <a:r>
              <a:rPr lang="en-US" sz="2600" dirty="0" smtClean="0"/>
              <a:t>Instead of going to</a:t>
            </a:r>
            <a:r>
              <a:rPr lang="en-US" sz="2800" dirty="0" smtClean="0"/>
              <a:t> nutrition specialist it’s a </a:t>
            </a:r>
            <a:r>
              <a:rPr lang="en-US" sz="2600" dirty="0" smtClean="0"/>
              <a:t> good idea To have an application that help you follow a specific diet and keep track your calories. 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129728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dirty="0" smtClean="0"/>
              <a:t>Main</a:t>
            </a:r>
            <a:r>
              <a:rPr lang="en-US" dirty="0" smtClean="0"/>
              <a:t> Goals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Wingdings" pitchFamily="2" charset="2"/>
              <a:buChar char="ü"/>
            </a:pP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Attractive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 make users able to add recipes they know.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Simplicity: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user Friendly.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Available :even if there is no internet connection you can see the last recipes.</a:t>
            </a:r>
            <a:endParaRPr lang="en-US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Sections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Different sections are available </a:t>
            </a:r>
          </a:p>
          <a:p>
            <a:pPr>
              <a:buNone/>
            </a:pPr>
            <a:r>
              <a:rPr lang="en-US" dirty="0" smtClean="0"/>
              <a:t>you can choose what you</a:t>
            </a:r>
          </a:p>
          <a:p>
            <a:pPr>
              <a:buNone/>
            </a:pPr>
            <a:r>
              <a:rPr lang="en-US" dirty="0" smtClean="0"/>
              <a:t> need from this navigation</a:t>
            </a:r>
            <a:endParaRPr lang="en-US" dirty="0"/>
          </a:p>
        </p:txBody>
      </p:sp>
      <p:pic>
        <p:nvPicPr>
          <p:cNvPr id="2050" name="Picture 2" descr="C:\Users\hp\Videos\nav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3268" y="571480"/>
            <a:ext cx="2934994" cy="57721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285728"/>
            <a:ext cx="8686800" cy="5840435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This  sections talk about </a:t>
            </a:r>
          </a:p>
          <a:p>
            <a:pPr>
              <a:buNone/>
            </a:pPr>
            <a:r>
              <a:rPr lang="en-US" dirty="0" smtClean="0"/>
              <a:t>recipes. </a:t>
            </a:r>
          </a:p>
          <a:p>
            <a:r>
              <a:rPr lang="en-US" dirty="0" smtClean="0"/>
              <a:t>The first one for showing</a:t>
            </a:r>
          </a:p>
          <a:p>
            <a:pPr>
              <a:buNone/>
            </a:pPr>
            <a:r>
              <a:rPr lang="en-US" dirty="0" smtClean="0"/>
              <a:t> all recipes</a:t>
            </a:r>
          </a:p>
          <a:p>
            <a:r>
              <a:rPr lang="en-US" dirty="0" smtClean="0"/>
              <a:t>The second to add</a:t>
            </a:r>
          </a:p>
          <a:p>
            <a:pPr>
              <a:buNone/>
            </a:pPr>
            <a:r>
              <a:rPr lang="en-US" dirty="0" smtClean="0"/>
              <a:t> your recipe</a:t>
            </a:r>
          </a:p>
          <a:p>
            <a:r>
              <a:rPr lang="en-US" dirty="0" smtClean="0"/>
              <a:t>Last one to show recipes</a:t>
            </a:r>
          </a:p>
          <a:p>
            <a:pPr>
              <a:buNone/>
            </a:pPr>
            <a:r>
              <a:rPr lang="en-US" dirty="0" smtClean="0"/>
              <a:t> you added to your favorite  </a:t>
            </a:r>
            <a:endParaRPr lang="en-US" dirty="0"/>
          </a:p>
        </p:txBody>
      </p:sp>
      <p:pic>
        <p:nvPicPr>
          <p:cNvPr id="3075" name="Picture 3" descr="C:\Users\hp\Videos\sav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285728"/>
            <a:ext cx="4429124" cy="61341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This  sections help you</a:t>
            </a:r>
          </a:p>
          <a:p>
            <a:pPr>
              <a:buNone/>
            </a:pPr>
            <a:r>
              <a:rPr lang="en-US" dirty="0" smtClean="0"/>
              <a:t> tracking your calories. </a:t>
            </a:r>
          </a:p>
          <a:p>
            <a:endParaRPr lang="en-US" dirty="0"/>
          </a:p>
        </p:txBody>
      </p:sp>
      <p:pic>
        <p:nvPicPr>
          <p:cNvPr id="4098" name="Picture 2" descr="C:\Users\hp\Videos\sav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51387" y="928670"/>
            <a:ext cx="4392613" cy="5421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500042"/>
            <a:ext cx="8472518" cy="5054617"/>
          </a:xfrm>
        </p:spPr>
        <p:txBody>
          <a:bodyPr/>
          <a:lstStyle/>
          <a:p>
            <a:r>
              <a:rPr lang="en-US" dirty="0" smtClean="0"/>
              <a:t>This section to communicate</a:t>
            </a:r>
          </a:p>
          <a:p>
            <a:pPr>
              <a:buNone/>
            </a:pPr>
            <a:r>
              <a:rPr lang="en-US" dirty="0" smtClean="0"/>
              <a:t>with other, you can find different </a:t>
            </a:r>
          </a:p>
          <a:p>
            <a:pPr>
              <a:buNone/>
            </a:pPr>
            <a:r>
              <a:rPr lang="en-US" dirty="0" smtClean="0"/>
              <a:t> information for each user. </a:t>
            </a:r>
            <a:endParaRPr lang="en-US" dirty="0"/>
          </a:p>
        </p:txBody>
      </p:sp>
      <p:pic>
        <p:nvPicPr>
          <p:cNvPr id="5122" name="Picture 2" descr="C:\Users\hp\Videos\sav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67323" y="1438275"/>
            <a:ext cx="3676677" cy="5419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258</Words>
  <Application>Microsoft Office PowerPoint</Application>
  <PresentationFormat>On-screen Show (4:3)</PresentationFormat>
  <Paragraphs>53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Corbel</vt:lpstr>
      <vt:lpstr>Times New Roman</vt:lpstr>
      <vt:lpstr>Wingdings</vt:lpstr>
      <vt:lpstr>سمة Office</vt:lpstr>
      <vt:lpstr>PowerPoint Presentation</vt:lpstr>
      <vt:lpstr>Outline:</vt:lpstr>
      <vt:lpstr>What is MyRecipe?</vt:lpstr>
      <vt:lpstr>Motivation</vt:lpstr>
      <vt:lpstr>Main Goals </vt:lpstr>
      <vt:lpstr>Sections </vt:lpstr>
      <vt:lpstr>PowerPoint Presentation</vt:lpstr>
      <vt:lpstr>PowerPoint Presentation</vt:lpstr>
      <vt:lpstr>PowerPoint Presentation</vt:lpstr>
      <vt:lpstr>Languages and Tools</vt:lpstr>
      <vt:lpstr>Future Work: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hp</dc:creator>
  <cp:lastModifiedBy>Admin</cp:lastModifiedBy>
  <cp:revision>32</cp:revision>
  <dcterms:created xsi:type="dcterms:W3CDTF">2016-12-15T16:21:03Z</dcterms:created>
  <dcterms:modified xsi:type="dcterms:W3CDTF">2017-05-31T09:17:09Z</dcterms:modified>
</cp:coreProperties>
</file>