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29" r:id="rId2"/>
    <p:sldMasterId id="2147483755" r:id="rId3"/>
  </p:sldMasterIdLst>
  <p:notesMasterIdLst>
    <p:notesMasterId r:id="rId119"/>
  </p:notesMasterIdLst>
  <p:sldIdLst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428" r:id="rId51"/>
    <p:sldId id="429" r:id="rId52"/>
    <p:sldId id="430" r:id="rId53"/>
    <p:sldId id="431" r:id="rId54"/>
    <p:sldId id="380" r:id="rId55"/>
    <p:sldId id="330" r:id="rId56"/>
    <p:sldId id="327" r:id="rId57"/>
    <p:sldId id="331" r:id="rId58"/>
    <p:sldId id="334" r:id="rId59"/>
    <p:sldId id="326" r:id="rId60"/>
    <p:sldId id="349" r:id="rId61"/>
    <p:sldId id="346" r:id="rId62"/>
    <p:sldId id="348" r:id="rId63"/>
    <p:sldId id="352" r:id="rId64"/>
    <p:sldId id="351" r:id="rId65"/>
    <p:sldId id="353" r:id="rId66"/>
    <p:sldId id="350" r:id="rId67"/>
    <p:sldId id="354" r:id="rId68"/>
    <p:sldId id="355" r:id="rId69"/>
    <p:sldId id="363" r:id="rId70"/>
    <p:sldId id="357" r:id="rId71"/>
    <p:sldId id="356" r:id="rId72"/>
    <p:sldId id="358" r:id="rId73"/>
    <p:sldId id="359" r:id="rId74"/>
    <p:sldId id="338" r:id="rId75"/>
    <p:sldId id="328" r:id="rId76"/>
    <p:sldId id="360" r:id="rId77"/>
    <p:sldId id="345" r:id="rId78"/>
    <p:sldId id="340" r:id="rId79"/>
    <p:sldId id="344" r:id="rId80"/>
    <p:sldId id="342" r:id="rId81"/>
    <p:sldId id="343" r:id="rId82"/>
    <p:sldId id="375" r:id="rId83"/>
    <p:sldId id="379" r:id="rId84"/>
    <p:sldId id="378" r:id="rId85"/>
    <p:sldId id="377" r:id="rId86"/>
    <p:sldId id="347" r:id="rId87"/>
    <p:sldId id="361" r:id="rId88"/>
    <p:sldId id="364" r:id="rId89"/>
    <p:sldId id="365" r:id="rId90"/>
    <p:sldId id="366" r:id="rId91"/>
    <p:sldId id="368" r:id="rId92"/>
    <p:sldId id="369" r:id="rId93"/>
    <p:sldId id="370" r:id="rId94"/>
    <p:sldId id="371" r:id="rId95"/>
    <p:sldId id="372" r:id="rId96"/>
    <p:sldId id="373" r:id="rId97"/>
    <p:sldId id="374" r:id="rId98"/>
    <p:sldId id="432" r:id="rId99"/>
    <p:sldId id="433" r:id="rId100"/>
    <p:sldId id="434" r:id="rId101"/>
    <p:sldId id="435" r:id="rId102"/>
    <p:sldId id="436" r:id="rId103"/>
    <p:sldId id="437" r:id="rId104"/>
    <p:sldId id="438" r:id="rId105"/>
    <p:sldId id="439" r:id="rId106"/>
    <p:sldId id="440" r:id="rId107"/>
    <p:sldId id="441" r:id="rId108"/>
    <p:sldId id="442" r:id="rId109"/>
    <p:sldId id="443" r:id="rId110"/>
    <p:sldId id="444" r:id="rId111"/>
    <p:sldId id="451" r:id="rId112"/>
    <p:sldId id="445" r:id="rId113"/>
    <p:sldId id="446" r:id="rId114"/>
    <p:sldId id="447" r:id="rId115"/>
    <p:sldId id="448" r:id="rId116"/>
    <p:sldId id="449" r:id="rId117"/>
    <p:sldId id="450" r:id="rId1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1E"/>
    <a:srgbClr val="2B80B9"/>
    <a:srgbClr val="0FA184"/>
    <a:srgbClr val="71BDB8"/>
    <a:srgbClr val="71CEB8"/>
    <a:srgbClr val="71C6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16" Type="http://schemas.openxmlformats.org/officeDocument/2006/relationships/slide" Target="slides/slide11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11" Type="http://schemas.openxmlformats.org/officeDocument/2006/relationships/slide" Target="slides/slide10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14" Type="http://schemas.openxmlformats.org/officeDocument/2006/relationships/slide" Target="slides/slide111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0A72AD-4C12-4FE4-AA40-41B068F90C73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B8FF7C8-BB21-4E1E-B5CE-F47D9A2157AC}">
      <dgm:prSet phldrT="[Text]"/>
      <dgm:spPr/>
      <dgm:t>
        <a:bodyPr/>
        <a:lstStyle/>
        <a:p>
          <a:r>
            <a:rPr lang="en-US" dirty="0" smtClean="0"/>
            <a:t>Methodology</a:t>
          </a:r>
          <a:endParaRPr lang="en-US" dirty="0"/>
        </a:p>
      </dgm:t>
    </dgm:pt>
    <dgm:pt modelId="{55828FEC-8339-483A-90F2-F6500DB9FE29}" type="parTrans" cxnId="{38536237-8AA8-4280-BE95-1BA127443624}">
      <dgm:prSet/>
      <dgm:spPr/>
      <dgm:t>
        <a:bodyPr/>
        <a:lstStyle/>
        <a:p>
          <a:endParaRPr lang="en-US"/>
        </a:p>
      </dgm:t>
    </dgm:pt>
    <dgm:pt modelId="{61762913-C0CA-489C-AEB5-130715716736}" type="sibTrans" cxnId="{38536237-8AA8-4280-BE95-1BA127443624}">
      <dgm:prSet/>
      <dgm:spPr/>
      <dgm:t>
        <a:bodyPr/>
        <a:lstStyle/>
        <a:p>
          <a:endParaRPr lang="en-US"/>
        </a:p>
      </dgm:t>
    </dgm:pt>
    <dgm:pt modelId="{651172EB-8AFE-40F8-85CD-802D01FB6FFD}">
      <dgm:prSet phldrT="[Text]"/>
      <dgm:spPr/>
      <dgm:t>
        <a:bodyPr/>
        <a:lstStyle/>
        <a:p>
          <a:r>
            <a:rPr lang="en-US" dirty="0" smtClean="0"/>
            <a:t>Data collection</a:t>
          </a:r>
          <a:endParaRPr lang="en-US" dirty="0"/>
        </a:p>
      </dgm:t>
    </dgm:pt>
    <dgm:pt modelId="{70B4B429-AD8B-47C1-93AF-A05B00F8FB57}" type="parTrans" cxnId="{AE82ED9B-12A3-4597-96DE-3F4ED6ED974B}">
      <dgm:prSet/>
      <dgm:spPr/>
      <dgm:t>
        <a:bodyPr/>
        <a:lstStyle/>
        <a:p>
          <a:endParaRPr lang="en-US"/>
        </a:p>
      </dgm:t>
    </dgm:pt>
    <dgm:pt modelId="{0A290041-E082-4FB6-8371-B7692D205A8C}" type="sibTrans" cxnId="{AE82ED9B-12A3-4597-96DE-3F4ED6ED974B}">
      <dgm:prSet/>
      <dgm:spPr/>
      <dgm:t>
        <a:bodyPr/>
        <a:lstStyle/>
        <a:p>
          <a:endParaRPr lang="en-US"/>
        </a:p>
      </dgm:t>
    </dgm:pt>
    <dgm:pt modelId="{918724B0-DE3F-4D03-92D8-BD6C4BE6C36D}">
      <dgm:prSet phldrT="[Text]"/>
      <dgm:spPr/>
      <dgm:t>
        <a:bodyPr/>
        <a:lstStyle/>
        <a:p>
          <a:r>
            <a:rPr lang="en-US" dirty="0" smtClean="0"/>
            <a:t>Data analysis</a:t>
          </a:r>
          <a:endParaRPr lang="en-US" dirty="0"/>
        </a:p>
      </dgm:t>
    </dgm:pt>
    <dgm:pt modelId="{6F281FE7-1773-42B7-87D4-01AEB89E0128}" type="parTrans" cxnId="{F68F9FC3-C80F-40A0-81EC-990B7B427856}">
      <dgm:prSet/>
      <dgm:spPr/>
      <dgm:t>
        <a:bodyPr/>
        <a:lstStyle/>
        <a:p>
          <a:endParaRPr lang="en-US"/>
        </a:p>
      </dgm:t>
    </dgm:pt>
    <dgm:pt modelId="{97D06B0B-8449-4471-AA31-6E892AFC59D0}" type="sibTrans" cxnId="{F68F9FC3-C80F-40A0-81EC-990B7B427856}">
      <dgm:prSet/>
      <dgm:spPr/>
      <dgm:t>
        <a:bodyPr/>
        <a:lstStyle/>
        <a:p>
          <a:endParaRPr lang="en-US"/>
        </a:p>
      </dgm:t>
    </dgm:pt>
    <dgm:pt modelId="{1F59F2E7-EC02-4565-B7A4-7C3126BF3F41}">
      <dgm:prSet phldrT="[Text]"/>
      <dgm:spPr/>
      <dgm:t>
        <a:bodyPr/>
        <a:lstStyle/>
        <a:p>
          <a:r>
            <a:rPr lang="en-US" dirty="0" smtClean="0"/>
            <a:t>Scenarios</a:t>
          </a:r>
          <a:endParaRPr lang="en-US" dirty="0"/>
        </a:p>
      </dgm:t>
    </dgm:pt>
    <dgm:pt modelId="{CB5D595A-E03F-4BB0-8A27-BC54BB073867}" type="parTrans" cxnId="{68A70275-811F-4FE0-B504-D594F1EB3FC8}">
      <dgm:prSet/>
      <dgm:spPr/>
      <dgm:t>
        <a:bodyPr/>
        <a:lstStyle/>
        <a:p>
          <a:endParaRPr lang="en-US"/>
        </a:p>
      </dgm:t>
    </dgm:pt>
    <dgm:pt modelId="{165A5E98-7DA6-49A2-B874-B614DF7DCCDD}" type="sibTrans" cxnId="{68A70275-811F-4FE0-B504-D594F1EB3FC8}">
      <dgm:prSet/>
      <dgm:spPr/>
      <dgm:t>
        <a:bodyPr/>
        <a:lstStyle/>
        <a:p>
          <a:endParaRPr lang="en-US"/>
        </a:p>
      </dgm:t>
    </dgm:pt>
    <dgm:pt modelId="{98EB21B0-1C91-4A39-9DDF-12B2579969DD}">
      <dgm:prSet phldrT="[Text]"/>
      <dgm:spPr/>
      <dgm:t>
        <a:bodyPr/>
        <a:lstStyle/>
        <a:p>
          <a:r>
            <a:rPr lang="en-US" dirty="0" smtClean="0"/>
            <a:t>Design criteria</a:t>
          </a:r>
          <a:endParaRPr lang="en-US" dirty="0"/>
        </a:p>
      </dgm:t>
    </dgm:pt>
    <dgm:pt modelId="{DF4C316D-DA5C-48BF-B399-83484E1FA78A}" type="parTrans" cxnId="{301E6D1A-CE8F-489B-8567-FF2C106E0416}">
      <dgm:prSet/>
      <dgm:spPr/>
      <dgm:t>
        <a:bodyPr/>
        <a:lstStyle/>
        <a:p>
          <a:endParaRPr lang="en-US"/>
        </a:p>
      </dgm:t>
    </dgm:pt>
    <dgm:pt modelId="{514CF146-F138-4FD0-A151-7CBE45CE61A3}" type="sibTrans" cxnId="{301E6D1A-CE8F-489B-8567-FF2C106E0416}">
      <dgm:prSet/>
      <dgm:spPr/>
      <dgm:t>
        <a:bodyPr/>
        <a:lstStyle/>
        <a:p>
          <a:endParaRPr lang="en-US"/>
        </a:p>
      </dgm:t>
    </dgm:pt>
    <dgm:pt modelId="{7C9A75C1-453B-4291-BDE2-80021D84103F}">
      <dgm:prSet phldrT="[Text]"/>
      <dgm:spPr/>
      <dgm:t>
        <a:bodyPr/>
        <a:lstStyle/>
        <a:p>
          <a:r>
            <a:rPr lang="en-US" dirty="0" smtClean="0"/>
            <a:t>Quantity &amp; Cost</a:t>
          </a:r>
          <a:endParaRPr lang="en-US" dirty="0"/>
        </a:p>
      </dgm:t>
    </dgm:pt>
    <dgm:pt modelId="{8A48ED16-7F5C-406F-9407-1D2E63AF9FDC}" type="parTrans" cxnId="{06F4AC65-2B84-4267-B9F9-513C6511BC20}">
      <dgm:prSet/>
      <dgm:spPr/>
      <dgm:t>
        <a:bodyPr/>
        <a:lstStyle/>
        <a:p>
          <a:endParaRPr lang="en-US"/>
        </a:p>
      </dgm:t>
    </dgm:pt>
    <dgm:pt modelId="{D6CB813C-5A10-4662-952C-59740117FECA}" type="sibTrans" cxnId="{06F4AC65-2B84-4267-B9F9-513C6511BC20}">
      <dgm:prSet/>
      <dgm:spPr/>
      <dgm:t>
        <a:bodyPr/>
        <a:lstStyle/>
        <a:p>
          <a:endParaRPr lang="en-US"/>
        </a:p>
      </dgm:t>
    </dgm:pt>
    <dgm:pt modelId="{1DA61217-E768-4CF0-9D69-14C8E69AFCBA}">
      <dgm:prSet phldrT="[Text]"/>
      <dgm:spPr/>
      <dgm:t>
        <a:bodyPr/>
        <a:lstStyle/>
        <a:p>
          <a:r>
            <a:rPr lang="en-US" dirty="0" smtClean="0"/>
            <a:t>Discussion</a:t>
          </a:r>
          <a:endParaRPr lang="en-US" dirty="0"/>
        </a:p>
      </dgm:t>
    </dgm:pt>
    <dgm:pt modelId="{F5A068C8-40EB-420C-B3AD-8538FF525D3E}" type="parTrans" cxnId="{501143C5-CBFD-49DB-8B79-194DD8B254E5}">
      <dgm:prSet/>
      <dgm:spPr/>
      <dgm:t>
        <a:bodyPr/>
        <a:lstStyle/>
        <a:p>
          <a:endParaRPr lang="en-US"/>
        </a:p>
      </dgm:t>
    </dgm:pt>
    <dgm:pt modelId="{1B848F30-6EC0-43B7-ACF2-22AEBF1B151F}" type="sibTrans" cxnId="{501143C5-CBFD-49DB-8B79-194DD8B254E5}">
      <dgm:prSet/>
      <dgm:spPr/>
      <dgm:t>
        <a:bodyPr/>
        <a:lstStyle/>
        <a:p>
          <a:endParaRPr lang="en-US"/>
        </a:p>
      </dgm:t>
    </dgm:pt>
    <dgm:pt modelId="{D7CAE5C7-866F-4DF3-93BC-5BA14357AE6C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58C298EA-F848-4F24-808D-0AB76F603A86}" type="sibTrans" cxnId="{5B4436EE-AD01-4EC5-9005-C5F455A30070}">
      <dgm:prSet/>
      <dgm:spPr/>
      <dgm:t>
        <a:bodyPr/>
        <a:lstStyle/>
        <a:p>
          <a:endParaRPr lang="en-US"/>
        </a:p>
      </dgm:t>
    </dgm:pt>
    <dgm:pt modelId="{A9B9ED2E-2D63-4B7A-BB90-D409F5FD701D}" type="parTrans" cxnId="{5B4436EE-AD01-4EC5-9005-C5F455A30070}">
      <dgm:prSet/>
      <dgm:spPr/>
      <dgm:t>
        <a:bodyPr/>
        <a:lstStyle/>
        <a:p>
          <a:endParaRPr lang="en-US"/>
        </a:p>
      </dgm:t>
    </dgm:pt>
    <dgm:pt modelId="{86091CB1-C8E3-4DB6-BAE2-9C4E62F92706}" type="pres">
      <dgm:prSet presAssocID="{370A72AD-4C12-4FE4-AA40-41B068F90C7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FE714DF3-2054-4052-B256-7C7CE50B6546}" type="pres">
      <dgm:prSet presAssocID="{D7CAE5C7-866F-4DF3-93BC-5BA14357AE6C}" presName="compNode" presStyleCnt="0"/>
      <dgm:spPr/>
      <dgm:t>
        <a:bodyPr/>
        <a:lstStyle/>
        <a:p>
          <a:endParaRPr lang="en-US"/>
        </a:p>
      </dgm:t>
    </dgm:pt>
    <dgm:pt modelId="{89FE3A47-D5B6-491D-952F-5655A19A63D0}" type="pres">
      <dgm:prSet presAssocID="{D7CAE5C7-866F-4DF3-93BC-5BA14357AE6C}" presName="dummyConnPt" presStyleCnt="0"/>
      <dgm:spPr/>
      <dgm:t>
        <a:bodyPr/>
        <a:lstStyle/>
        <a:p>
          <a:endParaRPr lang="en-US"/>
        </a:p>
      </dgm:t>
    </dgm:pt>
    <dgm:pt modelId="{78CFF4AD-9D51-4239-A3EB-DBD46615925A}" type="pres">
      <dgm:prSet presAssocID="{D7CAE5C7-866F-4DF3-93BC-5BA14357AE6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17189F-0F9C-4729-B1F0-03D33D9E7AC6}" type="pres">
      <dgm:prSet presAssocID="{58C298EA-F848-4F24-808D-0AB76F603A86}" presName="sibTrans" presStyleLbl="bgSibTrans2D1" presStyleIdx="0" presStyleCnt="7"/>
      <dgm:spPr/>
      <dgm:t>
        <a:bodyPr/>
        <a:lstStyle/>
        <a:p>
          <a:endParaRPr lang="en-US"/>
        </a:p>
      </dgm:t>
    </dgm:pt>
    <dgm:pt modelId="{FB7482F7-BCC9-4E3C-A62F-7088F74D25CC}" type="pres">
      <dgm:prSet presAssocID="{5B8FF7C8-BB21-4E1E-B5CE-F47D9A2157AC}" presName="compNode" presStyleCnt="0"/>
      <dgm:spPr/>
      <dgm:t>
        <a:bodyPr/>
        <a:lstStyle/>
        <a:p>
          <a:endParaRPr lang="en-US"/>
        </a:p>
      </dgm:t>
    </dgm:pt>
    <dgm:pt modelId="{1EA5BA0A-6F23-4126-8E61-1D4A919D55DD}" type="pres">
      <dgm:prSet presAssocID="{5B8FF7C8-BB21-4E1E-B5CE-F47D9A2157AC}" presName="dummyConnPt" presStyleCnt="0"/>
      <dgm:spPr/>
      <dgm:t>
        <a:bodyPr/>
        <a:lstStyle/>
        <a:p>
          <a:endParaRPr lang="en-US"/>
        </a:p>
      </dgm:t>
    </dgm:pt>
    <dgm:pt modelId="{6D0AE6C4-475B-4FD1-9FDD-79EFA0099DD3}" type="pres">
      <dgm:prSet presAssocID="{5B8FF7C8-BB21-4E1E-B5CE-F47D9A2157A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B98AA-05D3-4D1F-8F24-A5697B09D281}" type="pres">
      <dgm:prSet presAssocID="{61762913-C0CA-489C-AEB5-130715716736}" presName="sibTrans" presStyleLbl="bgSibTrans2D1" presStyleIdx="1" presStyleCnt="7"/>
      <dgm:spPr/>
      <dgm:t>
        <a:bodyPr/>
        <a:lstStyle/>
        <a:p>
          <a:endParaRPr lang="en-US"/>
        </a:p>
      </dgm:t>
    </dgm:pt>
    <dgm:pt modelId="{353AE27E-D4CC-46F4-8E27-F191F011E2AF}" type="pres">
      <dgm:prSet presAssocID="{651172EB-8AFE-40F8-85CD-802D01FB6FFD}" presName="compNode" presStyleCnt="0"/>
      <dgm:spPr/>
      <dgm:t>
        <a:bodyPr/>
        <a:lstStyle/>
        <a:p>
          <a:endParaRPr lang="en-US"/>
        </a:p>
      </dgm:t>
    </dgm:pt>
    <dgm:pt modelId="{1590CD91-AF75-4576-9196-DCF09BB37894}" type="pres">
      <dgm:prSet presAssocID="{651172EB-8AFE-40F8-85CD-802D01FB6FFD}" presName="dummyConnPt" presStyleCnt="0"/>
      <dgm:spPr/>
      <dgm:t>
        <a:bodyPr/>
        <a:lstStyle/>
        <a:p>
          <a:endParaRPr lang="en-US"/>
        </a:p>
      </dgm:t>
    </dgm:pt>
    <dgm:pt modelId="{180C0901-584D-4689-8550-3CAB9268853F}" type="pres">
      <dgm:prSet presAssocID="{651172EB-8AFE-40F8-85CD-802D01FB6FF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B6568-18E6-4C77-8827-A11AE2DE2F3B}" type="pres">
      <dgm:prSet presAssocID="{0A290041-E082-4FB6-8371-B7692D205A8C}" presName="sibTrans" presStyleLbl="bgSibTrans2D1" presStyleIdx="2" presStyleCnt="7"/>
      <dgm:spPr/>
      <dgm:t>
        <a:bodyPr/>
        <a:lstStyle/>
        <a:p>
          <a:endParaRPr lang="en-US"/>
        </a:p>
      </dgm:t>
    </dgm:pt>
    <dgm:pt modelId="{821EFA45-0199-4471-81BA-67F7F8F54D34}" type="pres">
      <dgm:prSet presAssocID="{918724B0-DE3F-4D03-92D8-BD6C4BE6C36D}" presName="compNode" presStyleCnt="0"/>
      <dgm:spPr/>
      <dgm:t>
        <a:bodyPr/>
        <a:lstStyle/>
        <a:p>
          <a:endParaRPr lang="en-US"/>
        </a:p>
      </dgm:t>
    </dgm:pt>
    <dgm:pt modelId="{9969770A-6B6E-4233-9795-4E47371C7D89}" type="pres">
      <dgm:prSet presAssocID="{918724B0-DE3F-4D03-92D8-BD6C4BE6C36D}" presName="dummyConnPt" presStyleCnt="0"/>
      <dgm:spPr/>
      <dgm:t>
        <a:bodyPr/>
        <a:lstStyle/>
        <a:p>
          <a:endParaRPr lang="en-US"/>
        </a:p>
      </dgm:t>
    </dgm:pt>
    <dgm:pt modelId="{20BD6E50-EB73-487D-82D4-4990DAD6064F}" type="pres">
      <dgm:prSet presAssocID="{918724B0-DE3F-4D03-92D8-BD6C4BE6C36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8D2A0A-2234-4AE9-83BD-4093BB6EFF3C}" type="pres">
      <dgm:prSet presAssocID="{97D06B0B-8449-4471-AA31-6E892AFC59D0}" presName="sibTrans" presStyleLbl="bgSibTrans2D1" presStyleIdx="3" presStyleCnt="7"/>
      <dgm:spPr/>
      <dgm:t>
        <a:bodyPr/>
        <a:lstStyle/>
        <a:p>
          <a:endParaRPr lang="en-US"/>
        </a:p>
      </dgm:t>
    </dgm:pt>
    <dgm:pt modelId="{AADDB26A-9175-434B-848D-104090770AC1}" type="pres">
      <dgm:prSet presAssocID="{1F59F2E7-EC02-4565-B7A4-7C3126BF3F41}" presName="compNode" presStyleCnt="0"/>
      <dgm:spPr/>
      <dgm:t>
        <a:bodyPr/>
        <a:lstStyle/>
        <a:p>
          <a:endParaRPr lang="en-US"/>
        </a:p>
      </dgm:t>
    </dgm:pt>
    <dgm:pt modelId="{FEDD0F51-ABF5-4B17-8432-53E627ABCF50}" type="pres">
      <dgm:prSet presAssocID="{1F59F2E7-EC02-4565-B7A4-7C3126BF3F41}" presName="dummyConnPt" presStyleCnt="0"/>
      <dgm:spPr/>
      <dgm:t>
        <a:bodyPr/>
        <a:lstStyle/>
        <a:p>
          <a:endParaRPr lang="en-US"/>
        </a:p>
      </dgm:t>
    </dgm:pt>
    <dgm:pt modelId="{F3BB7270-CFC3-4AB8-A257-9F39ABEE3224}" type="pres">
      <dgm:prSet presAssocID="{1F59F2E7-EC02-4565-B7A4-7C3126BF3F4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23A2D1-B400-4EF7-977D-DBEDA6F7F32A}" type="pres">
      <dgm:prSet presAssocID="{165A5E98-7DA6-49A2-B874-B614DF7DCCDD}" presName="sibTrans" presStyleLbl="bgSibTrans2D1" presStyleIdx="4" presStyleCnt="7"/>
      <dgm:spPr/>
      <dgm:t>
        <a:bodyPr/>
        <a:lstStyle/>
        <a:p>
          <a:endParaRPr lang="en-US"/>
        </a:p>
      </dgm:t>
    </dgm:pt>
    <dgm:pt modelId="{9D54C363-8689-4028-B88C-9EA6E7612BBB}" type="pres">
      <dgm:prSet presAssocID="{98EB21B0-1C91-4A39-9DDF-12B2579969DD}" presName="compNode" presStyleCnt="0"/>
      <dgm:spPr/>
      <dgm:t>
        <a:bodyPr/>
        <a:lstStyle/>
        <a:p>
          <a:endParaRPr lang="en-US"/>
        </a:p>
      </dgm:t>
    </dgm:pt>
    <dgm:pt modelId="{C9E1E9EE-778D-4BE0-ABF7-7689C7A252AF}" type="pres">
      <dgm:prSet presAssocID="{98EB21B0-1C91-4A39-9DDF-12B2579969DD}" presName="dummyConnPt" presStyleCnt="0"/>
      <dgm:spPr/>
      <dgm:t>
        <a:bodyPr/>
        <a:lstStyle/>
        <a:p>
          <a:endParaRPr lang="en-US"/>
        </a:p>
      </dgm:t>
    </dgm:pt>
    <dgm:pt modelId="{EBC3C205-77A4-4695-B483-9BAEA5E01C32}" type="pres">
      <dgm:prSet presAssocID="{98EB21B0-1C91-4A39-9DDF-12B2579969D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09D3B-8CD1-4A61-8A06-1EB98B27ADB1}" type="pres">
      <dgm:prSet presAssocID="{514CF146-F138-4FD0-A151-7CBE45CE61A3}" presName="sibTrans" presStyleLbl="bgSibTrans2D1" presStyleIdx="5" presStyleCnt="7"/>
      <dgm:spPr/>
      <dgm:t>
        <a:bodyPr/>
        <a:lstStyle/>
        <a:p>
          <a:endParaRPr lang="en-US"/>
        </a:p>
      </dgm:t>
    </dgm:pt>
    <dgm:pt modelId="{F057F7D6-44EF-4BC1-B60C-7160A0D3C9E7}" type="pres">
      <dgm:prSet presAssocID="{7C9A75C1-453B-4291-BDE2-80021D84103F}" presName="compNode" presStyleCnt="0"/>
      <dgm:spPr/>
      <dgm:t>
        <a:bodyPr/>
        <a:lstStyle/>
        <a:p>
          <a:endParaRPr lang="en-US"/>
        </a:p>
      </dgm:t>
    </dgm:pt>
    <dgm:pt modelId="{28FC769B-2E48-495B-B862-856945091E7C}" type="pres">
      <dgm:prSet presAssocID="{7C9A75C1-453B-4291-BDE2-80021D84103F}" presName="dummyConnPt" presStyleCnt="0"/>
      <dgm:spPr/>
      <dgm:t>
        <a:bodyPr/>
        <a:lstStyle/>
        <a:p>
          <a:endParaRPr lang="en-US"/>
        </a:p>
      </dgm:t>
    </dgm:pt>
    <dgm:pt modelId="{93971C18-7612-4D40-B361-8A00D8C893FB}" type="pres">
      <dgm:prSet presAssocID="{7C9A75C1-453B-4291-BDE2-80021D84103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862CB-1596-4F4B-B547-D69D3DFD6628}" type="pres">
      <dgm:prSet presAssocID="{D6CB813C-5A10-4662-952C-59740117FECA}" presName="sibTrans" presStyleLbl="bgSibTrans2D1" presStyleIdx="6" presStyleCnt="7"/>
      <dgm:spPr/>
      <dgm:t>
        <a:bodyPr/>
        <a:lstStyle/>
        <a:p>
          <a:endParaRPr lang="en-US"/>
        </a:p>
      </dgm:t>
    </dgm:pt>
    <dgm:pt modelId="{A3DF594B-CC1B-4B90-89D3-5BC699EAFE31}" type="pres">
      <dgm:prSet presAssocID="{1DA61217-E768-4CF0-9D69-14C8E69AFCBA}" presName="compNode" presStyleCnt="0"/>
      <dgm:spPr/>
      <dgm:t>
        <a:bodyPr/>
        <a:lstStyle/>
        <a:p>
          <a:endParaRPr lang="en-US"/>
        </a:p>
      </dgm:t>
    </dgm:pt>
    <dgm:pt modelId="{69FC4957-BA2C-4634-8027-4EEF9961CCFB}" type="pres">
      <dgm:prSet presAssocID="{1DA61217-E768-4CF0-9D69-14C8E69AFCBA}" presName="dummyConnPt" presStyleCnt="0"/>
      <dgm:spPr/>
      <dgm:t>
        <a:bodyPr/>
        <a:lstStyle/>
        <a:p>
          <a:endParaRPr lang="en-US"/>
        </a:p>
      </dgm:t>
    </dgm:pt>
    <dgm:pt modelId="{77F3053D-57B1-46D6-945E-0E1E3159DC52}" type="pres">
      <dgm:prSet presAssocID="{1DA61217-E768-4CF0-9D69-14C8E69AFCB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8F9FC3-C80F-40A0-81EC-990B7B427856}" srcId="{370A72AD-4C12-4FE4-AA40-41B068F90C73}" destId="{918724B0-DE3F-4D03-92D8-BD6C4BE6C36D}" srcOrd="3" destOrd="0" parTransId="{6F281FE7-1773-42B7-87D4-01AEB89E0128}" sibTransId="{97D06B0B-8449-4471-AA31-6E892AFC59D0}"/>
    <dgm:cxn modelId="{D14678BF-D081-4315-A6CD-E716032F6C97}" type="presOf" srcId="{5B8FF7C8-BB21-4E1E-B5CE-F47D9A2157AC}" destId="{6D0AE6C4-475B-4FD1-9FDD-79EFA0099DD3}" srcOrd="0" destOrd="0" presId="urn:microsoft.com/office/officeart/2005/8/layout/bProcess4"/>
    <dgm:cxn modelId="{723CA1CD-B6D3-409F-BC1F-7B45B5DD2245}" type="presOf" srcId="{918724B0-DE3F-4D03-92D8-BD6C4BE6C36D}" destId="{20BD6E50-EB73-487D-82D4-4990DAD6064F}" srcOrd="0" destOrd="0" presId="urn:microsoft.com/office/officeart/2005/8/layout/bProcess4"/>
    <dgm:cxn modelId="{1105DA4A-02A0-4270-A5B5-C8281D4F4D7F}" type="presOf" srcId="{0A290041-E082-4FB6-8371-B7692D205A8C}" destId="{B50B6568-18E6-4C77-8827-A11AE2DE2F3B}" srcOrd="0" destOrd="0" presId="urn:microsoft.com/office/officeart/2005/8/layout/bProcess4"/>
    <dgm:cxn modelId="{03314D90-73C0-4A0D-8DA8-BA8097F7D773}" type="presOf" srcId="{514CF146-F138-4FD0-A151-7CBE45CE61A3}" destId="{7B909D3B-8CD1-4A61-8A06-1EB98B27ADB1}" srcOrd="0" destOrd="0" presId="urn:microsoft.com/office/officeart/2005/8/layout/bProcess4"/>
    <dgm:cxn modelId="{5B4436EE-AD01-4EC5-9005-C5F455A30070}" srcId="{370A72AD-4C12-4FE4-AA40-41B068F90C73}" destId="{D7CAE5C7-866F-4DF3-93BC-5BA14357AE6C}" srcOrd="0" destOrd="0" parTransId="{A9B9ED2E-2D63-4B7A-BB90-D409F5FD701D}" sibTransId="{58C298EA-F848-4F24-808D-0AB76F603A86}"/>
    <dgm:cxn modelId="{EC8E09D8-0331-49DD-8DAD-09ECC7800B85}" type="presOf" srcId="{1F59F2E7-EC02-4565-B7A4-7C3126BF3F41}" destId="{F3BB7270-CFC3-4AB8-A257-9F39ABEE3224}" srcOrd="0" destOrd="0" presId="urn:microsoft.com/office/officeart/2005/8/layout/bProcess4"/>
    <dgm:cxn modelId="{B55313AF-A9FB-49C6-9E71-451CFE7F3C66}" type="presOf" srcId="{D7CAE5C7-866F-4DF3-93BC-5BA14357AE6C}" destId="{78CFF4AD-9D51-4239-A3EB-DBD46615925A}" srcOrd="0" destOrd="0" presId="urn:microsoft.com/office/officeart/2005/8/layout/bProcess4"/>
    <dgm:cxn modelId="{AE82ED9B-12A3-4597-96DE-3F4ED6ED974B}" srcId="{370A72AD-4C12-4FE4-AA40-41B068F90C73}" destId="{651172EB-8AFE-40F8-85CD-802D01FB6FFD}" srcOrd="2" destOrd="0" parTransId="{70B4B429-AD8B-47C1-93AF-A05B00F8FB57}" sibTransId="{0A290041-E082-4FB6-8371-B7692D205A8C}"/>
    <dgm:cxn modelId="{38536237-8AA8-4280-BE95-1BA127443624}" srcId="{370A72AD-4C12-4FE4-AA40-41B068F90C73}" destId="{5B8FF7C8-BB21-4E1E-B5CE-F47D9A2157AC}" srcOrd="1" destOrd="0" parTransId="{55828FEC-8339-483A-90F2-F6500DB9FE29}" sibTransId="{61762913-C0CA-489C-AEB5-130715716736}"/>
    <dgm:cxn modelId="{E4D2E2AB-078D-4E94-939D-D69D89D037BC}" type="presOf" srcId="{98EB21B0-1C91-4A39-9DDF-12B2579969DD}" destId="{EBC3C205-77A4-4695-B483-9BAEA5E01C32}" srcOrd="0" destOrd="0" presId="urn:microsoft.com/office/officeart/2005/8/layout/bProcess4"/>
    <dgm:cxn modelId="{501143C5-CBFD-49DB-8B79-194DD8B254E5}" srcId="{370A72AD-4C12-4FE4-AA40-41B068F90C73}" destId="{1DA61217-E768-4CF0-9D69-14C8E69AFCBA}" srcOrd="7" destOrd="0" parTransId="{F5A068C8-40EB-420C-B3AD-8538FF525D3E}" sibTransId="{1B848F30-6EC0-43B7-ACF2-22AEBF1B151F}"/>
    <dgm:cxn modelId="{829E675B-91B2-4F60-A394-102C5365D988}" type="presOf" srcId="{D6CB813C-5A10-4662-952C-59740117FECA}" destId="{9F5862CB-1596-4F4B-B547-D69D3DFD6628}" srcOrd="0" destOrd="0" presId="urn:microsoft.com/office/officeart/2005/8/layout/bProcess4"/>
    <dgm:cxn modelId="{EF8BA94D-9ECF-42AF-9E8B-793B6CB4BD4D}" type="presOf" srcId="{61762913-C0CA-489C-AEB5-130715716736}" destId="{F29B98AA-05D3-4D1F-8F24-A5697B09D281}" srcOrd="0" destOrd="0" presId="urn:microsoft.com/office/officeart/2005/8/layout/bProcess4"/>
    <dgm:cxn modelId="{722D7F2F-A1DF-4924-9B31-2D546EF2B53F}" type="presOf" srcId="{651172EB-8AFE-40F8-85CD-802D01FB6FFD}" destId="{180C0901-584D-4689-8550-3CAB9268853F}" srcOrd="0" destOrd="0" presId="urn:microsoft.com/office/officeart/2005/8/layout/bProcess4"/>
    <dgm:cxn modelId="{BF0431C4-327E-4077-BB55-FCCB625279C1}" type="presOf" srcId="{1DA61217-E768-4CF0-9D69-14C8E69AFCBA}" destId="{77F3053D-57B1-46D6-945E-0E1E3159DC52}" srcOrd="0" destOrd="0" presId="urn:microsoft.com/office/officeart/2005/8/layout/bProcess4"/>
    <dgm:cxn modelId="{40C83BE6-B4E7-48F7-89B8-0B4B30B247DD}" type="presOf" srcId="{97D06B0B-8449-4471-AA31-6E892AFC59D0}" destId="{DF8D2A0A-2234-4AE9-83BD-4093BB6EFF3C}" srcOrd="0" destOrd="0" presId="urn:microsoft.com/office/officeart/2005/8/layout/bProcess4"/>
    <dgm:cxn modelId="{88094FF4-D7E3-4863-A691-4B56D447A88E}" type="presOf" srcId="{7C9A75C1-453B-4291-BDE2-80021D84103F}" destId="{93971C18-7612-4D40-B361-8A00D8C893FB}" srcOrd="0" destOrd="0" presId="urn:microsoft.com/office/officeart/2005/8/layout/bProcess4"/>
    <dgm:cxn modelId="{06F4AC65-2B84-4267-B9F9-513C6511BC20}" srcId="{370A72AD-4C12-4FE4-AA40-41B068F90C73}" destId="{7C9A75C1-453B-4291-BDE2-80021D84103F}" srcOrd="6" destOrd="0" parTransId="{8A48ED16-7F5C-406F-9407-1D2E63AF9FDC}" sibTransId="{D6CB813C-5A10-4662-952C-59740117FECA}"/>
    <dgm:cxn modelId="{69D350C0-7EA7-4C3B-BDFE-CF2B7009B366}" type="presOf" srcId="{370A72AD-4C12-4FE4-AA40-41B068F90C73}" destId="{86091CB1-C8E3-4DB6-BAE2-9C4E62F92706}" srcOrd="0" destOrd="0" presId="urn:microsoft.com/office/officeart/2005/8/layout/bProcess4"/>
    <dgm:cxn modelId="{D5414CDA-D3DA-47D0-A853-2D512DD46207}" type="presOf" srcId="{58C298EA-F848-4F24-808D-0AB76F603A86}" destId="{7B17189F-0F9C-4729-B1F0-03D33D9E7AC6}" srcOrd="0" destOrd="0" presId="urn:microsoft.com/office/officeart/2005/8/layout/bProcess4"/>
    <dgm:cxn modelId="{301E6D1A-CE8F-489B-8567-FF2C106E0416}" srcId="{370A72AD-4C12-4FE4-AA40-41B068F90C73}" destId="{98EB21B0-1C91-4A39-9DDF-12B2579969DD}" srcOrd="5" destOrd="0" parTransId="{DF4C316D-DA5C-48BF-B399-83484E1FA78A}" sibTransId="{514CF146-F138-4FD0-A151-7CBE45CE61A3}"/>
    <dgm:cxn modelId="{68A70275-811F-4FE0-B504-D594F1EB3FC8}" srcId="{370A72AD-4C12-4FE4-AA40-41B068F90C73}" destId="{1F59F2E7-EC02-4565-B7A4-7C3126BF3F41}" srcOrd="4" destOrd="0" parTransId="{CB5D595A-E03F-4BB0-8A27-BC54BB073867}" sibTransId="{165A5E98-7DA6-49A2-B874-B614DF7DCCDD}"/>
    <dgm:cxn modelId="{1ECCAF85-A6C6-4EA4-AE5C-EBFFC1EC13C8}" type="presOf" srcId="{165A5E98-7DA6-49A2-B874-B614DF7DCCDD}" destId="{0123A2D1-B400-4EF7-977D-DBEDA6F7F32A}" srcOrd="0" destOrd="0" presId="urn:microsoft.com/office/officeart/2005/8/layout/bProcess4"/>
    <dgm:cxn modelId="{00A5596D-6697-415A-8695-19B0365F7F0F}" type="presParOf" srcId="{86091CB1-C8E3-4DB6-BAE2-9C4E62F92706}" destId="{FE714DF3-2054-4052-B256-7C7CE50B6546}" srcOrd="0" destOrd="0" presId="urn:microsoft.com/office/officeart/2005/8/layout/bProcess4"/>
    <dgm:cxn modelId="{633F30F1-009E-41D0-8B40-30D0E8BDB099}" type="presParOf" srcId="{FE714DF3-2054-4052-B256-7C7CE50B6546}" destId="{89FE3A47-D5B6-491D-952F-5655A19A63D0}" srcOrd="0" destOrd="0" presId="urn:microsoft.com/office/officeart/2005/8/layout/bProcess4"/>
    <dgm:cxn modelId="{830B0E9B-34FC-49BD-8174-8DCAF1EB2EDC}" type="presParOf" srcId="{FE714DF3-2054-4052-B256-7C7CE50B6546}" destId="{78CFF4AD-9D51-4239-A3EB-DBD46615925A}" srcOrd="1" destOrd="0" presId="urn:microsoft.com/office/officeart/2005/8/layout/bProcess4"/>
    <dgm:cxn modelId="{BF411ED8-F66B-4D7B-A9D0-49F23C0D7131}" type="presParOf" srcId="{86091CB1-C8E3-4DB6-BAE2-9C4E62F92706}" destId="{7B17189F-0F9C-4729-B1F0-03D33D9E7AC6}" srcOrd="1" destOrd="0" presId="urn:microsoft.com/office/officeart/2005/8/layout/bProcess4"/>
    <dgm:cxn modelId="{2167BAA3-8926-4A66-9778-826F51A4A9D2}" type="presParOf" srcId="{86091CB1-C8E3-4DB6-BAE2-9C4E62F92706}" destId="{FB7482F7-BCC9-4E3C-A62F-7088F74D25CC}" srcOrd="2" destOrd="0" presId="urn:microsoft.com/office/officeart/2005/8/layout/bProcess4"/>
    <dgm:cxn modelId="{3DAA06D1-12CF-4266-B1F1-72D34F925CFD}" type="presParOf" srcId="{FB7482F7-BCC9-4E3C-A62F-7088F74D25CC}" destId="{1EA5BA0A-6F23-4126-8E61-1D4A919D55DD}" srcOrd="0" destOrd="0" presId="urn:microsoft.com/office/officeart/2005/8/layout/bProcess4"/>
    <dgm:cxn modelId="{9FD8453B-1E29-42AA-A6C0-5CAF55422EA8}" type="presParOf" srcId="{FB7482F7-BCC9-4E3C-A62F-7088F74D25CC}" destId="{6D0AE6C4-475B-4FD1-9FDD-79EFA0099DD3}" srcOrd="1" destOrd="0" presId="urn:microsoft.com/office/officeart/2005/8/layout/bProcess4"/>
    <dgm:cxn modelId="{6686754E-F2F7-48D4-8145-25B41BCE8A06}" type="presParOf" srcId="{86091CB1-C8E3-4DB6-BAE2-9C4E62F92706}" destId="{F29B98AA-05D3-4D1F-8F24-A5697B09D281}" srcOrd="3" destOrd="0" presId="urn:microsoft.com/office/officeart/2005/8/layout/bProcess4"/>
    <dgm:cxn modelId="{6C71E8B6-FECA-4E65-A602-4F676E8C183A}" type="presParOf" srcId="{86091CB1-C8E3-4DB6-BAE2-9C4E62F92706}" destId="{353AE27E-D4CC-46F4-8E27-F191F011E2AF}" srcOrd="4" destOrd="0" presId="urn:microsoft.com/office/officeart/2005/8/layout/bProcess4"/>
    <dgm:cxn modelId="{BF7C7978-7838-4312-B041-6CE3EC464565}" type="presParOf" srcId="{353AE27E-D4CC-46F4-8E27-F191F011E2AF}" destId="{1590CD91-AF75-4576-9196-DCF09BB37894}" srcOrd="0" destOrd="0" presId="urn:microsoft.com/office/officeart/2005/8/layout/bProcess4"/>
    <dgm:cxn modelId="{5B9C970E-A512-4D17-A563-A1C5E965B477}" type="presParOf" srcId="{353AE27E-D4CC-46F4-8E27-F191F011E2AF}" destId="{180C0901-584D-4689-8550-3CAB9268853F}" srcOrd="1" destOrd="0" presId="urn:microsoft.com/office/officeart/2005/8/layout/bProcess4"/>
    <dgm:cxn modelId="{D260789A-50A5-43DC-92E0-BC96CFD6AF0C}" type="presParOf" srcId="{86091CB1-C8E3-4DB6-BAE2-9C4E62F92706}" destId="{B50B6568-18E6-4C77-8827-A11AE2DE2F3B}" srcOrd="5" destOrd="0" presId="urn:microsoft.com/office/officeart/2005/8/layout/bProcess4"/>
    <dgm:cxn modelId="{6130EE08-7A68-4019-8A58-BA6CE2FFD10C}" type="presParOf" srcId="{86091CB1-C8E3-4DB6-BAE2-9C4E62F92706}" destId="{821EFA45-0199-4471-81BA-67F7F8F54D34}" srcOrd="6" destOrd="0" presId="urn:microsoft.com/office/officeart/2005/8/layout/bProcess4"/>
    <dgm:cxn modelId="{6BD298D8-F2DC-443D-952B-51022A09D8BD}" type="presParOf" srcId="{821EFA45-0199-4471-81BA-67F7F8F54D34}" destId="{9969770A-6B6E-4233-9795-4E47371C7D89}" srcOrd="0" destOrd="0" presId="urn:microsoft.com/office/officeart/2005/8/layout/bProcess4"/>
    <dgm:cxn modelId="{35F43F32-824A-40DC-9FF0-8FA6916D5040}" type="presParOf" srcId="{821EFA45-0199-4471-81BA-67F7F8F54D34}" destId="{20BD6E50-EB73-487D-82D4-4990DAD6064F}" srcOrd="1" destOrd="0" presId="urn:microsoft.com/office/officeart/2005/8/layout/bProcess4"/>
    <dgm:cxn modelId="{D864EC68-4409-43FC-9554-8B21ED7F0963}" type="presParOf" srcId="{86091CB1-C8E3-4DB6-BAE2-9C4E62F92706}" destId="{DF8D2A0A-2234-4AE9-83BD-4093BB6EFF3C}" srcOrd="7" destOrd="0" presId="urn:microsoft.com/office/officeart/2005/8/layout/bProcess4"/>
    <dgm:cxn modelId="{BFD9C514-1493-4213-AF49-BBF8B07AD4B8}" type="presParOf" srcId="{86091CB1-C8E3-4DB6-BAE2-9C4E62F92706}" destId="{AADDB26A-9175-434B-848D-104090770AC1}" srcOrd="8" destOrd="0" presId="urn:microsoft.com/office/officeart/2005/8/layout/bProcess4"/>
    <dgm:cxn modelId="{AAE88713-96BF-46ED-9655-75B2FC3CEC4D}" type="presParOf" srcId="{AADDB26A-9175-434B-848D-104090770AC1}" destId="{FEDD0F51-ABF5-4B17-8432-53E627ABCF50}" srcOrd="0" destOrd="0" presId="urn:microsoft.com/office/officeart/2005/8/layout/bProcess4"/>
    <dgm:cxn modelId="{7AD0082D-EF84-47A5-9553-F5085DA9A73D}" type="presParOf" srcId="{AADDB26A-9175-434B-848D-104090770AC1}" destId="{F3BB7270-CFC3-4AB8-A257-9F39ABEE3224}" srcOrd="1" destOrd="0" presId="urn:microsoft.com/office/officeart/2005/8/layout/bProcess4"/>
    <dgm:cxn modelId="{F990F135-45F7-490C-B471-3D6590AADA70}" type="presParOf" srcId="{86091CB1-C8E3-4DB6-BAE2-9C4E62F92706}" destId="{0123A2D1-B400-4EF7-977D-DBEDA6F7F32A}" srcOrd="9" destOrd="0" presId="urn:microsoft.com/office/officeart/2005/8/layout/bProcess4"/>
    <dgm:cxn modelId="{ECE04899-A64F-4E32-8158-500DB945F529}" type="presParOf" srcId="{86091CB1-C8E3-4DB6-BAE2-9C4E62F92706}" destId="{9D54C363-8689-4028-B88C-9EA6E7612BBB}" srcOrd="10" destOrd="0" presId="urn:microsoft.com/office/officeart/2005/8/layout/bProcess4"/>
    <dgm:cxn modelId="{B61D166B-3262-4A0D-B043-D22B733E29A1}" type="presParOf" srcId="{9D54C363-8689-4028-B88C-9EA6E7612BBB}" destId="{C9E1E9EE-778D-4BE0-ABF7-7689C7A252AF}" srcOrd="0" destOrd="0" presId="urn:microsoft.com/office/officeart/2005/8/layout/bProcess4"/>
    <dgm:cxn modelId="{B5C4D6F8-07E1-4E91-878A-71110F474468}" type="presParOf" srcId="{9D54C363-8689-4028-B88C-9EA6E7612BBB}" destId="{EBC3C205-77A4-4695-B483-9BAEA5E01C32}" srcOrd="1" destOrd="0" presId="urn:microsoft.com/office/officeart/2005/8/layout/bProcess4"/>
    <dgm:cxn modelId="{0DB55F8E-FE16-4BAD-8DB9-7122318E25C3}" type="presParOf" srcId="{86091CB1-C8E3-4DB6-BAE2-9C4E62F92706}" destId="{7B909D3B-8CD1-4A61-8A06-1EB98B27ADB1}" srcOrd="11" destOrd="0" presId="urn:microsoft.com/office/officeart/2005/8/layout/bProcess4"/>
    <dgm:cxn modelId="{802E0482-0F83-4AAC-8E28-249A72D9DC9F}" type="presParOf" srcId="{86091CB1-C8E3-4DB6-BAE2-9C4E62F92706}" destId="{F057F7D6-44EF-4BC1-B60C-7160A0D3C9E7}" srcOrd="12" destOrd="0" presId="urn:microsoft.com/office/officeart/2005/8/layout/bProcess4"/>
    <dgm:cxn modelId="{406F8AE0-9E80-413C-AACC-5B35851D18E0}" type="presParOf" srcId="{F057F7D6-44EF-4BC1-B60C-7160A0D3C9E7}" destId="{28FC769B-2E48-495B-B862-856945091E7C}" srcOrd="0" destOrd="0" presId="urn:microsoft.com/office/officeart/2005/8/layout/bProcess4"/>
    <dgm:cxn modelId="{6D2B519C-7CA1-4D6A-BD46-6C144578AE75}" type="presParOf" srcId="{F057F7D6-44EF-4BC1-B60C-7160A0D3C9E7}" destId="{93971C18-7612-4D40-B361-8A00D8C893FB}" srcOrd="1" destOrd="0" presId="urn:microsoft.com/office/officeart/2005/8/layout/bProcess4"/>
    <dgm:cxn modelId="{C9315D7C-49F9-4154-92F0-68960A0834B8}" type="presParOf" srcId="{86091CB1-C8E3-4DB6-BAE2-9C4E62F92706}" destId="{9F5862CB-1596-4F4B-B547-D69D3DFD6628}" srcOrd="13" destOrd="0" presId="urn:microsoft.com/office/officeart/2005/8/layout/bProcess4"/>
    <dgm:cxn modelId="{B037A160-BEC6-4F4B-96DA-DC7D841B622A}" type="presParOf" srcId="{86091CB1-C8E3-4DB6-BAE2-9C4E62F92706}" destId="{A3DF594B-CC1B-4B90-89D3-5BC699EAFE31}" srcOrd="14" destOrd="0" presId="urn:microsoft.com/office/officeart/2005/8/layout/bProcess4"/>
    <dgm:cxn modelId="{E52D039C-2CE4-4C59-AFE0-AED8BDDE8CB1}" type="presParOf" srcId="{A3DF594B-CC1B-4B90-89D3-5BC699EAFE31}" destId="{69FC4957-BA2C-4634-8027-4EEF9961CCFB}" srcOrd="0" destOrd="0" presId="urn:microsoft.com/office/officeart/2005/8/layout/bProcess4"/>
    <dgm:cxn modelId="{1D62CCC3-AA88-4360-884C-35E2D42F18AF}" type="presParOf" srcId="{A3DF594B-CC1B-4B90-89D3-5BC699EAFE31}" destId="{77F3053D-57B1-46D6-945E-0E1E3159DC5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7CCA2B-417A-4E1F-BDAF-FB70853DA49A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EE98BA8-B465-4B2A-A50F-1D7E3A95F159}">
      <dgm:prSet phldrT="[Text]"/>
      <dgm:spPr/>
      <dgm:t>
        <a:bodyPr/>
        <a:lstStyle/>
        <a:p>
          <a:r>
            <a:rPr lang="en-US" dirty="0" smtClean="0"/>
            <a:t>    Measure of Effectiveness</a:t>
          </a:r>
          <a:endParaRPr lang="en-US" dirty="0"/>
        </a:p>
      </dgm:t>
    </dgm:pt>
    <dgm:pt modelId="{969A0BE8-99E0-4486-A5F4-B70B28BD6ADC}" type="parTrans" cxnId="{C5821359-6043-455A-8227-4502649AF69F}">
      <dgm:prSet/>
      <dgm:spPr/>
      <dgm:t>
        <a:bodyPr/>
        <a:lstStyle/>
        <a:p>
          <a:endParaRPr lang="en-US"/>
        </a:p>
      </dgm:t>
    </dgm:pt>
    <dgm:pt modelId="{00C44E76-EFAD-43F4-B4E6-08DF9B009A01}" type="sibTrans" cxnId="{C5821359-6043-455A-8227-4502649AF69F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FF9AF47C-CAE5-46E3-BBA6-9323FD8F6F29}" type="pres">
      <dgm:prSet presAssocID="{097CCA2B-417A-4E1F-BDAF-FB70853DA4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6B0C8DE-1EF6-4C95-A91E-6BA6257B2CCC}" type="pres">
      <dgm:prSet presAssocID="{EEE98BA8-B465-4B2A-A50F-1D7E3A95F159}" presName="parTx1" presStyleLbl="node1" presStyleIdx="0" presStyleCnt="1" custScaleX="202887" custLinFactNeighborX="42040" custLinFactNeighborY="12648"/>
      <dgm:spPr/>
      <dgm:t>
        <a:bodyPr/>
        <a:lstStyle/>
        <a:p>
          <a:endParaRPr lang="en-US"/>
        </a:p>
      </dgm:t>
    </dgm:pt>
    <dgm:pt modelId="{42D7FBB1-0473-4F0F-96E1-60254D23AFBF}" type="pres">
      <dgm:prSet presAssocID="{00C44E76-EFAD-43F4-B4E6-08DF9B009A01}" presName="picture1" presStyleCnt="0"/>
      <dgm:spPr/>
    </dgm:pt>
    <dgm:pt modelId="{D476D021-0D8D-4754-97AC-0B97D7DEA469}" type="pres">
      <dgm:prSet presAssocID="{00C44E76-EFAD-43F4-B4E6-08DF9B009A01}" presName="imageRepeatNode" presStyleLbl="fgImgPlace1" presStyleIdx="0" presStyleCnt="1"/>
      <dgm:spPr/>
      <dgm:t>
        <a:bodyPr/>
        <a:lstStyle/>
        <a:p>
          <a:endParaRPr lang="en-US"/>
        </a:p>
      </dgm:t>
    </dgm:pt>
  </dgm:ptLst>
  <dgm:cxnLst>
    <dgm:cxn modelId="{D4C32E32-1047-4704-B055-3F8BB663716F}" type="presOf" srcId="{097CCA2B-417A-4E1F-BDAF-FB70853DA49A}" destId="{FF9AF47C-CAE5-46E3-BBA6-9323FD8F6F29}" srcOrd="0" destOrd="0" presId="urn:microsoft.com/office/officeart/2008/layout/AscendingPictureAccentProcess"/>
    <dgm:cxn modelId="{B21B8828-099A-4B68-8049-E11A55208342}" type="presOf" srcId="{00C44E76-EFAD-43F4-B4E6-08DF9B009A01}" destId="{D476D021-0D8D-4754-97AC-0B97D7DEA469}" srcOrd="0" destOrd="0" presId="urn:microsoft.com/office/officeart/2008/layout/AscendingPictureAccentProcess"/>
    <dgm:cxn modelId="{E85A998F-65EF-4C34-BE9F-E6D20990CB1D}" type="presOf" srcId="{EEE98BA8-B465-4B2A-A50F-1D7E3A95F159}" destId="{C6B0C8DE-1EF6-4C95-A91E-6BA6257B2CCC}" srcOrd="0" destOrd="0" presId="urn:microsoft.com/office/officeart/2008/layout/AscendingPictureAccentProcess"/>
    <dgm:cxn modelId="{C5821359-6043-455A-8227-4502649AF69F}" srcId="{097CCA2B-417A-4E1F-BDAF-FB70853DA49A}" destId="{EEE98BA8-B465-4B2A-A50F-1D7E3A95F159}" srcOrd="0" destOrd="0" parTransId="{969A0BE8-99E0-4486-A5F4-B70B28BD6ADC}" sibTransId="{00C44E76-EFAD-43F4-B4E6-08DF9B009A01}"/>
    <dgm:cxn modelId="{F37199FC-7AFD-4D7B-A8DF-7743E4209A54}" type="presParOf" srcId="{FF9AF47C-CAE5-46E3-BBA6-9323FD8F6F29}" destId="{C6B0C8DE-1EF6-4C95-A91E-6BA6257B2CCC}" srcOrd="0" destOrd="0" presId="urn:microsoft.com/office/officeart/2008/layout/AscendingPictureAccentProcess"/>
    <dgm:cxn modelId="{6D45A4BC-D672-4037-AFE5-747DC135A038}" type="presParOf" srcId="{FF9AF47C-CAE5-46E3-BBA6-9323FD8F6F29}" destId="{42D7FBB1-0473-4F0F-96E1-60254D23AFBF}" srcOrd="1" destOrd="0" presId="urn:microsoft.com/office/officeart/2008/layout/AscendingPictureAccentProcess"/>
    <dgm:cxn modelId="{32FBB91F-569A-4921-A9EF-9384C773F344}" type="presParOf" srcId="{42D7FBB1-0473-4F0F-96E1-60254D23AFBF}" destId="{D476D021-0D8D-4754-97AC-0B97D7DEA46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69589E-8320-4071-93BF-DB2CAF62CFFE}" type="doc">
      <dgm:prSet loTypeId="urn:microsoft.com/office/officeart/2005/8/layout/pyramid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30FCD60-5F11-4524-84F6-0534007BA34B}">
      <dgm:prSet phldrT="[Text]"/>
      <dgm:spPr/>
      <dgm:t>
        <a:bodyPr/>
        <a:lstStyle/>
        <a:p>
          <a:r>
            <a:rPr lang="en-US" dirty="0" smtClean="0"/>
            <a:t>Avg. Travel speed</a:t>
          </a:r>
          <a:endParaRPr lang="en-US" dirty="0"/>
        </a:p>
      </dgm:t>
    </dgm:pt>
    <dgm:pt modelId="{3D63614D-10EB-4782-960C-36CE4BD723CB}" type="parTrans" cxnId="{0E95AE77-7700-49A1-94BF-DE03A23A612A}">
      <dgm:prSet/>
      <dgm:spPr/>
      <dgm:t>
        <a:bodyPr/>
        <a:lstStyle/>
        <a:p>
          <a:endParaRPr lang="en-US"/>
        </a:p>
      </dgm:t>
    </dgm:pt>
    <dgm:pt modelId="{2E5616B6-6791-4537-AA27-F657DD893871}" type="sibTrans" cxnId="{0E95AE77-7700-49A1-94BF-DE03A23A612A}">
      <dgm:prSet/>
      <dgm:spPr/>
      <dgm:t>
        <a:bodyPr/>
        <a:lstStyle/>
        <a:p>
          <a:endParaRPr lang="en-US"/>
        </a:p>
      </dgm:t>
    </dgm:pt>
    <dgm:pt modelId="{C2065889-C47F-4D8A-AD12-6700F159CC53}">
      <dgm:prSet phldrT="[Text]"/>
      <dgm:spPr/>
      <dgm:t>
        <a:bodyPr/>
        <a:lstStyle/>
        <a:p>
          <a:r>
            <a:rPr lang="en-US" dirty="0" smtClean="0"/>
            <a:t>Total Delay</a:t>
          </a:r>
          <a:endParaRPr lang="en-US" dirty="0"/>
        </a:p>
      </dgm:t>
    </dgm:pt>
    <dgm:pt modelId="{DFD7B346-39A0-480B-8EEA-BA064A5CC96A}" type="parTrans" cxnId="{D4395993-FC4F-4F59-8A31-3038BA97941E}">
      <dgm:prSet/>
      <dgm:spPr/>
      <dgm:t>
        <a:bodyPr/>
        <a:lstStyle/>
        <a:p>
          <a:endParaRPr lang="en-US"/>
        </a:p>
      </dgm:t>
    </dgm:pt>
    <dgm:pt modelId="{0D2744E7-0052-484A-8F2C-67290A16E8FC}" type="sibTrans" cxnId="{D4395993-FC4F-4F59-8A31-3038BA97941E}">
      <dgm:prSet/>
      <dgm:spPr/>
      <dgm:t>
        <a:bodyPr/>
        <a:lstStyle/>
        <a:p>
          <a:endParaRPr lang="en-US"/>
        </a:p>
      </dgm:t>
    </dgm:pt>
    <dgm:pt modelId="{31168AB2-1762-4074-97CD-2CBC310907BE}">
      <dgm:prSet phldrT="[Text]"/>
      <dgm:spPr/>
      <dgm:t>
        <a:bodyPr/>
        <a:lstStyle/>
        <a:p>
          <a:r>
            <a:rPr lang="en-US" dirty="0" smtClean="0"/>
            <a:t>Emissions</a:t>
          </a:r>
          <a:endParaRPr lang="en-US" dirty="0"/>
        </a:p>
      </dgm:t>
    </dgm:pt>
    <dgm:pt modelId="{519591DE-469C-45BB-9897-49F3DA2ADCEC}" type="parTrans" cxnId="{2EFF7BC3-4FA5-46B0-BABD-2902CAB22460}">
      <dgm:prSet/>
      <dgm:spPr/>
      <dgm:t>
        <a:bodyPr/>
        <a:lstStyle/>
        <a:p>
          <a:endParaRPr lang="en-US"/>
        </a:p>
      </dgm:t>
    </dgm:pt>
    <dgm:pt modelId="{B5A43615-4CBA-446D-90DD-F27D200ECBA0}" type="sibTrans" cxnId="{2EFF7BC3-4FA5-46B0-BABD-2902CAB22460}">
      <dgm:prSet/>
      <dgm:spPr/>
      <dgm:t>
        <a:bodyPr/>
        <a:lstStyle/>
        <a:p>
          <a:endParaRPr lang="en-US"/>
        </a:p>
      </dgm:t>
    </dgm:pt>
    <dgm:pt modelId="{5B6BADCD-2E2E-4694-8F27-75397808D17E}">
      <dgm:prSet/>
      <dgm:spPr/>
      <dgm:t>
        <a:bodyPr/>
        <a:lstStyle/>
        <a:p>
          <a:r>
            <a:rPr lang="en-US" dirty="0" smtClean="0"/>
            <a:t>Fuel consumption</a:t>
          </a:r>
          <a:endParaRPr lang="en-US" dirty="0"/>
        </a:p>
      </dgm:t>
    </dgm:pt>
    <dgm:pt modelId="{55DD5120-ABC8-4F79-9D77-C47F626CC8C0}" type="parTrans" cxnId="{51D80A9F-C78A-4AA6-97FF-E1CF819435E7}">
      <dgm:prSet/>
      <dgm:spPr/>
      <dgm:t>
        <a:bodyPr/>
        <a:lstStyle/>
        <a:p>
          <a:endParaRPr lang="en-US"/>
        </a:p>
      </dgm:t>
    </dgm:pt>
    <dgm:pt modelId="{CDCAA5DC-5A9F-4640-B4D2-92F1C50F4A26}" type="sibTrans" cxnId="{51D80A9F-C78A-4AA6-97FF-E1CF819435E7}">
      <dgm:prSet/>
      <dgm:spPr/>
      <dgm:t>
        <a:bodyPr/>
        <a:lstStyle/>
        <a:p>
          <a:endParaRPr lang="en-US"/>
        </a:p>
      </dgm:t>
    </dgm:pt>
    <dgm:pt modelId="{CA458C9A-D30E-49AD-83E0-367E119BC75A}" type="pres">
      <dgm:prSet presAssocID="{3669589E-8320-4071-93BF-DB2CAF62CFF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3357C76-A651-421A-BD68-74AC0F414B57}" type="pres">
      <dgm:prSet presAssocID="{3669589E-8320-4071-93BF-DB2CAF62CFFE}" presName="pyramid" presStyleLbl="node1" presStyleIdx="0" presStyleCnt="1"/>
      <dgm:spPr/>
    </dgm:pt>
    <dgm:pt modelId="{A0BA0B67-D77A-41FF-BEAF-28C818A8ECF0}" type="pres">
      <dgm:prSet presAssocID="{3669589E-8320-4071-93BF-DB2CAF62CFFE}" presName="theList" presStyleCnt="0"/>
      <dgm:spPr/>
    </dgm:pt>
    <dgm:pt modelId="{AA5C4A75-DA87-4233-9FC8-7567EDE4B2DD}" type="pres">
      <dgm:prSet presAssocID="{E30FCD60-5F11-4524-84F6-0534007BA34B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747CE-82FA-42AC-AFAB-D9F693C84B5A}" type="pres">
      <dgm:prSet presAssocID="{E30FCD60-5F11-4524-84F6-0534007BA34B}" presName="aSpace" presStyleCnt="0"/>
      <dgm:spPr/>
    </dgm:pt>
    <dgm:pt modelId="{F588C037-D304-4293-A407-73D6AFA8995A}" type="pres">
      <dgm:prSet presAssocID="{C2065889-C47F-4D8A-AD12-6700F159CC53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640833-C16B-4B83-B358-2558D121E69C}" type="pres">
      <dgm:prSet presAssocID="{C2065889-C47F-4D8A-AD12-6700F159CC53}" presName="aSpace" presStyleCnt="0"/>
      <dgm:spPr/>
    </dgm:pt>
    <dgm:pt modelId="{DD67569A-952B-40B0-825E-BAA91094ECDB}" type="pres">
      <dgm:prSet presAssocID="{31168AB2-1762-4074-97CD-2CBC310907BE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8EE4D-AC59-495F-A88E-A652C53C8B44}" type="pres">
      <dgm:prSet presAssocID="{31168AB2-1762-4074-97CD-2CBC310907BE}" presName="aSpace" presStyleCnt="0"/>
      <dgm:spPr/>
    </dgm:pt>
    <dgm:pt modelId="{73B27218-4C77-4177-924D-784B7644706D}" type="pres">
      <dgm:prSet presAssocID="{5B6BADCD-2E2E-4694-8F27-75397808D17E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FFE4A2-CE66-4762-959F-16544B397DE8}" type="pres">
      <dgm:prSet presAssocID="{5B6BADCD-2E2E-4694-8F27-75397808D17E}" presName="aSpace" presStyleCnt="0"/>
      <dgm:spPr/>
    </dgm:pt>
  </dgm:ptLst>
  <dgm:cxnLst>
    <dgm:cxn modelId="{D4395993-FC4F-4F59-8A31-3038BA97941E}" srcId="{3669589E-8320-4071-93BF-DB2CAF62CFFE}" destId="{C2065889-C47F-4D8A-AD12-6700F159CC53}" srcOrd="1" destOrd="0" parTransId="{DFD7B346-39A0-480B-8EEA-BA064A5CC96A}" sibTransId="{0D2744E7-0052-484A-8F2C-67290A16E8FC}"/>
    <dgm:cxn modelId="{2EFF7BC3-4FA5-46B0-BABD-2902CAB22460}" srcId="{3669589E-8320-4071-93BF-DB2CAF62CFFE}" destId="{31168AB2-1762-4074-97CD-2CBC310907BE}" srcOrd="2" destOrd="0" parTransId="{519591DE-469C-45BB-9897-49F3DA2ADCEC}" sibTransId="{B5A43615-4CBA-446D-90DD-F27D200ECBA0}"/>
    <dgm:cxn modelId="{4FE9EFAD-0496-467E-AE08-698624647D55}" type="presOf" srcId="{31168AB2-1762-4074-97CD-2CBC310907BE}" destId="{DD67569A-952B-40B0-825E-BAA91094ECDB}" srcOrd="0" destOrd="0" presId="urn:microsoft.com/office/officeart/2005/8/layout/pyramid2"/>
    <dgm:cxn modelId="{0F82E646-4418-44F2-A6A6-9238EED26EE2}" type="presOf" srcId="{C2065889-C47F-4D8A-AD12-6700F159CC53}" destId="{F588C037-D304-4293-A407-73D6AFA8995A}" srcOrd="0" destOrd="0" presId="urn:microsoft.com/office/officeart/2005/8/layout/pyramid2"/>
    <dgm:cxn modelId="{0E95AE77-7700-49A1-94BF-DE03A23A612A}" srcId="{3669589E-8320-4071-93BF-DB2CAF62CFFE}" destId="{E30FCD60-5F11-4524-84F6-0534007BA34B}" srcOrd="0" destOrd="0" parTransId="{3D63614D-10EB-4782-960C-36CE4BD723CB}" sibTransId="{2E5616B6-6791-4537-AA27-F657DD893871}"/>
    <dgm:cxn modelId="{9275EE57-806F-44F8-A334-26E6CD23E6B6}" type="presOf" srcId="{3669589E-8320-4071-93BF-DB2CAF62CFFE}" destId="{CA458C9A-D30E-49AD-83E0-367E119BC75A}" srcOrd="0" destOrd="0" presId="urn:microsoft.com/office/officeart/2005/8/layout/pyramid2"/>
    <dgm:cxn modelId="{D2920B01-3331-46AA-A9D7-70E7FE49C668}" type="presOf" srcId="{5B6BADCD-2E2E-4694-8F27-75397808D17E}" destId="{73B27218-4C77-4177-924D-784B7644706D}" srcOrd="0" destOrd="0" presId="urn:microsoft.com/office/officeart/2005/8/layout/pyramid2"/>
    <dgm:cxn modelId="{51D80A9F-C78A-4AA6-97FF-E1CF819435E7}" srcId="{3669589E-8320-4071-93BF-DB2CAF62CFFE}" destId="{5B6BADCD-2E2E-4694-8F27-75397808D17E}" srcOrd="3" destOrd="0" parTransId="{55DD5120-ABC8-4F79-9D77-C47F626CC8C0}" sibTransId="{CDCAA5DC-5A9F-4640-B4D2-92F1C50F4A26}"/>
    <dgm:cxn modelId="{20EEF590-C797-42A3-AC0D-6971C56F1FAB}" type="presOf" srcId="{E30FCD60-5F11-4524-84F6-0534007BA34B}" destId="{AA5C4A75-DA87-4233-9FC8-7567EDE4B2DD}" srcOrd="0" destOrd="0" presId="urn:microsoft.com/office/officeart/2005/8/layout/pyramid2"/>
    <dgm:cxn modelId="{ABF0F21F-490A-46FF-B8DF-BF3062AA94C4}" type="presParOf" srcId="{CA458C9A-D30E-49AD-83E0-367E119BC75A}" destId="{63357C76-A651-421A-BD68-74AC0F414B57}" srcOrd="0" destOrd="0" presId="urn:microsoft.com/office/officeart/2005/8/layout/pyramid2"/>
    <dgm:cxn modelId="{322C7321-13D5-4016-AC63-7B2B85FC5F71}" type="presParOf" srcId="{CA458C9A-D30E-49AD-83E0-367E119BC75A}" destId="{A0BA0B67-D77A-41FF-BEAF-28C818A8ECF0}" srcOrd="1" destOrd="0" presId="urn:microsoft.com/office/officeart/2005/8/layout/pyramid2"/>
    <dgm:cxn modelId="{D834D174-D1A2-4B53-85FF-BF512634D02B}" type="presParOf" srcId="{A0BA0B67-D77A-41FF-BEAF-28C818A8ECF0}" destId="{AA5C4A75-DA87-4233-9FC8-7567EDE4B2DD}" srcOrd="0" destOrd="0" presId="urn:microsoft.com/office/officeart/2005/8/layout/pyramid2"/>
    <dgm:cxn modelId="{B6DFDC85-7FDE-48A8-AA68-B8AF6BF83F7D}" type="presParOf" srcId="{A0BA0B67-D77A-41FF-BEAF-28C818A8ECF0}" destId="{2A4747CE-82FA-42AC-AFAB-D9F693C84B5A}" srcOrd="1" destOrd="0" presId="urn:microsoft.com/office/officeart/2005/8/layout/pyramid2"/>
    <dgm:cxn modelId="{17575C26-703C-4E09-9AFF-B5B1656336E9}" type="presParOf" srcId="{A0BA0B67-D77A-41FF-BEAF-28C818A8ECF0}" destId="{F588C037-D304-4293-A407-73D6AFA8995A}" srcOrd="2" destOrd="0" presId="urn:microsoft.com/office/officeart/2005/8/layout/pyramid2"/>
    <dgm:cxn modelId="{394A1A35-754B-40D0-ADAB-5CDF6A38C7B5}" type="presParOf" srcId="{A0BA0B67-D77A-41FF-BEAF-28C818A8ECF0}" destId="{9F640833-C16B-4B83-B358-2558D121E69C}" srcOrd="3" destOrd="0" presId="urn:microsoft.com/office/officeart/2005/8/layout/pyramid2"/>
    <dgm:cxn modelId="{01D9E9CF-32E9-4D91-9F2B-7427A279D626}" type="presParOf" srcId="{A0BA0B67-D77A-41FF-BEAF-28C818A8ECF0}" destId="{DD67569A-952B-40B0-825E-BAA91094ECDB}" srcOrd="4" destOrd="0" presId="urn:microsoft.com/office/officeart/2005/8/layout/pyramid2"/>
    <dgm:cxn modelId="{9DDFB2DE-B783-4BC0-B336-F8B32A4D1C86}" type="presParOf" srcId="{A0BA0B67-D77A-41FF-BEAF-28C818A8ECF0}" destId="{F348EE4D-AC59-495F-A88E-A652C53C8B44}" srcOrd="5" destOrd="0" presId="urn:microsoft.com/office/officeart/2005/8/layout/pyramid2"/>
    <dgm:cxn modelId="{4386A301-210A-4CEE-B019-081DEA34777F}" type="presParOf" srcId="{A0BA0B67-D77A-41FF-BEAF-28C818A8ECF0}" destId="{73B27218-4C77-4177-924D-784B7644706D}" srcOrd="6" destOrd="0" presId="urn:microsoft.com/office/officeart/2005/8/layout/pyramid2"/>
    <dgm:cxn modelId="{997D94E5-AA9D-4BBC-BD2F-3CA335337DA1}" type="presParOf" srcId="{A0BA0B67-D77A-41FF-BEAF-28C818A8ECF0}" destId="{5AFFE4A2-CE66-4762-959F-16544B397DE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8AA32B-BF52-43FB-9ABB-299A9C95B49E}" type="doc">
      <dgm:prSet loTypeId="urn:microsoft.com/office/officeart/2005/8/layout/radial5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C49DE8C-A0F7-4828-8070-7B14766DAB91}">
      <dgm:prSet phldrT="[Text]" custT="1"/>
      <dgm:spPr/>
      <dgm:t>
        <a:bodyPr/>
        <a:lstStyle/>
        <a:p>
          <a:pPr algn="ctr"/>
          <a:r>
            <a:rPr lang="en-US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Bridge Elements</a:t>
          </a:r>
          <a:endParaRPr 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5FB7D2-9330-47C6-AB52-826AF6C2F6DA}" type="parTrans" cxnId="{07D90C93-C76C-490E-A77F-F5183999B1B3}">
      <dgm:prSet/>
      <dgm:spPr/>
      <dgm:t>
        <a:bodyPr/>
        <a:lstStyle/>
        <a:p>
          <a:endParaRPr lang="en-US"/>
        </a:p>
      </dgm:t>
    </dgm:pt>
    <dgm:pt modelId="{BFCA22DA-B1B1-48ED-9C48-C99975E4615C}" type="sibTrans" cxnId="{07D90C93-C76C-490E-A77F-F5183999B1B3}">
      <dgm:prSet/>
      <dgm:spPr/>
      <dgm:t>
        <a:bodyPr/>
        <a:lstStyle/>
        <a:p>
          <a:endParaRPr lang="en-US"/>
        </a:p>
      </dgm:t>
    </dgm:pt>
    <dgm:pt modelId="{98E05363-9086-43D2-84C1-C56BA631FC2B}">
      <dgm:prSet phldrT="[Text]" custT="1"/>
      <dgm:spPr/>
      <dgm:t>
        <a:bodyPr/>
        <a:lstStyle/>
        <a:p>
          <a:r>
            <a:rPr lang="en-US" sz="2400" b="1" smtClean="0"/>
            <a:t>Pile Cap Footings</a:t>
          </a:r>
          <a:endParaRPr lang="en-US" sz="2400" b="1" dirty="0"/>
        </a:p>
      </dgm:t>
    </dgm:pt>
    <dgm:pt modelId="{E9D784C5-03FC-403B-A9C8-DA57D352762E}" type="parTrans" cxnId="{8AB47E09-E7E1-449B-BAA4-21D19F4C931B}">
      <dgm:prSet/>
      <dgm:spPr/>
      <dgm:t>
        <a:bodyPr/>
        <a:lstStyle/>
        <a:p>
          <a:endParaRPr lang="en-US"/>
        </a:p>
      </dgm:t>
    </dgm:pt>
    <dgm:pt modelId="{B8C3D361-E2FE-46A1-8739-572E8291D2D0}" type="sibTrans" cxnId="{8AB47E09-E7E1-449B-BAA4-21D19F4C931B}">
      <dgm:prSet/>
      <dgm:spPr/>
      <dgm:t>
        <a:bodyPr/>
        <a:lstStyle/>
        <a:p>
          <a:endParaRPr lang="en-US"/>
        </a:p>
      </dgm:t>
    </dgm:pt>
    <dgm:pt modelId="{30DE523A-F955-49A7-9DEF-51990F8583D5}">
      <dgm:prSet phldrT="[Text]" custT="1"/>
      <dgm:spPr/>
      <dgm:t>
        <a:bodyPr/>
        <a:lstStyle/>
        <a:p>
          <a:r>
            <a:rPr lang="en-US" sz="2400" b="1" smtClean="0"/>
            <a:t>Piers</a:t>
          </a:r>
          <a:endParaRPr lang="en-US" sz="2400" b="1" dirty="0"/>
        </a:p>
      </dgm:t>
    </dgm:pt>
    <dgm:pt modelId="{099C07AD-BB1B-4D4A-A71F-328E396EFE9B}" type="parTrans" cxnId="{259320FD-E7CB-441B-885B-C22977DC4472}">
      <dgm:prSet/>
      <dgm:spPr/>
      <dgm:t>
        <a:bodyPr/>
        <a:lstStyle/>
        <a:p>
          <a:endParaRPr lang="en-US"/>
        </a:p>
      </dgm:t>
    </dgm:pt>
    <dgm:pt modelId="{A10E2DD0-8DBF-413B-B526-F5151B5B18BC}" type="sibTrans" cxnId="{259320FD-E7CB-441B-885B-C22977DC4472}">
      <dgm:prSet/>
      <dgm:spPr/>
      <dgm:t>
        <a:bodyPr/>
        <a:lstStyle/>
        <a:p>
          <a:endParaRPr lang="en-US"/>
        </a:p>
      </dgm:t>
    </dgm:pt>
    <dgm:pt modelId="{0C15CBE3-0968-4A4D-946B-5BDEE805F6BE}">
      <dgm:prSet phldrT="[Text]" custT="1"/>
      <dgm:spPr/>
      <dgm:t>
        <a:bodyPr/>
        <a:lstStyle/>
        <a:p>
          <a:r>
            <a:rPr lang="en-US" sz="2400" b="1" smtClean="0"/>
            <a:t>Girder Floor Beams</a:t>
          </a:r>
          <a:endParaRPr lang="en-US" sz="2400" b="1" dirty="0"/>
        </a:p>
      </dgm:t>
    </dgm:pt>
    <dgm:pt modelId="{82DF915D-D389-4011-AD9C-348235ECED6E}" type="parTrans" cxnId="{EAED6442-9F8C-4601-98B3-1E88DFAE77BA}">
      <dgm:prSet/>
      <dgm:spPr/>
      <dgm:t>
        <a:bodyPr/>
        <a:lstStyle/>
        <a:p>
          <a:endParaRPr lang="en-US"/>
        </a:p>
      </dgm:t>
    </dgm:pt>
    <dgm:pt modelId="{24E5E6D1-B5B5-4A45-991C-CBEE6DCD1194}" type="sibTrans" cxnId="{EAED6442-9F8C-4601-98B3-1E88DFAE77BA}">
      <dgm:prSet/>
      <dgm:spPr/>
      <dgm:t>
        <a:bodyPr/>
        <a:lstStyle/>
        <a:p>
          <a:endParaRPr lang="en-US"/>
        </a:p>
      </dgm:t>
    </dgm:pt>
    <dgm:pt modelId="{F8918BE4-1A27-4791-BE51-D4549D0A7138}">
      <dgm:prSet phldrT="[Text]" custT="1"/>
      <dgm:spPr/>
      <dgm:t>
        <a:bodyPr/>
        <a:lstStyle/>
        <a:p>
          <a:r>
            <a:rPr lang="en-US" sz="2400" b="1" smtClean="0"/>
            <a:t>Deck</a:t>
          </a:r>
          <a:endParaRPr lang="en-US" sz="2400" b="1" dirty="0"/>
        </a:p>
      </dgm:t>
    </dgm:pt>
    <dgm:pt modelId="{AA31FE94-C8B4-46CA-9E16-953C1D263DB5}" type="parTrans" cxnId="{39B0E83C-29AE-4658-992D-B4A2F4170BDE}">
      <dgm:prSet/>
      <dgm:spPr/>
      <dgm:t>
        <a:bodyPr/>
        <a:lstStyle/>
        <a:p>
          <a:endParaRPr lang="en-US"/>
        </a:p>
      </dgm:t>
    </dgm:pt>
    <dgm:pt modelId="{3F15A27A-9176-41C4-B9D1-7DAF5C2A86AC}" type="sibTrans" cxnId="{39B0E83C-29AE-4658-992D-B4A2F4170BDE}">
      <dgm:prSet/>
      <dgm:spPr/>
      <dgm:t>
        <a:bodyPr/>
        <a:lstStyle/>
        <a:p>
          <a:endParaRPr lang="en-US"/>
        </a:p>
      </dgm:t>
    </dgm:pt>
    <dgm:pt modelId="{62FBDA7B-3F97-4542-9997-FA869121F456}">
      <dgm:prSet custT="1"/>
      <dgm:spPr/>
      <dgm:t>
        <a:bodyPr/>
        <a:lstStyle/>
        <a:p>
          <a:r>
            <a:rPr lang="en-US" sz="2400" b="1" smtClean="0"/>
            <a:t>Barriers</a:t>
          </a:r>
          <a:endParaRPr lang="en-US" sz="2400" b="1" dirty="0"/>
        </a:p>
      </dgm:t>
    </dgm:pt>
    <dgm:pt modelId="{302D2046-61C7-4CEF-8045-B5F08D2F273C}" type="parTrans" cxnId="{B07F1AB2-90E5-4418-AEFB-CD009676EEB5}">
      <dgm:prSet/>
      <dgm:spPr/>
      <dgm:t>
        <a:bodyPr/>
        <a:lstStyle/>
        <a:p>
          <a:endParaRPr lang="en-US"/>
        </a:p>
      </dgm:t>
    </dgm:pt>
    <dgm:pt modelId="{1F3D8FB9-3DB7-4260-90AE-1BED0328CA27}" type="sibTrans" cxnId="{B07F1AB2-90E5-4418-AEFB-CD009676EEB5}">
      <dgm:prSet/>
      <dgm:spPr/>
      <dgm:t>
        <a:bodyPr/>
        <a:lstStyle/>
        <a:p>
          <a:endParaRPr lang="en-US"/>
        </a:p>
      </dgm:t>
    </dgm:pt>
    <dgm:pt modelId="{1523EB7A-0F51-4D30-8721-1F2F45C8906D}">
      <dgm:prSet custT="1"/>
      <dgm:spPr/>
      <dgm:t>
        <a:bodyPr/>
        <a:lstStyle/>
        <a:p>
          <a:r>
            <a:rPr lang="en-US" sz="2000" b="1" smtClean="0"/>
            <a:t>Abutments</a:t>
          </a:r>
          <a:endParaRPr lang="en-US" sz="1900" b="1" dirty="0"/>
        </a:p>
      </dgm:t>
    </dgm:pt>
    <dgm:pt modelId="{4230138B-766A-4E98-80A5-66D176D96F95}" type="parTrans" cxnId="{4656AB0A-1FA8-4657-BB51-EFC520C3752E}">
      <dgm:prSet/>
      <dgm:spPr/>
      <dgm:t>
        <a:bodyPr/>
        <a:lstStyle/>
        <a:p>
          <a:endParaRPr lang="en-US"/>
        </a:p>
      </dgm:t>
    </dgm:pt>
    <dgm:pt modelId="{5653F1BB-3399-4B9C-9175-7EAC6AAE079D}" type="sibTrans" cxnId="{4656AB0A-1FA8-4657-BB51-EFC520C3752E}">
      <dgm:prSet/>
      <dgm:spPr/>
      <dgm:t>
        <a:bodyPr/>
        <a:lstStyle/>
        <a:p>
          <a:endParaRPr lang="en-US"/>
        </a:p>
      </dgm:t>
    </dgm:pt>
    <dgm:pt modelId="{9A55AC8E-903C-4136-9D51-AFA32F755BE8}">
      <dgm:prSet custT="1"/>
      <dgm:spPr/>
      <dgm:t>
        <a:bodyPr/>
        <a:lstStyle/>
        <a:p>
          <a:r>
            <a:rPr lang="en-US" sz="2400" b="1" smtClean="0"/>
            <a:t>Curbs</a:t>
          </a:r>
          <a:endParaRPr lang="en-US" sz="1900" b="1" dirty="0"/>
        </a:p>
      </dgm:t>
    </dgm:pt>
    <dgm:pt modelId="{FE50C8D5-725A-48A3-91E1-26A7185E22BA}" type="parTrans" cxnId="{97C58224-DB00-4F6E-9D9E-B391840381E7}">
      <dgm:prSet/>
      <dgm:spPr/>
      <dgm:t>
        <a:bodyPr/>
        <a:lstStyle/>
        <a:p>
          <a:endParaRPr lang="en-US"/>
        </a:p>
      </dgm:t>
    </dgm:pt>
    <dgm:pt modelId="{509A4FF8-208C-43E6-8A31-2DC3FA92D49B}" type="sibTrans" cxnId="{97C58224-DB00-4F6E-9D9E-B391840381E7}">
      <dgm:prSet/>
      <dgm:spPr/>
      <dgm:t>
        <a:bodyPr/>
        <a:lstStyle/>
        <a:p>
          <a:endParaRPr lang="en-US"/>
        </a:p>
      </dgm:t>
    </dgm:pt>
    <dgm:pt modelId="{4955FE86-D2E2-41ED-AAB1-89F88757C6E5}" type="pres">
      <dgm:prSet presAssocID="{F88AA32B-BF52-43FB-9ABB-299A9C95B4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198CF2-9C20-41A6-A24C-2AEE804C1683}" type="pres">
      <dgm:prSet presAssocID="{5C49DE8C-A0F7-4828-8070-7B14766DAB91}" presName="centerShape" presStyleLbl="node0" presStyleIdx="0" presStyleCnt="1" custScaleX="148578" custScaleY="108732"/>
      <dgm:spPr/>
      <dgm:t>
        <a:bodyPr/>
        <a:lstStyle/>
        <a:p>
          <a:endParaRPr lang="en-US"/>
        </a:p>
      </dgm:t>
    </dgm:pt>
    <dgm:pt modelId="{B5478299-20D8-4D34-A233-969BD8E02272}" type="pres">
      <dgm:prSet presAssocID="{E9D784C5-03FC-403B-A9C8-DA57D352762E}" presName="parTrans" presStyleLbl="sibTrans2D1" presStyleIdx="0" presStyleCnt="7"/>
      <dgm:spPr/>
      <dgm:t>
        <a:bodyPr/>
        <a:lstStyle/>
        <a:p>
          <a:endParaRPr lang="en-US"/>
        </a:p>
      </dgm:t>
    </dgm:pt>
    <dgm:pt modelId="{515E9893-45BF-49EC-9A22-24FAA7BAB721}" type="pres">
      <dgm:prSet presAssocID="{E9D784C5-03FC-403B-A9C8-DA57D352762E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B185C934-61FA-4C68-BF25-4965615D8C1F}" type="pres">
      <dgm:prSet presAssocID="{98E05363-9086-43D2-84C1-C56BA631FC2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4B9563-FBD4-4691-9ED2-313DCE567DDF}" type="pres">
      <dgm:prSet presAssocID="{099C07AD-BB1B-4D4A-A71F-328E396EFE9B}" presName="parTrans" presStyleLbl="sibTrans2D1" presStyleIdx="1" presStyleCnt="7"/>
      <dgm:spPr/>
      <dgm:t>
        <a:bodyPr/>
        <a:lstStyle/>
        <a:p>
          <a:endParaRPr lang="en-US"/>
        </a:p>
      </dgm:t>
    </dgm:pt>
    <dgm:pt modelId="{B65BE811-B008-489E-BAEF-427A483862D5}" type="pres">
      <dgm:prSet presAssocID="{099C07AD-BB1B-4D4A-A71F-328E396EFE9B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4E5C06EB-D7A9-44E2-813A-6EAFE49A5A22}" type="pres">
      <dgm:prSet presAssocID="{30DE523A-F955-49A7-9DEF-51990F8583D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2CBC5-8A02-413A-AC00-8650DEA22C7D}" type="pres">
      <dgm:prSet presAssocID="{82DF915D-D389-4011-AD9C-348235ECED6E}" presName="parTrans" presStyleLbl="sibTrans2D1" presStyleIdx="2" presStyleCnt="7"/>
      <dgm:spPr/>
      <dgm:t>
        <a:bodyPr/>
        <a:lstStyle/>
        <a:p>
          <a:endParaRPr lang="en-US"/>
        </a:p>
      </dgm:t>
    </dgm:pt>
    <dgm:pt modelId="{857F67AD-5C4B-4A6F-B4EC-B2939A1E3551}" type="pres">
      <dgm:prSet presAssocID="{82DF915D-D389-4011-AD9C-348235ECED6E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CA7F3642-9A9F-45CD-87C4-362655A3F136}" type="pres">
      <dgm:prSet presAssocID="{0C15CBE3-0968-4A4D-946B-5BDEE805F6B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5155D-C6C1-484D-A212-9D47B0800F00}" type="pres">
      <dgm:prSet presAssocID="{AA31FE94-C8B4-46CA-9E16-953C1D263DB5}" presName="parTrans" presStyleLbl="sibTrans2D1" presStyleIdx="3" presStyleCnt="7"/>
      <dgm:spPr/>
      <dgm:t>
        <a:bodyPr/>
        <a:lstStyle/>
        <a:p>
          <a:endParaRPr lang="en-US"/>
        </a:p>
      </dgm:t>
    </dgm:pt>
    <dgm:pt modelId="{13760E0D-7988-4C30-8B63-157123B6B1FE}" type="pres">
      <dgm:prSet presAssocID="{AA31FE94-C8B4-46CA-9E16-953C1D263DB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4FAF236C-4A7F-4BAD-A193-728F5FDA4A50}" type="pres">
      <dgm:prSet presAssocID="{F8918BE4-1A27-4791-BE51-D4549D0A713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6CC27F-7538-475E-AD2B-376DBFEAE58A}" type="pres">
      <dgm:prSet presAssocID="{302D2046-61C7-4CEF-8045-B5F08D2F273C}" presName="parTrans" presStyleLbl="sibTrans2D1" presStyleIdx="4" presStyleCnt="7"/>
      <dgm:spPr/>
      <dgm:t>
        <a:bodyPr/>
        <a:lstStyle/>
        <a:p>
          <a:endParaRPr lang="en-US"/>
        </a:p>
      </dgm:t>
    </dgm:pt>
    <dgm:pt modelId="{A05FE89E-DE8C-4E6B-8185-58BB53E1BB4F}" type="pres">
      <dgm:prSet presAssocID="{302D2046-61C7-4CEF-8045-B5F08D2F273C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09A8EEBC-A4B3-41AB-9889-76B5FDF656C1}" type="pres">
      <dgm:prSet presAssocID="{62FBDA7B-3F97-4542-9997-FA869121F45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03BF67-59FF-4020-B702-115F401EA57A}" type="pres">
      <dgm:prSet presAssocID="{FE50C8D5-725A-48A3-91E1-26A7185E22BA}" presName="parTrans" presStyleLbl="sibTrans2D1" presStyleIdx="5" presStyleCnt="7"/>
      <dgm:spPr/>
      <dgm:t>
        <a:bodyPr/>
        <a:lstStyle/>
        <a:p>
          <a:endParaRPr lang="en-US"/>
        </a:p>
      </dgm:t>
    </dgm:pt>
    <dgm:pt modelId="{70950FBD-BF4E-4A7C-9677-DEB348C74EED}" type="pres">
      <dgm:prSet presAssocID="{FE50C8D5-725A-48A3-91E1-26A7185E22BA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405F78F0-8043-4470-B94E-5B53B54688FC}" type="pres">
      <dgm:prSet presAssocID="{9A55AC8E-903C-4136-9D51-AFA32F755BE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F31D2-6C27-4C30-B81C-9A69E47A0334}" type="pres">
      <dgm:prSet presAssocID="{4230138B-766A-4E98-80A5-66D176D96F95}" presName="parTrans" presStyleLbl="sibTrans2D1" presStyleIdx="6" presStyleCnt="7"/>
      <dgm:spPr/>
      <dgm:t>
        <a:bodyPr/>
        <a:lstStyle/>
        <a:p>
          <a:endParaRPr lang="en-US"/>
        </a:p>
      </dgm:t>
    </dgm:pt>
    <dgm:pt modelId="{26BE4FC0-3289-43EB-BD83-147CB5F9989B}" type="pres">
      <dgm:prSet presAssocID="{4230138B-766A-4E98-80A5-66D176D96F95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5FB4C96B-C832-4EAA-9B13-7DCE6E29E282}" type="pres">
      <dgm:prSet presAssocID="{1523EB7A-0F51-4D30-8721-1F2F45C8906D}" presName="node" presStyleLbl="node1" presStyleIdx="6" presStyleCnt="7" custScaleX="1059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4D30C7-DA64-4C99-8B42-A6910FD00B45}" type="presOf" srcId="{9A55AC8E-903C-4136-9D51-AFA32F755BE8}" destId="{405F78F0-8043-4470-B94E-5B53B54688FC}" srcOrd="0" destOrd="0" presId="urn:microsoft.com/office/officeart/2005/8/layout/radial5"/>
    <dgm:cxn modelId="{59E9CE7B-24A0-4DB7-9055-3A7920D013EF}" type="presOf" srcId="{82DF915D-D389-4011-AD9C-348235ECED6E}" destId="{857F67AD-5C4B-4A6F-B4EC-B2939A1E3551}" srcOrd="1" destOrd="0" presId="urn:microsoft.com/office/officeart/2005/8/layout/radial5"/>
    <dgm:cxn modelId="{D456012F-381F-4EC1-B3D9-A637D594D35E}" type="presOf" srcId="{4230138B-766A-4E98-80A5-66D176D96F95}" destId="{A67F31D2-6C27-4C30-B81C-9A69E47A0334}" srcOrd="0" destOrd="0" presId="urn:microsoft.com/office/officeart/2005/8/layout/radial5"/>
    <dgm:cxn modelId="{333DAD56-A770-41E2-B1C8-12F60A3BE974}" type="presOf" srcId="{099C07AD-BB1B-4D4A-A71F-328E396EFE9B}" destId="{B65BE811-B008-489E-BAEF-427A483862D5}" srcOrd="1" destOrd="0" presId="urn:microsoft.com/office/officeart/2005/8/layout/radial5"/>
    <dgm:cxn modelId="{07D90C93-C76C-490E-A77F-F5183999B1B3}" srcId="{F88AA32B-BF52-43FB-9ABB-299A9C95B49E}" destId="{5C49DE8C-A0F7-4828-8070-7B14766DAB91}" srcOrd="0" destOrd="0" parTransId="{675FB7D2-9330-47C6-AB52-826AF6C2F6DA}" sibTransId="{BFCA22DA-B1B1-48ED-9C48-C99975E4615C}"/>
    <dgm:cxn modelId="{D4011A5A-FF7D-48FB-AD9D-35A5598A0996}" type="presOf" srcId="{62FBDA7B-3F97-4542-9997-FA869121F456}" destId="{09A8EEBC-A4B3-41AB-9889-76B5FDF656C1}" srcOrd="0" destOrd="0" presId="urn:microsoft.com/office/officeart/2005/8/layout/radial5"/>
    <dgm:cxn modelId="{63A8F4B8-E5CE-4676-BCAB-CE8F11A9109D}" type="presOf" srcId="{E9D784C5-03FC-403B-A9C8-DA57D352762E}" destId="{B5478299-20D8-4D34-A233-969BD8E02272}" srcOrd="0" destOrd="0" presId="urn:microsoft.com/office/officeart/2005/8/layout/radial5"/>
    <dgm:cxn modelId="{39B0E83C-29AE-4658-992D-B4A2F4170BDE}" srcId="{5C49DE8C-A0F7-4828-8070-7B14766DAB91}" destId="{F8918BE4-1A27-4791-BE51-D4549D0A7138}" srcOrd="3" destOrd="0" parTransId="{AA31FE94-C8B4-46CA-9E16-953C1D263DB5}" sibTransId="{3F15A27A-9176-41C4-B9D1-7DAF5C2A86AC}"/>
    <dgm:cxn modelId="{259320FD-E7CB-441B-885B-C22977DC4472}" srcId="{5C49DE8C-A0F7-4828-8070-7B14766DAB91}" destId="{30DE523A-F955-49A7-9DEF-51990F8583D5}" srcOrd="1" destOrd="0" parTransId="{099C07AD-BB1B-4D4A-A71F-328E396EFE9B}" sibTransId="{A10E2DD0-8DBF-413B-B526-F5151B5B18BC}"/>
    <dgm:cxn modelId="{B07F1AB2-90E5-4418-AEFB-CD009676EEB5}" srcId="{5C49DE8C-A0F7-4828-8070-7B14766DAB91}" destId="{62FBDA7B-3F97-4542-9997-FA869121F456}" srcOrd="4" destOrd="0" parTransId="{302D2046-61C7-4CEF-8045-B5F08D2F273C}" sibTransId="{1F3D8FB9-3DB7-4260-90AE-1BED0328CA27}"/>
    <dgm:cxn modelId="{A2312999-AAFE-4F0A-9C7D-3B0EEDA4B93A}" type="presOf" srcId="{F8918BE4-1A27-4791-BE51-D4549D0A7138}" destId="{4FAF236C-4A7F-4BAD-A193-728F5FDA4A50}" srcOrd="0" destOrd="0" presId="urn:microsoft.com/office/officeart/2005/8/layout/radial5"/>
    <dgm:cxn modelId="{D36DCBFA-C7AB-4127-A33D-D17B78B7FF2C}" type="presOf" srcId="{AA31FE94-C8B4-46CA-9E16-953C1D263DB5}" destId="{FED5155D-C6C1-484D-A212-9D47B0800F00}" srcOrd="0" destOrd="0" presId="urn:microsoft.com/office/officeart/2005/8/layout/radial5"/>
    <dgm:cxn modelId="{F341538C-EB8E-4C32-9E39-B61547EA1ECE}" type="presOf" srcId="{5C49DE8C-A0F7-4828-8070-7B14766DAB91}" destId="{95198CF2-9C20-41A6-A24C-2AEE804C1683}" srcOrd="0" destOrd="0" presId="urn:microsoft.com/office/officeart/2005/8/layout/radial5"/>
    <dgm:cxn modelId="{4656AB0A-1FA8-4657-BB51-EFC520C3752E}" srcId="{5C49DE8C-A0F7-4828-8070-7B14766DAB91}" destId="{1523EB7A-0F51-4D30-8721-1F2F45C8906D}" srcOrd="6" destOrd="0" parTransId="{4230138B-766A-4E98-80A5-66D176D96F95}" sibTransId="{5653F1BB-3399-4B9C-9175-7EAC6AAE079D}"/>
    <dgm:cxn modelId="{5B8257D7-9143-48D3-A639-3E741F57342F}" type="presOf" srcId="{1523EB7A-0F51-4D30-8721-1F2F45C8906D}" destId="{5FB4C96B-C832-4EAA-9B13-7DCE6E29E282}" srcOrd="0" destOrd="0" presId="urn:microsoft.com/office/officeart/2005/8/layout/radial5"/>
    <dgm:cxn modelId="{A8823DCF-25A0-41C7-B1FF-3C2D90F682B4}" type="presOf" srcId="{0C15CBE3-0968-4A4D-946B-5BDEE805F6BE}" destId="{CA7F3642-9A9F-45CD-87C4-362655A3F136}" srcOrd="0" destOrd="0" presId="urn:microsoft.com/office/officeart/2005/8/layout/radial5"/>
    <dgm:cxn modelId="{C5647FB6-7C63-43B4-9D23-FF3683AEEEB8}" type="presOf" srcId="{FE50C8D5-725A-48A3-91E1-26A7185E22BA}" destId="{70950FBD-BF4E-4A7C-9677-DEB348C74EED}" srcOrd="1" destOrd="0" presId="urn:microsoft.com/office/officeart/2005/8/layout/radial5"/>
    <dgm:cxn modelId="{9C0F63BA-9612-4672-9997-CDCCC300EE9E}" type="presOf" srcId="{4230138B-766A-4E98-80A5-66D176D96F95}" destId="{26BE4FC0-3289-43EB-BD83-147CB5F9989B}" srcOrd="1" destOrd="0" presId="urn:microsoft.com/office/officeart/2005/8/layout/radial5"/>
    <dgm:cxn modelId="{EAED6442-9F8C-4601-98B3-1E88DFAE77BA}" srcId="{5C49DE8C-A0F7-4828-8070-7B14766DAB91}" destId="{0C15CBE3-0968-4A4D-946B-5BDEE805F6BE}" srcOrd="2" destOrd="0" parTransId="{82DF915D-D389-4011-AD9C-348235ECED6E}" sibTransId="{24E5E6D1-B5B5-4A45-991C-CBEE6DCD1194}"/>
    <dgm:cxn modelId="{67660E34-8DF0-4133-9CCE-82A64E18F259}" type="presOf" srcId="{099C07AD-BB1B-4D4A-A71F-328E396EFE9B}" destId="{214B9563-FBD4-4691-9ED2-313DCE567DDF}" srcOrd="0" destOrd="0" presId="urn:microsoft.com/office/officeart/2005/8/layout/radial5"/>
    <dgm:cxn modelId="{930D2EE2-F3C0-4AD5-BB3D-1FDD13DF8C28}" type="presOf" srcId="{82DF915D-D389-4011-AD9C-348235ECED6E}" destId="{22A2CBC5-8A02-413A-AC00-8650DEA22C7D}" srcOrd="0" destOrd="0" presId="urn:microsoft.com/office/officeart/2005/8/layout/radial5"/>
    <dgm:cxn modelId="{860F6E45-6C56-49F0-8BB4-7356DDE1F217}" type="presOf" srcId="{98E05363-9086-43D2-84C1-C56BA631FC2B}" destId="{B185C934-61FA-4C68-BF25-4965615D8C1F}" srcOrd="0" destOrd="0" presId="urn:microsoft.com/office/officeart/2005/8/layout/radial5"/>
    <dgm:cxn modelId="{814204E2-6D73-4C12-ACC4-D34C3C9DE5F6}" type="presOf" srcId="{F88AA32B-BF52-43FB-9ABB-299A9C95B49E}" destId="{4955FE86-D2E2-41ED-AAB1-89F88757C6E5}" srcOrd="0" destOrd="0" presId="urn:microsoft.com/office/officeart/2005/8/layout/radial5"/>
    <dgm:cxn modelId="{8AB47E09-E7E1-449B-BAA4-21D19F4C931B}" srcId="{5C49DE8C-A0F7-4828-8070-7B14766DAB91}" destId="{98E05363-9086-43D2-84C1-C56BA631FC2B}" srcOrd="0" destOrd="0" parTransId="{E9D784C5-03FC-403B-A9C8-DA57D352762E}" sibTransId="{B8C3D361-E2FE-46A1-8739-572E8291D2D0}"/>
    <dgm:cxn modelId="{F2E5280E-D7E7-4311-8C3C-219DCEE6BA43}" type="presOf" srcId="{E9D784C5-03FC-403B-A9C8-DA57D352762E}" destId="{515E9893-45BF-49EC-9A22-24FAA7BAB721}" srcOrd="1" destOrd="0" presId="urn:microsoft.com/office/officeart/2005/8/layout/radial5"/>
    <dgm:cxn modelId="{1833D6F3-31B5-4038-ACD2-FBFEE8E8C443}" type="presOf" srcId="{30DE523A-F955-49A7-9DEF-51990F8583D5}" destId="{4E5C06EB-D7A9-44E2-813A-6EAFE49A5A22}" srcOrd="0" destOrd="0" presId="urn:microsoft.com/office/officeart/2005/8/layout/radial5"/>
    <dgm:cxn modelId="{618724DD-492A-4682-9E28-B097C5C452B5}" type="presOf" srcId="{302D2046-61C7-4CEF-8045-B5F08D2F273C}" destId="{4C6CC27F-7538-475E-AD2B-376DBFEAE58A}" srcOrd="0" destOrd="0" presId="urn:microsoft.com/office/officeart/2005/8/layout/radial5"/>
    <dgm:cxn modelId="{2D65A808-6628-472A-AD6F-389664BC7645}" type="presOf" srcId="{302D2046-61C7-4CEF-8045-B5F08D2F273C}" destId="{A05FE89E-DE8C-4E6B-8185-58BB53E1BB4F}" srcOrd="1" destOrd="0" presId="urn:microsoft.com/office/officeart/2005/8/layout/radial5"/>
    <dgm:cxn modelId="{97C58224-DB00-4F6E-9D9E-B391840381E7}" srcId="{5C49DE8C-A0F7-4828-8070-7B14766DAB91}" destId="{9A55AC8E-903C-4136-9D51-AFA32F755BE8}" srcOrd="5" destOrd="0" parTransId="{FE50C8D5-725A-48A3-91E1-26A7185E22BA}" sibTransId="{509A4FF8-208C-43E6-8A31-2DC3FA92D49B}"/>
    <dgm:cxn modelId="{F5374D81-D04E-48D1-BAA7-B8EB3A1F8AB9}" type="presOf" srcId="{FE50C8D5-725A-48A3-91E1-26A7185E22BA}" destId="{AF03BF67-59FF-4020-B702-115F401EA57A}" srcOrd="0" destOrd="0" presId="urn:microsoft.com/office/officeart/2005/8/layout/radial5"/>
    <dgm:cxn modelId="{5E4F58B4-FB6F-483D-86E9-04C38122A2EE}" type="presOf" srcId="{AA31FE94-C8B4-46CA-9E16-953C1D263DB5}" destId="{13760E0D-7988-4C30-8B63-157123B6B1FE}" srcOrd="1" destOrd="0" presId="urn:microsoft.com/office/officeart/2005/8/layout/radial5"/>
    <dgm:cxn modelId="{DC8C9702-DF44-4E18-ADAC-528FF539D976}" type="presParOf" srcId="{4955FE86-D2E2-41ED-AAB1-89F88757C6E5}" destId="{95198CF2-9C20-41A6-A24C-2AEE804C1683}" srcOrd="0" destOrd="0" presId="urn:microsoft.com/office/officeart/2005/8/layout/radial5"/>
    <dgm:cxn modelId="{A36963A6-42BC-43FB-BD01-B29166A1BF79}" type="presParOf" srcId="{4955FE86-D2E2-41ED-AAB1-89F88757C6E5}" destId="{B5478299-20D8-4D34-A233-969BD8E02272}" srcOrd="1" destOrd="0" presId="urn:microsoft.com/office/officeart/2005/8/layout/radial5"/>
    <dgm:cxn modelId="{70D50F2B-59DA-4ECC-AEE4-0C8AF52D2779}" type="presParOf" srcId="{B5478299-20D8-4D34-A233-969BD8E02272}" destId="{515E9893-45BF-49EC-9A22-24FAA7BAB721}" srcOrd="0" destOrd="0" presId="urn:microsoft.com/office/officeart/2005/8/layout/radial5"/>
    <dgm:cxn modelId="{15837402-D2A6-46C9-8573-E2EA077FC13F}" type="presParOf" srcId="{4955FE86-D2E2-41ED-AAB1-89F88757C6E5}" destId="{B185C934-61FA-4C68-BF25-4965615D8C1F}" srcOrd="2" destOrd="0" presId="urn:microsoft.com/office/officeart/2005/8/layout/radial5"/>
    <dgm:cxn modelId="{4E0E56C6-52EA-4FB2-A3BB-D987D7EA8DE3}" type="presParOf" srcId="{4955FE86-D2E2-41ED-AAB1-89F88757C6E5}" destId="{214B9563-FBD4-4691-9ED2-313DCE567DDF}" srcOrd="3" destOrd="0" presId="urn:microsoft.com/office/officeart/2005/8/layout/radial5"/>
    <dgm:cxn modelId="{50270AFF-10B4-4BAA-8F9A-78AA3A4F2F1C}" type="presParOf" srcId="{214B9563-FBD4-4691-9ED2-313DCE567DDF}" destId="{B65BE811-B008-489E-BAEF-427A483862D5}" srcOrd="0" destOrd="0" presId="urn:microsoft.com/office/officeart/2005/8/layout/radial5"/>
    <dgm:cxn modelId="{2E4C8CBF-C3D4-4521-ADF2-6DC151EBB7EF}" type="presParOf" srcId="{4955FE86-D2E2-41ED-AAB1-89F88757C6E5}" destId="{4E5C06EB-D7A9-44E2-813A-6EAFE49A5A22}" srcOrd="4" destOrd="0" presId="urn:microsoft.com/office/officeart/2005/8/layout/radial5"/>
    <dgm:cxn modelId="{350CFC4C-7142-4CE4-88CE-478CBB99FA32}" type="presParOf" srcId="{4955FE86-D2E2-41ED-AAB1-89F88757C6E5}" destId="{22A2CBC5-8A02-413A-AC00-8650DEA22C7D}" srcOrd="5" destOrd="0" presId="urn:microsoft.com/office/officeart/2005/8/layout/radial5"/>
    <dgm:cxn modelId="{2F289ABC-82F6-47ED-9E33-473BBF443D5F}" type="presParOf" srcId="{22A2CBC5-8A02-413A-AC00-8650DEA22C7D}" destId="{857F67AD-5C4B-4A6F-B4EC-B2939A1E3551}" srcOrd="0" destOrd="0" presId="urn:microsoft.com/office/officeart/2005/8/layout/radial5"/>
    <dgm:cxn modelId="{7EA77512-BBA4-49D0-9C23-9D1CDF1AF866}" type="presParOf" srcId="{4955FE86-D2E2-41ED-AAB1-89F88757C6E5}" destId="{CA7F3642-9A9F-45CD-87C4-362655A3F136}" srcOrd="6" destOrd="0" presId="urn:microsoft.com/office/officeart/2005/8/layout/radial5"/>
    <dgm:cxn modelId="{ED785268-B9CE-44A8-A3B0-C9447D7257C3}" type="presParOf" srcId="{4955FE86-D2E2-41ED-AAB1-89F88757C6E5}" destId="{FED5155D-C6C1-484D-A212-9D47B0800F00}" srcOrd="7" destOrd="0" presId="urn:microsoft.com/office/officeart/2005/8/layout/radial5"/>
    <dgm:cxn modelId="{ED691BCF-2165-43D0-8B61-C56EF549BF0E}" type="presParOf" srcId="{FED5155D-C6C1-484D-A212-9D47B0800F00}" destId="{13760E0D-7988-4C30-8B63-157123B6B1FE}" srcOrd="0" destOrd="0" presId="urn:microsoft.com/office/officeart/2005/8/layout/radial5"/>
    <dgm:cxn modelId="{BE44325D-A2A4-435E-A82D-351834603583}" type="presParOf" srcId="{4955FE86-D2E2-41ED-AAB1-89F88757C6E5}" destId="{4FAF236C-4A7F-4BAD-A193-728F5FDA4A50}" srcOrd="8" destOrd="0" presId="urn:microsoft.com/office/officeart/2005/8/layout/radial5"/>
    <dgm:cxn modelId="{9C091211-8208-4C06-98B9-FC8677E77F5D}" type="presParOf" srcId="{4955FE86-D2E2-41ED-AAB1-89F88757C6E5}" destId="{4C6CC27F-7538-475E-AD2B-376DBFEAE58A}" srcOrd="9" destOrd="0" presId="urn:microsoft.com/office/officeart/2005/8/layout/radial5"/>
    <dgm:cxn modelId="{360C06ED-E748-4EB4-A0F0-D0B30ECFC2D7}" type="presParOf" srcId="{4C6CC27F-7538-475E-AD2B-376DBFEAE58A}" destId="{A05FE89E-DE8C-4E6B-8185-58BB53E1BB4F}" srcOrd="0" destOrd="0" presId="urn:microsoft.com/office/officeart/2005/8/layout/radial5"/>
    <dgm:cxn modelId="{793C3DCD-F855-47FA-9F99-6990407BA2CD}" type="presParOf" srcId="{4955FE86-D2E2-41ED-AAB1-89F88757C6E5}" destId="{09A8EEBC-A4B3-41AB-9889-76B5FDF656C1}" srcOrd="10" destOrd="0" presId="urn:microsoft.com/office/officeart/2005/8/layout/radial5"/>
    <dgm:cxn modelId="{3842E334-48DE-48AE-8230-B9F208B48BDA}" type="presParOf" srcId="{4955FE86-D2E2-41ED-AAB1-89F88757C6E5}" destId="{AF03BF67-59FF-4020-B702-115F401EA57A}" srcOrd="11" destOrd="0" presId="urn:microsoft.com/office/officeart/2005/8/layout/radial5"/>
    <dgm:cxn modelId="{7CE86264-9DB2-4702-BA89-CF7536A6524F}" type="presParOf" srcId="{AF03BF67-59FF-4020-B702-115F401EA57A}" destId="{70950FBD-BF4E-4A7C-9677-DEB348C74EED}" srcOrd="0" destOrd="0" presId="urn:microsoft.com/office/officeart/2005/8/layout/radial5"/>
    <dgm:cxn modelId="{D47EC0D7-DE79-43F0-A9F2-30D4F74827A9}" type="presParOf" srcId="{4955FE86-D2E2-41ED-AAB1-89F88757C6E5}" destId="{405F78F0-8043-4470-B94E-5B53B54688FC}" srcOrd="12" destOrd="0" presId="urn:microsoft.com/office/officeart/2005/8/layout/radial5"/>
    <dgm:cxn modelId="{473537EC-9245-44E1-8196-EBAEAC816C1E}" type="presParOf" srcId="{4955FE86-D2E2-41ED-AAB1-89F88757C6E5}" destId="{A67F31D2-6C27-4C30-B81C-9A69E47A0334}" srcOrd="13" destOrd="0" presId="urn:microsoft.com/office/officeart/2005/8/layout/radial5"/>
    <dgm:cxn modelId="{7303F57B-DC94-4614-8350-6B5F816FBF48}" type="presParOf" srcId="{A67F31D2-6C27-4C30-B81C-9A69E47A0334}" destId="{26BE4FC0-3289-43EB-BD83-147CB5F9989B}" srcOrd="0" destOrd="0" presId="urn:microsoft.com/office/officeart/2005/8/layout/radial5"/>
    <dgm:cxn modelId="{1FC79E80-ED13-47AD-B9F0-A87AADBF8C9D}" type="presParOf" srcId="{4955FE86-D2E2-41ED-AAB1-89F88757C6E5}" destId="{5FB4C96B-C832-4EAA-9B13-7DCE6E29E282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842B26-6DC5-4422-94E7-457BF1BFB83A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8828019D-E56D-4D98-8CB3-C7181521F043}">
      <dgm:prSet phldrT="[Text]" phldr="1"/>
      <dgm:spPr/>
      <dgm:t>
        <a:bodyPr/>
        <a:lstStyle/>
        <a:p>
          <a:endParaRPr lang="en-US"/>
        </a:p>
      </dgm:t>
    </dgm:pt>
    <dgm:pt modelId="{77A93838-5F2A-4716-9BB9-71774499A883}" type="parTrans" cxnId="{52D45F78-EADE-435F-8215-B4F8A5C46130}">
      <dgm:prSet/>
      <dgm:spPr/>
      <dgm:t>
        <a:bodyPr/>
        <a:lstStyle/>
        <a:p>
          <a:endParaRPr lang="en-US"/>
        </a:p>
      </dgm:t>
    </dgm:pt>
    <dgm:pt modelId="{3B1C3BEC-2A07-4615-84BD-667C852A56BA}" type="sibTrans" cxnId="{52D45F78-EADE-435F-8215-B4F8A5C46130}">
      <dgm:prSet/>
      <dgm:spPr/>
      <dgm:t>
        <a:bodyPr/>
        <a:lstStyle/>
        <a:p>
          <a:endParaRPr lang="en-US"/>
        </a:p>
      </dgm:t>
    </dgm:pt>
    <dgm:pt modelId="{DC5133C5-E617-4CCB-A6FE-76135E108568}">
      <dgm:prSet phldrT="[Text]"/>
      <dgm:spPr/>
      <dgm:t>
        <a:bodyPr/>
        <a:lstStyle/>
        <a:p>
          <a:endParaRPr lang="en-US" dirty="0"/>
        </a:p>
      </dgm:t>
    </dgm:pt>
    <dgm:pt modelId="{694F5DD5-1CB8-4224-A40B-B7356CD127BC}" type="parTrans" cxnId="{F1FF7DD9-20C3-49F1-BA60-936394F28102}">
      <dgm:prSet/>
      <dgm:spPr/>
      <dgm:t>
        <a:bodyPr/>
        <a:lstStyle/>
        <a:p>
          <a:endParaRPr lang="en-US"/>
        </a:p>
      </dgm:t>
    </dgm:pt>
    <dgm:pt modelId="{D06D8707-A429-4EAF-B686-88D0B7576AD3}" type="sibTrans" cxnId="{F1FF7DD9-20C3-49F1-BA60-936394F28102}">
      <dgm:prSet/>
      <dgm:spPr/>
      <dgm:t>
        <a:bodyPr/>
        <a:lstStyle/>
        <a:p>
          <a:endParaRPr lang="en-US"/>
        </a:p>
      </dgm:t>
    </dgm:pt>
    <dgm:pt modelId="{6996CF4C-0102-4C60-BF28-E2CBD3D4467D}">
      <dgm:prSet phldrT="[Text]" phldr="1"/>
      <dgm:spPr/>
      <dgm:t>
        <a:bodyPr/>
        <a:lstStyle/>
        <a:p>
          <a:endParaRPr lang="en-US" dirty="0"/>
        </a:p>
      </dgm:t>
    </dgm:pt>
    <dgm:pt modelId="{F2CE412B-550A-48E0-B11F-2B7020C8D8B8}" type="parTrans" cxnId="{8F99CA85-4FD8-44EE-B3C4-C2F4919E2BC4}">
      <dgm:prSet/>
      <dgm:spPr/>
      <dgm:t>
        <a:bodyPr/>
        <a:lstStyle/>
        <a:p>
          <a:endParaRPr lang="en-US"/>
        </a:p>
      </dgm:t>
    </dgm:pt>
    <dgm:pt modelId="{83B58D19-29EE-4059-8F13-97701BB75A18}" type="sibTrans" cxnId="{8F99CA85-4FD8-44EE-B3C4-C2F4919E2BC4}">
      <dgm:prSet/>
      <dgm:spPr/>
      <dgm:t>
        <a:bodyPr/>
        <a:lstStyle/>
        <a:p>
          <a:endParaRPr lang="en-US"/>
        </a:p>
      </dgm:t>
    </dgm:pt>
    <dgm:pt modelId="{A6B15AE3-3C37-4EBB-BDB8-A2B28B1D44F2}" type="pres">
      <dgm:prSet presAssocID="{E5842B26-6DC5-4422-94E7-457BF1BFB83A}" presName="Name0" presStyleCnt="0">
        <dgm:presLayoutVars>
          <dgm:dir/>
          <dgm:animLvl val="lvl"/>
          <dgm:resizeHandles val="exact"/>
        </dgm:presLayoutVars>
      </dgm:prSet>
      <dgm:spPr/>
    </dgm:pt>
    <dgm:pt modelId="{EFAA2A83-C25F-4F8C-98C4-8606FA0FEEBD}" type="pres">
      <dgm:prSet presAssocID="{E5842B26-6DC5-4422-94E7-457BF1BFB83A}" presName="dummy" presStyleCnt="0"/>
      <dgm:spPr/>
    </dgm:pt>
    <dgm:pt modelId="{5B7FDA98-13D8-425A-B26A-6BAAE30AA986}" type="pres">
      <dgm:prSet presAssocID="{E5842B26-6DC5-4422-94E7-457BF1BFB83A}" presName="linH" presStyleCnt="0"/>
      <dgm:spPr/>
    </dgm:pt>
    <dgm:pt modelId="{4061A91E-63BF-49F4-83AD-1B1CB220CC6F}" type="pres">
      <dgm:prSet presAssocID="{E5842B26-6DC5-4422-94E7-457BF1BFB83A}" presName="padding1" presStyleCnt="0"/>
      <dgm:spPr/>
    </dgm:pt>
    <dgm:pt modelId="{35D6EF19-F24D-4CA7-9B0F-6AF4BDB2FA75}" type="pres">
      <dgm:prSet presAssocID="{8828019D-E56D-4D98-8CB3-C7181521F043}" presName="linV" presStyleCnt="0"/>
      <dgm:spPr/>
    </dgm:pt>
    <dgm:pt modelId="{E64B44D0-5570-4CA5-9F6D-0B92035D3E99}" type="pres">
      <dgm:prSet presAssocID="{8828019D-E56D-4D98-8CB3-C7181521F043}" presName="spVertical1" presStyleCnt="0"/>
      <dgm:spPr/>
    </dgm:pt>
    <dgm:pt modelId="{DD1A3B4A-74BC-4EA6-B5F0-D8E0DB8905DA}" type="pres">
      <dgm:prSet presAssocID="{8828019D-E56D-4D98-8CB3-C7181521F043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9640F1-4C3F-447F-B8E5-CE6399A3CA66}" type="pres">
      <dgm:prSet presAssocID="{8828019D-E56D-4D98-8CB3-C7181521F043}" presName="spVertical2" presStyleCnt="0"/>
      <dgm:spPr/>
    </dgm:pt>
    <dgm:pt modelId="{3886C9D7-0BCB-435A-922F-27E0DD89AA4E}" type="pres">
      <dgm:prSet presAssocID="{8828019D-E56D-4D98-8CB3-C7181521F043}" presName="spVertical3" presStyleCnt="0"/>
      <dgm:spPr/>
    </dgm:pt>
    <dgm:pt modelId="{1B532C39-2E49-4C16-82B5-AD213B34311B}" type="pres">
      <dgm:prSet presAssocID="{3B1C3BEC-2A07-4615-84BD-667C852A56BA}" presName="space" presStyleCnt="0"/>
      <dgm:spPr/>
    </dgm:pt>
    <dgm:pt modelId="{77772E2B-AE65-46DB-90BA-2861E682B241}" type="pres">
      <dgm:prSet presAssocID="{DC5133C5-E617-4CCB-A6FE-76135E108568}" presName="linV" presStyleCnt="0"/>
      <dgm:spPr/>
    </dgm:pt>
    <dgm:pt modelId="{3F574CCC-4694-4D25-BA47-51B7370FA048}" type="pres">
      <dgm:prSet presAssocID="{DC5133C5-E617-4CCB-A6FE-76135E108568}" presName="spVertical1" presStyleCnt="0"/>
      <dgm:spPr/>
    </dgm:pt>
    <dgm:pt modelId="{D4D6F0E0-9660-4588-B6F1-3FF453DAD24F}" type="pres">
      <dgm:prSet presAssocID="{DC5133C5-E617-4CCB-A6FE-76135E108568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6E016-3901-4A74-904B-C63B645283C0}" type="pres">
      <dgm:prSet presAssocID="{DC5133C5-E617-4CCB-A6FE-76135E108568}" presName="spVertical2" presStyleCnt="0"/>
      <dgm:spPr/>
    </dgm:pt>
    <dgm:pt modelId="{950D44C4-B337-4FB3-92ED-D4AD7CA76A75}" type="pres">
      <dgm:prSet presAssocID="{DC5133C5-E617-4CCB-A6FE-76135E108568}" presName="spVertical3" presStyleCnt="0"/>
      <dgm:spPr/>
    </dgm:pt>
    <dgm:pt modelId="{6A056A9E-155C-44AF-B846-0277343803F8}" type="pres">
      <dgm:prSet presAssocID="{D06D8707-A429-4EAF-B686-88D0B7576AD3}" presName="space" presStyleCnt="0"/>
      <dgm:spPr/>
    </dgm:pt>
    <dgm:pt modelId="{18376567-8B52-4EC9-ABCE-2B5612DA59E9}" type="pres">
      <dgm:prSet presAssocID="{6996CF4C-0102-4C60-BF28-E2CBD3D4467D}" presName="linV" presStyleCnt="0"/>
      <dgm:spPr/>
    </dgm:pt>
    <dgm:pt modelId="{DC76226B-029F-4F15-9593-9FE002204FCE}" type="pres">
      <dgm:prSet presAssocID="{6996CF4C-0102-4C60-BF28-E2CBD3D4467D}" presName="spVertical1" presStyleCnt="0"/>
      <dgm:spPr/>
    </dgm:pt>
    <dgm:pt modelId="{98FC2732-A0A9-41AC-AEEC-659971ED9C61}" type="pres">
      <dgm:prSet presAssocID="{6996CF4C-0102-4C60-BF28-E2CBD3D4467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E7385-3171-4583-8F12-104286B0C17B}" type="pres">
      <dgm:prSet presAssocID="{6996CF4C-0102-4C60-BF28-E2CBD3D4467D}" presName="spVertical2" presStyleCnt="0"/>
      <dgm:spPr/>
    </dgm:pt>
    <dgm:pt modelId="{8EEBE474-110F-4C80-8F83-D5BEF06D0029}" type="pres">
      <dgm:prSet presAssocID="{6996CF4C-0102-4C60-BF28-E2CBD3D4467D}" presName="spVertical3" presStyleCnt="0"/>
      <dgm:spPr/>
    </dgm:pt>
    <dgm:pt modelId="{77E4C890-17F0-41E2-8A2C-032EC76C75BA}" type="pres">
      <dgm:prSet presAssocID="{E5842B26-6DC5-4422-94E7-457BF1BFB83A}" presName="padding2" presStyleCnt="0"/>
      <dgm:spPr/>
    </dgm:pt>
    <dgm:pt modelId="{97A08D2A-31C3-4CE9-A4CE-0100AFBC0F3E}" type="pres">
      <dgm:prSet presAssocID="{E5842B26-6DC5-4422-94E7-457BF1BFB83A}" presName="negArrow" presStyleCnt="0"/>
      <dgm:spPr/>
    </dgm:pt>
    <dgm:pt modelId="{4A687ACF-CEE8-40E2-9544-636727481890}" type="pres">
      <dgm:prSet presAssocID="{E5842B26-6DC5-4422-94E7-457BF1BFB83A}" presName="backgroundArrow" presStyleLbl="node1" presStyleIdx="0" presStyleCnt="1"/>
      <dgm:spPr/>
    </dgm:pt>
  </dgm:ptLst>
  <dgm:cxnLst>
    <dgm:cxn modelId="{F1FF7DD9-20C3-49F1-BA60-936394F28102}" srcId="{E5842B26-6DC5-4422-94E7-457BF1BFB83A}" destId="{DC5133C5-E617-4CCB-A6FE-76135E108568}" srcOrd="1" destOrd="0" parTransId="{694F5DD5-1CB8-4224-A40B-B7356CD127BC}" sibTransId="{D06D8707-A429-4EAF-B686-88D0B7576AD3}"/>
    <dgm:cxn modelId="{0A2FBC10-0308-46F1-89B9-FFB53A7E83F4}" type="presOf" srcId="{DC5133C5-E617-4CCB-A6FE-76135E108568}" destId="{D4D6F0E0-9660-4588-B6F1-3FF453DAD24F}" srcOrd="0" destOrd="0" presId="urn:microsoft.com/office/officeart/2005/8/layout/hProcess3"/>
    <dgm:cxn modelId="{8F99CA85-4FD8-44EE-B3C4-C2F4919E2BC4}" srcId="{E5842B26-6DC5-4422-94E7-457BF1BFB83A}" destId="{6996CF4C-0102-4C60-BF28-E2CBD3D4467D}" srcOrd="2" destOrd="0" parTransId="{F2CE412B-550A-48E0-B11F-2B7020C8D8B8}" sibTransId="{83B58D19-29EE-4059-8F13-97701BB75A18}"/>
    <dgm:cxn modelId="{6F32C2BB-D0F0-4D53-8393-D838DA2B0122}" type="presOf" srcId="{6996CF4C-0102-4C60-BF28-E2CBD3D4467D}" destId="{98FC2732-A0A9-41AC-AEEC-659971ED9C61}" srcOrd="0" destOrd="0" presId="urn:microsoft.com/office/officeart/2005/8/layout/hProcess3"/>
    <dgm:cxn modelId="{37B6CE5F-4EB8-486B-B769-E052AC2F6751}" type="presOf" srcId="{8828019D-E56D-4D98-8CB3-C7181521F043}" destId="{DD1A3B4A-74BC-4EA6-B5F0-D8E0DB8905DA}" srcOrd="0" destOrd="0" presId="urn:microsoft.com/office/officeart/2005/8/layout/hProcess3"/>
    <dgm:cxn modelId="{591CE4D8-6412-40A5-97A8-2B534CC1CFFE}" type="presOf" srcId="{E5842B26-6DC5-4422-94E7-457BF1BFB83A}" destId="{A6B15AE3-3C37-4EBB-BDB8-A2B28B1D44F2}" srcOrd="0" destOrd="0" presId="urn:microsoft.com/office/officeart/2005/8/layout/hProcess3"/>
    <dgm:cxn modelId="{52D45F78-EADE-435F-8215-B4F8A5C46130}" srcId="{E5842B26-6DC5-4422-94E7-457BF1BFB83A}" destId="{8828019D-E56D-4D98-8CB3-C7181521F043}" srcOrd="0" destOrd="0" parTransId="{77A93838-5F2A-4716-9BB9-71774499A883}" sibTransId="{3B1C3BEC-2A07-4615-84BD-667C852A56BA}"/>
    <dgm:cxn modelId="{D0D67EE5-AD07-471B-861C-8EBD8F463A42}" type="presParOf" srcId="{A6B15AE3-3C37-4EBB-BDB8-A2B28B1D44F2}" destId="{EFAA2A83-C25F-4F8C-98C4-8606FA0FEEBD}" srcOrd="0" destOrd="0" presId="urn:microsoft.com/office/officeart/2005/8/layout/hProcess3"/>
    <dgm:cxn modelId="{8B3C09E0-2B04-4E28-9962-513247314FD3}" type="presParOf" srcId="{A6B15AE3-3C37-4EBB-BDB8-A2B28B1D44F2}" destId="{5B7FDA98-13D8-425A-B26A-6BAAE30AA986}" srcOrd="1" destOrd="0" presId="urn:microsoft.com/office/officeart/2005/8/layout/hProcess3"/>
    <dgm:cxn modelId="{90E8C9C1-2C67-4552-947C-781EB1B855B0}" type="presParOf" srcId="{5B7FDA98-13D8-425A-B26A-6BAAE30AA986}" destId="{4061A91E-63BF-49F4-83AD-1B1CB220CC6F}" srcOrd="0" destOrd="0" presId="urn:microsoft.com/office/officeart/2005/8/layout/hProcess3"/>
    <dgm:cxn modelId="{3BEF88AA-DD86-413E-B239-062CA8918047}" type="presParOf" srcId="{5B7FDA98-13D8-425A-B26A-6BAAE30AA986}" destId="{35D6EF19-F24D-4CA7-9B0F-6AF4BDB2FA75}" srcOrd="1" destOrd="0" presId="urn:microsoft.com/office/officeart/2005/8/layout/hProcess3"/>
    <dgm:cxn modelId="{0B69C138-7717-4BD2-A28D-B051BE358A57}" type="presParOf" srcId="{35D6EF19-F24D-4CA7-9B0F-6AF4BDB2FA75}" destId="{E64B44D0-5570-4CA5-9F6D-0B92035D3E99}" srcOrd="0" destOrd="0" presId="urn:microsoft.com/office/officeart/2005/8/layout/hProcess3"/>
    <dgm:cxn modelId="{53E4B8F4-CFB9-4F4C-B93B-5DEE49B6ACD0}" type="presParOf" srcId="{35D6EF19-F24D-4CA7-9B0F-6AF4BDB2FA75}" destId="{DD1A3B4A-74BC-4EA6-B5F0-D8E0DB8905DA}" srcOrd="1" destOrd="0" presId="urn:microsoft.com/office/officeart/2005/8/layout/hProcess3"/>
    <dgm:cxn modelId="{D0387594-9810-4102-88DF-0015B3C323B7}" type="presParOf" srcId="{35D6EF19-F24D-4CA7-9B0F-6AF4BDB2FA75}" destId="{F99640F1-4C3F-447F-B8E5-CE6399A3CA66}" srcOrd="2" destOrd="0" presId="urn:microsoft.com/office/officeart/2005/8/layout/hProcess3"/>
    <dgm:cxn modelId="{768746C0-62E1-4869-98EC-E22065B79B08}" type="presParOf" srcId="{35D6EF19-F24D-4CA7-9B0F-6AF4BDB2FA75}" destId="{3886C9D7-0BCB-435A-922F-27E0DD89AA4E}" srcOrd="3" destOrd="0" presId="urn:microsoft.com/office/officeart/2005/8/layout/hProcess3"/>
    <dgm:cxn modelId="{2A848BD2-5E0A-4565-8DFA-C6FEDCA14854}" type="presParOf" srcId="{5B7FDA98-13D8-425A-B26A-6BAAE30AA986}" destId="{1B532C39-2E49-4C16-82B5-AD213B34311B}" srcOrd="2" destOrd="0" presId="urn:microsoft.com/office/officeart/2005/8/layout/hProcess3"/>
    <dgm:cxn modelId="{0E80E718-DAD7-4A9A-B2AA-337BCDA31799}" type="presParOf" srcId="{5B7FDA98-13D8-425A-B26A-6BAAE30AA986}" destId="{77772E2B-AE65-46DB-90BA-2861E682B241}" srcOrd="3" destOrd="0" presId="urn:microsoft.com/office/officeart/2005/8/layout/hProcess3"/>
    <dgm:cxn modelId="{14BD8B70-46CD-460B-9E4C-353922C26D14}" type="presParOf" srcId="{77772E2B-AE65-46DB-90BA-2861E682B241}" destId="{3F574CCC-4694-4D25-BA47-51B7370FA048}" srcOrd="0" destOrd="0" presId="urn:microsoft.com/office/officeart/2005/8/layout/hProcess3"/>
    <dgm:cxn modelId="{AB9CBDFE-4F70-44F1-ABF8-36D27043ADA3}" type="presParOf" srcId="{77772E2B-AE65-46DB-90BA-2861E682B241}" destId="{D4D6F0E0-9660-4588-B6F1-3FF453DAD24F}" srcOrd="1" destOrd="0" presId="urn:microsoft.com/office/officeart/2005/8/layout/hProcess3"/>
    <dgm:cxn modelId="{695BE47C-0427-429E-8FAD-2396C14B37D1}" type="presParOf" srcId="{77772E2B-AE65-46DB-90BA-2861E682B241}" destId="{20A6E016-3901-4A74-904B-C63B645283C0}" srcOrd="2" destOrd="0" presId="urn:microsoft.com/office/officeart/2005/8/layout/hProcess3"/>
    <dgm:cxn modelId="{A575A2BE-9075-4B14-9C70-91B854F5FFBD}" type="presParOf" srcId="{77772E2B-AE65-46DB-90BA-2861E682B241}" destId="{950D44C4-B337-4FB3-92ED-D4AD7CA76A75}" srcOrd="3" destOrd="0" presId="urn:microsoft.com/office/officeart/2005/8/layout/hProcess3"/>
    <dgm:cxn modelId="{32F76E9E-3723-4129-9F5F-308A3E15180F}" type="presParOf" srcId="{5B7FDA98-13D8-425A-B26A-6BAAE30AA986}" destId="{6A056A9E-155C-44AF-B846-0277343803F8}" srcOrd="4" destOrd="0" presId="urn:microsoft.com/office/officeart/2005/8/layout/hProcess3"/>
    <dgm:cxn modelId="{4177BACB-3122-49FB-A609-A7512BEBC232}" type="presParOf" srcId="{5B7FDA98-13D8-425A-B26A-6BAAE30AA986}" destId="{18376567-8B52-4EC9-ABCE-2B5612DA59E9}" srcOrd="5" destOrd="0" presId="urn:microsoft.com/office/officeart/2005/8/layout/hProcess3"/>
    <dgm:cxn modelId="{A6A365E8-695C-407A-8478-FF822D7D9270}" type="presParOf" srcId="{18376567-8B52-4EC9-ABCE-2B5612DA59E9}" destId="{DC76226B-029F-4F15-9593-9FE002204FCE}" srcOrd="0" destOrd="0" presId="urn:microsoft.com/office/officeart/2005/8/layout/hProcess3"/>
    <dgm:cxn modelId="{2AC3FBBC-3EE1-4079-A3EA-1B3769C6D398}" type="presParOf" srcId="{18376567-8B52-4EC9-ABCE-2B5612DA59E9}" destId="{98FC2732-A0A9-41AC-AEEC-659971ED9C61}" srcOrd="1" destOrd="0" presId="urn:microsoft.com/office/officeart/2005/8/layout/hProcess3"/>
    <dgm:cxn modelId="{C724E7BD-35B9-4739-9AA4-14BE573E6FAA}" type="presParOf" srcId="{18376567-8B52-4EC9-ABCE-2B5612DA59E9}" destId="{313E7385-3171-4583-8F12-104286B0C17B}" srcOrd="2" destOrd="0" presId="urn:microsoft.com/office/officeart/2005/8/layout/hProcess3"/>
    <dgm:cxn modelId="{42C4F11A-6AB8-4110-8652-85EEDFEB171B}" type="presParOf" srcId="{18376567-8B52-4EC9-ABCE-2B5612DA59E9}" destId="{8EEBE474-110F-4C80-8F83-D5BEF06D0029}" srcOrd="3" destOrd="0" presId="urn:microsoft.com/office/officeart/2005/8/layout/hProcess3"/>
    <dgm:cxn modelId="{362F509B-3B2D-473F-AC90-E84250827CF9}" type="presParOf" srcId="{5B7FDA98-13D8-425A-B26A-6BAAE30AA986}" destId="{77E4C890-17F0-41E2-8A2C-032EC76C75BA}" srcOrd="6" destOrd="0" presId="urn:microsoft.com/office/officeart/2005/8/layout/hProcess3"/>
    <dgm:cxn modelId="{75AD08F4-A172-4977-B2F4-072F5081A130}" type="presParOf" srcId="{5B7FDA98-13D8-425A-B26A-6BAAE30AA986}" destId="{97A08D2A-31C3-4CE9-A4CE-0100AFBC0F3E}" srcOrd="7" destOrd="0" presId="urn:microsoft.com/office/officeart/2005/8/layout/hProcess3"/>
    <dgm:cxn modelId="{2B344B31-24F9-4CE8-BECE-A0A75337DDEB}" type="presParOf" srcId="{5B7FDA98-13D8-425A-B26A-6BAAE30AA986}" destId="{4A687ACF-CEE8-40E2-9544-636727481890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A01CF-6601-4721-BBEC-3016CFA51E35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B514-2684-4B2F-9A45-CF244E285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98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58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883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35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519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36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0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44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73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5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9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07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7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0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9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57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14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79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17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0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48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98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 userDrawn="1"/>
        </p:nvCxnSpPr>
        <p:spPr>
          <a:xfrm>
            <a:off x="838200" y="6268542"/>
            <a:ext cx="10515600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337"/>
            <a:ext cx="9578280" cy="1325563"/>
          </a:xfrm>
          <a:prstGeom prst="rect">
            <a:avLst/>
          </a:prstGeom>
        </p:spPr>
        <p:txBody>
          <a:bodyPr lIns="0"/>
          <a:lstStyle>
            <a:lvl1pPr>
              <a:defRPr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97360" cy="365125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Your Date Here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8638" y="6356350"/>
            <a:ext cx="6914724" cy="365125"/>
          </a:xfrm>
          <a:prstGeom prst="rect">
            <a:avLst/>
          </a:prstGeom>
        </p:spPr>
        <p:txBody>
          <a:bodyPr rIns="365760"/>
          <a:lstStyle>
            <a:lvl1pPr algn="ct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88488" y="6356350"/>
            <a:ext cx="86531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mtClean="0">
                <a:solidFill>
                  <a:schemeClr val="accent2"/>
                </a:solidFill>
              </a:defRPr>
            </a:lvl1pPr>
          </a:lstStyle>
          <a:p>
            <a:fld id="{FC1CF07D-8B3F-4D32-B059-0039CEA46DB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/>
          <p:cNvCxnSpPr>
            <a:cxnSpLocks/>
          </p:cNvCxnSpPr>
          <p:nvPr userDrawn="1"/>
        </p:nvCxnSpPr>
        <p:spPr>
          <a:xfrm>
            <a:off x="10374766" y="6356350"/>
            <a:ext cx="0" cy="365125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627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 sz="16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pPr defTabSz="914354"/>
            <a:fld id="{F68327C5-B821-4FE9-A59A-A60D9EB59A9A}" type="slidenum">
              <a:rPr lang="en-US" smtClean="0"/>
              <a:pPr defTabSz="914354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821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7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87755" y="620688"/>
            <a:ext cx="7694645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small" baseline="0">
                <a:solidFill>
                  <a:srgbClr val="1D263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887755" y="3076"/>
            <a:ext cx="7694645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pic>
        <p:nvPicPr>
          <p:cNvPr id="4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2" y="71414"/>
            <a:ext cx="1714469" cy="53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69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88488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36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 sz="16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pPr defTabSz="914354"/>
            <a:fld id="{F68327C5-B821-4FE9-A59A-A60D9EB59A9A}" type="slidenum">
              <a:rPr lang="en-US" smtClean="0"/>
              <a:pPr defTabSz="914354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833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 sz="16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pPr defTabSz="914354"/>
            <a:fld id="{F68327C5-B821-4FE9-A59A-A60D9EB59A9A}" type="slidenum">
              <a:rPr lang="en-US" smtClean="0"/>
              <a:pPr defTabSz="914354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88488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38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3" name="Rectangle 12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 sz="16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defTabSz="914354"/>
            <a:fld id="{F68327C5-B821-4FE9-A59A-A60D9EB59A9A}" type="slidenum">
              <a:rPr lang="en-US" smtClean="0">
                <a:solidFill>
                  <a:prstClr val="white"/>
                </a:solidFill>
              </a:rPr>
              <a:pPr defTabSz="914354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705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 sz="16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defTabSz="914354"/>
            <a:fld id="{F68327C5-B821-4FE9-A59A-A60D9EB59A9A}" type="slidenum">
              <a:rPr lang="en-US" smtClean="0">
                <a:solidFill>
                  <a:prstClr val="white"/>
                </a:solidFill>
              </a:rPr>
              <a:pPr defTabSz="914354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93757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106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2643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ransition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2"/>
            <a:ext cx="1627773" cy="4511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4937768"/>
            <a:ext cx="1095488" cy="1083520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8704796" y="6336792"/>
            <a:ext cx="1470980" cy="307777"/>
            <a:chOff x="8616280" y="6285754"/>
            <a:chExt cx="1470980" cy="307777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8616280" y="6285754"/>
              <a:ext cx="14709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54"/>
              <a:r>
                <a:rPr lang="en-US" sz="1400">
                  <a:solidFill>
                    <a:srgbClr val="95A5A6"/>
                  </a:solidFill>
                </a:rPr>
                <a:t>Made with       by </a:t>
              </a:r>
            </a:p>
          </p:txBody>
        </p:sp>
        <p:sp>
          <p:nvSpPr>
            <p:cNvPr id="13" name="Freeform 290"/>
            <p:cNvSpPr/>
            <p:nvPr userDrawn="1"/>
          </p:nvSpPr>
          <p:spPr>
            <a:xfrm>
              <a:off x="9544347" y="6374509"/>
              <a:ext cx="152053" cy="130265"/>
            </a:xfrm>
            <a:custGeom>
              <a:avLst/>
              <a:gdLst/>
              <a:ahLst/>
              <a:cxnLst/>
              <a:rect l="l" t="t" r="r" b="b"/>
              <a:pathLst>
                <a:path w="504825" h="432707">
                  <a:moveTo>
                    <a:pt x="134658" y="0"/>
                  </a:moveTo>
                  <a:cubicBezTo>
                    <a:pt x="146301" y="0"/>
                    <a:pt x="158180" y="2019"/>
                    <a:pt x="170294" y="6057"/>
                  </a:cubicBezTo>
                  <a:cubicBezTo>
                    <a:pt x="182407" y="10095"/>
                    <a:pt x="193676" y="15541"/>
                    <a:pt x="204099" y="22396"/>
                  </a:cubicBezTo>
                  <a:cubicBezTo>
                    <a:pt x="214522" y="29251"/>
                    <a:pt x="223490" y="35683"/>
                    <a:pt x="231002" y="41693"/>
                  </a:cubicBezTo>
                  <a:cubicBezTo>
                    <a:pt x="238514" y="47703"/>
                    <a:pt x="245652" y="54088"/>
                    <a:pt x="252412" y="60849"/>
                  </a:cubicBezTo>
                  <a:cubicBezTo>
                    <a:pt x="259174" y="54088"/>
                    <a:pt x="266310" y="47703"/>
                    <a:pt x="273823" y="41693"/>
                  </a:cubicBezTo>
                  <a:cubicBezTo>
                    <a:pt x="281334" y="35683"/>
                    <a:pt x="290303" y="29251"/>
                    <a:pt x="300726" y="22396"/>
                  </a:cubicBezTo>
                  <a:cubicBezTo>
                    <a:pt x="311149" y="15541"/>
                    <a:pt x="322417" y="10095"/>
                    <a:pt x="334531" y="6057"/>
                  </a:cubicBezTo>
                  <a:cubicBezTo>
                    <a:pt x="346645" y="2019"/>
                    <a:pt x="358524" y="0"/>
                    <a:pt x="370167" y="0"/>
                  </a:cubicBezTo>
                  <a:cubicBezTo>
                    <a:pt x="412236" y="0"/>
                    <a:pt x="445197" y="11644"/>
                    <a:pt x="469048" y="34932"/>
                  </a:cubicBezTo>
                  <a:cubicBezTo>
                    <a:pt x="492899" y="58220"/>
                    <a:pt x="504825" y="90523"/>
                    <a:pt x="504825" y="131840"/>
                  </a:cubicBezTo>
                  <a:cubicBezTo>
                    <a:pt x="504825" y="173346"/>
                    <a:pt x="483321" y="215602"/>
                    <a:pt x="440313" y="258610"/>
                  </a:cubicBezTo>
                  <a:lnTo>
                    <a:pt x="264807" y="427636"/>
                  </a:lnTo>
                  <a:cubicBezTo>
                    <a:pt x="261427" y="431017"/>
                    <a:pt x="257295" y="432707"/>
                    <a:pt x="252412" y="432707"/>
                  </a:cubicBezTo>
                  <a:cubicBezTo>
                    <a:pt x="247529" y="432707"/>
                    <a:pt x="243398" y="431017"/>
                    <a:pt x="240018" y="427636"/>
                  </a:cubicBezTo>
                  <a:lnTo>
                    <a:pt x="64230" y="258047"/>
                  </a:lnTo>
                  <a:cubicBezTo>
                    <a:pt x="62351" y="256544"/>
                    <a:pt x="59770" y="254103"/>
                    <a:pt x="56482" y="250722"/>
                  </a:cubicBezTo>
                  <a:cubicBezTo>
                    <a:pt x="53196" y="247342"/>
                    <a:pt x="47984" y="241191"/>
                    <a:pt x="40848" y="232270"/>
                  </a:cubicBezTo>
                  <a:cubicBezTo>
                    <a:pt x="33712" y="223349"/>
                    <a:pt x="27326" y="214194"/>
                    <a:pt x="21692" y="204803"/>
                  </a:cubicBezTo>
                  <a:cubicBezTo>
                    <a:pt x="16057" y="195413"/>
                    <a:pt x="11035" y="184051"/>
                    <a:pt x="6620" y="170717"/>
                  </a:cubicBezTo>
                  <a:cubicBezTo>
                    <a:pt x="2207" y="157382"/>
                    <a:pt x="0" y="144423"/>
                    <a:pt x="0" y="131840"/>
                  </a:cubicBezTo>
                  <a:cubicBezTo>
                    <a:pt x="0" y="90523"/>
                    <a:pt x="11926" y="58220"/>
                    <a:pt x="35777" y="34932"/>
                  </a:cubicBezTo>
                  <a:cubicBezTo>
                    <a:pt x="59629" y="11644"/>
                    <a:pt x="92588" y="0"/>
                    <a:pt x="1346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135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69071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376" y="228855"/>
            <a:ext cx="11233248" cy="954108"/>
          </a:xfrm>
        </p:spPr>
        <p:txBody>
          <a:bodyPr wrap="square" anchor="b">
            <a:sp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endParaRPr lang="en-US" sz="1351">
              <a:solidFill>
                <a:prstClr val="white"/>
              </a:solidFill>
            </a:endParaRPr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5"/>
            <a:ext cx="1627773" cy="451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94" y="1426467"/>
            <a:ext cx="6338473" cy="523874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89943" y="1700811"/>
            <a:ext cx="5616575" cy="31680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4937768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251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87755" y="620688"/>
            <a:ext cx="7694645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small" baseline="0">
                <a:solidFill>
                  <a:srgbClr val="1D263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887755" y="3076"/>
            <a:ext cx="7694645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pic>
        <p:nvPicPr>
          <p:cNvPr id="4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2" y="71414"/>
            <a:ext cx="1714469" cy="53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08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495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3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7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8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0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2EE451-E6FA-4A9F-82EF-A4A597B99952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337AB8-AC5E-427B-A7A8-972F1DCD5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9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74" r:id="rId18"/>
    <p:sldLayoutId id="2147483775" r:id="rId19"/>
    <p:sldLayoutId id="2147483776" r:id="rId20"/>
    <p:sldLayoutId id="2147483777" r:id="rId2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4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58673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</p:sldLayoutIdLst>
  <p:hf hdr="0" ftr="0" dt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887755" y="3076"/>
            <a:ext cx="7694645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3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355462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71" r:id="rId2"/>
  </p:sldLayoutIdLst>
  <p:txStyles>
    <p:titleStyle>
      <a:lvl1pPr algn="r" defTabSz="914400" rtl="0" eaLnBrk="1" latinLnBrk="0" hangingPunct="1">
        <a:spcBef>
          <a:spcPct val="0"/>
        </a:spcBef>
        <a:buNone/>
        <a:defRPr sz="2000" b="1" kern="1200" cap="small" normalizeH="0" baseline="0">
          <a:solidFill>
            <a:schemeClr val="accent1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8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8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8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8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0743" y="-27424"/>
            <a:ext cx="7886220" cy="412003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effectLst/>
              </a:rPr>
              <a:t>Evaluating the existing traffic condition and developing a traffic management plan for the eastern </a:t>
            </a:r>
            <a:r>
              <a:rPr lang="en-US" b="1" dirty="0" smtClean="0">
                <a:effectLst/>
              </a:rPr>
              <a:t>region </a:t>
            </a:r>
            <a:r>
              <a:rPr lang="en-US" b="1" dirty="0">
                <a:effectLst/>
              </a:rPr>
              <a:t>of Nablus </a:t>
            </a:r>
            <a:r>
              <a:rPr lang="en-US" b="1" dirty="0" smtClean="0">
                <a:effectLst/>
              </a:rPr>
              <a:t>city – Design Al-</a:t>
            </a:r>
            <a:r>
              <a:rPr lang="en-US" b="1" dirty="0" err="1" smtClean="0">
                <a:effectLst/>
              </a:rPr>
              <a:t>Hurriah</a:t>
            </a:r>
            <a:r>
              <a:rPr lang="en-US" b="1" dirty="0" smtClean="0">
                <a:effectLst/>
              </a:rPr>
              <a:t> bridge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10743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243864" y="4120033"/>
            <a:ext cx="479714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4400" b="0" cap="none" spc="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Ali Al-Otaibi</a:t>
            </a:r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440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Hassan Sawalma</a:t>
            </a:r>
          </a:p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440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Ehab Hijab</a:t>
            </a:r>
            <a:endParaRPr lang="en-US" sz="4400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02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4FF2CF-5880-4F4B-9AD4-74F26CD50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281" y="358212"/>
            <a:ext cx="9797831" cy="707886"/>
          </a:xfrm>
        </p:spPr>
        <p:txBody>
          <a:bodyPr/>
          <a:lstStyle/>
          <a:p>
            <a:r>
              <a:rPr lang="en-US" b="1" dirty="0" smtClean="0"/>
              <a:t>Objective</a:t>
            </a:r>
            <a:endParaRPr lang="en-US" b="1" dirty="0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4EDE6D82-9EF9-48C2-93A8-7C23A06C84B1}"/>
              </a:ext>
            </a:extLst>
          </p:cNvPr>
          <p:cNvGrpSpPr/>
          <p:nvPr/>
        </p:nvGrpSpPr>
        <p:grpSpPr>
          <a:xfrm>
            <a:off x="6335826" y="1975533"/>
            <a:ext cx="1097280" cy="3333458"/>
            <a:chOff x="8115742" y="2512967"/>
            <a:chExt cx="1220618" cy="3333458"/>
          </a:xfrm>
        </p:grpSpPr>
        <p:sp>
          <p:nvSpPr>
            <p:cNvPr id="20" name="Freeform 137">
              <a:extLst>
                <a:ext uri="{FF2B5EF4-FFF2-40B4-BE49-F238E27FC236}">
                  <a16:creationId xmlns="" xmlns:a16="http://schemas.microsoft.com/office/drawing/2014/main" id="{4D2FA2E5-5D26-4DE7-9039-7CF53955891A}"/>
                </a:ext>
              </a:extLst>
            </p:cNvPr>
            <p:cNvSpPr>
              <a:spLocks/>
            </p:cNvSpPr>
            <p:nvPr/>
          </p:nvSpPr>
          <p:spPr bwMode="auto">
            <a:xfrm rot="1772073" flipH="1">
              <a:off x="8115742" y="2512967"/>
              <a:ext cx="696763" cy="1036638"/>
            </a:xfrm>
            <a:custGeom>
              <a:avLst/>
              <a:gdLst>
                <a:gd name="T0" fmla="*/ 1685 w 1749"/>
                <a:gd name="T1" fmla="*/ 1755 h 2611"/>
                <a:gd name="T2" fmla="*/ 1542 w 1749"/>
                <a:gd name="T3" fmla="*/ 1339 h 2611"/>
                <a:gd name="T4" fmla="*/ 1436 w 1749"/>
                <a:gd name="T5" fmla="*/ 1121 h 2611"/>
                <a:gd name="T6" fmla="*/ 1281 w 1749"/>
                <a:gd name="T7" fmla="*/ 842 h 2611"/>
                <a:gd name="T8" fmla="*/ 918 w 1749"/>
                <a:gd name="T9" fmla="*/ 425 h 2611"/>
                <a:gd name="T10" fmla="*/ 649 w 1749"/>
                <a:gd name="T11" fmla="*/ 258 h 2611"/>
                <a:gd name="T12" fmla="*/ 391 w 1749"/>
                <a:gd name="T13" fmla="*/ 185 h 2611"/>
                <a:gd name="T14" fmla="*/ 490 w 1749"/>
                <a:gd name="T15" fmla="*/ 177 h 2611"/>
                <a:gd name="T16" fmla="*/ 938 w 1749"/>
                <a:gd name="T17" fmla="*/ 158 h 2611"/>
                <a:gd name="T18" fmla="*/ 938 w 1749"/>
                <a:gd name="T19" fmla="*/ 106 h 2611"/>
                <a:gd name="T20" fmla="*/ 870 w 1749"/>
                <a:gd name="T21" fmla="*/ 98 h 2611"/>
                <a:gd name="T22" fmla="*/ 835 w 1749"/>
                <a:gd name="T23" fmla="*/ 94 h 2611"/>
                <a:gd name="T24" fmla="*/ 867 w 1749"/>
                <a:gd name="T25" fmla="*/ 88 h 2611"/>
                <a:gd name="T26" fmla="*/ 894 w 1749"/>
                <a:gd name="T27" fmla="*/ 50 h 2611"/>
                <a:gd name="T28" fmla="*/ 866 w 1749"/>
                <a:gd name="T29" fmla="*/ 24 h 2611"/>
                <a:gd name="T30" fmla="*/ 779 w 1749"/>
                <a:gd name="T31" fmla="*/ 22 h 2611"/>
                <a:gd name="T32" fmla="*/ 95 w 1749"/>
                <a:gd name="T33" fmla="*/ 1 h 2611"/>
                <a:gd name="T34" fmla="*/ 62 w 1749"/>
                <a:gd name="T35" fmla="*/ 11 h 2611"/>
                <a:gd name="T36" fmla="*/ 34 w 1749"/>
                <a:gd name="T37" fmla="*/ 30 h 2611"/>
                <a:gd name="T38" fmla="*/ 0 w 1749"/>
                <a:gd name="T39" fmla="*/ 61 h 2611"/>
                <a:gd name="T40" fmla="*/ 220 w 1749"/>
                <a:gd name="T41" fmla="*/ 351 h 2611"/>
                <a:gd name="T42" fmla="*/ 414 w 1749"/>
                <a:gd name="T43" fmla="*/ 573 h 2611"/>
                <a:gd name="T44" fmla="*/ 583 w 1749"/>
                <a:gd name="T45" fmla="*/ 767 h 2611"/>
                <a:gd name="T46" fmla="*/ 616 w 1749"/>
                <a:gd name="T47" fmla="*/ 735 h 2611"/>
                <a:gd name="T48" fmla="*/ 587 w 1749"/>
                <a:gd name="T49" fmla="*/ 700 h 2611"/>
                <a:gd name="T50" fmla="*/ 621 w 1749"/>
                <a:gd name="T51" fmla="*/ 676 h 2611"/>
                <a:gd name="T52" fmla="*/ 670 w 1749"/>
                <a:gd name="T53" fmla="*/ 722 h 2611"/>
                <a:gd name="T54" fmla="*/ 706 w 1749"/>
                <a:gd name="T55" fmla="*/ 685 h 2611"/>
                <a:gd name="T56" fmla="*/ 332 w 1749"/>
                <a:gd name="T57" fmla="*/ 255 h 2611"/>
                <a:gd name="T58" fmla="*/ 432 w 1749"/>
                <a:gd name="T59" fmla="*/ 303 h 2611"/>
                <a:gd name="T60" fmla="*/ 804 w 1749"/>
                <a:gd name="T61" fmla="*/ 604 h 2611"/>
                <a:gd name="T62" fmla="*/ 1027 w 1749"/>
                <a:gd name="T63" fmla="*/ 863 h 2611"/>
                <a:gd name="T64" fmla="*/ 1260 w 1749"/>
                <a:gd name="T65" fmla="*/ 1232 h 2611"/>
                <a:gd name="T66" fmla="*/ 1412 w 1749"/>
                <a:gd name="T67" fmla="*/ 1578 h 2611"/>
                <a:gd name="T68" fmla="*/ 1524 w 1749"/>
                <a:gd name="T69" fmla="*/ 2015 h 2611"/>
                <a:gd name="T70" fmla="*/ 1561 w 1749"/>
                <a:gd name="T71" fmla="*/ 2391 h 2611"/>
                <a:gd name="T72" fmla="*/ 1554 w 1749"/>
                <a:gd name="T73" fmla="*/ 2536 h 2611"/>
                <a:gd name="T74" fmla="*/ 1559 w 1749"/>
                <a:gd name="T75" fmla="*/ 2584 h 2611"/>
                <a:gd name="T76" fmla="*/ 1593 w 1749"/>
                <a:gd name="T77" fmla="*/ 2611 h 2611"/>
                <a:gd name="T78" fmla="*/ 1619 w 1749"/>
                <a:gd name="T79" fmla="*/ 2562 h 2611"/>
                <a:gd name="T80" fmla="*/ 1695 w 1749"/>
                <a:gd name="T81" fmla="*/ 2462 h 2611"/>
                <a:gd name="T82" fmla="*/ 1749 w 1749"/>
                <a:gd name="T83" fmla="*/ 2224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9" h="2611">
                  <a:moveTo>
                    <a:pt x="1732" y="2015"/>
                  </a:moveTo>
                  <a:lnTo>
                    <a:pt x="1720" y="1928"/>
                  </a:lnTo>
                  <a:lnTo>
                    <a:pt x="1685" y="1755"/>
                  </a:lnTo>
                  <a:lnTo>
                    <a:pt x="1638" y="1585"/>
                  </a:lnTo>
                  <a:lnTo>
                    <a:pt x="1577" y="1419"/>
                  </a:lnTo>
                  <a:lnTo>
                    <a:pt x="1542" y="1339"/>
                  </a:lnTo>
                  <a:lnTo>
                    <a:pt x="1502" y="1253"/>
                  </a:lnTo>
                  <a:lnTo>
                    <a:pt x="1458" y="1170"/>
                  </a:lnTo>
                  <a:lnTo>
                    <a:pt x="1436" y="1121"/>
                  </a:lnTo>
                  <a:lnTo>
                    <a:pt x="1413" y="1073"/>
                  </a:lnTo>
                  <a:lnTo>
                    <a:pt x="1373" y="997"/>
                  </a:lnTo>
                  <a:lnTo>
                    <a:pt x="1281" y="842"/>
                  </a:lnTo>
                  <a:lnTo>
                    <a:pt x="1173" y="691"/>
                  </a:lnTo>
                  <a:lnTo>
                    <a:pt x="1053" y="551"/>
                  </a:lnTo>
                  <a:lnTo>
                    <a:pt x="918" y="425"/>
                  </a:lnTo>
                  <a:lnTo>
                    <a:pt x="808" y="343"/>
                  </a:lnTo>
                  <a:lnTo>
                    <a:pt x="730" y="297"/>
                  </a:lnTo>
                  <a:lnTo>
                    <a:pt x="649" y="258"/>
                  </a:lnTo>
                  <a:lnTo>
                    <a:pt x="566" y="225"/>
                  </a:lnTo>
                  <a:lnTo>
                    <a:pt x="481" y="201"/>
                  </a:lnTo>
                  <a:lnTo>
                    <a:pt x="391" y="185"/>
                  </a:lnTo>
                  <a:lnTo>
                    <a:pt x="346" y="181"/>
                  </a:lnTo>
                  <a:lnTo>
                    <a:pt x="419" y="180"/>
                  </a:lnTo>
                  <a:lnTo>
                    <a:pt x="490" y="177"/>
                  </a:lnTo>
                  <a:lnTo>
                    <a:pt x="708" y="170"/>
                  </a:lnTo>
                  <a:lnTo>
                    <a:pt x="925" y="159"/>
                  </a:lnTo>
                  <a:lnTo>
                    <a:pt x="938" y="158"/>
                  </a:lnTo>
                  <a:lnTo>
                    <a:pt x="953" y="142"/>
                  </a:lnTo>
                  <a:lnTo>
                    <a:pt x="953" y="122"/>
                  </a:lnTo>
                  <a:lnTo>
                    <a:pt x="938" y="106"/>
                  </a:lnTo>
                  <a:lnTo>
                    <a:pt x="925" y="103"/>
                  </a:lnTo>
                  <a:lnTo>
                    <a:pt x="898" y="101"/>
                  </a:lnTo>
                  <a:lnTo>
                    <a:pt x="870" y="98"/>
                  </a:lnTo>
                  <a:lnTo>
                    <a:pt x="865" y="97"/>
                  </a:lnTo>
                  <a:lnTo>
                    <a:pt x="859" y="97"/>
                  </a:lnTo>
                  <a:lnTo>
                    <a:pt x="835" y="94"/>
                  </a:lnTo>
                  <a:lnTo>
                    <a:pt x="811" y="93"/>
                  </a:lnTo>
                  <a:lnTo>
                    <a:pt x="839" y="91"/>
                  </a:lnTo>
                  <a:lnTo>
                    <a:pt x="867" y="88"/>
                  </a:lnTo>
                  <a:lnTo>
                    <a:pt x="879" y="85"/>
                  </a:lnTo>
                  <a:lnTo>
                    <a:pt x="893" y="70"/>
                  </a:lnTo>
                  <a:lnTo>
                    <a:pt x="894" y="50"/>
                  </a:lnTo>
                  <a:lnTo>
                    <a:pt x="884" y="35"/>
                  </a:lnTo>
                  <a:lnTo>
                    <a:pt x="874" y="31"/>
                  </a:lnTo>
                  <a:lnTo>
                    <a:pt x="866" y="24"/>
                  </a:lnTo>
                  <a:lnTo>
                    <a:pt x="854" y="23"/>
                  </a:lnTo>
                  <a:lnTo>
                    <a:pt x="817" y="22"/>
                  </a:lnTo>
                  <a:lnTo>
                    <a:pt x="779" y="22"/>
                  </a:lnTo>
                  <a:lnTo>
                    <a:pt x="608" y="10"/>
                  </a:lnTo>
                  <a:lnTo>
                    <a:pt x="266" y="0"/>
                  </a:lnTo>
                  <a:lnTo>
                    <a:pt x="95" y="1"/>
                  </a:lnTo>
                  <a:lnTo>
                    <a:pt x="80" y="2"/>
                  </a:lnTo>
                  <a:lnTo>
                    <a:pt x="73" y="10"/>
                  </a:lnTo>
                  <a:lnTo>
                    <a:pt x="62" y="11"/>
                  </a:lnTo>
                  <a:lnTo>
                    <a:pt x="47" y="24"/>
                  </a:lnTo>
                  <a:lnTo>
                    <a:pt x="43" y="33"/>
                  </a:lnTo>
                  <a:lnTo>
                    <a:pt x="34" y="30"/>
                  </a:lnTo>
                  <a:lnTo>
                    <a:pt x="16" y="32"/>
                  </a:lnTo>
                  <a:lnTo>
                    <a:pt x="3" y="44"/>
                  </a:lnTo>
                  <a:lnTo>
                    <a:pt x="0" y="61"/>
                  </a:lnTo>
                  <a:lnTo>
                    <a:pt x="5" y="70"/>
                  </a:lnTo>
                  <a:lnTo>
                    <a:pt x="89" y="184"/>
                  </a:lnTo>
                  <a:lnTo>
                    <a:pt x="220" y="351"/>
                  </a:lnTo>
                  <a:lnTo>
                    <a:pt x="314" y="457"/>
                  </a:lnTo>
                  <a:lnTo>
                    <a:pt x="362" y="508"/>
                  </a:lnTo>
                  <a:lnTo>
                    <a:pt x="414" y="573"/>
                  </a:lnTo>
                  <a:lnTo>
                    <a:pt x="520" y="698"/>
                  </a:lnTo>
                  <a:lnTo>
                    <a:pt x="574" y="759"/>
                  </a:lnTo>
                  <a:lnTo>
                    <a:pt x="583" y="767"/>
                  </a:lnTo>
                  <a:lnTo>
                    <a:pt x="601" y="766"/>
                  </a:lnTo>
                  <a:lnTo>
                    <a:pt x="613" y="753"/>
                  </a:lnTo>
                  <a:lnTo>
                    <a:pt x="616" y="735"/>
                  </a:lnTo>
                  <a:lnTo>
                    <a:pt x="609" y="724"/>
                  </a:lnTo>
                  <a:lnTo>
                    <a:pt x="599" y="713"/>
                  </a:lnTo>
                  <a:lnTo>
                    <a:pt x="587" y="700"/>
                  </a:lnTo>
                  <a:lnTo>
                    <a:pt x="599" y="701"/>
                  </a:lnTo>
                  <a:lnTo>
                    <a:pt x="617" y="688"/>
                  </a:lnTo>
                  <a:lnTo>
                    <a:pt x="621" y="676"/>
                  </a:lnTo>
                  <a:lnTo>
                    <a:pt x="640" y="696"/>
                  </a:lnTo>
                  <a:lnTo>
                    <a:pt x="660" y="715"/>
                  </a:lnTo>
                  <a:lnTo>
                    <a:pt x="670" y="722"/>
                  </a:lnTo>
                  <a:lnTo>
                    <a:pt x="691" y="720"/>
                  </a:lnTo>
                  <a:lnTo>
                    <a:pt x="705" y="706"/>
                  </a:lnTo>
                  <a:lnTo>
                    <a:pt x="706" y="685"/>
                  </a:lnTo>
                  <a:lnTo>
                    <a:pt x="700" y="675"/>
                  </a:lnTo>
                  <a:lnTo>
                    <a:pt x="516" y="465"/>
                  </a:lnTo>
                  <a:lnTo>
                    <a:pt x="332" y="255"/>
                  </a:lnTo>
                  <a:lnTo>
                    <a:pt x="346" y="260"/>
                  </a:lnTo>
                  <a:lnTo>
                    <a:pt x="360" y="267"/>
                  </a:lnTo>
                  <a:lnTo>
                    <a:pt x="432" y="303"/>
                  </a:lnTo>
                  <a:lnTo>
                    <a:pt x="565" y="390"/>
                  </a:lnTo>
                  <a:lnTo>
                    <a:pt x="688" y="492"/>
                  </a:lnTo>
                  <a:lnTo>
                    <a:pt x="804" y="604"/>
                  </a:lnTo>
                  <a:lnTo>
                    <a:pt x="858" y="662"/>
                  </a:lnTo>
                  <a:lnTo>
                    <a:pt x="916" y="727"/>
                  </a:lnTo>
                  <a:lnTo>
                    <a:pt x="1027" y="863"/>
                  </a:lnTo>
                  <a:lnTo>
                    <a:pt x="1128" y="1006"/>
                  </a:lnTo>
                  <a:lnTo>
                    <a:pt x="1220" y="1156"/>
                  </a:lnTo>
                  <a:lnTo>
                    <a:pt x="1260" y="1232"/>
                  </a:lnTo>
                  <a:lnTo>
                    <a:pt x="1295" y="1300"/>
                  </a:lnTo>
                  <a:lnTo>
                    <a:pt x="1357" y="1438"/>
                  </a:lnTo>
                  <a:lnTo>
                    <a:pt x="1412" y="1578"/>
                  </a:lnTo>
                  <a:lnTo>
                    <a:pt x="1457" y="1722"/>
                  </a:lnTo>
                  <a:lnTo>
                    <a:pt x="1494" y="1869"/>
                  </a:lnTo>
                  <a:lnTo>
                    <a:pt x="1524" y="2015"/>
                  </a:lnTo>
                  <a:lnTo>
                    <a:pt x="1545" y="2166"/>
                  </a:lnTo>
                  <a:lnTo>
                    <a:pt x="1558" y="2315"/>
                  </a:lnTo>
                  <a:lnTo>
                    <a:pt x="1561" y="2391"/>
                  </a:lnTo>
                  <a:lnTo>
                    <a:pt x="1558" y="2459"/>
                  </a:lnTo>
                  <a:lnTo>
                    <a:pt x="1553" y="2526"/>
                  </a:lnTo>
                  <a:lnTo>
                    <a:pt x="1554" y="2536"/>
                  </a:lnTo>
                  <a:lnTo>
                    <a:pt x="1561" y="2544"/>
                  </a:lnTo>
                  <a:lnTo>
                    <a:pt x="1559" y="2565"/>
                  </a:lnTo>
                  <a:lnTo>
                    <a:pt x="1559" y="2584"/>
                  </a:lnTo>
                  <a:lnTo>
                    <a:pt x="1561" y="2596"/>
                  </a:lnTo>
                  <a:lnTo>
                    <a:pt x="1574" y="2609"/>
                  </a:lnTo>
                  <a:lnTo>
                    <a:pt x="1593" y="2611"/>
                  </a:lnTo>
                  <a:lnTo>
                    <a:pt x="1610" y="2602"/>
                  </a:lnTo>
                  <a:lnTo>
                    <a:pt x="1614" y="2592"/>
                  </a:lnTo>
                  <a:lnTo>
                    <a:pt x="1619" y="2562"/>
                  </a:lnTo>
                  <a:lnTo>
                    <a:pt x="1624" y="2534"/>
                  </a:lnTo>
                  <a:lnTo>
                    <a:pt x="1653" y="2513"/>
                  </a:lnTo>
                  <a:lnTo>
                    <a:pt x="1695" y="2462"/>
                  </a:lnTo>
                  <a:lnTo>
                    <a:pt x="1724" y="2402"/>
                  </a:lnTo>
                  <a:lnTo>
                    <a:pt x="1741" y="2333"/>
                  </a:lnTo>
                  <a:lnTo>
                    <a:pt x="1749" y="2224"/>
                  </a:lnTo>
                  <a:lnTo>
                    <a:pt x="1739" y="2079"/>
                  </a:lnTo>
                  <a:lnTo>
                    <a:pt x="1732" y="20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3">
              <a:extLst>
                <a:ext uri="{FF2B5EF4-FFF2-40B4-BE49-F238E27FC236}">
                  <a16:creationId xmlns="" xmlns:a16="http://schemas.microsoft.com/office/drawing/2014/main" id="{62729B96-704A-44F7-817D-743DB7EE341C}"/>
                </a:ext>
              </a:extLst>
            </p:cNvPr>
            <p:cNvSpPr>
              <a:spLocks/>
            </p:cNvSpPr>
            <p:nvPr/>
          </p:nvSpPr>
          <p:spPr bwMode="auto">
            <a:xfrm rot="9000000" flipH="1">
              <a:off x="8125622" y="4795500"/>
              <a:ext cx="636175" cy="1050925"/>
            </a:xfrm>
            <a:custGeom>
              <a:avLst/>
              <a:gdLst>
                <a:gd name="T0" fmla="*/ 1563 w 1594"/>
                <a:gd name="T1" fmla="*/ 270 h 2645"/>
                <a:gd name="T2" fmla="*/ 1576 w 1594"/>
                <a:gd name="T3" fmla="*/ 235 h 2645"/>
                <a:gd name="T4" fmla="*/ 1548 w 1594"/>
                <a:gd name="T5" fmla="*/ 213 h 2645"/>
                <a:gd name="T6" fmla="*/ 1528 w 1594"/>
                <a:gd name="T7" fmla="*/ 192 h 2645"/>
                <a:gd name="T8" fmla="*/ 1494 w 1594"/>
                <a:gd name="T9" fmla="*/ 192 h 2645"/>
                <a:gd name="T10" fmla="*/ 1145 w 1594"/>
                <a:gd name="T11" fmla="*/ 62 h 2645"/>
                <a:gd name="T12" fmla="*/ 1079 w 1594"/>
                <a:gd name="T13" fmla="*/ 40 h 2645"/>
                <a:gd name="T14" fmla="*/ 969 w 1594"/>
                <a:gd name="T15" fmla="*/ 0 h 2645"/>
                <a:gd name="T16" fmla="*/ 943 w 1594"/>
                <a:gd name="T17" fmla="*/ 31 h 2645"/>
                <a:gd name="T18" fmla="*/ 932 w 1594"/>
                <a:gd name="T19" fmla="*/ 30 h 2645"/>
                <a:gd name="T20" fmla="*/ 924 w 1594"/>
                <a:gd name="T21" fmla="*/ 28 h 2645"/>
                <a:gd name="T22" fmla="*/ 900 w 1594"/>
                <a:gd name="T23" fmla="*/ 40 h 2645"/>
                <a:gd name="T24" fmla="*/ 885 w 1594"/>
                <a:gd name="T25" fmla="*/ 38 h 2645"/>
                <a:gd name="T26" fmla="*/ 871 w 1594"/>
                <a:gd name="T27" fmla="*/ 91 h 2645"/>
                <a:gd name="T28" fmla="*/ 1103 w 1594"/>
                <a:gd name="T29" fmla="*/ 172 h 2645"/>
                <a:gd name="T30" fmla="*/ 1141 w 1594"/>
                <a:gd name="T31" fmla="*/ 193 h 2645"/>
                <a:gd name="T32" fmla="*/ 1284 w 1594"/>
                <a:gd name="T33" fmla="*/ 236 h 2645"/>
                <a:gd name="T34" fmla="*/ 926 w 1594"/>
                <a:gd name="T35" fmla="*/ 378 h 2645"/>
                <a:gd name="T36" fmla="*/ 567 w 1594"/>
                <a:gd name="T37" fmla="*/ 673 h 2645"/>
                <a:gd name="T38" fmla="*/ 344 w 1594"/>
                <a:gd name="T39" fmla="*/ 991 h 2645"/>
                <a:gd name="T40" fmla="*/ 220 w 1594"/>
                <a:gd name="T41" fmla="*/ 1286 h 2645"/>
                <a:gd name="T42" fmla="*/ 58 w 1594"/>
                <a:gd name="T43" fmla="*/ 1689 h 2645"/>
                <a:gd name="T44" fmla="*/ 1 w 1594"/>
                <a:gd name="T45" fmla="*/ 2202 h 2645"/>
                <a:gd name="T46" fmla="*/ 61 w 1594"/>
                <a:gd name="T47" fmla="*/ 2495 h 2645"/>
                <a:gd name="T48" fmla="*/ 115 w 1594"/>
                <a:gd name="T49" fmla="*/ 2618 h 2645"/>
                <a:gd name="T50" fmla="*/ 138 w 1594"/>
                <a:gd name="T51" fmla="*/ 2608 h 2645"/>
                <a:gd name="T52" fmla="*/ 83 w 1594"/>
                <a:gd name="T53" fmla="*/ 2438 h 2645"/>
                <a:gd name="T54" fmla="*/ 143 w 1594"/>
                <a:gd name="T55" fmla="*/ 2543 h 2645"/>
                <a:gd name="T56" fmla="*/ 213 w 1594"/>
                <a:gd name="T57" fmla="*/ 2643 h 2645"/>
                <a:gd name="T58" fmla="*/ 250 w 1594"/>
                <a:gd name="T59" fmla="*/ 2627 h 2645"/>
                <a:gd name="T60" fmla="*/ 277 w 1594"/>
                <a:gd name="T61" fmla="*/ 2623 h 2645"/>
                <a:gd name="T62" fmla="*/ 290 w 1594"/>
                <a:gd name="T63" fmla="*/ 2587 h 2645"/>
                <a:gd name="T64" fmla="*/ 216 w 1594"/>
                <a:gd name="T65" fmla="*/ 2422 h 2645"/>
                <a:gd name="T66" fmla="*/ 176 w 1594"/>
                <a:gd name="T67" fmla="*/ 1975 h 2645"/>
                <a:gd name="T68" fmla="*/ 203 w 1594"/>
                <a:gd name="T69" fmla="*/ 1633 h 2645"/>
                <a:gd name="T70" fmla="*/ 335 w 1594"/>
                <a:gd name="T71" fmla="*/ 1313 h 2645"/>
                <a:gd name="T72" fmla="*/ 531 w 1594"/>
                <a:gd name="T73" fmla="*/ 1007 h 2645"/>
                <a:gd name="T74" fmla="*/ 828 w 1594"/>
                <a:gd name="T75" fmla="*/ 660 h 2645"/>
                <a:gd name="T76" fmla="*/ 985 w 1594"/>
                <a:gd name="T77" fmla="*/ 537 h 2645"/>
                <a:gd name="T78" fmla="*/ 1171 w 1594"/>
                <a:gd name="T79" fmla="*/ 464 h 2645"/>
                <a:gd name="T80" fmla="*/ 1035 w 1594"/>
                <a:gd name="T81" fmla="*/ 632 h 2645"/>
                <a:gd name="T82" fmla="*/ 1055 w 1594"/>
                <a:gd name="T83" fmla="*/ 669 h 2645"/>
                <a:gd name="T84" fmla="*/ 1077 w 1594"/>
                <a:gd name="T85" fmla="*/ 702 h 2645"/>
                <a:gd name="T86" fmla="*/ 1139 w 1594"/>
                <a:gd name="T87" fmla="*/ 669 h 2645"/>
                <a:gd name="T88" fmla="*/ 1202 w 1594"/>
                <a:gd name="T89" fmla="*/ 649 h 2645"/>
                <a:gd name="T90" fmla="*/ 1279 w 1594"/>
                <a:gd name="T91" fmla="*/ 573 h 2645"/>
                <a:gd name="T92" fmla="*/ 1580 w 1594"/>
                <a:gd name="T93" fmla="*/ 327 h 2645"/>
                <a:gd name="T94" fmla="*/ 1591 w 1594"/>
                <a:gd name="T95" fmla="*/ 290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94" h="2645">
                  <a:moveTo>
                    <a:pt x="1573" y="273"/>
                  </a:moveTo>
                  <a:lnTo>
                    <a:pt x="1568" y="271"/>
                  </a:lnTo>
                  <a:lnTo>
                    <a:pt x="1563" y="270"/>
                  </a:lnTo>
                  <a:lnTo>
                    <a:pt x="1569" y="266"/>
                  </a:lnTo>
                  <a:lnTo>
                    <a:pt x="1577" y="251"/>
                  </a:lnTo>
                  <a:lnTo>
                    <a:pt x="1576" y="235"/>
                  </a:lnTo>
                  <a:lnTo>
                    <a:pt x="1567" y="220"/>
                  </a:lnTo>
                  <a:lnTo>
                    <a:pt x="1558" y="215"/>
                  </a:lnTo>
                  <a:lnTo>
                    <a:pt x="1548" y="213"/>
                  </a:lnTo>
                  <a:lnTo>
                    <a:pt x="1539" y="209"/>
                  </a:lnTo>
                  <a:lnTo>
                    <a:pt x="1537" y="202"/>
                  </a:lnTo>
                  <a:lnTo>
                    <a:pt x="1528" y="192"/>
                  </a:lnTo>
                  <a:lnTo>
                    <a:pt x="1515" y="187"/>
                  </a:lnTo>
                  <a:lnTo>
                    <a:pt x="1501" y="188"/>
                  </a:lnTo>
                  <a:lnTo>
                    <a:pt x="1494" y="192"/>
                  </a:lnTo>
                  <a:lnTo>
                    <a:pt x="1345" y="137"/>
                  </a:lnTo>
                  <a:lnTo>
                    <a:pt x="1196" y="83"/>
                  </a:lnTo>
                  <a:lnTo>
                    <a:pt x="1145" y="62"/>
                  </a:lnTo>
                  <a:lnTo>
                    <a:pt x="1095" y="41"/>
                  </a:lnTo>
                  <a:lnTo>
                    <a:pt x="1087" y="39"/>
                  </a:lnTo>
                  <a:lnTo>
                    <a:pt x="1079" y="40"/>
                  </a:lnTo>
                  <a:lnTo>
                    <a:pt x="1029" y="21"/>
                  </a:lnTo>
                  <a:lnTo>
                    <a:pt x="977" y="3"/>
                  </a:lnTo>
                  <a:lnTo>
                    <a:pt x="969" y="0"/>
                  </a:lnTo>
                  <a:lnTo>
                    <a:pt x="956" y="3"/>
                  </a:lnTo>
                  <a:lnTo>
                    <a:pt x="943" y="18"/>
                  </a:lnTo>
                  <a:lnTo>
                    <a:pt x="943" y="31"/>
                  </a:lnTo>
                  <a:lnTo>
                    <a:pt x="937" y="31"/>
                  </a:lnTo>
                  <a:lnTo>
                    <a:pt x="932" y="30"/>
                  </a:lnTo>
                  <a:lnTo>
                    <a:pt x="932" y="30"/>
                  </a:lnTo>
                  <a:lnTo>
                    <a:pt x="932" y="30"/>
                  </a:lnTo>
                  <a:lnTo>
                    <a:pt x="928" y="30"/>
                  </a:lnTo>
                  <a:lnTo>
                    <a:pt x="924" y="28"/>
                  </a:lnTo>
                  <a:lnTo>
                    <a:pt x="916" y="28"/>
                  </a:lnTo>
                  <a:lnTo>
                    <a:pt x="904" y="35"/>
                  </a:lnTo>
                  <a:lnTo>
                    <a:pt x="900" y="40"/>
                  </a:lnTo>
                  <a:lnTo>
                    <a:pt x="899" y="40"/>
                  </a:lnTo>
                  <a:lnTo>
                    <a:pt x="898" y="40"/>
                  </a:lnTo>
                  <a:lnTo>
                    <a:pt x="885" y="38"/>
                  </a:lnTo>
                  <a:lnTo>
                    <a:pt x="867" y="49"/>
                  </a:lnTo>
                  <a:lnTo>
                    <a:pt x="862" y="70"/>
                  </a:lnTo>
                  <a:lnTo>
                    <a:pt x="871" y="91"/>
                  </a:lnTo>
                  <a:lnTo>
                    <a:pt x="882" y="96"/>
                  </a:lnTo>
                  <a:lnTo>
                    <a:pt x="992" y="135"/>
                  </a:lnTo>
                  <a:lnTo>
                    <a:pt x="1103" y="172"/>
                  </a:lnTo>
                  <a:lnTo>
                    <a:pt x="1110" y="180"/>
                  </a:lnTo>
                  <a:lnTo>
                    <a:pt x="1132" y="190"/>
                  </a:lnTo>
                  <a:lnTo>
                    <a:pt x="1141" y="193"/>
                  </a:lnTo>
                  <a:lnTo>
                    <a:pt x="1149" y="189"/>
                  </a:lnTo>
                  <a:lnTo>
                    <a:pt x="1217" y="213"/>
                  </a:lnTo>
                  <a:lnTo>
                    <a:pt x="1284" y="236"/>
                  </a:lnTo>
                  <a:lnTo>
                    <a:pt x="1209" y="255"/>
                  </a:lnTo>
                  <a:lnTo>
                    <a:pt x="1064" y="308"/>
                  </a:lnTo>
                  <a:lnTo>
                    <a:pt x="926" y="378"/>
                  </a:lnTo>
                  <a:lnTo>
                    <a:pt x="797" y="464"/>
                  </a:lnTo>
                  <a:lnTo>
                    <a:pt x="677" y="562"/>
                  </a:lnTo>
                  <a:lnTo>
                    <a:pt x="567" y="673"/>
                  </a:lnTo>
                  <a:lnTo>
                    <a:pt x="469" y="793"/>
                  </a:lnTo>
                  <a:lnTo>
                    <a:pt x="382" y="923"/>
                  </a:lnTo>
                  <a:lnTo>
                    <a:pt x="344" y="991"/>
                  </a:lnTo>
                  <a:lnTo>
                    <a:pt x="308" y="1063"/>
                  </a:lnTo>
                  <a:lnTo>
                    <a:pt x="246" y="1211"/>
                  </a:lnTo>
                  <a:lnTo>
                    <a:pt x="220" y="1286"/>
                  </a:lnTo>
                  <a:lnTo>
                    <a:pt x="181" y="1362"/>
                  </a:lnTo>
                  <a:lnTo>
                    <a:pt x="112" y="1522"/>
                  </a:lnTo>
                  <a:lnTo>
                    <a:pt x="58" y="1689"/>
                  </a:lnTo>
                  <a:lnTo>
                    <a:pt x="20" y="1859"/>
                  </a:lnTo>
                  <a:lnTo>
                    <a:pt x="0" y="2031"/>
                  </a:lnTo>
                  <a:lnTo>
                    <a:pt x="1" y="2202"/>
                  </a:lnTo>
                  <a:lnTo>
                    <a:pt x="18" y="2329"/>
                  </a:lnTo>
                  <a:lnTo>
                    <a:pt x="36" y="2413"/>
                  </a:lnTo>
                  <a:lnTo>
                    <a:pt x="61" y="2495"/>
                  </a:lnTo>
                  <a:lnTo>
                    <a:pt x="93" y="2574"/>
                  </a:lnTo>
                  <a:lnTo>
                    <a:pt x="111" y="2614"/>
                  </a:lnTo>
                  <a:lnTo>
                    <a:pt x="115" y="2618"/>
                  </a:lnTo>
                  <a:lnTo>
                    <a:pt x="124" y="2621"/>
                  </a:lnTo>
                  <a:lnTo>
                    <a:pt x="134" y="2617"/>
                  </a:lnTo>
                  <a:lnTo>
                    <a:pt x="138" y="2608"/>
                  </a:lnTo>
                  <a:lnTo>
                    <a:pt x="137" y="2603"/>
                  </a:lnTo>
                  <a:lnTo>
                    <a:pt x="116" y="2548"/>
                  </a:lnTo>
                  <a:lnTo>
                    <a:pt x="83" y="2438"/>
                  </a:lnTo>
                  <a:lnTo>
                    <a:pt x="70" y="2382"/>
                  </a:lnTo>
                  <a:lnTo>
                    <a:pt x="94" y="2447"/>
                  </a:lnTo>
                  <a:lnTo>
                    <a:pt x="143" y="2543"/>
                  </a:lnTo>
                  <a:lnTo>
                    <a:pt x="185" y="2605"/>
                  </a:lnTo>
                  <a:lnTo>
                    <a:pt x="208" y="2636"/>
                  </a:lnTo>
                  <a:lnTo>
                    <a:pt x="213" y="2643"/>
                  </a:lnTo>
                  <a:lnTo>
                    <a:pt x="228" y="2645"/>
                  </a:lnTo>
                  <a:lnTo>
                    <a:pt x="241" y="2639"/>
                  </a:lnTo>
                  <a:lnTo>
                    <a:pt x="250" y="2627"/>
                  </a:lnTo>
                  <a:lnTo>
                    <a:pt x="251" y="2619"/>
                  </a:lnTo>
                  <a:lnTo>
                    <a:pt x="260" y="2625"/>
                  </a:lnTo>
                  <a:lnTo>
                    <a:pt x="277" y="2623"/>
                  </a:lnTo>
                  <a:lnTo>
                    <a:pt x="290" y="2613"/>
                  </a:lnTo>
                  <a:lnTo>
                    <a:pt x="294" y="2597"/>
                  </a:lnTo>
                  <a:lnTo>
                    <a:pt x="290" y="2587"/>
                  </a:lnTo>
                  <a:lnTo>
                    <a:pt x="268" y="2547"/>
                  </a:lnTo>
                  <a:lnTo>
                    <a:pt x="232" y="2464"/>
                  </a:lnTo>
                  <a:lnTo>
                    <a:pt x="216" y="2422"/>
                  </a:lnTo>
                  <a:lnTo>
                    <a:pt x="202" y="2333"/>
                  </a:lnTo>
                  <a:lnTo>
                    <a:pt x="184" y="2155"/>
                  </a:lnTo>
                  <a:lnTo>
                    <a:pt x="176" y="1975"/>
                  </a:lnTo>
                  <a:lnTo>
                    <a:pt x="181" y="1796"/>
                  </a:lnTo>
                  <a:lnTo>
                    <a:pt x="189" y="1707"/>
                  </a:lnTo>
                  <a:lnTo>
                    <a:pt x="203" y="1633"/>
                  </a:lnTo>
                  <a:lnTo>
                    <a:pt x="223" y="1560"/>
                  </a:lnTo>
                  <a:lnTo>
                    <a:pt x="255" y="1476"/>
                  </a:lnTo>
                  <a:lnTo>
                    <a:pt x="335" y="1313"/>
                  </a:lnTo>
                  <a:lnTo>
                    <a:pt x="381" y="1235"/>
                  </a:lnTo>
                  <a:lnTo>
                    <a:pt x="429" y="1159"/>
                  </a:lnTo>
                  <a:lnTo>
                    <a:pt x="531" y="1007"/>
                  </a:lnTo>
                  <a:lnTo>
                    <a:pt x="644" y="862"/>
                  </a:lnTo>
                  <a:lnTo>
                    <a:pt x="764" y="724"/>
                  </a:lnTo>
                  <a:lnTo>
                    <a:pt x="828" y="660"/>
                  </a:lnTo>
                  <a:lnTo>
                    <a:pt x="869" y="622"/>
                  </a:lnTo>
                  <a:lnTo>
                    <a:pt x="912" y="586"/>
                  </a:lnTo>
                  <a:lnTo>
                    <a:pt x="985" y="537"/>
                  </a:lnTo>
                  <a:lnTo>
                    <a:pt x="1139" y="450"/>
                  </a:lnTo>
                  <a:lnTo>
                    <a:pt x="1219" y="412"/>
                  </a:lnTo>
                  <a:lnTo>
                    <a:pt x="1171" y="464"/>
                  </a:lnTo>
                  <a:lnTo>
                    <a:pt x="1082" y="572"/>
                  </a:lnTo>
                  <a:lnTo>
                    <a:pt x="1039" y="627"/>
                  </a:lnTo>
                  <a:lnTo>
                    <a:pt x="1035" y="632"/>
                  </a:lnTo>
                  <a:lnTo>
                    <a:pt x="1034" y="645"/>
                  </a:lnTo>
                  <a:lnTo>
                    <a:pt x="1043" y="662"/>
                  </a:lnTo>
                  <a:lnTo>
                    <a:pt x="1055" y="669"/>
                  </a:lnTo>
                  <a:lnTo>
                    <a:pt x="1052" y="678"/>
                  </a:lnTo>
                  <a:lnTo>
                    <a:pt x="1060" y="693"/>
                  </a:lnTo>
                  <a:lnTo>
                    <a:pt x="1077" y="702"/>
                  </a:lnTo>
                  <a:lnTo>
                    <a:pt x="1096" y="702"/>
                  </a:lnTo>
                  <a:lnTo>
                    <a:pt x="1105" y="697"/>
                  </a:lnTo>
                  <a:lnTo>
                    <a:pt x="1139" y="669"/>
                  </a:lnTo>
                  <a:lnTo>
                    <a:pt x="1173" y="639"/>
                  </a:lnTo>
                  <a:lnTo>
                    <a:pt x="1180" y="647"/>
                  </a:lnTo>
                  <a:lnTo>
                    <a:pt x="1202" y="649"/>
                  </a:lnTo>
                  <a:lnTo>
                    <a:pt x="1214" y="642"/>
                  </a:lnTo>
                  <a:lnTo>
                    <a:pt x="1248" y="608"/>
                  </a:lnTo>
                  <a:lnTo>
                    <a:pt x="1279" y="573"/>
                  </a:lnTo>
                  <a:lnTo>
                    <a:pt x="1349" y="505"/>
                  </a:lnTo>
                  <a:lnTo>
                    <a:pt x="1499" y="382"/>
                  </a:lnTo>
                  <a:lnTo>
                    <a:pt x="1580" y="327"/>
                  </a:lnTo>
                  <a:lnTo>
                    <a:pt x="1587" y="321"/>
                  </a:lnTo>
                  <a:lnTo>
                    <a:pt x="1594" y="306"/>
                  </a:lnTo>
                  <a:lnTo>
                    <a:pt x="1591" y="290"/>
                  </a:lnTo>
                  <a:lnTo>
                    <a:pt x="1581" y="277"/>
                  </a:lnTo>
                  <a:lnTo>
                    <a:pt x="1573" y="27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0">
              <a:extLst>
                <a:ext uri="{FF2B5EF4-FFF2-40B4-BE49-F238E27FC236}">
                  <a16:creationId xmlns="" xmlns:a16="http://schemas.microsoft.com/office/drawing/2014/main" id="{5854C37D-9D2E-4E75-8D78-076D1A3F388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692629" y="3673598"/>
              <a:ext cx="280988" cy="1006475"/>
            </a:xfrm>
            <a:custGeom>
              <a:avLst/>
              <a:gdLst>
                <a:gd name="T0" fmla="*/ 624 w 705"/>
                <a:gd name="T1" fmla="*/ 494 h 2533"/>
                <a:gd name="T2" fmla="*/ 488 w 705"/>
                <a:gd name="T3" fmla="*/ 168 h 2533"/>
                <a:gd name="T4" fmla="*/ 431 w 705"/>
                <a:gd name="T5" fmla="*/ 8 h 2533"/>
                <a:gd name="T6" fmla="*/ 400 w 705"/>
                <a:gd name="T7" fmla="*/ 6 h 2533"/>
                <a:gd name="T8" fmla="*/ 391 w 705"/>
                <a:gd name="T9" fmla="*/ 30 h 2533"/>
                <a:gd name="T10" fmla="*/ 396 w 705"/>
                <a:gd name="T11" fmla="*/ 56 h 2533"/>
                <a:gd name="T12" fmla="*/ 396 w 705"/>
                <a:gd name="T13" fmla="*/ 59 h 2533"/>
                <a:gd name="T14" fmla="*/ 392 w 705"/>
                <a:gd name="T15" fmla="*/ 69 h 2533"/>
                <a:gd name="T16" fmla="*/ 386 w 705"/>
                <a:gd name="T17" fmla="*/ 81 h 2533"/>
                <a:gd name="T18" fmla="*/ 379 w 705"/>
                <a:gd name="T19" fmla="*/ 78 h 2533"/>
                <a:gd name="T20" fmla="*/ 377 w 705"/>
                <a:gd name="T21" fmla="*/ 74 h 2533"/>
                <a:gd name="T22" fmla="*/ 378 w 705"/>
                <a:gd name="T23" fmla="*/ 72 h 2533"/>
                <a:gd name="T24" fmla="*/ 375 w 705"/>
                <a:gd name="T25" fmla="*/ 47 h 2533"/>
                <a:gd name="T26" fmla="*/ 346 w 705"/>
                <a:gd name="T27" fmla="*/ 42 h 2533"/>
                <a:gd name="T28" fmla="*/ 339 w 705"/>
                <a:gd name="T29" fmla="*/ 51 h 2533"/>
                <a:gd name="T30" fmla="*/ 330 w 705"/>
                <a:gd name="T31" fmla="*/ 61 h 2533"/>
                <a:gd name="T32" fmla="*/ 300 w 705"/>
                <a:gd name="T33" fmla="*/ 125 h 2533"/>
                <a:gd name="T34" fmla="*/ 220 w 705"/>
                <a:gd name="T35" fmla="*/ 271 h 2533"/>
                <a:gd name="T36" fmla="*/ 124 w 705"/>
                <a:gd name="T37" fmla="*/ 459 h 2533"/>
                <a:gd name="T38" fmla="*/ 2 w 705"/>
                <a:gd name="T39" fmla="*/ 738 h 2533"/>
                <a:gd name="T40" fmla="*/ 7 w 705"/>
                <a:gd name="T41" fmla="*/ 760 h 2533"/>
                <a:gd name="T42" fmla="*/ 37 w 705"/>
                <a:gd name="T43" fmla="*/ 763 h 2533"/>
                <a:gd name="T44" fmla="*/ 49 w 705"/>
                <a:gd name="T45" fmla="*/ 741 h 2533"/>
                <a:gd name="T46" fmla="*/ 57 w 705"/>
                <a:gd name="T47" fmla="*/ 725 h 2533"/>
                <a:gd name="T48" fmla="*/ 54 w 705"/>
                <a:gd name="T49" fmla="*/ 735 h 2533"/>
                <a:gd name="T50" fmla="*/ 51 w 705"/>
                <a:gd name="T51" fmla="*/ 753 h 2533"/>
                <a:gd name="T52" fmla="*/ 75 w 705"/>
                <a:gd name="T53" fmla="*/ 774 h 2533"/>
                <a:gd name="T54" fmla="*/ 94 w 705"/>
                <a:gd name="T55" fmla="*/ 763 h 2533"/>
                <a:gd name="T56" fmla="*/ 121 w 705"/>
                <a:gd name="T57" fmla="*/ 704 h 2533"/>
                <a:gd name="T58" fmla="*/ 130 w 705"/>
                <a:gd name="T59" fmla="*/ 694 h 2533"/>
                <a:gd name="T60" fmla="*/ 155 w 705"/>
                <a:gd name="T61" fmla="*/ 643 h 2533"/>
                <a:gd name="T62" fmla="*/ 158 w 705"/>
                <a:gd name="T63" fmla="*/ 648 h 2533"/>
                <a:gd name="T64" fmla="*/ 175 w 705"/>
                <a:gd name="T65" fmla="*/ 655 h 2533"/>
                <a:gd name="T66" fmla="*/ 182 w 705"/>
                <a:gd name="T67" fmla="*/ 654 h 2533"/>
                <a:gd name="T68" fmla="*/ 193 w 705"/>
                <a:gd name="T69" fmla="*/ 642 h 2533"/>
                <a:gd name="T70" fmla="*/ 181 w 705"/>
                <a:gd name="T71" fmla="*/ 625 h 2533"/>
                <a:gd name="T72" fmla="*/ 182 w 705"/>
                <a:gd name="T73" fmla="*/ 621 h 2533"/>
                <a:gd name="T74" fmla="*/ 224 w 705"/>
                <a:gd name="T75" fmla="*/ 520 h 2533"/>
                <a:gd name="T76" fmla="*/ 250 w 705"/>
                <a:gd name="T77" fmla="*/ 457 h 2533"/>
                <a:gd name="T78" fmla="*/ 307 w 705"/>
                <a:gd name="T79" fmla="*/ 337 h 2533"/>
                <a:gd name="T80" fmla="*/ 346 w 705"/>
                <a:gd name="T81" fmla="*/ 330 h 2533"/>
                <a:gd name="T82" fmla="*/ 326 w 705"/>
                <a:gd name="T83" fmla="*/ 668 h 2533"/>
                <a:gd name="T84" fmla="*/ 327 w 705"/>
                <a:gd name="T85" fmla="*/ 1722 h 2533"/>
                <a:gd name="T86" fmla="*/ 391 w 705"/>
                <a:gd name="T87" fmla="*/ 2511 h 2533"/>
                <a:gd name="T88" fmla="*/ 404 w 705"/>
                <a:gd name="T89" fmla="*/ 2527 h 2533"/>
                <a:gd name="T90" fmla="*/ 426 w 705"/>
                <a:gd name="T91" fmla="*/ 2519 h 2533"/>
                <a:gd name="T92" fmla="*/ 423 w 705"/>
                <a:gd name="T93" fmla="*/ 2472 h 2533"/>
                <a:gd name="T94" fmla="*/ 425 w 705"/>
                <a:gd name="T95" fmla="*/ 2458 h 2533"/>
                <a:gd name="T96" fmla="*/ 464 w 705"/>
                <a:gd name="T97" fmla="*/ 2527 h 2533"/>
                <a:gd name="T98" fmla="*/ 521 w 705"/>
                <a:gd name="T99" fmla="*/ 2524 h 2533"/>
                <a:gd name="T100" fmla="*/ 530 w 705"/>
                <a:gd name="T101" fmla="*/ 2508 h 2533"/>
                <a:gd name="T102" fmla="*/ 510 w 705"/>
                <a:gd name="T103" fmla="*/ 1683 h 2533"/>
                <a:gd name="T104" fmla="*/ 451 w 705"/>
                <a:gd name="T105" fmla="*/ 584 h 2533"/>
                <a:gd name="T106" fmla="*/ 528 w 705"/>
                <a:gd name="T107" fmla="*/ 525 h 2533"/>
                <a:gd name="T108" fmla="*/ 631 w 705"/>
                <a:gd name="T109" fmla="*/ 750 h 2533"/>
                <a:gd name="T110" fmla="*/ 657 w 705"/>
                <a:gd name="T111" fmla="*/ 752 h 2533"/>
                <a:gd name="T112" fmla="*/ 671 w 705"/>
                <a:gd name="T113" fmla="*/ 738 h 2533"/>
                <a:gd name="T114" fmla="*/ 690 w 705"/>
                <a:gd name="T115" fmla="*/ 720 h 2533"/>
                <a:gd name="T116" fmla="*/ 687 w 705"/>
                <a:gd name="T117" fmla="*/ 706 h 2533"/>
                <a:gd name="T118" fmla="*/ 696 w 705"/>
                <a:gd name="T119" fmla="*/ 699 h 2533"/>
                <a:gd name="T120" fmla="*/ 702 w 705"/>
                <a:gd name="T121" fmla="*/ 67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05" h="2533">
                  <a:moveTo>
                    <a:pt x="702" y="673"/>
                  </a:moveTo>
                  <a:lnTo>
                    <a:pt x="624" y="494"/>
                  </a:lnTo>
                  <a:lnTo>
                    <a:pt x="540" y="317"/>
                  </a:lnTo>
                  <a:lnTo>
                    <a:pt x="488" y="168"/>
                  </a:lnTo>
                  <a:lnTo>
                    <a:pt x="436" y="17"/>
                  </a:lnTo>
                  <a:lnTo>
                    <a:pt x="431" y="8"/>
                  </a:lnTo>
                  <a:lnTo>
                    <a:pt x="417" y="0"/>
                  </a:lnTo>
                  <a:lnTo>
                    <a:pt x="400" y="6"/>
                  </a:lnTo>
                  <a:lnTo>
                    <a:pt x="391" y="20"/>
                  </a:lnTo>
                  <a:lnTo>
                    <a:pt x="391" y="30"/>
                  </a:lnTo>
                  <a:lnTo>
                    <a:pt x="394" y="43"/>
                  </a:lnTo>
                  <a:lnTo>
                    <a:pt x="396" y="56"/>
                  </a:lnTo>
                  <a:lnTo>
                    <a:pt x="396" y="57"/>
                  </a:lnTo>
                  <a:lnTo>
                    <a:pt x="396" y="59"/>
                  </a:lnTo>
                  <a:lnTo>
                    <a:pt x="394" y="64"/>
                  </a:lnTo>
                  <a:lnTo>
                    <a:pt x="392" y="69"/>
                  </a:lnTo>
                  <a:lnTo>
                    <a:pt x="390" y="76"/>
                  </a:lnTo>
                  <a:lnTo>
                    <a:pt x="386" y="81"/>
                  </a:lnTo>
                  <a:lnTo>
                    <a:pt x="383" y="79"/>
                  </a:lnTo>
                  <a:lnTo>
                    <a:pt x="379" y="78"/>
                  </a:lnTo>
                  <a:lnTo>
                    <a:pt x="378" y="77"/>
                  </a:lnTo>
                  <a:lnTo>
                    <a:pt x="377" y="74"/>
                  </a:lnTo>
                  <a:lnTo>
                    <a:pt x="378" y="73"/>
                  </a:lnTo>
                  <a:lnTo>
                    <a:pt x="378" y="72"/>
                  </a:lnTo>
                  <a:lnTo>
                    <a:pt x="381" y="63"/>
                  </a:lnTo>
                  <a:lnTo>
                    <a:pt x="375" y="47"/>
                  </a:lnTo>
                  <a:lnTo>
                    <a:pt x="361" y="38"/>
                  </a:lnTo>
                  <a:lnTo>
                    <a:pt x="346" y="42"/>
                  </a:lnTo>
                  <a:lnTo>
                    <a:pt x="340" y="50"/>
                  </a:lnTo>
                  <a:lnTo>
                    <a:pt x="339" y="51"/>
                  </a:lnTo>
                  <a:lnTo>
                    <a:pt x="338" y="54"/>
                  </a:lnTo>
                  <a:lnTo>
                    <a:pt x="330" y="61"/>
                  </a:lnTo>
                  <a:lnTo>
                    <a:pt x="327" y="73"/>
                  </a:lnTo>
                  <a:lnTo>
                    <a:pt x="300" y="125"/>
                  </a:lnTo>
                  <a:lnTo>
                    <a:pt x="274" y="177"/>
                  </a:lnTo>
                  <a:lnTo>
                    <a:pt x="220" y="271"/>
                  </a:lnTo>
                  <a:lnTo>
                    <a:pt x="171" y="369"/>
                  </a:lnTo>
                  <a:lnTo>
                    <a:pt x="124" y="459"/>
                  </a:lnTo>
                  <a:lnTo>
                    <a:pt x="38" y="643"/>
                  </a:lnTo>
                  <a:lnTo>
                    <a:pt x="2" y="738"/>
                  </a:lnTo>
                  <a:lnTo>
                    <a:pt x="0" y="747"/>
                  </a:lnTo>
                  <a:lnTo>
                    <a:pt x="7" y="760"/>
                  </a:lnTo>
                  <a:lnTo>
                    <a:pt x="22" y="766"/>
                  </a:lnTo>
                  <a:lnTo>
                    <a:pt x="37" y="763"/>
                  </a:lnTo>
                  <a:lnTo>
                    <a:pt x="42" y="756"/>
                  </a:lnTo>
                  <a:lnTo>
                    <a:pt x="49" y="741"/>
                  </a:lnTo>
                  <a:lnTo>
                    <a:pt x="57" y="725"/>
                  </a:lnTo>
                  <a:lnTo>
                    <a:pt x="57" y="725"/>
                  </a:lnTo>
                  <a:lnTo>
                    <a:pt x="57" y="725"/>
                  </a:lnTo>
                  <a:lnTo>
                    <a:pt x="54" y="735"/>
                  </a:lnTo>
                  <a:lnTo>
                    <a:pt x="53" y="744"/>
                  </a:lnTo>
                  <a:lnTo>
                    <a:pt x="51" y="753"/>
                  </a:lnTo>
                  <a:lnTo>
                    <a:pt x="60" y="768"/>
                  </a:lnTo>
                  <a:lnTo>
                    <a:pt x="75" y="774"/>
                  </a:lnTo>
                  <a:lnTo>
                    <a:pt x="89" y="770"/>
                  </a:lnTo>
                  <a:lnTo>
                    <a:pt x="94" y="763"/>
                  </a:lnTo>
                  <a:lnTo>
                    <a:pt x="107" y="733"/>
                  </a:lnTo>
                  <a:lnTo>
                    <a:pt x="121" y="704"/>
                  </a:lnTo>
                  <a:lnTo>
                    <a:pt x="127" y="700"/>
                  </a:lnTo>
                  <a:lnTo>
                    <a:pt x="130" y="694"/>
                  </a:lnTo>
                  <a:lnTo>
                    <a:pt x="143" y="669"/>
                  </a:lnTo>
                  <a:lnTo>
                    <a:pt x="155" y="643"/>
                  </a:lnTo>
                  <a:lnTo>
                    <a:pt x="156" y="646"/>
                  </a:lnTo>
                  <a:lnTo>
                    <a:pt x="158" y="648"/>
                  </a:lnTo>
                  <a:lnTo>
                    <a:pt x="164" y="655"/>
                  </a:lnTo>
                  <a:lnTo>
                    <a:pt x="175" y="655"/>
                  </a:lnTo>
                  <a:lnTo>
                    <a:pt x="178" y="654"/>
                  </a:lnTo>
                  <a:lnTo>
                    <a:pt x="182" y="654"/>
                  </a:lnTo>
                  <a:lnTo>
                    <a:pt x="187" y="651"/>
                  </a:lnTo>
                  <a:lnTo>
                    <a:pt x="193" y="642"/>
                  </a:lnTo>
                  <a:lnTo>
                    <a:pt x="190" y="632"/>
                  </a:lnTo>
                  <a:lnTo>
                    <a:pt x="181" y="625"/>
                  </a:lnTo>
                  <a:lnTo>
                    <a:pt x="175" y="625"/>
                  </a:lnTo>
                  <a:lnTo>
                    <a:pt x="182" y="621"/>
                  </a:lnTo>
                  <a:lnTo>
                    <a:pt x="200" y="588"/>
                  </a:lnTo>
                  <a:lnTo>
                    <a:pt x="224" y="520"/>
                  </a:lnTo>
                  <a:lnTo>
                    <a:pt x="233" y="494"/>
                  </a:lnTo>
                  <a:lnTo>
                    <a:pt x="250" y="457"/>
                  </a:lnTo>
                  <a:lnTo>
                    <a:pt x="267" y="419"/>
                  </a:lnTo>
                  <a:lnTo>
                    <a:pt x="307" y="337"/>
                  </a:lnTo>
                  <a:lnTo>
                    <a:pt x="348" y="254"/>
                  </a:lnTo>
                  <a:lnTo>
                    <a:pt x="346" y="330"/>
                  </a:lnTo>
                  <a:lnTo>
                    <a:pt x="343" y="405"/>
                  </a:lnTo>
                  <a:lnTo>
                    <a:pt x="326" y="668"/>
                  </a:lnTo>
                  <a:lnTo>
                    <a:pt x="315" y="1195"/>
                  </a:lnTo>
                  <a:lnTo>
                    <a:pt x="327" y="1722"/>
                  </a:lnTo>
                  <a:lnTo>
                    <a:pt x="364" y="2248"/>
                  </a:lnTo>
                  <a:lnTo>
                    <a:pt x="391" y="2511"/>
                  </a:lnTo>
                  <a:lnTo>
                    <a:pt x="394" y="2519"/>
                  </a:lnTo>
                  <a:lnTo>
                    <a:pt x="404" y="2527"/>
                  </a:lnTo>
                  <a:lnTo>
                    <a:pt x="417" y="2527"/>
                  </a:lnTo>
                  <a:lnTo>
                    <a:pt x="426" y="2519"/>
                  </a:lnTo>
                  <a:lnTo>
                    <a:pt x="427" y="2511"/>
                  </a:lnTo>
                  <a:lnTo>
                    <a:pt x="423" y="2472"/>
                  </a:lnTo>
                  <a:lnTo>
                    <a:pt x="420" y="2433"/>
                  </a:lnTo>
                  <a:lnTo>
                    <a:pt x="425" y="2458"/>
                  </a:lnTo>
                  <a:lnTo>
                    <a:pt x="440" y="2499"/>
                  </a:lnTo>
                  <a:lnTo>
                    <a:pt x="464" y="2527"/>
                  </a:lnTo>
                  <a:lnTo>
                    <a:pt x="499" y="2533"/>
                  </a:lnTo>
                  <a:lnTo>
                    <a:pt x="521" y="2524"/>
                  </a:lnTo>
                  <a:lnTo>
                    <a:pt x="528" y="2518"/>
                  </a:lnTo>
                  <a:lnTo>
                    <a:pt x="530" y="2508"/>
                  </a:lnTo>
                  <a:lnTo>
                    <a:pt x="526" y="2232"/>
                  </a:lnTo>
                  <a:lnTo>
                    <a:pt x="510" y="1683"/>
                  </a:lnTo>
                  <a:lnTo>
                    <a:pt x="486" y="1133"/>
                  </a:lnTo>
                  <a:lnTo>
                    <a:pt x="451" y="584"/>
                  </a:lnTo>
                  <a:lnTo>
                    <a:pt x="431" y="309"/>
                  </a:lnTo>
                  <a:lnTo>
                    <a:pt x="528" y="525"/>
                  </a:lnTo>
                  <a:lnTo>
                    <a:pt x="627" y="742"/>
                  </a:lnTo>
                  <a:lnTo>
                    <a:pt x="631" y="750"/>
                  </a:lnTo>
                  <a:lnTo>
                    <a:pt x="644" y="755"/>
                  </a:lnTo>
                  <a:lnTo>
                    <a:pt x="657" y="752"/>
                  </a:lnTo>
                  <a:lnTo>
                    <a:pt x="668" y="744"/>
                  </a:lnTo>
                  <a:lnTo>
                    <a:pt x="671" y="738"/>
                  </a:lnTo>
                  <a:lnTo>
                    <a:pt x="680" y="735"/>
                  </a:lnTo>
                  <a:lnTo>
                    <a:pt x="690" y="720"/>
                  </a:lnTo>
                  <a:lnTo>
                    <a:pt x="688" y="708"/>
                  </a:lnTo>
                  <a:lnTo>
                    <a:pt x="687" y="706"/>
                  </a:lnTo>
                  <a:lnTo>
                    <a:pt x="687" y="703"/>
                  </a:lnTo>
                  <a:lnTo>
                    <a:pt x="696" y="699"/>
                  </a:lnTo>
                  <a:lnTo>
                    <a:pt x="705" y="685"/>
                  </a:lnTo>
                  <a:lnTo>
                    <a:pt x="702" y="67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99513D01-1B93-4A46-AD8A-99F85E4AD84A}"/>
              </a:ext>
            </a:extLst>
          </p:cNvPr>
          <p:cNvGrpSpPr/>
          <p:nvPr/>
        </p:nvGrpSpPr>
        <p:grpSpPr>
          <a:xfrm>
            <a:off x="7141022" y="1658904"/>
            <a:ext cx="4046877" cy="3677475"/>
            <a:chOff x="217941" y="2193476"/>
            <a:chExt cx="4046877" cy="3677475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A3647C5F-F17F-40C0-9C15-E4DEC29EFA5E}"/>
                </a:ext>
              </a:extLst>
            </p:cNvPr>
            <p:cNvSpPr txBox="1"/>
            <p:nvPr/>
          </p:nvSpPr>
          <p:spPr>
            <a:xfrm>
              <a:off x="217941" y="2193476"/>
              <a:ext cx="3346172" cy="7694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4400" b="1" dirty="0" smtClean="0">
                  <a:solidFill>
                    <a:schemeClr val="accent3"/>
                  </a:solidFill>
                </a:rPr>
                <a:t>Improve LOS</a:t>
              </a:r>
              <a:endParaRPr lang="en-US" sz="3600" b="1" dirty="0">
                <a:solidFill>
                  <a:schemeClr val="accent3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5770BF5-25B0-4039-9AAA-5666698E7F5E}"/>
                </a:ext>
              </a:extLst>
            </p:cNvPr>
            <p:cNvSpPr txBox="1"/>
            <p:nvPr/>
          </p:nvSpPr>
          <p:spPr>
            <a:xfrm>
              <a:off x="510026" y="3807393"/>
              <a:ext cx="3276859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4000" b="1" dirty="0" smtClean="0">
                  <a:solidFill>
                    <a:schemeClr val="accent5"/>
                  </a:solidFill>
                </a:rPr>
                <a:t>Bridge Design</a:t>
              </a:r>
              <a:endParaRPr lang="en-US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2DE1FD5A-8E29-4338-9631-D3CF75C425D5}"/>
                </a:ext>
              </a:extLst>
            </p:cNvPr>
            <p:cNvSpPr txBox="1"/>
            <p:nvPr/>
          </p:nvSpPr>
          <p:spPr>
            <a:xfrm>
              <a:off x="217941" y="5224620"/>
              <a:ext cx="404687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3600" b="1" dirty="0" smtClean="0">
                  <a:solidFill>
                    <a:schemeClr val="accent2"/>
                  </a:solidFill>
                </a:rPr>
                <a:t>Pedestrian crossing</a:t>
              </a:r>
              <a:endParaRPr lang="en-US" sz="36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21D8674-8D67-490B-B117-14BDBD153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1271195" y="1044100"/>
            <a:ext cx="4567555" cy="4909613"/>
            <a:chOff x="3657600" y="914400"/>
            <a:chExt cx="4567555" cy="4909613"/>
          </a:xfrm>
          <a:effectLst>
            <a:outerShdw blurRad="317500" dist="381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114" name="Group 113"/>
            <p:cNvGrpSpPr/>
            <p:nvPr/>
          </p:nvGrpSpPr>
          <p:grpSpPr>
            <a:xfrm>
              <a:off x="3657600" y="3568002"/>
              <a:ext cx="4567555" cy="2256011"/>
              <a:chOff x="3890645" y="4279639"/>
              <a:chExt cx="4567555" cy="2256011"/>
            </a:xfrm>
          </p:grpSpPr>
          <p:grpSp>
            <p:nvGrpSpPr>
              <p:cNvPr id="171" name="Group 170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89" name="Rounded Rectangle 188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Rounded Rectangle 189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Rounded Rectangle 190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2" name="Group 171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86" name="Rounded Rectangle 185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Rounded Rectangle 186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Rounded Rectangle 187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3" name="Group 172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83" name="Rounded Rectangle 182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Rounded Rectangle 183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Rounded Rectangle 184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80" name="Rounded Rectangle 179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Rounded Rectangle 180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Rounded Rectangle 181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5" name="Group 174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76" name="Rounded Rectangle 175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Rounded Rectangle 176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Rounded Rectangle 177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Rounded Rectangle 178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5" name="Group 114"/>
            <p:cNvGrpSpPr/>
            <p:nvPr/>
          </p:nvGrpSpPr>
          <p:grpSpPr>
            <a:xfrm>
              <a:off x="3657600" y="2554359"/>
              <a:ext cx="4567555" cy="2256011"/>
              <a:chOff x="3890645" y="4279639"/>
              <a:chExt cx="4567555" cy="2256011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68" name="Rounded Rectangle 167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Rounded Rectangle 168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Rounded Rectangle 169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65" name="Rounded Rectangle 164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Rounded Rectangle 165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Rounded Rectangle 166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2" name="Group 151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62" name="Rounded Rectangle 161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Rounded Rectangle 162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Rounded Rectangle 163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3" name="Group 152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59" name="Rounded Rectangle 158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Rounded Rectangle 159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Rounded Rectangle 160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55" name="Rounded Rectangle 154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Rounded Rectangle 155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Rounded Rectangle 156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Rounded Rectangle 157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6" name="Group 115"/>
            <p:cNvGrpSpPr/>
            <p:nvPr/>
          </p:nvGrpSpPr>
          <p:grpSpPr>
            <a:xfrm>
              <a:off x="3657600" y="914400"/>
              <a:ext cx="4567555" cy="2882327"/>
              <a:chOff x="3657600" y="914400"/>
              <a:chExt cx="4567555" cy="2882327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5427664" y="914400"/>
                <a:ext cx="1051560" cy="1051560"/>
                <a:chOff x="5660709" y="1581036"/>
                <a:chExt cx="1051560" cy="1051560"/>
              </a:xfrm>
            </p:grpSpPr>
            <p:sp>
              <p:nvSpPr>
                <p:cNvPr id="148" name="Rounded Rectangle 147"/>
                <p:cNvSpPr>
                  <a:spLocks noChangeAspect="1"/>
                </p:cNvSpPr>
                <p:nvPr/>
              </p:nvSpPr>
              <p:spPr>
                <a:xfrm>
                  <a:off x="5660709" y="15810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Rounded Rectangle 148"/>
                <p:cNvSpPr>
                  <a:spLocks noChangeAspect="1"/>
                </p:cNvSpPr>
                <p:nvPr/>
              </p:nvSpPr>
              <p:spPr>
                <a:xfrm>
                  <a:off x="5776928" y="17007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4659952" y="1229469"/>
                <a:ext cx="1051560" cy="1051560"/>
                <a:chOff x="4892997" y="1889028"/>
                <a:chExt cx="1051560" cy="1051560"/>
              </a:xfrm>
            </p:grpSpPr>
            <p:sp>
              <p:nvSpPr>
                <p:cNvPr id="146" name="Rounded Rectangle 145"/>
                <p:cNvSpPr>
                  <a:spLocks noChangeAspect="1"/>
                </p:cNvSpPr>
                <p:nvPr/>
              </p:nvSpPr>
              <p:spPr>
                <a:xfrm>
                  <a:off x="4892997" y="1889028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Rounded Rectangle 146"/>
                <p:cNvSpPr>
                  <a:spLocks noChangeAspect="1"/>
                </p:cNvSpPr>
                <p:nvPr/>
              </p:nvSpPr>
              <p:spPr>
                <a:xfrm>
                  <a:off x="5009216" y="2008773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6170311" y="1219200"/>
                <a:ext cx="1051560" cy="1051560"/>
                <a:chOff x="6403356" y="1885836"/>
                <a:chExt cx="1051560" cy="1051560"/>
              </a:xfrm>
            </p:grpSpPr>
            <p:sp>
              <p:nvSpPr>
                <p:cNvPr id="144" name="Rounded Rectangle 143"/>
                <p:cNvSpPr>
                  <a:spLocks noChangeAspect="1"/>
                </p:cNvSpPr>
                <p:nvPr/>
              </p:nvSpPr>
              <p:spPr>
                <a:xfrm>
                  <a:off x="6403356" y="18858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Rounded Rectangle 144"/>
                <p:cNvSpPr>
                  <a:spLocks noChangeAspect="1"/>
                </p:cNvSpPr>
                <p:nvPr/>
              </p:nvSpPr>
              <p:spPr>
                <a:xfrm>
                  <a:off x="6519575" y="20055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>
                <a:off x="5427664" y="1524000"/>
                <a:ext cx="1051560" cy="1051560"/>
                <a:chOff x="5660709" y="2195052"/>
                <a:chExt cx="1051560" cy="1051560"/>
              </a:xfrm>
            </p:grpSpPr>
            <p:sp>
              <p:nvSpPr>
                <p:cNvPr id="142" name="Rounded Rectangle 141"/>
                <p:cNvSpPr>
                  <a:spLocks noChangeAspect="1"/>
                </p:cNvSpPr>
                <p:nvPr/>
              </p:nvSpPr>
              <p:spPr>
                <a:xfrm>
                  <a:off x="5660709" y="2195052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Rounded Rectangle 142"/>
                <p:cNvSpPr>
                  <a:spLocks noChangeAspect="1"/>
                </p:cNvSpPr>
                <p:nvPr/>
              </p:nvSpPr>
              <p:spPr>
                <a:xfrm>
                  <a:off x="5776928" y="2314797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3657600" y="1540716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39" name="Rounded Rectangle 138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Rounded Rectangle 139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ounded Rectangle 140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2" name="Group 121"/>
              <p:cNvGrpSpPr/>
              <p:nvPr/>
            </p:nvGrpSpPr>
            <p:grpSpPr>
              <a:xfrm>
                <a:off x="6917563" y="1540716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36" name="Rounded Rectangle 135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ounded Rectangle 136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ounded Rectangle 137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4415242" y="1850625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33" name="Rounded Rectangle 132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ounded Rectangle 133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ounded Rectangle 134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>
                <a:off x="6170311" y="1855848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30" name="Rounded Rectangle 129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ounded Rectangle 130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ounded Rectangle 131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5" name="Group 124"/>
              <p:cNvGrpSpPr/>
              <p:nvPr/>
            </p:nvGrpSpPr>
            <p:grpSpPr>
              <a:xfrm>
                <a:off x="5177146" y="2162615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26" name="Rounded Rectangle 125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ounded Rectangle 126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ounded Rectangle 127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ounded Rectangle 128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9845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1149531"/>
            <a:ext cx="3753272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Girder Floor-Beams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2122715"/>
            <a:ext cx="3549121" cy="4487091"/>
          </a:xfrm>
        </p:spPr>
        <p:txBody>
          <a:bodyPr>
            <a:normAutofit/>
          </a:bodyPr>
          <a:lstStyle/>
          <a:p>
            <a:r>
              <a:rPr lang="en-US" sz="2000" dirty="0"/>
              <a:t>A bridge framing system that </a:t>
            </a:r>
            <a:r>
              <a:rPr lang="en-US" sz="2000" dirty="0" smtClean="0"/>
              <a:t>is composed </a:t>
            </a:r>
            <a:r>
              <a:rPr lang="en-US" sz="2000" dirty="0"/>
              <a:t>of main </a:t>
            </a:r>
            <a:r>
              <a:rPr lang="en-US" sz="2000" dirty="0" smtClean="0"/>
              <a:t>girders that </a:t>
            </a:r>
            <a:r>
              <a:rPr lang="en-US" sz="2000" dirty="0"/>
              <a:t>run parallel to </a:t>
            </a:r>
            <a:r>
              <a:rPr lang="en-US" sz="2000" dirty="0" smtClean="0"/>
              <a:t>the centerline </a:t>
            </a:r>
            <a:r>
              <a:rPr lang="en-US" sz="2000" dirty="0"/>
              <a:t>of the </a:t>
            </a:r>
            <a:r>
              <a:rPr lang="en-US" sz="2000" dirty="0" smtClean="0"/>
              <a:t>roadway combined with </a:t>
            </a:r>
            <a:r>
              <a:rPr lang="en-US" sz="2000" dirty="0"/>
              <a:t>transverse </a:t>
            </a:r>
            <a:r>
              <a:rPr lang="en-US" sz="2000" dirty="0" smtClean="0"/>
              <a:t>floor beams that support </a:t>
            </a:r>
            <a:r>
              <a:rPr lang="en-US" sz="2000" dirty="0"/>
              <a:t>the deck. Often </a:t>
            </a:r>
            <a:r>
              <a:rPr lang="en-US" sz="2000" dirty="0" smtClean="0"/>
              <a:t>the system </a:t>
            </a:r>
            <a:r>
              <a:rPr lang="en-US" sz="2000" dirty="0"/>
              <a:t>includes stringer beams that run </a:t>
            </a:r>
            <a:r>
              <a:rPr lang="en-US" sz="2000" dirty="0" smtClean="0"/>
              <a:t>between floor beams </a:t>
            </a:r>
            <a:r>
              <a:rPr lang="en-US" sz="2000" dirty="0"/>
              <a:t>(parallel to </a:t>
            </a:r>
            <a:r>
              <a:rPr lang="en-US" sz="2000" dirty="0" smtClean="0"/>
              <a:t>the roadway</a:t>
            </a:r>
            <a:r>
              <a:rPr lang="en-US" sz="2000" dirty="0"/>
              <a:t>).</a:t>
            </a:r>
          </a:p>
          <a:p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2" y="1134088"/>
            <a:ext cx="6453213" cy="435231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4315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Curb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A structural element that </a:t>
            </a:r>
            <a:r>
              <a:rPr lang="en-US" sz="2000" dirty="0" smtClean="0"/>
              <a:t>is constructed </a:t>
            </a:r>
            <a:r>
              <a:rPr lang="en-US" sz="2000" dirty="0"/>
              <a:t>at the edge of </a:t>
            </a:r>
            <a:r>
              <a:rPr lang="en-US" sz="2000" dirty="0" smtClean="0"/>
              <a:t>the bridge </a:t>
            </a:r>
            <a:r>
              <a:rPr lang="en-US" sz="2000" dirty="0"/>
              <a:t>deck that is used </a:t>
            </a:r>
            <a:r>
              <a:rPr lang="en-US" sz="2000" dirty="0" smtClean="0"/>
              <a:t>to contain </a:t>
            </a:r>
            <a:r>
              <a:rPr lang="en-US" sz="2000" dirty="0"/>
              <a:t>rain water runoff. </a:t>
            </a:r>
            <a:r>
              <a:rPr lang="en-US" sz="2000" dirty="0" smtClean="0"/>
              <a:t>Curbs are </a:t>
            </a:r>
            <a:r>
              <a:rPr lang="en-US" sz="2000" dirty="0"/>
              <a:t>often combined </a:t>
            </a:r>
            <a:r>
              <a:rPr lang="en-US" sz="2000" dirty="0" smtClean="0"/>
              <a:t>with structural </a:t>
            </a:r>
            <a:r>
              <a:rPr lang="en-US" sz="2000" dirty="0"/>
              <a:t>railings to </a:t>
            </a:r>
            <a:r>
              <a:rPr lang="en-US" sz="2000" dirty="0" smtClean="0"/>
              <a:t>retain vehicles.</a:t>
            </a: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431" y="1743892"/>
            <a:ext cx="6841347" cy="274646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1618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Pile Cap Footing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A footing that is supported by driven piles or drilled shafts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078" y="827480"/>
            <a:ext cx="6195824" cy="3490605"/>
          </a:xfr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430" y="827480"/>
            <a:ext cx="2805533" cy="34906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94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 Columns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The vertical structural element in a bridge pier.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3" y="898327"/>
            <a:ext cx="6240462" cy="468034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67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Abutment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A short cantilever </a:t>
            </a:r>
            <a:r>
              <a:rPr lang="en-US" sz="2000" dirty="0" smtClean="0"/>
              <a:t>type abutment </a:t>
            </a:r>
            <a:r>
              <a:rPr lang="en-US" sz="2000" dirty="0"/>
              <a:t>that is constructed </a:t>
            </a:r>
            <a:r>
              <a:rPr lang="en-US" sz="2000" dirty="0" smtClean="0"/>
              <a:t>near the </a:t>
            </a:r>
            <a:r>
              <a:rPr lang="en-US" sz="2000" dirty="0"/>
              <a:t>top of the </a:t>
            </a:r>
            <a:r>
              <a:rPr lang="en-US" sz="2000" dirty="0" smtClean="0"/>
              <a:t>approach embankment</a:t>
            </a:r>
            <a:r>
              <a:rPr lang="en-US" sz="2000" dirty="0"/>
              <a:t>. </a:t>
            </a:r>
          </a:p>
          <a:p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20" y="953589"/>
            <a:ext cx="6209878" cy="4036421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923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594360"/>
            <a:ext cx="10018714" cy="855617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Quantities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1763713"/>
          <a:ext cx="1001871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9571">
                  <a:extLst>
                    <a:ext uri="{9D8B030D-6E8A-4147-A177-3AD203B41FA5}">
                      <a16:colId xmlns="" xmlns:a16="http://schemas.microsoft.com/office/drawing/2014/main" val="507059504"/>
                    </a:ext>
                  </a:extLst>
                </a:gridCol>
                <a:gridCol w="3339571">
                  <a:extLst>
                    <a:ext uri="{9D8B030D-6E8A-4147-A177-3AD203B41FA5}">
                      <a16:colId xmlns="" xmlns:a16="http://schemas.microsoft.com/office/drawing/2014/main" val="253472417"/>
                    </a:ext>
                  </a:extLst>
                </a:gridCol>
                <a:gridCol w="3339571">
                  <a:extLst>
                    <a:ext uri="{9D8B030D-6E8A-4147-A177-3AD203B41FA5}">
                      <a16:colId xmlns="" xmlns:a16="http://schemas.microsoft.com/office/drawing/2014/main" val="558950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material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(m3)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0639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Footings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concrete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4687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Piers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 concrete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513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6546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Girders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Precast concrete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904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04599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Deck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concrete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046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Abutments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concrete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47759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84309" y="4637313"/>
            <a:ext cx="100187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CIP concrete = 3961 m3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Precast concrete = 904 m3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6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672737"/>
            <a:ext cx="10018714" cy="6988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Estimation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4309" y="2199305"/>
            <a:ext cx="946252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In this section a roughly cost estimation </a:t>
            </a:r>
            <a:r>
              <a:rPr lang="en-US" sz="2400" dirty="0" smtClean="0"/>
              <a:t>is proposed to </a:t>
            </a:r>
            <a:r>
              <a:rPr lang="en-US" sz="2400" dirty="0"/>
              <a:t>find the </a:t>
            </a:r>
            <a:r>
              <a:rPr lang="en-US" sz="2800" b="1" u="sng" dirty="0" smtClean="0">
                <a:solidFill>
                  <a:srgbClr val="FF0000"/>
                </a:solidFill>
              </a:rPr>
              <a:t>conceptual construction </a:t>
            </a:r>
            <a:r>
              <a:rPr lang="en-US" sz="2800" b="1" u="sng" dirty="0">
                <a:solidFill>
                  <a:srgbClr val="FF0000"/>
                </a:solidFill>
              </a:rPr>
              <a:t>cost</a:t>
            </a:r>
            <a:r>
              <a:rPr lang="en-US" sz="2400" dirty="0"/>
              <a:t> for bridge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By knowing the unit cost per meter square for </a:t>
            </a:r>
            <a:r>
              <a:rPr lang="en-US" sz="2400" dirty="0" smtClean="0"/>
              <a:t>bridge, the </a:t>
            </a:r>
            <a:r>
              <a:rPr lang="en-US" sz="2400" dirty="0"/>
              <a:t>approximately total cost for whole </a:t>
            </a:r>
            <a:r>
              <a:rPr lang="en-US" sz="2400" dirty="0" smtClean="0"/>
              <a:t>bridge was determined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8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672737"/>
            <a:ext cx="10018714" cy="6988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Cost According to FDOT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4309" y="2199305"/>
            <a:ext cx="94625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FDOT: FLORIDA DEPARTMENT OF </a:t>
            </a:r>
            <a:r>
              <a:rPr lang="en-US" sz="2400" dirty="0" smtClean="0"/>
              <a:t>TRANSPORTATION.</a:t>
            </a:r>
          </a:p>
          <a:p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A large proportion of the state-wide highway construction budget, usually in excess of 20%, is devoted to bridge construction. Typically, the FDOT completes between 100 and 200 bridges each </a:t>
            </a:r>
            <a:r>
              <a:rPr lang="en-US" sz="2400" dirty="0" smtClean="0"/>
              <a:t>year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055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1875" y="422757"/>
            <a:ext cx="94625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/>
              <a:t>According to FDOT, our bridge classified as Medium-Continuous span bridge.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/>
              <a:t>The following </a:t>
            </a:r>
            <a:r>
              <a:rPr lang="en-US" sz="2400" dirty="0"/>
              <a:t>table shows the cost per square foot of bridge span according to FDOT:</a:t>
            </a: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102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492" y="0"/>
            <a:ext cx="7680959" cy="68555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27338" y="6094864"/>
            <a:ext cx="6016216" cy="320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TWO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Methodology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858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672737"/>
            <a:ext cx="10018714" cy="6988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Conceptual cost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01429" y="2225430"/>
            <a:ext cx="105465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unit cost of our bridge is the average value between low and high unit cost, which is assumed as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153 $/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ft2</a:t>
            </a:r>
          </a:p>
          <a:p>
            <a:r>
              <a:rPr lang="en-US" sz="2400" dirty="0" smtClean="0"/>
              <a:t>.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For our bridge: length =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326 m</a:t>
            </a:r>
            <a:r>
              <a:rPr lang="en-US" sz="2400" dirty="0"/>
              <a:t>, width (right of way) =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9.5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smtClean="0"/>
              <a:t> the </a:t>
            </a:r>
            <a:r>
              <a:rPr lang="en-US" sz="2400" dirty="0"/>
              <a:t>construction cost of proposed bridge =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326*9.5* 10.7639 ft2) *(153$/ft2)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/>
              <a:t> </a:t>
            </a:r>
            <a:r>
              <a:rPr 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5,100,377 </a:t>
            </a:r>
            <a:r>
              <a:rPr lang="en-US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4580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EIGHT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Discussion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38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232068" y="582151"/>
            <a:ext cx="4567555" cy="4909613"/>
            <a:chOff x="3657600" y="914400"/>
            <a:chExt cx="4567555" cy="4909613"/>
          </a:xfrm>
          <a:effectLst>
            <a:outerShdw blurRad="317500" dist="381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3" name="Group 2"/>
            <p:cNvGrpSpPr/>
            <p:nvPr/>
          </p:nvGrpSpPr>
          <p:grpSpPr>
            <a:xfrm>
              <a:off x="3657600" y="3568002"/>
              <a:ext cx="4567555" cy="2256011"/>
              <a:chOff x="3890645" y="4279639"/>
              <a:chExt cx="4567555" cy="225601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78" name="Rounded Rectangle 77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ounded Rectangle 78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ounded Rectangle 79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75" name="Rounded Rectangle 74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ounded Rectangle 75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ounded Rectangle 76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72" name="Rounded Rectangle 71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ounded Rectangle 72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ounded Rectangle 73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69" name="Rounded Rectangle 68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ounded Rectangle 69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ounded Rectangle 70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EE4848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65" name="Rounded Rectangle 64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ounded Rectangle 65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ounded Rectangle 66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ounded Rectangle 67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" name="Group 3"/>
            <p:cNvGrpSpPr/>
            <p:nvPr/>
          </p:nvGrpSpPr>
          <p:grpSpPr>
            <a:xfrm>
              <a:off x="3657600" y="2554359"/>
              <a:ext cx="4567555" cy="2256011"/>
              <a:chOff x="3890645" y="4279639"/>
              <a:chExt cx="4567555" cy="225601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57" name="Rounded Rectangle 56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ounded Rectangle 57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ounded Rectangle 58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54" name="Rounded Rectangle 53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ounded Rectangle 54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ounded Rectangle 55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51" name="Rounded Rectangle 50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ounded Rectangle 51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ounded Rectangle 52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48" name="Rounded Rectangle 47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ounded Rectangle 48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ounded Rectangle 49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44" name="Rounded Rectangle 43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ounded Rectangle 44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EC3434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ounded Rectangle 46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3657600" y="914400"/>
              <a:ext cx="4567555" cy="2882327"/>
              <a:chOff x="3657600" y="914400"/>
              <a:chExt cx="4567555" cy="288232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427664" y="914400"/>
                <a:ext cx="1051560" cy="1051560"/>
                <a:chOff x="5660709" y="1581036"/>
                <a:chExt cx="1051560" cy="1051560"/>
              </a:xfrm>
            </p:grpSpPr>
            <p:sp>
              <p:nvSpPr>
                <p:cNvPr id="37" name="Rounded Rectangle 36"/>
                <p:cNvSpPr>
                  <a:spLocks noChangeAspect="1"/>
                </p:cNvSpPr>
                <p:nvPr/>
              </p:nvSpPr>
              <p:spPr>
                <a:xfrm>
                  <a:off x="5660709" y="15810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ounded Rectangle 37"/>
                <p:cNvSpPr>
                  <a:spLocks noChangeAspect="1"/>
                </p:cNvSpPr>
                <p:nvPr/>
              </p:nvSpPr>
              <p:spPr>
                <a:xfrm>
                  <a:off x="5776928" y="17007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4659952" y="1229469"/>
                <a:ext cx="1051560" cy="1051560"/>
                <a:chOff x="4892997" y="1889028"/>
                <a:chExt cx="1051560" cy="1051560"/>
              </a:xfrm>
            </p:grpSpPr>
            <p:sp>
              <p:nvSpPr>
                <p:cNvPr id="35" name="Rounded Rectangle 34"/>
                <p:cNvSpPr>
                  <a:spLocks noChangeAspect="1"/>
                </p:cNvSpPr>
                <p:nvPr/>
              </p:nvSpPr>
              <p:spPr>
                <a:xfrm>
                  <a:off x="4892997" y="1889028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ounded Rectangle 35"/>
                <p:cNvSpPr>
                  <a:spLocks noChangeAspect="1"/>
                </p:cNvSpPr>
                <p:nvPr/>
              </p:nvSpPr>
              <p:spPr>
                <a:xfrm>
                  <a:off x="5009216" y="2008773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EE4848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6170311" y="1219200"/>
                <a:ext cx="1051560" cy="1051560"/>
                <a:chOff x="6403356" y="1885836"/>
                <a:chExt cx="1051560" cy="1051560"/>
              </a:xfrm>
            </p:grpSpPr>
            <p:sp>
              <p:nvSpPr>
                <p:cNvPr id="33" name="Rounded Rectangle 32"/>
                <p:cNvSpPr>
                  <a:spLocks noChangeAspect="1"/>
                </p:cNvSpPr>
                <p:nvPr/>
              </p:nvSpPr>
              <p:spPr>
                <a:xfrm>
                  <a:off x="6403356" y="18858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ounded Rectangle 33"/>
                <p:cNvSpPr>
                  <a:spLocks noChangeAspect="1"/>
                </p:cNvSpPr>
                <p:nvPr/>
              </p:nvSpPr>
              <p:spPr>
                <a:xfrm>
                  <a:off x="6519575" y="20055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427664" y="1524000"/>
                <a:ext cx="1051560" cy="1051560"/>
                <a:chOff x="5660709" y="2195052"/>
                <a:chExt cx="1051560" cy="1051560"/>
              </a:xfrm>
            </p:grpSpPr>
            <p:sp>
              <p:nvSpPr>
                <p:cNvPr id="31" name="Rounded Rectangle 30"/>
                <p:cNvSpPr>
                  <a:spLocks noChangeAspect="1"/>
                </p:cNvSpPr>
                <p:nvPr/>
              </p:nvSpPr>
              <p:spPr>
                <a:xfrm>
                  <a:off x="5660709" y="2195052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ounded Rectangle 31"/>
                <p:cNvSpPr>
                  <a:spLocks noChangeAspect="1"/>
                </p:cNvSpPr>
                <p:nvPr/>
              </p:nvSpPr>
              <p:spPr>
                <a:xfrm>
                  <a:off x="5776928" y="2314797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657600" y="1540716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28" name="Rounded Rectangle 27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ounded Rectangle 28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ounded Rectangle 29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917563" y="1540716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25" name="Rounded Rectangle 24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ounded Rectangle 25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ounded Rectangle 26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4415242" y="1850625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22" name="Rounded Rectangle 21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ounded Rectangle 22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ounded Rectangle 23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EE4848"/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6170311" y="1855848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9" name="Rounded Rectangle 18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ounded Rectangle 19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EE4848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ounded Rectangle 20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5177146" y="2162615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5" name="Rounded Rectangle 14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ounded Rectangle 15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ounded Rectangle 16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ounded Rectangle 17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81" name="Group 80"/>
          <p:cNvGrpSpPr/>
          <p:nvPr/>
        </p:nvGrpSpPr>
        <p:grpSpPr>
          <a:xfrm>
            <a:off x="343560" y="611831"/>
            <a:ext cx="4567555" cy="4909613"/>
            <a:chOff x="3657600" y="914400"/>
            <a:chExt cx="4567555" cy="4909613"/>
          </a:xfrm>
          <a:effectLst>
            <a:outerShdw blurRad="317500" dist="381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82" name="Group 81"/>
            <p:cNvGrpSpPr/>
            <p:nvPr/>
          </p:nvGrpSpPr>
          <p:grpSpPr>
            <a:xfrm>
              <a:off x="3657600" y="3568002"/>
              <a:ext cx="4567555" cy="2256011"/>
              <a:chOff x="3890645" y="4279639"/>
              <a:chExt cx="4567555" cy="2256011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57" name="Rounded Rectangle 156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Rounded Rectangle 157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Rounded Rectangle 158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0" name="Group 139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54" name="Rounded Rectangle 153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Rounded Rectangle 154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Rounded Rectangle 155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1" name="Group 140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51" name="Rounded Rectangle 150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Rounded Rectangle 151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Rounded Rectangle 152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" name="Group 141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48" name="Rounded Rectangle 147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Rounded Rectangle 148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Rounded Rectangle 149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44" name="Rounded Rectangle 143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Rounded Rectangle 144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Rounded Rectangle 145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Rounded Rectangle 146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3" name="Group 82"/>
            <p:cNvGrpSpPr/>
            <p:nvPr/>
          </p:nvGrpSpPr>
          <p:grpSpPr>
            <a:xfrm>
              <a:off x="3657600" y="2554359"/>
              <a:ext cx="4567555" cy="2256011"/>
              <a:chOff x="3890645" y="4279639"/>
              <a:chExt cx="4567555" cy="2256011"/>
            </a:xfrm>
          </p:grpSpPr>
          <p:grpSp>
            <p:nvGrpSpPr>
              <p:cNvPr id="118" name="Group 117"/>
              <p:cNvGrpSpPr/>
              <p:nvPr/>
            </p:nvGrpSpPr>
            <p:grpSpPr>
              <a:xfrm>
                <a:off x="3890645" y="4279639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36" name="Rounded Rectangle 135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ounded Rectangle 136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ounded Rectangle 137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7150608" y="4279639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33" name="Rounded Rectangle 132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ounded Rectangle 133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ounded Rectangle 134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>
                <a:off x="4648287" y="4589548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30" name="Rounded Rectangle 129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ounded Rectangle 130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ounded Rectangle 131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6403356" y="4594771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127" name="Rounded Rectangle 126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ounded Rectangle 127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ounded Rectangle 128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2" name="Group 121"/>
              <p:cNvGrpSpPr/>
              <p:nvPr/>
            </p:nvGrpSpPr>
            <p:grpSpPr>
              <a:xfrm>
                <a:off x="5410191" y="4901538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123" name="Rounded Rectangle 122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Rounded Rectangle 123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70C0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ounded Rectangle 124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ounded Rectangle 125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3657600" y="914400"/>
              <a:ext cx="4567555" cy="2882327"/>
              <a:chOff x="3657600" y="914400"/>
              <a:chExt cx="4567555" cy="2882327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5427664" y="914400"/>
                <a:ext cx="1051560" cy="1051560"/>
                <a:chOff x="5660709" y="1581036"/>
                <a:chExt cx="1051560" cy="1051560"/>
              </a:xfrm>
            </p:grpSpPr>
            <p:sp>
              <p:nvSpPr>
                <p:cNvPr id="116" name="Rounded Rectangle 115"/>
                <p:cNvSpPr>
                  <a:spLocks noChangeAspect="1"/>
                </p:cNvSpPr>
                <p:nvPr/>
              </p:nvSpPr>
              <p:spPr>
                <a:xfrm>
                  <a:off x="5660709" y="15810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ounded Rectangle 116"/>
                <p:cNvSpPr>
                  <a:spLocks noChangeAspect="1"/>
                </p:cNvSpPr>
                <p:nvPr/>
              </p:nvSpPr>
              <p:spPr>
                <a:xfrm>
                  <a:off x="5776928" y="17007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4659952" y="1229469"/>
                <a:ext cx="1051560" cy="1051560"/>
                <a:chOff x="4892997" y="1889028"/>
                <a:chExt cx="1051560" cy="1051560"/>
              </a:xfrm>
            </p:grpSpPr>
            <p:sp>
              <p:nvSpPr>
                <p:cNvPr id="114" name="Rounded Rectangle 113"/>
                <p:cNvSpPr>
                  <a:spLocks noChangeAspect="1"/>
                </p:cNvSpPr>
                <p:nvPr/>
              </p:nvSpPr>
              <p:spPr>
                <a:xfrm>
                  <a:off x="4892997" y="1889028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ounded Rectangle 114"/>
                <p:cNvSpPr>
                  <a:spLocks noChangeAspect="1"/>
                </p:cNvSpPr>
                <p:nvPr/>
              </p:nvSpPr>
              <p:spPr>
                <a:xfrm>
                  <a:off x="5009216" y="2008773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6170311" y="1219200"/>
                <a:ext cx="1051560" cy="1051560"/>
                <a:chOff x="6403356" y="1885836"/>
                <a:chExt cx="1051560" cy="1051560"/>
              </a:xfrm>
            </p:grpSpPr>
            <p:sp>
              <p:nvSpPr>
                <p:cNvPr id="112" name="Rounded Rectangle 111"/>
                <p:cNvSpPr>
                  <a:spLocks noChangeAspect="1"/>
                </p:cNvSpPr>
                <p:nvPr/>
              </p:nvSpPr>
              <p:spPr>
                <a:xfrm>
                  <a:off x="6403356" y="18858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ounded Rectangle 112"/>
                <p:cNvSpPr>
                  <a:spLocks noChangeAspect="1"/>
                </p:cNvSpPr>
                <p:nvPr/>
              </p:nvSpPr>
              <p:spPr>
                <a:xfrm>
                  <a:off x="6519575" y="20055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5427664" y="1524000"/>
                <a:ext cx="1051560" cy="1051560"/>
                <a:chOff x="5660709" y="2195052"/>
                <a:chExt cx="1051560" cy="1051560"/>
              </a:xfrm>
            </p:grpSpPr>
            <p:sp>
              <p:nvSpPr>
                <p:cNvPr id="110" name="Rounded Rectangle 109"/>
                <p:cNvSpPr>
                  <a:spLocks noChangeAspect="1"/>
                </p:cNvSpPr>
                <p:nvPr/>
              </p:nvSpPr>
              <p:spPr>
                <a:xfrm>
                  <a:off x="5660709" y="2195052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ounded Rectangle 110"/>
                <p:cNvSpPr>
                  <a:spLocks noChangeAspect="1"/>
                </p:cNvSpPr>
                <p:nvPr/>
              </p:nvSpPr>
              <p:spPr>
                <a:xfrm>
                  <a:off x="5776928" y="2314797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657600" y="1540716"/>
                <a:ext cx="1296270" cy="1634112"/>
                <a:chOff x="3890645" y="2180304"/>
                <a:chExt cx="1296270" cy="1634112"/>
              </a:xfrm>
            </p:grpSpPr>
            <p:sp>
              <p:nvSpPr>
                <p:cNvPr id="107" name="Rounded Rectangle 106"/>
                <p:cNvSpPr>
                  <a:spLocks noChangeAspect="1"/>
                </p:cNvSpPr>
                <p:nvPr/>
              </p:nvSpPr>
              <p:spPr>
                <a:xfrm>
                  <a:off x="4135355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ounded Rectangle 107"/>
                <p:cNvSpPr>
                  <a:spLocks noChangeAspect="1"/>
                </p:cNvSpPr>
                <p:nvPr/>
              </p:nvSpPr>
              <p:spPr>
                <a:xfrm>
                  <a:off x="4251574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ounded Rectangle 108"/>
                <p:cNvSpPr>
                  <a:spLocks/>
                </p:cNvSpPr>
                <p:nvPr/>
              </p:nvSpPr>
              <p:spPr>
                <a:xfrm>
                  <a:off x="3890645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6917563" y="1540716"/>
                <a:ext cx="1307592" cy="1634112"/>
                <a:chOff x="7150608" y="2180304"/>
                <a:chExt cx="1307592" cy="1634112"/>
              </a:xfrm>
            </p:grpSpPr>
            <p:sp>
              <p:nvSpPr>
                <p:cNvPr id="104" name="Rounded Rectangle 103"/>
                <p:cNvSpPr>
                  <a:spLocks noChangeAspect="1"/>
                </p:cNvSpPr>
                <p:nvPr/>
              </p:nvSpPr>
              <p:spPr>
                <a:xfrm>
                  <a:off x="7150608" y="2180304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ounded Rectangle 104"/>
                <p:cNvSpPr>
                  <a:spLocks noChangeAspect="1"/>
                </p:cNvSpPr>
                <p:nvPr/>
              </p:nvSpPr>
              <p:spPr>
                <a:xfrm>
                  <a:off x="7266827" y="2300049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ounded Rectangle 105"/>
                <p:cNvSpPr>
                  <a:spLocks/>
                </p:cNvSpPr>
                <p:nvPr/>
              </p:nvSpPr>
              <p:spPr>
                <a:xfrm>
                  <a:off x="7607808" y="2900016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4415242" y="1850625"/>
                <a:ext cx="1296270" cy="1634112"/>
                <a:chOff x="4648287" y="2495436"/>
                <a:chExt cx="1296270" cy="1634112"/>
              </a:xfrm>
            </p:grpSpPr>
            <p:sp>
              <p:nvSpPr>
                <p:cNvPr id="101" name="Rounded Rectangle 100"/>
                <p:cNvSpPr>
                  <a:spLocks noChangeAspect="1"/>
                </p:cNvSpPr>
                <p:nvPr/>
              </p:nvSpPr>
              <p:spPr>
                <a:xfrm>
                  <a:off x="4892997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ounded Rectangle 101"/>
                <p:cNvSpPr>
                  <a:spLocks noChangeAspect="1"/>
                </p:cNvSpPr>
                <p:nvPr/>
              </p:nvSpPr>
              <p:spPr>
                <a:xfrm>
                  <a:off x="5009216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ounded Rectangle 102"/>
                <p:cNvSpPr>
                  <a:spLocks/>
                </p:cNvSpPr>
                <p:nvPr/>
              </p:nvSpPr>
              <p:spPr>
                <a:xfrm>
                  <a:off x="4648287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>
                <a:off x="6170311" y="1855848"/>
                <a:ext cx="1307592" cy="1634112"/>
                <a:chOff x="6403356" y="2495436"/>
                <a:chExt cx="1307592" cy="1634112"/>
              </a:xfrm>
            </p:grpSpPr>
            <p:sp>
              <p:nvSpPr>
                <p:cNvPr id="98" name="Rounded Rectangle 97"/>
                <p:cNvSpPr>
                  <a:spLocks noChangeAspect="1"/>
                </p:cNvSpPr>
                <p:nvPr/>
              </p:nvSpPr>
              <p:spPr>
                <a:xfrm>
                  <a:off x="6403356" y="2495436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ounded Rectangle 98"/>
                <p:cNvSpPr>
                  <a:spLocks noChangeAspect="1"/>
                </p:cNvSpPr>
                <p:nvPr/>
              </p:nvSpPr>
              <p:spPr>
                <a:xfrm>
                  <a:off x="6519575" y="2615181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ounded Rectangle 99"/>
                <p:cNvSpPr>
                  <a:spLocks/>
                </p:cNvSpPr>
                <p:nvPr/>
              </p:nvSpPr>
              <p:spPr>
                <a:xfrm>
                  <a:off x="6860556" y="3215148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177146" y="2162615"/>
                <a:ext cx="1552302" cy="1634112"/>
                <a:chOff x="5410191" y="2802203"/>
                <a:chExt cx="1552302" cy="1634112"/>
              </a:xfrm>
            </p:grpSpPr>
            <p:sp>
              <p:nvSpPr>
                <p:cNvPr id="94" name="Rounded Rectangle 93"/>
                <p:cNvSpPr>
                  <a:spLocks noChangeAspect="1"/>
                </p:cNvSpPr>
                <p:nvPr/>
              </p:nvSpPr>
              <p:spPr>
                <a:xfrm>
                  <a:off x="5654901" y="2802203"/>
                  <a:ext cx="1051560" cy="1051560"/>
                </a:xfrm>
                <a:prstGeom prst="roundRect">
                  <a:avLst>
                    <a:gd name="adj" fmla="val 8380"/>
                  </a:avLst>
                </a:prstGeom>
                <a:solidFill>
                  <a:schemeClr val="tx1"/>
                </a:solidFill>
                <a:ln>
                  <a:noFill/>
                </a:ln>
                <a:scene3d>
                  <a:camera prst="isometricTopUp">
                    <a:rot lat="19208651" lon="18204186" rev="4025413"/>
                  </a:camera>
                  <a:lightRig rig="soft" dir="t">
                    <a:rot lat="0" lon="0" rev="8400000"/>
                  </a:lightRig>
                </a:scene3d>
                <a:sp3d extrusionH="990600" prstMaterial="plastic">
                  <a:bevelT w="63500" h="63500"/>
                  <a:bevelB w="635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ounded Rectangle 94"/>
                <p:cNvSpPr>
                  <a:spLocks noChangeAspect="1"/>
                </p:cNvSpPr>
                <p:nvPr/>
              </p:nvSpPr>
              <p:spPr>
                <a:xfrm>
                  <a:off x="5771120" y="2921948"/>
                  <a:ext cx="822960" cy="82296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239D2F"/>
                </a:solidFill>
                <a:ln>
                  <a:noFill/>
                </a:ln>
                <a:scene3d>
                  <a:camera prst="isometricTopUp">
                    <a:rot lat="19208651" lon="18204191" rev="4025410"/>
                  </a:camera>
                  <a:lightRig rig="threePt" dir="t"/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ounded Rectangle 95"/>
                <p:cNvSpPr>
                  <a:spLocks/>
                </p:cNvSpPr>
                <p:nvPr/>
              </p:nvSpPr>
              <p:spPr>
                <a:xfrm>
                  <a:off x="611210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rgbClr val="00A1DA"/>
                </a:solidFill>
                <a:ln>
                  <a:noFill/>
                </a:ln>
                <a:scene3d>
                  <a:camera prst="isometricRightUp">
                    <a:rot lat="1500000" lon="18899998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ounded Rectangle 96"/>
                <p:cNvSpPr>
                  <a:spLocks/>
                </p:cNvSpPr>
                <p:nvPr/>
              </p:nvSpPr>
              <p:spPr>
                <a:xfrm>
                  <a:off x="5410191" y="3521915"/>
                  <a:ext cx="850392" cy="914400"/>
                </a:xfrm>
                <a:prstGeom prst="roundRect">
                  <a:avLst>
                    <a:gd name="adj" fmla="val 5221"/>
                  </a:avLst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scene3d>
                  <a:camera prst="isometricOffAxis2Left">
                    <a:rot lat="1560000" lon="2700000" rev="0"/>
                  </a:camera>
                  <a:lightRig rig="threePt" dir="t">
                    <a:rot lat="0" lon="0" rev="10200000"/>
                  </a:lightRig>
                </a:scene3d>
                <a:sp3d prstMaterial="matt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aphicFrame>
        <p:nvGraphicFramePr>
          <p:cNvPr id="161" name="Diagram 160"/>
          <p:cNvGraphicFramePr/>
          <p:nvPr>
            <p:extLst/>
          </p:nvPr>
        </p:nvGraphicFramePr>
        <p:xfrm>
          <a:off x="5282920" y="2579758"/>
          <a:ext cx="1740292" cy="142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34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E14FF2CF-5880-4F4B-9AD4-74F26CD50528}"/>
              </a:ext>
            </a:extLst>
          </p:cNvPr>
          <p:cNvSpPr txBox="1">
            <a:spLocks/>
          </p:cNvSpPr>
          <p:nvPr/>
        </p:nvSpPr>
        <p:spPr>
          <a:xfrm>
            <a:off x="1214281" y="358212"/>
            <a:ext cx="9797831" cy="70788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438652" y="1918448"/>
            <a:ext cx="95734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b="1" dirty="0" smtClean="0">
                <a:ln w="0"/>
              </a:rPr>
              <a:t>High volume with respect to intersections capacity</a:t>
            </a:r>
            <a:endParaRPr lang="en-US" sz="32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38652" y="1303367"/>
            <a:ext cx="62231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b="1" dirty="0" smtClean="0">
                <a:ln w="0"/>
              </a:rPr>
              <a:t>Private cars  ( Public , Purchase)</a:t>
            </a:r>
            <a:endParaRPr lang="en-US" sz="32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38652" y="2528036"/>
            <a:ext cx="30348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b="1" dirty="0" smtClean="0">
                <a:ln w="0"/>
              </a:rPr>
              <a:t>Limited ROW</a:t>
            </a:r>
            <a:endParaRPr lang="en-US" sz="32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8652" y="3143117"/>
            <a:ext cx="27154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b="1" dirty="0" smtClean="0">
                <a:ln w="0"/>
              </a:rPr>
              <a:t>Pedestrians</a:t>
            </a:r>
            <a:endParaRPr lang="en-US" sz="32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38652" y="3758198"/>
            <a:ext cx="46907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b="1" dirty="0" smtClean="0">
                <a:ln w="0"/>
              </a:rPr>
              <a:t>Scenarios –  what else?</a:t>
            </a:r>
            <a:endParaRPr lang="en-US" sz="32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1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4FF2CF-5880-4F4B-9AD4-74F26CD50528}"/>
              </a:ext>
            </a:extLst>
          </p:cNvPr>
          <p:cNvSpPr txBox="1">
            <a:spLocks/>
          </p:cNvSpPr>
          <p:nvPr/>
        </p:nvSpPr>
        <p:spPr>
          <a:xfrm>
            <a:off x="1214281" y="358212"/>
            <a:ext cx="9797831" cy="70788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Recommendations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525740" y="1327355"/>
            <a:ext cx="80345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E</a:t>
            </a:r>
            <a:r>
              <a:rPr lang="en-US" sz="2800" b="1" dirty="0" smtClean="0"/>
              <a:t>ncourages </a:t>
            </a:r>
            <a:r>
              <a:rPr lang="en-US" sz="2800" b="1" dirty="0"/>
              <a:t>citizens to use public transportation</a:t>
            </a:r>
            <a:endParaRPr lang="en-US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5740" y="1850222"/>
            <a:ext cx="96725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 smtClean="0"/>
              <a:t>Restrict private cars purchasing – Air and noising pollution!</a:t>
            </a:r>
            <a:endParaRPr lang="en-US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5740" y="2373442"/>
            <a:ext cx="77219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 smtClean="0"/>
              <a:t>Grants provided by banks should be restricted</a:t>
            </a:r>
            <a:endParaRPr lang="en-US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5741" y="2895956"/>
            <a:ext cx="105646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Apply BRT system – more closer to reality of country than tramway e.g.</a:t>
            </a:r>
            <a:endParaRPr lang="en-US" sz="28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5740" y="3850063"/>
            <a:ext cx="6906058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 smtClean="0"/>
              <a:t>Feasibility study for taxis of municipality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cap="none" spc="0" dirty="0" smtClean="0">
                <a:ln w="0"/>
                <a:solidFill>
                  <a:schemeClr val="tx1"/>
                </a:solidFill>
              </a:rPr>
              <a:t>Using Ring roads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8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651375" y="2562175"/>
            <a:ext cx="6966526" cy="1291828"/>
            <a:chOff x="2148051" y="2137172"/>
            <a:chExt cx="6966526" cy="1291828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2148051" y="2137173"/>
              <a:ext cx="1291827" cy="1291827"/>
              <a:chOff x="1382807" y="174388"/>
              <a:chExt cx="3025589" cy="302558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382807" y="174388"/>
                <a:ext cx="3025588" cy="3025588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8"/>
              <p:cNvSpPr/>
              <p:nvPr/>
            </p:nvSpPr>
            <p:spPr>
              <a:xfrm>
                <a:off x="2163311" y="784634"/>
                <a:ext cx="1468794" cy="1928720"/>
              </a:xfrm>
              <a:custGeom>
                <a:avLst/>
                <a:gdLst/>
                <a:ahLst/>
                <a:cxnLst/>
                <a:rect l="l" t="t" r="r" b="b"/>
                <a:pathLst>
                  <a:path w="1468794" h="1928720">
                    <a:moveTo>
                      <a:pt x="57861" y="0"/>
                    </a:moveTo>
                    <a:lnTo>
                      <a:pt x="1410932" y="0"/>
                    </a:lnTo>
                    <a:cubicBezTo>
                      <a:pt x="1419834" y="0"/>
                      <a:pt x="1427994" y="2720"/>
                      <a:pt x="1435412" y="8160"/>
                    </a:cubicBezTo>
                    <a:cubicBezTo>
                      <a:pt x="1442830" y="13600"/>
                      <a:pt x="1449012" y="22501"/>
                      <a:pt x="1453957" y="34865"/>
                    </a:cubicBezTo>
                    <a:cubicBezTo>
                      <a:pt x="1458903" y="47229"/>
                      <a:pt x="1462612" y="63796"/>
                      <a:pt x="1465085" y="84567"/>
                    </a:cubicBezTo>
                    <a:cubicBezTo>
                      <a:pt x="1467558" y="105338"/>
                      <a:pt x="1468794" y="130559"/>
                      <a:pt x="1468794" y="160232"/>
                    </a:cubicBezTo>
                    <a:cubicBezTo>
                      <a:pt x="1468794" y="188915"/>
                      <a:pt x="1467558" y="213395"/>
                      <a:pt x="1465085" y="233672"/>
                    </a:cubicBezTo>
                    <a:cubicBezTo>
                      <a:pt x="1462612" y="253948"/>
                      <a:pt x="1458903" y="270268"/>
                      <a:pt x="1453957" y="282631"/>
                    </a:cubicBezTo>
                    <a:cubicBezTo>
                      <a:pt x="1449012" y="294995"/>
                      <a:pt x="1442830" y="304144"/>
                      <a:pt x="1435412" y="310079"/>
                    </a:cubicBezTo>
                    <a:cubicBezTo>
                      <a:pt x="1427994" y="316013"/>
                      <a:pt x="1419834" y="318980"/>
                      <a:pt x="1410932" y="318980"/>
                    </a:cubicBezTo>
                    <a:lnTo>
                      <a:pt x="930236" y="318980"/>
                    </a:lnTo>
                    <a:lnTo>
                      <a:pt x="930236" y="1866407"/>
                    </a:lnTo>
                    <a:cubicBezTo>
                      <a:pt x="930236" y="1876298"/>
                      <a:pt x="927021" y="1885200"/>
                      <a:pt x="920592" y="1893112"/>
                    </a:cubicBezTo>
                    <a:cubicBezTo>
                      <a:pt x="914163" y="1901025"/>
                      <a:pt x="903531" y="1907454"/>
                      <a:pt x="888694" y="1912400"/>
                    </a:cubicBezTo>
                    <a:cubicBezTo>
                      <a:pt x="873858" y="1917345"/>
                      <a:pt x="853829" y="1921301"/>
                      <a:pt x="828607" y="1924269"/>
                    </a:cubicBezTo>
                    <a:cubicBezTo>
                      <a:pt x="803386" y="1927236"/>
                      <a:pt x="771982" y="1928720"/>
                      <a:pt x="734397" y="1928720"/>
                    </a:cubicBezTo>
                    <a:cubicBezTo>
                      <a:pt x="696811" y="1928720"/>
                      <a:pt x="665408" y="1927236"/>
                      <a:pt x="640186" y="1924269"/>
                    </a:cubicBezTo>
                    <a:cubicBezTo>
                      <a:pt x="614964" y="1921301"/>
                      <a:pt x="594935" y="1917345"/>
                      <a:pt x="580099" y="1912400"/>
                    </a:cubicBezTo>
                    <a:cubicBezTo>
                      <a:pt x="565263" y="1907454"/>
                      <a:pt x="554630" y="1901025"/>
                      <a:pt x="548201" y="1893112"/>
                    </a:cubicBezTo>
                    <a:cubicBezTo>
                      <a:pt x="541772" y="1885200"/>
                      <a:pt x="538558" y="1876298"/>
                      <a:pt x="538558" y="1866407"/>
                    </a:cubicBezTo>
                    <a:lnTo>
                      <a:pt x="538558" y="318980"/>
                    </a:lnTo>
                    <a:lnTo>
                      <a:pt x="57861" y="318980"/>
                    </a:lnTo>
                    <a:cubicBezTo>
                      <a:pt x="47970" y="318980"/>
                      <a:pt x="39563" y="316013"/>
                      <a:pt x="32640" y="310079"/>
                    </a:cubicBezTo>
                    <a:cubicBezTo>
                      <a:pt x="25716" y="304144"/>
                      <a:pt x="19781" y="294995"/>
                      <a:pt x="14836" y="282631"/>
                    </a:cubicBezTo>
                    <a:cubicBezTo>
                      <a:pt x="9891" y="270268"/>
                      <a:pt x="6181" y="253948"/>
                      <a:pt x="3709" y="233672"/>
                    </a:cubicBezTo>
                    <a:cubicBezTo>
                      <a:pt x="1236" y="213395"/>
                      <a:pt x="0" y="188915"/>
                      <a:pt x="0" y="160232"/>
                    </a:cubicBezTo>
                    <a:cubicBezTo>
                      <a:pt x="0" y="130559"/>
                      <a:pt x="1236" y="105338"/>
                      <a:pt x="3709" y="84567"/>
                    </a:cubicBezTo>
                    <a:cubicBezTo>
                      <a:pt x="6181" y="63796"/>
                      <a:pt x="9891" y="47229"/>
                      <a:pt x="14836" y="34865"/>
                    </a:cubicBezTo>
                    <a:cubicBezTo>
                      <a:pt x="19781" y="22501"/>
                      <a:pt x="25716" y="13600"/>
                      <a:pt x="32640" y="8160"/>
                    </a:cubicBezTo>
                    <a:cubicBezTo>
                      <a:pt x="39563" y="2720"/>
                      <a:pt x="47970" y="0"/>
                      <a:pt x="57861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198867" y="802692"/>
                <a:ext cx="2209529" cy="2397284"/>
              </a:xfrm>
              <a:custGeom>
                <a:avLst/>
                <a:gdLst>
                  <a:gd name="connsiteX0" fmla="*/ 0 w 2209529"/>
                  <a:gd name="connsiteY0" fmla="*/ 293050 h 2397284"/>
                  <a:gd name="connsiteX1" fmla="*/ 22306 w 2209529"/>
                  <a:gd name="connsiteY1" fmla="*/ 300922 h 2397284"/>
                  <a:gd name="connsiteX2" fmla="*/ 503003 w 2209529"/>
                  <a:gd name="connsiteY2" fmla="*/ 300922 h 2397284"/>
                  <a:gd name="connsiteX3" fmla="*/ 503003 w 2209529"/>
                  <a:gd name="connsiteY3" fmla="*/ 729388 h 2397284"/>
                  <a:gd name="connsiteX4" fmla="*/ 1406731 w 2209529"/>
                  <a:gd name="connsiteY4" fmla="*/ 0 h 2397284"/>
                  <a:gd name="connsiteX5" fmla="*/ 2209529 w 2209529"/>
                  <a:gd name="connsiteY5" fmla="*/ 696401 h 2397284"/>
                  <a:gd name="connsiteX6" fmla="*/ 2209529 w 2209529"/>
                  <a:gd name="connsiteY6" fmla="*/ 2397284 h 2397284"/>
                  <a:gd name="connsiteX7" fmla="*/ 1115822 w 2209529"/>
                  <a:gd name="connsiteY7" fmla="*/ 2397284 h 2397284"/>
                  <a:gd name="connsiteX8" fmla="*/ 516470 w 2209529"/>
                  <a:gd name="connsiteY8" fmla="*/ 1877366 h 2397284"/>
                  <a:gd name="connsiteX9" fmla="*/ 544544 w 2209529"/>
                  <a:gd name="connsiteY9" fmla="*/ 1894342 h 2397284"/>
                  <a:gd name="connsiteX10" fmla="*/ 604631 w 2209529"/>
                  <a:gd name="connsiteY10" fmla="*/ 1906211 h 2397284"/>
                  <a:gd name="connsiteX11" fmla="*/ 698842 w 2209529"/>
                  <a:gd name="connsiteY11" fmla="*/ 1910662 h 2397284"/>
                  <a:gd name="connsiteX12" fmla="*/ 793052 w 2209529"/>
                  <a:gd name="connsiteY12" fmla="*/ 1906211 h 2397284"/>
                  <a:gd name="connsiteX13" fmla="*/ 853139 w 2209529"/>
                  <a:gd name="connsiteY13" fmla="*/ 1894342 h 2397284"/>
                  <a:gd name="connsiteX14" fmla="*/ 885037 w 2209529"/>
                  <a:gd name="connsiteY14" fmla="*/ 1875054 h 2397284"/>
                  <a:gd name="connsiteX15" fmla="*/ 894681 w 2209529"/>
                  <a:gd name="connsiteY15" fmla="*/ 1848349 h 2397284"/>
                  <a:gd name="connsiteX16" fmla="*/ 894681 w 2209529"/>
                  <a:gd name="connsiteY16" fmla="*/ 300922 h 2397284"/>
                  <a:gd name="connsiteX17" fmla="*/ 1375377 w 2209529"/>
                  <a:gd name="connsiteY17" fmla="*/ 300922 h 2397284"/>
                  <a:gd name="connsiteX18" fmla="*/ 1399857 w 2209529"/>
                  <a:gd name="connsiteY18" fmla="*/ 292021 h 2397284"/>
                  <a:gd name="connsiteX19" fmla="*/ 1418402 w 2209529"/>
                  <a:gd name="connsiteY19" fmla="*/ 264573 h 2397284"/>
                  <a:gd name="connsiteX20" fmla="*/ 1429530 w 2209529"/>
                  <a:gd name="connsiteY20" fmla="*/ 215614 h 2397284"/>
                  <a:gd name="connsiteX21" fmla="*/ 1433239 w 2209529"/>
                  <a:gd name="connsiteY21" fmla="*/ 142174 h 2397284"/>
                  <a:gd name="connsiteX22" fmla="*/ 1429530 w 2209529"/>
                  <a:gd name="connsiteY22" fmla="*/ 66509 h 2397284"/>
                  <a:gd name="connsiteX23" fmla="*/ 1418402 w 2209529"/>
                  <a:gd name="connsiteY23" fmla="*/ 16807 h 2397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09529" h="2397284">
                    <a:moveTo>
                      <a:pt x="0" y="293050"/>
                    </a:moveTo>
                    <a:lnTo>
                      <a:pt x="22306" y="300922"/>
                    </a:lnTo>
                    <a:lnTo>
                      <a:pt x="503003" y="300922"/>
                    </a:lnTo>
                    <a:lnTo>
                      <a:pt x="503003" y="729388"/>
                    </a:lnTo>
                    <a:close/>
                    <a:moveTo>
                      <a:pt x="1406731" y="0"/>
                    </a:moveTo>
                    <a:lnTo>
                      <a:pt x="2209529" y="696401"/>
                    </a:lnTo>
                    <a:lnTo>
                      <a:pt x="2209529" y="2397284"/>
                    </a:lnTo>
                    <a:lnTo>
                      <a:pt x="1115822" y="2397284"/>
                    </a:lnTo>
                    <a:lnTo>
                      <a:pt x="516470" y="1877366"/>
                    </a:lnTo>
                    <a:lnTo>
                      <a:pt x="544544" y="1894342"/>
                    </a:lnTo>
                    <a:cubicBezTo>
                      <a:pt x="559380" y="1899287"/>
                      <a:pt x="579409" y="1903243"/>
                      <a:pt x="604631" y="1906211"/>
                    </a:cubicBezTo>
                    <a:cubicBezTo>
                      <a:pt x="629853" y="1909178"/>
                      <a:pt x="661256" y="1910662"/>
                      <a:pt x="698842" y="1910662"/>
                    </a:cubicBezTo>
                    <a:cubicBezTo>
                      <a:pt x="736427" y="1910662"/>
                      <a:pt x="767831" y="1909178"/>
                      <a:pt x="793052" y="1906211"/>
                    </a:cubicBezTo>
                    <a:cubicBezTo>
                      <a:pt x="818274" y="1903243"/>
                      <a:pt x="838303" y="1899287"/>
                      <a:pt x="853139" y="1894342"/>
                    </a:cubicBezTo>
                    <a:cubicBezTo>
                      <a:pt x="867976" y="1889396"/>
                      <a:pt x="878608" y="1882967"/>
                      <a:pt x="885037" y="1875054"/>
                    </a:cubicBezTo>
                    <a:cubicBezTo>
                      <a:pt x="891466" y="1867142"/>
                      <a:pt x="894681" y="1858240"/>
                      <a:pt x="894681" y="1848349"/>
                    </a:cubicBezTo>
                    <a:lnTo>
                      <a:pt x="894681" y="300922"/>
                    </a:lnTo>
                    <a:lnTo>
                      <a:pt x="1375377" y="300922"/>
                    </a:lnTo>
                    <a:cubicBezTo>
                      <a:pt x="1384279" y="300922"/>
                      <a:pt x="1392439" y="297955"/>
                      <a:pt x="1399857" y="292021"/>
                    </a:cubicBezTo>
                    <a:cubicBezTo>
                      <a:pt x="1407275" y="286086"/>
                      <a:pt x="1413457" y="276937"/>
                      <a:pt x="1418402" y="264573"/>
                    </a:cubicBezTo>
                    <a:cubicBezTo>
                      <a:pt x="1423348" y="252210"/>
                      <a:pt x="1427057" y="235890"/>
                      <a:pt x="1429530" y="215614"/>
                    </a:cubicBezTo>
                    <a:cubicBezTo>
                      <a:pt x="1432003" y="195337"/>
                      <a:pt x="1433239" y="170857"/>
                      <a:pt x="1433239" y="142174"/>
                    </a:cubicBezTo>
                    <a:cubicBezTo>
                      <a:pt x="1433239" y="112501"/>
                      <a:pt x="1432003" y="87280"/>
                      <a:pt x="1429530" y="66509"/>
                    </a:cubicBezTo>
                    <a:cubicBezTo>
                      <a:pt x="1427057" y="45738"/>
                      <a:pt x="1423348" y="29171"/>
                      <a:pt x="1418402" y="1680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6408025" y="2137172"/>
              <a:ext cx="1291827" cy="1291827"/>
              <a:chOff x="1382807" y="174388"/>
              <a:chExt cx="3025589" cy="302558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382807" y="174388"/>
                <a:ext cx="3025588" cy="3025588"/>
              </a:xfrm>
              <a:prstGeom prst="rect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540121" y="810818"/>
                <a:ext cx="1868275" cy="2389158"/>
              </a:xfrm>
              <a:custGeom>
                <a:avLst/>
                <a:gdLst>
                  <a:gd name="connsiteX0" fmla="*/ 0 w 1868275"/>
                  <a:gd name="connsiteY0" fmla="*/ 1718 h 2389158"/>
                  <a:gd name="connsiteX1" fmla="*/ 506810 w 1868275"/>
                  <a:gd name="connsiteY1" fmla="*/ 441359 h 2389158"/>
                  <a:gd name="connsiteX2" fmla="*/ 476232 w 1868275"/>
                  <a:gd name="connsiteY2" fmla="*/ 509406 h 2389158"/>
                  <a:gd name="connsiteX3" fmla="*/ 418370 w 1868275"/>
                  <a:gd name="connsiteY3" fmla="*/ 653319 h 2389158"/>
                  <a:gd name="connsiteX4" fmla="*/ 360509 w 1868275"/>
                  <a:gd name="connsiteY4" fmla="*/ 809100 h 2389158"/>
                  <a:gd name="connsiteX5" fmla="*/ 357541 w 1868275"/>
                  <a:gd name="connsiteY5" fmla="*/ 809100 h 2389158"/>
                  <a:gd name="connsiteX6" fmla="*/ 295971 w 1868275"/>
                  <a:gd name="connsiteY6" fmla="*/ 650351 h 2389158"/>
                  <a:gd name="connsiteX7" fmla="*/ 234400 w 1868275"/>
                  <a:gd name="connsiteY7" fmla="*/ 506439 h 2389158"/>
                  <a:gd name="connsiteX8" fmla="*/ 20757 w 1868275"/>
                  <a:gd name="connsiteY8" fmla="*/ 34645 h 2389158"/>
                  <a:gd name="connsiteX9" fmla="*/ 1103694 w 1868275"/>
                  <a:gd name="connsiteY9" fmla="*/ 0 h 2389158"/>
                  <a:gd name="connsiteX10" fmla="*/ 1868275 w 1868275"/>
                  <a:gd name="connsiteY10" fmla="*/ 663249 h 2389158"/>
                  <a:gd name="connsiteX11" fmla="*/ 1868275 w 1868275"/>
                  <a:gd name="connsiteY11" fmla="*/ 2389158 h 2389158"/>
                  <a:gd name="connsiteX12" fmla="*/ 768108 w 1868275"/>
                  <a:gd name="connsiteY12" fmla="*/ 2389158 h 2389158"/>
                  <a:gd name="connsiteX13" fmla="*/ 176188 w 1868275"/>
                  <a:gd name="connsiteY13" fmla="*/ 1875688 h 2389158"/>
                  <a:gd name="connsiteX14" fmla="*/ 193600 w 1868275"/>
                  <a:gd name="connsiteY14" fmla="*/ 1886216 h 2389158"/>
                  <a:gd name="connsiteX15" fmla="*/ 253687 w 1868275"/>
                  <a:gd name="connsiteY15" fmla="*/ 1898085 h 2389158"/>
                  <a:gd name="connsiteX16" fmla="*/ 348639 w 1868275"/>
                  <a:gd name="connsiteY16" fmla="*/ 1902536 h 2389158"/>
                  <a:gd name="connsiteX17" fmla="*/ 442850 w 1868275"/>
                  <a:gd name="connsiteY17" fmla="*/ 1898085 h 2389158"/>
                  <a:gd name="connsiteX18" fmla="*/ 502937 w 1868275"/>
                  <a:gd name="connsiteY18" fmla="*/ 1886216 h 2389158"/>
                  <a:gd name="connsiteX19" fmla="*/ 534835 w 1868275"/>
                  <a:gd name="connsiteY19" fmla="*/ 1866928 h 2389158"/>
                  <a:gd name="connsiteX20" fmla="*/ 544479 w 1868275"/>
                  <a:gd name="connsiteY20" fmla="*/ 1840223 h 2389158"/>
                  <a:gd name="connsiteX21" fmla="*/ 544479 w 1868275"/>
                  <a:gd name="connsiteY21" fmla="*/ 1165171 h 2389158"/>
                  <a:gd name="connsiteX22" fmla="*/ 1069684 w 1868275"/>
                  <a:gd name="connsiteY22" fmla="*/ 119212 h 2389158"/>
                  <a:gd name="connsiteX23" fmla="*/ 1105291 w 1868275"/>
                  <a:gd name="connsiteY23" fmla="*/ 34645 h 2389158"/>
                  <a:gd name="connsiteX24" fmla="*/ 1107702 w 1868275"/>
                  <a:gd name="connsiteY24" fmla="*/ 7383 h 2389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68275" h="2389158">
                    <a:moveTo>
                      <a:pt x="0" y="1718"/>
                    </a:moveTo>
                    <a:lnTo>
                      <a:pt x="506810" y="441359"/>
                    </a:lnTo>
                    <a:lnTo>
                      <a:pt x="476232" y="509406"/>
                    </a:lnTo>
                    <a:cubicBezTo>
                      <a:pt x="457439" y="554904"/>
                      <a:pt x="438152" y="602875"/>
                      <a:pt x="418370" y="653319"/>
                    </a:cubicBezTo>
                    <a:cubicBezTo>
                      <a:pt x="398588" y="703762"/>
                      <a:pt x="379301" y="755689"/>
                      <a:pt x="360509" y="809100"/>
                    </a:cubicBezTo>
                    <a:lnTo>
                      <a:pt x="357541" y="809100"/>
                    </a:lnTo>
                    <a:cubicBezTo>
                      <a:pt x="336770" y="753711"/>
                      <a:pt x="316247" y="700795"/>
                      <a:pt x="295971" y="650351"/>
                    </a:cubicBezTo>
                    <a:cubicBezTo>
                      <a:pt x="275694" y="599908"/>
                      <a:pt x="255171" y="551937"/>
                      <a:pt x="234400" y="506439"/>
                    </a:cubicBezTo>
                    <a:lnTo>
                      <a:pt x="20757" y="34645"/>
                    </a:lnTo>
                    <a:close/>
                    <a:moveTo>
                      <a:pt x="1103694" y="0"/>
                    </a:moveTo>
                    <a:lnTo>
                      <a:pt x="1868275" y="663249"/>
                    </a:lnTo>
                    <a:lnTo>
                      <a:pt x="1868275" y="2389158"/>
                    </a:lnTo>
                    <a:lnTo>
                      <a:pt x="768108" y="2389158"/>
                    </a:lnTo>
                    <a:lnTo>
                      <a:pt x="176188" y="1875688"/>
                    </a:lnTo>
                    <a:lnTo>
                      <a:pt x="193600" y="1886216"/>
                    </a:lnTo>
                    <a:cubicBezTo>
                      <a:pt x="208931" y="1891161"/>
                      <a:pt x="228960" y="1895117"/>
                      <a:pt x="253687" y="1898085"/>
                    </a:cubicBezTo>
                    <a:cubicBezTo>
                      <a:pt x="278414" y="1901052"/>
                      <a:pt x="310065" y="1902536"/>
                      <a:pt x="348639" y="1902536"/>
                    </a:cubicBezTo>
                    <a:cubicBezTo>
                      <a:pt x="386225" y="1902536"/>
                      <a:pt x="417628" y="1901052"/>
                      <a:pt x="442850" y="1898085"/>
                    </a:cubicBezTo>
                    <a:cubicBezTo>
                      <a:pt x="468072" y="1895117"/>
                      <a:pt x="488101" y="1891161"/>
                      <a:pt x="502937" y="1886216"/>
                    </a:cubicBezTo>
                    <a:cubicBezTo>
                      <a:pt x="517773" y="1881270"/>
                      <a:pt x="528406" y="1874841"/>
                      <a:pt x="534835" y="1866928"/>
                    </a:cubicBezTo>
                    <a:cubicBezTo>
                      <a:pt x="541264" y="1859016"/>
                      <a:pt x="544479" y="1850114"/>
                      <a:pt x="544479" y="1840223"/>
                    </a:cubicBezTo>
                    <a:lnTo>
                      <a:pt x="544479" y="1165171"/>
                    </a:lnTo>
                    <a:lnTo>
                      <a:pt x="1069684" y="119212"/>
                    </a:lnTo>
                    <a:cubicBezTo>
                      <a:pt x="1087488" y="83604"/>
                      <a:pt x="1099357" y="55416"/>
                      <a:pt x="1105291" y="34645"/>
                    </a:cubicBezTo>
                    <a:cubicBezTo>
                      <a:pt x="1108259" y="24260"/>
                      <a:pt x="1109062" y="15172"/>
                      <a:pt x="1107702" y="7383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13"/>
              <p:cNvSpPr/>
              <p:nvPr/>
            </p:nvSpPr>
            <p:spPr>
              <a:xfrm>
                <a:off x="2128726" y="775732"/>
                <a:ext cx="1519738" cy="1937622"/>
              </a:xfrm>
              <a:custGeom>
                <a:avLst/>
                <a:gdLst/>
                <a:ahLst/>
                <a:cxnLst/>
                <a:rect l="l" t="t" r="r" b="b"/>
                <a:pathLst>
                  <a:path w="1519738" h="1937622">
                    <a:moveTo>
                      <a:pt x="202189" y="0"/>
                    </a:moveTo>
                    <a:cubicBezTo>
                      <a:pt x="247688" y="0"/>
                      <a:pt x="284036" y="989"/>
                      <a:pt x="311236" y="2967"/>
                    </a:cubicBezTo>
                    <a:cubicBezTo>
                      <a:pt x="338436" y="4946"/>
                      <a:pt x="359949" y="8655"/>
                      <a:pt x="375774" y="14095"/>
                    </a:cubicBezTo>
                    <a:cubicBezTo>
                      <a:pt x="391600" y="19534"/>
                      <a:pt x="403221" y="26705"/>
                      <a:pt x="410640" y="35607"/>
                    </a:cubicBezTo>
                    <a:cubicBezTo>
                      <a:pt x="418058" y="44509"/>
                      <a:pt x="425229" y="55883"/>
                      <a:pt x="432152" y="69731"/>
                    </a:cubicBezTo>
                    <a:lnTo>
                      <a:pt x="645795" y="541525"/>
                    </a:lnTo>
                    <a:cubicBezTo>
                      <a:pt x="666566" y="587023"/>
                      <a:pt x="687089" y="634994"/>
                      <a:pt x="707366" y="685437"/>
                    </a:cubicBezTo>
                    <a:cubicBezTo>
                      <a:pt x="727642" y="735881"/>
                      <a:pt x="748165" y="788797"/>
                      <a:pt x="768936" y="844186"/>
                    </a:cubicBezTo>
                    <a:lnTo>
                      <a:pt x="771904" y="844186"/>
                    </a:lnTo>
                    <a:cubicBezTo>
                      <a:pt x="790696" y="790775"/>
                      <a:pt x="809983" y="738848"/>
                      <a:pt x="829765" y="688405"/>
                    </a:cubicBezTo>
                    <a:cubicBezTo>
                      <a:pt x="849547" y="637961"/>
                      <a:pt x="868834" y="589990"/>
                      <a:pt x="887627" y="544492"/>
                    </a:cubicBezTo>
                    <a:lnTo>
                      <a:pt x="1098302" y="75665"/>
                    </a:lnTo>
                    <a:cubicBezTo>
                      <a:pt x="1103248" y="59840"/>
                      <a:pt x="1109430" y="47229"/>
                      <a:pt x="1116848" y="37833"/>
                    </a:cubicBezTo>
                    <a:cubicBezTo>
                      <a:pt x="1124266" y="28436"/>
                      <a:pt x="1135393" y="20771"/>
                      <a:pt x="1150229" y="14836"/>
                    </a:cubicBezTo>
                    <a:cubicBezTo>
                      <a:pt x="1165066" y="8902"/>
                      <a:pt x="1185342" y="4946"/>
                      <a:pt x="1211058" y="2967"/>
                    </a:cubicBezTo>
                    <a:cubicBezTo>
                      <a:pt x="1236774" y="989"/>
                      <a:pt x="1270898" y="0"/>
                      <a:pt x="1313429" y="0"/>
                    </a:cubicBezTo>
                    <a:cubicBezTo>
                      <a:pt x="1369807" y="0"/>
                      <a:pt x="1413574" y="1236"/>
                      <a:pt x="1444730" y="3709"/>
                    </a:cubicBezTo>
                    <a:cubicBezTo>
                      <a:pt x="1475886" y="6182"/>
                      <a:pt x="1497152" y="12611"/>
                      <a:pt x="1508526" y="22996"/>
                    </a:cubicBezTo>
                    <a:cubicBezTo>
                      <a:pt x="1519901" y="33382"/>
                      <a:pt x="1522621" y="48960"/>
                      <a:pt x="1516686" y="69731"/>
                    </a:cubicBezTo>
                    <a:cubicBezTo>
                      <a:pt x="1510752" y="90502"/>
                      <a:pt x="1498883" y="118690"/>
                      <a:pt x="1481079" y="154298"/>
                    </a:cubicBezTo>
                    <a:lnTo>
                      <a:pt x="955874" y="1200257"/>
                    </a:lnTo>
                    <a:lnTo>
                      <a:pt x="955874" y="1875309"/>
                    </a:lnTo>
                    <a:cubicBezTo>
                      <a:pt x="955874" y="1885200"/>
                      <a:pt x="952659" y="1894102"/>
                      <a:pt x="946230" y="1902014"/>
                    </a:cubicBezTo>
                    <a:cubicBezTo>
                      <a:pt x="939801" y="1909927"/>
                      <a:pt x="929168" y="1916356"/>
                      <a:pt x="914332" y="1921302"/>
                    </a:cubicBezTo>
                    <a:cubicBezTo>
                      <a:pt x="899496" y="1926247"/>
                      <a:pt x="879467" y="1930203"/>
                      <a:pt x="854245" y="1933171"/>
                    </a:cubicBezTo>
                    <a:cubicBezTo>
                      <a:pt x="829023" y="1936138"/>
                      <a:pt x="797620" y="1937622"/>
                      <a:pt x="760034" y="1937622"/>
                    </a:cubicBezTo>
                    <a:cubicBezTo>
                      <a:pt x="721460" y="1937622"/>
                      <a:pt x="689809" y="1936138"/>
                      <a:pt x="665082" y="1933171"/>
                    </a:cubicBezTo>
                    <a:cubicBezTo>
                      <a:pt x="640355" y="1930203"/>
                      <a:pt x="620326" y="1926247"/>
                      <a:pt x="604995" y="1921302"/>
                    </a:cubicBezTo>
                    <a:cubicBezTo>
                      <a:pt x="589664" y="1916356"/>
                      <a:pt x="579032" y="1909927"/>
                      <a:pt x="573097" y="1902014"/>
                    </a:cubicBezTo>
                    <a:cubicBezTo>
                      <a:pt x="567163" y="1894102"/>
                      <a:pt x="564195" y="1885200"/>
                      <a:pt x="564195" y="1875309"/>
                    </a:cubicBezTo>
                    <a:lnTo>
                      <a:pt x="564195" y="1200257"/>
                    </a:lnTo>
                    <a:lnTo>
                      <a:pt x="38990" y="154298"/>
                    </a:lnTo>
                    <a:cubicBezTo>
                      <a:pt x="20198" y="117701"/>
                      <a:pt x="8081" y="89265"/>
                      <a:pt x="2641" y="68989"/>
                    </a:cubicBezTo>
                    <a:cubicBezTo>
                      <a:pt x="-2799" y="48713"/>
                      <a:pt x="168" y="33382"/>
                      <a:pt x="11543" y="22996"/>
                    </a:cubicBezTo>
                    <a:cubicBezTo>
                      <a:pt x="22917" y="12611"/>
                      <a:pt x="43936" y="6182"/>
                      <a:pt x="74597" y="3709"/>
                    </a:cubicBezTo>
                    <a:cubicBezTo>
                      <a:pt x="105259" y="1236"/>
                      <a:pt x="147790" y="0"/>
                      <a:pt x="20218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7" name="Freeform: Shape 26"/>
            <p:cNvSpPr/>
            <p:nvPr/>
          </p:nvSpPr>
          <p:spPr>
            <a:xfrm>
              <a:off x="3550258" y="2738785"/>
              <a:ext cx="2158499" cy="546199"/>
            </a:xfrm>
            <a:custGeom>
              <a:avLst/>
              <a:gdLst>
                <a:gd name="connsiteX0" fmla="*/ 763761 w 2158499"/>
                <a:gd name="connsiteY0" fmla="*/ 84460 h 546199"/>
                <a:gd name="connsiteX1" fmla="*/ 693440 w 2158499"/>
                <a:gd name="connsiteY1" fmla="*/ 319980 h 546199"/>
                <a:gd name="connsiteX2" fmla="*/ 835198 w 2158499"/>
                <a:gd name="connsiteY2" fmla="*/ 319980 h 546199"/>
                <a:gd name="connsiteX3" fmla="*/ 773621 w 2158499"/>
                <a:gd name="connsiteY3" fmla="*/ 120923 h 546199"/>
                <a:gd name="connsiteX4" fmla="*/ 763761 w 2158499"/>
                <a:gd name="connsiteY4" fmla="*/ 84460 h 546199"/>
                <a:gd name="connsiteX5" fmla="*/ 1720944 w 2158499"/>
                <a:gd name="connsiteY5" fmla="*/ 2232 h 546199"/>
                <a:gd name="connsiteX6" fmla="*/ 1836286 w 2158499"/>
                <a:gd name="connsiteY6" fmla="*/ 2232 h 546199"/>
                <a:gd name="connsiteX7" fmla="*/ 1836286 w 2158499"/>
                <a:gd name="connsiteY7" fmla="*/ 251147 h 546199"/>
                <a:gd name="connsiteX8" fmla="*/ 1881679 w 2158499"/>
                <a:gd name="connsiteY8" fmla="*/ 187151 h 546199"/>
                <a:gd name="connsiteX9" fmla="*/ 2029018 w 2158499"/>
                <a:gd name="connsiteY9" fmla="*/ 2232 h 546199"/>
                <a:gd name="connsiteX10" fmla="*/ 2157011 w 2158499"/>
                <a:gd name="connsiteY10" fmla="*/ 2232 h 546199"/>
                <a:gd name="connsiteX11" fmla="*/ 1967255 w 2158499"/>
                <a:gd name="connsiteY11" fmla="*/ 242962 h 546199"/>
                <a:gd name="connsiteX12" fmla="*/ 2158499 w 2158499"/>
                <a:gd name="connsiteY12" fmla="*/ 546199 h 546199"/>
                <a:gd name="connsiteX13" fmla="*/ 2027530 w 2158499"/>
                <a:gd name="connsiteY13" fmla="*/ 546199 h 546199"/>
                <a:gd name="connsiteX14" fmla="*/ 1885027 w 2158499"/>
                <a:gd name="connsiteY14" fmla="*/ 317004 h 546199"/>
                <a:gd name="connsiteX15" fmla="*/ 1836286 w 2158499"/>
                <a:gd name="connsiteY15" fmla="*/ 351978 h 546199"/>
                <a:gd name="connsiteX16" fmla="*/ 1836286 w 2158499"/>
                <a:gd name="connsiteY16" fmla="*/ 546199 h 546199"/>
                <a:gd name="connsiteX17" fmla="*/ 1720944 w 2158499"/>
                <a:gd name="connsiteY17" fmla="*/ 546199 h 546199"/>
                <a:gd name="connsiteX18" fmla="*/ 1103638 w 2158499"/>
                <a:gd name="connsiteY18" fmla="*/ 2232 h 546199"/>
                <a:gd name="connsiteX19" fmla="*/ 1249118 w 2158499"/>
                <a:gd name="connsiteY19" fmla="*/ 2232 h 546199"/>
                <a:gd name="connsiteX20" fmla="*/ 1485382 w 2158499"/>
                <a:gd name="connsiteY20" fmla="*/ 409649 h 546199"/>
                <a:gd name="connsiteX21" fmla="*/ 1487987 w 2158499"/>
                <a:gd name="connsiteY21" fmla="*/ 409649 h 546199"/>
                <a:gd name="connsiteX22" fmla="*/ 1482406 w 2158499"/>
                <a:gd name="connsiteY22" fmla="*/ 259705 h 546199"/>
                <a:gd name="connsiteX23" fmla="*/ 1482406 w 2158499"/>
                <a:gd name="connsiteY23" fmla="*/ 2232 h 546199"/>
                <a:gd name="connsiteX24" fmla="*/ 1586213 w 2158499"/>
                <a:gd name="connsiteY24" fmla="*/ 2232 h 546199"/>
                <a:gd name="connsiteX25" fmla="*/ 1586213 w 2158499"/>
                <a:gd name="connsiteY25" fmla="*/ 546199 h 546199"/>
                <a:gd name="connsiteX26" fmla="*/ 1439618 w 2158499"/>
                <a:gd name="connsiteY26" fmla="*/ 546199 h 546199"/>
                <a:gd name="connsiteX27" fmla="*/ 1202981 w 2158499"/>
                <a:gd name="connsiteY27" fmla="*/ 134689 h 546199"/>
                <a:gd name="connsiteX28" fmla="*/ 1199632 w 2158499"/>
                <a:gd name="connsiteY28" fmla="*/ 134689 h 546199"/>
                <a:gd name="connsiteX29" fmla="*/ 1206702 w 2158499"/>
                <a:gd name="connsiteY29" fmla="*/ 290215 h 546199"/>
                <a:gd name="connsiteX30" fmla="*/ 1206702 w 2158499"/>
                <a:gd name="connsiteY30" fmla="*/ 546199 h 546199"/>
                <a:gd name="connsiteX31" fmla="*/ 1103638 w 2158499"/>
                <a:gd name="connsiteY31" fmla="*/ 546199 h 546199"/>
                <a:gd name="connsiteX32" fmla="*/ 0 w 2158499"/>
                <a:gd name="connsiteY32" fmla="*/ 2232 h 546199"/>
                <a:gd name="connsiteX33" fmla="*/ 115342 w 2158499"/>
                <a:gd name="connsiteY33" fmla="*/ 2232 h 546199"/>
                <a:gd name="connsiteX34" fmla="*/ 115342 w 2158499"/>
                <a:gd name="connsiteY34" fmla="*/ 215429 h 546199"/>
                <a:gd name="connsiteX35" fmla="*/ 330771 w 2158499"/>
                <a:gd name="connsiteY35" fmla="*/ 215429 h 546199"/>
                <a:gd name="connsiteX36" fmla="*/ 330771 w 2158499"/>
                <a:gd name="connsiteY36" fmla="*/ 2232 h 546199"/>
                <a:gd name="connsiteX37" fmla="*/ 445740 w 2158499"/>
                <a:gd name="connsiteY37" fmla="*/ 2232 h 546199"/>
                <a:gd name="connsiteX38" fmla="*/ 445740 w 2158499"/>
                <a:gd name="connsiteY38" fmla="*/ 546199 h 546199"/>
                <a:gd name="connsiteX39" fmla="*/ 330771 w 2158499"/>
                <a:gd name="connsiteY39" fmla="*/ 546199 h 546199"/>
                <a:gd name="connsiteX40" fmla="*/ 330771 w 2158499"/>
                <a:gd name="connsiteY40" fmla="*/ 311423 h 546199"/>
                <a:gd name="connsiteX41" fmla="*/ 115342 w 2158499"/>
                <a:gd name="connsiteY41" fmla="*/ 311423 h 546199"/>
                <a:gd name="connsiteX42" fmla="*/ 115342 w 2158499"/>
                <a:gd name="connsiteY42" fmla="*/ 546199 h 546199"/>
                <a:gd name="connsiteX43" fmla="*/ 0 w 2158499"/>
                <a:gd name="connsiteY43" fmla="*/ 546199 h 546199"/>
                <a:gd name="connsiteX44" fmla="*/ 692696 w 2158499"/>
                <a:gd name="connsiteY44" fmla="*/ 0 h 546199"/>
                <a:gd name="connsiteX45" fmla="*/ 833710 w 2158499"/>
                <a:gd name="connsiteY45" fmla="*/ 0 h 546199"/>
                <a:gd name="connsiteX46" fmla="*/ 1026443 w 2158499"/>
                <a:gd name="connsiteY46" fmla="*/ 546199 h 546199"/>
                <a:gd name="connsiteX47" fmla="*/ 902171 w 2158499"/>
                <a:gd name="connsiteY47" fmla="*/ 546199 h 546199"/>
                <a:gd name="connsiteX48" fmla="*/ 862732 w 2158499"/>
                <a:gd name="connsiteY48" fmla="*/ 416719 h 546199"/>
                <a:gd name="connsiteX49" fmla="*/ 664418 w 2158499"/>
                <a:gd name="connsiteY49" fmla="*/ 416719 h 546199"/>
                <a:gd name="connsiteX50" fmla="*/ 624979 w 2158499"/>
                <a:gd name="connsiteY50" fmla="*/ 546199 h 546199"/>
                <a:gd name="connsiteX51" fmla="*/ 500707 w 2158499"/>
                <a:gd name="connsiteY51" fmla="*/ 546199 h 54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158499" h="546199">
                  <a:moveTo>
                    <a:pt x="763761" y="84460"/>
                  </a:moveTo>
                  <a:cubicBezTo>
                    <a:pt x="755575" y="116210"/>
                    <a:pt x="732135" y="194717"/>
                    <a:pt x="693440" y="319980"/>
                  </a:cubicBezTo>
                  <a:lnTo>
                    <a:pt x="835198" y="319980"/>
                  </a:lnTo>
                  <a:cubicBezTo>
                    <a:pt x="798736" y="202654"/>
                    <a:pt x="778210" y="136302"/>
                    <a:pt x="773621" y="120923"/>
                  </a:cubicBezTo>
                  <a:cubicBezTo>
                    <a:pt x="769032" y="105544"/>
                    <a:pt x="765745" y="93390"/>
                    <a:pt x="763761" y="84460"/>
                  </a:cubicBezTo>
                  <a:close/>
                  <a:moveTo>
                    <a:pt x="1720944" y="2232"/>
                  </a:moveTo>
                  <a:lnTo>
                    <a:pt x="1836286" y="2232"/>
                  </a:lnTo>
                  <a:lnTo>
                    <a:pt x="1836286" y="251147"/>
                  </a:lnTo>
                  <a:lnTo>
                    <a:pt x="1881679" y="187151"/>
                  </a:lnTo>
                  <a:lnTo>
                    <a:pt x="2029018" y="2232"/>
                  </a:lnTo>
                  <a:lnTo>
                    <a:pt x="2157011" y="2232"/>
                  </a:lnTo>
                  <a:lnTo>
                    <a:pt x="1967255" y="242962"/>
                  </a:lnTo>
                  <a:lnTo>
                    <a:pt x="2158499" y="546199"/>
                  </a:lnTo>
                  <a:lnTo>
                    <a:pt x="2027530" y="546199"/>
                  </a:lnTo>
                  <a:lnTo>
                    <a:pt x="1885027" y="317004"/>
                  </a:lnTo>
                  <a:lnTo>
                    <a:pt x="1836286" y="351978"/>
                  </a:lnTo>
                  <a:lnTo>
                    <a:pt x="1836286" y="546199"/>
                  </a:lnTo>
                  <a:lnTo>
                    <a:pt x="1720944" y="546199"/>
                  </a:lnTo>
                  <a:close/>
                  <a:moveTo>
                    <a:pt x="1103638" y="2232"/>
                  </a:moveTo>
                  <a:lnTo>
                    <a:pt x="1249118" y="2232"/>
                  </a:lnTo>
                  <a:lnTo>
                    <a:pt x="1485382" y="409649"/>
                  </a:lnTo>
                  <a:lnTo>
                    <a:pt x="1487987" y="409649"/>
                  </a:lnTo>
                  <a:cubicBezTo>
                    <a:pt x="1484266" y="338956"/>
                    <a:pt x="1482406" y="288975"/>
                    <a:pt x="1482406" y="259705"/>
                  </a:cubicBezTo>
                  <a:lnTo>
                    <a:pt x="1482406" y="2232"/>
                  </a:lnTo>
                  <a:lnTo>
                    <a:pt x="1586213" y="2232"/>
                  </a:lnTo>
                  <a:lnTo>
                    <a:pt x="1586213" y="546199"/>
                  </a:lnTo>
                  <a:lnTo>
                    <a:pt x="1439618" y="546199"/>
                  </a:lnTo>
                  <a:lnTo>
                    <a:pt x="1202981" y="134689"/>
                  </a:lnTo>
                  <a:lnTo>
                    <a:pt x="1199632" y="134689"/>
                  </a:lnTo>
                  <a:cubicBezTo>
                    <a:pt x="1204345" y="207367"/>
                    <a:pt x="1206702" y="259209"/>
                    <a:pt x="1206702" y="290215"/>
                  </a:cubicBezTo>
                  <a:lnTo>
                    <a:pt x="1206702" y="546199"/>
                  </a:lnTo>
                  <a:lnTo>
                    <a:pt x="1103638" y="546199"/>
                  </a:lnTo>
                  <a:close/>
                  <a:moveTo>
                    <a:pt x="0" y="2232"/>
                  </a:moveTo>
                  <a:lnTo>
                    <a:pt x="115342" y="2232"/>
                  </a:lnTo>
                  <a:lnTo>
                    <a:pt x="115342" y="215429"/>
                  </a:lnTo>
                  <a:lnTo>
                    <a:pt x="330771" y="215429"/>
                  </a:lnTo>
                  <a:lnTo>
                    <a:pt x="330771" y="2232"/>
                  </a:lnTo>
                  <a:lnTo>
                    <a:pt x="445740" y="2232"/>
                  </a:lnTo>
                  <a:lnTo>
                    <a:pt x="445740" y="546199"/>
                  </a:lnTo>
                  <a:lnTo>
                    <a:pt x="330771" y="546199"/>
                  </a:lnTo>
                  <a:lnTo>
                    <a:pt x="330771" y="311423"/>
                  </a:lnTo>
                  <a:lnTo>
                    <a:pt x="115342" y="311423"/>
                  </a:lnTo>
                  <a:lnTo>
                    <a:pt x="115342" y="546199"/>
                  </a:lnTo>
                  <a:lnTo>
                    <a:pt x="0" y="546199"/>
                  </a:lnTo>
                  <a:close/>
                  <a:moveTo>
                    <a:pt x="692696" y="0"/>
                  </a:moveTo>
                  <a:lnTo>
                    <a:pt x="833710" y="0"/>
                  </a:lnTo>
                  <a:lnTo>
                    <a:pt x="1026443" y="546199"/>
                  </a:lnTo>
                  <a:lnTo>
                    <a:pt x="902171" y="546199"/>
                  </a:lnTo>
                  <a:lnTo>
                    <a:pt x="862732" y="416719"/>
                  </a:lnTo>
                  <a:lnTo>
                    <a:pt x="664418" y="416719"/>
                  </a:lnTo>
                  <a:lnTo>
                    <a:pt x="624979" y="546199"/>
                  </a:lnTo>
                  <a:lnTo>
                    <a:pt x="500707" y="5461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1200" normalizeH="0" baseline="0" noProof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Freeform: Shape 27"/>
            <p:cNvSpPr/>
            <p:nvPr/>
          </p:nvSpPr>
          <p:spPr>
            <a:xfrm>
              <a:off x="7805981" y="2736364"/>
              <a:ext cx="1308596" cy="559966"/>
            </a:xfrm>
            <a:custGeom>
              <a:avLst/>
              <a:gdLst>
                <a:gd name="connsiteX0" fmla="*/ 1243856 w 1308596"/>
                <a:gd name="connsiteY0" fmla="*/ 433462 h 559966"/>
                <a:gd name="connsiteX1" fmla="*/ 1291667 w 1308596"/>
                <a:gd name="connsiteY1" fmla="*/ 449833 h 559966"/>
                <a:gd name="connsiteX2" fmla="*/ 1308596 w 1308596"/>
                <a:gd name="connsiteY2" fmla="*/ 496714 h 559966"/>
                <a:gd name="connsiteX3" fmla="*/ 1291481 w 1308596"/>
                <a:gd name="connsiteY3" fmla="*/ 543037 h 559966"/>
                <a:gd name="connsiteX4" fmla="*/ 1243856 w 1308596"/>
                <a:gd name="connsiteY4" fmla="*/ 559966 h 559966"/>
                <a:gd name="connsiteX5" fmla="*/ 1195486 w 1308596"/>
                <a:gd name="connsiteY5" fmla="*/ 543409 h 559966"/>
                <a:gd name="connsiteX6" fmla="*/ 1178371 w 1308596"/>
                <a:gd name="connsiteY6" fmla="*/ 496714 h 559966"/>
                <a:gd name="connsiteX7" fmla="*/ 1195114 w 1308596"/>
                <a:gd name="connsiteY7" fmla="*/ 449461 h 559966"/>
                <a:gd name="connsiteX8" fmla="*/ 1243856 w 1308596"/>
                <a:gd name="connsiteY8" fmla="*/ 433462 h 559966"/>
                <a:gd name="connsiteX9" fmla="*/ 259705 w 1308596"/>
                <a:gd name="connsiteY9" fmla="*/ 95994 h 559966"/>
                <a:gd name="connsiteX10" fmla="*/ 155897 w 1308596"/>
                <a:gd name="connsiteY10" fmla="*/ 142317 h 559966"/>
                <a:gd name="connsiteX11" fmla="*/ 120922 w 1308596"/>
                <a:gd name="connsiteY11" fmla="*/ 279797 h 559966"/>
                <a:gd name="connsiteX12" fmla="*/ 155525 w 1308596"/>
                <a:gd name="connsiteY12" fmla="*/ 417091 h 559966"/>
                <a:gd name="connsiteX13" fmla="*/ 258961 w 1308596"/>
                <a:gd name="connsiteY13" fmla="*/ 463227 h 559966"/>
                <a:gd name="connsiteX14" fmla="*/ 396999 w 1308596"/>
                <a:gd name="connsiteY14" fmla="*/ 279797 h 559966"/>
                <a:gd name="connsiteX15" fmla="*/ 259705 w 1308596"/>
                <a:gd name="connsiteY15" fmla="*/ 95994 h 559966"/>
                <a:gd name="connsiteX16" fmla="*/ 619433 w 1308596"/>
                <a:gd name="connsiteY16" fmla="*/ 8557 h 559966"/>
                <a:gd name="connsiteX17" fmla="*/ 734403 w 1308596"/>
                <a:gd name="connsiteY17" fmla="*/ 8557 h 559966"/>
                <a:gd name="connsiteX18" fmla="*/ 734403 w 1308596"/>
                <a:gd name="connsiteY18" fmla="*/ 341560 h 559966"/>
                <a:gd name="connsiteX19" fmla="*/ 759704 w 1308596"/>
                <a:gd name="connsiteY19" fmla="*/ 433834 h 559966"/>
                <a:gd name="connsiteX20" fmla="*/ 843420 w 1308596"/>
                <a:gd name="connsiteY20" fmla="*/ 463227 h 559966"/>
                <a:gd name="connsiteX21" fmla="*/ 925461 w 1308596"/>
                <a:gd name="connsiteY21" fmla="*/ 433648 h 559966"/>
                <a:gd name="connsiteX22" fmla="*/ 950948 w 1308596"/>
                <a:gd name="connsiteY22" fmla="*/ 340816 h 559966"/>
                <a:gd name="connsiteX23" fmla="*/ 950948 w 1308596"/>
                <a:gd name="connsiteY23" fmla="*/ 8557 h 559966"/>
                <a:gd name="connsiteX24" fmla="*/ 1065918 w 1308596"/>
                <a:gd name="connsiteY24" fmla="*/ 8557 h 559966"/>
                <a:gd name="connsiteX25" fmla="*/ 1065918 w 1308596"/>
                <a:gd name="connsiteY25" fmla="*/ 360536 h 559966"/>
                <a:gd name="connsiteX26" fmla="*/ 1038943 w 1308596"/>
                <a:gd name="connsiteY26" fmla="*/ 466204 h 559966"/>
                <a:gd name="connsiteX27" fmla="*/ 960994 w 1308596"/>
                <a:gd name="connsiteY27" fmla="*/ 535781 h 559966"/>
                <a:gd name="connsiteX28" fmla="*/ 840443 w 1308596"/>
                <a:gd name="connsiteY28" fmla="*/ 559966 h 559966"/>
                <a:gd name="connsiteX29" fmla="*/ 677476 w 1308596"/>
                <a:gd name="connsiteY29" fmla="*/ 506201 h 559966"/>
                <a:gd name="connsiteX30" fmla="*/ 619433 w 1308596"/>
                <a:gd name="connsiteY30" fmla="*/ 359048 h 559966"/>
                <a:gd name="connsiteX31" fmla="*/ 1179859 w 1308596"/>
                <a:gd name="connsiteY31" fmla="*/ 5954 h 559966"/>
                <a:gd name="connsiteX32" fmla="*/ 1308595 w 1308596"/>
                <a:gd name="connsiteY32" fmla="*/ 5954 h 559966"/>
                <a:gd name="connsiteX33" fmla="*/ 1289619 w 1308596"/>
                <a:gd name="connsiteY33" fmla="*/ 369467 h 559966"/>
                <a:gd name="connsiteX34" fmla="*/ 1198834 w 1308596"/>
                <a:gd name="connsiteY34" fmla="*/ 369467 h 559966"/>
                <a:gd name="connsiteX35" fmla="*/ 259705 w 1308596"/>
                <a:gd name="connsiteY35" fmla="*/ 0 h 559966"/>
                <a:gd name="connsiteX36" fmla="*/ 451507 w 1308596"/>
                <a:gd name="connsiteY36" fmla="*/ 72181 h 559966"/>
                <a:gd name="connsiteX37" fmla="*/ 517921 w 1308596"/>
                <a:gd name="connsiteY37" fmla="*/ 279797 h 559966"/>
                <a:gd name="connsiteX38" fmla="*/ 450949 w 1308596"/>
                <a:gd name="connsiteY38" fmla="*/ 487412 h 559966"/>
                <a:gd name="connsiteX39" fmla="*/ 258961 w 1308596"/>
                <a:gd name="connsiteY39" fmla="*/ 559966 h 559966"/>
                <a:gd name="connsiteX40" fmla="*/ 66972 w 1308596"/>
                <a:gd name="connsiteY40" fmla="*/ 487412 h 559966"/>
                <a:gd name="connsiteX41" fmla="*/ 0 w 1308596"/>
                <a:gd name="connsiteY41" fmla="*/ 279052 h 559966"/>
                <a:gd name="connsiteX42" fmla="*/ 67158 w 1308596"/>
                <a:gd name="connsiteY42" fmla="*/ 71623 h 559966"/>
                <a:gd name="connsiteX43" fmla="*/ 259705 w 1308596"/>
                <a:gd name="connsiteY43" fmla="*/ 0 h 55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08596" h="559966">
                  <a:moveTo>
                    <a:pt x="1243856" y="433462"/>
                  </a:moveTo>
                  <a:cubicBezTo>
                    <a:pt x="1264444" y="433462"/>
                    <a:pt x="1280380" y="438919"/>
                    <a:pt x="1291667" y="449833"/>
                  </a:cubicBezTo>
                  <a:cubicBezTo>
                    <a:pt x="1302953" y="460747"/>
                    <a:pt x="1308596" y="476374"/>
                    <a:pt x="1308596" y="496714"/>
                  </a:cubicBezTo>
                  <a:cubicBezTo>
                    <a:pt x="1308596" y="516310"/>
                    <a:pt x="1302891" y="531751"/>
                    <a:pt x="1291481" y="543037"/>
                  </a:cubicBezTo>
                  <a:cubicBezTo>
                    <a:pt x="1280070" y="554323"/>
                    <a:pt x="1264195" y="559966"/>
                    <a:pt x="1243856" y="559966"/>
                  </a:cubicBezTo>
                  <a:cubicBezTo>
                    <a:pt x="1223020" y="559966"/>
                    <a:pt x="1206897" y="554447"/>
                    <a:pt x="1195486" y="543409"/>
                  </a:cubicBezTo>
                  <a:cubicBezTo>
                    <a:pt x="1184076" y="532371"/>
                    <a:pt x="1178371" y="516806"/>
                    <a:pt x="1178371" y="496714"/>
                  </a:cubicBezTo>
                  <a:cubicBezTo>
                    <a:pt x="1178371" y="475878"/>
                    <a:pt x="1183952" y="460127"/>
                    <a:pt x="1195114" y="449461"/>
                  </a:cubicBezTo>
                  <a:cubicBezTo>
                    <a:pt x="1206276" y="438795"/>
                    <a:pt x="1222524" y="433462"/>
                    <a:pt x="1243856" y="433462"/>
                  </a:cubicBezTo>
                  <a:close/>
                  <a:moveTo>
                    <a:pt x="259705" y="95994"/>
                  </a:moveTo>
                  <a:cubicBezTo>
                    <a:pt x="213816" y="95994"/>
                    <a:pt x="179213" y="111435"/>
                    <a:pt x="155897" y="142317"/>
                  </a:cubicBezTo>
                  <a:cubicBezTo>
                    <a:pt x="132581" y="173198"/>
                    <a:pt x="120922" y="219025"/>
                    <a:pt x="120922" y="279797"/>
                  </a:cubicBezTo>
                  <a:cubicBezTo>
                    <a:pt x="120922" y="340568"/>
                    <a:pt x="132457" y="386333"/>
                    <a:pt x="155525" y="417091"/>
                  </a:cubicBezTo>
                  <a:cubicBezTo>
                    <a:pt x="178593" y="447848"/>
                    <a:pt x="213072" y="463227"/>
                    <a:pt x="258961" y="463227"/>
                  </a:cubicBezTo>
                  <a:cubicBezTo>
                    <a:pt x="350986" y="463227"/>
                    <a:pt x="396999" y="402084"/>
                    <a:pt x="396999" y="279797"/>
                  </a:cubicBezTo>
                  <a:cubicBezTo>
                    <a:pt x="396999" y="157261"/>
                    <a:pt x="351234" y="95994"/>
                    <a:pt x="259705" y="95994"/>
                  </a:cubicBezTo>
                  <a:close/>
                  <a:moveTo>
                    <a:pt x="619433" y="8557"/>
                  </a:moveTo>
                  <a:lnTo>
                    <a:pt x="734403" y="8557"/>
                  </a:lnTo>
                  <a:lnTo>
                    <a:pt x="734403" y="341560"/>
                  </a:lnTo>
                  <a:cubicBezTo>
                    <a:pt x="734403" y="383480"/>
                    <a:pt x="742837" y="414238"/>
                    <a:pt x="759704" y="433834"/>
                  </a:cubicBezTo>
                  <a:cubicBezTo>
                    <a:pt x="776571" y="453429"/>
                    <a:pt x="804476" y="463227"/>
                    <a:pt x="843420" y="463227"/>
                  </a:cubicBezTo>
                  <a:cubicBezTo>
                    <a:pt x="881123" y="463227"/>
                    <a:pt x="908470" y="453368"/>
                    <a:pt x="925461" y="433648"/>
                  </a:cubicBezTo>
                  <a:cubicBezTo>
                    <a:pt x="942452" y="413928"/>
                    <a:pt x="950948" y="382984"/>
                    <a:pt x="950948" y="340816"/>
                  </a:cubicBezTo>
                  <a:lnTo>
                    <a:pt x="950948" y="8557"/>
                  </a:lnTo>
                  <a:lnTo>
                    <a:pt x="1065918" y="8557"/>
                  </a:lnTo>
                  <a:lnTo>
                    <a:pt x="1065918" y="360536"/>
                  </a:lnTo>
                  <a:cubicBezTo>
                    <a:pt x="1065918" y="400719"/>
                    <a:pt x="1056926" y="435942"/>
                    <a:pt x="1038943" y="466204"/>
                  </a:cubicBezTo>
                  <a:cubicBezTo>
                    <a:pt x="1020959" y="496466"/>
                    <a:pt x="994976" y="519658"/>
                    <a:pt x="960994" y="535781"/>
                  </a:cubicBezTo>
                  <a:cubicBezTo>
                    <a:pt x="927011" y="551904"/>
                    <a:pt x="886828" y="559966"/>
                    <a:pt x="840443" y="559966"/>
                  </a:cubicBezTo>
                  <a:cubicBezTo>
                    <a:pt x="770494" y="559966"/>
                    <a:pt x="716172" y="542044"/>
                    <a:pt x="677476" y="506201"/>
                  </a:cubicBezTo>
                  <a:cubicBezTo>
                    <a:pt x="638781" y="470359"/>
                    <a:pt x="619433" y="421307"/>
                    <a:pt x="619433" y="359048"/>
                  </a:cubicBezTo>
                  <a:close/>
                  <a:moveTo>
                    <a:pt x="1179859" y="5954"/>
                  </a:moveTo>
                  <a:lnTo>
                    <a:pt x="1308595" y="5954"/>
                  </a:lnTo>
                  <a:lnTo>
                    <a:pt x="1289619" y="369467"/>
                  </a:lnTo>
                  <a:lnTo>
                    <a:pt x="1198834" y="369467"/>
                  </a:lnTo>
                  <a:close/>
                  <a:moveTo>
                    <a:pt x="259705" y="0"/>
                  </a:moveTo>
                  <a:cubicBezTo>
                    <a:pt x="343296" y="0"/>
                    <a:pt x="407231" y="24060"/>
                    <a:pt x="451507" y="72181"/>
                  </a:cubicBezTo>
                  <a:cubicBezTo>
                    <a:pt x="495783" y="120302"/>
                    <a:pt x="517921" y="189508"/>
                    <a:pt x="517921" y="279797"/>
                  </a:cubicBezTo>
                  <a:cubicBezTo>
                    <a:pt x="517921" y="369838"/>
                    <a:pt x="495597" y="439043"/>
                    <a:pt x="450949" y="487412"/>
                  </a:cubicBezTo>
                  <a:cubicBezTo>
                    <a:pt x="406300" y="535781"/>
                    <a:pt x="342304" y="559966"/>
                    <a:pt x="258961" y="559966"/>
                  </a:cubicBezTo>
                  <a:cubicBezTo>
                    <a:pt x="175617" y="559966"/>
                    <a:pt x="111621" y="535781"/>
                    <a:pt x="66972" y="487412"/>
                  </a:cubicBezTo>
                  <a:cubicBezTo>
                    <a:pt x="22324" y="439043"/>
                    <a:pt x="0" y="369590"/>
                    <a:pt x="0" y="279052"/>
                  </a:cubicBezTo>
                  <a:cubicBezTo>
                    <a:pt x="0" y="188515"/>
                    <a:pt x="22386" y="119372"/>
                    <a:pt x="67158" y="71623"/>
                  </a:cubicBezTo>
                  <a:cubicBezTo>
                    <a:pt x="111931" y="23874"/>
                    <a:pt x="176113" y="0"/>
                    <a:pt x="25970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9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>
            <a:extLst>
              <a:ext uri="{FF2B5EF4-FFF2-40B4-BE49-F238E27FC236}">
                <a16:creationId xmlns="" xmlns:a16="http://schemas.microsoft.com/office/drawing/2014/main" id="{E4AD626A-D1D9-4046-958B-97B5FB6F44C3}"/>
              </a:ext>
            </a:extLst>
          </p:cNvPr>
          <p:cNvSpPr/>
          <p:nvPr/>
        </p:nvSpPr>
        <p:spPr>
          <a:xfrm>
            <a:off x="1414888" y="346770"/>
            <a:ext cx="8942014" cy="6496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2" h="21600" extrusionOk="0">
                <a:moveTo>
                  <a:pt x="19491" y="15537"/>
                </a:moveTo>
                <a:cubicBezTo>
                  <a:pt x="17004" y="11753"/>
                  <a:pt x="6770" y="10504"/>
                  <a:pt x="6770" y="8880"/>
                </a:cubicBezTo>
                <a:cubicBezTo>
                  <a:pt x="6770" y="6264"/>
                  <a:pt x="12794" y="6542"/>
                  <a:pt x="12794" y="4164"/>
                </a:cubicBezTo>
                <a:cubicBezTo>
                  <a:pt x="12794" y="1430"/>
                  <a:pt x="5552" y="0"/>
                  <a:pt x="0" y="0"/>
                </a:cubicBezTo>
                <a:lnTo>
                  <a:pt x="0" y="587"/>
                </a:lnTo>
                <a:cubicBezTo>
                  <a:pt x="24" y="587"/>
                  <a:pt x="182" y="592"/>
                  <a:pt x="447" y="603"/>
                </a:cubicBezTo>
                <a:cubicBezTo>
                  <a:pt x="483" y="605"/>
                  <a:pt x="511" y="646"/>
                  <a:pt x="510" y="697"/>
                </a:cubicBezTo>
                <a:cubicBezTo>
                  <a:pt x="508" y="746"/>
                  <a:pt x="480" y="784"/>
                  <a:pt x="445" y="784"/>
                </a:cubicBezTo>
                <a:lnTo>
                  <a:pt x="445" y="784"/>
                </a:lnTo>
                <a:cubicBezTo>
                  <a:pt x="167" y="772"/>
                  <a:pt x="7" y="767"/>
                  <a:pt x="0" y="767"/>
                </a:cubicBezTo>
                <a:lnTo>
                  <a:pt x="0" y="1427"/>
                </a:lnTo>
                <a:cubicBezTo>
                  <a:pt x="0" y="1427"/>
                  <a:pt x="8389" y="1984"/>
                  <a:pt x="8389" y="3728"/>
                </a:cubicBezTo>
                <a:cubicBezTo>
                  <a:pt x="8389" y="5472"/>
                  <a:pt x="2365" y="5036"/>
                  <a:pt x="2365" y="8682"/>
                </a:cubicBezTo>
                <a:cubicBezTo>
                  <a:pt x="2365" y="12327"/>
                  <a:pt x="11692" y="13793"/>
                  <a:pt x="14142" y="15616"/>
                </a:cubicBezTo>
                <a:cubicBezTo>
                  <a:pt x="16592" y="17439"/>
                  <a:pt x="15895" y="21600"/>
                  <a:pt x="15895" y="21600"/>
                </a:cubicBezTo>
                <a:lnTo>
                  <a:pt x="18606" y="21600"/>
                </a:lnTo>
                <a:cubicBezTo>
                  <a:pt x="18606" y="21524"/>
                  <a:pt x="18606" y="21448"/>
                  <a:pt x="18605" y="21373"/>
                </a:cubicBezTo>
                <a:cubicBezTo>
                  <a:pt x="18605" y="21323"/>
                  <a:pt x="18634" y="21282"/>
                  <a:pt x="18669" y="21281"/>
                </a:cubicBezTo>
                <a:cubicBezTo>
                  <a:pt x="18704" y="21281"/>
                  <a:pt x="18734" y="21322"/>
                  <a:pt x="18734" y="21371"/>
                </a:cubicBezTo>
                <a:cubicBezTo>
                  <a:pt x="18734" y="21446"/>
                  <a:pt x="18734" y="21523"/>
                  <a:pt x="18734" y="21599"/>
                </a:cubicBezTo>
                <a:lnTo>
                  <a:pt x="21087" y="21599"/>
                </a:lnTo>
                <a:cubicBezTo>
                  <a:pt x="21087" y="21599"/>
                  <a:pt x="21600" y="18744"/>
                  <a:pt x="19491" y="15537"/>
                </a:cubicBezTo>
                <a:close/>
                <a:moveTo>
                  <a:pt x="10278" y="3172"/>
                </a:moveTo>
                <a:cubicBezTo>
                  <a:pt x="10306" y="3141"/>
                  <a:pt x="10346" y="3148"/>
                  <a:pt x="10369" y="3186"/>
                </a:cubicBezTo>
                <a:cubicBezTo>
                  <a:pt x="10478" y="3381"/>
                  <a:pt x="10534" y="3573"/>
                  <a:pt x="10534" y="3758"/>
                </a:cubicBezTo>
                <a:cubicBezTo>
                  <a:pt x="10534" y="3778"/>
                  <a:pt x="10533" y="3800"/>
                  <a:pt x="10532" y="3820"/>
                </a:cubicBezTo>
                <a:cubicBezTo>
                  <a:pt x="10529" y="3867"/>
                  <a:pt x="10501" y="3902"/>
                  <a:pt x="10467" y="3902"/>
                </a:cubicBezTo>
                <a:cubicBezTo>
                  <a:pt x="10467" y="3902"/>
                  <a:pt x="10463" y="3902"/>
                  <a:pt x="10462" y="3902"/>
                </a:cubicBezTo>
                <a:cubicBezTo>
                  <a:pt x="10444" y="3900"/>
                  <a:pt x="10429" y="3888"/>
                  <a:pt x="10418" y="3870"/>
                </a:cubicBezTo>
                <a:cubicBezTo>
                  <a:pt x="10407" y="3851"/>
                  <a:pt x="10402" y="3828"/>
                  <a:pt x="10404" y="3804"/>
                </a:cubicBezTo>
                <a:cubicBezTo>
                  <a:pt x="10404" y="3788"/>
                  <a:pt x="10405" y="3774"/>
                  <a:pt x="10405" y="3759"/>
                </a:cubicBezTo>
                <a:cubicBezTo>
                  <a:pt x="10405" y="3617"/>
                  <a:pt x="10359" y="3462"/>
                  <a:pt x="10268" y="3301"/>
                </a:cubicBezTo>
                <a:cubicBezTo>
                  <a:pt x="10246" y="3261"/>
                  <a:pt x="10250" y="3203"/>
                  <a:pt x="10278" y="3172"/>
                </a:cubicBezTo>
                <a:close/>
                <a:moveTo>
                  <a:pt x="10255" y="4241"/>
                </a:moveTo>
                <a:cubicBezTo>
                  <a:pt x="10272" y="4242"/>
                  <a:pt x="10288" y="4252"/>
                  <a:pt x="10300" y="4270"/>
                </a:cubicBezTo>
                <a:cubicBezTo>
                  <a:pt x="10311" y="4288"/>
                  <a:pt x="10318" y="4311"/>
                  <a:pt x="10317" y="4335"/>
                </a:cubicBezTo>
                <a:cubicBezTo>
                  <a:pt x="10316" y="4359"/>
                  <a:pt x="10309" y="4382"/>
                  <a:pt x="10296" y="4399"/>
                </a:cubicBezTo>
                <a:cubicBezTo>
                  <a:pt x="10201" y="4521"/>
                  <a:pt x="10078" y="4640"/>
                  <a:pt x="9921" y="4763"/>
                </a:cubicBezTo>
                <a:cubicBezTo>
                  <a:pt x="9911" y="4771"/>
                  <a:pt x="9900" y="4775"/>
                  <a:pt x="9890" y="4775"/>
                </a:cubicBezTo>
                <a:cubicBezTo>
                  <a:pt x="9866" y="4775"/>
                  <a:pt x="9845" y="4756"/>
                  <a:pt x="9833" y="4727"/>
                </a:cubicBezTo>
                <a:cubicBezTo>
                  <a:pt x="9825" y="4706"/>
                  <a:pt x="9823" y="4682"/>
                  <a:pt x="9828" y="4659"/>
                </a:cubicBezTo>
                <a:cubicBezTo>
                  <a:pt x="9833" y="4636"/>
                  <a:pt x="9843" y="4617"/>
                  <a:pt x="9858" y="4605"/>
                </a:cubicBezTo>
                <a:cubicBezTo>
                  <a:pt x="10007" y="4489"/>
                  <a:pt x="10121" y="4377"/>
                  <a:pt x="10209" y="4265"/>
                </a:cubicBezTo>
                <a:cubicBezTo>
                  <a:pt x="10221" y="4249"/>
                  <a:pt x="10238" y="4240"/>
                  <a:pt x="10255" y="4241"/>
                </a:cubicBezTo>
                <a:close/>
                <a:moveTo>
                  <a:pt x="9558" y="2467"/>
                </a:moveTo>
                <a:cubicBezTo>
                  <a:pt x="9566" y="2445"/>
                  <a:pt x="9579" y="2428"/>
                  <a:pt x="9595" y="2420"/>
                </a:cubicBezTo>
                <a:cubicBezTo>
                  <a:pt x="9611" y="2412"/>
                  <a:pt x="9629" y="2414"/>
                  <a:pt x="9645" y="2425"/>
                </a:cubicBezTo>
                <a:cubicBezTo>
                  <a:pt x="9795" y="2528"/>
                  <a:pt x="9927" y="2637"/>
                  <a:pt x="10035" y="2747"/>
                </a:cubicBezTo>
                <a:cubicBezTo>
                  <a:pt x="10063" y="2776"/>
                  <a:pt x="10070" y="2834"/>
                  <a:pt x="10049" y="2874"/>
                </a:cubicBezTo>
                <a:cubicBezTo>
                  <a:pt x="10037" y="2897"/>
                  <a:pt x="10018" y="2911"/>
                  <a:pt x="9997" y="2911"/>
                </a:cubicBezTo>
                <a:cubicBezTo>
                  <a:pt x="9983" y="2911"/>
                  <a:pt x="9971" y="2905"/>
                  <a:pt x="9959" y="2894"/>
                </a:cubicBezTo>
                <a:cubicBezTo>
                  <a:pt x="9857" y="2789"/>
                  <a:pt x="9732" y="2687"/>
                  <a:pt x="9588" y="2588"/>
                </a:cubicBezTo>
                <a:cubicBezTo>
                  <a:pt x="9572" y="2578"/>
                  <a:pt x="9561" y="2559"/>
                  <a:pt x="9555" y="2537"/>
                </a:cubicBezTo>
                <a:cubicBezTo>
                  <a:pt x="9549" y="2513"/>
                  <a:pt x="9550" y="2488"/>
                  <a:pt x="9558" y="2467"/>
                </a:cubicBezTo>
                <a:close/>
                <a:moveTo>
                  <a:pt x="9551" y="4920"/>
                </a:moveTo>
                <a:cubicBezTo>
                  <a:pt x="9565" y="4966"/>
                  <a:pt x="9550" y="5020"/>
                  <a:pt x="9517" y="5040"/>
                </a:cubicBezTo>
                <a:cubicBezTo>
                  <a:pt x="9397" y="5114"/>
                  <a:pt x="9261" y="5192"/>
                  <a:pt x="9105" y="5276"/>
                </a:cubicBezTo>
                <a:cubicBezTo>
                  <a:pt x="9098" y="5280"/>
                  <a:pt x="9090" y="5282"/>
                  <a:pt x="9082" y="5282"/>
                </a:cubicBezTo>
                <a:cubicBezTo>
                  <a:pt x="9056" y="5282"/>
                  <a:pt x="9031" y="5259"/>
                  <a:pt x="9022" y="5224"/>
                </a:cubicBezTo>
                <a:cubicBezTo>
                  <a:pt x="9016" y="5202"/>
                  <a:pt x="9016" y="5177"/>
                  <a:pt x="9023" y="5154"/>
                </a:cubicBezTo>
                <a:cubicBezTo>
                  <a:pt x="9031" y="5132"/>
                  <a:pt x="9043" y="5115"/>
                  <a:pt x="9059" y="5106"/>
                </a:cubicBezTo>
                <a:cubicBezTo>
                  <a:pt x="9214" y="5023"/>
                  <a:pt x="9346" y="4947"/>
                  <a:pt x="9467" y="4874"/>
                </a:cubicBezTo>
                <a:cubicBezTo>
                  <a:pt x="9499" y="4853"/>
                  <a:pt x="9537" y="4874"/>
                  <a:pt x="9551" y="4920"/>
                </a:cubicBezTo>
                <a:close/>
                <a:moveTo>
                  <a:pt x="8727" y="2040"/>
                </a:moveTo>
                <a:cubicBezTo>
                  <a:pt x="8737" y="1993"/>
                  <a:pt x="8773" y="1966"/>
                  <a:pt x="8807" y="1980"/>
                </a:cubicBezTo>
                <a:cubicBezTo>
                  <a:pt x="8958" y="2045"/>
                  <a:pt x="9101" y="2112"/>
                  <a:pt x="9231" y="2179"/>
                </a:cubicBezTo>
                <a:cubicBezTo>
                  <a:pt x="9247" y="2187"/>
                  <a:pt x="9260" y="2204"/>
                  <a:pt x="9267" y="2226"/>
                </a:cubicBezTo>
                <a:cubicBezTo>
                  <a:pt x="9274" y="2249"/>
                  <a:pt x="9275" y="2273"/>
                  <a:pt x="9269" y="2296"/>
                </a:cubicBezTo>
                <a:cubicBezTo>
                  <a:pt x="9259" y="2331"/>
                  <a:pt x="9235" y="2355"/>
                  <a:pt x="9209" y="2355"/>
                </a:cubicBezTo>
                <a:cubicBezTo>
                  <a:pt x="9201" y="2355"/>
                  <a:pt x="9194" y="2353"/>
                  <a:pt x="9186" y="2349"/>
                </a:cubicBezTo>
                <a:cubicBezTo>
                  <a:pt x="9058" y="2283"/>
                  <a:pt x="8918" y="2216"/>
                  <a:pt x="8770" y="2154"/>
                </a:cubicBezTo>
                <a:cubicBezTo>
                  <a:pt x="8735" y="2139"/>
                  <a:pt x="8716" y="2089"/>
                  <a:pt x="8727" y="2040"/>
                </a:cubicBezTo>
                <a:close/>
                <a:moveTo>
                  <a:pt x="1332" y="833"/>
                </a:moveTo>
                <a:lnTo>
                  <a:pt x="1331" y="833"/>
                </a:lnTo>
                <a:cubicBezTo>
                  <a:pt x="1170" y="823"/>
                  <a:pt x="1022" y="814"/>
                  <a:pt x="886" y="807"/>
                </a:cubicBezTo>
                <a:cubicBezTo>
                  <a:pt x="851" y="805"/>
                  <a:pt x="823" y="763"/>
                  <a:pt x="824" y="713"/>
                </a:cubicBezTo>
                <a:cubicBezTo>
                  <a:pt x="826" y="665"/>
                  <a:pt x="856" y="625"/>
                  <a:pt x="890" y="625"/>
                </a:cubicBezTo>
                <a:cubicBezTo>
                  <a:pt x="1027" y="632"/>
                  <a:pt x="1175" y="641"/>
                  <a:pt x="1335" y="651"/>
                </a:cubicBezTo>
                <a:cubicBezTo>
                  <a:pt x="1371" y="653"/>
                  <a:pt x="1398" y="696"/>
                  <a:pt x="1397" y="746"/>
                </a:cubicBezTo>
                <a:cubicBezTo>
                  <a:pt x="1395" y="795"/>
                  <a:pt x="1367" y="833"/>
                  <a:pt x="1332" y="833"/>
                </a:cubicBezTo>
                <a:close/>
                <a:moveTo>
                  <a:pt x="2218" y="898"/>
                </a:moveTo>
                <a:cubicBezTo>
                  <a:pt x="2217" y="898"/>
                  <a:pt x="2213" y="898"/>
                  <a:pt x="2212" y="897"/>
                </a:cubicBezTo>
                <a:cubicBezTo>
                  <a:pt x="2061" y="885"/>
                  <a:pt x="1913" y="873"/>
                  <a:pt x="1772" y="862"/>
                </a:cubicBezTo>
                <a:cubicBezTo>
                  <a:pt x="1755" y="861"/>
                  <a:pt x="1739" y="850"/>
                  <a:pt x="1728" y="833"/>
                </a:cubicBezTo>
                <a:cubicBezTo>
                  <a:pt x="1716" y="815"/>
                  <a:pt x="1710" y="792"/>
                  <a:pt x="1711" y="768"/>
                </a:cubicBezTo>
                <a:cubicBezTo>
                  <a:pt x="1712" y="743"/>
                  <a:pt x="1720" y="719"/>
                  <a:pt x="1735" y="702"/>
                </a:cubicBezTo>
                <a:cubicBezTo>
                  <a:pt x="1748" y="686"/>
                  <a:pt x="1765" y="678"/>
                  <a:pt x="1782" y="683"/>
                </a:cubicBezTo>
                <a:cubicBezTo>
                  <a:pt x="1921" y="693"/>
                  <a:pt x="2069" y="704"/>
                  <a:pt x="2222" y="717"/>
                </a:cubicBezTo>
                <a:cubicBezTo>
                  <a:pt x="2239" y="718"/>
                  <a:pt x="2255" y="729"/>
                  <a:pt x="2267" y="747"/>
                </a:cubicBezTo>
                <a:cubicBezTo>
                  <a:pt x="2278" y="765"/>
                  <a:pt x="2284" y="788"/>
                  <a:pt x="2283" y="812"/>
                </a:cubicBezTo>
                <a:cubicBezTo>
                  <a:pt x="2280" y="860"/>
                  <a:pt x="2252" y="898"/>
                  <a:pt x="2218" y="898"/>
                </a:cubicBezTo>
                <a:close/>
                <a:moveTo>
                  <a:pt x="3102" y="979"/>
                </a:moveTo>
                <a:cubicBezTo>
                  <a:pt x="3101" y="979"/>
                  <a:pt x="3098" y="979"/>
                  <a:pt x="3096" y="979"/>
                </a:cubicBezTo>
                <a:cubicBezTo>
                  <a:pt x="2948" y="964"/>
                  <a:pt x="2800" y="950"/>
                  <a:pt x="2656" y="937"/>
                </a:cubicBezTo>
                <a:cubicBezTo>
                  <a:pt x="2620" y="934"/>
                  <a:pt x="2594" y="891"/>
                  <a:pt x="2596" y="840"/>
                </a:cubicBezTo>
                <a:cubicBezTo>
                  <a:pt x="2598" y="815"/>
                  <a:pt x="2605" y="792"/>
                  <a:pt x="2620" y="776"/>
                </a:cubicBezTo>
                <a:cubicBezTo>
                  <a:pt x="2633" y="760"/>
                  <a:pt x="2650" y="753"/>
                  <a:pt x="2667" y="756"/>
                </a:cubicBezTo>
                <a:cubicBezTo>
                  <a:pt x="2809" y="769"/>
                  <a:pt x="2956" y="783"/>
                  <a:pt x="3107" y="798"/>
                </a:cubicBezTo>
                <a:cubicBezTo>
                  <a:pt x="3124" y="800"/>
                  <a:pt x="3140" y="811"/>
                  <a:pt x="3151" y="829"/>
                </a:cubicBezTo>
                <a:cubicBezTo>
                  <a:pt x="3163" y="847"/>
                  <a:pt x="3168" y="870"/>
                  <a:pt x="3167" y="895"/>
                </a:cubicBezTo>
                <a:cubicBezTo>
                  <a:pt x="3164" y="942"/>
                  <a:pt x="3136" y="979"/>
                  <a:pt x="3102" y="979"/>
                </a:cubicBezTo>
                <a:close/>
                <a:moveTo>
                  <a:pt x="3985" y="1077"/>
                </a:moveTo>
                <a:cubicBezTo>
                  <a:pt x="3983" y="1077"/>
                  <a:pt x="3981" y="1077"/>
                  <a:pt x="3979" y="1077"/>
                </a:cubicBezTo>
                <a:cubicBezTo>
                  <a:pt x="3831" y="1058"/>
                  <a:pt x="3683" y="1041"/>
                  <a:pt x="3538" y="1025"/>
                </a:cubicBezTo>
                <a:cubicBezTo>
                  <a:pt x="3502" y="1021"/>
                  <a:pt x="3476" y="978"/>
                  <a:pt x="3479" y="928"/>
                </a:cubicBezTo>
                <a:cubicBezTo>
                  <a:pt x="3480" y="903"/>
                  <a:pt x="3490" y="879"/>
                  <a:pt x="3503" y="863"/>
                </a:cubicBezTo>
                <a:cubicBezTo>
                  <a:pt x="3517" y="848"/>
                  <a:pt x="3534" y="841"/>
                  <a:pt x="3550" y="845"/>
                </a:cubicBezTo>
                <a:cubicBezTo>
                  <a:pt x="3693" y="861"/>
                  <a:pt x="3841" y="879"/>
                  <a:pt x="3990" y="897"/>
                </a:cubicBezTo>
                <a:cubicBezTo>
                  <a:pt x="4026" y="901"/>
                  <a:pt x="4051" y="945"/>
                  <a:pt x="4049" y="995"/>
                </a:cubicBezTo>
                <a:cubicBezTo>
                  <a:pt x="4046" y="1041"/>
                  <a:pt x="4019" y="1077"/>
                  <a:pt x="3985" y="1077"/>
                </a:cubicBezTo>
                <a:close/>
                <a:moveTo>
                  <a:pt x="4867" y="1195"/>
                </a:moveTo>
                <a:cubicBezTo>
                  <a:pt x="4866" y="1195"/>
                  <a:pt x="4862" y="1195"/>
                  <a:pt x="4861" y="1195"/>
                </a:cubicBezTo>
                <a:cubicBezTo>
                  <a:pt x="4713" y="1173"/>
                  <a:pt x="4566" y="1153"/>
                  <a:pt x="4420" y="1134"/>
                </a:cubicBezTo>
                <a:cubicBezTo>
                  <a:pt x="4385" y="1129"/>
                  <a:pt x="4359" y="1085"/>
                  <a:pt x="4362" y="1035"/>
                </a:cubicBezTo>
                <a:cubicBezTo>
                  <a:pt x="4366" y="986"/>
                  <a:pt x="4397" y="950"/>
                  <a:pt x="4432" y="954"/>
                </a:cubicBezTo>
                <a:cubicBezTo>
                  <a:pt x="4579" y="973"/>
                  <a:pt x="4726" y="994"/>
                  <a:pt x="4874" y="1015"/>
                </a:cubicBezTo>
                <a:cubicBezTo>
                  <a:pt x="4891" y="1018"/>
                  <a:pt x="4907" y="1029"/>
                  <a:pt x="4918" y="1048"/>
                </a:cubicBezTo>
                <a:cubicBezTo>
                  <a:pt x="4928" y="1067"/>
                  <a:pt x="4933" y="1091"/>
                  <a:pt x="4932" y="1115"/>
                </a:cubicBezTo>
                <a:cubicBezTo>
                  <a:pt x="4928" y="1160"/>
                  <a:pt x="4900" y="1195"/>
                  <a:pt x="4867" y="1195"/>
                </a:cubicBezTo>
                <a:close/>
                <a:moveTo>
                  <a:pt x="5747" y="1337"/>
                </a:moveTo>
                <a:cubicBezTo>
                  <a:pt x="5745" y="1337"/>
                  <a:pt x="5740" y="1337"/>
                  <a:pt x="5739" y="1336"/>
                </a:cubicBezTo>
                <a:cubicBezTo>
                  <a:pt x="5593" y="1310"/>
                  <a:pt x="5447" y="1286"/>
                  <a:pt x="5300" y="1261"/>
                </a:cubicBezTo>
                <a:cubicBezTo>
                  <a:pt x="5265" y="1255"/>
                  <a:pt x="5239" y="1210"/>
                  <a:pt x="5244" y="1161"/>
                </a:cubicBezTo>
                <a:cubicBezTo>
                  <a:pt x="5248" y="1113"/>
                  <a:pt x="5279" y="1080"/>
                  <a:pt x="5314" y="1081"/>
                </a:cubicBezTo>
                <a:cubicBezTo>
                  <a:pt x="5462" y="1105"/>
                  <a:pt x="5609" y="1130"/>
                  <a:pt x="5755" y="1155"/>
                </a:cubicBezTo>
                <a:cubicBezTo>
                  <a:pt x="5790" y="1161"/>
                  <a:pt x="5815" y="1207"/>
                  <a:pt x="5811" y="1256"/>
                </a:cubicBezTo>
                <a:cubicBezTo>
                  <a:pt x="5807" y="1303"/>
                  <a:pt x="5779" y="1337"/>
                  <a:pt x="5747" y="1337"/>
                </a:cubicBezTo>
                <a:close/>
                <a:moveTo>
                  <a:pt x="6624" y="1509"/>
                </a:moveTo>
                <a:cubicBezTo>
                  <a:pt x="6622" y="1509"/>
                  <a:pt x="6615" y="1508"/>
                  <a:pt x="6612" y="1507"/>
                </a:cubicBezTo>
                <a:cubicBezTo>
                  <a:pt x="6470" y="1476"/>
                  <a:pt x="6324" y="1445"/>
                  <a:pt x="6177" y="1417"/>
                </a:cubicBezTo>
                <a:cubicBezTo>
                  <a:pt x="6142" y="1410"/>
                  <a:pt x="6117" y="1365"/>
                  <a:pt x="6122" y="1315"/>
                </a:cubicBezTo>
                <a:cubicBezTo>
                  <a:pt x="6124" y="1291"/>
                  <a:pt x="6134" y="1268"/>
                  <a:pt x="6148" y="1253"/>
                </a:cubicBezTo>
                <a:cubicBezTo>
                  <a:pt x="6161" y="1239"/>
                  <a:pt x="6179" y="1233"/>
                  <a:pt x="6196" y="1237"/>
                </a:cubicBezTo>
                <a:cubicBezTo>
                  <a:pt x="6342" y="1266"/>
                  <a:pt x="6489" y="1297"/>
                  <a:pt x="6634" y="1328"/>
                </a:cubicBezTo>
                <a:cubicBezTo>
                  <a:pt x="6669" y="1336"/>
                  <a:pt x="6693" y="1382"/>
                  <a:pt x="6687" y="1431"/>
                </a:cubicBezTo>
                <a:cubicBezTo>
                  <a:pt x="6682" y="1477"/>
                  <a:pt x="6656" y="1509"/>
                  <a:pt x="6624" y="1509"/>
                </a:cubicBezTo>
                <a:close/>
                <a:moveTo>
                  <a:pt x="7497" y="1722"/>
                </a:moveTo>
                <a:cubicBezTo>
                  <a:pt x="7494" y="1722"/>
                  <a:pt x="7487" y="1721"/>
                  <a:pt x="7484" y="1720"/>
                </a:cubicBezTo>
                <a:cubicBezTo>
                  <a:pt x="7344" y="1682"/>
                  <a:pt x="7198" y="1644"/>
                  <a:pt x="7050" y="1608"/>
                </a:cubicBezTo>
                <a:cubicBezTo>
                  <a:pt x="7033" y="1604"/>
                  <a:pt x="7018" y="1591"/>
                  <a:pt x="7008" y="1571"/>
                </a:cubicBezTo>
                <a:cubicBezTo>
                  <a:pt x="6998" y="1551"/>
                  <a:pt x="6995" y="1527"/>
                  <a:pt x="6998" y="1504"/>
                </a:cubicBezTo>
                <a:cubicBezTo>
                  <a:pt x="7001" y="1480"/>
                  <a:pt x="7010" y="1458"/>
                  <a:pt x="7024" y="1444"/>
                </a:cubicBezTo>
                <a:cubicBezTo>
                  <a:pt x="7038" y="1430"/>
                  <a:pt x="7055" y="1425"/>
                  <a:pt x="7072" y="1429"/>
                </a:cubicBezTo>
                <a:cubicBezTo>
                  <a:pt x="7221" y="1466"/>
                  <a:pt x="7368" y="1503"/>
                  <a:pt x="7509" y="1542"/>
                </a:cubicBezTo>
                <a:cubicBezTo>
                  <a:pt x="7526" y="1547"/>
                  <a:pt x="7540" y="1560"/>
                  <a:pt x="7550" y="1580"/>
                </a:cubicBezTo>
                <a:cubicBezTo>
                  <a:pt x="7560" y="1600"/>
                  <a:pt x="7563" y="1624"/>
                  <a:pt x="7560" y="1648"/>
                </a:cubicBezTo>
                <a:cubicBezTo>
                  <a:pt x="7554" y="1691"/>
                  <a:pt x="7527" y="1722"/>
                  <a:pt x="7497" y="1722"/>
                </a:cubicBezTo>
                <a:close/>
                <a:moveTo>
                  <a:pt x="8362" y="1991"/>
                </a:moveTo>
                <a:cubicBezTo>
                  <a:pt x="8359" y="1991"/>
                  <a:pt x="8349" y="1989"/>
                  <a:pt x="8346" y="1988"/>
                </a:cubicBezTo>
                <a:cubicBezTo>
                  <a:pt x="8211" y="1940"/>
                  <a:pt x="8066" y="1892"/>
                  <a:pt x="7917" y="1845"/>
                </a:cubicBezTo>
                <a:cubicBezTo>
                  <a:pt x="7882" y="1834"/>
                  <a:pt x="7860" y="1786"/>
                  <a:pt x="7868" y="1738"/>
                </a:cubicBezTo>
                <a:cubicBezTo>
                  <a:pt x="7875" y="1689"/>
                  <a:pt x="7909" y="1659"/>
                  <a:pt x="7944" y="1669"/>
                </a:cubicBezTo>
                <a:cubicBezTo>
                  <a:pt x="8096" y="1716"/>
                  <a:pt x="8241" y="1764"/>
                  <a:pt x="8377" y="1813"/>
                </a:cubicBezTo>
                <a:cubicBezTo>
                  <a:pt x="8412" y="1825"/>
                  <a:pt x="8432" y="1876"/>
                  <a:pt x="8424" y="1924"/>
                </a:cubicBezTo>
                <a:cubicBezTo>
                  <a:pt x="8417" y="1963"/>
                  <a:pt x="8391" y="1991"/>
                  <a:pt x="8362" y="1991"/>
                </a:cubicBezTo>
                <a:close/>
                <a:moveTo>
                  <a:pt x="8228" y="5523"/>
                </a:moveTo>
                <a:cubicBezTo>
                  <a:pt x="8370" y="5454"/>
                  <a:pt x="8509" y="5387"/>
                  <a:pt x="8645" y="5319"/>
                </a:cubicBezTo>
                <a:cubicBezTo>
                  <a:pt x="8679" y="5303"/>
                  <a:pt x="8716" y="5327"/>
                  <a:pt x="8727" y="5375"/>
                </a:cubicBezTo>
                <a:cubicBezTo>
                  <a:pt x="8733" y="5398"/>
                  <a:pt x="8732" y="5422"/>
                  <a:pt x="8725" y="5444"/>
                </a:cubicBezTo>
                <a:cubicBezTo>
                  <a:pt x="8718" y="5466"/>
                  <a:pt x="8705" y="5482"/>
                  <a:pt x="8689" y="5490"/>
                </a:cubicBezTo>
                <a:cubicBezTo>
                  <a:pt x="8553" y="5558"/>
                  <a:pt x="8413" y="5626"/>
                  <a:pt x="8271" y="5695"/>
                </a:cubicBezTo>
                <a:cubicBezTo>
                  <a:pt x="8264" y="5698"/>
                  <a:pt x="8256" y="5700"/>
                  <a:pt x="8250" y="5700"/>
                </a:cubicBezTo>
                <a:cubicBezTo>
                  <a:pt x="8222" y="5700"/>
                  <a:pt x="8198" y="5676"/>
                  <a:pt x="8189" y="5639"/>
                </a:cubicBezTo>
                <a:cubicBezTo>
                  <a:pt x="8176" y="5592"/>
                  <a:pt x="8194" y="5539"/>
                  <a:pt x="8228" y="5523"/>
                </a:cubicBezTo>
                <a:close/>
                <a:moveTo>
                  <a:pt x="7391" y="5930"/>
                </a:moveTo>
                <a:cubicBezTo>
                  <a:pt x="7531" y="5861"/>
                  <a:pt x="7671" y="5793"/>
                  <a:pt x="7809" y="5725"/>
                </a:cubicBezTo>
                <a:cubicBezTo>
                  <a:pt x="7843" y="5710"/>
                  <a:pt x="7880" y="5735"/>
                  <a:pt x="7891" y="5782"/>
                </a:cubicBezTo>
                <a:cubicBezTo>
                  <a:pt x="7903" y="5829"/>
                  <a:pt x="7885" y="5880"/>
                  <a:pt x="7851" y="5896"/>
                </a:cubicBezTo>
                <a:cubicBezTo>
                  <a:pt x="7713" y="5964"/>
                  <a:pt x="7574" y="6031"/>
                  <a:pt x="7434" y="6100"/>
                </a:cubicBezTo>
                <a:cubicBezTo>
                  <a:pt x="7427" y="6103"/>
                  <a:pt x="7419" y="6105"/>
                  <a:pt x="7412" y="6105"/>
                </a:cubicBezTo>
                <a:cubicBezTo>
                  <a:pt x="7385" y="6105"/>
                  <a:pt x="7361" y="6081"/>
                  <a:pt x="7352" y="6045"/>
                </a:cubicBezTo>
                <a:cubicBezTo>
                  <a:pt x="7339" y="5999"/>
                  <a:pt x="7357" y="5948"/>
                  <a:pt x="7391" y="5930"/>
                </a:cubicBezTo>
                <a:close/>
                <a:moveTo>
                  <a:pt x="6525" y="6417"/>
                </a:moveTo>
                <a:cubicBezTo>
                  <a:pt x="6531" y="6395"/>
                  <a:pt x="6544" y="6378"/>
                  <a:pt x="6560" y="6369"/>
                </a:cubicBezTo>
                <a:cubicBezTo>
                  <a:pt x="6689" y="6295"/>
                  <a:pt x="6824" y="6222"/>
                  <a:pt x="6974" y="6144"/>
                </a:cubicBezTo>
                <a:cubicBezTo>
                  <a:pt x="7008" y="6126"/>
                  <a:pt x="7045" y="6151"/>
                  <a:pt x="7057" y="6197"/>
                </a:cubicBezTo>
                <a:cubicBezTo>
                  <a:pt x="7063" y="6219"/>
                  <a:pt x="7062" y="6244"/>
                  <a:pt x="7055" y="6266"/>
                </a:cubicBezTo>
                <a:cubicBezTo>
                  <a:pt x="7048" y="6288"/>
                  <a:pt x="7035" y="6305"/>
                  <a:pt x="7018" y="6313"/>
                </a:cubicBezTo>
                <a:cubicBezTo>
                  <a:pt x="6872" y="6390"/>
                  <a:pt x="6737" y="6463"/>
                  <a:pt x="6607" y="6537"/>
                </a:cubicBezTo>
                <a:cubicBezTo>
                  <a:pt x="6600" y="6541"/>
                  <a:pt x="6592" y="6544"/>
                  <a:pt x="6583" y="6544"/>
                </a:cubicBezTo>
                <a:cubicBezTo>
                  <a:pt x="6557" y="6544"/>
                  <a:pt x="6533" y="6522"/>
                  <a:pt x="6523" y="6486"/>
                </a:cubicBezTo>
                <a:cubicBezTo>
                  <a:pt x="6517" y="6463"/>
                  <a:pt x="6517" y="6439"/>
                  <a:pt x="6525" y="6417"/>
                </a:cubicBezTo>
                <a:close/>
                <a:moveTo>
                  <a:pt x="5715" y="6933"/>
                </a:moveTo>
                <a:cubicBezTo>
                  <a:pt x="5721" y="6910"/>
                  <a:pt x="5732" y="6891"/>
                  <a:pt x="5748" y="6880"/>
                </a:cubicBezTo>
                <a:cubicBezTo>
                  <a:pt x="5872" y="6791"/>
                  <a:pt x="6008" y="6700"/>
                  <a:pt x="6150" y="6612"/>
                </a:cubicBezTo>
                <a:cubicBezTo>
                  <a:pt x="6182" y="6592"/>
                  <a:pt x="6221" y="6613"/>
                  <a:pt x="6235" y="6658"/>
                </a:cubicBezTo>
                <a:cubicBezTo>
                  <a:pt x="6242" y="6680"/>
                  <a:pt x="6242" y="6705"/>
                  <a:pt x="6236" y="6728"/>
                </a:cubicBezTo>
                <a:cubicBezTo>
                  <a:pt x="6230" y="6750"/>
                  <a:pt x="6218" y="6768"/>
                  <a:pt x="6202" y="6778"/>
                </a:cubicBezTo>
                <a:cubicBezTo>
                  <a:pt x="6063" y="6865"/>
                  <a:pt x="5929" y="6954"/>
                  <a:pt x="5805" y="7042"/>
                </a:cubicBezTo>
                <a:cubicBezTo>
                  <a:pt x="5797" y="7048"/>
                  <a:pt x="5787" y="7052"/>
                  <a:pt x="5776" y="7052"/>
                </a:cubicBezTo>
                <a:cubicBezTo>
                  <a:pt x="5752" y="7052"/>
                  <a:pt x="5730" y="7033"/>
                  <a:pt x="5719" y="7003"/>
                </a:cubicBezTo>
                <a:cubicBezTo>
                  <a:pt x="5711" y="6981"/>
                  <a:pt x="5710" y="6956"/>
                  <a:pt x="5715" y="6933"/>
                </a:cubicBezTo>
                <a:close/>
                <a:moveTo>
                  <a:pt x="4985" y="7542"/>
                </a:moveTo>
                <a:cubicBezTo>
                  <a:pt x="5067" y="7449"/>
                  <a:pt x="5161" y="7356"/>
                  <a:pt x="5266" y="7263"/>
                </a:cubicBezTo>
                <a:cubicBezTo>
                  <a:pt x="5296" y="7237"/>
                  <a:pt x="5326" y="7211"/>
                  <a:pt x="5356" y="7185"/>
                </a:cubicBezTo>
                <a:cubicBezTo>
                  <a:pt x="5387" y="7159"/>
                  <a:pt x="5426" y="7173"/>
                  <a:pt x="5444" y="7215"/>
                </a:cubicBezTo>
                <a:cubicBezTo>
                  <a:pt x="5463" y="7258"/>
                  <a:pt x="5453" y="7314"/>
                  <a:pt x="5423" y="7340"/>
                </a:cubicBezTo>
                <a:cubicBezTo>
                  <a:pt x="5393" y="7365"/>
                  <a:pt x="5364" y="7391"/>
                  <a:pt x="5335" y="7416"/>
                </a:cubicBezTo>
                <a:cubicBezTo>
                  <a:pt x="5235" y="7506"/>
                  <a:pt x="5144" y="7595"/>
                  <a:pt x="5066" y="7683"/>
                </a:cubicBezTo>
                <a:cubicBezTo>
                  <a:pt x="5054" y="7697"/>
                  <a:pt x="5040" y="7704"/>
                  <a:pt x="5026" y="7704"/>
                </a:cubicBezTo>
                <a:cubicBezTo>
                  <a:pt x="5006" y="7704"/>
                  <a:pt x="4988" y="7692"/>
                  <a:pt x="4975" y="7669"/>
                </a:cubicBezTo>
                <a:cubicBezTo>
                  <a:pt x="4964" y="7650"/>
                  <a:pt x="4959" y="7627"/>
                  <a:pt x="4961" y="7603"/>
                </a:cubicBezTo>
                <a:cubicBezTo>
                  <a:pt x="4963" y="7578"/>
                  <a:pt x="4971" y="7557"/>
                  <a:pt x="4985" y="7542"/>
                </a:cubicBezTo>
                <a:close/>
                <a:moveTo>
                  <a:pt x="4622" y="8696"/>
                </a:moveTo>
                <a:cubicBezTo>
                  <a:pt x="4610" y="8713"/>
                  <a:pt x="4594" y="8723"/>
                  <a:pt x="4576" y="8723"/>
                </a:cubicBezTo>
                <a:cubicBezTo>
                  <a:pt x="4576" y="8723"/>
                  <a:pt x="4575" y="8723"/>
                  <a:pt x="4575" y="8723"/>
                </a:cubicBezTo>
                <a:cubicBezTo>
                  <a:pt x="4540" y="8723"/>
                  <a:pt x="4511" y="8683"/>
                  <a:pt x="4511" y="8633"/>
                </a:cubicBezTo>
                <a:lnTo>
                  <a:pt x="4511" y="8619"/>
                </a:lnTo>
                <a:cubicBezTo>
                  <a:pt x="4511" y="8412"/>
                  <a:pt x="4562" y="8205"/>
                  <a:pt x="4664" y="8003"/>
                </a:cubicBezTo>
                <a:cubicBezTo>
                  <a:pt x="4684" y="7963"/>
                  <a:pt x="4725" y="7953"/>
                  <a:pt x="4753" y="7981"/>
                </a:cubicBezTo>
                <a:cubicBezTo>
                  <a:pt x="4768" y="7995"/>
                  <a:pt x="4777" y="8016"/>
                  <a:pt x="4780" y="8039"/>
                </a:cubicBezTo>
                <a:cubicBezTo>
                  <a:pt x="4783" y="8063"/>
                  <a:pt x="4779" y="8088"/>
                  <a:pt x="4769" y="8107"/>
                </a:cubicBezTo>
                <a:cubicBezTo>
                  <a:pt x="4683" y="8279"/>
                  <a:pt x="4640" y="8450"/>
                  <a:pt x="4640" y="8618"/>
                </a:cubicBezTo>
                <a:lnTo>
                  <a:pt x="4640" y="8631"/>
                </a:lnTo>
                <a:cubicBezTo>
                  <a:pt x="4640" y="8655"/>
                  <a:pt x="4633" y="8679"/>
                  <a:pt x="4622" y="8696"/>
                </a:cubicBezTo>
                <a:close/>
                <a:moveTo>
                  <a:pt x="5083" y="9702"/>
                </a:moveTo>
                <a:cubicBezTo>
                  <a:pt x="5071" y="9723"/>
                  <a:pt x="5052" y="9736"/>
                  <a:pt x="5033" y="9736"/>
                </a:cubicBezTo>
                <a:cubicBezTo>
                  <a:pt x="5018" y="9736"/>
                  <a:pt x="5003" y="9729"/>
                  <a:pt x="4992" y="9716"/>
                </a:cubicBezTo>
                <a:cubicBezTo>
                  <a:pt x="4858" y="9563"/>
                  <a:pt x="4750" y="9408"/>
                  <a:pt x="4673" y="9257"/>
                </a:cubicBezTo>
                <a:cubicBezTo>
                  <a:pt x="4652" y="9216"/>
                  <a:pt x="4658" y="9159"/>
                  <a:pt x="4688" y="9130"/>
                </a:cubicBezTo>
                <a:cubicBezTo>
                  <a:pt x="4716" y="9101"/>
                  <a:pt x="4757" y="9110"/>
                  <a:pt x="4778" y="9150"/>
                </a:cubicBezTo>
                <a:cubicBezTo>
                  <a:pt x="4848" y="9289"/>
                  <a:pt x="4948" y="9431"/>
                  <a:pt x="5074" y="9574"/>
                </a:cubicBezTo>
                <a:cubicBezTo>
                  <a:pt x="5101" y="9606"/>
                  <a:pt x="5106" y="9664"/>
                  <a:pt x="5083" y="9702"/>
                </a:cubicBezTo>
                <a:close/>
                <a:moveTo>
                  <a:pt x="5838" y="10342"/>
                </a:moveTo>
                <a:cubicBezTo>
                  <a:pt x="5827" y="10372"/>
                  <a:pt x="5805" y="10391"/>
                  <a:pt x="5781" y="10391"/>
                </a:cubicBezTo>
                <a:cubicBezTo>
                  <a:pt x="5771" y="10391"/>
                  <a:pt x="5760" y="10388"/>
                  <a:pt x="5752" y="10381"/>
                </a:cubicBezTo>
                <a:cubicBezTo>
                  <a:pt x="5611" y="10280"/>
                  <a:pt x="5480" y="10177"/>
                  <a:pt x="5362" y="10077"/>
                </a:cubicBezTo>
                <a:cubicBezTo>
                  <a:pt x="5347" y="10064"/>
                  <a:pt x="5337" y="10044"/>
                  <a:pt x="5332" y="10020"/>
                </a:cubicBezTo>
                <a:cubicBezTo>
                  <a:pt x="5328" y="9997"/>
                  <a:pt x="5331" y="9972"/>
                  <a:pt x="5340" y="9952"/>
                </a:cubicBezTo>
                <a:cubicBezTo>
                  <a:pt x="5359" y="9910"/>
                  <a:pt x="5399" y="9896"/>
                  <a:pt x="5429" y="9922"/>
                </a:cubicBezTo>
                <a:cubicBezTo>
                  <a:pt x="5543" y="10020"/>
                  <a:pt x="5672" y="10121"/>
                  <a:pt x="5810" y="10221"/>
                </a:cubicBezTo>
                <a:cubicBezTo>
                  <a:pt x="5825" y="10232"/>
                  <a:pt x="5837" y="10250"/>
                  <a:pt x="5843" y="10273"/>
                </a:cubicBezTo>
                <a:cubicBezTo>
                  <a:pt x="5848" y="10296"/>
                  <a:pt x="5846" y="10321"/>
                  <a:pt x="5838" y="10342"/>
                </a:cubicBezTo>
                <a:close/>
                <a:moveTo>
                  <a:pt x="6646" y="10845"/>
                </a:moveTo>
                <a:cubicBezTo>
                  <a:pt x="6636" y="10879"/>
                  <a:pt x="6612" y="10901"/>
                  <a:pt x="6586" y="10901"/>
                </a:cubicBezTo>
                <a:cubicBezTo>
                  <a:pt x="6577" y="10901"/>
                  <a:pt x="6570" y="10899"/>
                  <a:pt x="6562" y="10894"/>
                </a:cubicBezTo>
                <a:cubicBezTo>
                  <a:pt x="6419" y="10814"/>
                  <a:pt x="6282" y="10731"/>
                  <a:pt x="6153" y="10650"/>
                </a:cubicBezTo>
                <a:cubicBezTo>
                  <a:pt x="6121" y="10630"/>
                  <a:pt x="6106" y="10575"/>
                  <a:pt x="6121" y="10530"/>
                </a:cubicBezTo>
                <a:cubicBezTo>
                  <a:pt x="6135" y="10485"/>
                  <a:pt x="6173" y="10465"/>
                  <a:pt x="6205" y="10484"/>
                </a:cubicBezTo>
                <a:cubicBezTo>
                  <a:pt x="6331" y="10563"/>
                  <a:pt x="6467" y="10645"/>
                  <a:pt x="6610" y="10726"/>
                </a:cubicBezTo>
                <a:cubicBezTo>
                  <a:pt x="6626" y="10735"/>
                  <a:pt x="6639" y="10752"/>
                  <a:pt x="6645" y="10774"/>
                </a:cubicBezTo>
                <a:cubicBezTo>
                  <a:pt x="6652" y="10796"/>
                  <a:pt x="6652" y="10823"/>
                  <a:pt x="6646" y="10845"/>
                </a:cubicBezTo>
                <a:close/>
                <a:moveTo>
                  <a:pt x="7475" y="11276"/>
                </a:moveTo>
                <a:cubicBezTo>
                  <a:pt x="7467" y="11312"/>
                  <a:pt x="7442" y="11336"/>
                  <a:pt x="7414" y="11336"/>
                </a:cubicBezTo>
                <a:cubicBezTo>
                  <a:pt x="7407" y="11336"/>
                  <a:pt x="7400" y="11334"/>
                  <a:pt x="7394" y="11331"/>
                </a:cubicBezTo>
                <a:cubicBezTo>
                  <a:pt x="7249" y="11261"/>
                  <a:pt x="7109" y="11190"/>
                  <a:pt x="6976" y="11120"/>
                </a:cubicBezTo>
                <a:cubicBezTo>
                  <a:pt x="6943" y="11103"/>
                  <a:pt x="6926" y="11051"/>
                  <a:pt x="6938" y="11004"/>
                </a:cubicBezTo>
                <a:cubicBezTo>
                  <a:pt x="6951" y="10957"/>
                  <a:pt x="6988" y="10933"/>
                  <a:pt x="7021" y="10950"/>
                </a:cubicBezTo>
                <a:cubicBezTo>
                  <a:pt x="7154" y="11020"/>
                  <a:pt x="7293" y="11090"/>
                  <a:pt x="7436" y="11159"/>
                </a:cubicBezTo>
                <a:cubicBezTo>
                  <a:pt x="7452" y="11167"/>
                  <a:pt x="7465" y="11183"/>
                  <a:pt x="7473" y="11206"/>
                </a:cubicBezTo>
                <a:cubicBezTo>
                  <a:pt x="7479" y="11228"/>
                  <a:pt x="7481" y="11253"/>
                  <a:pt x="7475" y="11276"/>
                </a:cubicBezTo>
                <a:close/>
                <a:moveTo>
                  <a:pt x="8316" y="11660"/>
                </a:moveTo>
                <a:cubicBezTo>
                  <a:pt x="8307" y="11698"/>
                  <a:pt x="8283" y="11723"/>
                  <a:pt x="8254" y="11723"/>
                </a:cubicBezTo>
                <a:cubicBezTo>
                  <a:pt x="8248" y="11723"/>
                  <a:pt x="8242" y="11722"/>
                  <a:pt x="8236" y="11719"/>
                </a:cubicBezTo>
                <a:cubicBezTo>
                  <a:pt x="8090" y="11655"/>
                  <a:pt x="7949" y="11593"/>
                  <a:pt x="7813" y="11529"/>
                </a:cubicBezTo>
                <a:cubicBezTo>
                  <a:pt x="7780" y="11514"/>
                  <a:pt x="7761" y="11462"/>
                  <a:pt x="7772" y="11415"/>
                </a:cubicBezTo>
                <a:cubicBezTo>
                  <a:pt x="7783" y="11367"/>
                  <a:pt x="7819" y="11341"/>
                  <a:pt x="7853" y="11356"/>
                </a:cubicBezTo>
                <a:cubicBezTo>
                  <a:pt x="7988" y="11419"/>
                  <a:pt x="8129" y="11482"/>
                  <a:pt x="8274" y="11544"/>
                </a:cubicBezTo>
                <a:cubicBezTo>
                  <a:pt x="8290" y="11551"/>
                  <a:pt x="8304" y="11567"/>
                  <a:pt x="8311" y="11589"/>
                </a:cubicBezTo>
                <a:cubicBezTo>
                  <a:pt x="8319" y="11613"/>
                  <a:pt x="8321" y="11637"/>
                  <a:pt x="8316" y="11660"/>
                </a:cubicBezTo>
                <a:close/>
                <a:moveTo>
                  <a:pt x="9163" y="12013"/>
                </a:moveTo>
                <a:cubicBezTo>
                  <a:pt x="9155" y="12052"/>
                  <a:pt x="9129" y="12079"/>
                  <a:pt x="9101" y="12079"/>
                </a:cubicBezTo>
                <a:cubicBezTo>
                  <a:pt x="9095" y="12079"/>
                  <a:pt x="9088" y="12078"/>
                  <a:pt x="9083" y="12076"/>
                </a:cubicBezTo>
                <a:cubicBezTo>
                  <a:pt x="8937" y="12018"/>
                  <a:pt x="8795" y="11959"/>
                  <a:pt x="8657" y="11902"/>
                </a:cubicBezTo>
                <a:cubicBezTo>
                  <a:pt x="8641" y="11895"/>
                  <a:pt x="8627" y="11880"/>
                  <a:pt x="8620" y="11859"/>
                </a:cubicBezTo>
                <a:cubicBezTo>
                  <a:pt x="8611" y="11838"/>
                  <a:pt x="8610" y="11813"/>
                  <a:pt x="8615" y="11790"/>
                </a:cubicBezTo>
                <a:cubicBezTo>
                  <a:pt x="8620" y="11766"/>
                  <a:pt x="8631" y="11746"/>
                  <a:pt x="8646" y="11735"/>
                </a:cubicBezTo>
                <a:cubicBezTo>
                  <a:pt x="8661" y="11724"/>
                  <a:pt x="8679" y="11721"/>
                  <a:pt x="8695" y="11729"/>
                </a:cubicBezTo>
                <a:cubicBezTo>
                  <a:pt x="8833" y="11787"/>
                  <a:pt x="8973" y="11845"/>
                  <a:pt x="9118" y="11902"/>
                </a:cubicBezTo>
                <a:cubicBezTo>
                  <a:pt x="9153" y="11914"/>
                  <a:pt x="9173" y="11964"/>
                  <a:pt x="9163" y="12013"/>
                </a:cubicBezTo>
                <a:close/>
                <a:moveTo>
                  <a:pt x="10016" y="12341"/>
                </a:moveTo>
                <a:cubicBezTo>
                  <a:pt x="10008" y="12381"/>
                  <a:pt x="9983" y="12409"/>
                  <a:pt x="9953" y="12409"/>
                </a:cubicBezTo>
                <a:cubicBezTo>
                  <a:pt x="9950" y="12409"/>
                  <a:pt x="9940" y="12407"/>
                  <a:pt x="9937" y="12406"/>
                </a:cubicBezTo>
                <a:cubicBezTo>
                  <a:pt x="9792" y="12351"/>
                  <a:pt x="9649" y="12297"/>
                  <a:pt x="9510" y="12243"/>
                </a:cubicBezTo>
                <a:cubicBezTo>
                  <a:pt x="9494" y="12237"/>
                  <a:pt x="9479" y="12222"/>
                  <a:pt x="9472" y="12201"/>
                </a:cubicBezTo>
                <a:cubicBezTo>
                  <a:pt x="9463" y="12180"/>
                  <a:pt x="9461" y="12155"/>
                  <a:pt x="9465" y="12131"/>
                </a:cubicBezTo>
                <a:cubicBezTo>
                  <a:pt x="9469" y="12108"/>
                  <a:pt x="9481" y="12088"/>
                  <a:pt x="9496" y="12076"/>
                </a:cubicBezTo>
                <a:cubicBezTo>
                  <a:pt x="9511" y="12064"/>
                  <a:pt x="9528" y="12061"/>
                  <a:pt x="9545" y="12068"/>
                </a:cubicBezTo>
                <a:cubicBezTo>
                  <a:pt x="9684" y="12121"/>
                  <a:pt x="9825" y="12176"/>
                  <a:pt x="9970" y="12230"/>
                </a:cubicBezTo>
                <a:cubicBezTo>
                  <a:pt x="9987" y="12236"/>
                  <a:pt x="10001" y="12251"/>
                  <a:pt x="10010" y="12272"/>
                </a:cubicBezTo>
                <a:cubicBezTo>
                  <a:pt x="10017" y="12293"/>
                  <a:pt x="10020" y="12318"/>
                  <a:pt x="10016" y="12341"/>
                </a:cubicBezTo>
                <a:close/>
                <a:moveTo>
                  <a:pt x="10871" y="12652"/>
                </a:moveTo>
                <a:cubicBezTo>
                  <a:pt x="10864" y="12692"/>
                  <a:pt x="10838" y="12720"/>
                  <a:pt x="10809" y="12720"/>
                </a:cubicBezTo>
                <a:cubicBezTo>
                  <a:pt x="10806" y="12720"/>
                  <a:pt x="10796" y="12718"/>
                  <a:pt x="10793" y="12717"/>
                </a:cubicBezTo>
                <a:cubicBezTo>
                  <a:pt x="10647" y="12666"/>
                  <a:pt x="10504" y="12615"/>
                  <a:pt x="10365" y="12564"/>
                </a:cubicBezTo>
                <a:cubicBezTo>
                  <a:pt x="10349" y="12558"/>
                  <a:pt x="10334" y="12542"/>
                  <a:pt x="10326" y="12521"/>
                </a:cubicBezTo>
                <a:cubicBezTo>
                  <a:pt x="10317" y="12500"/>
                  <a:pt x="10314" y="12476"/>
                  <a:pt x="10319" y="12453"/>
                </a:cubicBezTo>
                <a:cubicBezTo>
                  <a:pt x="10327" y="12405"/>
                  <a:pt x="10363" y="12376"/>
                  <a:pt x="10397" y="12388"/>
                </a:cubicBezTo>
                <a:cubicBezTo>
                  <a:pt x="10537" y="12439"/>
                  <a:pt x="10680" y="12490"/>
                  <a:pt x="10825" y="12541"/>
                </a:cubicBezTo>
                <a:cubicBezTo>
                  <a:pt x="10842" y="12547"/>
                  <a:pt x="10856" y="12562"/>
                  <a:pt x="10865" y="12583"/>
                </a:cubicBezTo>
                <a:cubicBezTo>
                  <a:pt x="10873" y="12604"/>
                  <a:pt x="10875" y="12628"/>
                  <a:pt x="10871" y="12652"/>
                </a:cubicBezTo>
                <a:close/>
                <a:moveTo>
                  <a:pt x="11727" y="12957"/>
                </a:moveTo>
                <a:cubicBezTo>
                  <a:pt x="11720" y="12997"/>
                  <a:pt x="11695" y="13024"/>
                  <a:pt x="11665" y="13024"/>
                </a:cubicBezTo>
                <a:cubicBezTo>
                  <a:pt x="11662" y="13024"/>
                  <a:pt x="11652" y="13022"/>
                  <a:pt x="11648" y="13021"/>
                </a:cubicBezTo>
                <a:cubicBezTo>
                  <a:pt x="11509" y="12970"/>
                  <a:pt x="11366" y="12918"/>
                  <a:pt x="11221" y="12867"/>
                </a:cubicBezTo>
                <a:cubicBezTo>
                  <a:pt x="11205" y="12861"/>
                  <a:pt x="11191" y="12847"/>
                  <a:pt x="11182" y="12826"/>
                </a:cubicBezTo>
                <a:cubicBezTo>
                  <a:pt x="11173" y="12805"/>
                  <a:pt x="11171" y="12781"/>
                  <a:pt x="11175" y="12758"/>
                </a:cubicBezTo>
                <a:cubicBezTo>
                  <a:pt x="11183" y="12709"/>
                  <a:pt x="11219" y="12679"/>
                  <a:pt x="11253" y="12691"/>
                </a:cubicBezTo>
                <a:cubicBezTo>
                  <a:pt x="11399" y="12742"/>
                  <a:pt x="11542" y="12794"/>
                  <a:pt x="11682" y="12846"/>
                </a:cubicBezTo>
                <a:cubicBezTo>
                  <a:pt x="11698" y="12852"/>
                  <a:pt x="11712" y="12867"/>
                  <a:pt x="11721" y="12887"/>
                </a:cubicBezTo>
                <a:cubicBezTo>
                  <a:pt x="11730" y="12909"/>
                  <a:pt x="11732" y="12933"/>
                  <a:pt x="11727" y="12957"/>
                </a:cubicBezTo>
                <a:close/>
                <a:moveTo>
                  <a:pt x="12579" y="13287"/>
                </a:moveTo>
                <a:cubicBezTo>
                  <a:pt x="12572" y="13325"/>
                  <a:pt x="12546" y="13353"/>
                  <a:pt x="12517" y="13353"/>
                </a:cubicBezTo>
                <a:cubicBezTo>
                  <a:pt x="12512" y="13353"/>
                  <a:pt x="12505" y="13352"/>
                  <a:pt x="12499" y="13350"/>
                </a:cubicBezTo>
                <a:cubicBezTo>
                  <a:pt x="12361" y="13293"/>
                  <a:pt x="12219" y="13238"/>
                  <a:pt x="12075" y="13183"/>
                </a:cubicBezTo>
                <a:cubicBezTo>
                  <a:pt x="12058" y="13177"/>
                  <a:pt x="12044" y="13162"/>
                  <a:pt x="12036" y="13141"/>
                </a:cubicBezTo>
                <a:cubicBezTo>
                  <a:pt x="12027" y="13119"/>
                  <a:pt x="12025" y="13095"/>
                  <a:pt x="12029" y="13071"/>
                </a:cubicBezTo>
                <a:cubicBezTo>
                  <a:pt x="12033" y="13048"/>
                  <a:pt x="12045" y="13027"/>
                  <a:pt x="12060" y="13016"/>
                </a:cubicBezTo>
                <a:cubicBezTo>
                  <a:pt x="12075" y="13004"/>
                  <a:pt x="12092" y="13002"/>
                  <a:pt x="12108" y="13008"/>
                </a:cubicBezTo>
                <a:cubicBezTo>
                  <a:pt x="12253" y="13063"/>
                  <a:pt x="12395" y="13119"/>
                  <a:pt x="12534" y="13176"/>
                </a:cubicBezTo>
                <a:cubicBezTo>
                  <a:pt x="12550" y="13183"/>
                  <a:pt x="12564" y="13198"/>
                  <a:pt x="12572" y="13219"/>
                </a:cubicBezTo>
                <a:cubicBezTo>
                  <a:pt x="12582" y="13239"/>
                  <a:pt x="12584" y="13264"/>
                  <a:pt x="12579" y="13287"/>
                </a:cubicBezTo>
                <a:close/>
                <a:moveTo>
                  <a:pt x="13424" y="13649"/>
                </a:moveTo>
                <a:cubicBezTo>
                  <a:pt x="13416" y="13687"/>
                  <a:pt x="13391" y="13712"/>
                  <a:pt x="13363" y="13712"/>
                </a:cubicBezTo>
                <a:cubicBezTo>
                  <a:pt x="13356" y="13712"/>
                  <a:pt x="13350" y="13711"/>
                  <a:pt x="13344" y="13708"/>
                </a:cubicBezTo>
                <a:cubicBezTo>
                  <a:pt x="13206" y="13647"/>
                  <a:pt x="13066" y="13586"/>
                  <a:pt x="12923" y="13525"/>
                </a:cubicBezTo>
                <a:cubicBezTo>
                  <a:pt x="12888" y="13509"/>
                  <a:pt x="12869" y="13459"/>
                  <a:pt x="12880" y="13412"/>
                </a:cubicBezTo>
                <a:cubicBezTo>
                  <a:pt x="12890" y="13365"/>
                  <a:pt x="12925" y="13337"/>
                  <a:pt x="12960" y="13352"/>
                </a:cubicBezTo>
                <a:cubicBezTo>
                  <a:pt x="13104" y="13413"/>
                  <a:pt x="13246" y="13474"/>
                  <a:pt x="13383" y="13537"/>
                </a:cubicBezTo>
                <a:cubicBezTo>
                  <a:pt x="13416" y="13551"/>
                  <a:pt x="13435" y="13602"/>
                  <a:pt x="13424" y="13649"/>
                </a:cubicBezTo>
                <a:close/>
                <a:moveTo>
                  <a:pt x="14260" y="14051"/>
                </a:moveTo>
                <a:cubicBezTo>
                  <a:pt x="14251" y="14087"/>
                  <a:pt x="14226" y="14112"/>
                  <a:pt x="14199" y="14112"/>
                </a:cubicBezTo>
                <a:cubicBezTo>
                  <a:pt x="14191" y="14112"/>
                  <a:pt x="14184" y="14110"/>
                  <a:pt x="14177" y="14105"/>
                </a:cubicBezTo>
                <a:cubicBezTo>
                  <a:pt x="14043" y="14037"/>
                  <a:pt x="13905" y="13969"/>
                  <a:pt x="13762" y="13901"/>
                </a:cubicBezTo>
                <a:cubicBezTo>
                  <a:pt x="13745" y="13893"/>
                  <a:pt x="13732" y="13877"/>
                  <a:pt x="13725" y="13855"/>
                </a:cubicBezTo>
                <a:cubicBezTo>
                  <a:pt x="13717" y="13833"/>
                  <a:pt x="13716" y="13809"/>
                  <a:pt x="13722" y="13786"/>
                </a:cubicBezTo>
                <a:cubicBezTo>
                  <a:pt x="13727" y="13763"/>
                  <a:pt x="13739" y="13745"/>
                  <a:pt x="13755" y="13734"/>
                </a:cubicBezTo>
                <a:cubicBezTo>
                  <a:pt x="13770" y="13723"/>
                  <a:pt x="13787" y="13722"/>
                  <a:pt x="13804" y="13730"/>
                </a:cubicBezTo>
                <a:cubicBezTo>
                  <a:pt x="13947" y="13798"/>
                  <a:pt x="14086" y="13866"/>
                  <a:pt x="14221" y="13936"/>
                </a:cubicBezTo>
                <a:cubicBezTo>
                  <a:pt x="14254" y="13953"/>
                  <a:pt x="14271" y="14005"/>
                  <a:pt x="14260" y="14051"/>
                </a:cubicBezTo>
                <a:close/>
                <a:moveTo>
                  <a:pt x="15081" y="14507"/>
                </a:moveTo>
                <a:cubicBezTo>
                  <a:pt x="15071" y="14541"/>
                  <a:pt x="15048" y="14562"/>
                  <a:pt x="15022" y="14562"/>
                </a:cubicBezTo>
                <a:cubicBezTo>
                  <a:pt x="15013" y="14562"/>
                  <a:pt x="15005" y="14560"/>
                  <a:pt x="14998" y="14555"/>
                </a:cubicBezTo>
                <a:cubicBezTo>
                  <a:pt x="14867" y="14477"/>
                  <a:pt x="14730" y="14400"/>
                  <a:pt x="14589" y="14323"/>
                </a:cubicBezTo>
                <a:cubicBezTo>
                  <a:pt x="14574" y="14314"/>
                  <a:pt x="14561" y="14296"/>
                  <a:pt x="14554" y="14274"/>
                </a:cubicBezTo>
                <a:cubicBezTo>
                  <a:pt x="14547" y="14252"/>
                  <a:pt x="14547" y="14228"/>
                  <a:pt x="14552" y="14205"/>
                </a:cubicBezTo>
                <a:cubicBezTo>
                  <a:pt x="14559" y="14182"/>
                  <a:pt x="14571" y="14165"/>
                  <a:pt x="14587" y="14155"/>
                </a:cubicBezTo>
                <a:cubicBezTo>
                  <a:pt x="14602" y="14145"/>
                  <a:pt x="14620" y="14145"/>
                  <a:pt x="14636" y="14154"/>
                </a:cubicBezTo>
                <a:cubicBezTo>
                  <a:pt x="14779" y="14232"/>
                  <a:pt x="14917" y="14311"/>
                  <a:pt x="15047" y="14387"/>
                </a:cubicBezTo>
                <a:cubicBezTo>
                  <a:pt x="15080" y="14407"/>
                  <a:pt x="15095" y="14460"/>
                  <a:pt x="15081" y="14507"/>
                </a:cubicBezTo>
                <a:close/>
                <a:moveTo>
                  <a:pt x="15881" y="15031"/>
                </a:moveTo>
                <a:cubicBezTo>
                  <a:pt x="15870" y="15061"/>
                  <a:pt x="15848" y="15081"/>
                  <a:pt x="15824" y="15081"/>
                </a:cubicBezTo>
                <a:cubicBezTo>
                  <a:pt x="15814" y="15081"/>
                  <a:pt x="15804" y="15077"/>
                  <a:pt x="15795" y="15070"/>
                </a:cubicBezTo>
                <a:cubicBezTo>
                  <a:pt x="15668" y="14980"/>
                  <a:pt x="15535" y="14890"/>
                  <a:pt x="15400" y="14802"/>
                </a:cubicBezTo>
                <a:cubicBezTo>
                  <a:pt x="15368" y="14781"/>
                  <a:pt x="15354" y="14728"/>
                  <a:pt x="15369" y="14681"/>
                </a:cubicBezTo>
                <a:cubicBezTo>
                  <a:pt x="15384" y="14636"/>
                  <a:pt x="15422" y="14616"/>
                  <a:pt x="15454" y="14637"/>
                </a:cubicBezTo>
                <a:cubicBezTo>
                  <a:pt x="15591" y="14726"/>
                  <a:pt x="15725" y="14817"/>
                  <a:pt x="15853" y="14909"/>
                </a:cubicBezTo>
                <a:cubicBezTo>
                  <a:pt x="15869" y="14920"/>
                  <a:pt x="15880" y="14938"/>
                  <a:pt x="15885" y="14961"/>
                </a:cubicBezTo>
                <a:cubicBezTo>
                  <a:pt x="15890" y="14985"/>
                  <a:pt x="15889" y="15010"/>
                  <a:pt x="15881" y="15031"/>
                </a:cubicBezTo>
                <a:close/>
                <a:moveTo>
                  <a:pt x="16645" y="15651"/>
                </a:moveTo>
                <a:cubicBezTo>
                  <a:pt x="16634" y="15678"/>
                  <a:pt x="16613" y="15693"/>
                  <a:pt x="16591" y="15693"/>
                </a:cubicBezTo>
                <a:cubicBezTo>
                  <a:pt x="16579" y="15693"/>
                  <a:pt x="16567" y="15688"/>
                  <a:pt x="16556" y="15679"/>
                </a:cubicBezTo>
                <a:cubicBezTo>
                  <a:pt x="16439" y="15573"/>
                  <a:pt x="16312" y="15465"/>
                  <a:pt x="16181" y="15361"/>
                </a:cubicBezTo>
                <a:cubicBezTo>
                  <a:pt x="16166" y="15349"/>
                  <a:pt x="16155" y="15330"/>
                  <a:pt x="16151" y="15307"/>
                </a:cubicBezTo>
                <a:cubicBezTo>
                  <a:pt x="16146" y="15284"/>
                  <a:pt x="16148" y="15258"/>
                  <a:pt x="16156" y="15237"/>
                </a:cubicBezTo>
                <a:cubicBezTo>
                  <a:pt x="16165" y="15216"/>
                  <a:pt x="16178" y="15201"/>
                  <a:pt x="16196" y="15194"/>
                </a:cubicBezTo>
                <a:cubicBezTo>
                  <a:pt x="16212" y="15188"/>
                  <a:pt x="16230" y="15191"/>
                  <a:pt x="16245" y="15203"/>
                </a:cubicBezTo>
                <a:cubicBezTo>
                  <a:pt x="16379" y="15310"/>
                  <a:pt x="16507" y="15418"/>
                  <a:pt x="16626" y="15526"/>
                </a:cubicBezTo>
                <a:cubicBezTo>
                  <a:pt x="16640" y="15539"/>
                  <a:pt x="16650" y="15559"/>
                  <a:pt x="16654" y="15583"/>
                </a:cubicBezTo>
                <a:cubicBezTo>
                  <a:pt x="16657" y="15607"/>
                  <a:pt x="16654" y="15631"/>
                  <a:pt x="16645" y="15651"/>
                </a:cubicBezTo>
                <a:close/>
                <a:moveTo>
                  <a:pt x="17346" y="16402"/>
                </a:moveTo>
                <a:cubicBezTo>
                  <a:pt x="17333" y="16421"/>
                  <a:pt x="17316" y="16433"/>
                  <a:pt x="17297" y="16433"/>
                </a:cubicBezTo>
                <a:cubicBezTo>
                  <a:pt x="17281" y="16433"/>
                  <a:pt x="17266" y="16425"/>
                  <a:pt x="17255" y="16411"/>
                </a:cubicBezTo>
                <a:cubicBezTo>
                  <a:pt x="17150" y="16282"/>
                  <a:pt x="17035" y="16153"/>
                  <a:pt x="16915" y="16027"/>
                </a:cubicBezTo>
                <a:cubicBezTo>
                  <a:pt x="16887" y="15997"/>
                  <a:pt x="16881" y="15941"/>
                  <a:pt x="16902" y="15901"/>
                </a:cubicBezTo>
                <a:cubicBezTo>
                  <a:pt x="16923" y="15861"/>
                  <a:pt x="16963" y="15852"/>
                  <a:pt x="16992" y="15882"/>
                </a:cubicBezTo>
                <a:cubicBezTo>
                  <a:pt x="17115" y="16009"/>
                  <a:pt x="17232" y="16142"/>
                  <a:pt x="17340" y="16275"/>
                </a:cubicBezTo>
                <a:cubicBezTo>
                  <a:pt x="17366" y="16308"/>
                  <a:pt x="17369" y="16365"/>
                  <a:pt x="17346" y="16402"/>
                </a:cubicBezTo>
                <a:close/>
                <a:moveTo>
                  <a:pt x="17936" y="17321"/>
                </a:moveTo>
                <a:cubicBezTo>
                  <a:pt x="17925" y="17333"/>
                  <a:pt x="17912" y="17339"/>
                  <a:pt x="17897" y="17339"/>
                </a:cubicBezTo>
                <a:cubicBezTo>
                  <a:pt x="17877" y="17339"/>
                  <a:pt x="17858" y="17325"/>
                  <a:pt x="17846" y="17303"/>
                </a:cubicBezTo>
                <a:cubicBezTo>
                  <a:pt x="17762" y="17144"/>
                  <a:pt x="17669" y="16987"/>
                  <a:pt x="17568" y="16837"/>
                </a:cubicBezTo>
                <a:cubicBezTo>
                  <a:pt x="17544" y="16800"/>
                  <a:pt x="17545" y="16743"/>
                  <a:pt x="17571" y="16708"/>
                </a:cubicBezTo>
                <a:cubicBezTo>
                  <a:pt x="17597" y="16674"/>
                  <a:pt x="17637" y="16676"/>
                  <a:pt x="17662" y="16712"/>
                </a:cubicBezTo>
                <a:cubicBezTo>
                  <a:pt x="17765" y="16868"/>
                  <a:pt x="17862" y="17031"/>
                  <a:pt x="17950" y="17195"/>
                </a:cubicBezTo>
                <a:cubicBezTo>
                  <a:pt x="17960" y="17214"/>
                  <a:pt x="17964" y="17239"/>
                  <a:pt x="17962" y="17263"/>
                </a:cubicBezTo>
                <a:cubicBezTo>
                  <a:pt x="17959" y="17285"/>
                  <a:pt x="17950" y="17306"/>
                  <a:pt x="17936" y="17321"/>
                </a:cubicBezTo>
                <a:close/>
                <a:moveTo>
                  <a:pt x="18354" y="18408"/>
                </a:moveTo>
                <a:cubicBezTo>
                  <a:pt x="18347" y="18412"/>
                  <a:pt x="18338" y="18415"/>
                  <a:pt x="18330" y="18415"/>
                </a:cubicBezTo>
                <a:cubicBezTo>
                  <a:pt x="18303" y="18415"/>
                  <a:pt x="18281" y="18393"/>
                  <a:pt x="18271" y="18358"/>
                </a:cubicBezTo>
                <a:cubicBezTo>
                  <a:pt x="18216" y="18169"/>
                  <a:pt x="18152" y="17985"/>
                  <a:pt x="18082" y="17811"/>
                </a:cubicBezTo>
                <a:cubicBezTo>
                  <a:pt x="18073" y="17789"/>
                  <a:pt x="18071" y="17765"/>
                  <a:pt x="18076" y="17741"/>
                </a:cubicBezTo>
                <a:cubicBezTo>
                  <a:pt x="18080" y="17718"/>
                  <a:pt x="18092" y="17699"/>
                  <a:pt x="18107" y="17687"/>
                </a:cubicBezTo>
                <a:cubicBezTo>
                  <a:pt x="18121" y="17675"/>
                  <a:pt x="18138" y="17672"/>
                  <a:pt x="18155" y="17678"/>
                </a:cubicBezTo>
                <a:cubicBezTo>
                  <a:pt x="18172" y="17684"/>
                  <a:pt x="18186" y="17700"/>
                  <a:pt x="18195" y="17721"/>
                </a:cubicBezTo>
                <a:cubicBezTo>
                  <a:pt x="18268" y="17902"/>
                  <a:pt x="18333" y="18093"/>
                  <a:pt x="18391" y="18289"/>
                </a:cubicBezTo>
                <a:cubicBezTo>
                  <a:pt x="18403" y="18336"/>
                  <a:pt x="18387" y="18390"/>
                  <a:pt x="18354" y="18408"/>
                </a:cubicBezTo>
                <a:close/>
                <a:moveTo>
                  <a:pt x="18506" y="19532"/>
                </a:moveTo>
                <a:cubicBezTo>
                  <a:pt x="18480" y="19324"/>
                  <a:pt x="18448" y="19124"/>
                  <a:pt x="18411" y="18935"/>
                </a:cubicBezTo>
                <a:cubicBezTo>
                  <a:pt x="18406" y="18912"/>
                  <a:pt x="18408" y="18887"/>
                  <a:pt x="18416" y="18867"/>
                </a:cubicBezTo>
                <a:cubicBezTo>
                  <a:pt x="18425" y="18846"/>
                  <a:pt x="18439" y="18831"/>
                  <a:pt x="18455" y="18824"/>
                </a:cubicBezTo>
                <a:cubicBezTo>
                  <a:pt x="18471" y="18817"/>
                  <a:pt x="18488" y="18820"/>
                  <a:pt x="18504" y="18832"/>
                </a:cubicBezTo>
                <a:cubicBezTo>
                  <a:pt x="18519" y="18844"/>
                  <a:pt x="18530" y="18864"/>
                  <a:pt x="18534" y="18887"/>
                </a:cubicBezTo>
                <a:cubicBezTo>
                  <a:pt x="18573" y="19082"/>
                  <a:pt x="18606" y="19288"/>
                  <a:pt x="18632" y="19501"/>
                </a:cubicBezTo>
                <a:cubicBezTo>
                  <a:pt x="18635" y="19525"/>
                  <a:pt x="18632" y="19549"/>
                  <a:pt x="18622" y="19569"/>
                </a:cubicBezTo>
                <a:cubicBezTo>
                  <a:pt x="18611" y="19589"/>
                  <a:pt x="18596" y="19602"/>
                  <a:pt x="18580" y="19606"/>
                </a:cubicBezTo>
                <a:cubicBezTo>
                  <a:pt x="18578" y="19607"/>
                  <a:pt x="18571" y="19607"/>
                  <a:pt x="18569" y="19607"/>
                </a:cubicBezTo>
                <a:cubicBezTo>
                  <a:pt x="18538" y="19607"/>
                  <a:pt x="18511" y="19576"/>
                  <a:pt x="18506" y="19532"/>
                </a:cubicBezTo>
                <a:close/>
                <a:moveTo>
                  <a:pt x="18662" y="20842"/>
                </a:moveTo>
                <a:cubicBezTo>
                  <a:pt x="18661" y="20842"/>
                  <a:pt x="18659" y="20842"/>
                  <a:pt x="18659" y="20842"/>
                </a:cubicBezTo>
                <a:cubicBezTo>
                  <a:pt x="18624" y="20842"/>
                  <a:pt x="18596" y="20804"/>
                  <a:pt x="18594" y="20756"/>
                </a:cubicBezTo>
                <a:cubicBezTo>
                  <a:pt x="18587" y="20536"/>
                  <a:pt x="18578" y="20334"/>
                  <a:pt x="18564" y="20141"/>
                </a:cubicBezTo>
                <a:cubicBezTo>
                  <a:pt x="18561" y="20091"/>
                  <a:pt x="18586" y="20046"/>
                  <a:pt x="18622" y="20042"/>
                </a:cubicBezTo>
                <a:cubicBezTo>
                  <a:pt x="18659" y="20038"/>
                  <a:pt x="18689" y="20074"/>
                  <a:pt x="18693" y="20123"/>
                </a:cubicBezTo>
                <a:cubicBezTo>
                  <a:pt x="18707" y="20319"/>
                  <a:pt x="18717" y="20523"/>
                  <a:pt x="18724" y="20748"/>
                </a:cubicBezTo>
                <a:cubicBezTo>
                  <a:pt x="18724" y="20797"/>
                  <a:pt x="18697" y="20839"/>
                  <a:pt x="18662" y="20842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CF165E96-62A1-E342-98C2-E1DD597C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971" y="1001151"/>
            <a:ext cx="3620623" cy="1360167"/>
          </a:xfrm>
        </p:spPr>
        <p:txBody>
          <a:bodyPr/>
          <a:lstStyle/>
          <a:p>
            <a:r>
              <a:rPr lang="en-US" sz="4400" b="1" dirty="0" smtClean="0"/>
              <a:t>Methodology</a:t>
            </a: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DC64C3FC-C65E-46DF-B9B9-BEACA1D3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BE27C22-1E3A-7F42-93AB-0ACFE1694D45}"/>
              </a:ext>
            </a:extLst>
          </p:cNvPr>
          <p:cNvSpPr txBox="1"/>
          <p:nvPr/>
        </p:nvSpPr>
        <p:spPr>
          <a:xfrm>
            <a:off x="6932324" y="2956958"/>
            <a:ext cx="2247731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noProof="1" smtClean="0">
                <a:solidFill>
                  <a:srgbClr val="92D050"/>
                </a:solidFill>
              </a:rPr>
              <a:t>Data analysis</a:t>
            </a:r>
            <a:endParaRPr lang="en-US" sz="2800" b="1" noProof="1">
              <a:solidFill>
                <a:srgbClr val="92D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8ED15C4-261F-A441-BBA3-9A3F77303737}"/>
              </a:ext>
            </a:extLst>
          </p:cNvPr>
          <p:cNvSpPr txBox="1"/>
          <p:nvPr/>
        </p:nvSpPr>
        <p:spPr>
          <a:xfrm>
            <a:off x="8311870" y="3399434"/>
            <a:ext cx="2517036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noProof="1" smtClean="0">
                <a:solidFill>
                  <a:srgbClr val="C0382A"/>
                </a:solidFill>
              </a:rPr>
              <a:t>Data collection</a:t>
            </a:r>
            <a:endParaRPr lang="en-US" sz="2800" b="1" noProof="1">
              <a:solidFill>
                <a:srgbClr val="C0382A"/>
              </a:solidFill>
            </a:endParaRPr>
          </a:p>
        </p:txBody>
      </p:sp>
      <p:sp>
        <p:nvSpPr>
          <p:cNvPr id="17" name="Shape">
            <a:extLst>
              <a:ext uri="{FF2B5EF4-FFF2-40B4-BE49-F238E27FC236}">
                <a16:creationId xmlns="" xmlns:a16="http://schemas.microsoft.com/office/drawing/2014/main" id="{4E14C007-7D05-6F41-99B8-F990E7804F8B}"/>
              </a:ext>
            </a:extLst>
          </p:cNvPr>
          <p:cNvSpPr/>
          <p:nvPr/>
        </p:nvSpPr>
        <p:spPr>
          <a:xfrm>
            <a:off x="7579231" y="3578189"/>
            <a:ext cx="714980" cy="116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C0382A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A136B106-0C0D-984B-B5BD-B954A37B85FF}"/>
              </a:ext>
            </a:extLst>
          </p:cNvPr>
          <p:cNvSpPr txBox="1"/>
          <p:nvPr/>
        </p:nvSpPr>
        <p:spPr>
          <a:xfrm>
            <a:off x="5511388" y="2524614"/>
            <a:ext cx="1315809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2800" b="1" noProof="1" smtClean="0">
                <a:solidFill>
                  <a:srgbClr val="F39B13"/>
                </a:solidFill>
              </a:rPr>
              <a:t>Results</a:t>
            </a:r>
            <a:endParaRPr lang="en-US" sz="2400" b="1" noProof="1">
              <a:solidFill>
                <a:srgbClr val="F39B13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5CDC7E7-47F9-D845-97A0-20C318FC4B13}"/>
              </a:ext>
            </a:extLst>
          </p:cNvPr>
          <p:cNvSpPr txBox="1"/>
          <p:nvPr/>
        </p:nvSpPr>
        <p:spPr>
          <a:xfrm>
            <a:off x="9357866" y="3973804"/>
            <a:ext cx="2736647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800" b="1" noProof="1" smtClean="0">
                <a:solidFill>
                  <a:srgbClr val="0FA184"/>
                </a:solidFill>
              </a:rPr>
              <a:t>Define problems</a:t>
            </a:r>
            <a:endParaRPr lang="en-US" sz="2800" b="1" noProof="1">
              <a:solidFill>
                <a:srgbClr val="0FA184"/>
              </a:solidFill>
            </a:endParaRPr>
          </a:p>
        </p:txBody>
      </p:sp>
      <p:sp>
        <p:nvSpPr>
          <p:cNvPr id="35" name="Shape">
            <a:extLst>
              <a:ext uri="{FF2B5EF4-FFF2-40B4-BE49-F238E27FC236}">
                <a16:creationId xmlns="" xmlns:a16="http://schemas.microsoft.com/office/drawing/2014/main" id="{2F5ABE7C-E4E4-324C-9088-322549103393}"/>
              </a:ext>
            </a:extLst>
          </p:cNvPr>
          <p:cNvSpPr/>
          <p:nvPr/>
        </p:nvSpPr>
        <p:spPr>
          <a:xfrm>
            <a:off x="6204738" y="2960916"/>
            <a:ext cx="714980" cy="116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9ABC59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6" name="Shape">
            <a:extLst>
              <a:ext uri="{FF2B5EF4-FFF2-40B4-BE49-F238E27FC236}">
                <a16:creationId xmlns="" xmlns:a16="http://schemas.microsoft.com/office/drawing/2014/main" id="{6AA2D48A-E132-394A-A814-60940D7207B4}"/>
              </a:ext>
            </a:extLst>
          </p:cNvPr>
          <p:cNvSpPr/>
          <p:nvPr/>
        </p:nvSpPr>
        <p:spPr>
          <a:xfrm>
            <a:off x="8675377" y="3996400"/>
            <a:ext cx="714980" cy="116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0FA184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7" name="Shape">
            <a:extLst>
              <a:ext uri="{FF2B5EF4-FFF2-40B4-BE49-F238E27FC236}">
                <a16:creationId xmlns="" xmlns:a16="http://schemas.microsoft.com/office/drawing/2014/main" id="{2726CF79-C299-774F-875E-DD4AB8CC6FDC}"/>
              </a:ext>
            </a:extLst>
          </p:cNvPr>
          <p:cNvSpPr/>
          <p:nvPr/>
        </p:nvSpPr>
        <p:spPr>
          <a:xfrm>
            <a:off x="4842464" y="2583380"/>
            <a:ext cx="714980" cy="116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F39B13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DA34BE7F-3CEC-FE43-85E3-E73F16CA246C}"/>
              </a:ext>
            </a:extLst>
          </p:cNvPr>
          <p:cNvSpPr txBox="1"/>
          <p:nvPr/>
        </p:nvSpPr>
        <p:spPr>
          <a:xfrm>
            <a:off x="5029875" y="266087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39B13"/>
                </a:solidFill>
              </a:rPr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D3A2ECC8-6D52-F448-8127-837E9E62C47B}"/>
              </a:ext>
            </a:extLst>
          </p:cNvPr>
          <p:cNvSpPr txBox="1"/>
          <p:nvPr/>
        </p:nvSpPr>
        <p:spPr>
          <a:xfrm>
            <a:off x="6398452" y="304783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9ABC59"/>
                </a:solidFill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FE0D6E22-0A58-9B4E-B067-DB319AE1EB03}"/>
              </a:ext>
            </a:extLst>
          </p:cNvPr>
          <p:cNvSpPr txBox="1"/>
          <p:nvPr/>
        </p:nvSpPr>
        <p:spPr>
          <a:xfrm>
            <a:off x="7775159" y="368999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382A"/>
                </a:solidFill>
              </a:rPr>
              <a:t>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66E61FA5-80C3-824F-8033-217D25729098}"/>
              </a:ext>
            </a:extLst>
          </p:cNvPr>
          <p:cNvSpPr txBox="1"/>
          <p:nvPr/>
        </p:nvSpPr>
        <p:spPr>
          <a:xfrm>
            <a:off x="8862788" y="414775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FA184"/>
                </a:solidFill>
              </a:rPr>
              <a:t>1</a:t>
            </a:r>
          </a:p>
        </p:txBody>
      </p:sp>
      <p:sp>
        <p:nvSpPr>
          <p:cNvPr id="29" name="Shape">
            <a:extLst>
              <a:ext uri="{FF2B5EF4-FFF2-40B4-BE49-F238E27FC236}">
                <a16:creationId xmlns="" xmlns:a16="http://schemas.microsoft.com/office/drawing/2014/main" id="{0924A97D-C895-404C-9CA0-E3F54DE03D4E}"/>
              </a:ext>
            </a:extLst>
          </p:cNvPr>
          <p:cNvSpPr/>
          <p:nvPr/>
        </p:nvSpPr>
        <p:spPr>
          <a:xfrm rot="16200000" flipH="1">
            <a:off x="10060134" y="-749877"/>
            <a:ext cx="1381989" cy="2881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2" h="21563" extrusionOk="0">
                <a:moveTo>
                  <a:pt x="21368" y="1746"/>
                </a:moveTo>
                <a:lnTo>
                  <a:pt x="16319" y="41"/>
                </a:lnTo>
                <a:cubicBezTo>
                  <a:pt x="16089" y="-37"/>
                  <a:pt x="15900" y="-1"/>
                  <a:pt x="15900" y="120"/>
                </a:cubicBezTo>
                <a:lnTo>
                  <a:pt x="15900" y="716"/>
                </a:lnTo>
                <a:cubicBezTo>
                  <a:pt x="7110" y="740"/>
                  <a:pt x="0" y="3634"/>
                  <a:pt x="0" y="7200"/>
                </a:cubicBezTo>
                <a:lnTo>
                  <a:pt x="0" y="7200"/>
                </a:lnTo>
                <a:lnTo>
                  <a:pt x="0" y="21563"/>
                </a:lnTo>
                <a:lnTo>
                  <a:pt x="2641" y="21563"/>
                </a:lnTo>
                <a:cubicBezTo>
                  <a:pt x="2641" y="21563"/>
                  <a:pt x="2641" y="21563"/>
                  <a:pt x="2641" y="21563"/>
                </a:cubicBezTo>
                <a:lnTo>
                  <a:pt x="2641" y="21203"/>
                </a:lnTo>
                <a:cubicBezTo>
                  <a:pt x="2641" y="21170"/>
                  <a:pt x="2706" y="21142"/>
                  <a:pt x="2789" y="21142"/>
                </a:cubicBezTo>
                <a:cubicBezTo>
                  <a:pt x="2789" y="21142"/>
                  <a:pt x="2789" y="21142"/>
                  <a:pt x="2789" y="21142"/>
                </a:cubicBezTo>
                <a:cubicBezTo>
                  <a:pt x="2870" y="21142"/>
                  <a:pt x="2938" y="21170"/>
                  <a:pt x="2938" y="21203"/>
                </a:cubicBezTo>
                <a:lnTo>
                  <a:pt x="2938" y="21563"/>
                </a:lnTo>
                <a:lnTo>
                  <a:pt x="5703" y="21563"/>
                </a:lnTo>
                <a:lnTo>
                  <a:pt x="5703" y="7200"/>
                </a:lnTo>
                <a:cubicBezTo>
                  <a:pt x="5703" y="4910"/>
                  <a:pt x="10259" y="3052"/>
                  <a:pt x="15900" y="3031"/>
                </a:cubicBezTo>
                <a:lnTo>
                  <a:pt x="15900" y="3654"/>
                </a:lnTo>
                <a:cubicBezTo>
                  <a:pt x="15900" y="3776"/>
                  <a:pt x="16089" y="3811"/>
                  <a:pt x="16319" y="3733"/>
                </a:cubicBezTo>
                <a:lnTo>
                  <a:pt x="21368" y="2028"/>
                </a:lnTo>
                <a:cubicBezTo>
                  <a:pt x="21600" y="1950"/>
                  <a:pt x="21600" y="1823"/>
                  <a:pt x="21368" y="1746"/>
                </a:cubicBezTo>
                <a:close/>
                <a:moveTo>
                  <a:pt x="2641" y="12784"/>
                </a:moveTo>
                <a:cubicBezTo>
                  <a:pt x="2641" y="12752"/>
                  <a:pt x="2706" y="12724"/>
                  <a:pt x="2789" y="12724"/>
                </a:cubicBezTo>
                <a:cubicBezTo>
                  <a:pt x="2789" y="12724"/>
                  <a:pt x="2789" y="12724"/>
                  <a:pt x="2789" y="12724"/>
                </a:cubicBezTo>
                <a:cubicBezTo>
                  <a:pt x="2870" y="12724"/>
                  <a:pt x="2938" y="12752"/>
                  <a:pt x="2938" y="12784"/>
                </a:cubicBezTo>
                <a:lnTo>
                  <a:pt x="2935" y="13144"/>
                </a:lnTo>
                <a:cubicBezTo>
                  <a:pt x="2935" y="13177"/>
                  <a:pt x="2870" y="13205"/>
                  <a:pt x="2786" y="13205"/>
                </a:cubicBezTo>
                <a:cubicBezTo>
                  <a:pt x="2786" y="13205"/>
                  <a:pt x="2786" y="13205"/>
                  <a:pt x="2786" y="13205"/>
                </a:cubicBezTo>
                <a:cubicBezTo>
                  <a:pt x="2706" y="13205"/>
                  <a:pt x="2638" y="13177"/>
                  <a:pt x="2638" y="13144"/>
                </a:cubicBezTo>
                <a:lnTo>
                  <a:pt x="2641" y="12784"/>
                </a:lnTo>
                <a:close/>
                <a:moveTo>
                  <a:pt x="2638" y="13625"/>
                </a:moveTo>
                <a:cubicBezTo>
                  <a:pt x="2638" y="13593"/>
                  <a:pt x="2703" y="13565"/>
                  <a:pt x="2786" y="13565"/>
                </a:cubicBezTo>
                <a:lnTo>
                  <a:pt x="2786" y="13565"/>
                </a:lnTo>
                <a:cubicBezTo>
                  <a:pt x="2867" y="13565"/>
                  <a:pt x="2935" y="13591"/>
                  <a:pt x="2935" y="13625"/>
                </a:cubicBezTo>
                <a:lnTo>
                  <a:pt x="2935" y="13986"/>
                </a:lnTo>
                <a:cubicBezTo>
                  <a:pt x="2935" y="14018"/>
                  <a:pt x="2870" y="14046"/>
                  <a:pt x="2786" y="14046"/>
                </a:cubicBezTo>
                <a:lnTo>
                  <a:pt x="2786" y="14046"/>
                </a:lnTo>
                <a:cubicBezTo>
                  <a:pt x="2706" y="14046"/>
                  <a:pt x="2638" y="14019"/>
                  <a:pt x="2638" y="13986"/>
                </a:cubicBezTo>
                <a:lnTo>
                  <a:pt x="2638" y="13625"/>
                </a:lnTo>
                <a:close/>
                <a:moveTo>
                  <a:pt x="2638" y="14468"/>
                </a:moveTo>
                <a:cubicBezTo>
                  <a:pt x="2638" y="14435"/>
                  <a:pt x="2703" y="14407"/>
                  <a:pt x="2786" y="14407"/>
                </a:cubicBezTo>
                <a:cubicBezTo>
                  <a:pt x="2870" y="14407"/>
                  <a:pt x="2935" y="14434"/>
                  <a:pt x="2935" y="14468"/>
                </a:cubicBezTo>
                <a:lnTo>
                  <a:pt x="2935" y="14828"/>
                </a:lnTo>
                <a:cubicBezTo>
                  <a:pt x="2935" y="14861"/>
                  <a:pt x="2870" y="14888"/>
                  <a:pt x="2786" y="14888"/>
                </a:cubicBezTo>
                <a:cubicBezTo>
                  <a:pt x="2703" y="14888"/>
                  <a:pt x="2638" y="14862"/>
                  <a:pt x="2638" y="14828"/>
                </a:cubicBezTo>
                <a:lnTo>
                  <a:pt x="2638" y="14468"/>
                </a:lnTo>
                <a:close/>
                <a:moveTo>
                  <a:pt x="2638" y="15309"/>
                </a:moveTo>
                <a:cubicBezTo>
                  <a:pt x="2638" y="15276"/>
                  <a:pt x="2703" y="15248"/>
                  <a:pt x="2786" y="15248"/>
                </a:cubicBezTo>
                <a:cubicBezTo>
                  <a:pt x="2867" y="15248"/>
                  <a:pt x="2935" y="15275"/>
                  <a:pt x="2935" y="15309"/>
                </a:cubicBezTo>
                <a:lnTo>
                  <a:pt x="2935" y="15669"/>
                </a:lnTo>
                <a:cubicBezTo>
                  <a:pt x="2935" y="15702"/>
                  <a:pt x="2870" y="15729"/>
                  <a:pt x="2786" y="15729"/>
                </a:cubicBezTo>
                <a:lnTo>
                  <a:pt x="2786" y="15729"/>
                </a:lnTo>
                <a:cubicBezTo>
                  <a:pt x="2706" y="15729"/>
                  <a:pt x="2638" y="15703"/>
                  <a:pt x="2638" y="15669"/>
                </a:cubicBezTo>
                <a:lnTo>
                  <a:pt x="2638" y="15309"/>
                </a:lnTo>
                <a:close/>
                <a:moveTo>
                  <a:pt x="2638" y="16151"/>
                </a:moveTo>
                <a:cubicBezTo>
                  <a:pt x="2638" y="16118"/>
                  <a:pt x="2703" y="16091"/>
                  <a:pt x="2786" y="16091"/>
                </a:cubicBezTo>
                <a:lnTo>
                  <a:pt x="2786" y="16091"/>
                </a:lnTo>
                <a:cubicBezTo>
                  <a:pt x="2867" y="16091"/>
                  <a:pt x="2935" y="16117"/>
                  <a:pt x="2935" y="16151"/>
                </a:cubicBezTo>
                <a:lnTo>
                  <a:pt x="2935" y="16511"/>
                </a:lnTo>
                <a:cubicBezTo>
                  <a:pt x="2935" y="16544"/>
                  <a:pt x="2870" y="16572"/>
                  <a:pt x="2786" y="16572"/>
                </a:cubicBezTo>
                <a:lnTo>
                  <a:pt x="2786" y="16572"/>
                </a:lnTo>
                <a:cubicBezTo>
                  <a:pt x="2706" y="16572"/>
                  <a:pt x="2638" y="16545"/>
                  <a:pt x="2638" y="16511"/>
                </a:cubicBezTo>
                <a:lnTo>
                  <a:pt x="2638" y="16151"/>
                </a:lnTo>
                <a:close/>
                <a:moveTo>
                  <a:pt x="2641" y="16992"/>
                </a:moveTo>
                <a:cubicBezTo>
                  <a:pt x="2641" y="16960"/>
                  <a:pt x="2706" y="16932"/>
                  <a:pt x="2789" y="16932"/>
                </a:cubicBezTo>
                <a:lnTo>
                  <a:pt x="2789" y="16932"/>
                </a:lnTo>
                <a:cubicBezTo>
                  <a:pt x="2870" y="16932"/>
                  <a:pt x="2938" y="16958"/>
                  <a:pt x="2938" y="16992"/>
                </a:cubicBezTo>
                <a:lnTo>
                  <a:pt x="2938" y="17352"/>
                </a:lnTo>
                <a:cubicBezTo>
                  <a:pt x="2938" y="17385"/>
                  <a:pt x="2873" y="17413"/>
                  <a:pt x="2789" y="17413"/>
                </a:cubicBezTo>
                <a:lnTo>
                  <a:pt x="2789" y="17413"/>
                </a:lnTo>
                <a:cubicBezTo>
                  <a:pt x="2709" y="17413"/>
                  <a:pt x="2641" y="17386"/>
                  <a:pt x="2641" y="17352"/>
                </a:cubicBezTo>
                <a:lnTo>
                  <a:pt x="2641" y="16992"/>
                </a:lnTo>
                <a:close/>
                <a:moveTo>
                  <a:pt x="2641" y="17835"/>
                </a:moveTo>
                <a:cubicBezTo>
                  <a:pt x="2641" y="17802"/>
                  <a:pt x="2706" y="17774"/>
                  <a:pt x="2789" y="17774"/>
                </a:cubicBezTo>
                <a:lnTo>
                  <a:pt x="2789" y="17774"/>
                </a:lnTo>
                <a:cubicBezTo>
                  <a:pt x="2870" y="17774"/>
                  <a:pt x="2938" y="17801"/>
                  <a:pt x="2938" y="17835"/>
                </a:cubicBezTo>
                <a:lnTo>
                  <a:pt x="2938" y="18195"/>
                </a:lnTo>
                <a:cubicBezTo>
                  <a:pt x="2938" y="18227"/>
                  <a:pt x="2873" y="18255"/>
                  <a:pt x="2789" y="18255"/>
                </a:cubicBezTo>
                <a:lnTo>
                  <a:pt x="2789" y="18255"/>
                </a:lnTo>
                <a:cubicBezTo>
                  <a:pt x="2709" y="18255"/>
                  <a:pt x="2641" y="18229"/>
                  <a:pt x="2641" y="18195"/>
                </a:cubicBezTo>
                <a:lnTo>
                  <a:pt x="2641" y="17835"/>
                </a:lnTo>
                <a:close/>
                <a:moveTo>
                  <a:pt x="2941" y="18676"/>
                </a:moveTo>
                <a:lnTo>
                  <a:pt x="2941" y="19036"/>
                </a:lnTo>
                <a:cubicBezTo>
                  <a:pt x="2941" y="19069"/>
                  <a:pt x="2876" y="19096"/>
                  <a:pt x="2793" y="19096"/>
                </a:cubicBezTo>
                <a:cubicBezTo>
                  <a:pt x="2712" y="19096"/>
                  <a:pt x="2644" y="19070"/>
                  <a:pt x="2644" y="19036"/>
                </a:cubicBezTo>
                <a:lnTo>
                  <a:pt x="2644" y="18676"/>
                </a:lnTo>
                <a:lnTo>
                  <a:pt x="2941" y="18676"/>
                </a:lnTo>
                <a:close/>
                <a:moveTo>
                  <a:pt x="2941" y="20721"/>
                </a:moveTo>
                <a:cubicBezTo>
                  <a:pt x="2941" y="20753"/>
                  <a:pt x="2876" y="20781"/>
                  <a:pt x="2793" y="20781"/>
                </a:cubicBezTo>
                <a:lnTo>
                  <a:pt x="2793" y="20781"/>
                </a:lnTo>
                <a:cubicBezTo>
                  <a:pt x="2712" y="20781"/>
                  <a:pt x="2644" y="20755"/>
                  <a:pt x="2644" y="20721"/>
                </a:cubicBezTo>
                <a:lnTo>
                  <a:pt x="2644" y="20360"/>
                </a:lnTo>
                <a:cubicBezTo>
                  <a:pt x="2644" y="20328"/>
                  <a:pt x="2709" y="20300"/>
                  <a:pt x="2793" y="20300"/>
                </a:cubicBezTo>
                <a:cubicBezTo>
                  <a:pt x="2873" y="20300"/>
                  <a:pt x="2941" y="20326"/>
                  <a:pt x="2941" y="20360"/>
                </a:cubicBezTo>
                <a:lnTo>
                  <a:pt x="2941" y="20721"/>
                </a:lnTo>
                <a:close/>
                <a:moveTo>
                  <a:pt x="2941" y="19878"/>
                </a:moveTo>
                <a:cubicBezTo>
                  <a:pt x="2941" y="19911"/>
                  <a:pt x="2876" y="19939"/>
                  <a:pt x="2793" y="19939"/>
                </a:cubicBezTo>
                <a:cubicBezTo>
                  <a:pt x="2712" y="19939"/>
                  <a:pt x="2644" y="19912"/>
                  <a:pt x="2644" y="19878"/>
                </a:cubicBezTo>
                <a:lnTo>
                  <a:pt x="2644" y="19518"/>
                </a:lnTo>
                <a:cubicBezTo>
                  <a:pt x="2644" y="19485"/>
                  <a:pt x="2709" y="19458"/>
                  <a:pt x="2793" y="19458"/>
                </a:cubicBezTo>
                <a:cubicBezTo>
                  <a:pt x="2873" y="19458"/>
                  <a:pt x="2941" y="19484"/>
                  <a:pt x="2941" y="19518"/>
                </a:cubicBezTo>
                <a:lnTo>
                  <a:pt x="2941" y="19878"/>
                </a:lnTo>
                <a:close/>
                <a:moveTo>
                  <a:pt x="2941" y="12303"/>
                </a:moveTo>
                <a:cubicBezTo>
                  <a:pt x="2941" y="12336"/>
                  <a:pt x="2876" y="12364"/>
                  <a:pt x="2793" y="12364"/>
                </a:cubicBezTo>
                <a:cubicBezTo>
                  <a:pt x="2793" y="12364"/>
                  <a:pt x="2793" y="12364"/>
                  <a:pt x="2793" y="12364"/>
                </a:cubicBezTo>
                <a:cubicBezTo>
                  <a:pt x="2712" y="12364"/>
                  <a:pt x="2644" y="12336"/>
                  <a:pt x="2644" y="12303"/>
                </a:cubicBezTo>
                <a:lnTo>
                  <a:pt x="2647" y="11943"/>
                </a:lnTo>
                <a:cubicBezTo>
                  <a:pt x="2647" y="11910"/>
                  <a:pt x="2715" y="11883"/>
                  <a:pt x="2796" y="11883"/>
                </a:cubicBezTo>
                <a:cubicBezTo>
                  <a:pt x="2796" y="11883"/>
                  <a:pt x="2796" y="11883"/>
                  <a:pt x="2796" y="11883"/>
                </a:cubicBezTo>
                <a:cubicBezTo>
                  <a:pt x="2876" y="11883"/>
                  <a:pt x="2944" y="11910"/>
                  <a:pt x="2944" y="11943"/>
                </a:cubicBezTo>
                <a:lnTo>
                  <a:pt x="2941" y="12303"/>
                </a:lnTo>
                <a:close/>
                <a:moveTo>
                  <a:pt x="2948" y="11461"/>
                </a:moveTo>
                <a:cubicBezTo>
                  <a:pt x="2948" y="11494"/>
                  <a:pt x="2879" y="11521"/>
                  <a:pt x="2799" y="11521"/>
                </a:cubicBezTo>
                <a:cubicBezTo>
                  <a:pt x="2799" y="11521"/>
                  <a:pt x="2799" y="11521"/>
                  <a:pt x="2799" y="11521"/>
                </a:cubicBezTo>
                <a:cubicBezTo>
                  <a:pt x="2718" y="11521"/>
                  <a:pt x="2650" y="11494"/>
                  <a:pt x="2650" y="11461"/>
                </a:cubicBezTo>
                <a:lnTo>
                  <a:pt x="2653" y="11101"/>
                </a:lnTo>
                <a:cubicBezTo>
                  <a:pt x="2653" y="11068"/>
                  <a:pt x="2721" y="11040"/>
                  <a:pt x="2802" y="11040"/>
                </a:cubicBezTo>
                <a:cubicBezTo>
                  <a:pt x="2802" y="11040"/>
                  <a:pt x="2802" y="11040"/>
                  <a:pt x="2802" y="11040"/>
                </a:cubicBezTo>
                <a:cubicBezTo>
                  <a:pt x="2882" y="11040"/>
                  <a:pt x="2951" y="11068"/>
                  <a:pt x="2951" y="11101"/>
                </a:cubicBezTo>
                <a:lnTo>
                  <a:pt x="2948" y="11461"/>
                </a:lnTo>
                <a:close/>
                <a:moveTo>
                  <a:pt x="2957" y="10620"/>
                </a:moveTo>
                <a:cubicBezTo>
                  <a:pt x="2957" y="10653"/>
                  <a:pt x="2889" y="10680"/>
                  <a:pt x="2808" y="10680"/>
                </a:cubicBezTo>
                <a:cubicBezTo>
                  <a:pt x="2808" y="10680"/>
                  <a:pt x="2808" y="10680"/>
                  <a:pt x="2808" y="10680"/>
                </a:cubicBezTo>
                <a:cubicBezTo>
                  <a:pt x="2728" y="10680"/>
                  <a:pt x="2659" y="10653"/>
                  <a:pt x="2659" y="10620"/>
                </a:cubicBezTo>
                <a:lnTo>
                  <a:pt x="2666" y="10260"/>
                </a:lnTo>
                <a:cubicBezTo>
                  <a:pt x="2666" y="10227"/>
                  <a:pt x="2734" y="10199"/>
                  <a:pt x="2814" y="10199"/>
                </a:cubicBezTo>
                <a:cubicBezTo>
                  <a:pt x="2814" y="10199"/>
                  <a:pt x="2814" y="10199"/>
                  <a:pt x="2814" y="10199"/>
                </a:cubicBezTo>
                <a:cubicBezTo>
                  <a:pt x="2895" y="10199"/>
                  <a:pt x="2963" y="10227"/>
                  <a:pt x="2963" y="10260"/>
                </a:cubicBezTo>
                <a:lnTo>
                  <a:pt x="2957" y="10620"/>
                </a:lnTo>
                <a:close/>
                <a:moveTo>
                  <a:pt x="2969" y="9778"/>
                </a:moveTo>
                <a:cubicBezTo>
                  <a:pt x="2969" y="9810"/>
                  <a:pt x="2901" y="9838"/>
                  <a:pt x="2820" y="9838"/>
                </a:cubicBezTo>
                <a:cubicBezTo>
                  <a:pt x="2820" y="9838"/>
                  <a:pt x="2820" y="9838"/>
                  <a:pt x="2820" y="9838"/>
                </a:cubicBezTo>
                <a:cubicBezTo>
                  <a:pt x="2740" y="9838"/>
                  <a:pt x="2672" y="9810"/>
                  <a:pt x="2672" y="9778"/>
                </a:cubicBezTo>
                <a:lnTo>
                  <a:pt x="2678" y="9417"/>
                </a:lnTo>
                <a:cubicBezTo>
                  <a:pt x="2678" y="9385"/>
                  <a:pt x="2746" y="9353"/>
                  <a:pt x="2827" y="9357"/>
                </a:cubicBezTo>
                <a:cubicBezTo>
                  <a:pt x="2907" y="9357"/>
                  <a:pt x="2975" y="9385"/>
                  <a:pt x="2975" y="9417"/>
                </a:cubicBezTo>
                <a:lnTo>
                  <a:pt x="2969" y="9778"/>
                </a:lnTo>
                <a:close/>
                <a:moveTo>
                  <a:pt x="2988" y="8936"/>
                </a:moveTo>
                <a:cubicBezTo>
                  <a:pt x="2988" y="8969"/>
                  <a:pt x="2920" y="8995"/>
                  <a:pt x="2839" y="8995"/>
                </a:cubicBezTo>
                <a:cubicBezTo>
                  <a:pt x="2839" y="8995"/>
                  <a:pt x="2839" y="8995"/>
                  <a:pt x="2839" y="8995"/>
                </a:cubicBezTo>
                <a:cubicBezTo>
                  <a:pt x="2759" y="8995"/>
                  <a:pt x="2690" y="8968"/>
                  <a:pt x="2693" y="8935"/>
                </a:cubicBezTo>
                <a:lnTo>
                  <a:pt x="2703" y="8575"/>
                </a:lnTo>
                <a:cubicBezTo>
                  <a:pt x="2703" y="8542"/>
                  <a:pt x="2777" y="8518"/>
                  <a:pt x="2852" y="8516"/>
                </a:cubicBezTo>
                <a:cubicBezTo>
                  <a:pt x="2932" y="8516"/>
                  <a:pt x="3000" y="8543"/>
                  <a:pt x="2997" y="8576"/>
                </a:cubicBezTo>
                <a:lnTo>
                  <a:pt x="2988" y="8936"/>
                </a:lnTo>
                <a:close/>
                <a:moveTo>
                  <a:pt x="3006" y="8094"/>
                </a:moveTo>
                <a:cubicBezTo>
                  <a:pt x="3006" y="8127"/>
                  <a:pt x="2938" y="8153"/>
                  <a:pt x="2858" y="8153"/>
                </a:cubicBezTo>
                <a:cubicBezTo>
                  <a:pt x="2858" y="8153"/>
                  <a:pt x="2858" y="8153"/>
                  <a:pt x="2855" y="8153"/>
                </a:cubicBezTo>
                <a:cubicBezTo>
                  <a:pt x="2774" y="8153"/>
                  <a:pt x="2706" y="8125"/>
                  <a:pt x="2709" y="8093"/>
                </a:cubicBezTo>
                <a:lnTo>
                  <a:pt x="2718" y="7733"/>
                </a:lnTo>
                <a:cubicBezTo>
                  <a:pt x="2718" y="7700"/>
                  <a:pt x="2786" y="7674"/>
                  <a:pt x="2867" y="7674"/>
                </a:cubicBezTo>
                <a:cubicBezTo>
                  <a:pt x="2867" y="7674"/>
                  <a:pt x="2867" y="7674"/>
                  <a:pt x="2870" y="7674"/>
                </a:cubicBezTo>
                <a:cubicBezTo>
                  <a:pt x="2951" y="7674"/>
                  <a:pt x="3019" y="7701"/>
                  <a:pt x="3016" y="7734"/>
                </a:cubicBezTo>
                <a:lnTo>
                  <a:pt x="3006" y="8094"/>
                </a:lnTo>
                <a:close/>
                <a:moveTo>
                  <a:pt x="3034" y="7253"/>
                </a:moveTo>
                <a:cubicBezTo>
                  <a:pt x="3034" y="7286"/>
                  <a:pt x="2966" y="7312"/>
                  <a:pt x="2886" y="7312"/>
                </a:cubicBezTo>
                <a:cubicBezTo>
                  <a:pt x="2886" y="7312"/>
                  <a:pt x="2886" y="7312"/>
                  <a:pt x="2882" y="7312"/>
                </a:cubicBezTo>
                <a:cubicBezTo>
                  <a:pt x="2802" y="7312"/>
                  <a:pt x="2734" y="7284"/>
                  <a:pt x="2737" y="7250"/>
                </a:cubicBezTo>
                <a:lnTo>
                  <a:pt x="2749" y="6890"/>
                </a:lnTo>
                <a:cubicBezTo>
                  <a:pt x="2749" y="6856"/>
                  <a:pt x="2814" y="6831"/>
                  <a:pt x="2901" y="6831"/>
                </a:cubicBezTo>
                <a:cubicBezTo>
                  <a:pt x="2982" y="6831"/>
                  <a:pt x="3050" y="6859"/>
                  <a:pt x="3047" y="6893"/>
                </a:cubicBezTo>
                <a:lnTo>
                  <a:pt x="3034" y="7253"/>
                </a:lnTo>
                <a:close/>
                <a:moveTo>
                  <a:pt x="3072" y="6413"/>
                </a:moveTo>
                <a:cubicBezTo>
                  <a:pt x="3068" y="6446"/>
                  <a:pt x="3003" y="6471"/>
                  <a:pt x="2923" y="6471"/>
                </a:cubicBezTo>
                <a:cubicBezTo>
                  <a:pt x="2920" y="6471"/>
                  <a:pt x="2917" y="6471"/>
                  <a:pt x="2917" y="6471"/>
                </a:cubicBezTo>
                <a:cubicBezTo>
                  <a:pt x="2836" y="6470"/>
                  <a:pt x="2771" y="6441"/>
                  <a:pt x="2777" y="6408"/>
                </a:cubicBezTo>
                <a:cubicBezTo>
                  <a:pt x="2793" y="6283"/>
                  <a:pt x="2817" y="6160"/>
                  <a:pt x="2855" y="6044"/>
                </a:cubicBezTo>
                <a:cubicBezTo>
                  <a:pt x="2864" y="6011"/>
                  <a:pt x="2941" y="5988"/>
                  <a:pt x="3019" y="5991"/>
                </a:cubicBezTo>
                <a:cubicBezTo>
                  <a:pt x="3099" y="5995"/>
                  <a:pt x="3158" y="6025"/>
                  <a:pt x="3149" y="6058"/>
                </a:cubicBezTo>
                <a:cubicBezTo>
                  <a:pt x="3112" y="6171"/>
                  <a:pt x="3087" y="6290"/>
                  <a:pt x="3072" y="6413"/>
                </a:cubicBezTo>
                <a:close/>
                <a:moveTo>
                  <a:pt x="3611" y="5254"/>
                </a:moveTo>
                <a:cubicBezTo>
                  <a:pt x="3515" y="5362"/>
                  <a:pt x="3428" y="5477"/>
                  <a:pt x="3357" y="5593"/>
                </a:cubicBezTo>
                <a:cubicBezTo>
                  <a:pt x="3341" y="5621"/>
                  <a:pt x="3279" y="5639"/>
                  <a:pt x="3214" y="5639"/>
                </a:cubicBezTo>
                <a:cubicBezTo>
                  <a:pt x="3202" y="5639"/>
                  <a:pt x="3189" y="5639"/>
                  <a:pt x="3177" y="5637"/>
                </a:cubicBezTo>
                <a:cubicBezTo>
                  <a:pt x="3096" y="5630"/>
                  <a:pt x="3050" y="5597"/>
                  <a:pt x="3068" y="5564"/>
                </a:cubicBezTo>
                <a:cubicBezTo>
                  <a:pt x="3143" y="5444"/>
                  <a:pt x="3230" y="5326"/>
                  <a:pt x="3332" y="5213"/>
                </a:cubicBezTo>
                <a:cubicBezTo>
                  <a:pt x="3360" y="5182"/>
                  <a:pt x="3447" y="5165"/>
                  <a:pt x="3521" y="5177"/>
                </a:cubicBezTo>
                <a:cubicBezTo>
                  <a:pt x="3598" y="5188"/>
                  <a:pt x="3639" y="5223"/>
                  <a:pt x="3611" y="5254"/>
                </a:cubicBezTo>
                <a:close/>
                <a:moveTo>
                  <a:pt x="4426" y="4487"/>
                </a:moveTo>
                <a:cubicBezTo>
                  <a:pt x="4324" y="4571"/>
                  <a:pt x="4234" y="4659"/>
                  <a:pt x="4147" y="4745"/>
                </a:cubicBezTo>
                <a:lnTo>
                  <a:pt x="4076" y="4815"/>
                </a:lnTo>
                <a:cubicBezTo>
                  <a:pt x="4051" y="4838"/>
                  <a:pt x="3998" y="4851"/>
                  <a:pt x="3939" y="4851"/>
                </a:cubicBezTo>
                <a:cubicBezTo>
                  <a:pt x="3921" y="4851"/>
                  <a:pt x="3902" y="4850"/>
                  <a:pt x="3884" y="4846"/>
                </a:cubicBezTo>
                <a:cubicBezTo>
                  <a:pt x="3809" y="4834"/>
                  <a:pt x="3772" y="4799"/>
                  <a:pt x="3803" y="4767"/>
                </a:cubicBezTo>
                <a:lnTo>
                  <a:pt x="3874" y="4697"/>
                </a:lnTo>
                <a:cubicBezTo>
                  <a:pt x="3964" y="4610"/>
                  <a:pt x="4054" y="4520"/>
                  <a:pt x="4159" y="4433"/>
                </a:cubicBezTo>
                <a:cubicBezTo>
                  <a:pt x="4197" y="4403"/>
                  <a:pt x="4283" y="4391"/>
                  <a:pt x="4358" y="4406"/>
                </a:cubicBezTo>
                <a:cubicBezTo>
                  <a:pt x="4432" y="4421"/>
                  <a:pt x="4463" y="4457"/>
                  <a:pt x="4426" y="4487"/>
                </a:cubicBezTo>
                <a:close/>
                <a:moveTo>
                  <a:pt x="5591" y="3808"/>
                </a:moveTo>
                <a:cubicBezTo>
                  <a:pt x="5415" y="3896"/>
                  <a:pt x="5238" y="3989"/>
                  <a:pt x="5052" y="4092"/>
                </a:cubicBezTo>
                <a:cubicBezTo>
                  <a:pt x="5024" y="4108"/>
                  <a:pt x="4978" y="4117"/>
                  <a:pt x="4931" y="4117"/>
                </a:cubicBezTo>
                <a:cubicBezTo>
                  <a:pt x="4900" y="4117"/>
                  <a:pt x="4869" y="4113"/>
                  <a:pt x="4844" y="4106"/>
                </a:cubicBezTo>
                <a:cubicBezTo>
                  <a:pt x="4779" y="4086"/>
                  <a:pt x="4764" y="4048"/>
                  <a:pt x="4813" y="4022"/>
                </a:cubicBezTo>
                <a:cubicBezTo>
                  <a:pt x="4999" y="3917"/>
                  <a:pt x="5179" y="3823"/>
                  <a:pt x="5362" y="3733"/>
                </a:cubicBezTo>
                <a:cubicBezTo>
                  <a:pt x="5415" y="3707"/>
                  <a:pt x="5508" y="3703"/>
                  <a:pt x="5570" y="3724"/>
                </a:cubicBezTo>
                <a:cubicBezTo>
                  <a:pt x="5635" y="3745"/>
                  <a:pt x="5644" y="3783"/>
                  <a:pt x="5591" y="3808"/>
                </a:cubicBezTo>
                <a:close/>
                <a:moveTo>
                  <a:pt x="7014" y="3211"/>
                </a:moveTo>
                <a:cubicBezTo>
                  <a:pt x="6797" y="3286"/>
                  <a:pt x="6583" y="3368"/>
                  <a:pt x="6372" y="3453"/>
                </a:cubicBezTo>
                <a:cubicBezTo>
                  <a:pt x="6345" y="3466"/>
                  <a:pt x="6304" y="3471"/>
                  <a:pt x="6267" y="3471"/>
                </a:cubicBezTo>
                <a:cubicBezTo>
                  <a:pt x="6230" y="3471"/>
                  <a:pt x="6193" y="3464"/>
                  <a:pt x="6162" y="3453"/>
                </a:cubicBezTo>
                <a:cubicBezTo>
                  <a:pt x="6103" y="3429"/>
                  <a:pt x="6103" y="3391"/>
                  <a:pt x="6159" y="3368"/>
                </a:cubicBezTo>
                <a:cubicBezTo>
                  <a:pt x="6372" y="3280"/>
                  <a:pt x="6596" y="3196"/>
                  <a:pt x="6819" y="3118"/>
                </a:cubicBezTo>
                <a:cubicBezTo>
                  <a:pt x="6881" y="3096"/>
                  <a:pt x="6974" y="3099"/>
                  <a:pt x="7030" y="3124"/>
                </a:cubicBezTo>
                <a:cubicBezTo>
                  <a:pt x="7082" y="3152"/>
                  <a:pt x="7076" y="3189"/>
                  <a:pt x="7014" y="3211"/>
                </a:cubicBezTo>
                <a:close/>
                <a:moveTo>
                  <a:pt x="8641" y="2711"/>
                </a:moveTo>
                <a:lnTo>
                  <a:pt x="8592" y="2722"/>
                </a:lnTo>
                <a:lnTo>
                  <a:pt x="8331" y="2828"/>
                </a:lnTo>
                <a:cubicBezTo>
                  <a:pt x="8322" y="2832"/>
                  <a:pt x="8313" y="2834"/>
                  <a:pt x="8300" y="2837"/>
                </a:cubicBezTo>
                <a:cubicBezTo>
                  <a:pt x="8179" y="2865"/>
                  <a:pt x="8062" y="2896"/>
                  <a:pt x="7944" y="2926"/>
                </a:cubicBezTo>
                <a:cubicBezTo>
                  <a:pt x="7919" y="2932"/>
                  <a:pt x="7891" y="2936"/>
                  <a:pt x="7863" y="2936"/>
                </a:cubicBezTo>
                <a:cubicBezTo>
                  <a:pt x="7814" y="2936"/>
                  <a:pt x="7767" y="2926"/>
                  <a:pt x="7739" y="2908"/>
                </a:cubicBezTo>
                <a:cubicBezTo>
                  <a:pt x="7696" y="2880"/>
                  <a:pt x="7715" y="2843"/>
                  <a:pt x="7783" y="2825"/>
                </a:cubicBezTo>
                <a:cubicBezTo>
                  <a:pt x="7897" y="2795"/>
                  <a:pt x="8015" y="2765"/>
                  <a:pt x="8133" y="2736"/>
                </a:cubicBezTo>
                <a:lnTo>
                  <a:pt x="8396" y="2629"/>
                </a:lnTo>
                <a:cubicBezTo>
                  <a:pt x="8406" y="2626"/>
                  <a:pt x="8415" y="2622"/>
                  <a:pt x="8427" y="2619"/>
                </a:cubicBezTo>
                <a:lnTo>
                  <a:pt x="8492" y="2604"/>
                </a:lnTo>
                <a:cubicBezTo>
                  <a:pt x="8564" y="2588"/>
                  <a:pt x="8654" y="2598"/>
                  <a:pt x="8694" y="2627"/>
                </a:cubicBezTo>
                <a:cubicBezTo>
                  <a:pt x="8737" y="2658"/>
                  <a:pt x="8713" y="2695"/>
                  <a:pt x="8641" y="2711"/>
                </a:cubicBezTo>
                <a:close/>
                <a:moveTo>
                  <a:pt x="10498" y="2352"/>
                </a:moveTo>
                <a:cubicBezTo>
                  <a:pt x="10225" y="2396"/>
                  <a:pt x="9952" y="2444"/>
                  <a:pt x="9689" y="2493"/>
                </a:cubicBezTo>
                <a:cubicBezTo>
                  <a:pt x="9667" y="2496"/>
                  <a:pt x="9649" y="2499"/>
                  <a:pt x="9627" y="2499"/>
                </a:cubicBezTo>
                <a:cubicBezTo>
                  <a:pt x="9571" y="2499"/>
                  <a:pt x="9518" y="2486"/>
                  <a:pt x="9494" y="2464"/>
                </a:cubicBezTo>
                <a:cubicBezTo>
                  <a:pt x="9459" y="2434"/>
                  <a:pt x="9490" y="2398"/>
                  <a:pt x="9565" y="2383"/>
                </a:cubicBezTo>
                <a:cubicBezTo>
                  <a:pt x="9835" y="2332"/>
                  <a:pt x="10113" y="2284"/>
                  <a:pt x="10392" y="2239"/>
                </a:cubicBezTo>
                <a:cubicBezTo>
                  <a:pt x="10467" y="2226"/>
                  <a:pt x="10554" y="2241"/>
                  <a:pt x="10585" y="2273"/>
                </a:cubicBezTo>
                <a:cubicBezTo>
                  <a:pt x="10609" y="2304"/>
                  <a:pt x="10572" y="2339"/>
                  <a:pt x="10498" y="2352"/>
                </a:cubicBezTo>
                <a:close/>
                <a:moveTo>
                  <a:pt x="12457" y="2098"/>
                </a:moveTo>
                <a:cubicBezTo>
                  <a:pt x="12171" y="2127"/>
                  <a:pt x="11883" y="2160"/>
                  <a:pt x="11607" y="2194"/>
                </a:cubicBezTo>
                <a:cubicBezTo>
                  <a:pt x="11592" y="2195"/>
                  <a:pt x="11580" y="2196"/>
                  <a:pt x="11564" y="2196"/>
                </a:cubicBezTo>
                <a:cubicBezTo>
                  <a:pt x="11502" y="2196"/>
                  <a:pt x="11443" y="2180"/>
                  <a:pt x="11421" y="2154"/>
                </a:cubicBezTo>
                <a:cubicBezTo>
                  <a:pt x="11397" y="2122"/>
                  <a:pt x="11440" y="2088"/>
                  <a:pt x="11521" y="2078"/>
                </a:cubicBezTo>
                <a:cubicBezTo>
                  <a:pt x="11803" y="2043"/>
                  <a:pt x="12094" y="2011"/>
                  <a:pt x="12385" y="1980"/>
                </a:cubicBezTo>
                <a:cubicBezTo>
                  <a:pt x="12466" y="1973"/>
                  <a:pt x="12547" y="1992"/>
                  <a:pt x="12565" y="2024"/>
                </a:cubicBezTo>
                <a:cubicBezTo>
                  <a:pt x="12584" y="2057"/>
                  <a:pt x="12534" y="2090"/>
                  <a:pt x="12457" y="2098"/>
                </a:cubicBezTo>
                <a:close/>
                <a:moveTo>
                  <a:pt x="14481" y="1944"/>
                </a:moveTo>
                <a:cubicBezTo>
                  <a:pt x="14186" y="1959"/>
                  <a:pt x="13892" y="1978"/>
                  <a:pt x="13607" y="1998"/>
                </a:cubicBezTo>
                <a:cubicBezTo>
                  <a:pt x="13597" y="1999"/>
                  <a:pt x="13588" y="1999"/>
                  <a:pt x="13582" y="1999"/>
                </a:cubicBezTo>
                <a:cubicBezTo>
                  <a:pt x="13510" y="1999"/>
                  <a:pt x="13448" y="1979"/>
                  <a:pt x="13436" y="1949"/>
                </a:cubicBezTo>
                <a:cubicBezTo>
                  <a:pt x="13421" y="1916"/>
                  <a:pt x="13476" y="1885"/>
                  <a:pt x="13557" y="1879"/>
                </a:cubicBezTo>
                <a:cubicBezTo>
                  <a:pt x="13845" y="1857"/>
                  <a:pt x="14146" y="1840"/>
                  <a:pt x="14443" y="1823"/>
                </a:cubicBezTo>
                <a:cubicBezTo>
                  <a:pt x="14524" y="1820"/>
                  <a:pt x="14598" y="1842"/>
                  <a:pt x="14611" y="1875"/>
                </a:cubicBezTo>
                <a:cubicBezTo>
                  <a:pt x="14620" y="1910"/>
                  <a:pt x="14561" y="1940"/>
                  <a:pt x="14481" y="1944"/>
                </a:cubicBezTo>
                <a:close/>
                <a:moveTo>
                  <a:pt x="16539" y="1877"/>
                </a:moveTo>
                <a:cubicBezTo>
                  <a:pt x="16238" y="1881"/>
                  <a:pt x="15943" y="1887"/>
                  <a:pt x="15655" y="1896"/>
                </a:cubicBezTo>
                <a:cubicBezTo>
                  <a:pt x="15652" y="1896"/>
                  <a:pt x="15649" y="1896"/>
                  <a:pt x="15643" y="1896"/>
                </a:cubicBezTo>
                <a:cubicBezTo>
                  <a:pt x="15565" y="1896"/>
                  <a:pt x="15500" y="1872"/>
                  <a:pt x="15494" y="1841"/>
                </a:cubicBezTo>
                <a:cubicBezTo>
                  <a:pt x="15488" y="1808"/>
                  <a:pt x="15550" y="1780"/>
                  <a:pt x="15630" y="1777"/>
                </a:cubicBezTo>
                <a:cubicBezTo>
                  <a:pt x="15922" y="1768"/>
                  <a:pt x="16222" y="1762"/>
                  <a:pt x="16526" y="1758"/>
                </a:cubicBezTo>
                <a:cubicBezTo>
                  <a:pt x="16607" y="1758"/>
                  <a:pt x="16678" y="1783"/>
                  <a:pt x="16681" y="1816"/>
                </a:cubicBezTo>
                <a:cubicBezTo>
                  <a:pt x="16684" y="1849"/>
                  <a:pt x="16619" y="1876"/>
                  <a:pt x="16539" y="1877"/>
                </a:cubicBezTo>
                <a:close/>
                <a:moveTo>
                  <a:pt x="18135" y="1875"/>
                </a:moveTo>
                <a:cubicBezTo>
                  <a:pt x="18135" y="1875"/>
                  <a:pt x="18132" y="1875"/>
                  <a:pt x="18132" y="1875"/>
                </a:cubicBezTo>
                <a:cubicBezTo>
                  <a:pt x="17995" y="1874"/>
                  <a:pt x="17856" y="1872"/>
                  <a:pt x="17719" y="1872"/>
                </a:cubicBezTo>
                <a:cubicBezTo>
                  <a:pt x="17639" y="1872"/>
                  <a:pt x="17571" y="1845"/>
                  <a:pt x="17574" y="1812"/>
                </a:cubicBezTo>
                <a:cubicBezTo>
                  <a:pt x="17574" y="1780"/>
                  <a:pt x="17642" y="1753"/>
                  <a:pt x="17723" y="1753"/>
                </a:cubicBezTo>
                <a:cubicBezTo>
                  <a:pt x="17723" y="1753"/>
                  <a:pt x="17723" y="1753"/>
                  <a:pt x="17723" y="1753"/>
                </a:cubicBezTo>
                <a:cubicBezTo>
                  <a:pt x="17862" y="1753"/>
                  <a:pt x="18002" y="1754"/>
                  <a:pt x="18141" y="1756"/>
                </a:cubicBezTo>
                <a:cubicBezTo>
                  <a:pt x="18222" y="1757"/>
                  <a:pt x="18287" y="1785"/>
                  <a:pt x="18287" y="1817"/>
                </a:cubicBezTo>
                <a:cubicBezTo>
                  <a:pt x="18280" y="1849"/>
                  <a:pt x="18215" y="1875"/>
                  <a:pt x="18135" y="1875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136B106-0C0D-984B-B5BD-B954A37B85FF}"/>
              </a:ext>
            </a:extLst>
          </p:cNvPr>
          <p:cNvSpPr txBox="1"/>
          <p:nvPr/>
        </p:nvSpPr>
        <p:spPr>
          <a:xfrm>
            <a:off x="2162881" y="1292791"/>
            <a:ext cx="1253869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2800" b="1" noProof="1" smtClean="0">
                <a:solidFill>
                  <a:schemeClr val="accent1">
                    <a:lumMod val="75000"/>
                  </a:schemeClr>
                </a:solidFill>
              </a:rPr>
              <a:t>Design</a:t>
            </a:r>
            <a:endParaRPr lang="en-US" sz="2400" b="1" noProof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="" xmlns:a16="http://schemas.microsoft.com/office/drawing/2014/main" id="{2726CF79-C299-774F-875E-DD4AB8CC6FDC}"/>
              </a:ext>
            </a:extLst>
          </p:cNvPr>
          <p:cNvSpPr/>
          <p:nvPr/>
        </p:nvSpPr>
        <p:spPr>
          <a:xfrm>
            <a:off x="3508853" y="1292791"/>
            <a:ext cx="714980" cy="116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DA34BE7F-3CEC-FE43-85E3-E73F16CA246C}"/>
              </a:ext>
            </a:extLst>
          </p:cNvPr>
          <p:cNvSpPr txBox="1"/>
          <p:nvPr/>
        </p:nvSpPr>
        <p:spPr>
          <a:xfrm>
            <a:off x="3698669" y="1370289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8ED15C4-261F-A441-BBA3-9A3F77303737}"/>
              </a:ext>
            </a:extLst>
          </p:cNvPr>
          <p:cNvSpPr txBox="1"/>
          <p:nvPr/>
        </p:nvSpPr>
        <p:spPr>
          <a:xfrm>
            <a:off x="5944530" y="455882"/>
            <a:ext cx="217078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b="1" noProof="1" smtClean="0">
                <a:solidFill>
                  <a:srgbClr val="C0382A"/>
                </a:solidFill>
              </a:rPr>
              <a:t>Quantity and cost</a:t>
            </a:r>
            <a:endParaRPr lang="en-US" sz="2000" b="1" noProof="1">
              <a:solidFill>
                <a:srgbClr val="C0382A"/>
              </a:solidFill>
            </a:endParaRPr>
          </a:p>
        </p:txBody>
      </p:sp>
      <p:sp>
        <p:nvSpPr>
          <p:cNvPr id="34" name="Shape">
            <a:extLst>
              <a:ext uri="{FF2B5EF4-FFF2-40B4-BE49-F238E27FC236}">
                <a16:creationId xmlns="" xmlns:a16="http://schemas.microsoft.com/office/drawing/2014/main" id="{4E14C007-7D05-6F41-99B8-F990E7804F8B}"/>
              </a:ext>
            </a:extLst>
          </p:cNvPr>
          <p:cNvSpPr/>
          <p:nvPr/>
        </p:nvSpPr>
        <p:spPr>
          <a:xfrm>
            <a:off x="5468354" y="462427"/>
            <a:ext cx="516048" cy="819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C0382A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400"/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FE0D6E22-0A58-9B4E-B067-DB319AE1EB03}"/>
              </a:ext>
            </a:extLst>
          </p:cNvPr>
          <p:cNvSpPr txBox="1"/>
          <p:nvPr/>
        </p:nvSpPr>
        <p:spPr>
          <a:xfrm>
            <a:off x="5578700" y="51471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382A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538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THREE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Collection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10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6862686C-6FCC-4300-B3DD-2A5CCDC62D88}"/>
              </a:ext>
            </a:extLst>
          </p:cNvPr>
          <p:cNvSpPr/>
          <p:nvPr/>
        </p:nvSpPr>
        <p:spPr>
          <a:xfrm>
            <a:off x="2189019" y="1565565"/>
            <a:ext cx="3726872" cy="3616036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Connector: Elbow 49">
            <a:extLst>
              <a:ext uri="{FF2B5EF4-FFF2-40B4-BE49-F238E27FC236}">
                <a16:creationId xmlns="" xmlns:a16="http://schemas.microsoft.com/office/drawing/2014/main" id="{9C86D8BD-54DE-4A39-A400-B97A028E303E}"/>
              </a:ext>
            </a:extLst>
          </p:cNvPr>
          <p:cNvCxnSpPr>
            <a:stCxn id="2" idx="7"/>
            <a:endCxn id="7" idx="1"/>
          </p:cNvCxnSpPr>
          <p:nvPr/>
        </p:nvCxnSpPr>
        <p:spPr>
          <a:xfrm rot="5400000" flipH="1" flipV="1">
            <a:off x="6280697" y="725473"/>
            <a:ext cx="459055" cy="2280242"/>
          </a:xfrm>
          <a:prstGeom prst="bentConnector4">
            <a:avLst>
              <a:gd name="adj1" fmla="val 101104"/>
              <a:gd name="adj2" fmla="val 61360"/>
            </a:avLst>
          </a:prstGeom>
          <a:ln w="57150">
            <a:solidFill>
              <a:schemeClr val="tx2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50">
            <a:extLst>
              <a:ext uri="{FF2B5EF4-FFF2-40B4-BE49-F238E27FC236}">
                <a16:creationId xmlns="" xmlns:a16="http://schemas.microsoft.com/office/drawing/2014/main" id="{41E1D552-5CEF-4416-A7D3-09E8DE96670C}"/>
              </a:ext>
            </a:extLst>
          </p:cNvPr>
          <p:cNvCxnSpPr>
            <a:stCxn id="2" idx="5"/>
            <a:endCxn id="9" idx="1"/>
          </p:cNvCxnSpPr>
          <p:nvPr/>
        </p:nvCxnSpPr>
        <p:spPr>
          <a:xfrm rot="16200000" flipH="1">
            <a:off x="6292210" y="3729938"/>
            <a:ext cx="436028" cy="2280242"/>
          </a:xfrm>
          <a:prstGeom prst="bentConnector4">
            <a:avLst>
              <a:gd name="adj1" fmla="val 100090"/>
              <a:gd name="adj2" fmla="val 61968"/>
            </a:avLst>
          </a:prstGeom>
          <a:ln w="57150">
            <a:solidFill>
              <a:schemeClr val="accent3">
                <a:lumMod val="75000"/>
              </a:schemeClr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FE797ACD-7575-4496-8ED6-CF70381AE37B}"/>
              </a:ext>
            </a:extLst>
          </p:cNvPr>
          <p:cNvCxnSpPr>
            <a:stCxn id="2" idx="6"/>
            <a:endCxn id="8" idx="1"/>
          </p:cNvCxnSpPr>
          <p:nvPr/>
        </p:nvCxnSpPr>
        <p:spPr>
          <a:xfrm flipV="1">
            <a:off x="5915891" y="3350994"/>
            <a:ext cx="1734454" cy="22589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FFA3D4-44AF-49BB-B9E1-25B3961E5739}"/>
              </a:ext>
            </a:extLst>
          </p:cNvPr>
          <p:cNvSpPr/>
          <p:nvPr/>
        </p:nvSpPr>
        <p:spPr>
          <a:xfrm>
            <a:off x="7650345" y="916123"/>
            <a:ext cx="2546599" cy="143988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Inventory study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39F448E-C0ED-436D-A106-5B419F5BE214}"/>
              </a:ext>
            </a:extLst>
          </p:cNvPr>
          <p:cNvSpPr/>
          <p:nvPr/>
        </p:nvSpPr>
        <p:spPr>
          <a:xfrm>
            <a:off x="7650345" y="2623106"/>
            <a:ext cx="2546600" cy="1455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Pedestrian count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ED69ABC-F761-4A35-971C-B309A7CD4BBE}"/>
              </a:ext>
            </a:extLst>
          </p:cNvPr>
          <p:cNvSpPr/>
          <p:nvPr/>
        </p:nvSpPr>
        <p:spPr>
          <a:xfrm>
            <a:off x="7650345" y="4384945"/>
            <a:ext cx="2546599" cy="14062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Traffic count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770909" y="2356008"/>
            <a:ext cx="247996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0"/>
              </a:rPr>
              <a:t>Types of collected data</a:t>
            </a:r>
            <a:endParaRPr lang="en-US" sz="44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9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2503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30" y="0"/>
            <a:ext cx="606697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62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1422400"/>
            <a:ext cx="11045372" cy="407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65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8" y="1486126"/>
            <a:ext cx="10982325" cy="391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013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FOUR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Analysis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655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FA97BFF2-880E-4F07-9949-98F8EB8CC569}"/>
              </a:ext>
            </a:extLst>
          </p:cNvPr>
          <p:cNvSpPr/>
          <p:nvPr/>
        </p:nvSpPr>
        <p:spPr>
          <a:xfrm>
            <a:off x="7808702" y="3859856"/>
            <a:ext cx="1685925" cy="1685925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25">
            <a:extLst>
              <a:ext uri="{FF2B5EF4-FFF2-40B4-BE49-F238E27FC236}">
                <a16:creationId xmlns="" xmlns:a16="http://schemas.microsoft.com/office/drawing/2014/main" id="{47857C1E-8328-4328-9583-CD9474B594E0}"/>
              </a:ext>
            </a:extLst>
          </p:cNvPr>
          <p:cNvSpPr/>
          <p:nvPr/>
        </p:nvSpPr>
        <p:spPr>
          <a:xfrm>
            <a:off x="8222359" y="4314391"/>
            <a:ext cx="858609" cy="802026"/>
          </a:xfrm>
          <a:custGeom>
            <a:avLst/>
            <a:gdLst>
              <a:gd name="connsiteX0" fmla="*/ 169590 w 540885"/>
              <a:gd name="connsiteY0" fmla="*/ 270443 h 504826"/>
              <a:gd name="connsiteX1" fmla="*/ 181704 w 540885"/>
              <a:gd name="connsiteY1" fmla="*/ 276500 h 504826"/>
              <a:gd name="connsiteX2" fmla="*/ 202269 w 540885"/>
              <a:gd name="connsiteY2" fmla="*/ 290022 h 504826"/>
              <a:gd name="connsiteX3" fmla="*/ 232412 w 540885"/>
              <a:gd name="connsiteY3" fmla="*/ 303544 h 504826"/>
              <a:gd name="connsiteX4" fmla="*/ 270443 w 540885"/>
              <a:gd name="connsiteY4" fmla="*/ 309601 h 504826"/>
              <a:gd name="connsiteX5" fmla="*/ 308473 w 540885"/>
              <a:gd name="connsiteY5" fmla="*/ 303544 h 504826"/>
              <a:gd name="connsiteX6" fmla="*/ 338617 w 540885"/>
              <a:gd name="connsiteY6" fmla="*/ 290022 h 504826"/>
              <a:gd name="connsiteX7" fmla="*/ 359181 w 540885"/>
              <a:gd name="connsiteY7" fmla="*/ 276500 h 504826"/>
              <a:gd name="connsiteX8" fmla="*/ 371295 w 540885"/>
              <a:gd name="connsiteY8" fmla="*/ 270443 h 504826"/>
              <a:gd name="connsiteX9" fmla="*/ 402705 w 540885"/>
              <a:gd name="connsiteY9" fmla="*/ 276077 h 504826"/>
              <a:gd name="connsiteX10" fmla="*/ 426792 w 540885"/>
              <a:gd name="connsiteY10" fmla="*/ 291149 h 504826"/>
              <a:gd name="connsiteX11" fmla="*/ 444258 w 540885"/>
              <a:gd name="connsiteY11" fmla="*/ 313967 h 504826"/>
              <a:gd name="connsiteX12" fmla="*/ 456371 w 540885"/>
              <a:gd name="connsiteY12" fmla="*/ 341434 h 504826"/>
              <a:gd name="connsiteX13" fmla="*/ 463837 w 540885"/>
              <a:gd name="connsiteY13" fmla="*/ 372000 h 504826"/>
              <a:gd name="connsiteX14" fmla="*/ 467781 w 540885"/>
              <a:gd name="connsiteY14" fmla="*/ 402706 h 504826"/>
              <a:gd name="connsiteX15" fmla="*/ 468767 w 540885"/>
              <a:gd name="connsiteY15" fmla="*/ 431863 h 504826"/>
              <a:gd name="connsiteX16" fmla="*/ 448202 w 540885"/>
              <a:gd name="connsiteY16" fmla="*/ 485247 h 504826"/>
              <a:gd name="connsiteX17" fmla="*/ 393550 w 540885"/>
              <a:gd name="connsiteY17" fmla="*/ 504826 h 504826"/>
              <a:gd name="connsiteX18" fmla="*/ 147335 w 540885"/>
              <a:gd name="connsiteY18" fmla="*/ 504826 h 504826"/>
              <a:gd name="connsiteX19" fmla="*/ 92683 w 540885"/>
              <a:gd name="connsiteY19" fmla="*/ 485247 h 504826"/>
              <a:gd name="connsiteX20" fmla="*/ 72118 w 540885"/>
              <a:gd name="connsiteY20" fmla="*/ 431863 h 504826"/>
              <a:gd name="connsiteX21" fmla="*/ 73104 w 540885"/>
              <a:gd name="connsiteY21" fmla="*/ 402706 h 504826"/>
              <a:gd name="connsiteX22" fmla="*/ 77049 w 540885"/>
              <a:gd name="connsiteY22" fmla="*/ 372000 h 504826"/>
              <a:gd name="connsiteX23" fmla="*/ 84514 w 540885"/>
              <a:gd name="connsiteY23" fmla="*/ 341434 h 504826"/>
              <a:gd name="connsiteX24" fmla="*/ 96628 w 540885"/>
              <a:gd name="connsiteY24" fmla="*/ 313967 h 504826"/>
              <a:gd name="connsiteX25" fmla="*/ 114093 w 540885"/>
              <a:gd name="connsiteY25" fmla="*/ 291149 h 504826"/>
              <a:gd name="connsiteX26" fmla="*/ 138180 w 540885"/>
              <a:gd name="connsiteY26" fmla="*/ 276077 h 504826"/>
              <a:gd name="connsiteX27" fmla="*/ 169590 w 540885"/>
              <a:gd name="connsiteY27" fmla="*/ 270443 h 504826"/>
              <a:gd name="connsiteX28" fmla="*/ 505953 w 540885"/>
              <a:gd name="connsiteY28" fmla="*/ 144237 h 504826"/>
              <a:gd name="connsiteX29" fmla="*/ 540885 w 540885"/>
              <a:gd name="connsiteY29" fmla="*/ 243680 h 504826"/>
              <a:gd name="connsiteX30" fmla="*/ 525109 w 540885"/>
              <a:gd name="connsiteY30" fmla="*/ 277063 h 504826"/>
              <a:gd name="connsiteX31" fmla="*/ 486233 w 540885"/>
              <a:gd name="connsiteY31" fmla="*/ 288472 h 504826"/>
              <a:gd name="connsiteX32" fmla="*/ 448484 w 540885"/>
              <a:gd name="connsiteY32" fmla="*/ 288472 h 504826"/>
              <a:gd name="connsiteX33" fmla="*/ 373830 w 540885"/>
              <a:gd name="connsiteY33" fmla="*/ 252413 h 504826"/>
              <a:gd name="connsiteX34" fmla="*/ 396649 w 540885"/>
              <a:gd name="connsiteY34" fmla="*/ 180296 h 504826"/>
              <a:gd name="connsiteX35" fmla="*/ 395240 w 540885"/>
              <a:gd name="connsiteY35" fmla="*/ 161703 h 504826"/>
              <a:gd name="connsiteX36" fmla="*/ 432708 w 540885"/>
              <a:gd name="connsiteY36" fmla="*/ 168182 h 504826"/>
              <a:gd name="connsiteX37" fmla="*/ 466231 w 540885"/>
              <a:gd name="connsiteY37" fmla="*/ 162125 h 504826"/>
              <a:gd name="connsiteX38" fmla="*/ 493698 w 540885"/>
              <a:gd name="connsiteY38" fmla="*/ 150153 h 504826"/>
              <a:gd name="connsiteX39" fmla="*/ 505953 w 540885"/>
              <a:gd name="connsiteY39" fmla="*/ 144237 h 504826"/>
              <a:gd name="connsiteX40" fmla="*/ 34932 w 540885"/>
              <a:gd name="connsiteY40" fmla="*/ 144237 h 504826"/>
              <a:gd name="connsiteX41" fmla="*/ 47187 w 540885"/>
              <a:gd name="connsiteY41" fmla="*/ 150153 h 504826"/>
              <a:gd name="connsiteX42" fmla="*/ 74653 w 540885"/>
              <a:gd name="connsiteY42" fmla="*/ 162125 h 504826"/>
              <a:gd name="connsiteX43" fmla="*/ 108176 w 540885"/>
              <a:gd name="connsiteY43" fmla="*/ 168182 h 504826"/>
              <a:gd name="connsiteX44" fmla="*/ 145644 w 540885"/>
              <a:gd name="connsiteY44" fmla="*/ 161703 h 504826"/>
              <a:gd name="connsiteX45" fmla="*/ 144235 w 540885"/>
              <a:gd name="connsiteY45" fmla="*/ 180296 h 504826"/>
              <a:gd name="connsiteX46" fmla="*/ 167054 w 540885"/>
              <a:gd name="connsiteY46" fmla="*/ 252413 h 504826"/>
              <a:gd name="connsiteX47" fmla="*/ 92401 w 540885"/>
              <a:gd name="connsiteY47" fmla="*/ 288472 h 504826"/>
              <a:gd name="connsiteX48" fmla="*/ 54652 w 540885"/>
              <a:gd name="connsiteY48" fmla="*/ 288472 h 504826"/>
              <a:gd name="connsiteX49" fmla="*/ 15776 w 540885"/>
              <a:gd name="connsiteY49" fmla="*/ 277063 h 504826"/>
              <a:gd name="connsiteX50" fmla="*/ 0 w 540885"/>
              <a:gd name="connsiteY50" fmla="*/ 243680 h 504826"/>
              <a:gd name="connsiteX51" fmla="*/ 34932 w 540885"/>
              <a:gd name="connsiteY51" fmla="*/ 144237 h 504826"/>
              <a:gd name="connsiteX52" fmla="*/ 270442 w 540885"/>
              <a:gd name="connsiteY52" fmla="*/ 72119 h 504826"/>
              <a:gd name="connsiteX53" fmla="*/ 346926 w 540885"/>
              <a:gd name="connsiteY53" fmla="*/ 103811 h 504826"/>
              <a:gd name="connsiteX54" fmla="*/ 378619 w 540885"/>
              <a:gd name="connsiteY54" fmla="*/ 180296 h 504826"/>
              <a:gd name="connsiteX55" fmla="*/ 346926 w 540885"/>
              <a:gd name="connsiteY55" fmla="*/ 256780 h 504826"/>
              <a:gd name="connsiteX56" fmla="*/ 270442 w 540885"/>
              <a:gd name="connsiteY56" fmla="*/ 288472 h 504826"/>
              <a:gd name="connsiteX57" fmla="*/ 193957 w 540885"/>
              <a:gd name="connsiteY57" fmla="*/ 256780 h 504826"/>
              <a:gd name="connsiteX58" fmla="*/ 162265 w 540885"/>
              <a:gd name="connsiteY58" fmla="*/ 180296 h 504826"/>
              <a:gd name="connsiteX59" fmla="*/ 193957 w 540885"/>
              <a:gd name="connsiteY59" fmla="*/ 103811 h 504826"/>
              <a:gd name="connsiteX60" fmla="*/ 270442 w 540885"/>
              <a:gd name="connsiteY60" fmla="*/ 72119 h 504826"/>
              <a:gd name="connsiteX61" fmla="*/ 432707 w 540885"/>
              <a:gd name="connsiteY61" fmla="*/ 0 h 504826"/>
              <a:gd name="connsiteX62" fmla="*/ 483697 w 540885"/>
              <a:gd name="connsiteY62" fmla="*/ 21128 h 504826"/>
              <a:gd name="connsiteX63" fmla="*/ 504825 w 540885"/>
              <a:gd name="connsiteY63" fmla="*/ 72118 h 504826"/>
              <a:gd name="connsiteX64" fmla="*/ 483697 w 540885"/>
              <a:gd name="connsiteY64" fmla="*/ 123108 h 504826"/>
              <a:gd name="connsiteX65" fmla="*/ 432707 w 540885"/>
              <a:gd name="connsiteY65" fmla="*/ 144236 h 504826"/>
              <a:gd name="connsiteX66" fmla="*/ 381717 w 540885"/>
              <a:gd name="connsiteY66" fmla="*/ 123108 h 504826"/>
              <a:gd name="connsiteX67" fmla="*/ 360589 w 540885"/>
              <a:gd name="connsiteY67" fmla="*/ 72118 h 504826"/>
              <a:gd name="connsiteX68" fmla="*/ 381717 w 540885"/>
              <a:gd name="connsiteY68" fmla="*/ 21128 h 504826"/>
              <a:gd name="connsiteX69" fmla="*/ 432707 w 540885"/>
              <a:gd name="connsiteY69" fmla="*/ 0 h 504826"/>
              <a:gd name="connsiteX70" fmla="*/ 108176 w 540885"/>
              <a:gd name="connsiteY70" fmla="*/ 0 h 504826"/>
              <a:gd name="connsiteX71" fmla="*/ 159167 w 540885"/>
              <a:gd name="connsiteY71" fmla="*/ 21128 h 504826"/>
              <a:gd name="connsiteX72" fmla="*/ 180295 w 540885"/>
              <a:gd name="connsiteY72" fmla="*/ 72118 h 504826"/>
              <a:gd name="connsiteX73" fmla="*/ 159167 w 540885"/>
              <a:gd name="connsiteY73" fmla="*/ 123108 h 504826"/>
              <a:gd name="connsiteX74" fmla="*/ 108176 w 540885"/>
              <a:gd name="connsiteY74" fmla="*/ 144236 h 504826"/>
              <a:gd name="connsiteX75" fmla="*/ 57187 w 540885"/>
              <a:gd name="connsiteY75" fmla="*/ 123108 h 504826"/>
              <a:gd name="connsiteX76" fmla="*/ 36059 w 540885"/>
              <a:gd name="connsiteY76" fmla="*/ 72118 h 504826"/>
              <a:gd name="connsiteX77" fmla="*/ 57187 w 540885"/>
              <a:gd name="connsiteY77" fmla="*/ 21128 h 504826"/>
              <a:gd name="connsiteX78" fmla="*/ 108176 w 540885"/>
              <a:gd name="connsiteY78" fmla="*/ 0 h 50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0885" h="504826">
                <a:moveTo>
                  <a:pt x="169590" y="270443"/>
                </a:moveTo>
                <a:cubicBezTo>
                  <a:pt x="171469" y="270443"/>
                  <a:pt x="175506" y="272462"/>
                  <a:pt x="181704" y="276500"/>
                </a:cubicBezTo>
                <a:cubicBezTo>
                  <a:pt x="187902" y="280538"/>
                  <a:pt x="194757" y="285045"/>
                  <a:pt x="202269" y="290022"/>
                </a:cubicBezTo>
                <a:cubicBezTo>
                  <a:pt x="209781" y="294999"/>
                  <a:pt x="219829" y="299506"/>
                  <a:pt x="232412" y="303544"/>
                </a:cubicBezTo>
                <a:cubicBezTo>
                  <a:pt x="244995" y="307582"/>
                  <a:pt x="257673" y="309601"/>
                  <a:pt x="270443" y="309601"/>
                </a:cubicBezTo>
                <a:cubicBezTo>
                  <a:pt x="283214" y="309601"/>
                  <a:pt x="295891" y="307582"/>
                  <a:pt x="308473" y="303544"/>
                </a:cubicBezTo>
                <a:cubicBezTo>
                  <a:pt x="321057" y="299506"/>
                  <a:pt x="331105" y="294999"/>
                  <a:pt x="338617" y="290022"/>
                </a:cubicBezTo>
                <a:cubicBezTo>
                  <a:pt x="346129" y="285045"/>
                  <a:pt x="352983" y="280538"/>
                  <a:pt x="359181" y="276500"/>
                </a:cubicBezTo>
                <a:cubicBezTo>
                  <a:pt x="365379" y="272462"/>
                  <a:pt x="369418" y="270443"/>
                  <a:pt x="371295" y="270443"/>
                </a:cubicBezTo>
                <a:cubicBezTo>
                  <a:pt x="382751" y="270443"/>
                  <a:pt x="393222" y="272321"/>
                  <a:pt x="402705" y="276077"/>
                </a:cubicBezTo>
                <a:cubicBezTo>
                  <a:pt x="412191" y="279833"/>
                  <a:pt x="420218" y="284857"/>
                  <a:pt x="426792" y="291149"/>
                </a:cubicBezTo>
                <a:cubicBezTo>
                  <a:pt x="433365" y="297440"/>
                  <a:pt x="439187" y="305046"/>
                  <a:pt x="444258" y="313967"/>
                </a:cubicBezTo>
                <a:cubicBezTo>
                  <a:pt x="449329" y="322888"/>
                  <a:pt x="453367" y="332044"/>
                  <a:pt x="456371" y="341434"/>
                </a:cubicBezTo>
                <a:cubicBezTo>
                  <a:pt x="459376" y="350824"/>
                  <a:pt x="461865" y="361013"/>
                  <a:pt x="463837" y="372000"/>
                </a:cubicBezTo>
                <a:cubicBezTo>
                  <a:pt x="465809" y="382986"/>
                  <a:pt x="467124" y="393222"/>
                  <a:pt x="467781" y="402706"/>
                </a:cubicBezTo>
                <a:cubicBezTo>
                  <a:pt x="468438" y="412190"/>
                  <a:pt x="468767" y="421909"/>
                  <a:pt x="468767" y="431863"/>
                </a:cubicBezTo>
                <a:cubicBezTo>
                  <a:pt x="468767" y="454400"/>
                  <a:pt x="461912" y="472195"/>
                  <a:pt x="448202" y="485247"/>
                </a:cubicBezTo>
                <a:cubicBezTo>
                  <a:pt x="434492" y="498300"/>
                  <a:pt x="416275" y="504826"/>
                  <a:pt x="393550" y="504826"/>
                </a:cubicBezTo>
                <a:lnTo>
                  <a:pt x="147335" y="504826"/>
                </a:lnTo>
                <a:cubicBezTo>
                  <a:pt x="124611" y="504826"/>
                  <a:pt x="106393" y="498300"/>
                  <a:pt x="92683" y="485247"/>
                </a:cubicBezTo>
                <a:cubicBezTo>
                  <a:pt x="78974" y="472195"/>
                  <a:pt x="72118" y="454400"/>
                  <a:pt x="72118" y="431863"/>
                </a:cubicBezTo>
                <a:cubicBezTo>
                  <a:pt x="72118" y="421909"/>
                  <a:pt x="72447" y="412190"/>
                  <a:pt x="73104" y="402706"/>
                </a:cubicBezTo>
                <a:cubicBezTo>
                  <a:pt x="73761" y="393222"/>
                  <a:pt x="75077" y="382986"/>
                  <a:pt x="77049" y="372000"/>
                </a:cubicBezTo>
                <a:cubicBezTo>
                  <a:pt x="79021" y="361013"/>
                  <a:pt x="81510" y="350824"/>
                  <a:pt x="84514" y="341434"/>
                </a:cubicBezTo>
                <a:cubicBezTo>
                  <a:pt x="87519" y="332044"/>
                  <a:pt x="91556" y="322888"/>
                  <a:pt x="96628" y="313967"/>
                </a:cubicBezTo>
                <a:cubicBezTo>
                  <a:pt x="101698" y="305046"/>
                  <a:pt x="107521" y="297440"/>
                  <a:pt x="114093" y="291149"/>
                </a:cubicBezTo>
                <a:cubicBezTo>
                  <a:pt x="120667" y="284857"/>
                  <a:pt x="128696" y="279833"/>
                  <a:pt x="138180" y="276077"/>
                </a:cubicBezTo>
                <a:cubicBezTo>
                  <a:pt x="147664" y="272321"/>
                  <a:pt x="158135" y="270443"/>
                  <a:pt x="169590" y="270443"/>
                </a:cubicBezTo>
                <a:close/>
                <a:moveTo>
                  <a:pt x="505953" y="144237"/>
                </a:moveTo>
                <a:cubicBezTo>
                  <a:pt x="529241" y="144237"/>
                  <a:pt x="540885" y="177385"/>
                  <a:pt x="540885" y="243680"/>
                </a:cubicBezTo>
                <a:cubicBezTo>
                  <a:pt x="540885" y="258329"/>
                  <a:pt x="535626" y="269457"/>
                  <a:pt x="525109" y="277063"/>
                </a:cubicBezTo>
                <a:cubicBezTo>
                  <a:pt x="514592" y="284669"/>
                  <a:pt x="501634" y="288472"/>
                  <a:pt x="486233" y="288472"/>
                </a:cubicBezTo>
                <a:lnTo>
                  <a:pt x="448484" y="288472"/>
                </a:lnTo>
                <a:cubicBezTo>
                  <a:pt x="429140" y="265372"/>
                  <a:pt x="404256" y="253353"/>
                  <a:pt x="373830" y="252413"/>
                </a:cubicBezTo>
                <a:cubicBezTo>
                  <a:pt x="389043" y="230440"/>
                  <a:pt x="396649" y="206401"/>
                  <a:pt x="396649" y="180296"/>
                </a:cubicBezTo>
                <a:cubicBezTo>
                  <a:pt x="396649" y="174849"/>
                  <a:pt x="396179" y="168652"/>
                  <a:pt x="395240" y="161703"/>
                </a:cubicBezTo>
                <a:cubicBezTo>
                  <a:pt x="407636" y="166022"/>
                  <a:pt x="420125" y="168182"/>
                  <a:pt x="432708" y="168182"/>
                </a:cubicBezTo>
                <a:cubicBezTo>
                  <a:pt x="443789" y="168182"/>
                  <a:pt x="454964" y="166163"/>
                  <a:pt x="466231" y="162125"/>
                </a:cubicBezTo>
                <a:cubicBezTo>
                  <a:pt x="477500" y="158087"/>
                  <a:pt x="486655" y="154097"/>
                  <a:pt x="493698" y="150153"/>
                </a:cubicBezTo>
                <a:cubicBezTo>
                  <a:pt x="500742" y="146209"/>
                  <a:pt x="504826" y="144237"/>
                  <a:pt x="505953" y="144237"/>
                </a:cubicBezTo>
                <a:close/>
                <a:moveTo>
                  <a:pt x="34932" y="144237"/>
                </a:moveTo>
                <a:cubicBezTo>
                  <a:pt x="36059" y="144237"/>
                  <a:pt x="40144" y="146209"/>
                  <a:pt x="47187" y="150153"/>
                </a:cubicBezTo>
                <a:cubicBezTo>
                  <a:pt x="54229" y="154097"/>
                  <a:pt x="63384" y="158087"/>
                  <a:pt x="74653" y="162125"/>
                </a:cubicBezTo>
                <a:cubicBezTo>
                  <a:pt x="85921" y="166163"/>
                  <a:pt x="97096" y="168182"/>
                  <a:pt x="108176" y="168182"/>
                </a:cubicBezTo>
                <a:cubicBezTo>
                  <a:pt x="120760" y="168182"/>
                  <a:pt x="133249" y="166022"/>
                  <a:pt x="145644" y="161703"/>
                </a:cubicBezTo>
                <a:cubicBezTo>
                  <a:pt x="144705" y="168652"/>
                  <a:pt x="144235" y="174849"/>
                  <a:pt x="144235" y="180296"/>
                </a:cubicBezTo>
                <a:cubicBezTo>
                  <a:pt x="144235" y="206401"/>
                  <a:pt x="151841" y="230440"/>
                  <a:pt x="167054" y="252413"/>
                </a:cubicBezTo>
                <a:cubicBezTo>
                  <a:pt x="136630" y="253353"/>
                  <a:pt x="111745" y="265372"/>
                  <a:pt x="92401" y="288472"/>
                </a:cubicBezTo>
                <a:lnTo>
                  <a:pt x="54652" y="288472"/>
                </a:lnTo>
                <a:cubicBezTo>
                  <a:pt x="39251" y="288472"/>
                  <a:pt x="26293" y="284669"/>
                  <a:pt x="15776" y="277063"/>
                </a:cubicBezTo>
                <a:cubicBezTo>
                  <a:pt x="5259" y="269457"/>
                  <a:pt x="0" y="258329"/>
                  <a:pt x="0" y="243680"/>
                </a:cubicBezTo>
                <a:cubicBezTo>
                  <a:pt x="0" y="177385"/>
                  <a:pt x="11644" y="144237"/>
                  <a:pt x="34932" y="144237"/>
                </a:cubicBezTo>
                <a:close/>
                <a:moveTo>
                  <a:pt x="270442" y="72119"/>
                </a:moveTo>
                <a:cubicBezTo>
                  <a:pt x="300303" y="72119"/>
                  <a:pt x="325799" y="82683"/>
                  <a:pt x="346926" y="103811"/>
                </a:cubicBezTo>
                <a:cubicBezTo>
                  <a:pt x="368054" y="124940"/>
                  <a:pt x="378619" y="150434"/>
                  <a:pt x="378619" y="180296"/>
                </a:cubicBezTo>
                <a:cubicBezTo>
                  <a:pt x="378619" y="210157"/>
                  <a:pt x="368054" y="235652"/>
                  <a:pt x="346926" y="256780"/>
                </a:cubicBezTo>
                <a:cubicBezTo>
                  <a:pt x="325799" y="277908"/>
                  <a:pt x="300303" y="288472"/>
                  <a:pt x="270442" y="288472"/>
                </a:cubicBezTo>
                <a:cubicBezTo>
                  <a:pt x="240580" y="288472"/>
                  <a:pt x="215085" y="277908"/>
                  <a:pt x="193957" y="256780"/>
                </a:cubicBezTo>
                <a:cubicBezTo>
                  <a:pt x="172829" y="235652"/>
                  <a:pt x="162265" y="210157"/>
                  <a:pt x="162265" y="180296"/>
                </a:cubicBezTo>
                <a:cubicBezTo>
                  <a:pt x="162265" y="150434"/>
                  <a:pt x="172829" y="124940"/>
                  <a:pt x="193957" y="103811"/>
                </a:cubicBezTo>
                <a:cubicBezTo>
                  <a:pt x="215085" y="82683"/>
                  <a:pt x="240580" y="72119"/>
                  <a:pt x="270442" y="72119"/>
                </a:cubicBezTo>
                <a:close/>
                <a:moveTo>
                  <a:pt x="432707" y="0"/>
                </a:moveTo>
                <a:cubicBezTo>
                  <a:pt x="452615" y="0"/>
                  <a:pt x="469611" y="7043"/>
                  <a:pt x="483697" y="21128"/>
                </a:cubicBezTo>
                <a:cubicBezTo>
                  <a:pt x="497783" y="35214"/>
                  <a:pt x="504825" y="52210"/>
                  <a:pt x="504825" y="72118"/>
                </a:cubicBezTo>
                <a:cubicBezTo>
                  <a:pt x="504825" y="92025"/>
                  <a:pt x="497783" y="109022"/>
                  <a:pt x="483697" y="123108"/>
                </a:cubicBezTo>
                <a:cubicBezTo>
                  <a:pt x="469611" y="137193"/>
                  <a:pt x="452615" y="144236"/>
                  <a:pt x="432707" y="144236"/>
                </a:cubicBezTo>
                <a:cubicBezTo>
                  <a:pt x="412800" y="144236"/>
                  <a:pt x="395803" y="137193"/>
                  <a:pt x="381717" y="123108"/>
                </a:cubicBezTo>
                <a:cubicBezTo>
                  <a:pt x="367632" y="109022"/>
                  <a:pt x="360589" y="92025"/>
                  <a:pt x="360589" y="72118"/>
                </a:cubicBezTo>
                <a:cubicBezTo>
                  <a:pt x="360589" y="52210"/>
                  <a:pt x="367632" y="35214"/>
                  <a:pt x="381717" y="21128"/>
                </a:cubicBezTo>
                <a:cubicBezTo>
                  <a:pt x="395803" y="7043"/>
                  <a:pt x="412800" y="0"/>
                  <a:pt x="432707" y="0"/>
                </a:cubicBezTo>
                <a:close/>
                <a:moveTo>
                  <a:pt x="108176" y="0"/>
                </a:moveTo>
                <a:cubicBezTo>
                  <a:pt x="128085" y="0"/>
                  <a:pt x="145080" y="7043"/>
                  <a:pt x="159167" y="21128"/>
                </a:cubicBezTo>
                <a:cubicBezTo>
                  <a:pt x="173252" y="35214"/>
                  <a:pt x="180295" y="52210"/>
                  <a:pt x="180295" y="72118"/>
                </a:cubicBezTo>
                <a:cubicBezTo>
                  <a:pt x="180295" y="92025"/>
                  <a:pt x="173252" y="109022"/>
                  <a:pt x="159167" y="123108"/>
                </a:cubicBezTo>
                <a:cubicBezTo>
                  <a:pt x="145080" y="137193"/>
                  <a:pt x="128085" y="144236"/>
                  <a:pt x="108176" y="144236"/>
                </a:cubicBezTo>
                <a:cubicBezTo>
                  <a:pt x="88270" y="144236"/>
                  <a:pt x="71272" y="137193"/>
                  <a:pt x="57187" y="123108"/>
                </a:cubicBezTo>
                <a:cubicBezTo>
                  <a:pt x="43102" y="109022"/>
                  <a:pt x="36059" y="92025"/>
                  <a:pt x="36059" y="72118"/>
                </a:cubicBezTo>
                <a:cubicBezTo>
                  <a:pt x="36059" y="52210"/>
                  <a:pt x="43102" y="35214"/>
                  <a:pt x="57187" y="21128"/>
                </a:cubicBezTo>
                <a:cubicBezTo>
                  <a:pt x="71272" y="7043"/>
                  <a:pt x="88270" y="0"/>
                  <a:pt x="1081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FA97BFF2-880E-4F07-9949-98F8EB8CC569}"/>
              </a:ext>
            </a:extLst>
          </p:cNvPr>
          <p:cNvSpPr/>
          <p:nvPr/>
        </p:nvSpPr>
        <p:spPr>
          <a:xfrm>
            <a:off x="3375247" y="3859856"/>
            <a:ext cx="1685925" cy="16859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35">
            <a:extLst>
              <a:ext uri="{FF2B5EF4-FFF2-40B4-BE49-F238E27FC236}">
                <a16:creationId xmlns="" xmlns:a16="http://schemas.microsoft.com/office/drawing/2014/main" id="{1CA38A7F-F3A6-4834-9A4A-40E8D4862389}"/>
              </a:ext>
            </a:extLst>
          </p:cNvPr>
          <p:cNvSpPr/>
          <p:nvPr/>
        </p:nvSpPr>
        <p:spPr>
          <a:xfrm>
            <a:off x="3891782" y="4436622"/>
            <a:ext cx="652856" cy="532394"/>
          </a:xfrm>
          <a:custGeom>
            <a:avLst/>
            <a:gdLst/>
            <a:ahLst/>
            <a:cxnLst/>
            <a:rect l="l" t="t" r="r" b="b"/>
            <a:pathLst>
              <a:path w="486795" h="396648">
                <a:moveTo>
                  <a:pt x="180295" y="0"/>
                </a:moveTo>
                <a:lnTo>
                  <a:pt x="468766" y="0"/>
                </a:lnTo>
                <a:cubicBezTo>
                  <a:pt x="473649" y="0"/>
                  <a:pt x="477875" y="1784"/>
                  <a:pt x="481444" y="5352"/>
                </a:cubicBezTo>
                <a:cubicBezTo>
                  <a:pt x="485012" y="8921"/>
                  <a:pt x="486795" y="13146"/>
                  <a:pt x="486795" y="18029"/>
                </a:cubicBezTo>
                <a:lnTo>
                  <a:pt x="486795" y="306501"/>
                </a:lnTo>
                <a:cubicBezTo>
                  <a:pt x="486795" y="309318"/>
                  <a:pt x="486420" y="311806"/>
                  <a:pt x="485669" y="313966"/>
                </a:cubicBezTo>
                <a:cubicBezTo>
                  <a:pt x="484918" y="316126"/>
                  <a:pt x="483650" y="317863"/>
                  <a:pt x="481866" y="319178"/>
                </a:cubicBezTo>
                <a:cubicBezTo>
                  <a:pt x="480081" y="320492"/>
                  <a:pt x="478532" y="321572"/>
                  <a:pt x="477218" y="322418"/>
                </a:cubicBezTo>
                <a:cubicBezTo>
                  <a:pt x="475903" y="323263"/>
                  <a:pt x="473696" y="323826"/>
                  <a:pt x="470598" y="324108"/>
                </a:cubicBezTo>
                <a:cubicBezTo>
                  <a:pt x="467499" y="324389"/>
                  <a:pt x="465386" y="324577"/>
                  <a:pt x="464259" y="324671"/>
                </a:cubicBezTo>
                <a:cubicBezTo>
                  <a:pt x="463132" y="324765"/>
                  <a:pt x="460738" y="324765"/>
                  <a:pt x="457076" y="324671"/>
                </a:cubicBezTo>
                <a:cubicBezTo>
                  <a:pt x="453414" y="324577"/>
                  <a:pt x="451300" y="324530"/>
                  <a:pt x="450737" y="324530"/>
                </a:cubicBezTo>
                <a:cubicBezTo>
                  <a:pt x="450737" y="344438"/>
                  <a:pt x="443694" y="361434"/>
                  <a:pt x="429608" y="375520"/>
                </a:cubicBezTo>
                <a:cubicBezTo>
                  <a:pt x="415523" y="389605"/>
                  <a:pt x="398527" y="396648"/>
                  <a:pt x="378619" y="396648"/>
                </a:cubicBezTo>
                <a:cubicBezTo>
                  <a:pt x="358711" y="396648"/>
                  <a:pt x="341716" y="389605"/>
                  <a:pt x="327630" y="375520"/>
                </a:cubicBezTo>
                <a:cubicBezTo>
                  <a:pt x="313545" y="361434"/>
                  <a:pt x="306501" y="344438"/>
                  <a:pt x="306501" y="324530"/>
                </a:cubicBezTo>
                <a:lnTo>
                  <a:pt x="198325" y="324530"/>
                </a:lnTo>
                <a:cubicBezTo>
                  <a:pt x="198325" y="344438"/>
                  <a:pt x="191281" y="361434"/>
                  <a:pt x="177196" y="375520"/>
                </a:cubicBezTo>
                <a:cubicBezTo>
                  <a:pt x="163110" y="389605"/>
                  <a:pt x="146115" y="396648"/>
                  <a:pt x="126206" y="396648"/>
                </a:cubicBezTo>
                <a:cubicBezTo>
                  <a:pt x="106299" y="396648"/>
                  <a:pt x="89303" y="389605"/>
                  <a:pt x="75218" y="375520"/>
                </a:cubicBezTo>
                <a:cubicBezTo>
                  <a:pt x="61132" y="361434"/>
                  <a:pt x="54089" y="344438"/>
                  <a:pt x="54089" y="324530"/>
                </a:cubicBezTo>
                <a:lnTo>
                  <a:pt x="36060" y="324530"/>
                </a:lnTo>
                <a:cubicBezTo>
                  <a:pt x="35496" y="324530"/>
                  <a:pt x="33383" y="324577"/>
                  <a:pt x="29721" y="324671"/>
                </a:cubicBezTo>
                <a:cubicBezTo>
                  <a:pt x="26059" y="324765"/>
                  <a:pt x="23664" y="324765"/>
                  <a:pt x="22537" y="324671"/>
                </a:cubicBezTo>
                <a:cubicBezTo>
                  <a:pt x="21411" y="324577"/>
                  <a:pt x="19298" y="324389"/>
                  <a:pt x="16199" y="324108"/>
                </a:cubicBezTo>
                <a:cubicBezTo>
                  <a:pt x="13100" y="323826"/>
                  <a:pt x="10893" y="323263"/>
                  <a:pt x="9578" y="322418"/>
                </a:cubicBezTo>
                <a:cubicBezTo>
                  <a:pt x="8264" y="321572"/>
                  <a:pt x="6714" y="320492"/>
                  <a:pt x="4930" y="319178"/>
                </a:cubicBezTo>
                <a:cubicBezTo>
                  <a:pt x="3146" y="317863"/>
                  <a:pt x="1878" y="316126"/>
                  <a:pt x="1127" y="313966"/>
                </a:cubicBezTo>
                <a:cubicBezTo>
                  <a:pt x="376" y="311806"/>
                  <a:pt x="0" y="309318"/>
                  <a:pt x="0" y="306501"/>
                </a:cubicBezTo>
                <a:cubicBezTo>
                  <a:pt x="0" y="301618"/>
                  <a:pt x="1785" y="297392"/>
                  <a:pt x="5353" y="293824"/>
                </a:cubicBezTo>
                <a:cubicBezTo>
                  <a:pt x="8921" y="290256"/>
                  <a:pt x="13147" y="288471"/>
                  <a:pt x="18030" y="288471"/>
                </a:cubicBezTo>
                <a:lnTo>
                  <a:pt x="18030" y="198324"/>
                </a:lnTo>
                <a:cubicBezTo>
                  <a:pt x="18030" y="196821"/>
                  <a:pt x="17982" y="193535"/>
                  <a:pt x="17888" y="188464"/>
                </a:cubicBezTo>
                <a:cubicBezTo>
                  <a:pt x="17795" y="183393"/>
                  <a:pt x="17795" y="179825"/>
                  <a:pt x="17888" y="177759"/>
                </a:cubicBezTo>
                <a:cubicBezTo>
                  <a:pt x="17982" y="175693"/>
                  <a:pt x="18217" y="172454"/>
                  <a:pt x="18594" y="168040"/>
                </a:cubicBezTo>
                <a:cubicBezTo>
                  <a:pt x="18969" y="163627"/>
                  <a:pt x="19579" y="160152"/>
                  <a:pt x="20424" y="157617"/>
                </a:cubicBezTo>
                <a:cubicBezTo>
                  <a:pt x="21270" y="155081"/>
                  <a:pt x="22583" y="152217"/>
                  <a:pt x="24368" y="149025"/>
                </a:cubicBezTo>
                <a:cubicBezTo>
                  <a:pt x="26153" y="145832"/>
                  <a:pt x="28265" y="143015"/>
                  <a:pt x="30706" y="140573"/>
                </a:cubicBezTo>
                <a:lnTo>
                  <a:pt x="86486" y="84795"/>
                </a:lnTo>
                <a:cubicBezTo>
                  <a:pt x="90053" y="81226"/>
                  <a:pt x="94797" y="78221"/>
                  <a:pt x="100712" y="75780"/>
                </a:cubicBezTo>
                <a:cubicBezTo>
                  <a:pt x="106628" y="73339"/>
                  <a:pt x="112121" y="72118"/>
                  <a:pt x="117192" y="72118"/>
                </a:cubicBezTo>
                <a:lnTo>
                  <a:pt x="162266" y="72118"/>
                </a:lnTo>
                <a:lnTo>
                  <a:pt x="162266" y="18029"/>
                </a:lnTo>
                <a:cubicBezTo>
                  <a:pt x="162266" y="13146"/>
                  <a:pt x="164050" y="8921"/>
                  <a:pt x="167618" y="5352"/>
                </a:cubicBezTo>
                <a:cubicBezTo>
                  <a:pt x="171187" y="1784"/>
                  <a:pt x="175412" y="0"/>
                  <a:pt x="180295" y="0"/>
                </a:cubicBezTo>
                <a:close/>
                <a:moveTo>
                  <a:pt x="117755" y="108177"/>
                </a:moveTo>
                <a:cubicBezTo>
                  <a:pt x="115314" y="108177"/>
                  <a:pt x="113248" y="109022"/>
                  <a:pt x="111557" y="110712"/>
                </a:cubicBezTo>
                <a:lnTo>
                  <a:pt x="56624" y="165646"/>
                </a:lnTo>
                <a:cubicBezTo>
                  <a:pt x="54934" y="167336"/>
                  <a:pt x="54089" y="169402"/>
                  <a:pt x="54089" y="171843"/>
                </a:cubicBezTo>
                <a:lnTo>
                  <a:pt x="54089" y="180294"/>
                </a:lnTo>
                <a:lnTo>
                  <a:pt x="162266" y="180294"/>
                </a:lnTo>
                <a:lnTo>
                  <a:pt x="162266" y="108177"/>
                </a:lnTo>
                <a:lnTo>
                  <a:pt x="117755" y="108177"/>
                </a:lnTo>
                <a:close/>
                <a:moveTo>
                  <a:pt x="126206" y="288471"/>
                </a:moveTo>
                <a:cubicBezTo>
                  <a:pt x="116440" y="288471"/>
                  <a:pt x="107990" y="292040"/>
                  <a:pt x="100852" y="299176"/>
                </a:cubicBezTo>
                <a:cubicBezTo>
                  <a:pt x="93716" y="306313"/>
                  <a:pt x="90148" y="314764"/>
                  <a:pt x="90148" y="324530"/>
                </a:cubicBezTo>
                <a:cubicBezTo>
                  <a:pt x="90148" y="334296"/>
                  <a:pt x="93716" y="342747"/>
                  <a:pt x="100852" y="349884"/>
                </a:cubicBezTo>
                <a:cubicBezTo>
                  <a:pt x="107990" y="357021"/>
                  <a:pt x="116440" y="360589"/>
                  <a:pt x="126206" y="360589"/>
                </a:cubicBezTo>
                <a:cubicBezTo>
                  <a:pt x="135973" y="360589"/>
                  <a:pt x="144424" y="357021"/>
                  <a:pt x="151560" y="349884"/>
                </a:cubicBezTo>
                <a:cubicBezTo>
                  <a:pt x="158697" y="342747"/>
                  <a:pt x="162266" y="334296"/>
                  <a:pt x="162266" y="324530"/>
                </a:cubicBezTo>
                <a:cubicBezTo>
                  <a:pt x="162266" y="314764"/>
                  <a:pt x="158697" y="306313"/>
                  <a:pt x="151560" y="299176"/>
                </a:cubicBezTo>
                <a:cubicBezTo>
                  <a:pt x="144424" y="292040"/>
                  <a:pt x="135973" y="288471"/>
                  <a:pt x="126206" y="288471"/>
                </a:cubicBezTo>
                <a:close/>
                <a:moveTo>
                  <a:pt x="378619" y="288471"/>
                </a:moveTo>
                <a:cubicBezTo>
                  <a:pt x="368853" y="288471"/>
                  <a:pt x="360401" y="292040"/>
                  <a:pt x="353265" y="299176"/>
                </a:cubicBezTo>
                <a:cubicBezTo>
                  <a:pt x="346128" y="306313"/>
                  <a:pt x="342561" y="314764"/>
                  <a:pt x="342561" y="324530"/>
                </a:cubicBezTo>
                <a:cubicBezTo>
                  <a:pt x="342561" y="334296"/>
                  <a:pt x="346128" y="342747"/>
                  <a:pt x="353265" y="349884"/>
                </a:cubicBezTo>
                <a:cubicBezTo>
                  <a:pt x="360401" y="357021"/>
                  <a:pt x="368853" y="360589"/>
                  <a:pt x="378619" y="360589"/>
                </a:cubicBezTo>
                <a:cubicBezTo>
                  <a:pt x="388385" y="360589"/>
                  <a:pt x="396837" y="357021"/>
                  <a:pt x="403973" y="349884"/>
                </a:cubicBezTo>
                <a:cubicBezTo>
                  <a:pt x="411110" y="342747"/>
                  <a:pt x="414678" y="334296"/>
                  <a:pt x="414678" y="324530"/>
                </a:cubicBezTo>
                <a:cubicBezTo>
                  <a:pt x="414678" y="314764"/>
                  <a:pt x="411110" y="306313"/>
                  <a:pt x="403973" y="299176"/>
                </a:cubicBezTo>
                <a:cubicBezTo>
                  <a:pt x="396837" y="292040"/>
                  <a:pt x="388385" y="288471"/>
                  <a:pt x="378619" y="288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668DEF94-82F1-489B-9FA5-069A5565E78C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4218209" y="2538929"/>
            <a:ext cx="1" cy="1320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68DEF94-82F1-489B-9FA5-069A5565E78C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8651663" y="2538929"/>
            <a:ext cx="2" cy="1320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668DEF94-82F1-489B-9FA5-069A5565E78C}"/>
              </a:ext>
            </a:extLst>
          </p:cNvPr>
          <p:cNvCxnSpPr>
            <a:cxnSpLocks/>
          </p:cNvCxnSpPr>
          <p:nvPr/>
        </p:nvCxnSpPr>
        <p:spPr>
          <a:xfrm flipV="1">
            <a:off x="4218209" y="2538929"/>
            <a:ext cx="443345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62686C-6FCC-4300-B3DD-2A5CCDC62D88}"/>
              </a:ext>
            </a:extLst>
          </p:cNvPr>
          <p:cNvSpPr/>
          <p:nvPr/>
        </p:nvSpPr>
        <p:spPr>
          <a:xfrm>
            <a:off x="4218209" y="506804"/>
            <a:ext cx="4433454" cy="105876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68DEF94-82F1-489B-9FA5-069A5565E78C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6434936" y="1565564"/>
            <a:ext cx="0" cy="973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218209" y="696410"/>
            <a:ext cx="4433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Data analysis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34936" y="5545781"/>
            <a:ext cx="4433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Pedestrian</a:t>
            </a:r>
            <a:endParaRPr lang="en-US" sz="3200" b="1" dirty="0"/>
          </a:p>
        </p:txBody>
      </p:sp>
      <p:sp>
        <p:nvSpPr>
          <p:cNvPr id="27" name="Rectangle 26"/>
          <p:cNvSpPr/>
          <p:nvPr/>
        </p:nvSpPr>
        <p:spPr>
          <a:xfrm>
            <a:off x="2001482" y="5556997"/>
            <a:ext cx="4433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Vehicles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0714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="" xmlns:a16="http://schemas.microsoft.com/office/drawing/2014/main" id="{F9C0D71E-270F-407E-8F2E-3D59B1EC46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350" y="367532"/>
            <a:ext cx="9797831" cy="646331"/>
          </a:xfrm>
        </p:spPr>
        <p:txBody>
          <a:bodyPr/>
          <a:lstStyle/>
          <a:p>
            <a:pPr algn="ctr"/>
            <a:r>
              <a:rPr lang="en-US" sz="3600" b="1" dirty="0" smtClean="0"/>
              <a:t>Presentation contents</a:t>
            </a:r>
            <a:endParaRPr lang="en-US" sz="3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41FEF94-CF01-4E3F-94C0-307812F14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22383008"/>
              </p:ext>
            </p:extLst>
          </p:nvPr>
        </p:nvGraphicFramePr>
        <p:xfrm>
          <a:off x="2105266" y="101386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27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7314" y="2659073"/>
            <a:ext cx="5092045" cy="144655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Pedestrian Count Analysis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7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9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40823" y="1061260"/>
            <a:ext cx="412515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From…</a:t>
            </a:r>
            <a:endParaRPr lang="en-US" sz="88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88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20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83015" y="955243"/>
            <a:ext cx="412515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…To</a:t>
            </a:r>
            <a:endParaRPr lang="en-US" sz="88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19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0038" y="666132"/>
            <a:ext cx="5505627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Traffic volume Analysis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3AC03ED7-D1E6-AC4E-A64F-B8EE013B4BF9}"/>
              </a:ext>
            </a:extLst>
          </p:cNvPr>
          <p:cNvSpPr/>
          <p:nvPr/>
        </p:nvSpPr>
        <p:spPr>
          <a:xfrm>
            <a:off x="2358479" y="2228371"/>
            <a:ext cx="692294" cy="692551"/>
          </a:xfrm>
          <a:prstGeom prst="ellipse">
            <a:avLst/>
          </a:prstGeom>
          <a:solidFill>
            <a:srgbClr val="4B2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8B7461A-9BD8-A545-BB94-141C4361C182}"/>
              </a:ext>
            </a:extLst>
          </p:cNvPr>
          <p:cNvSpPr txBox="1"/>
          <p:nvPr/>
        </p:nvSpPr>
        <p:spPr>
          <a:xfrm>
            <a:off x="2420140" y="2218666"/>
            <a:ext cx="568971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cap="all" noProof="1" smtClean="0">
                <a:solidFill>
                  <a:schemeClr val="bg1"/>
                </a:solidFill>
              </a:rPr>
              <a:t>1</a:t>
            </a:r>
            <a:endParaRPr lang="en-US" sz="2400" b="1" cap="all" noProof="1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7693582-66CE-C441-A26A-669E47A52007}"/>
              </a:ext>
            </a:extLst>
          </p:cNvPr>
          <p:cNvSpPr/>
          <p:nvPr/>
        </p:nvSpPr>
        <p:spPr>
          <a:xfrm>
            <a:off x="3112434" y="2313036"/>
            <a:ext cx="32909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noProof="1" smtClean="0">
                <a:solidFill>
                  <a:schemeClr val="tx1">
                    <a:lumMod val="75000"/>
                  </a:schemeClr>
                </a:solidFill>
              </a:rPr>
              <a:t>PH, PHV and PHF</a:t>
            </a:r>
            <a:endParaRPr lang="en-US" sz="2800" b="1" noProof="1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B22260F7-EE89-A242-A2AE-8F9A39F7382B}"/>
              </a:ext>
            </a:extLst>
          </p:cNvPr>
          <p:cNvSpPr/>
          <p:nvPr/>
        </p:nvSpPr>
        <p:spPr>
          <a:xfrm>
            <a:off x="2358479" y="3716253"/>
            <a:ext cx="660588" cy="669201"/>
          </a:xfrm>
          <a:prstGeom prst="ellipse">
            <a:avLst/>
          </a:prstGeom>
          <a:solidFill>
            <a:srgbClr val="F39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AA7016B-7E79-0447-B689-A34A75316DD7}"/>
              </a:ext>
            </a:extLst>
          </p:cNvPr>
          <p:cNvSpPr txBox="1"/>
          <p:nvPr/>
        </p:nvSpPr>
        <p:spPr>
          <a:xfrm>
            <a:off x="2468138" y="3704430"/>
            <a:ext cx="44126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cap="all" noProof="1" smtClean="0">
                <a:solidFill>
                  <a:schemeClr val="bg1"/>
                </a:solidFill>
              </a:rPr>
              <a:t>2</a:t>
            </a:r>
            <a:endParaRPr lang="en-US" sz="3200" b="1" cap="all" noProof="1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D154025-1C4E-6F4A-ABC7-67FFD484E9E9}"/>
              </a:ext>
            </a:extLst>
          </p:cNvPr>
          <p:cNvSpPr/>
          <p:nvPr/>
        </p:nvSpPr>
        <p:spPr>
          <a:xfrm>
            <a:off x="3112434" y="3821742"/>
            <a:ext cx="3350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noProof="1" smtClean="0">
                <a:solidFill>
                  <a:schemeClr val="tx1">
                    <a:lumMod val="75000"/>
                  </a:schemeClr>
                </a:solidFill>
              </a:rPr>
              <a:t>Synchro 10 software</a:t>
            </a:r>
            <a:endParaRPr lang="en-US" sz="2800" b="1" noProof="1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9581FC6-6FB9-FA4D-BFBC-06FEF9025885}"/>
              </a:ext>
            </a:extLst>
          </p:cNvPr>
          <p:cNvSpPr/>
          <p:nvPr/>
        </p:nvSpPr>
        <p:spPr>
          <a:xfrm>
            <a:off x="7172598" y="3611265"/>
            <a:ext cx="439875" cy="439875"/>
          </a:xfrm>
          <a:prstGeom prst="ellipse">
            <a:avLst/>
          </a:prstGeom>
          <a:solidFill>
            <a:srgbClr val="9AB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F1F4678-D24D-A645-8014-5ECD983AEA63}"/>
              </a:ext>
            </a:extLst>
          </p:cNvPr>
          <p:cNvSpPr txBox="1"/>
          <p:nvPr/>
        </p:nvSpPr>
        <p:spPr>
          <a:xfrm>
            <a:off x="7154919" y="3600369"/>
            <a:ext cx="464339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400" b="1" cap="all" noProof="1" smtClean="0">
                <a:solidFill>
                  <a:schemeClr val="bg1"/>
                </a:solidFill>
                <a:latin typeface="Algerian" panose="04020705040A02060702" pitchFamily="82" charset="0"/>
              </a:rPr>
              <a:t>√</a:t>
            </a:r>
            <a:endParaRPr lang="en-US" sz="2400" b="1" cap="all" noProof="1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526746B-DC73-D842-8D4B-B9C325850CEB}"/>
              </a:ext>
            </a:extLst>
          </p:cNvPr>
          <p:cNvSpPr/>
          <p:nvPr/>
        </p:nvSpPr>
        <p:spPr>
          <a:xfrm>
            <a:off x="7619258" y="3621687"/>
            <a:ext cx="28760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noProof="1" smtClean="0">
                <a:solidFill>
                  <a:schemeClr val="tx1">
                    <a:lumMod val="75000"/>
                  </a:schemeClr>
                </a:solidFill>
              </a:rPr>
              <a:t>Network Drawing </a:t>
            </a:r>
            <a:endParaRPr lang="en-US" sz="2000" b="1" noProof="1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6FA7967C-D0F3-2447-A211-ABA2D98C500B}"/>
              </a:ext>
            </a:extLst>
          </p:cNvPr>
          <p:cNvSpPr/>
          <p:nvPr/>
        </p:nvSpPr>
        <p:spPr>
          <a:xfrm>
            <a:off x="7169711" y="4181702"/>
            <a:ext cx="439875" cy="439875"/>
          </a:xfrm>
          <a:prstGeom prst="ellipse">
            <a:avLst/>
          </a:prstGeom>
          <a:solidFill>
            <a:srgbClr val="C03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8F2D199E-6E61-4246-B188-D6D72D7D85F1}"/>
              </a:ext>
            </a:extLst>
          </p:cNvPr>
          <p:cNvSpPr txBox="1"/>
          <p:nvPr/>
        </p:nvSpPr>
        <p:spPr>
          <a:xfrm>
            <a:off x="7187803" y="4166876"/>
            <a:ext cx="40369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400" b="1" cap="all" noProof="1" smtClean="0">
                <a:solidFill>
                  <a:schemeClr val="bg1"/>
                </a:solidFill>
                <a:latin typeface="Algerian" panose="04020705040A02060702" pitchFamily="82" charset="0"/>
              </a:rPr>
              <a:t>√</a:t>
            </a:r>
            <a:endParaRPr lang="en-US" sz="2400" b="1" cap="all" noProof="1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F1641765-B9FB-3849-B4EB-8073E1EE40B8}"/>
              </a:ext>
            </a:extLst>
          </p:cNvPr>
          <p:cNvSpPr/>
          <p:nvPr/>
        </p:nvSpPr>
        <p:spPr>
          <a:xfrm>
            <a:off x="7612473" y="4249227"/>
            <a:ext cx="28760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noProof="1" smtClean="0">
                <a:solidFill>
                  <a:schemeClr val="tx1">
                    <a:lumMod val="75000"/>
                  </a:schemeClr>
                </a:solidFill>
              </a:rPr>
              <a:t>ICU LOS Determination</a:t>
            </a:r>
            <a:endParaRPr lang="en-US" sz="2000" b="1" noProof="1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4" name="Connector: Elbow 49">
            <a:extLst>
              <a:ext uri="{FF2B5EF4-FFF2-40B4-BE49-F238E27FC236}">
                <a16:creationId xmlns="" xmlns:a16="http://schemas.microsoft.com/office/drawing/2014/main" id="{9C86D8BD-54DE-4A39-A400-B97A028E303E}"/>
              </a:ext>
            </a:extLst>
          </p:cNvPr>
          <p:cNvCxnSpPr>
            <a:stCxn id="8" idx="3"/>
            <a:endCxn id="19" idx="1"/>
          </p:cNvCxnSpPr>
          <p:nvPr/>
        </p:nvCxnSpPr>
        <p:spPr>
          <a:xfrm flipV="1">
            <a:off x="6462852" y="3831202"/>
            <a:ext cx="692067" cy="252150"/>
          </a:xfrm>
          <a:prstGeom prst="bentConnector3">
            <a:avLst>
              <a:gd name="adj1" fmla="val 50000"/>
            </a:avLst>
          </a:prstGeom>
          <a:ln w="57150">
            <a:solidFill>
              <a:schemeClr val="tx2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49">
            <a:extLst>
              <a:ext uri="{FF2B5EF4-FFF2-40B4-BE49-F238E27FC236}">
                <a16:creationId xmlns="" xmlns:a16="http://schemas.microsoft.com/office/drawing/2014/main" id="{9C86D8BD-54DE-4A39-A400-B97A028E303E}"/>
              </a:ext>
            </a:extLst>
          </p:cNvPr>
          <p:cNvCxnSpPr>
            <a:stCxn id="8" idx="3"/>
            <a:endCxn id="21" idx="2"/>
          </p:cNvCxnSpPr>
          <p:nvPr/>
        </p:nvCxnSpPr>
        <p:spPr>
          <a:xfrm>
            <a:off x="6462852" y="4083352"/>
            <a:ext cx="706859" cy="318288"/>
          </a:xfrm>
          <a:prstGeom prst="bentConnector3">
            <a:avLst>
              <a:gd name="adj1" fmla="val 50000"/>
            </a:avLst>
          </a:prstGeom>
          <a:ln w="57150">
            <a:solidFill>
              <a:schemeClr val="tx2"/>
            </a:solidFill>
            <a:headEnd type="oval" w="med" len="med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9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9" name="Elbow Connector 8"/>
          <p:cNvCxnSpPr/>
          <p:nvPr/>
        </p:nvCxnSpPr>
        <p:spPr>
          <a:xfrm rot="10800000" flipV="1">
            <a:off x="1352283" y="2588474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64417" y="2040056"/>
            <a:ext cx="13464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71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588474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245477" y="1942142"/>
            <a:ext cx="13464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83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8" y="216056"/>
            <a:ext cx="7516702" cy="5126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375632" y="5448109"/>
            <a:ext cx="101064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Movement of U-turn (W-W) corresponding to Government ministries  complex,</a:t>
            </a:r>
          </a:p>
          <a:p>
            <a:pPr algn="ctr"/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then right turn at Al-</a:t>
            </a:r>
            <a:r>
              <a:rPr lang="en-US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Alamyah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intersection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75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FIVE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Scenarios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00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32">
            <a:extLst>
              <a:ext uri="{FF2B5EF4-FFF2-40B4-BE49-F238E27FC236}">
                <a16:creationId xmlns=""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931" y="951048"/>
            <a:ext cx="4116925" cy="707886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Scenarios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99E15A7-79F8-A745-B84F-B236925C9D25}"/>
              </a:ext>
            </a:extLst>
          </p:cNvPr>
          <p:cNvSpPr txBox="1"/>
          <p:nvPr/>
        </p:nvSpPr>
        <p:spPr>
          <a:xfrm>
            <a:off x="1514376" y="2729258"/>
            <a:ext cx="1731564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rgbClr val="92D050"/>
                </a:solidFill>
              </a:rPr>
              <a:t>Do Nothing</a:t>
            </a:r>
            <a:endParaRPr lang="en-US" sz="2400" b="1" noProof="1">
              <a:solidFill>
                <a:srgbClr val="92D050"/>
              </a:solidFill>
            </a:endParaRPr>
          </a:p>
        </p:txBody>
      </p:sp>
      <p:sp>
        <p:nvSpPr>
          <p:cNvPr id="2" name="Shape">
            <a:extLst>
              <a:ext uri="{FF2B5EF4-FFF2-40B4-BE49-F238E27FC236}">
                <a16:creationId xmlns="" xmlns:a16="http://schemas.microsoft.com/office/drawing/2014/main" id="{ECAC0209-B088-4F4B-8747-7155E3406629}"/>
              </a:ext>
            </a:extLst>
          </p:cNvPr>
          <p:cNvSpPr/>
          <p:nvPr/>
        </p:nvSpPr>
        <p:spPr>
          <a:xfrm>
            <a:off x="6173972" y="1"/>
            <a:ext cx="4779398" cy="6858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573" h="21600" extrusionOk="0">
                <a:moveTo>
                  <a:pt x="15973" y="9217"/>
                </a:moveTo>
                <a:cubicBezTo>
                  <a:pt x="9792" y="6018"/>
                  <a:pt x="6535" y="4129"/>
                  <a:pt x="8727" y="3169"/>
                </a:cubicBezTo>
                <a:cubicBezTo>
                  <a:pt x="10918" y="2209"/>
                  <a:pt x="12034" y="1969"/>
                  <a:pt x="10849" y="1153"/>
                </a:cubicBezTo>
                <a:cubicBezTo>
                  <a:pt x="9665" y="337"/>
                  <a:pt x="10170" y="161"/>
                  <a:pt x="10859" y="1"/>
                </a:cubicBezTo>
                <a:lnTo>
                  <a:pt x="10310" y="1"/>
                </a:lnTo>
                <a:cubicBezTo>
                  <a:pt x="10310" y="16"/>
                  <a:pt x="10299" y="30"/>
                  <a:pt x="10281" y="36"/>
                </a:cubicBezTo>
                <a:cubicBezTo>
                  <a:pt x="10141" y="83"/>
                  <a:pt x="9995" y="134"/>
                  <a:pt x="9887" y="202"/>
                </a:cubicBezTo>
                <a:cubicBezTo>
                  <a:pt x="9878" y="208"/>
                  <a:pt x="9868" y="210"/>
                  <a:pt x="9858" y="210"/>
                </a:cubicBezTo>
                <a:cubicBezTo>
                  <a:pt x="9843" y="210"/>
                  <a:pt x="9830" y="205"/>
                  <a:pt x="9821" y="195"/>
                </a:cubicBezTo>
                <a:cubicBezTo>
                  <a:pt x="9805" y="179"/>
                  <a:pt x="9809" y="154"/>
                  <a:pt x="9829" y="142"/>
                </a:cubicBezTo>
                <a:cubicBezTo>
                  <a:pt x="9919" y="85"/>
                  <a:pt x="10029" y="40"/>
                  <a:pt x="10142" y="0"/>
                </a:cubicBezTo>
                <a:lnTo>
                  <a:pt x="9835" y="0"/>
                </a:lnTo>
                <a:cubicBezTo>
                  <a:pt x="9146" y="160"/>
                  <a:pt x="8651" y="336"/>
                  <a:pt x="9835" y="1152"/>
                </a:cubicBezTo>
                <a:cubicBezTo>
                  <a:pt x="11019" y="1968"/>
                  <a:pt x="8958" y="2170"/>
                  <a:pt x="6792" y="3168"/>
                </a:cubicBezTo>
                <a:cubicBezTo>
                  <a:pt x="5055" y="3968"/>
                  <a:pt x="6170" y="6288"/>
                  <a:pt x="12448" y="9360"/>
                </a:cubicBezTo>
                <a:cubicBezTo>
                  <a:pt x="18726" y="12431"/>
                  <a:pt x="9121" y="17807"/>
                  <a:pt x="0" y="21599"/>
                </a:cubicBezTo>
                <a:lnTo>
                  <a:pt x="4591" y="21599"/>
                </a:lnTo>
                <a:cubicBezTo>
                  <a:pt x="4591" y="21585"/>
                  <a:pt x="4601" y="21572"/>
                  <a:pt x="4618" y="21565"/>
                </a:cubicBezTo>
                <a:cubicBezTo>
                  <a:pt x="4620" y="21564"/>
                  <a:pt x="4805" y="21491"/>
                  <a:pt x="5121" y="21356"/>
                </a:cubicBezTo>
                <a:cubicBezTo>
                  <a:pt x="5144" y="21346"/>
                  <a:pt x="5173" y="21353"/>
                  <a:pt x="5185" y="21373"/>
                </a:cubicBezTo>
                <a:cubicBezTo>
                  <a:pt x="5197" y="21391"/>
                  <a:pt x="5189" y="21415"/>
                  <a:pt x="5164" y="21424"/>
                </a:cubicBezTo>
                <a:cubicBezTo>
                  <a:pt x="4972" y="21506"/>
                  <a:pt x="4827" y="21566"/>
                  <a:pt x="4743" y="21600"/>
                </a:cubicBezTo>
                <a:lnTo>
                  <a:pt x="8509" y="21600"/>
                </a:lnTo>
                <a:cubicBezTo>
                  <a:pt x="17631" y="17808"/>
                  <a:pt x="21600" y="12128"/>
                  <a:pt x="15973" y="9217"/>
                </a:cubicBezTo>
                <a:close/>
                <a:moveTo>
                  <a:pt x="10117" y="950"/>
                </a:moveTo>
                <a:cubicBezTo>
                  <a:pt x="10107" y="957"/>
                  <a:pt x="10095" y="961"/>
                  <a:pt x="10084" y="961"/>
                </a:cubicBezTo>
                <a:cubicBezTo>
                  <a:pt x="10072" y="961"/>
                  <a:pt x="10060" y="957"/>
                  <a:pt x="10051" y="949"/>
                </a:cubicBezTo>
                <a:cubicBezTo>
                  <a:pt x="9871" y="801"/>
                  <a:pt x="9747" y="689"/>
                  <a:pt x="9681" y="591"/>
                </a:cubicBezTo>
                <a:cubicBezTo>
                  <a:pt x="9669" y="572"/>
                  <a:pt x="9677" y="549"/>
                  <a:pt x="9700" y="539"/>
                </a:cubicBezTo>
                <a:cubicBezTo>
                  <a:pt x="9723" y="529"/>
                  <a:pt x="9752" y="536"/>
                  <a:pt x="9764" y="555"/>
                </a:cubicBezTo>
                <a:cubicBezTo>
                  <a:pt x="9831" y="655"/>
                  <a:pt x="9982" y="783"/>
                  <a:pt x="10118" y="896"/>
                </a:cubicBezTo>
                <a:cubicBezTo>
                  <a:pt x="10136" y="911"/>
                  <a:pt x="10136" y="935"/>
                  <a:pt x="10117" y="950"/>
                </a:cubicBezTo>
                <a:close/>
                <a:moveTo>
                  <a:pt x="10443" y="1224"/>
                </a:moveTo>
                <a:cubicBezTo>
                  <a:pt x="10463" y="1211"/>
                  <a:pt x="10493" y="1212"/>
                  <a:pt x="10510" y="1228"/>
                </a:cubicBezTo>
                <a:cubicBezTo>
                  <a:pt x="10669" y="1376"/>
                  <a:pt x="10752" y="1488"/>
                  <a:pt x="10771" y="1582"/>
                </a:cubicBezTo>
                <a:cubicBezTo>
                  <a:pt x="10775" y="1601"/>
                  <a:pt x="10777" y="1620"/>
                  <a:pt x="10777" y="1638"/>
                </a:cubicBezTo>
                <a:lnTo>
                  <a:pt x="10777" y="1651"/>
                </a:lnTo>
                <a:cubicBezTo>
                  <a:pt x="10776" y="1671"/>
                  <a:pt x="10755" y="1688"/>
                  <a:pt x="10730" y="1688"/>
                </a:cubicBezTo>
                <a:cubicBezTo>
                  <a:pt x="10729" y="1688"/>
                  <a:pt x="10729" y="1688"/>
                  <a:pt x="10728" y="1688"/>
                </a:cubicBezTo>
                <a:cubicBezTo>
                  <a:pt x="10701" y="1687"/>
                  <a:pt x="10681" y="1669"/>
                  <a:pt x="10682" y="1648"/>
                </a:cubicBezTo>
                <a:lnTo>
                  <a:pt x="10682" y="1637"/>
                </a:lnTo>
                <a:cubicBezTo>
                  <a:pt x="10682" y="1624"/>
                  <a:pt x="10681" y="1608"/>
                  <a:pt x="10677" y="1593"/>
                </a:cubicBezTo>
                <a:cubicBezTo>
                  <a:pt x="10661" y="1516"/>
                  <a:pt x="10583" y="1413"/>
                  <a:pt x="10439" y="1278"/>
                </a:cubicBezTo>
                <a:cubicBezTo>
                  <a:pt x="10422" y="1262"/>
                  <a:pt x="10424" y="1238"/>
                  <a:pt x="10443" y="1224"/>
                </a:cubicBezTo>
                <a:close/>
                <a:moveTo>
                  <a:pt x="9924" y="2226"/>
                </a:moveTo>
                <a:cubicBezTo>
                  <a:pt x="10136" y="2130"/>
                  <a:pt x="10282" y="2056"/>
                  <a:pt x="10395" y="1986"/>
                </a:cubicBezTo>
                <a:cubicBezTo>
                  <a:pt x="10416" y="1973"/>
                  <a:pt x="10446" y="1976"/>
                  <a:pt x="10461" y="1993"/>
                </a:cubicBezTo>
                <a:cubicBezTo>
                  <a:pt x="10477" y="2009"/>
                  <a:pt x="10474" y="2034"/>
                  <a:pt x="10453" y="2046"/>
                </a:cubicBezTo>
                <a:cubicBezTo>
                  <a:pt x="10336" y="2119"/>
                  <a:pt x="10188" y="2196"/>
                  <a:pt x="9970" y="2293"/>
                </a:cubicBezTo>
                <a:cubicBezTo>
                  <a:pt x="9963" y="2296"/>
                  <a:pt x="9954" y="2298"/>
                  <a:pt x="9947" y="2298"/>
                </a:cubicBezTo>
                <a:cubicBezTo>
                  <a:pt x="9930" y="2298"/>
                  <a:pt x="9915" y="2291"/>
                  <a:pt x="9906" y="2279"/>
                </a:cubicBezTo>
                <a:cubicBezTo>
                  <a:pt x="9894" y="2259"/>
                  <a:pt x="9901" y="2236"/>
                  <a:pt x="9924" y="2226"/>
                </a:cubicBezTo>
                <a:close/>
                <a:moveTo>
                  <a:pt x="8909" y="2609"/>
                </a:moveTo>
                <a:lnTo>
                  <a:pt x="9005" y="2578"/>
                </a:lnTo>
                <a:cubicBezTo>
                  <a:pt x="9159" y="2530"/>
                  <a:pt x="9304" y="2485"/>
                  <a:pt x="9429" y="2438"/>
                </a:cubicBezTo>
                <a:cubicBezTo>
                  <a:pt x="9453" y="2429"/>
                  <a:pt x="9481" y="2437"/>
                  <a:pt x="9492" y="2456"/>
                </a:cubicBezTo>
                <a:cubicBezTo>
                  <a:pt x="9503" y="2476"/>
                  <a:pt x="9493" y="2498"/>
                  <a:pt x="9469" y="2507"/>
                </a:cubicBezTo>
                <a:cubicBezTo>
                  <a:pt x="9341" y="2555"/>
                  <a:pt x="9194" y="2601"/>
                  <a:pt x="9039" y="2650"/>
                </a:cubicBezTo>
                <a:lnTo>
                  <a:pt x="8942" y="2680"/>
                </a:lnTo>
                <a:cubicBezTo>
                  <a:pt x="8936" y="2682"/>
                  <a:pt x="8932" y="2683"/>
                  <a:pt x="8926" y="2683"/>
                </a:cubicBezTo>
                <a:cubicBezTo>
                  <a:pt x="8906" y="2683"/>
                  <a:pt x="8888" y="2673"/>
                  <a:pt x="8881" y="2658"/>
                </a:cubicBezTo>
                <a:cubicBezTo>
                  <a:pt x="8872" y="2638"/>
                  <a:pt x="8885" y="2616"/>
                  <a:pt x="8909" y="2609"/>
                </a:cubicBezTo>
                <a:close/>
                <a:moveTo>
                  <a:pt x="7155" y="3723"/>
                </a:moveTo>
                <a:cubicBezTo>
                  <a:pt x="7237" y="3581"/>
                  <a:pt x="7341" y="3449"/>
                  <a:pt x="7465" y="3331"/>
                </a:cubicBezTo>
                <a:cubicBezTo>
                  <a:pt x="7482" y="3315"/>
                  <a:pt x="7512" y="3313"/>
                  <a:pt x="7532" y="3327"/>
                </a:cubicBezTo>
                <a:cubicBezTo>
                  <a:pt x="7551" y="3341"/>
                  <a:pt x="7553" y="3365"/>
                  <a:pt x="7537" y="3381"/>
                </a:cubicBezTo>
                <a:cubicBezTo>
                  <a:pt x="7417" y="3493"/>
                  <a:pt x="7317" y="3619"/>
                  <a:pt x="7239" y="3755"/>
                </a:cubicBezTo>
                <a:cubicBezTo>
                  <a:pt x="7231" y="3768"/>
                  <a:pt x="7214" y="3777"/>
                  <a:pt x="7196" y="3777"/>
                </a:cubicBezTo>
                <a:cubicBezTo>
                  <a:pt x="7188" y="3777"/>
                  <a:pt x="7182" y="3776"/>
                  <a:pt x="7175" y="3773"/>
                </a:cubicBezTo>
                <a:cubicBezTo>
                  <a:pt x="7153" y="3765"/>
                  <a:pt x="7143" y="3742"/>
                  <a:pt x="7155" y="3723"/>
                </a:cubicBezTo>
                <a:close/>
                <a:moveTo>
                  <a:pt x="7214" y="4645"/>
                </a:moveTo>
                <a:cubicBezTo>
                  <a:pt x="7206" y="4648"/>
                  <a:pt x="7200" y="4649"/>
                  <a:pt x="7193" y="4649"/>
                </a:cubicBezTo>
                <a:cubicBezTo>
                  <a:pt x="7176" y="4649"/>
                  <a:pt x="7159" y="4641"/>
                  <a:pt x="7151" y="4628"/>
                </a:cubicBezTo>
                <a:cubicBezTo>
                  <a:pt x="7051" y="4464"/>
                  <a:pt x="7000" y="4311"/>
                  <a:pt x="6999" y="4176"/>
                </a:cubicBezTo>
                <a:cubicBezTo>
                  <a:pt x="6999" y="4154"/>
                  <a:pt x="7020" y="4137"/>
                  <a:pt x="7046" y="4137"/>
                </a:cubicBezTo>
                <a:cubicBezTo>
                  <a:pt x="7046" y="4137"/>
                  <a:pt x="7046" y="4137"/>
                  <a:pt x="7046" y="4137"/>
                </a:cubicBezTo>
                <a:cubicBezTo>
                  <a:pt x="7073" y="4137"/>
                  <a:pt x="7093" y="4154"/>
                  <a:pt x="7093" y="4176"/>
                </a:cubicBezTo>
                <a:cubicBezTo>
                  <a:pt x="7094" y="4299"/>
                  <a:pt x="7143" y="4440"/>
                  <a:pt x="7235" y="4594"/>
                </a:cubicBezTo>
                <a:cubicBezTo>
                  <a:pt x="7247" y="4613"/>
                  <a:pt x="7238" y="4635"/>
                  <a:pt x="7214" y="4645"/>
                </a:cubicBezTo>
                <a:close/>
                <a:moveTo>
                  <a:pt x="7888" y="5374"/>
                </a:moveTo>
                <a:cubicBezTo>
                  <a:pt x="7879" y="5381"/>
                  <a:pt x="7868" y="5384"/>
                  <a:pt x="7856" y="5384"/>
                </a:cubicBezTo>
                <a:cubicBezTo>
                  <a:pt x="7843" y="5384"/>
                  <a:pt x="7830" y="5380"/>
                  <a:pt x="7821" y="5371"/>
                </a:cubicBezTo>
                <a:cubicBezTo>
                  <a:pt x="7681" y="5248"/>
                  <a:pt x="7558" y="5130"/>
                  <a:pt x="7455" y="5019"/>
                </a:cubicBezTo>
                <a:cubicBezTo>
                  <a:pt x="7439" y="5002"/>
                  <a:pt x="7443" y="4978"/>
                  <a:pt x="7464" y="4965"/>
                </a:cubicBezTo>
                <a:cubicBezTo>
                  <a:pt x="7485" y="4953"/>
                  <a:pt x="7515" y="4956"/>
                  <a:pt x="7530" y="4973"/>
                </a:cubicBezTo>
                <a:cubicBezTo>
                  <a:pt x="7632" y="5082"/>
                  <a:pt x="7753" y="5200"/>
                  <a:pt x="7891" y="5320"/>
                </a:cubicBezTo>
                <a:cubicBezTo>
                  <a:pt x="7909" y="5336"/>
                  <a:pt x="7908" y="5361"/>
                  <a:pt x="7888" y="5374"/>
                </a:cubicBezTo>
                <a:close/>
                <a:moveTo>
                  <a:pt x="7918" y="3090"/>
                </a:moveTo>
                <a:cubicBezTo>
                  <a:pt x="7904" y="3090"/>
                  <a:pt x="7889" y="3084"/>
                  <a:pt x="7880" y="3073"/>
                </a:cubicBezTo>
                <a:cubicBezTo>
                  <a:pt x="7864" y="3056"/>
                  <a:pt x="7870" y="3032"/>
                  <a:pt x="7891" y="3020"/>
                </a:cubicBezTo>
                <a:cubicBezTo>
                  <a:pt x="8035" y="2937"/>
                  <a:pt x="8197" y="2860"/>
                  <a:pt x="8385" y="2787"/>
                </a:cubicBezTo>
                <a:cubicBezTo>
                  <a:pt x="8409" y="2778"/>
                  <a:pt x="8436" y="2786"/>
                  <a:pt x="8447" y="2805"/>
                </a:cubicBezTo>
                <a:cubicBezTo>
                  <a:pt x="8458" y="2824"/>
                  <a:pt x="8448" y="2847"/>
                  <a:pt x="8426" y="2856"/>
                </a:cubicBezTo>
                <a:cubicBezTo>
                  <a:pt x="8242" y="2927"/>
                  <a:pt x="8085" y="3001"/>
                  <a:pt x="7945" y="3081"/>
                </a:cubicBezTo>
                <a:cubicBezTo>
                  <a:pt x="7938" y="3087"/>
                  <a:pt x="7928" y="3090"/>
                  <a:pt x="7918" y="3090"/>
                </a:cubicBezTo>
                <a:close/>
                <a:moveTo>
                  <a:pt x="8703" y="6008"/>
                </a:moveTo>
                <a:cubicBezTo>
                  <a:pt x="8693" y="6017"/>
                  <a:pt x="8680" y="6021"/>
                  <a:pt x="8668" y="6021"/>
                </a:cubicBezTo>
                <a:cubicBezTo>
                  <a:pt x="8657" y="6021"/>
                  <a:pt x="8645" y="6018"/>
                  <a:pt x="8636" y="6011"/>
                </a:cubicBezTo>
                <a:cubicBezTo>
                  <a:pt x="8487" y="5904"/>
                  <a:pt x="8346" y="5799"/>
                  <a:pt x="8220" y="5700"/>
                </a:cubicBezTo>
                <a:cubicBezTo>
                  <a:pt x="8200" y="5686"/>
                  <a:pt x="8200" y="5661"/>
                  <a:pt x="8218" y="5647"/>
                </a:cubicBezTo>
                <a:cubicBezTo>
                  <a:pt x="8236" y="5632"/>
                  <a:pt x="8267" y="5631"/>
                  <a:pt x="8285" y="5646"/>
                </a:cubicBezTo>
                <a:cubicBezTo>
                  <a:pt x="8410" y="5744"/>
                  <a:pt x="8550" y="5848"/>
                  <a:pt x="8699" y="5954"/>
                </a:cubicBezTo>
                <a:cubicBezTo>
                  <a:pt x="8718" y="5968"/>
                  <a:pt x="8720" y="5992"/>
                  <a:pt x="8703" y="6008"/>
                </a:cubicBezTo>
                <a:close/>
                <a:moveTo>
                  <a:pt x="9571" y="6592"/>
                </a:moveTo>
                <a:cubicBezTo>
                  <a:pt x="9562" y="6602"/>
                  <a:pt x="9548" y="6606"/>
                  <a:pt x="9534" y="6606"/>
                </a:cubicBezTo>
                <a:cubicBezTo>
                  <a:pt x="9523" y="6606"/>
                  <a:pt x="9513" y="6603"/>
                  <a:pt x="9505" y="6598"/>
                </a:cubicBezTo>
                <a:cubicBezTo>
                  <a:pt x="9353" y="6500"/>
                  <a:pt x="9205" y="6403"/>
                  <a:pt x="9065" y="6309"/>
                </a:cubicBezTo>
                <a:cubicBezTo>
                  <a:pt x="9045" y="6295"/>
                  <a:pt x="9042" y="6271"/>
                  <a:pt x="9059" y="6255"/>
                </a:cubicBezTo>
                <a:cubicBezTo>
                  <a:pt x="9076" y="6238"/>
                  <a:pt x="9106" y="6236"/>
                  <a:pt x="9125" y="6250"/>
                </a:cubicBezTo>
                <a:cubicBezTo>
                  <a:pt x="9264" y="6344"/>
                  <a:pt x="9412" y="6440"/>
                  <a:pt x="9563" y="6538"/>
                </a:cubicBezTo>
                <a:cubicBezTo>
                  <a:pt x="9584" y="6551"/>
                  <a:pt x="9588" y="6575"/>
                  <a:pt x="9571" y="6592"/>
                </a:cubicBezTo>
                <a:close/>
                <a:moveTo>
                  <a:pt x="10470" y="7146"/>
                </a:moveTo>
                <a:cubicBezTo>
                  <a:pt x="10460" y="7156"/>
                  <a:pt x="10446" y="7162"/>
                  <a:pt x="10431" y="7162"/>
                </a:cubicBezTo>
                <a:cubicBezTo>
                  <a:pt x="10422" y="7162"/>
                  <a:pt x="10412" y="7159"/>
                  <a:pt x="10404" y="7154"/>
                </a:cubicBezTo>
                <a:cubicBezTo>
                  <a:pt x="10251" y="7062"/>
                  <a:pt x="10100" y="6971"/>
                  <a:pt x="9952" y="6879"/>
                </a:cubicBezTo>
                <a:cubicBezTo>
                  <a:pt x="9931" y="6866"/>
                  <a:pt x="9927" y="6842"/>
                  <a:pt x="9943" y="6825"/>
                </a:cubicBezTo>
                <a:cubicBezTo>
                  <a:pt x="9959" y="6809"/>
                  <a:pt x="9989" y="6805"/>
                  <a:pt x="10010" y="6818"/>
                </a:cubicBezTo>
                <a:cubicBezTo>
                  <a:pt x="10158" y="6910"/>
                  <a:pt x="10308" y="7002"/>
                  <a:pt x="10460" y="7093"/>
                </a:cubicBezTo>
                <a:cubicBezTo>
                  <a:pt x="10481" y="7105"/>
                  <a:pt x="10486" y="7130"/>
                  <a:pt x="10470" y="7146"/>
                </a:cubicBezTo>
                <a:close/>
                <a:moveTo>
                  <a:pt x="11385" y="7682"/>
                </a:moveTo>
                <a:cubicBezTo>
                  <a:pt x="11376" y="7693"/>
                  <a:pt x="11361" y="7699"/>
                  <a:pt x="11347" y="7699"/>
                </a:cubicBezTo>
                <a:cubicBezTo>
                  <a:pt x="11337" y="7699"/>
                  <a:pt x="11328" y="7697"/>
                  <a:pt x="11319" y="7692"/>
                </a:cubicBezTo>
                <a:cubicBezTo>
                  <a:pt x="11166" y="7604"/>
                  <a:pt x="11012" y="7515"/>
                  <a:pt x="10860" y="7426"/>
                </a:cubicBezTo>
                <a:cubicBezTo>
                  <a:pt x="10839" y="7413"/>
                  <a:pt x="10835" y="7389"/>
                  <a:pt x="10849" y="7372"/>
                </a:cubicBezTo>
                <a:cubicBezTo>
                  <a:pt x="10865" y="7354"/>
                  <a:pt x="10894" y="7350"/>
                  <a:pt x="10916" y="7363"/>
                </a:cubicBezTo>
                <a:cubicBezTo>
                  <a:pt x="11069" y="7452"/>
                  <a:pt x="11222" y="7541"/>
                  <a:pt x="11375" y="7629"/>
                </a:cubicBezTo>
                <a:cubicBezTo>
                  <a:pt x="11395" y="7641"/>
                  <a:pt x="11401" y="7665"/>
                  <a:pt x="11385" y="7682"/>
                </a:cubicBezTo>
                <a:close/>
                <a:moveTo>
                  <a:pt x="12312" y="8206"/>
                </a:moveTo>
                <a:cubicBezTo>
                  <a:pt x="12302" y="8216"/>
                  <a:pt x="12288" y="8222"/>
                  <a:pt x="12273" y="8222"/>
                </a:cubicBezTo>
                <a:cubicBezTo>
                  <a:pt x="12264" y="8222"/>
                  <a:pt x="12255" y="8220"/>
                  <a:pt x="12247" y="8215"/>
                </a:cubicBezTo>
                <a:cubicBezTo>
                  <a:pt x="12094" y="8129"/>
                  <a:pt x="11938" y="8043"/>
                  <a:pt x="11783" y="7955"/>
                </a:cubicBezTo>
                <a:cubicBezTo>
                  <a:pt x="11761" y="7943"/>
                  <a:pt x="11757" y="7919"/>
                  <a:pt x="11771" y="7901"/>
                </a:cubicBezTo>
                <a:cubicBezTo>
                  <a:pt x="11785" y="7883"/>
                  <a:pt x="11816" y="7879"/>
                  <a:pt x="11837" y="7891"/>
                </a:cubicBezTo>
                <a:cubicBezTo>
                  <a:pt x="11993" y="7979"/>
                  <a:pt x="12148" y="8066"/>
                  <a:pt x="12301" y="8152"/>
                </a:cubicBezTo>
                <a:cubicBezTo>
                  <a:pt x="12322" y="8165"/>
                  <a:pt x="12326" y="8188"/>
                  <a:pt x="12312" y="8206"/>
                </a:cubicBezTo>
                <a:close/>
                <a:moveTo>
                  <a:pt x="13243" y="8723"/>
                </a:moveTo>
                <a:cubicBezTo>
                  <a:pt x="13233" y="8734"/>
                  <a:pt x="13219" y="8740"/>
                  <a:pt x="13205" y="8740"/>
                </a:cubicBezTo>
                <a:cubicBezTo>
                  <a:pt x="13195" y="8740"/>
                  <a:pt x="13186" y="8738"/>
                  <a:pt x="13178" y="8733"/>
                </a:cubicBezTo>
                <a:lnTo>
                  <a:pt x="12712" y="8474"/>
                </a:lnTo>
                <a:cubicBezTo>
                  <a:pt x="12690" y="8462"/>
                  <a:pt x="12685" y="8438"/>
                  <a:pt x="12700" y="8420"/>
                </a:cubicBezTo>
                <a:cubicBezTo>
                  <a:pt x="12714" y="8403"/>
                  <a:pt x="12744" y="8399"/>
                  <a:pt x="12766" y="8411"/>
                </a:cubicBezTo>
                <a:lnTo>
                  <a:pt x="13232" y="8669"/>
                </a:lnTo>
                <a:cubicBezTo>
                  <a:pt x="13252" y="8682"/>
                  <a:pt x="13258" y="8706"/>
                  <a:pt x="13243" y="8723"/>
                </a:cubicBezTo>
                <a:close/>
                <a:moveTo>
                  <a:pt x="14155" y="9261"/>
                </a:moveTo>
                <a:cubicBezTo>
                  <a:pt x="14145" y="9271"/>
                  <a:pt x="14132" y="9276"/>
                  <a:pt x="14118" y="9276"/>
                </a:cubicBezTo>
                <a:cubicBezTo>
                  <a:pt x="14107" y="9276"/>
                  <a:pt x="14097" y="9273"/>
                  <a:pt x="14089" y="9267"/>
                </a:cubicBezTo>
                <a:cubicBezTo>
                  <a:pt x="13948" y="9175"/>
                  <a:pt x="13797" y="9083"/>
                  <a:pt x="13641" y="8992"/>
                </a:cubicBezTo>
                <a:cubicBezTo>
                  <a:pt x="13619" y="8980"/>
                  <a:pt x="13614" y="8956"/>
                  <a:pt x="13630" y="8939"/>
                </a:cubicBezTo>
                <a:cubicBezTo>
                  <a:pt x="13645" y="8921"/>
                  <a:pt x="13674" y="8917"/>
                  <a:pt x="13696" y="8930"/>
                </a:cubicBezTo>
                <a:cubicBezTo>
                  <a:pt x="13854" y="9021"/>
                  <a:pt x="14007" y="9114"/>
                  <a:pt x="14148" y="9206"/>
                </a:cubicBezTo>
                <a:cubicBezTo>
                  <a:pt x="14168" y="9220"/>
                  <a:pt x="14172" y="9244"/>
                  <a:pt x="14155" y="9261"/>
                </a:cubicBezTo>
                <a:close/>
                <a:moveTo>
                  <a:pt x="6160" y="20988"/>
                </a:moveTo>
                <a:cubicBezTo>
                  <a:pt x="5981" y="21068"/>
                  <a:pt x="5815" y="21142"/>
                  <a:pt x="5663" y="21209"/>
                </a:cubicBezTo>
                <a:cubicBezTo>
                  <a:pt x="5656" y="21211"/>
                  <a:pt x="5649" y="21213"/>
                  <a:pt x="5640" y="21213"/>
                </a:cubicBezTo>
                <a:cubicBezTo>
                  <a:pt x="5623" y="21213"/>
                  <a:pt x="5608" y="21207"/>
                  <a:pt x="5598" y="21193"/>
                </a:cubicBezTo>
                <a:cubicBezTo>
                  <a:pt x="5586" y="21174"/>
                  <a:pt x="5595" y="21151"/>
                  <a:pt x="5617" y="21141"/>
                </a:cubicBezTo>
                <a:cubicBezTo>
                  <a:pt x="5769" y="21075"/>
                  <a:pt x="5934" y="21002"/>
                  <a:pt x="6113" y="20921"/>
                </a:cubicBezTo>
                <a:cubicBezTo>
                  <a:pt x="6135" y="20911"/>
                  <a:pt x="6164" y="20917"/>
                  <a:pt x="6176" y="20935"/>
                </a:cubicBezTo>
                <a:cubicBezTo>
                  <a:pt x="6191" y="20955"/>
                  <a:pt x="6182" y="20978"/>
                  <a:pt x="6160" y="20988"/>
                </a:cubicBezTo>
                <a:close/>
                <a:moveTo>
                  <a:pt x="7141" y="20532"/>
                </a:moveTo>
                <a:cubicBezTo>
                  <a:pt x="6973" y="20613"/>
                  <a:pt x="6809" y="20689"/>
                  <a:pt x="6652" y="20762"/>
                </a:cubicBezTo>
                <a:cubicBezTo>
                  <a:pt x="6645" y="20766"/>
                  <a:pt x="6637" y="20767"/>
                  <a:pt x="6628" y="20767"/>
                </a:cubicBezTo>
                <a:cubicBezTo>
                  <a:pt x="6611" y="20767"/>
                  <a:pt x="6596" y="20760"/>
                  <a:pt x="6587" y="20748"/>
                </a:cubicBezTo>
                <a:cubicBezTo>
                  <a:pt x="6574" y="20729"/>
                  <a:pt x="6582" y="20706"/>
                  <a:pt x="6604" y="20695"/>
                </a:cubicBezTo>
                <a:cubicBezTo>
                  <a:pt x="6761" y="20623"/>
                  <a:pt x="6923" y="20546"/>
                  <a:pt x="7092" y="20466"/>
                </a:cubicBezTo>
                <a:cubicBezTo>
                  <a:pt x="7115" y="20455"/>
                  <a:pt x="7144" y="20461"/>
                  <a:pt x="7157" y="20479"/>
                </a:cubicBezTo>
                <a:cubicBezTo>
                  <a:pt x="7171" y="20498"/>
                  <a:pt x="7164" y="20521"/>
                  <a:pt x="7141" y="20532"/>
                </a:cubicBezTo>
                <a:close/>
                <a:moveTo>
                  <a:pt x="8109" y="20057"/>
                </a:moveTo>
                <a:cubicBezTo>
                  <a:pt x="7945" y="20140"/>
                  <a:pt x="7785" y="20220"/>
                  <a:pt x="7627" y="20297"/>
                </a:cubicBezTo>
                <a:cubicBezTo>
                  <a:pt x="7620" y="20301"/>
                  <a:pt x="7611" y="20303"/>
                  <a:pt x="7603" y="20303"/>
                </a:cubicBezTo>
                <a:cubicBezTo>
                  <a:pt x="7587" y="20303"/>
                  <a:pt x="7571" y="20296"/>
                  <a:pt x="7562" y="20284"/>
                </a:cubicBezTo>
                <a:cubicBezTo>
                  <a:pt x="7549" y="20265"/>
                  <a:pt x="7556" y="20242"/>
                  <a:pt x="7577" y="20231"/>
                </a:cubicBezTo>
                <a:cubicBezTo>
                  <a:pt x="7734" y="20154"/>
                  <a:pt x="7896" y="20074"/>
                  <a:pt x="8058" y="19992"/>
                </a:cubicBezTo>
                <a:cubicBezTo>
                  <a:pt x="8080" y="19981"/>
                  <a:pt x="8110" y="19986"/>
                  <a:pt x="8123" y="20005"/>
                </a:cubicBezTo>
                <a:cubicBezTo>
                  <a:pt x="8138" y="20022"/>
                  <a:pt x="8130" y="20047"/>
                  <a:pt x="8109" y="20057"/>
                </a:cubicBezTo>
                <a:close/>
                <a:moveTo>
                  <a:pt x="9060" y="19563"/>
                </a:moveTo>
                <a:cubicBezTo>
                  <a:pt x="8901" y="19648"/>
                  <a:pt x="8742" y="19732"/>
                  <a:pt x="8586" y="19813"/>
                </a:cubicBezTo>
                <a:cubicBezTo>
                  <a:pt x="8577" y="19817"/>
                  <a:pt x="8569" y="19819"/>
                  <a:pt x="8560" y="19819"/>
                </a:cubicBezTo>
                <a:cubicBezTo>
                  <a:pt x="8545" y="19819"/>
                  <a:pt x="8529" y="19813"/>
                  <a:pt x="8521" y="19802"/>
                </a:cubicBezTo>
                <a:cubicBezTo>
                  <a:pt x="8506" y="19784"/>
                  <a:pt x="8514" y="19760"/>
                  <a:pt x="8535" y="19749"/>
                </a:cubicBezTo>
                <a:cubicBezTo>
                  <a:pt x="8691" y="19668"/>
                  <a:pt x="8848" y="19585"/>
                  <a:pt x="9009" y="19500"/>
                </a:cubicBezTo>
                <a:cubicBezTo>
                  <a:pt x="9030" y="19488"/>
                  <a:pt x="9059" y="19493"/>
                  <a:pt x="9074" y="19511"/>
                </a:cubicBezTo>
                <a:cubicBezTo>
                  <a:pt x="9089" y="19528"/>
                  <a:pt x="9083" y="19552"/>
                  <a:pt x="9060" y="19563"/>
                </a:cubicBezTo>
                <a:close/>
                <a:moveTo>
                  <a:pt x="9996" y="19048"/>
                </a:moveTo>
                <a:cubicBezTo>
                  <a:pt x="9841" y="19137"/>
                  <a:pt x="9686" y="19224"/>
                  <a:pt x="9531" y="19309"/>
                </a:cubicBezTo>
                <a:cubicBezTo>
                  <a:pt x="9523" y="19314"/>
                  <a:pt x="9515" y="19316"/>
                  <a:pt x="9505" y="19316"/>
                </a:cubicBezTo>
                <a:cubicBezTo>
                  <a:pt x="9489" y="19316"/>
                  <a:pt x="9475" y="19310"/>
                  <a:pt x="9466" y="19299"/>
                </a:cubicBezTo>
                <a:cubicBezTo>
                  <a:pt x="9452" y="19281"/>
                  <a:pt x="9457" y="19258"/>
                  <a:pt x="9478" y="19246"/>
                </a:cubicBezTo>
                <a:cubicBezTo>
                  <a:pt x="9633" y="19161"/>
                  <a:pt x="9787" y="19074"/>
                  <a:pt x="9942" y="18987"/>
                </a:cubicBezTo>
                <a:cubicBezTo>
                  <a:pt x="9964" y="18975"/>
                  <a:pt x="9993" y="18979"/>
                  <a:pt x="10009" y="18996"/>
                </a:cubicBezTo>
                <a:cubicBezTo>
                  <a:pt x="10023" y="19012"/>
                  <a:pt x="10017" y="19036"/>
                  <a:pt x="9996" y="19048"/>
                </a:cubicBezTo>
                <a:close/>
                <a:moveTo>
                  <a:pt x="10911" y="18509"/>
                </a:moveTo>
                <a:cubicBezTo>
                  <a:pt x="10760" y="18601"/>
                  <a:pt x="10608" y="18693"/>
                  <a:pt x="10457" y="18782"/>
                </a:cubicBezTo>
                <a:cubicBezTo>
                  <a:pt x="10448" y="18786"/>
                  <a:pt x="10439" y="18789"/>
                  <a:pt x="10429" y="18789"/>
                </a:cubicBezTo>
                <a:cubicBezTo>
                  <a:pt x="10414" y="18789"/>
                  <a:pt x="10400" y="18783"/>
                  <a:pt x="10390" y="18774"/>
                </a:cubicBezTo>
                <a:cubicBezTo>
                  <a:pt x="10375" y="18756"/>
                  <a:pt x="10380" y="18733"/>
                  <a:pt x="10401" y="18720"/>
                </a:cubicBezTo>
                <a:cubicBezTo>
                  <a:pt x="10553" y="18631"/>
                  <a:pt x="10704" y="18540"/>
                  <a:pt x="10854" y="18449"/>
                </a:cubicBezTo>
                <a:cubicBezTo>
                  <a:pt x="10875" y="18436"/>
                  <a:pt x="10905" y="18439"/>
                  <a:pt x="10920" y="18456"/>
                </a:cubicBezTo>
                <a:cubicBezTo>
                  <a:pt x="10936" y="18473"/>
                  <a:pt x="10931" y="18496"/>
                  <a:pt x="10911" y="18509"/>
                </a:cubicBezTo>
                <a:close/>
                <a:moveTo>
                  <a:pt x="11801" y="17944"/>
                </a:moveTo>
                <a:cubicBezTo>
                  <a:pt x="11655" y="18041"/>
                  <a:pt x="11507" y="18136"/>
                  <a:pt x="11359" y="18231"/>
                </a:cubicBezTo>
                <a:cubicBezTo>
                  <a:pt x="11351" y="18237"/>
                  <a:pt x="11340" y="18239"/>
                  <a:pt x="11330" y="18239"/>
                </a:cubicBezTo>
                <a:cubicBezTo>
                  <a:pt x="11316" y="18239"/>
                  <a:pt x="11302" y="18234"/>
                  <a:pt x="11293" y="18224"/>
                </a:cubicBezTo>
                <a:cubicBezTo>
                  <a:pt x="11277" y="18207"/>
                  <a:pt x="11281" y="18183"/>
                  <a:pt x="11301" y="18170"/>
                </a:cubicBezTo>
                <a:cubicBezTo>
                  <a:pt x="11449" y="18077"/>
                  <a:pt x="11596" y="17981"/>
                  <a:pt x="11742" y="17884"/>
                </a:cubicBezTo>
                <a:cubicBezTo>
                  <a:pt x="11763" y="17871"/>
                  <a:pt x="11791" y="17874"/>
                  <a:pt x="11808" y="17890"/>
                </a:cubicBezTo>
                <a:cubicBezTo>
                  <a:pt x="11824" y="17906"/>
                  <a:pt x="11820" y="17930"/>
                  <a:pt x="11801" y="17944"/>
                </a:cubicBezTo>
                <a:close/>
                <a:moveTo>
                  <a:pt x="12659" y="17346"/>
                </a:moveTo>
                <a:cubicBezTo>
                  <a:pt x="12521" y="17447"/>
                  <a:pt x="12379" y="17548"/>
                  <a:pt x="12234" y="17649"/>
                </a:cubicBezTo>
                <a:cubicBezTo>
                  <a:pt x="12225" y="17655"/>
                  <a:pt x="12213" y="17658"/>
                  <a:pt x="12202" y="17658"/>
                </a:cubicBezTo>
                <a:cubicBezTo>
                  <a:pt x="12189" y="17658"/>
                  <a:pt x="12176" y="17653"/>
                  <a:pt x="12166" y="17644"/>
                </a:cubicBezTo>
                <a:cubicBezTo>
                  <a:pt x="12149" y="17629"/>
                  <a:pt x="12152" y="17604"/>
                  <a:pt x="12171" y="17590"/>
                </a:cubicBezTo>
                <a:cubicBezTo>
                  <a:pt x="12315" y="17490"/>
                  <a:pt x="12458" y="17388"/>
                  <a:pt x="12594" y="17289"/>
                </a:cubicBezTo>
                <a:cubicBezTo>
                  <a:pt x="12613" y="17275"/>
                  <a:pt x="12643" y="17276"/>
                  <a:pt x="12660" y="17292"/>
                </a:cubicBezTo>
                <a:cubicBezTo>
                  <a:pt x="12681" y="17308"/>
                  <a:pt x="12678" y="17333"/>
                  <a:pt x="12659" y="17346"/>
                </a:cubicBezTo>
                <a:close/>
                <a:moveTo>
                  <a:pt x="13476" y="16712"/>
                </a:moveTo>
                <a:cubicBezTo>
                  <a:pt x="13348" y="16818"/>
                  <a:pt x="13212" y="16927"/>
                  <a:pt x="13073" y="17034"/>
                </a:cubicBezTo>
                <a:cubicBezTo>
                  <a:pt x="13064" y="17041"/>
                  <a:pt x="13053" y="17045"/>
                  <a:pt x="13041" y="17045"/>
                </a:cubicBezTo>
                <a:cubicBezTo>
                  <a:pt x="13029" y="17045"/>
                  <a:pt x="13015" y="17041"/>
                  <a:pt x="13007" y="17033"/>
                </a:cubicBezTo>
                <a:cubicBezTo>
                  <a:pt x="12989" y="17017"/>
                  <a:pt x="12990" y="16994"/>
                  <a:pt x="13008" y="16979"/>
                </a:cubicBezTo>
                <a:cubicBezTo>
                  <a:pt x="13147" y="16872"/>
                  <a:pt x="13282" y="16765"/>
                  <a:pt x="13408" y="16659"/>
                </a:cubicBezTo>
                <a:cubicBezTo>
                  <a:pt x="13426" y="16644"/>
                  <a:pt x="13456" y="16643"/>
                  <a:pt x="13474" y="16658"/>
                </a:cubicBezTo>
                <a:cubicBezTo>
                  <a:pt x="13494" y="16673"/>
                  <a:pt x="13495" y="16697"/>
                  <a:pt x="13476" y="16712"/>
                </a:cubicBezTo>
                <a:close/>
                <a:moveTo>
                  <a:pt x="14236" y="16031"/>
                </a:moveTo>
                <a:cubicBezTo>
                  <a:pt x="14119" y="16146"/>
                  <a:pt x="13994" y="16262"/>
                  <a:pt x="13865" y="16378"/>
                </a:cubicBezTo>
                <a:cubicBezTo>
                  <a:pt x="13855" y="16387"/>
                  <a:pt x="13843" y="16391"/>
                  <a:pt x="13830" y="16391"/>
                </a:cubicBezTo>
                <a:cubicBezTo>
                  <a:pt x="13819" y="16391"/>
                  <a:pt x="13807" y="16388"/>
                  <a:pt x="13798" y="16381"/>
                </a:cubicBezTo>
                <a:cubicBezTo>
                  <a:pt x="13779" y="16366"/>
                  <a:pt x="13778" y="16343"/>
                  <a:pt x="13795" y="16327"/>
                </a:cubicBezTo>
                <a:cubicBezTo>
                  <a:pt x="13924" y="16212"/>
                  <a:pt x="14048" y="16097"/>
                  <a:pt x="14163" y="15984"/>
                </a:cubicBezTo>
                <a:cubicBezTo>
                  <a:pt x="14180" y="15967"/>
                  <a:pt x="14209" y="15965"/>
                  <a:pt x="14230" y="15979"/>
                </a:cubicBezTo>
                <a:cubicBezTo>
                  <a:pt x="14250" y="15991"/>
                  <a:pt x="14253" y="16016"/>
                  <a:pt x="14236" y="16031"/>
                </a:cubicBezTo>
                <a:close/>
                <a:moveTo>
                  <a:pt x="14916" y="15298"/>
                </a:moveTo>
                <a:cubicBezTo>
                  <a:pt x="14814" y="15420"/>
                  <a:pt x="14703" y="15545"/>
                  <a:pt x="14589" y="15669"/>
                </a:cubicBezTo>
                <a:lnTo>
                  <a:pt x="14549" y="15648"/>
                </a:lnTo>
                <a:lnTo>
                  <a:pt x="14513" y="15623"/>
                </a:lnTo>
                <a:cubicBezTo>
                  <a:pt x="14626" y="15500"/>
                  <a:pt x="14736" y="15376"/>
                  <a:pt x="14838" y="15254"/>
                </a:cubicBezTo>
                <a:cubicBezTo>
                  <a:pt x="14853" y="15237"/>
                  <a:pt x="14883" y="15233"/>
                  <a:pt x="14904" y="15244"/>
                </a:cubicBezTo>
                <a:cubicBezTo>
                  <a:pt x="14925" y="15257"/>
                  <a:pt x="14931" y="15281"/>
                  <a:pt x="14916" y="15298"/>
                </a:cubicBezTo>
                <a:close/>
                <a:moveTo>
                  <a:pt x="14978" y="9885"/>
                </a:moveTo>
                <a:cubicBezTo>
                  <a:pt x="14968" y="9892"/>
                  <a:pt x="14957" y="9895"/>
                  <a:pt x="14945" y="9895"/>
                </a:cubicBezTo>
                <a:cubicBezTo>
                  <a:pt x="14932" y="9895"/>
                  <a:pt x="14920" y="9891"/>
                  <a:pt x="14910" y="9882"/>
                </a:cubicBezTo>
                <a:cubicBezTo>
                  <a:pt x="14788" y="9774"/>
                  <a:pt x="14654" y="9667"/>
                  <a:pt x="14514" y="9562"/>
                </a:cubicBezTo>
                <a:cubicBezTo>
                  <a:pt x="14495" y="9547"/>
                  <a:pt x="14494" y="9524"/>
                  <a:pt x="14512" y="9508"/>
                </a:cubicBezTo>
                <a:cubicBezTo>
                  <a:pt x="14530" y="9492"/>
                  <a:pt x="14560" y="9491"/>
                  <a:pt x="14578" y="9506"/>
                </a:cubicBezTo>
                <a:cubicBezTo>
                  <a:pt x="14720" y="9612"/>
                  <a:pt x="14856" y="9722"/>
                  <a:pt x="14980" y="9830"/>
                </a:cubicBezTo>
                <a:cubicBezTo>
                  <a:pt x="14998" y="9846"/>
                  <a:pt x="14997" y="9870"/>
                  <a:pt x="14978" y="9885"/>
                </a:cubicBezTo>
                <a:close/>
                <a:moveTo>
                  <a:pt x="15504" y="14514"/>
                </a:moveTo>
                <a:cubicBezTo>
                  <a:pt x="15419" y="14645"/>
                  <a:pt x="15324" y="14780"/>
                  <a:pt x="15224" y="14913"/>
                </a:cubicBezTo>
                <a:cubicBezTo>
                  <a:pt x="15215" y="14924"/>
                  <a:pt x="15200" y="14931"/>
                  <a:pt x="15183" y="14931"/>
                </a:cubicBezTo>
                <a:cubicBezTo>
                  <a:pt x="15174" y="14931"/>
                  <a:pt x="15166" y="14929"/>
                  <a:pt x="15159" y="14925"/>
                </a:cubicBezTo>
                <a:cubicBezTo>
                  <a:pt x="15137" y="14914"/>
                  <a:pt x="15130" y="14891"/>
                  <a:pt x="15143" y="14873"/>
                </a:cubicBezTo>
                <a:cubicBezTo>
                  <a:pt x="15243" y="14741"/>
                  <a:pt x="15336" y="14608"/>
                  <a:pt x="15421" y="14478"/>
                </a:cubicBezTo>
                <a:cubicBezTo>
                  <a:pt x="15433" y="14460"/>
                  <a:pt x="15462" y="14453"/>
                  <a:pt x="15485" y="14462"/>
                </a:cubicBezTo>
                <a:cubicBezTo>
                  <a:pt x="15508" y="14472"/>
                  <a:pt x="15518" y="14496"/>
                  <a:pt x="15504" y="14514"/>
                </a:cubicBezTo>
                <a:close/>
                <a:moveTo>
                  <a:pt x="15626" y="10622"/>
                </a:moveTo>
                <a:cubicBezTo>
                  <a:pt x="15610" y="10622"/>
                  <a:pt x="15595" y="10615"/>
                  <a:pt x="15585" y="10603"/>
                </a:cubicBezTo>
                <a:cubicBezTo>
                  <a:pt x="15492" y="10477"/>
                  <a:pt x="15386" y="10351"/>
                  <a:pt x="15272" y="10229"/>
                </a:cubicBezTo>
                <a:cubicBezTo>
                  <a:pt x="15256" y="10213"/>
                  <a:pt x="15260" y="10188"/>
                  <a:pt x="15280" y="10176"/>
                </a:cubicBezTo>
                <a:cubicBezTo>
                  <a:pt x="15301" y="10163"/>
                  <a:pt x="15331" y="10166"/>
                  <a:pt x="15346" y="10183"/>
                </a:cubicBezTo>
                <a:cubicBezTo>
                  <a:pt x="15463" y="10307"/>
                  <a:pt x="15572" y="10435"/>
                  <a:pt x="15666" y="10564"/>
                </a:cubicBezTo>
                <a:cubicBezTo>
                  <a:pt x="15679" y="10583"/>
                  <a:pt x="15672" y="10606"/>
                  <a:pt x="15650" y="10617"/>
                </a:cubicBezTo>
                <a:cubicBezTo>
                  <a:pt x="15643" y="10620"/>
                  <a:pt x="15634" y="10622"/>
                  <a:pt x="15626" y="10622"/>
                </a:cubicBezTo>
                <a:close/>
                <a:moveTo>
                  <a:pt x="15964" y="13675"/>
                </a:moveTo>
                <a:cubicBezTo>
                  <a:pt x="15904" y="13814"/>
                  <a:pt x="15833" y="13958"/>
                  <a:pt x="15754" y="14101"/>
                </a:cubicBezTo>
                <a:cubicBezTo>
                  <a:pt x="15745" y="14116"/>
                  <a:pt x="15728" y="14124"/>
                  <a:pt x="15710" y="14124"/>
                </a:cubicBezTo>
                <a:cubicBezTo>
                  <a:pt x="15704" y="14124"/>
                  <a:pt x="15697" y="14123"/>
                  <a:pt x="15691" y="14121"/>
                </a:cubicBezTo>
                <a:cubicBezTo>
                  <a:pt x="15667" y="14112"/>
                  <a:pt x="15656" y="14090"/>
                  <a:pt x="15667" y="14070"/>
                </a:cubicBezTo>
                <a:cubicBezTo>
                  <a:pt x="15745" y="13928"/>
                  <a:pt x="15815" y="13787"/>
                  <a:pt x="15875" y="13649"/>
                </a:cubicBezTo>
                <a:cubicBezTo>
                  <a:pt x="15884" y="13630"/>
                  <a:pt x="15911" y="13619"/>
                  <a:pt x="15936" y="13626"/>
                </a:cubicBezTo>
                <a:cubicBezTo>
                  <a:pt x="15961" y="13633"/>
                  <a:pt x="15974" y="13655"/>
                  <a:pt x="15964" y="13675"/>
                </a:cubicBezTo>
                <a:close/>
                <a:moveTo>
                  <a:pt x="15842" y="11004"/>
                </a:moveTo>
                <a:cubicBezTo>
                  <a:pt x="15831" y="10984"/>
                  <a:pt x="15842" y="10962"/>
                  <a:pt x="15866" y="10953"/>
                </a:cubicBezTo>
                <a:cubicBezTo>
                  <a:pt x="15890" y="10944"/>
                  <a:pt x="15917" y="10953"/>
                  <a:pt x="15928" y="10972"/>
                </a:cubicBezTo>
                <a:cubicBezTo>
                  <a:pt x="16005" y="11114"/>
                  <a:pt x="16070" y="11260"/>
                  <a:pt x="16121" y="11407"/>
                </a:cubicBezTo>
                <a:cubicBezTo>
                  <a:pt x="16128" y="11427"/>
                  <a:pt x="16114" y="11449"/>
                  <a:pt x="16089" y="11455"/>
                </a:cubicBezTo>
                <a:cubicBezTo>
                  <a:pt x="16084" y="11456"/>
                  <a:pt x="16080" y="11456"/>
                  <a:pt x="16075" y="11456"/>
                </a:cubicBezTo>
                <a:cubicBezTo>
                  <a:pt x="16055" y="11456"/>
                  <a:pt x="16036" y="11445"/>
                  <a:pt x="16030" y="11427"/>
                </a:cubicBezTo>
                <a:cubicBezTo>
                  <a:pt x="15980" y="11286"/>
                  <a:pt x="15916" y="11142"/>
                  <a:pt x="15842" y="11004"/>
                </a:cubicBezTo>
                <a:close/>
                <a:moveTo>
                  <a:pt x="16128" y="13233"/>
                </a:moveTo>
                <a:cubicBezTo>
                  <a:pt x="16123" y="13251"/>
                  <a:pt x="16104" y="13263"/>
                  <a:pt x="16083" y="13263"/>
                </a:cubicBezTo>
                <a:cubicBezTo>
                  <a:pt x="16079" y="13263"/>
                  <a:pt x="16075" y="13263"/>
                  <a:pt x="16072" y="13262"/>
                </a:cubicBezTo>
                <a:cubicBezTo>
                  <a:pt x="16046" y="13257"/>
                  <a:pt x="16031" y="13236"/>
                  <a:pt x="16037" y="13215"/>
                </a:cubicBezTo>
                <a:cubicBezTo>
                  <a:pt x="16083" y="13065"/>
                  <a:pt x="16117" y="12916"/>
                  <a:pt x="16142" y="12771"/>
                </a:cubicBezTo>
                <a:cubicBezTo>
                  <a:pt x="16145" y="12750"/>
                  <a:pt x="16168" y="12734"/>
                  <a:pt x="16195" y="12737"/>
                </a:cubicBezTo>
                <a:cubicBezTo>
                  <a:pt x="16220" y="12740"/>
                  <a:pt x="16239" y="12760"/>
                  <a:pt x="16236" y="12780"/>
                </a:cubicBezTo>
                <a:cubicBezTo>
                  <a:pt x="16210" y="12929"/>
                  <a:pt x="16175" y="13081"/>
                  <a:pt x="16128" y="13233"/>
                </a:cubicBezTo>
                <a:close/>
                <a:moveTo>
                  <a:pt x="16273" y="12321"/>
                </a:moveTo>
                <a:cubicBezTo>
                  <a:pt x="16273" y="12342"/>
                  <a:pt x="16251" y="12359"/>
                  <a:pt x="16226" y="12359"/>
                </a:cubicBezTo>
                <a:cubicBezTo>
                  <a:pt x="16199" y="12359"/>
                  <a:pt x="16179" y="12341"/>
                  <a:pt x="16179" y="12321"/>
                </a:cubicBezTo>
                <a:lnTo>
                  <a:pt x="16179" y="12307"/>
                </a:lnTo>
                <a:cubicBezTo>
                  <a:pt x="16179" y="12160"/>
                  <a:pt x="16167" y="12013"/>
                  <a:pt x="16143" y="11870"/>
                </a:cubicBezTo>
                <a:cubicBezTo>
                  <a:pt x="16139" y="11850"/>
                  <a:pt x="16157" y="11830"/>
                  <a:pt x="16184" y="11828"/>
                </a:cubicBezTo>
                <a:cubicBezTo>
                  <a:pt x="16210" y="11824"/>
                  <a:pt x="16233" y="11839"/>
                  <a:pt x="16237" y="11861"/>
                </a:cubicBezTo>
                <a:cubicBezTo>
                  <a:pt x="16261" y="12007"/>
                  <a:pt x="16273" y="12158"/>
                  <a:pt x="16273" y="12308"/>
                </a:cubicBezTo>
                <a:lnTo>
                  <a:pt x="16273" y="12321"/>
                </a:ln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3" name="Shape">
            <a:extLst>
              <a:ext uri="{FF2B5EF4-FFF2-40B4-BE49-F238E27FC236}">
                <a16:creationId xmlns="" xmlns:a16="http://schemas.microsoft.com/office/drawing/2014/main" id="{F3F50A14-8C2D-A54F-9E72-3BEE1643E5B1}"/>
              </a:ext>
            </a:extLst>
          </p:cNvPr>
          <p:cNvSpPr/>
          <p:nvPr/>
        </p:nvSpPr>
        <p:spPr>
          <a:xfrm>
            <a:off x="7061817" y="4633953"/>
            <a:ext cx="1082643" cy="1764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9ABC59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" name="Shape">
            <a:extLst>
              <a:ext uri="{FF2B5EF4-FFF2-40B4-BE49-F238E27FC236}">
                <a16:creationId xmlns="" xmlns:a16="http://schemas.microsoft.com/office/drawing/2014/main" id="{0EB4BA80-C44B-B749-9F97-04E9DB5D3FCB}"/>
              </a:ext>
            </a:extLst>
          </p:cNvPr>
          <p:cNvSpPr/>
          <p:nvPr/>
        </p:nvSpPr>
        <p:spPr>
          <a:xfrm>
            <a:off x="9142024" y="3184392"/>
            <a:ext cx="927186" cy="1511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C0382A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="" xmlns:a16="http://schemas.microsoft.com/office/drawing/2014/main" id="{B3526D56-B53F-E84C-80E5-F15651A670AA}"/>
              </a:ext>
            </a:extLst>
          </p:cNvPr>
          <p:cNvSpPr/>
          <p:nvPr/>
        </p:nvSpPr>
        <p:spPr>
          <a:xfrm>
            <a:off x="8454791" y="912101"/>
            <a:ext cx="660612" cy="1076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2B80B9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="" xmlns:a16="http://schemas.microsoft.com/office/drawing/2014/main" id="{961F88D7-D94E-2244-B775-DD1B679EA9E1}"/>
              </a:ext>
            </a:extLst>
          </p:cNvPr>
          <p:cNvSpPr/>
          <p:nvPr/>
        </p:nvSpPr>
        <p:spPr>
          <a:xfrm>
            <a:off x="10301720" y="2227085"/>
            <a:ext cx="836427" cy="1363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0FA184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="" xmlns:a16="http://schemas.microsoft.com/office/drawing/2014/main" id="{E2DD126A-B2F7-AD4E-AF1C-C6C06057294A}"/>
              </a:ext>
            </a:extLst>
          </p:cNvPr>
          <p:cNvSpPr/>
          <p:nvPr/>
        </p:nvSpPr>
        <p:spPr>
          <a:xfrm>
            <a:off x="8204032" y="4022916"/>
            <a:ext cx="963821" cy="1570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F39B13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7" name="Shape">
            <a:extLst>
              <a:ext uri="{FF2B5EF4-FFF2-40B4-BE49-F238E27FC236}">
                <a16:creationId xmlns="" xmlns:a16="http://schemas.microsoft.com/office/drawing/2014/main" id="{3C09870A-C048-CF4D-8F28-396DF3405EF6}"/>
              </a:ext>
            </a:extLst>
          </p:cNvPr>
          <p:cNvSpPr/>
          <p:nvPr/>
        </p:nvSpPr>
        <p:spPr>
          <a:xfrm>
            <a:off x="2165241" y="1924373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9ABC59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F64EB99D-E908-5540-989C-8F8FE3D7B7CA}"/>
              </a:ext>
            </a:extLst>
          </p:cNvPr>
          <p:cNvSpPr txBox="1"/>
          <p:nvPr/>
        </p:nvSpPr>
        <p:spPr>
          <a:xfrm>
            <a:off x="1850205" y="4021118"/>
            <a:ext cx="1059906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2400" b="1" noProof="1" smtClean="0">
                <a:solidFill>
                  <a:srgbClr val="C0382A"/>
                </a:solidFill>
              </a:rPr>
              <a:t>Bridge</a:t>
            </a:r>
            <a:endParaRPr lang="en-US" sz="2400" b="1" noProof="1">
              <a:solidFill>
                <a:srgbClr val="C0382A"/>
              </a:solidFill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="" xmlns:a16="http://schemas.microsoft.com/office/drawing/2014/main" id="{601C9121-5483-2A42-94CB-6ABCB44C4862}"/>
              </a:ext>
            </a:extLst>
          </p:cNvPr>
          <p:cNvSpPr/>
          <p:nvPr/>
        </p:nvSpPr>
        <p:spPr>
          <a:xfrm>
            <a:off x="2165241" y="3216233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C0382A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E87DD4B2-CB31-FA47-954B-84D29AFEF4C2}"/>
              </a:ext>
            </a:extLst>
          </p:cNvPr>
          <p:cNvSpPr txBox="1"/>
          <p:nvPr/>
        </p:nvSpPr>
        <p:spPr>
          <a:xfrm>
            <a:off x="3702225" y="2729257"/>
            <a:ext cx="3089307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rgbClr val="F39B13"/>
                </a:solidFill>
              </a:rPr>
              <a:t>Changing Movements</a:t>
            </a:r>
            <a:endParaRPr lang="en-US" sz="2400" b="1" noProof="1">
              <a:solidFill>
                <a:srgbClr val="F39B13"/>
              </a:solidFill>
            </a:endParaRPr>
          </a:p>
        </p:txBody>
      </p:sp>
      <p:sp>
        <p:nvSpPr>
          <p:cNvPr id="86" name="Shape">
            <a:extLst>
              <a:ext uri="{FF2B5EF4-FFF2-40B4-BE49-F238E27FC236}">
                <a16:creationId xmlns="" xmlns:a16="http://schemas.microsoft.com/office/drawing/2014/main" id="{F3AA2D42-C61A-D545-888B-379BFC030B11}"/>
              </a:ext>
            </a:extLst>
          </p:cNvPr>
          <p:cNvSpPr/>
          <p:nvPr/>
        </p:nvSpPr>
        <p:spPr>
          <a:xfrm>
            <a:off x="4961906" y="1924373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F39B13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75D597C0-41E7-164B-BE3B-6F963FAC4774}"/>
              </a:ext>
            </a:extLst>
          </p:cNvPr>
          <p:cNvSpPr txBox="1"/>
          <p:nvPr/>
        </p:nvSpPr>
        <p:spPr>
          <a:xfrm>
            <a:off x="4255233" y="4035699"/>
            <a:ext cx="1807418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rgbClr val="0FA184"/>
                </a:solidFill>
              </a:rPr>
              <a:t>BRT System</a:t>
            </a:r>
            <a:endParaRPr lang="en-US" sz="2400" b="1" noProof="1">
              <a:solidFill>
                <a:srgbClr val="0FA184"/>
              </a:solidFill>
            </a:endParaRPr>
          </a:p>
        </p:txBody>
      </p:sp>
      <p:sp>
        <p:nvSpPr>
          <p:cNvPr id="90" name="Shape">
            <a:extLst>
              <a:ext uri="{FF2B5EF4-FFF2-40B4-BE49-F238E27FC236}">
                <a16:creationId xmlns="" xmlns:a16="http://schemas.microsoft.com/office/drawing/2014/main" id="{F8A08FE5-2C91-1548-ABF8-2CFF9E9A2A4E}"/>
              </a:ext>
            </a:extLst>
          </p:cNvPr>
          <p:cNvSpPr/>
          <p:nvPr/>
        </p:nvSpPr>
        <p:spPr>
          <a:xfrm>
            <a:off x="4961906" y="3216233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0FA184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E2384662-4A3A-6445-AEBD-E467AEF231F2}"/>
              </a:ext>
            </a:extLst>
          </p:cNvPr>
          <p:cNvSpPr txBox="1"/>
          <p:nvPr/>
        </p:nvSpPr>
        <p:spPr>
          <a:xfrm>
            <a:off x="1514376" y="5421145"/>
            <a:ext cx="1725152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rgbClr val="4B2C50"/>
                </a:solidFill>
              </a:rPr>
              <a:t>Bridge-BRT</a:t>
            </a:r>
            <a:endParaRPr lang="en-US" sz="2400" b="1" noProof="1">
              <a:solidFill>
                <a:srgbClr val="4B2C50"/>
              </a:solidFill>
            </a:endParaRPr>
          </a:p>
        </p:txBody>
      </p:sp>
      <p:sp>
        <p:nvSpPr>
          <p:cNvPr id="94" name="Shape">
            <a:extLst>
              <a:ext uri="{FF2B5EF4-FFF2-40B4-BE49-F238E27FC236}">
                <a16:creationId xmlns="" xmlns:a16="http://schemas.microsoft.com/office/drawing/2014/main" id="{CA348577-1320-1348-B834-41F080B2FCDB}"/>
              </a:ext>
            </a:extLst>
          </p:cNvPr>
          <p:cNvSpPr/>
          <p:nvPr/>
        </p:nvSpPr>
        <p:spPr>
          <a:xfrm>
            <a:off x="2165687" y="4616260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4B2C50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9AF753EC-C271-954C-A1B9-D67AE639FC56}"/>
              </a:ext>
            </a:extLst>
          </p:cNvPr>
          <p:cNvSpPr txBox="1"/>
          <p:nvPr/>
        </p:nvSpPr>
        <p:spPr>
          <a:xfrm>
            <a:off x="3475741" y="5421145"/>
            <a:ext cx="3526928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2400" b="1" noProof="1" smtClean="0">
                <a:solidFill>
                  <a:srgbClr val="2B80B9"/>
                </a:solidFill>
              </a:rPr>
              <a:t>Movements -Bridge -BRT</a:t>
            </a:r>
          </a:p>
        </p:txBody>
      </p:sp>
      <p:sp>
        <p:nvSpPr>
          <p:cNvPr id="98" name="Shape">
            <a:extLst>
              <a:ext uri="{FF2B5EF4-FFF2-40B4-BE49-F238E27FC236}">
                <a16:creationId xmlns="" xmlns:a16="http://schemas.microsoft.com/office/drawing/2014/main" id="{FB77B0C0-5241-D744-9EE5-3480D60B8C46}"/>
              </a:ext>
            </a:extLst>
          </p:cNvPr>
          <p:cNvSpPr/>
          <p:nvPr/>
        </p:nvSpPr>
        <p:spPr>
          <a:xfrm>
            <a:off x="4961906" y="4616260"/>
            <a:ext cx="429834" cy="70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2B80B9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9" name="Shape">
            <a:extLst>
              <a:ext uri="{FF2B5EF4-FFF2-40B4-BE49-F238E27FC236}">
                <a16:creationId xmlns="" xmlns:a16="http://schemas.microsoft.com/office/drawing/2014/main" id="{C81228AA-D5B5-2743-A55E-2BA837DAF2E3}"/>
              </a:ext>
            </a:extLst>
          </p:cNvPr>
          <p:cNvSpPr/>
          <p:nvPr/>
        </p:nvSpPr>
        <p:spPr>
          <a:xfrm>
            <a:off x="9358197" y="1450453"/>
            <a:ext cx="740678" cy="1207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2968"/>
                  <a:pt x="0" y="6626"/>
                </a:cubicBezTo>
                <a:cubicBezTo>
                  <a:pt x="0" y="10287"/>
                  <a:pt x="10800" y="21600"/>
                  <a:pt x="10800" y="21600"/>
                </a:cubicBezTo>
                <a:cubicBezTo>
                  <a:pt x="10800" y="21600"/>
                  <a:pt x="21600" y="10287"/>
                  <a:pt x="21600" y="6626"/>
                </a:cubicBezTo>
                <a:cubicBezTo>
                  <a:pt x="21600" y="2968"/>
                  <a:pt x="16767" y="0"/>
                  <a:pt x="10800" y="0"/>
                </a:cubicBezTo>
                <a:close/>
                <a:moveTo>
                  <a:pt x="10800" y="10492"/>
                </a:moveTo>
                <a:cubicBezTo>
                  <a:pt x="7754" y="10492"/>
                  <a:pt x="5287" y="8976"/>
                  <a:pt x="5287" y="7110"/>
                </a:cubicBezTo>
                <a:cubicBezTo>
                  <a:pt x="5287" y="5240"/>
                  <a:pt x="7757" y="3727"/>
                  <a:pt x="10800" y="3727"/>
                </a:cubicBezTo>
                <a:cubicBezTo>
                  <a:pt x="13846" y="3727"/>
                  <a:pt x="16313" y="5243"/>
                  <a:pt x="16313" y="7110"/>
                </a:cubicBezTo>
                <a:cubicBezTo>
                  <a:pt x="16313" y="8979"/>
                  <a:pt x="13846" y="10492"/>
                  <a:pt x="10800" y="10492"/>
                </a:cubicBezTo>
                <a:close/>
              </a:path>
            </a:pathLst>
          </a:custGeom>
          <a:solidFill>
            <a:srgbClr val="4B2C50"/>
          </a:solidFill>
          <a:ln w="381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100" name="TextBox 99">
            <a:extLst>
              <a:ext uri="{FF2B5EF4-FFF2-40B4-BE49-F238E27FC236}">
                <a16:creationId xmlns="" xmlns:a16="http://schemas.microsoft.com/office/drawing/2014/main" id="{CD96B125-83B3-2941-95FB-2A43DD3F5BC2}"/>
              </a:ext>
            </a:extLst>
          </p:cNvPr>
          <p:cNvSpPr txBox="1"/>
          <p:nvPr/>
        </p:nvSpPr>
        <p:spPr>
          <a:xfrm>
            <a:off x="8634254" y="10795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2B80B9"/>
                </a:solidFill>
              </a:rPr>
              <a:t>6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764F1EC0-718B-0448-9E2B-D9B3A5CE8393}"/>
              </a:ext>
            </a:extLst>
          </p:cNvPr>
          <p:cNvSpPr txBox="1"/>
          <p:nvPr/>
        </p:nvSpPr>
        <p:spPr>
          <a:xfrm>
            <a:off x="9573289" y="16090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4B2C50"/>
                </a:solidFill>
              </a:rPr>
              <a:t>5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55B3657B-EF49-2B46-83F8-F3A5311C2EF0}"/>
              </a:ext>
            </a:extLst>
          </p:cNvPr>
          <p:cNvSpPr txBox="1"/>
          <p:nvPr/>
        </p:nvSpPr>
        <p:spPr>
          <a:xfrm>
            <a:off x="10549854" y="23829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FA184"/>
                </a:solidFill>
              </a:rPr>
              <a:t>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42865579-DBA9-7C4C-9F06-735EF3B6431D}"/>
              </a:ext>
            </a:extLst>
          </p:cNvPr>
          <p:cNvSpPr txBox="1"/>
          <p:nvPr/>
        </p:nvSpPr>
        <p:spPr>
          <a:xfrm>
            <a:off x="9426052" y="3328734"/>
            <a:ext cx="367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382A"/>
                </a:solidFill>
              </a:rPr>
              <a:t>3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14C87543-0BB4-3F48-BFC9-841374C81B70}"/>
              </a:ext>
            </a:extLst>
          </p:cNvPr>
          <p:cNvSpPr txBox="1"/>
          <p:nvPr/>
        </p:nvSpPr>
        <p:spPr>
          <a:xfrm>
            <a:off x="8503963" y="4219314"/>
            <a:ext cx="393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39B13"/>
                </a:solidFill>
              </a:rPr>
              <a:t>2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BE211BD9-795B-EC4D-AD91-BD6461518FCA}"/>
              </a:ext>
            </a:extLst>
          </p:cNvPr>
          <p:cNvSpPr txBox="1"/>
          <p:nvPr/>
        </p:nvSpPr>
        <p:spPr>
          <a:xfrm>
            <a:off x="7393785" y="4849607"/>
            <a:ext cx="418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9ABC59"/>
                </a:solidFill>
              </a:rPr>
              <a:t>1</a:t>
            </a:r>
          </a:p>
        </p:txBody>
      </p:sp>
      <p:sp>
        <p:nvSpPr>
          <p:cNvPr id="43" name="Teardrop 42">
            <a:extLst>
              <a:ext uri="{FF2B5EF4-FFF2-40B4-BE49-F238E27FC236}">
                <a16:creationId xmlns="" xmlns:a16="http://schemas.microsoft.com/office/drawing/2014/main" id="{004F863C-DBA0-BF45-B6F4-F7938BF35AC2}"/>
              </a:ext>
            </a:extLst>
          </p:cNvPr>
          <p:cNvSpPr/>
          <p:nvPr/>
        </p:nvSpPr>
        <p:spPr>
          <a:xfrm rot="8100000">
            <a:off x="3427959" y="182217"/>
            <a:ext cx="735142" cy="747670"/>
          </a:xfrm>
          <a:prstGeom prst="teardrop">
            <a:avLst>
              <a:gd name="adj" fmla="val 106920"/>
            </a:avLst>
          </a:prstGeom>
          <a:solidFill>
            <a:schemeClr val="bg1"/>
          </a:solidFill>
          <a:ln w="34925">
            <a:solidFill>
              <a:srgbClr val="2B8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Graphic 21" descr="Light bulb">
            <a:extLst>
              <a:ext uri="{FF2B5EF4-FFF2-40B4-BE49-F238E27FC236}">
                <a16:creationId xmlns="" xmlns:a16="http://schemas.microsoft.com/office/drawing/2014/main" id="{BE510E00-2E27-9B4A-AB21-8B8572BCB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24557" y="239560"/>
            <a:ext cx="733410" cy="73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58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410484" y="2232921"/>
            <a:ext cx="1263487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1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442854" y="1973943"/>
            <a:ext cx="3134475" cy="617716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A7D2D3-ACFD-CF42-84BE-057DC68838D8}"/>
              </a:ext>
            </a:extLst>
          </p:cNvPr>
          <p:cNvSpPr/>
          <p:nvPr/>
        </p:nvSpPr>
        <p:spPr>
          <a:xfrm>
            <a:off x="6546043" y="2793550"/>
            <a:ext cx="5191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b="1" noProof="1" smtClean="0"/>
              <a:t>Keep </a:t>
            </a:r>
            <a:r>
              <a:rPr lang="en-US" sz="2400" b="1" noProof="1"/>
              <a:t>existing </a:t>
            </a:r>
            <a:r>
              <a:rPr lang="en-US" sz="2400" b="1" noProof="1" smtClean="0"/>
              <a:t>network </a:t>
            </a:r>
            <a:r>
              <a:rPr lang="en-US" sz="2400" b="1" noProof="1"/>
              <a:t>as </a:t>
            </a:r>
            <a:r>
              <a:rPr lang="en-US" sz="2400" b="1" noProof="1" smtClean="0"/>
              <a:t>the same</a:t>
            </a:r>
            <a:endParaRPr lang="en-US" sz="2400" b="1" noProof="1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6352828" y="2051968"/>
            <a:ext cx="1678665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noProof="1" smtClean="0">
                <a:solidFill>
                  <a:schemeClr val="bg1"/>
                </a:solidFill>
              </a:rPr>
              <a:t>Do nothing</a:t>
            </a:r>
            <a:endParaRPr lang="en-US" sz="2400" b="1" noProof="1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ONE</a:t>
            </a:r>
            <a:r>
              <a:rPr lang="en-US" sz="54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84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4243" y="-1058780"/>
            <a:ext cx="15176179" cy="895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86746" y="137247"/>
            <a:ext cx="5479667" cy="7078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Do nothing Scenario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6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rgbClr val="F39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405675" y="2232921"/>
            <a:ext cx="1273105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2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442856" y="1973943"/>
            <a:ext cx="4978861" cy="617716"/>
          </a:xfrm>
          <a:prstGeom prst="homePlate">
            <a:avLst/>
          </a:prstGeom>
          <a:solidFill>
            <a:srgbClr val="F39B13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6302510" y="2070425"/>
            <a:ext cx="3738524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</a:rPr>
              <a:t>Changing movements only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BA7D2D3-ACFD-CF42-84BE-057DC68838D8}"/>
              </a:ext>
            </a:extLst>
          </p:cNvPr>
          <p:cNvSpPr/>
          <p:nvPr/>
        </p:nvSpPr>
        <p:spPr>
          <a:xfrm>
            <a:off x="6546042" y="2837880"/>
            <a:ext cx="51615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b="1" noProof="1"/>
              <a:t>Propose redirection for some traffic movements as explained </a:t>
            </a:r>
            <a:r>
              <a:rPr lang="en-US" sz="2400" b="1" noProof="1" smtClean="0"/>
              <a:t>in the report.</a:t>
            </a:r>
            <a:endParaRPr lang="en-US" sz="2400" b="1" noProof="1"/>
          </a:p>
        </p:txBody>
      </p:sp>
    </p:spTree>
    <p:extLst>
      <p:ext uri="{BB962C8B-B14F-4D97-AF65-F5344CB8AC3E}">
        <p14:creationId xmlns:p14="http://schemas.microsoft.com/office/powerpoint/2010/main" val="254564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4480" y="-1074421"/>
            <a:ext cx="15201900" cy="887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8523" y="163508"/>
            <a:ext cx="10163891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Changing movements only - scenario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38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541155" y="2080944"/>
            <a:ext cx="1273105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3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522802" y="1973943"/>
            <a:ext cx="2394859" cy="617716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A7D2D3-ACFD-CF42-84BE-057DC68838D8}"/>
              </a:ext>
            </a:extLst>
          </p:cNvPr>
          <p:cNvSpPr/>
          <p:nvPr/>
        </p:nvSpPr>
        <p:spPr>
          <a:xfrm>
            <a:off x="6546042" y="2837880"/>
            <a:ext cx="5161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b="1" noProof="1" smtClean="0"/>
              <a:t> For U-turns corresponding to ministries complex and Matorat.</a:t>
            </a:r>
            <a:endParaRPr lang="en-US" sz="2400" b="1" noProof="1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6293356" y="2053042"/>
            <a:ext cx="1059906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</a:rPr>
              <a:t>Bridge</a:t>
            </a:r>
            <a:endParaRPr lang="en-US" sz="2400" b="1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2229" y="-1012371"/>
            <a:ext cx="15120258" cy="886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7292" y="163508"/>
            <a:ext cx="5437415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Bridge</a:t>
            </a:r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scenario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377952" y="2083827"/>
            <a:ext cx="1335622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4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522801" y="1973943"/>
            <a:ext cx="2772112" cy="617716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A7D2D3-ACFD-CF42-84BE-057DC68838D8}"/>
              </a:ext>
            </a:extLst>
          </p:cNvPr>
          <p:cNvSpPr/>
          <p:nvPr/>
        </p:nvSpPr>
        <p:spPr>
          <a:xfrm>
            <a:off x="6546042" y="2837880"/>
            <a:ext cx="52758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400" b="1" noProof="1" smtClean="0"/>
              <a:t> Reducing Traffic volume coming and leaving east and west terminals near CBD</a:t>
            </a:r>
            <a:endParaRPr lang="en-US" sz="2400" b="1" noProof="1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6204661" y="2053042"/>
            <a:ext cx="1807418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</a:rPr>
              <a:t>BRT System</a:t>
            </a:r>
            <a:endParaRPr lang="en-US" sz="2400" b="1" noProof="1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7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6902163" y="1382796"/>
            <a:ext cx="3765837" cy="5475204"/>
          </a:xfrm>
          <a:custGeom>
            <a:avLst/>
            <a:gdLst>
              <a:gd name="connsiteX0" fmla="*/ 0 w 3765837"/>
              <a:gd name="connsiteY0" fmla="*/ 0 h 5331668"/>
              <a:gd name="connsiteX1" fmla="*/ 308040 w 3765837"/>
              <a:gd name="connsiteY1" fmla="*/ 0 h 5331668"/>
              <a:gd name="connsiteX2" fmla="*/ 3765837 w 3765837"/>
              <a:gd name="connsiteY2" fmla="*/ 3457797 h 5331668"/>
              <a:gd name="connsiteX3" fmla="*/ 3765837 w 3765837"/>
              <a:gd name="connsiteY3" fmla="*/ 5331668 h 5331668"/>
              <a:gd name="connsiteX4" fmla="*/ 0 w 3765837"/>
              <a:gd name="connsiteY4" fmla="*/ 5331668 h 5331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5837" h="5331668">
                <a:moveTo>
                  <a:pt x="0" y="0"/>
                </a:moveTo>
                <a:lnTo>
                  <a:pt x="308040" y="0"/>
                </a:lnTo>
                <a:lnTo>
                  <a:pt x="3765837" y="3457797"/>
                </a:lnTo>
                <a:lnTo>
                  <a:pt x="3765837" y="5331668"/>
                </a:lnTo>
                <a:lnTo>
                  <a:pt x="0" y="533166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6361" y="224406"/>
            <a:ext cx="7694645" cy="61761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Introduction</a:t>
            </a:r>
            <a:endParaRPr lang="en-US" b="1" dirty="0"/>
          </a:p>
        </p:txBody>
      </p:sp>
      <p:sp>
        <p:nvSpPr>
          <p:cNvPr id="5" name="Freeform 4"/>
          <p:cNvSpPr/>
          <p:nvPr/>
        </p:nvSpPr>
        <p:spPr>
          <a:xfrm>
            <a:off x="3959043" y="1074058"/>
            <a:ext cx="4489282" cy="5783942"/>
          </a:xfrm>
          <a:custGeom>
            <a:avLst/>
            <a:gdLst>
              <a:gd name="connsiteX0" fmla="*/ 323604 w 4522224"/>
              <a:gd name="connsiteY0" fmla="*/ 6062148 h 6062148"/>
              <a:gd name="connsiteX1" fmla="*/ 376944 w 4522224"/>
              <a:gd name="connsiteY1" fmla="*/ 5924988 h 6062148"/>
              <a:gd name="connsiteX2" fmla="*/ 437904 w 4522224"/>
              <a:gd name="connsiteY2" fmla="*/ 5780208 h 6062148"/>
              <a:gd name="connsiteX3" fmla="*/ 468384 w 4522224"/>
              <a:gd name="connsiteY3" fmla="*/ 5665908 h 6062148"/>
              <a:gd name="connsiteX4" fmla="*/ 506484 w 4522224"/>
              <a:gd name="connsiteY4" fmla="*/ 5612568 h 6062148"/>
              <a:gd name="connsiteX5" fmla="*/ 536964 w 4522224"/>
              <a:gd name="connsiteY5" fmla="*/ 5521128 h 6062148"/>
              <a:gd name="connsiteX6" fmla="*/ 559824 w 4522224"/>
              <a:gd name="connsiteY6" fmla="*/ 5353488 h 6062148"/>
              <a:gd name="connsiteX7" fmla="*/ 597924 w 4522224"/>
              <a:gd name="connsiteY7" fmla="*/ 5223948 h 6062148"/>
              <a:gd name="connsiteX8" fmla="*/ 620784 w 4522224"/>
              <a:gd name="connsiteY8" fmla="*/ 5178228 h 6062148"/>
              <a:gd name="connsiteX9" fmla="*/ 696984 w 4522224"/>
              <a:gd name="connsiteY9" fmla="*/ 5071548 h 6062148"/>
              <a:gd name="connsiteX10" fmla="*/ 712224 w 4522224"/>
              <a:gd name="connsiteY10" fmla="*/ 5063928 h 6062148"/>
              <a:gd name="connsiteX11" fmla="*/ 704604 w 4522224"/>
              <a:gd name="connsiteY11" fmla="*/ 5025828 h 6062148"/>
              <a:gd name="connsiteX12" fmla="*/ 696984 w 4522224"/>
              <a:gd name="connsiteY12" fmla="*/ 5002968 h 6062148"/>
              <a:gd name="connsiteX13" fmla="*/ 963684 w 4522224"/>
              <a:gd name="connsiteY13" fmla="*/ 4682928 h 6062148"/>
              <a:gd name="connsiteX14" fmla="*/ 956064 w 4522224"/>
              <a:gd name="connsiteY14" fmla="*/ 4644828 h 6062148"/>
              <a:gd name="connsiteX15" fmla="*/ 1337064 w 4522224"/>
              <a:gd name="connsiteY15" fmla="*/ 4172388 h 6062148"/>
              <a:gd name="connsiteX16" fmla="*/ 1253244 w 4522224"/>
              <a:gd name="connsiteY16" fmla="*/ 4012368 h 6062148"/>
              <a:gd name="connsiteX17" fmla="*/ 1199904 w 4522224"/>
              <a:gd name="connsiteY17" fmla="*/ 3928548 h 6062148"/>
              <a:gd name="connsiteX18" fmla="*/ 1169424 w 4522224"/>
              <a:gd name="connsiteY18" fmla="*/ 3768528 h 6062148"/>
              <a:gd name="connsiteX19" fmla="*/ 1146564 w 4522224"/>
              <a:gd name="connsiteY19" fmla="*/ 3699948 h 6062148"/>
              <a:gd name="connsiteX20" fmla="*/ 1138944 w 4522224"/>
              <a:gd name="connsiteY20" fmla="*/ 3669468 h 6062148"/>
              <a:gd name="connsiteX21" fmla="*/ 1062744 w 4522224"/>
              <a:gd name="connsiteY21" fmla="*/ 3661848 h 6062148"/>
              <a:gd name="connsiteX22" fmla="*/ 933204 w 4522224"/>
              <a:gd name="connsiteY22" fmla="*/ 3669468 h 6062148"/>
              <a:gd name="connsiteX23" fmla="*/ 826524 w 4522224"/>
              <a:gd name="connsiteY23" fmla="*/ 3692328 h 6062148"/>
              <a:gd name="connsiteX24" fmla="*/ 605544 w 4522224"/>
              <a:gd name="connsiteY24" fmla="*/ 3738048 h 6062148"/>
              <a:gd name="connsiteX25" fmla="*/ 384564 w 4522224"/>
              <a:gd name="connsiteY25" fmla="*/ 3638988 h 6062148"/>
              <a:gd name="connsiteX26" fmla="*/ 376944 w 4522224"/>
              <a:gd name="connsiteY26" fmla="*/ 3326568 h 6062148"/>
              <a:gd name="connsiteX27" fmla="*/ 415044 w 4522224"/>
              <a:gd name="connsiteY27" fmla="*/ 3250368 h 6062148"/>
              <a:gd name="connsiteX28" fmla="*/ 415044 w 4522224"/>
              <a:gd name="connsiteY28" fmla="*/ 3227508 h 6062148"/>
              <a:gd name="connsiteX29" fmla="*/ 384564 w 4522224"/>
              <a:gd name="connsiteY29" fmla="*/ 3166548 h 6062148"/>
              <a:gd name="connsiteX30" fmla="*/ 361704 w 4522224"/>
              <a:gd name="connsiteY30" fmla="*/ 3166548 h 6062148"/>
              <a:gd name="connsiteX31" fmla="*/ 346464 w 4522224"/>
              <a:gd name="connsiteY31" fmla="*/ 3105588 h 6062148"/>
              <a:gd name="connsiteX32" fmla="*/ 392184 w 4522224"/>
              <a:gd name="connsiteY32" fmla="*/ 3021768 h 6062148"/>
              <a:gd name="connsiteX33" fmla="*/ 483624 w 4522224"/>
              <a:gd name="connsiteY33" fmla="*/ 2998908 h 6062148"/>
              <a:gd name="connsiteX34" fmla="*/ 460764 w 4522224"/>
              <a:gd name="connsiteY34" fmla="*/ 2930328 h 6062148"/>
              <a:gd name="connsiteX35" fmla="*/ 430284 w 4522224"/>
              <a:gd name="connsiteY35" fmla="*/ 2930328 h 6062148"/>
              <a:gd name="connsiteX36" fmla="*/ 384564 w 4522224"/>
              <a:gd name="connsiteY36" fmla="*/ 2930328 h 6062148"/>
              <a:gd name="connsiteX37" fmla="*/ 300744 w 4522224"/>
              <a:gd name="connsiteY37" fmla="*/ 2876988 h 6062148"/>
              <a:gd name="connsiteX38" fmla="*/ 315984 w 4522224"/>
              <a:gd name="connsiteY38" fmla="*/ 2846508 h 6062148"/>
              <a:gd name="connsiteX39" fmla="*/ 323604 w 4522224"/>
              <a:gd name="connsiteY39" fmla="*/ 2793168 h 6062148"/>
              <a:gd name="connsiteX40" fmla="*/ 308364 w 4522224"/>
              <a:gd name="connsiteY40" fmla="*/ 2732208 h 6062148"/>
              <a:gd name="connsiteX41" fmla="*/ 262644 w 4522224"/>
              <a:gd name="connsiteY41" fmla="*/ 2671248 h 6062148"/>
              <a:gd name="connsiteX42" fmla="*/ 171204 w 4522224"/>
              <a:gd name="connsiteY42" fmla="*/ 2656008 h 6062148"/>
              <a:gd name="connsiteX43" fmla="*/ 49284 w 4522224"/>
              <a:gd name="connsiteY43" fmla="*/ 2610288 h 6062148"/>
              <a:gd name="connsiteX44" fmla="*/ 18804 w 4522224"/>
              <a:gd name="connsiteY44" fmla="*/ 2556948 h 6062148"/>
              <a:gd name="connsiteX45" fmla="*/ 3564 w 4522224"/>
              <a:gd name="connsiteY45" fmla="*/ 2488368 h 6062148"/>
              <a:gd name="connsiteX46" fmla="*/ 87384 w 4522224"/>
              <a:gd name="connsiteY46" fmla="*/ 2335968 h 6062148"/>
              <a:gd name="connsiteX47" fmla="*/ 216924 w 4522224"/>
              <a:gd name="connsiteY47" fmla="*/ 2175948 h 6062148"/>
              <a:gd name="connsiteX48" fmla="*/ 277884 w 4522224"/>
              <a:gd name="connsiteY48" fmla="*/ 2084508 h 6062148"/>
              <a:gd name="connsiteX49" fmla="*/ 323604 w 4522224"/>
              <a:gd name="connsiteY49" fmla="*/ 1977828 h 6062148"/>
              <a:gd name="connsiteX50" fmla="*/ 354084 w 4522224"/>
              <a:gd name="connsiteY50" fmla="*/ 1871148 h 6062148"/>
              <a:gd name="connsiteX51" fmla="*/ 369324 w 4522224"/>
              <a:gd name="connsiteY51" fmla="*/ 1810188 h 6062148"/>
              <a:gd name="connsiteX52" fmla="*/ 338844 w 4522224"/>
              <a:gd name="connsiteY52" fmla="*/ 1756848 h 6062148"/>
              <a:gd name="connsiteX53" fmla="*/ 323604 w 4522224"/>
              <a:gd name="connsiteY53" fmla="*/ 1680648 h 6062148"/>
              <a:gd name="connsiteX54" fmla="*/ 407424 w 4522224"/>
              <a:gd name="connsiteY54" fmla="*/ 1474908 h 6062148"/>
              <a:gd name="connsiteX55" fmla="*/ 437904 w 4522224"/>
              <a:gd name="connsiteY55" fmla="*/ 1307268 h 6062148"/>
              <a:gd name="connsiteX56" fmla="*/ 460764 w 4522224"/>
              <a:gd name="connsiteY56" fmla="*/ 1192968 h 6062148"/>
              <a:gd name="connsiteX57" fmla="*/ 498864 w 4522224"/>
              <a:gd name="connsiteY57" fmla="*/ 1055808 h 6062148"/>
              <a:gd name="connsiteX58" fmla="*/ 552204 w 4522224"/>
              <a:gd name="connsiteY58" fmla="*/ 888168 h 6062148"/>
              <a:gd name="connsiteX59" fmla="*/ 498864 w 4522224"/>
              <a:gd name="connsiteY59" fmla="*/ 888168 h 6062148"/>
              <a:gd name="connsiteX60" fmla="*/ 407424 w 4522224"/>
              <a:gd name="connsiteY60" fmla="*/ 834828 h 6062148"/>
              <a:gd name="connsiteX61" fmla="*/ 323604 w 4522224"/>
              <a:gd name="connsiteY61" fmla="*/ 789108 h 6062148"/>
              <a:gd name="connsiteX62" fmla="*/ 255024 w 4522224"/>
              <a:gd name="connsiteY62" fmla="*/ 773868 h 6062148"/>
              <a:gd name="connsiteX63" fmla="*/ 209304 w 4522224"/>
              <a:gd name="connsiteY63" fmla="*/ 751008 h 6062148"/>
              <a:gd name="connsiteX64" fmla="*/ 255024 w 4522224"/>
              <a:gd name="connsiteY64" fmla="*/ 674808 h 6062148"/>
              <a:gd name="connsiteX65" fmla="*/ 369324 w 4522224"/>
              <a:gd name="connsiteY65" fmla="*/ 606228 h 6062148"/>
              <a:gd name="connsiteX66" fmla="*/ 552204 w 4522224"/>
              <a:gd name="connsiteY66" fmla="*/ 507168 h 6062148"/>
              <a:gd name="connsiteX67" fmla="*/ 651264 w 4522224"/>
              <a:gd name="connsiteY67" fmla="*/ 423348 h 6062148"/>
              <a:gd name="connsiteX68" fmla="*/ 887484 w 4522224"/>
              <a:gd name="connsiteY68" fmla="*/ 232848 h 6062148"/>
              <a:gd name="connsiteX69" fmla="*/ 1169424 w 4522224"/>
              <a:gd name="connsiteY69" fmla="*/ 80448 h 6062148"/>
              <a:gd name="connsiteX70" fmla="*/ 1588524 w 4522224"/>
              <a:gd name="connsiteY70" fmla="*/ 11868 h 6062148"/>
              <a:gd name="connsiteX71" fmla="*/ 1939044 w 4522224"/>
              <a:gd name="connsiteY71" fmla="*/ 4248 h 6062148"/>
              <a:gd name="connsiteX72" fmla="*/ 2167644 w 4522224"/>
              <a:gd name="connsiteY72" fmla="*/ 4248 h 6062148"/>
              <a:gd name="connsiteX73" fmla="*/ 2388624 w 4522224"/>
              <a:gd name="connsiteY73" fmla="*/ 57588 h 6062148"/>
              <a:gd name="connsiteX74" fmla="*/ 2662944 w 4522224"/>
              <a:gd name="connsiteY74" fmla="*/ 133788 h 6062148"/>
              <a:gd name="connsiteX75" fmla="*/ 2815344 w 4522224"/>
              <a:gd name="connsiteY75" fmla="*/ 202368 h 6062148"/>
              <a:gd name="connsiteX76" fmla="*/ 3097284 w 4522224"/>
              <a:gd name="connsiteY76" fmla="*/ 400488 h 6062148"/>
              <a:gd name="connsiteX77" fmla="*/ 3280164 w 4522224"/>
              <a:gd name="connsiteY77" fmla="*/ 651948 h 6062148"/>
              <a:gd name="connsiteX78" fmla="*/ 3402084 w 4522224"/>
              <a:gd name="connsiteY78" fmla="*/ 918648 h 6062148"/>
              <a:gd name="connsiteX79" fmla="*/ 3470664 w 4522224"/>
              <a:gd name="connsiteY79" fmla="*/ 1238688 h 6062148"/>
              <a:gd name="connsiteX80" fmla="*/ 3501144 w 4522224"/>
              <a:gd name="connsiteY80" fmla="*/ 1543488 h 6062148"/>
              <a:gd name="connsiteX81" fmla="*/ 3501144 w 4522224"/>
              <a:gd name="connsiteY81" fmla="*/ 1962588 h 6062148"/>
              <a:gd name="connsiteX82" fmla="*/ 3333504 w 4522224"/>
              <a:gd name="connsiteY82" fmla="*/ 2305488 h 6062148"/>
              <a:gd name="connsiteX83" fmla="*/ 3249684 w 4522224"/>
              <a:gd name="connsiteY83" fmla="*/ 2473128 h 6062148"/>
              <a:gd name="connsiteX84" fmla="*/ 3127764 w 4522224"/>
              <a:gd name="connsiteY84" fmla="*/ 2663628 h 6062148"/>
              <a:gd name="connsiteX85" fmla="*/ 3066804 w 4522224"/>
              <a:gd name="connsiteY85" fmla="*/ 2838888 h 6062148"/>
              <a:gd name="connsiteX86" fmla="*/ 3059184 w 4522224"/>
              <a:gd name="connsiteY86" fmla="*/ 2915088 h 6062148"/>
              <a:gd name="connsiteX87" fmla="*/ 3013464 w 4522224"/>
              <a:gd name="connsiteY87" fmla="*/ 3014148 h 6062148"/>
              <a:gd name="connsiteX88" fmla="*/ 2975364 w 4522224"/>
              <a:gd name="connsiteY88" fmla="*/ 3082728 h 6062148"/>
              <a:gd name="connsiteX89" fmla="*/ 2952504 w 4522224"/>
              <a:gd name="connsiteY89" fmla="*/ 3120828 h 6062148"/>
              <a:gd name="connsiteX90" fmla="*/ 2952504 w 4522224"/>
              <a:gd name="connsiteY90" fmla="*/ 3555168 h 6062148"/>
              <a:gd name="connsiteX91" fmla="*/ 2952504 w 4522224"/>
              <a:gd name="connsiteY91" fmla="*/ 3562788 h 6062148"/>
              <a:gd name="connsiteX92" fmla="*/ 3005844 w 4522224"/>
              <a:gd name="connsiteY92" fmla="*/ 3539928 h 6062148"/>
              <a:gd name="connsiteX93" fmla="*/ 3059184 w 4522224"/>
              <a:gd name="connsiteY93" fmla="*/ 3562788 h 6062148"/>
              <a:gd name="connsiteX94" fmla="*/ 3104904 w 4522224"/>
              <a:gd name="connsiteY94" fmla="*/ 3570408 h 6062148"/>
              <a:gd name="connsiteX95" fmla="*/ 3135384 w 4522224"/>
              <a:gd name="connsiteY95" fmla="*/ 3631368 h 6062148"/>
              <a:gd name="connsiteX96" fmla="*/ 3112524 w 4522224"/>
              <a:gd name="connsiteY96" fmla="*/ 3738048 h 6062148"/>
              <a:gd name="connsiteX97" fmla="*/ 3120144 w 4522224"/>
              <a:gd name="connsiteY97" fmla="*/ 4103808 h 6062148"/>
              <a:gd name="connsiteX98" fmla="*/ 3112524 w 4522224"/>
              <a:gd name="connsiteY98" fmla="*/ 4119048 h 6062148"/>
              <a:gd name="connsiteX99" fmla="*/ 3158244 w 4522224"/>
              <a:gd name="connsiteY99" fmla="*/ 4157148 h 6062148"/>
              <a:gd name="connsiteX100" fmla="*/ 3196344 w 4522224"/>
              <a:gd name="connsiteY100" fmla="*/ 4164768 h 6062148"/>
              <a:gd name="connsiteX101" fmla="*/ 3226824 w 4522224"/>
              <a:gd name="connsiteY101" fmla="*/ 4172388 h 6062148"/>
              <a:gd name="connsiteX102" fmla="*/ 3280164 w 4522224"/>
              <a:gd name="connsiteY102" fmla="*/ 4294308 h 6062148"/>
              <a:gd name="connsiteX103" fmla="*/ 3295404 w 4522224"/>
              <a:gd name="connsiteY103" fmla="*/ 4347648 h 6062148"/>
              <a:gd name="connsiteX104" fmla="*/ 3325884 w 4522224"/>
              <a:gd name="connsiteY104" fmla="*/ 4408608 h 6062148"/>
              <a:gd name="connsiteX105" fmla="*/ 3546864 w 4522224"/>
              <a:gd name="connsiteY105" fmla="*/ 4644828 h 6062148"/>
              <a:gd name="connsiteX106" fmla="*/ 3882144 w 4522224"/>
              <a:gd name="connsiteY106" fmla="*/ 5025828 h 6062148"/>
              <a:gd name="connsiteX107" fmla="*/ 4095504 w 4522224"/>
              <a:gd name="connsiteY107" fmla="*/ 5300148 h 6062148"/>
              <a:gd name="connsiteX108" fmla="*/ 4362204 w 4522224"/>
              <a:gd name="connsiteY108" fmla="*/ 5726868 h 6062148"/>
              <a:gd name="connsiteX109" fmla="*/ 4522224 w 4522224"/>
              <a:gd name="connsiteY109" fmla="*/ 6046908 h 6062148"/>
              <a:gd name="connsiteX0" fmla="*/ 323604 w 4522224"/>
              <a:gd name="connsiteY0" fmla="*/ 6062148 h 6062148"/>
              <a:gd name="connsiteX1" fmla="*/ 376944 w 4522224"/>
              <a:gd name="connsiteY1" fmla="*/ 5924988 h 6062148"/>
              <a:gd name="connsiteX2" fmla="*/ 437904 w 4522224"/>
              <a:gd name="connsiteY2" fmla="*/ 5780208 h 6062148"/>
              <a:gd name="connsiteX3" fmla="*/ 468384 w 4522224"/>
              <a:gd name="connsiteY3" fmla="*/ 5665908 h 6062148"/>
              <a:gd name="connsiteX4" fmla="*/ 506484 w 4522224"/>
              <a:gd name="connsiteY4" fmla="*/ 5612568 h 6062148"/>
              <a:gd name="connsiteX5" fmla="*/ 536964 w 4522224"/>
              <a:gd name="connsiteY5" fmla="*/ 5521128 h 6062148"/>
              <a:gd name="connsiteX6" fmla="*/ 559824 w 4522224"/>
              <a:gd name="connsiteY6" fmla="*/ 5353488 h 6062148"/>
              <a:gd name="connsiteX7" fmla="*/ 597924 w 4522224"/>
              <a:gd name="connsiteY7" fmla="*/ 5223948 h 6062148"/>
              <a:gd name="connsiteX8" fmla="*/ 620784 w 4522224"/>
              <a:gd name="connsiteY8" fmla="*/ 5178228 h 6062148"/>
              <a:gd name="connsiteX9" fmla="*/ 696984 w 4522224"/>
              <a:gd name="connsiteY9" fmla="*/ 5071548 h 6062148"/>
              <a:gd name="connsiteX10" fmla="*/ 712224 w 4522224"/>
              <a:gd name="connsiteY10" fmla="*/ 5063928 h 6062148"/>
              <a:gd name="connsiteX11" fmla="*/ 704604 w 4522224"/>
              <a:gd name="connsiteY11" fmla="*/ 5025828 h 6062148"/>
              <a:gd name="connsiteX12" fmla="*/ 696984 w 4522224"/>
              <a:gd name="connsiteY12" fmla="*/ 5002968 h 6062148"/>
              <a:gd name="connsiteX13" fmla="*/ 963684 w 4522224"/>
              <a:gd name="connsiteY13" fmla="*/ 4682928 h 6062148"/>
              <a:gd name="connsiteX14" fmla="*/ 956064 w 4522224"/>
              <a:gd name="connsiteY14" fmla="*/ 4644828 h 6062148"/>
              <a:gd name="connsiteX15" fmla="*/ 1337064 w 4522224"/>
              <a:gd name="connsiteY15" fmla="*/ 4172388 h 6062148"/>
              <a:gd name="connsiteX16" fmla="*/ 1253244 w 4522224"/>
              <a:gd name="connsiteY16" fmla="*/ 4012368 h 6062148"/>
              <a:gd name="connsiteX17" fmla="*/ 1199904 w 4522224"/>
              <a:gd name="connsiteY17" fmla="*/ 3928548 h 6062148"/>
              <a:gd name="connsiteX18" fmla="*/ 1169424 w 4522224"/>
              <a:gd name="connsiteY18" fmla="*/ 3768528 h 6062148"/>
              <a:gd name="connsiteX19" fmla="*/ 1146564 w 4522224"/>
              <a:gd name="connsiteY19" fmla="*/ 3699948 h 6062148"/>
              <a:gd name="connsiteX20" fmla="*/ 1138944 w 4522224"/>
              <a:gd name="connsiteY20" fmla="*/ 3669468 h 6062148"/>
              <a:gd name="connsiteX21" fmla="*/ 1062744 w 4522224"/>
              <a:gd name="connsiteY21" fmla="*/ 3661848 h 6062148"/>
              <a:gd name="connsiteX22" fmla="*/ 933204 w 4522224"/>
              <a:gd name="connsiteY22" fmla="*/ 3669468 h 6062148"/>
              <a:gd name="connsiteX23" fmla="*/ 826524 w 4522224"/>
              <a:gd name="connsiteY23" fmla="*/ 3692328 h 6062148"/>
              <a:gd name="connsiteX24" fmla="*/ 605544 w 4522224"/>
              <a:gd name="connsiteY24" fmla="*/ 3738048 h 6062148"/>
              <a:gd name="connsiteX25" fmla="*/ 384564 w 4522224"/>
              <a:gd name="connsiteY25" fmla="*/ 3638988 h 6062148"/>
              <a:gd name="connsiteX26" fmla="*/ 376944 w 4522224"/>
              <a:gd name="connsiteY26" fmla="*/ 3326568 h 6062148"/>
              <a:gd name="connsiteX27" fmla="*/ 415044 w 4522224"/>
              <a:gd name="connsiteY27" fmla="*/ 3250368 h 6062148"/>
              <a:gd name="connsiteX28" fmla="*/ 415044 w 4522224"/>
              <a:gd name="connsiteY28" fmla="*/ 3227508 h 6062148"/>
              <a:gd name="connsiteX29" fmla="*/ 384564 w 4522224"/>
              <a:gd name="connsiteY29" fmla="*/ 3166548 h 6062148"/>
              <a:gd name="connsiteX30" fmla="*/ 361704 w 4522224"/>
              <a:gd name="connsiteY30" fmla="*/ 3166548 h 6062148"/>
              <a:gd name="connsiteX31" fmla="*/ 346464 w 4522224"/>
              <a:gd name="connsiteY31" fmla="*/ 3105588 h 6062148"/>
              <a:gd name="connsiteX32" fmla="*/ 392184 w 4522224"/>
              <a:gd name="connsiteY32" fmla="*/ 3021768 h 6062148"/>
              <a:gd name="connsiteX33" fmla="*/ 483624 w 4522224"/>
              <a:gd name="connsiteY33" fmla="*/ 2998908 h 6062148"/>
              <a:gd name="connsiteX34" fmla="*/ 460764 w 4522224"/>
              <a:gd name="connsiteY34" fmla="*/ 2930328 h 6062148"/>
              <a:gd name="connsiteX35" fmla="*/ 430284 w 4522224"/>
              <a:gd name="connsiteY35" fmla="*/ 2930328 h 6062148"/>
              <a:gd name="connsiteX36" fmla="*/ 384564 w 4522224"/>
              <a:gd name="connsiteY36" fmla="*/ 2930328 h 6062148"/>
              <a:gd name="connsiteX37" fmla="*/ 300744 w 4522224"/>
              <a:gd name="connsiteY37" fmla="*/ 2876988 h 6062148"/>
              <a:gd name="connsiteX38" fmla="*/ 315984 w 4522224"/>
              <a:gd name="connsiteY38" fmla="*/ 2846508 h 6062148"/>
              <a:gd name="connsiteX39" fmla="*/ 323604 w 4522224"/>
              <a:gd name="connsiteY39" fmla="*/ 2793168 h 6062148"/>
              <a:gd name="connsiteX40" fmla="*/ 308364 w 4522224"/>
              <a:gd name="connsiteY40" fmla="*/ 2732208 h 6062148"/>
              <a:gd name="connsiteX41" fmla="*/ 262644 w 4522224"/>
              <a:gd name="connsiteY41" fmla="*/ 2671248 h 6062148"/>
              <a:gd name="connsiteX42" fmla="*/ 171204 w 4522224"/>
              <a:gd name="connsiteY42" fmla="*/ 2656008 h 6062148"/>
              <a:gd name="connsiteX43" fmla="*/ 49284 w 4522224"/>
              <a:gd name="connsiteY43" fmla="*/ 2610288 h 6062148"/>
              <a:gd name="connsiteX44" fmla="*/ 18804 w 4522224"/>
              <a:gd name="connsiteY44" fmla="*/ 2556948 h 6062148"/>
              <a:gd name="connsiteX45" fmla="*/ 3564 w 4522224"/>
              <a:gd name="connsiteY45" fmla="*/ 2488368 h 6062148"/>
              <a:gd name="connsiteX46" fmla="*/ 87384 w 4522224"/>
              <a:gd name="connsiteY46" fmla="*/ 2335968 h 6062148"/>
              <a:gd name="connsiteX47" fmla="*/ 216924 w 4522224"/>
              <a:gd name="connsiteY47" fmla="*/ 2175948 h 6062148"/>
              <a:gd name="connsiteX48" fmla="*/ 277884 w 4522224"/>
              <a:gd name="connsiteY48" fmla="*/ 2084508 h 6062148"/>
              <a:gd name="connsiteX49" fmla="*/ 323604 w 4522224"/>
              <a:gd name="connsiteY49" fmla="*/ 1977828 h 6062148"/>
              <a:gd name="connsiteX50" fmla="*/ 354084 w 4522224"/>
              <a:gd name="connsiteY50" fmla="*/ 1871148 h 6062148"/>
              <a:gd name="connsiteX51" fmla="*/ 369324 w 4522224"/>
              <a:gd name="connsiteY51" fmla="*/ 1810188 h 6062148"/>
              <a:gd name="connsiteX52" fmla="*/ 338844 w 4522224"/>
              <a:gd name="connsiteY52" fmla="*/ 1756848 h 6062148"/>
              <a:gd name="connsiteX53" fmla="*/ 323604 w 4522224"/>
              <a:gd name="connsiteY53" fmla="*/ 1680648 h 6062148"/>
              <a:gd name="connsiteX54" fmla="*/ 407424 w 4522224"/>
              <a:gd name="connsiteY54" fmla="*/ 1474908 h 6062148"/>
              <a:gd name="connsiteX55" fmla="*/ 437904 w 4522224"/>
              <a:gd name="connsiteY55" fmla="*/ 1307268 h 6062148"/>
              <a:gd name="connsiteX56" fmla="*/ 460764 w 4522224"/>
              <a:gd name="connsiteY56" fmla="*/ 1192968 h 6062148"/>
              <a:gd name="connsiteX57" fmla="*/ 498864 w 4522224"/>
              <a:gd name="connsiteY57" fmla="*/ 1055808 h 6062148"/>
              <a:gd name="connsiteX58" fmla="*/ 552204 w 4522224"/>
              <a:gd name="connsiteY58" fmla="*/ 888168 h 6062148"/>
              <a:gd name="connsiteX59" fmla="*/ 498864 w 4522224"/>
              <a:gd name="connsiteY59" fmla="*/ 888168 h 6062148"/>
              <a:gd name="connsiteX60" fmla="*/ 407424 w 4522224"/>
              <a:gd name="connsiteY60" fmla="*/ 834828 h 6062148"/>
              <a:gd name="connsiteX61" fmla="*/ 323604 w 4522224"/>
              <a:gd name="connsiteY61" fmla="*/ 789108 h 6062148"/>
              <a:gd name="connsiteX62" fmla="*/ 255024 w 4522224"/>
              <a:gd name="connsiteY62" fmla="*/ 773868 h 6062148"/>
              <a:gd name="connsiteX63" fmla="*/ 209304 w 4522224"/>
              <a:gd name="connsiteY63" fmla="*/ 751008 h 6062148"/>
              <a:gd name="connsiteX64" fmla="*/ 255024 w 4522224"/>
              <a:gd name="connsiteY64" fmla="*/ 674808 h 6062148"/>
              <a:gd name="connsiteX65" fmla="*/ 369324 w 4522224"/>
              <a:gd name="connsiteY65" fmla="*/ 606228 h 6062148"/>
              <a:gd name="connsiteX66" fmla="*/ 552204 w 4522224"/>
              <a:gd name="connsiteY66" fmla="*/ 507168 h 6062148"/>
              <a:gd name="connsiteX67" fmla="*/ 651264 w 4522224"/>
              <a:gd name="connsiteY67" fmla="*/ 423348 h 6062148"/>
              <a:gd name="connsiteX68" fmla="*/ 887484 w 4522224"/>
              <a:gd name="connsiteY68" fmla="*/ 232848 h 6062148"/>
              <a:gd name="connsiteX69" fmla="*/ 1169424 w 4522224"/>
              <a:gd name="connsiteY69" fmla="*/ 80448 h 6062148"/>
              <a:gd name="connsiteX70" fmla="*/ 1588524 w 4522224"/>
              <a:gd name="connsiteY70" fmla="*/ 11868 h 6062148"/>
              <a:gd name="connsiteX71" fmla="*/ 1939044 w 4522224"/>
              <a:gd name="connsiteY71" fmla="*/ 4248 h 6062148"/>
              <a:gd name="connsiteX72" fmla="*/ 2167644 w 4522224"/>
              <a:gd name="connsiteY72" fmla="*/ 4248 h 6062148"/>
              <a:gd name="connsiteX73" fmla="*/ 2388624 w 4522224"/>
              <a:gd name="connsiteY73" fmla="*/ 57588 h 6062148"/>
              <a:gd name="connsiteX74" fmla="*/ 2662944 w 4522224"/>
              <a:gd name="connsiteY74" fmla="*/ 133788 h 6062148"/>
              <a:gd name="connsiteX75" fmla="*/ 2815344 w 4522224"/>
              <a:gd name="connsiteY75" fmla="*/ 202368 h 6062148"/>
              <a:gd name="connsiteX76" fmla="*/ 3097284 w 4522224"/>
              <a:gd name="connsiteY76" fmla="*/ 400488 h 6062148"/>
              <a:gd name="connsiteX77" fmla="*/ 3280164 w 4522224"/>
              <a:gd name="connsiteY77" fmla="*/ 651948 h 6062148"/>
              <a:gd name="connsiteX78" fmla="*/ 3402084 w 4522224"/>
              <a:gd name="connsiteY78" fmla="*/ 918648 h 6062148"/>
              <a:gd name="connsiteX79" fmla="*/ 3470664 w 4522224"/>
              <a:gd name="connsiteY79" fmla="*/ 1238688 h 6062148"/>
              <a:gd name="connsiteX80" fmla="*/ 3501144 w 4522224"/>
              <a:gd name="connsiteY80" fmla="*/ 1543488 h 6062148"/>
              <a:gd name="connsiteX81" fmla="*/ 3501144 w 4522224"/>
              <a:gd name="connsiteY81" fmla="*/ 1962588 h 6062148"/>
              <a:gd name="connsiteX82" fmla="*/ 3333504 w 4522224"/>
              <a:gd name="connsiteY82" fmla="*/ 2305488 h 6062148"/>
              <a:gd name="connsiteX83" fmla="*/ 3249684 w 4522224"/>
              <a:gd name="connsiteY83" fmla="*/ 2473128 h 6062148"/>
              <a:gd name="connsiteX84" fmla="*/ 3127764 w 4522224"/>
              <a:gd name="connsiteY84" fmla="*/ 2663628 h 6062148"/>
              <a:gd name="connsiteX85" fmla="*/ 3066804 w 4522224"/>
              <a:gd name="connsiteY85" fmla="*/ 2838888 h 6062148"/>
              <a:gd name="connsiteX86" fmla="*/ 3059184 w 4522224"/>
              <a:gd name="connsiteY86" fmla="*/ 2915088 h 6062148"/>
              <a:gd name="connsiteX87" fmla="*/ 3013464 w 4522224"/>
              <a:gd name="connsiteY87" fmla="*/ 3014148 h 6062148"/>
              <a:gd name="connsiteX88" fmla="*/ 2975364 w 4522224"/>
              <a:gd name="connsiteY88" fmla="*/ 3082728 h 6062148"/>
              <a:gd name="connsiteX89" fmla="*/ 2952504 w 4522224"/>
              <a:gd name="connsiteY89" fmla="*/ 3120828 h 6062148"/>
              <a:gd name="connsiteX90" fmla="*/ 2952504 w 4522224"/>
              <a:gd name="connsiteY90" fmla="*/ 3555168 h 6062148"/>
              <a:gd name="connsiteX91" fmla="*/ 2952504 w 4522224"/>
              <a:gd name="connsiteY91" fmla="*/ 3562788 h 6062148"/>
              <a:gd name="connsiteX92" fmla="*/ 3005844 w 4522224"/>
              <a:gd name="connsiteY92" fmla="*/ 3539928 h 6062148"/>
              <a:gd name="connsiteX93" fmla="*/ 3059184 w 4522224"/>
              <a:gd name="connsiteY93" fmla="*/ 3562788 h 6062148"/>
              <a:gd name="connsiteX94" fmla="*/ 3104904 w 4522224"/>
              <a:gd name="connsiteY94" fmla="*/ 3570408 h 6062148"/>
              <a:gd name="connsiteX95" fmla="*/ 3135384 w 4522224"/>
              <a:gd name="connsiteY95" fmla="*/ 3631368 h 6062148"/>
              <a:gd name="connsiteX96" fmla="*/ 3112524 w 4522224"/>
              <a:gd name="connsiteY96" fmla="*/ 3738048 h 6062148"/>
              <a:gd name="connsiteX97" fmla="*/ 3120144 w 4522224"/>
              <a:gd name="connsiteY97" fmla="*/ 4103808 h 6062148"/>
              <a:gd name="connsiteX98" fmla="*/ 3112524 w 4522224"/>
              <a:gd name="connsiteY98" fmla="*/ 4119048 h 6062148"/>
              <a:gd name="connsiteX99" fmla="*/ 3158244 w 4522224"/>
              <a:gd name="connsiteY99" fmla="*/ 4157148 h 6062148"/>
              <a:gd name="connsiteX100" fmla="*/ 3196344 w 4522224"/>
              <a:gd name="connsiteY100" fmla="*/ 4164768 h 6062148"/>
              <a:gd name="connsiteX101" fmla="*/ 3226824 w 4522224"/>
              <a:gd name="connsiteY101" fmla="*/ 4172388 h 6062148"/>
              <a:gd name="connsiteX102" fmla="*/ 3280164 w 4522224"/>
              <a:gd name="connsiteY102" fmla="*/ 4294308 h 6062148"/>
              <a:gd name="connsiteX103" fmla="*/ 3295404 w 4522224"/>
              <a:gd name="connsiteY103" fmla="*/ 4347648 h 6062148"/>
              <a:gd name="connsiteX104" fmla="*/ 3325884 w 4522224"/>
              <a:gd name="connsiteY104" fmla="*/ 4408608 h 6062148"/>
              <a:gd name="connsiteX105" fmla="*/ 3546864 w 4522224"/>
              <a:gd name="connsiteY105" fmla="*/ 4644828 h 6062148"/>
              <a:gd name="connsiteX106" fmla="*/ 3882144 w 4522224"/>
              <a:gd name="connsiteY106" fmla="*/ 5025828 h 6062148"/>
              <a:gd name="connsiteX107" fmla="*/ 4095504 w 4522224"/>
              <a:gd name="connsiteY107" fmla="*/ 5300148 h 6062148"/>
              <a:gd name="connsiteX108" fmla="*/ 4362204 w 4522224"/>
              <a:gd name="connsiteY108" fmla="*/ 5726868 h 6062148"/>
              <a:gd name="connsiteX109" fmla="*/ 4522224 w 4522224"/>
              <a:gd name="connsiteY109" fmla="*/ 6046908 h 6062148"/>
              <a:gd name="connsiteX0" fmla="*/ 323604 w 4522224"/>
              <a:gd name="connsiteY0" fmla="*/ 6062148 h 6062148"/>
              <a:gd name="connsiteX1" fmla="*/ 376944 w 4522224"/>
              <a:gd name="connsiteY1" fmla="*/ 5924988 h 6062148"/>
              <a:gd name="connsiteX2" fmla="*/ 437904 w 4522224"/>
              <a:gd name="connsiteY2" fmla="*/ 5780208 h 6062148"/>
              <a:gd name="connsiteX3" fmla="*/ 468384 w 4522224"/>
              <a:gd name="connsiteY3" fmla="*/ 5665908 h 6062148"/>
              <a:gd name="connsiteX4" fmla="*/ 506484 w 4522224"/>
              <a:gd name="connsiteY4" fmla="*/ 5612568 h 6062148"/>
              <a:gd name="connsiteX5" fmla="*/ 536964 w 4522224"/>
              <a:gd name="connsiteY5" fmla="*/ 5521128 h 6062148"/>
              <a:gd name="connsiteX6" fmla="*/ 559824 w 4522224"/>
              <a:gd name="connsiteY6" fmla="*/ 5353488 h 6062148"/>
              <a:gd name="connsiteX7" fmla="*/ 597924 w 4522224"/>
              <a:gd name="connsiteY7" fmla="*/ 5223948 h 6062148"/>
              <a:gd name="connsiteX8" fmla="*/ 620784 w 4522224"/>
              <a:gd name="connsiteY8" fmla="*/ 5178228 h 6062148"/>
              <a:gd name="connsiteX9" fmla="*/ 696984 w 4522224"/>
              <a:gd name="connsiteY9" fmla="*/ 5071548 h 6062148"/>
              <a:gd name="connsiteX10" fmla="*/ 712224 w 4522224"/>
              <a:gd name="connsiteY10" fmla="*/ 5063928 h 6062148"/>
              <a:gd name="connsiteX11" fmla="*/ 704604 w 4522224"/>
              <a:gd name="connsiteY11" fmla="*/ 5025828 h 6062148"/>
              <a:gd name="connsiteX12" fmla="*/ 696984 w 4522224"/>
              <a:gd name="connsiteY12" fmla="*/ 5002968 h 6062148"/>
              <a:gd name="connsiteX13" fmla="*/ 963684 w 4522224"/>
              <a:gd name="connsiteY13" fmla="*/ 4682928 h 6062148"/>
              <a:gd name="connsiteX14" fmla="*/ 956064 w 4522224"/>
              <a:gd name="connsiteY14" fmla="*/ 4644828 h 6062148"/>
              <a:gd name="connsiteX15" fmla="*/ 1337064 w 4522224"/>
              <a:gd name="connsiteY15" fmla="*/ 4172388 h 6062148"/>
              <a:gd name="connsiteX16" fmla="*/ 1253244 w 4522224"/>
              <a:gd name="connsiteY16" fmla="*/ 4012368 h 6062148"/>
              <a:gd name="connsiteX17" fmla="*/ 1199904 w 4522224"/>
              <a:gd name="connsiteY17" fmla="*/ 3928548 h 6062148"/>
              <a:gd name="connsiteX18" fmla="*/ 1169424 w 4522224"/>
              <a:gd name="connsiteY18" fmla="*/ 3768528 h 6062148"/>
              <a:gd name="connsiteX19" fmla="*/ 1146564 w 4522224"/>
              <a:gd name="connsiteY19" fmla="*/ 3699948 h 6062148"/>
              <a:gd name="connsiteX20" fmla="*/ 1138944 w 4522224"/>
              <a:gd name="connsiteY20" fmla="*/ 3669468 h 6062148"/>
              <a:gd name="connsiteX21" fmla="*/ 1062744 w 4522224"/>
              <a:gd name="connsiteY21" fmla="*/ 3661848 h 6062148"/>
              <a:gd name="connsiteX22" fmla="*/ 933204 w 4522224"/>
              <a:gd name="connsiteY22" fmla="*/ 3669468 h 6062148"/>
              <a:gd name="connsiteX23" fmla="*/ 826524 w 4522224"/>
              <a:gd name="connsiteY23" fmla="*/ 3692328 h 6062148"/>
              <a:gd name="connsiteX24" fmla="*/ 605544 w 4522224"/>
              <a:gd name="connsiteY24" fmla="*/ 3738048 h 6062148"/>
              <a:gd name="connsiteX25" fmla="*/ 384564 w 4522224"/>
              <a:gd name="connsiteY25" fmla="*/ 3638988 h 6062148"/>
              <a:gd name="connsiteX26" fmla="*/ 376944 w 4522224"/>
              <a:gd name="connsiteY26" fmla="*/ 3326568 h 6062148"/>
              <a:gd name="connsiteX27" fmla="*/ 415044 w 4522224"/>
              <a:gd name="connsiteY27" fmla="*/ 3227508 h 6062148"/>
              <a:gd name="connsiteX28" fmla="*/ 384564 w 4522224"/>
              <a:gd name="connsiteY28" fmla="*/ 3166548 h 6062148"/>
              <a:gd name="connsiteX29" fmla="*/ 361704 w 4522224"/>
              <a:gd name="connsiteY29" fmla="*/ 3166548 h 6062148"/>
              <a:gd name="connsiteX30" fmla="*/ 346464 w 4522224"/>
              <a:gd name="connsiteY30" fmla="*/ 3105588 h 6062148"/>
              <a:gd name="connsiteX31" fmla="*/ 392184 w 4522224"/>
              <a:gd name="connsiteY31" fmla="*/ 3021768 h 6062148"/>
              <a:gd name="connsiteX32" fmla="*/ 483624 w 4522224"/>
              <a:gd name="connsiteY32" fmla="*/ 2998908 h 6062148"/>
              <a:gd name="connsiteX33" fmla="*/ 460764 w 4522224"/>
              <a:gd name="connsiteY33" fmla="*/ 2930328 h 6062148"/>
              <a:gd name="connsiteX34" fmla="*/ 430284 w 4522224"/>
              <a:gd name="connsiteY34" fmla="*/ 2930328 h 6062148"/>
              <a:gd name="connsiteX35" fmla="*/ 384564 w 4522224"/>
              <a:gd name="connsiteY35" fmla="*/ 2930328 h 6062148"/>
              <a:gd name="connsiteX36" fmla="*/ 300744 w 4522224"/>
              <a:gd name="connsiteY36" fmla="*/ 2876988 h 6062148"/>
              <a:gd name="connsiteX37" fmla="*/ 315984 w 4522224"/>
              <a:gd name="connsiteY37" fmla="*/ 2846508 h 6062148"/>
              <a:gd name="connsiteX38" fmla="*/ 323604 w 4522224"/>
              <a:gd name="connsiteY38" fmla="*/ 2793168 h 6062148"/>
              <a:gd name="connsiteX39" fmla="*/ 308364 w 4522224"/>
              <a:gd name="connsiteY39" fmla="*/ 2732208 h 6062148"/>
              <a:gd name="connsiteX40" fmla="*/ 262644 w 4522224"/>
              <a:gd name="connsiteY40" fmla="*/ 2671248 h 6062148"/>
              <a:gd name="connsiteX41" fmla="*/ 171204 w 4522224"/>
              <a:gd name="connsiteY41" fmla="*/ 2656008 h 6062148"/>
              <a:gd name="connsiteX42" fmla="*/ 49284 w 4522224"/>
              <a:gd name="connsiteY42" fmla="*/ 2610288 h 6062148"/>
              <a:gd name="connsiteX43" fmla="*/ 18804 w 4522224"/>
              <a:gd name="connsiteY43" fmla="*/ 2556948 h 6062148"/>
              <a:gd name="connsiteX44" fmla="*/ 3564 w 4522224"/>
              <a:gd name="connsiteY44" fmla="*/ 2488368 h 6062148"/>
              <a:gd name="connsiteX45" fmla="*/ 87384 w 4522224"/>
              <a:gd name="connsiteY45" fmla="*/ 2335968 h 6062148"/>
              <a:gd name="connsiteX46" fmla="*/ 216924 w 4522224"/>
              <a:gd name="connsiteY46" fmla="*/ 2175948 h 6062148"/>
              <a:gd name="connsiteX47" fmla="*/ 277884 w 4522224"/>
              <a:gd name="connsiteY47" fmla="*/ 2084508 h 6062148"/>
              <a:gd name="connsiteX48" fmla="*/ 323604 w 4522224"/>
              <a:gd name="connsiteY48" fmla="*/ 1977828 h 6062148"/>
              <a:gd name="connsiteX49" fmla="*/ 354084 w 4522224"/>
              <a:gd name="connsiteY49" fmla="*/ 1871148 h 6062148"/>
              <a:gd name="connsiteX50" fmla="*/ 369324 w 4522224"/>
              <a:gd name="connsiteY50" fmla="*/ 1810188 h 6062148"/>
              <a:gd name="connsiteX51" fmla="*/ 338844 w 4522224"/>
              <a:gd name="connsiteY51" fmla="*/ 1756848 h 6062148"/>
              <a:gd name="connsiteX52" fmla="*/ 323604 w 4522224"/>
              <a:gd name="connsiteY52" fmla="*/ 1680648 h 6062148"/>
              <a:gd name="connsiteX53" fmla="*/ 407424 w 4522224"/>
              <a:gd name="connsiteY53" fmla="*/ 1474908 h 6062148"/>
              <a:gd name="connsiteX54" fmla="*/ 437904 w 4522224"/>
              <a:gd name="connsiteY54" fmla="*/ 1307268 h 6062148"/>
              <a:gd name="connsiteX55" fmla="*/ 460764 w 4522224"/>
              <a:gd name="connsiteY55" fmla="*/ 1192968 h 6062148"/>
              <a:gd name="connsiteX56" fmla="*/ 498864 w 4522224"/>
              <a:gd name="connsiteY56" fmla="*/ 1055808 h 6062148"/>
              <a:gd name="connsiteX57" fmla="*/ 552204 w 4522224"/>
              <a:gd name="connsiteY57" fmla="*/ 888168 h 6062148"/>
              <a:gd name="connsiteX58" fmla="*/ 498864 w 4522224"/>
              <a:gd name="connsiteY58" fmla="*/ 888168 h 6062148"/>
              <a:gd name="connsiteX59" fmla="*/ 407424 w 4522224"/>
              <a:gd name="connsiteY59" fmla="*/ 834828 h 6062148"/>
              <a:gd name="connsiteX60" fmla="*/ 323604 w 4522224"/>
              <a:gd name="connsiteY60" fmla="*/ 789108 h 6062148"/>
              <a:gd name="connsiteX61" fmla="*/ 255024 w 4522224"/>
              <a:gd name="connsiteY61" fmla="*/ 773868 h 6062148"/>
              <a:gd name="connsiteX62" fmla="*/ 209304 w 4522224"/>
              <a:gd name="connsiteY62" fmla="*/ 751008 h 6062148"/>
              <a:gd name="connsiteX63" fmla="*/ 255024 w 4522224"/>
              <a:gd name="connsiteY63" fmla="*/ 674808 h 6062148"/>
              <a:gd name="connsiteX64" fmla="*/ 369324 w 4522224"/>
              <a:gd name="connsiteY64" fmla="*/ 606228 h 6062148"/>
              <a:gd name="connsiteX65" fmla="*/ 552204 w 4522224"/>
              <a:gd name="connsiteY65" fmla="*/ 507168 h 6062148"/>
              <a:gd name="connsiteX66" fmla="*/ 651264 w 4522224"/>
              <a:gd name="connsiteY66" fmla="*/ 423348 h 6062148"/>
              <a:gd name="connsiteX67" fmla="*/ 887484 w 4522224"/>
              <a:gd name="connsiteY67" fmla="*/ 232848 h 6062148"/>
              <a:gd name="connsiteX68" fmla="*/ 1169424 w 4522224"/>
              <a:gd name="connsiteY68" fmla="*/ 80448 h 6062148"/>
              <a:gd name="connsiteX69" fmla="*/ 1588524 w 4522224"/>
              <a:gd name="connsiteY69" fmla="*/ 11868 h 6062148"/>
              <a:gd name="connsiteX70" fmla="*/ 1939044 w 4522224"/>
              <a:gd name="connsiteY70" fmla="*/ 4248 h 6062148"/>
              <a:gd name="connsiteX71" fmla="*/ 2167644 w 4522224"/>
              <a:gd name="connsiteY71" fmla="*/ 4248 h 6062148"/>
              <a:gd name="connsiteX72" fmla="*/ 2388624 w 4522224"/>
              <a:gd name="connsiteY72" fmla="*/ 57588 h 6062148"/>
              <a:gd name="connsiteX73" fmla="*/ 2662944 w 4522224"/>
              <a:gd name="connsiteY73" fmla="*/ 133788 h 6062148"/>
              <a:gd name="connsiteX74" fmla="*/ 2815344 w 4522224"/>
              <a:gd name="connsiteY74" fmla="*/ 202368 h 6062148"/>
              <a:gd name="connsiteX75" fmla="*/ 3097284 w 4522224"/>
              <a:gd name="connsiteY75" fmla="*/ 400488 h 6062148"/>
              <a:gd name="connsiteX76" fmla="*/ 3280164 w 4522224"/>
              <a:gd name="connsiteY76" fmla="*/ 651948 h 6062148"/>
              <a:gd name="connsiteX77" fmla="*/ 3402084 w 4522224"/>
              <a:gd name="connsiteY77" fmla="*/ 918648 h 6062148"/>
              <a:gd name="connsiteX78" fmla="*/ 3470664 w 4522224"/>
              <a:gd name="connsiteY78" fmla="*/ 1238688 h 6062148"/>
              <a:gd name="connsiteX79" fmla="*/ 3501144 w 4522224"/>
              <a:gd name="connsiteY79" fmla="*/ 1543488 h 6062148"/>
              <a:gd name="connsiteX80" fmla="*/ 3501144 w 4522224"/>
              <a:gd name="connsiteY80" fmla="*/ 1962588 h 6062148"/>
              <a:gd name="connsiteX81" fmla="*/ 3333504 w 4522224"/>
              <a:gd name="connsiteY81" fmla="*/ 2305488 h 6062148"/>
              <a:gd name="connsiteX82" fmla="*/ 3249684 w 4522224"/>
              <a:gd name="connsiteY82" fmla="*/ 2473128 h 6062148"/>
              <a:gd name="connsiteX83" fmla="*/ 3127764 w 4522224"/>
              <a:gd name="connsiteY83" fmla="*/ 2663628 h 6062148"/>
              <a:gd name="connsiteX84" fmla="*/ 3066804 w 4522224"/>
              <a:gd name="connsiteY84" fmla="*/ 2838888 h 6062148"/>
              <a:gd name="connsiteX85" fmla="*/ 3059184 w 4522224"/>
              <a:gd name="connsiteY85" fmla="*/ 2915088 h 6062148"/>
              <a:gd name="connsiteX86" fmla="*/ 3013464 w 4522224"/>
              <a:gd name="connsiteY86" fmla="*/ 3014148 h 6062148"/>
              <a:gd name="connsiteX87" fmla="*/ 2975364 w 4522224"/>
              <a:gd name="connsiteY87" fmla="*/ 3082728 h 6062148"/>
              <a:gd name="connsiteX88" fmla="*/ 2952504 w 4522224"/>
              <a:gd name="connsiteY88" fmla="*/ 3120828 h 6062148"/>
              <a:gd name="connsiteX89" fmla="*/ 2952504 w 4522224"/>
              <a:gd name="connsiteY89" fmla="*/ 3555168 h 6062148"/>
              <a:gd name="connsiteX90" fmla="*/ 2952504 w 4522224"/>
              <a:gd name="connsiteY90" fmla="*/ 3562788 h 6062148"/>
              <a:gd name="connsiteX91" fmla="*/ 3005844 w 4522224"/>
              <a:gd name="connsiteY91" fmla="*/ 3539928 h 6062148"/>
              <a:gd name="connsiteX92" fmla="*/ 3059184 w 4522224"/>
              <a:gd name="connsiteY92" fmla="*/ 3562788 h 6062148"/>
              <a:gd name="connsiteX93" fmla="*/ 3104904 w 4522224"/>
              <a:gd name="connsiteY93" fmla="*/ 3570408 h 6062148"/>
              <a:gd name="connsiteX94" fmla="*/ 3135384 w 4522224"/>
              <a:gd name="connsiteY94" fmla="*/ 3631368 h 6062148"/>
              <a:gd name="connsiteX95" fmla="*/ 3112524 w 4522224"/>
              <a:gd name="connsiteY95" fmla="*/ 3738048 h 6062148"/>
              <a:gd name="connsiteX96" fmla="*/ 3120144 w 4522224"/>
              <a:gd name="connsiteY96" fmla="*/ 4103808 h 6062148"/>
              <a:gd name="connsiteX97" fmla="*/ 3112524 w 4522224"/>
              <a:gd name="connsiteY97" fmla="*/ 4119048 h 6062148"/>
              <a:gd name="connsiteX98" fmla="*/ 3158244 w 4522224"/>
              <a:gd name="connsiteY98" fmla="*/ 4157148 h 6062148"/>
              <a:gd name="connsiteX99" fmla="*/ 3196344 w 4522224"/>
              <a:gd name="connsiteY99" fmla="*/ 4164768 h 6062148"/>
              <a:gd name="connsiteX100" fmla="*/ 3226824 w 4522224"/>
              <a:gd name="connsiteY100" fmla="*/ 4172388 h 6062148"/>
              <a:gd name="connsiteX101" fmla="*/ 3280164 w 4522224"/>
              <a:gd name="connsiteY101" fmla="*/ 4294308 h 6062148"/>
              <a:gd name="connsiteX102" fmla="*/ 3295404 w 4522224"/>
              <a:gd name="connsiteY102" fmla="*/ 4347648 h 6062148"/>
              <a:gd name="connsiteX103" fmla="*/ 3325884 w 4522224"/>
              <a:gd name="connsiteY103" fmla="*/ 4408608 h 6062148"/>
              <a:gd name="connsiteX104" fmla="*/ 3546864 w 4522224"/>
              <a:gd name="connsiteY104" fmla="*/ 4644828 h 6062148"/>
              <a:gd name="connsiteX105" fmla="*/ 3882144 w 4522224"/>
              <a:gd name="connsiteY105" fmla="*/ 5025828 h 6062148"/>
              <a:gd name="connsiteX106" fmla="*/ 4095504 w 4522224"/>
              <a:gd name="connsiteY106" fmla="*/ 5300148 h 6062148"/>
              <a:gd name="connsiteX107" fmla="*/ 4362204 w 4522224"/>
              <a:gd name="connsiteY107" fmla="*/ 5726868 h 6062148"/>
              <a:gd name="connsiteX108" fmla="*/ 4522224 w 4522224"/>
              <a:gd name="connsiteY108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66706 w 4527226"/>
              <a:gd name="connsiteY29" fmla="*/ 3166548 h 6062148"/>
              <a:gd name="connsiteX30" fmla="*/ 351466 w 4527226"/>
              <a:gd name="connsiteY30" fmla="*/ 3105588 h 6062148"/>
              <a:gd name="connsiteX31" fmla="*/ 397186 w 4527226"/>
              <a:gd name="connsiteY31" fmla="*/ 3021768 h 6062148"/>
              <a:gd name="connsiteX32" fmla="*/ 488626 w 4527226"/>
              <a:gd name="connsiteY32" fmla="*/ 2998908 h 6062148"/>
              <a:gd name="connsiteX33" fmla="*/ 465766 w 4527226"/>
              <a:gd name="connsiteY33" fmla="*/ 2930328 h 6062148"/>
              <a:gd name="connsiteX34" fmla="*/ 435286 w 4527226"/>
              <a:gd name="connsiteY34" fmla="*/ 2930328 h 6062148"/>
              <a:gd name="connsiteX35" fmla="*/ 389566 w 4527226"/>
              <a:gd name="connsiteY35" fmla="*/ 2930328 h 6062148"/>
              <a:gd name="connsiteX36" fmla="*/ 305746 w 4527226"/>
              <a:gd name="connsiteY36" fmla="*/ 2876988 h 6062148"/>
              <a:gd name="connsiteX37" fmla="*/ 320986 w 4527226"/>
              <a:gd name="connsiteY37" fmla="*/ 2846508 h 6062148"/>
              <a:gd name="connsiteX38" fmla="*/ 328606 w 4527226"/>
              <a:gd name="connsiteY38" fmla="*/ 2793168 h 6062148"/>
              <a:gd name="connsiteX39" fmla="*/ 313366 w 4527226"/>
              <a:gd name="connsiteY39" fmla="*/ 2732208 h 6062148"/>
              <a:gd name="connsiteX40" fmla="*/ 267646 w 4527226"/>
              <a:gd name="connsiteY40" fmla="*/ 2671248 h 6062148"/>
              <a:gd name="connsiteX41" fmla="*/ 176206 w 4527226"/>
              <a:gd name="connsiteY41" fmla="*/ 2656008 h 6062148"/>
              <a:gd name="connsiteX42" fmla="*/ 54286 w 4527226"/>
              <a:gd name="connsiteY42" fmla="*/ 2610288 h 6062148"/>
              <a:gd name="connsiteX43" fmla="*/ 7931 w 4527226"/>
              <a:gd name="connsiteY43" fmla="*/ 2563298 h 6062148"/>
              <a:gd name="connsiteX44" fmla="*/ 8566 w 4527226"/>
              <a:gd name="connsiteY44" fmla="*/ 2488368 h 6062148"/>
              <a:gd name="connsiteX45" fmla="*/ 92386 w 4527226"/>
              <a:gd name="connsiteY45" fmla="*/ 2335968 h 6062148"/>
              <a:gd name="connsiteX46" fmla="*/ 221926 w 4527226"/>
              <a:gd name="connsiteY46" fmla="*/ 2175948 h 6062148"/>
              <a:gd name="connsiteX47" fmla="*/ 282886 w 4527226"/>
              <a:gd name="connsiteY47" fmla="*/ 2084508 h 6062148"/>
              <a:gd name="connsiteX48" fmla="*/ 328606 w 4527226"/>
              <a:gd name="connsiteY48" fmla="*/ 1977828 h 6062148"/>
              <a:gd name="connsiteX49" fmla="*/ 359086 w 4527226"/>
              <a:gd name="connsiteY49" fmla="*/ 1871148 h 6062148"/>
              <a:gd name="connsiteX50" fmla="*/ 374326 w 4527226"/>
              <a:gd name="connsiteY50" fmla="*/ 1810188 h 6062148"/>
              <a:gd name="connsiteX51" fmla="*/ 343846 w 4527226"/>
              <a:gd name="connsiteY51" fmla="*/ 1756848 h 6062148"/>
              <a:gd name="connsiteX52" fmla="*/ 328606 w 4527226"/>
              <a:gd name="connsiteY52" fmla="*/ 1680648 h 6062148"/>
              <a:gd name="connsiteX53" fmla="*/ 412426 w 4527226"/>
              <a:gd name="connsiteY53" fmla="*/ 1474908 h 6062148"/>
              <a:gd name="connsiteX54" fmla="*/ 442906 w 4527226"/>
              <a:gd name="connsiteY54" fmla="*/ 1307268 h 6062148"/>
              <a:gd name="connsiteX55" fmla="*/ 465766 w 4527226"/>
              <a:gd name="connsiteY55" fmla="*/ 1192968 h 6062148"/>
              <a:gd name="connsiteX56" fmla="*/ 503866 w 4527226"/>
              <a:gd name="connsiteY56" fmla="*/ 1055808 h 6062148"/>
              <a:gd name="connsiteX57" fmla="*/ 557206 w 4527226"/>
              <a:gd name="connsiteY57" fmla="*/ 888168 h 6062148"/>
              <a:gd name="connsiteX58" fmla="*/ 503866 w 4527226"/>
              <a:gd name="connsiteY58" fmla="*/ 888168 h 6062148"/>
              <a:gd name="connsiteX59" fmla="*/ 412426 w 4527226"/>
              <a:gd name="connsiteY59" fmla="*/ 834828 h 6062148"/>
              <a:gd name="connsiteX60" fmla="*/ 328606 w 4527226"/>
              <a:gd name="connsiteY60" fmla="*/ 789108 h 6062148"/>
              <a:gd name="connsiteX61" fmla="*/ 260026 w 4527226"/>
              <a:gd name="connsiteY61" fmla="*/ 773868 h 6062148"/>
              <a:gd name="connsiteX62" fmla="*/ 214306 w 4527226"/>
              <a:gd name="connsiteY62" fmla="*/ 751008 h 6062148"/>
              <a:gd name="connsiteX63" fmla="*/ 260026 w 4527226"/>
              <a:gd name="connsiteY63" fmla="*/ 674808 h 6062148"/>
              <a:gd name="connsiteX64" fmla="*/ 374326 w 4527226"/>
              <a:gd name="connsiteY64" fmla="*/ 606228 h 6062148"/>
              <a:gd name="connsiteX65" fmla="*/ 557206 w 4527226"/>
              <a:gd name="connsiteY65" fmla="*/ 507168 h 6062148"/>
              <a:gd name="connsiteX66" fmla="*/ 656266 w 4527226"/>
              <a:gd name="connsiteY66" fmla="*/ 423348 h 6062148"/>
              <a:gd name="connsiteX67" fmla="*/ 892486 w 4527226"/>
              <a:gd name="connsiteY67" fmla="*/ 232848 h 6062148"/>
              <a:gd name="connsiteX68" fmla="*/ 1174426 w 4527226"/>
              <a:gd name="connsiteY68" fmla="*/ 80448 h 6062148"/>
              <a:gd name="connsiteX69" fmla="*/ 1593526 w 4527226"/>
              <a:gd name="connsiteY69" fmla="*/ 11868 h 6062148"/>
              <a:gd name="connsiteX70" fmla="*/ 1944046 w 4527226"/>
              <a:gd name="connsiteY70" fmla="*/ 4248 h 6062148"/>
              <a:gd name="connsiteX71" fmla="*/ 2172646 w 4527226"/>
              <a:gd name="connsiteY71" fmla="*/ 4248 h 6062148"/>
              <a:gd name="connsiteX72" fmla="*/ 2393626 w 4527226"/>
              <a:gd name="connsiteY72" fmla="*/ 57588 h 6062148"/>
              <a:gd name="connsiteX73" fmla="*/ 2667946 w 4527226"/>
              <a:gd name="connsiteY73" fmla="*/ 133788 h 6062148"/>
              <a:gd name="connsiteX74" fmla="*/ 2820346 w 4527226"/>
              <a:gd name="connsiteY74" fmla="*/ 202368 h 6062148"/>
              <a:gd name="connsiteX75" fmla="*/ 3102286 w 4527226"/>
              <a:gd name="connsiteY75" fmla="*/ 400488 h 6062148"/>
              <a:gd name="connsiteX76" fmla="*/ 3285166 w 4527226"/>
              <a:gd name="connsiteY76" fmla="*/ 651948 h 6062148"/>
              <a:gd name="connsiteX77" fmla="*/ 3407086 w 4527226"/>
              <a:gd name="connsiteY77" fmla="*/ 918648 h 6062148"/>
              <a:gd name="connsiteX78" fmla="*/ 3475666 w 4527226"/>
              <a:gd name="connsiteY78" fmla="*/ 1238688 h 6062148"/>
              <a:gd name="connsiteX79" fmla="*/ 3506146 w 4527226"/>
              <a:gd name="connsiteY79" fmla="*/ 1543488 h 6062148"/>
              <a:gd name="connsiteX80" fmla="*/ 3506146 w 4527226"/>
              <a:gd name="connsiteY80" fmla="*/ 1962588 h 6062148"/>
              <a:gd name="connsiteX81" fmla="*/ 3338506 w 4527226"/>
              <a:gd name="connsiteY81" fmla="*/ 2305488 h 6062148"/>
              <a:gd name="connsiteX82" fmla="*/ 3254686 w 4527226"/>
              <a:gd name="connsiteY82" fmla="*/ 2473128 h 6062148"/>
              <a:gd name="connsiteX83" fmla="*/ 3132766 w 4527226"/>
              <a:gd name="connsiteY83" fmla="*/ 2663628 h 6062148"/>
              <a:gd name="connsiteX84" fmla="*/ 3071806 w 4527226"/>
              <a:gd name="connsiteY84" fmla="*/ 2838888 h 6062148"/>
              <a:gd name="connsiteX85" fmla="*/ 3064186 w 4527226"/>
              <a:gd name="connsiteY85" fmla="*/ 2915088 h 6062148"/>
              <a:gd name="connsiteX86" fmla="*/ 3018466 w 4527226"/>
              <a:gd name="connsiteY86" fmla="*/ 3014148 h 6062148"/>
              <a:gd name="connsiteX87" fmla="*/ 2980366 w 4527226"/>
              <a:gd name="connsiteY87" fmla="*/ 3082728 h 6062148"/>
              <a:gd name="connsiteX88" fmla="*/ 2957506 w 4527226"/>
              <a:gd name="connsiteY88" fmla="*/ 3120828 h 6062148"/>
              <a:gd name="connsiteX89" fmla="*/ 2957506 w 4527226"/>
              <a:gd name="connsiteY89" fmla="*/ 3555168 h 6062148"/>
              <a:gd name="connsiteX90" fmla="*/ 2957506 w 4527226"/>
              <a:gd name="connsiteY90" fmla="*/ 3562788 h 6062148"/>
              <a:gd name="connsiteX91" fmla="*/ 3010846 w 4527226"/>
              <a:gd name="connsiteY91" fmla="*/ 3539928 h 6062148"/>
              <a:gd name="connsiteX92" fmla="*/ 3064186 w 4527226"/>
              <a:gd name="connsiteY92" fmla="*/ 3562788 h 6062148"/>
              <a:gd name="connsiteX93" fmla="*/ 3109906 w 4527226"/>
              <a:gd name="connsiteY93" fmla="*/ 3570408 h 6062148"/>
              <a:gd name="connsiteX94" fmla="*/ 3140386 w 4527226"/>
              <a:gd name="connsiteY94" fmla="*/ 3631368 h 6062148"/>
              <a:gd name="connsiteX95" fmla="*/ 3117526 w 4527226"/>
              <a:gd name="connsiteY95" fmla="*/ 3738048 h 6062148"/>
              <a:gd name="connsiteX96" fmla="*/ 3125146 w 4527226"/>
              <a:gd name="connsiteY96" fmla="*/ 4103808 h 6062148"/>
              <a:gd name="connsiteX97" fmla="*/ 3117526 w 4527226"/>
              <a:gd name="connsiteY97" fmla="*/ 4119048 h 6062148"/>
              <a:gd name="connsiteX98" fmla="*/ 3163246 w 4527226"/>
              <a:gd name="connsiteY98" fmla="*/ 4157148 h 6062148"/>
              <a:gd name="connsiteX99" fmla="*/ 3201346 w 4527226"/>
              <a:gd name="connsiteY99" fmla="*/ 4164768 h 6062148"/>
              <a:gd name="connsiteX100" fmla="*/ 3231826 w 4527226"/>
              <a:gd name="connsiteY100" fmla="*/ 4172388 h 6062148"/>
              <a:gd name="connsiteX101" fmla="*/ 3285166 w 4527226"/>
              <a:gd name="connsiteY101" fmla="*/ 4294308 h 6062148"/>
              <a:gd name="connsiteX102" fmla="*/ 3300406 w 4527226"/>
              <a:gd name="connsiteY102" fmla="*/ 4347648 h 6062148"/>
              <a:gd name="connsiteX103" fmla="*/ 3330886 w 4527226"/>
              <a:gd name="connsiteY103" fmla="*/ 4408608 h 6062148"/>
              <a:gd name="connsiteX104" fmla="*/ 3551866 w 4527226"/>
              <a:gd name="connsiteY104" fmla="*/ 4644828 h 6062148"/>
              <a:gd name="connsiteX105" fmla="*/ 3887146 w 4527226"/>
              <a:gd name="connsiteY105" fmla="*/ 5025828 h 6062148"/>
              <a:gd name="connsiteX106" fmla="*/ 4100506 w 4527226"/>
              <a:gd name="connsiteY106" fmla="*/ 5300148 h 6062148"/>
              <a:gd name="connsiteX107" fmla="*/ 4367206 w 4527226"/>
              <a:gd name="connsiteY107" fmla="*/ 5726868 h 6062148"/>
              <a:gd name="connsiteX108" fmla="*/ 4527226 w 4527226"/>
              <a:gd name="connsiteY108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65766 w 4527226"/>
              <a:gd name="connsiteY32" fmla="*/ 2930328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05746 w 4527226"/>
              <a:gd name="connsiteY35" fmla="*/ 2876988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2957506 w 4527226"/>
              <a:gd name="connsiteY89" fmla="*/ 3562788 h 6062148"/>
              <a:gd name="connsiteX90" fmla="*/ 3010846 w 4527226"/>
              <a:gd name="connsiteY90" fmla="*/ 3539928 h 6062148"/>
              <a:gd name="connsiteX91" fmla="*/ 3064186 w 4527226"/>
              <a:gd name="connsiteY91" fmla="*/ 3562788 h 6062148"/>
              <a:gd name="connsiteX92" fmla="*/ 3109906 w 4527226"/>
              <a:gd name="connsiteY92" fmla="*/ 3570408 h 6062148"/>
              <a:gd name="connsiteX93" fmla="*/ 3140386 w 4527226"/>
              <a:gd name="connsiteY93" fmla="*/ 3631368 h 6062148"/>
              <a:gd name="connsiteX94" fmla="*/ 3117526 w 4527226"/>
              <a:gd name="connsiteY94" fmla="*/ 3738048 h 6062148"/>
              <a:gd name="connsiteX95" fmla="*/ 3125146 w 4527226"/>
              <a:gd name="connsiteY95" fmla="*/ 4103808 h 6062148"/>
              <a:gd name="connsiteX96" fmla="*/ 3117526 w 4527226"/>
              <a:gd name="connsiteY96" fmla="*/ 4119048 h 6062148"/>
              <a:gd name="connsiteX97" fmla="*/ 3163246 w 4527226"/>
              <a:gd name="connsiteY97" fmla="*/ 4157148 h 6062148"/>
              <a:gd name="connsiteX98" fmla="*/ 3201346 w 4527226"/>
              <a:gd name="connsiteY98" fmla="*/ 4164768 h 6062148"/>
              <a:gd name="connsiteX99" fmla="*/ 3231826 w 4527226"/>
              <a:gd name="connsiteY99" fmla="*/ 4172388 h 6062148"/>
              <a:gd name="connsiteX100" fmla="*/ 3285166 w 4527226"/>
              <a:gd name="connsiteY100" fmla="*/ 4294308 h 6062148"/>
              <a:gd name="connsiteX101" fmla="*/ 3300406 w 4527226"/>
              <a:gd name="connsiteY101" fmla="*/ 4347648 h 6062148"/>
              <a:gd name="connsiteX102" fmla="*/ 3330886 w 4527226"/>
              <a:gd name="connsiteY102" fmla="*/ 4408608 h 6062148"/>
              <a:gd name="connsiteX103" fmla="*/ 3551866 w 4527226"/>
              <a:gd name="connsiteY103" fmla="*/ 4644828 h 6062148"/>
              <a:gd name="connsiteX104" fmla="*/ 3887146 w 4527226"/>
              <a:gd name="connsiteY104" fmla="*/ 5025828 h 6062148"/>
              <a:gd name="connsiteX105" fmla="*/ 4100506 w 4527226"/>
              <a:gd name="connsiteY105" fmla="*/ 5300148 h 6062148"/>
              <a:gd name="connsiteX106" fmla="*/ 4367206 w 4527226"/>
              <a:gd name="connsiteY106" fmla="*/ 5726868 h 6062148"/>
              <a:gd name="connsiteX107" fmla="*/ 4527226 w 4527226"/>
              <a:gd name="connsiteY107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65766 w 4527226"/>
              <a:gd name="connsiteY32" fmla="*/ 2930328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14000 w 4527226"/>
              <a:gd name="connsiteY35" fmla="*/ 2893495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2957506 w 4527226"/>
              <a:gd name="connsiteY89" fmla="*/ 3562788 h 6062148"/>
              <a:gd name="connsiteX90" fmla="*/ 3010846 w 4527226"/>
              <a:gd name="connsiteY90" fmla="*/ 3539928 h 6062148"/>
              <a:gd name="connsiteX91" fmla="*/ 3064186 w 4527226"/>
              <a:gd name="connsiteY91" fmla="*/ 3562788 h 6062148"/>
              <a:gd name="connsiteX92" fmla="*/ 3109906 w 4527226"/>
              <a:gd name="connsiteY92" fmla="*/ 3570408 h 6062148"/>
              <a:gd name="connsiteX93" fmla="*/ 3140386 w 4527226"/>
              <a:gd name="connsiteY93" fmla="*/ 3631368 h 6062148"/>
              <a:gd name="connsiteX94" fmla="*/ 3117526 w 4527226"/>
              <a:gd name="connsiteY94" fmla="*/ 3738048 h 6062148"/>
              <a:gd name="connsiteX95" fmla="*/ 3125146 w 4527226"/>
              <a:gd name="connsiteY95" fmla="*/ 4103808 h 6062148"/>
              <a:gd name="connsiteX96" fmla="*/ 3117526 w 4527226"/>
              <a:gd name="connsiteY96" fmla="*/ 4119048 h 6062148"/>
              <a:gd name="connsiteX97" fmla="*/ 3163246 w 4527226"/>
              <a:gd name="connsiteY97" fmla="*/ 4157148 h 6062148"/>
              <a:gd name="connsiteX98" fmla="*/ 3201346 w 4527226"/>
              <a:gd name="connsiteY98" fmla="*/ 4164768 h 6062148"/>
              <a:gd name="connsiteX99" fmla="*/ 3231826 w 4527226"/>
              <a:gd name="connsiteY99" fmla="*/ 4172388 h 6062148"/>
              <a:gd name="connsiteX100" fmla="*/ 3285166 w 4527226"/>
              <a:gd name="connsiteY100" fmla="*/ 4294308 h 6062148"/>
              <a:gd name="connsiteX101" fmla="*/ 3300406 w 4527226"/>
              <a:gd name="connsiteY101" fmla="*/ 4347648 h 6062148"/>
              <a:gd name="connsiteX102" fmla="*/ 3330886 w 4527226"/>
              <a:gd name="connsiteY102" fmla="*/ 4408608 h 6062148"/>
              <a:gd name="connsiteX103" fmla="*/ 3551866 w 4527226"/>
              <a:gd name="connsiteY103" fmla="*/ 4644828 h 6062148"/>
              <a:gd name="connsiteX104" fmla="*/ 3887146 w 4527226"/>
              <a:gd name="connsiteY104" fmla="*/ 5025828 h 6062148"/>
              <a:gd name="connsiteX105" fmla="*/ 4100506 w 4527226"/>
              <a:gd name="connsiteY105" fmla="*/ 5300148 h 6062148"/>
              <a:gd name="connsiteX106" fmla="*/ 4367206 w 4527226"/>
              <a:gd name="connsiteY106" fmla="*/ 5726868 h 6062148"/>
              <a:gd name="connsiteX107" fmla="*/ 4527226 w 4527226"/>
              <a:gd name="connsiteY107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71956 w 4527226"/>
              <a:gd name="connsiteY32" fmla="*/ 2942709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14000 w 4527226"/>
              <a:gd name="connsiteY35" fmla="*/ 2893495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2957506 w 4527226"/>
              <a:gd name="connsiteY89" fmla="*/ 3562788 h 6062148"/>
              <a:gd name="connsiteX90" fmla="*/ 3010846 w 4527226"/>
              <a:gd name="connsiteY90" fmla="*/ 3539928 h 6062148"/>
              <a:gd name="connsiteX91" fmla="*/ 3064186 w 4527226"/>
              <a:gd name="connsiteY91" fmla="*/ 3562788 h 6062148"/>
              <a:gd name="connsiteX92" fmla="*/ 3109906 w 4527226"/>
              <a:gd name="connsiteY92" fmla="*/ 3570408 h 6062148"/>
              <a:gd name="connsiteX93" fmla="*/ 3140386 w 4527226"/>
              <a:gd name="connsiteY93" fmla="*/ 3631368 h 6062148"/>
              <a:gd name="connsiteX94" fmla="*/ 3117526 w 4527226"/>
              <a:gd name="connsiteY94" fmla="*/ 3738048 h 6062148"/>
              <a:gd name="connsiteX95" fmla="*/ 3125146 w 4527226"/>
              <a:gd name="connsiteY95" fmla="*/ 4103808 h 6062148"/>
              <a:gd name="connsiteX96" fmla="*/ 3117526 w 4527226"/>
              <a:gd name="connsiteY96" fmla="*/ 4119048 h 6062148"/>
              <a:gd name="connsiteX97" fmla="*/ 3163246 w 4527226"/>
              <a:gd name="connsiteY97" fmla="*/ 4157148 h 6062148"/>
              <a:gd name="connsiteX98" fmla="*/ 3201346 w 4527226"/>
              <a:gd name="connsiteY98" fmla="*/ 4164768 h 6062148"/>
              <a:gd name="connsiteX99" fmla="*/ 3231826 w 4527226"/>
              <a:gd name="connsiteY99" fmla="*/ 4172388 h 6062148"/>
              <a:gd name="connsiteX100" fmla="*/ 3285166 w 4527226"/>
              <a:gd name="connsiteY100" fmla="*/ 4294308 h 6062148"/>
              <a:gd name="connsiteX101" fmla="*/ 3300406 w 4527226"/>
              <a:gd name="connsiteY101" fmla="*/ 4347648 h 6062148"/>
              <a:gd name="connsiteX102" fmla="*/ 3330886 w 4527226"/>
              <a:gd name="connsiteY102" fmla="*/ 4408608 h 6062148"/>
              <a:gd name="connsiteX103" fmla="*/ 3551866 w 4527226"/>
              <a:gd name="connsiteY103" fmla="*/ 4644828 h 6062148"/>
              <a:gd name="connsiteX104" fmla="*/ 3887146 w 4527226"/>
              <a:gd name="connsiteY104" fmla="*/ 5025828 h 6062148"/>
              <a:gd name="connsiteX105" fmla="*/ 4100506 w 4527226"/>
              <a:gd name="connsiteY105" fmla="*/ 5300148 h 6062148"/>
              <a:gd name="connsiteX106" fmla="*/ 4367206 w 4527226"/>
              <a:gd name="connsiteY106" fmla="*/ 5726868 h 6062148"/>
              <a:gd name="connsiteX107" fmla="*/ 4527226 w 4527226"/>
              <a:gd name="connsiteY107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71956 w 4527226"/>
              <a:gd name="connsiteY32" fmla="*/ 2942709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14000 w 4527226"/>
              <a:gd name="connsiteY35" fmla="*/ 2893495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3010846 w 4527226"/>
              <a:gd name="connsiteY89" fmla="*/ 3539928 h 6062148"/>
              <a:gd name="connsiteX90" fmla="*/ 3064186 w 4527226"/>
              <a:gd name="connsiteY90" fmla="*/ 3562788 h 6062148"/>
              <a:gd name="connsiteX91" fmla="*/ 3109906 w 4527226"/>
              <a:gd name="connsiteY91" fmla="*/ 3570408 h 6062148"/>
              <a:gd name="connsiteX92" fmla="*/ 3140386 w 4527226"/>
              <a:gd name="connsiteY92" fmla="*/ 3631368 h 6062148"/>
              <a:gd name="connsiteX93" fmla="*/ 3117526 w 4527226"/>
              <a:gd name="connsiteY93" fmla="*/ 3738048 h 6062148"/>
              <a:gd name="connsiteX94" fmla="*/ 3125146 w 4527226"/>
              <a:gd name="connsiteY94" fmla="*/ 4103808 h 6062148"/>
              <a:gd name="connsiteX95" fmla="*/ 3117526 w 4527226"/>
              <a:gd name="connsiteY95" fmla="*/ 4119048 h 6062148"/>
              <a:gd name="connsiteX96" fmla="*/ 3163246 w 4527226"/>
              <a:gd name="connsiteY96" fmla="*/ 4157148 h 6062148"/>
              <a:gd name="connsiteX97" fmla="*/ 3201346 w 4527226"/>
              <a:gd name="connsiteY97" fmla="*/ 4164768 h 6062148"/>
              <a:gd name="connsiteX98" fmla="*/ 3231826 w 4527226"/>
              <a:gd name="connsiteY98" fmla="*/ 4172388 h 6062148"/>
              <a:gd name="connsiteX99" fmla="*/ 3285166 w 4527226"/>
              <a:gd name="connsiteY99" fmla="*/ 4294308 h 6062148"/>
              <a:gd name="connsiteX100" fmla="*/ 3300406 w 4527226"/>
              <a:gd name="connsiteY100" fmla="*/ 4347648 h 6062148"/>
              <a:gd name="connsiteX101" fmla="*/ 3330886 w 4527226"/>
              <a:gd name="connsiteY101" fmla="*/ 4408608 h 6062148"/>
              <a:gd name="connsiteX102" fmla="*/ 3551866 w 4527226"/>
              <a:gd name="connsiteY102" fmla="*/ 4644828 h 6062148"/>
              <a:gd name="connsiteX103" fmla="*/ 3887146 w 4527226"/>
              <a:gd name="connsiteY103" fmla="*/ 5025828 h 6062148"/>
              <a:gd name="connsiteX104" fmla="*/ 4100506 w 4527226"/>
              <a:gd name="connsiteY104" fmla="*/ 5300148 h 6062148"/>
              <a:gd name="connsiteX105" fmla="*/ 4367206 w 4527226"/>
              <a:gd name="connsiteY105" fmla="*/ 5726868 h 6062148"/>
              <a:gd name="connsiteX106" fmla="*/ 4527226 w 4527226"/>
              <a:gd name="connsiteY106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71956 w 4527226"/>
              <a:gd name="connsiteY32" fmla="*/ 2942709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14000 w 4527226"/>
              <a:gd name="connsiteY35" fmla="*/ 2893495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3010846 w 4527226"/>
              <a:gd name="connsiteY89" fmla="*/ 3539928 h 6062148"/>
              <a:gd name="connsiteX90" fmla="*/ 3109906 w 4527226"/>
              <a:gd name="connsiteY90" fmla="*/ 3570408 h 6062148"/>
              <a:gd name="connsiteX91" fmla="*/ 3140386 w 4527226"/>
              <a:gd name="connsiteY91" fmla="*/ 3631368 h 6062148"/>
              <a:gd name="connsiteX92" fmla="*/ 3117526 w 4527226"/>
              <a:gd name="connsiteY92" fmla="*/ 3738048 h 6062148"/>
              <a:gd name="connsiteX93" fmla="*/ 3125146 w 4527226"/>
              <a:gd name="connsiteY93" fmla="*/ 4103808 h 6062148"/>
              <a:gd name="connsiteX94" fmla="*/ 3117526 w 4527226"/>
              <a:gd name="connsiteY94" fmla="*/ 4119048 h 6062148"/>
              <a:gd name="connsiteX95" fmla="*/ 3163246 w 4527226"/>
              <a:gd name="connsiteY95" fmla="*/ 4157148 h 6062148"/>
              <a:gd name="connsiteX96" fmla="*/ 3201346 w 4527226"/>
              <a:gd name="connsiteY96" fmla="*/ 4164768 h 6062148"/>
              <a:gd name="connsiteX97" fmla="*/ 3231826 w 4527226"/>
              <a:gd name="connsiteY97" fmla="*/ 4172388 h 6062148"/>
              <a:gd name="connsiteX98" fmla="*/ 3285166 w 4527226"/>
              <a:gd name="connsiteY98" fmla="*/ 4294308 h 6062148"/>
              <a:gd name="connsiteX99" fmla="*/ 3300406 w 4527226"/>
              <a:gd name="connsiteY99" fmla="*/ 4347648 h 6062148"/>
              <a:gd name="connsiteX100" fmla="*/ 3330886 w 4527226"/>
              <a:gd name="connsiteY100" fmla="*/ 4408608 h 6062148"/>
              <a:gd name="connsiteX101" fmla="*/ 3551866 w 4527226"/>
              <a:gd name="connsiteY101" fmla="*/ 4644828 h 6062148"/>
              <a:gd name="connsiteX102" fmla="*/ 3887146 w 4527226"/>
              <a:gd name="connsiteY102" fmla="*/ 5025828 h 6062148"/>
              <a:gd name="connsiteX103" fmla="*/ 4100506 w 4527226"/>
              <a:gd name="connsiteY103" fmla="*/ 5300148 h 6062148"/>
              <a:gd name="connsiteX104" fmla="*/ 4367206 w 4527226"/>
              <a:gd name="connsiteY104" fmla="*/ 5726868 h 6062148"/>
              <a:gd name="connsiteX105" fmla="*/ 4527226 w 4527226"/>
              <a:gd name="connsiteY105" fmla="*/ 6046908 h 6062148"/>
              <a:gd name="connsiteX0" fmla="*/ 328606 w 4527226"/>
              <a:gd name="connsiteY0" fmla="*/ 6062148 h 6062148"/>
              <a:gd name="connsiteX1" fmla="*/ 381946 w 4527226"/>
              <a:gd name="connsiteY1" fmla="*/ 5924988 h 6062148"/>
              <a:gd name="connsiteX2" fmla="*/ 442906 w 4527226"/>
              <a:gd name="connsiteY2" fmla="*/ 5780208 h 6062148"/>
              <a:gd name="connsiteX3" fmla="*/ 473386 w 4527226"/>
              <a:gd name="connsiteY3" fmla="*/ 5665908 h 6062148"/>
              <a:gd name="connsiteX4" fmla="*/ 511486 w 4527226"/>
              <a:gd name="connsiteY4" fmla="*/ 5612568 h 6062148"/>
              <a:gd name="connsiteX5" fmla="*/ 541966 w 4527226"/>
              <a:gd name="connsiteY5" fmla="*/ 5521128 h 6062148"/>
              <a:gd name="connsiteX6" fmla="*/ 564826 w 4527226"/>
              <a:gd name="connsiteY6" fmla="*/ 5353488 h 6062148"/>
              <a:gd name="connsiteX7" fmla="*/ 602926 w 4527226"/>
              <a:gd name="connsiteY7" fmla="*/ 5223948 h 6062148"/>
              <a:gd name="connsiteX8" fmla="*/ 625786 w 4527226"/>
              <a:gd name="connsiteY8" fmla="*/ 5178228 h 6062148"/>
              <a:gd name="connsiteX9" fmla="*/ 701986 w 4527226"/>
              <a:gd name="connsiteY9" fmla="*/ 5071548 h 6062148"/>
              <a:gd name="connsiteX10" fmla="*/ 717226 w 4527226"/>
              <a:gd name="connsiteY10" fmla="*/ 5063928 h 6062148"/>
              <a:gd name="connsiteX11" fmla="*/ 709606 w 4527226"/>
              <a:gd name="connsiteY11" fmla="*/ 5025828 h 6062148"/>
              <a:gd name="connsiteX12" fmla="*/ 701986 w 4527226"/>
              <a:gd name="connsiteY12" fmla="*/ 5002968 h 6062148"/>
              <a:gd name="connsiteX13" fmla="*/ 968686 w 4527226"/>
              <a:gd name="connsiteY13" fmla="*/ 4682928 h 6062148"/>
              <a:gd name="connsiteX14" fmla="*/ 961066 w 4527226"/>
              <a:gd name="connsiteY14" fmla="*/ 4644828 h 6062148"/>
              <a:gd name="connsiteX15" fmla="*/ 1342066 w 4527226"/>
              <a:gd name="connsiteY15" fmla="*/ 4172388 h 6062148"/>
              <a:gd name="connsiteX16" fmla="*/ 1258246 w 4527226"/>
              <a:gd name="connsiteY16" fmla="*/ 4012368 h 6062148"/>
              <a:gd name="connsiteX17" fmla="*/ 1204906 w 4527226"/>
              <a:gd name="connsiteY17" fmla="*/ 3928548 h 6062148"/>
              <a:gd name="connsiteX18" fmla="*/ 1174426 w 4527226"/>
              <a:gd name="connsiteY18" fmla="*/ 3768528 h 6062148"/>
              <a:gd name="connsiteX19" fmla="*/ 1151566 w 4527226"/>
              <a:gd name="connsiteY19" fmla="*/ 3699948 h 6062148"/>
              <a:gd name="connsiteX20" fmla="*/ 1143946 w 4527226"/>
              <a:gd name="connsiteY20" fmla="*/ 3669468 h 6062148"/>
              <a:gd name="connsiteX21" fmla="*/ 1067746 w 4527226"/>
              <a:gd name="connsiteY21" fmla="*/ 3661848 h 6062148"/>
              <a:gd name="connsiteX22" fmla="*/ 938206 w 4527226"/>
              <a:gd name="connsiteY22" fmla="*/ 3669468 h 6062148"/>
              <a:gd name="connsiteX23" fmla="*/ 831526 w 4527226"/>
              <a:gd name="connsiteY23" fmla="*/ 3692328 h 6062148"/>
              <a:gd name="connsiteX24" fmla="*/ 610546 w 4527226"/>
              <a:gd name="connsiteY24" fmla="*/ 3738048 h 6062148"/>
              <a:gd name="connsiteX25" fmla="*/ 389566 w 4527226"/>
              <a:gd name="connsiteY25" fmla="*/ 3638988 h 6062148"/>
              <a:gd name="connsiteX26" fmla="*/ 381946 w 4527226"/>
              <a:gd name="connsiteY26" fmla="*/ 3326568 h 6062148"/>
              <a:gd name="connsiteX27" fmla="*/ 420046 w 4527226"/>
              <a:gd name="connsiteY27" fmla="*/ 3227508 h 6062148"/>
              <a:gd name="connsiteX28" fmla="*/ 389566 w 4527226"/>
              <a:gd name="connsiteY28" fmla="*/ 3166548 h 6062148"/>
              <a:gd name="connsiteX29" fmla="*/ 351466 w 4527226"/>
              <a:gd name="connsiteY29" fmla="*/ 3105588 h 6062148"/>
              <a:gd name="connsiteX30" fmla="*/ 397186 w 4527226"/>
              <a:gd name="connsiteY30" fmla="*/ 3021768 h 6062148"/>
              <a:gd name="connsiteX31" fmla="*/ 488626 w 4527226"/>
              <a:gd name="connsiteY31" fmla="*/ 2998908 h 6062148"/>
              <a:gd name="connsiteX32" fmla="*/ 471956 w 4527226"/>
              <a:gd name="connsiteY32" fmla="*/ 2942709 h 6062148"/>
              <a:gd name="connsiteX33" fmla="*/ 435286 w 4527226"/>
              <a:gd name="connsiteY33" fmla="*/ 2930328 h 6062148"/>
              <a:gd name="connsiteX34" fmla="*/ 389566 w 4527226"/>
              <a:gd name="connsiteY34" fmla="*/ 2930328 h 6062148"/>
              <a:gd name="connsiteX35" fmla="*/ 314000 w 4527226"/>
              <a:gd name="connsiteY35" fmla="*/ 2893495 h 6062148"/>
              <a:gd name="connsiteX36" fmla="*/ 320986 w 4527226"/>
              <a:gd name="connsiteY36" fmla="*/ 2846508 h 6062148"/>
              <a:gd name="connsiteX37" fmla="*/ 328606 w 4527226"/>
              <a:gd name="connsiteY37" fmla="*/ 2793168 h 6062148"/>
              <a:gd name="connsiteX38" fmla="*/ 313366 w 4527226"/>
              <a:gd name="connsiteY38" fmla="*/ 2732208 h 6062148"/>
              <a:gd name="connsiteX39" fmla="*/ 267646 w 4527226"/>
              <a:gd name="connsiteY39" fmla="*/ 2671248 h 6062148"/>
              <a:gd name="connsiteX40" fmla="*/ 176206 w 4527226"/>
              <a:gd name="connsiteY40" fmla="*/ 2656008 h 6062148"/>
              <a:gd name="connsiteX41" fmla="*/ 54286 w 4527226"/>
              <a:gd name="connsiteY41" fmla="*/ 2610288 h 6062148"/>
              <a:gd name="connsiteX42" fmla="*/ 7931 w 4527226"/>
              <a:gd name="connsiteY42" fmla="*/ 2563298 h 6062148"/>
              <a:gd name="connsiteX43" fmla="*/ 8566 w 4527226"/>
              <a:gd name="connsiteY43" fmla="*/ 2488368 h 6062148"/>
              <a:gd name="connsiteX44" fmla="*/ 92386 w 4527226"/>
              <a:gd name="connsiteY44" fmla="*/ 2335968 h 6062148"/>
              <a:gd name="connsiteX45" fmla="*/ 221926 w 4527226"/>
              <a:gd name="connsiteY45" fmla="*/ 2175948 h 6062148"/>
              <a:gd name="connsiteX46" fmla="*/ 282886 w 4527226"/>
              <a:gd name="connsiteY46" fmla="*/ 2084508 h 6062148"/>
              <a:gd name="connsiteX47" fmla="*/ 328606 w 4527226"/>
              <a:gd name="connsiteY47" fmla="*/ 1977828 h 6062148"/>
              <a:gd name="connsiteX48" fmla="*/ 359086 w 4527226"/>
              <a:gd name="connsiteY48" fmla="*/ 1871148 h 6062148"/>
              <a:gd name="connsiteX49" fmla="*/ 374326 w 4527226"/>
              <a:gd name="connsiteY49" fmla="*/ 1810188 h 6062148"/>
              <a:gd name="connsiteX50" fmla="*/ 343846 w 4527226"/>
              <a:gd name="connsiteY50" fmla="*/ 1756848 h 6062148"/>
              <a:gd name="connsiteX51" fmla="*/ 328606 w 4527226"/>
              <a:gd name="connsiteY51" fmla="*/ 1680648 h 6062148"/>
              <a:gd name="connsiteX52" fmla="*/ 412426 w 4527226"/>
              <a:gd name="connsiteY52" fmla="*/ 1474908 h 6062148"/>
              <a:gd name="connsiteX53" fmla="*/ 442906 w 4527226"/>
              <a:gd name="connsiteY53" fmla="*/ 1307268 h 6062148"/>
              <a:gd name="connsiteX54" fmla="*/ 465766 w 4527226"/>
              <a:gd name="connsiteY54" fmla="*/ 1192968 h 6062148"/>
              <a:gd name="connsiteX55" fmla="*/ 503866 w 4527226"/>
              <a:gd name="connsiteY55" fmla="*/ 1055808 h 6062148"/>
              <a:gd name="connsiteX56" fmla="*/ 557206 w 4527226"/>
              <a:gd name="connsiteY56" fmla="*/ 888168 h 6062148"/>
              <a:gd name="connsiteX57" fmla="*/ 503866 w 4527226"/>
              <a:gd name="connsiteY57" fmla="*/ 888168 h 6062148"/>
              <a:gd name="connsiteX58" fmla="*/ 412426 w 4527226"/>
              <a:gd name="connsiteY58" fmla="*/ 834828 h 6062148"/>
              <a:gd name="connsiteX59" fmla="*/ 328606 w 4527226"/>
              <a:gd name="connsiteY59" fmla="*/ 789108 h 6062148"/>
              <a:gd name="connsiteX60" fmla="*/ 260026 w 4527226"/>
              <a:gd name="connsiteY60" fmla="*/ 773868 h 6062148"/>
              <a:gd name="connsiteX61" fmla="*/ 214306 w 4527226"/>
              <a:gd name="connsiteY61" fmla="*/ 751008 h 6062148"/>
              <a:gd name="connsiteX62" fmla="*/ 260026 w 4527226"/>
              <a:gd name="connsiteY62" fmla="*/ 674808 h 6062148"/>
              <a:gd name="connsiteX63" fmla="*/ 374326 w 4527226"/>
              <a:gd name="connsiteY63" fmla="*/ 606228 h 6062148"/>
              <a:gd name="connsiteX64" fmla="*/ 557206 w 4527226"/>
              <a:gd name="connsiteY64" fmla="*/ 507168 h 6062148"/>
              <a:gd name="connsiteX65" fmla="*/ 656266 w 4527226"/>
              <a:gd name="connsiteY65" fmla="*/ 423348 h 6062148"/>
              <a:gd name="connsiteX66" fmla="*/ 892486 w 4527226"/>
              <a:gd name="connsiteY66" fmla="*/ 232848 h 6062148"/>
              <a:gd name="connsiteX67" fmla="*/ 1174426 w 4527226"/>
              <a:gd name="connsiteY67" fmla="*/ 80448 h 6062148"/>
              <a:gd name="connsiteX68" fmla="*/ 1593526 w 4527226"/>
              <a:gd name="connsiteY68" fmla="*/ 11868 h 6062148"/>
              <a:gd name="connsiteX69" fmla="*/ 1944046 w 4527226"/>
              <a:gd name="connsiteY69" fmla="*/ 4248 h 6062148"/>
              <a:gd name="connsiteX70" fmla="*/ 2172646 w 4527226"/>
              <a:gd name="connsiteY70" fmla="*/ 4248 h 6062148"/>
              <a:gd name="connsiteX71" fmla="*/ 2393626 w 4527226"/>
              <a:gd name="connsiteY71" fmla="*/ 57588 h 6062148"/>
              <a:gd name="connsiteX72" fmla="*/ 2667946 w 4527226"/>
              <a:gd name="connsiteY72" fmla="*/ 133788 h 6062148"/>
              <a:gd name="connsiteX73" fmla="*/ 2820346 w 4527226"/>
              <a:gd name="connsiteY73" fmla="*/ 202368 h 6062148"/>
              <a:gd name="connsiteX74" fmla="*/ 3102286 w 4527226"/>
              <a:gd name="connsiteY74" fmla="*/ 400488 h 6062148"/>
              <a:gd name="connsiteX75" fmla="*/ 3285166 w 4527226"/>
              <a:gd name="connsiteY75" fmla="*/ 651948 h 6062148"/>
              <a:gd name="connsiteX76" fmla="*/ 3407086 w 4527226"/>
              <a:gd name="connsiteY76" fmla="*/ 918648 h 6062148"/>
              <a:gd name="connsiteX77" fmla="*/ 3475666 w 4527226"/>
              <a:gd name="connsiteY77" fmla="*/ 1238688 h 6062148"/>
              <a:gd name="connsiteX78" fmla="*/ 3506146 w 4527226"/>
              <a:gd name="connsiteY78" fmla="*/ 1543488 h 6062148"/>
              <a:gd name="connsiteX79" fmla="*/ 3506146 w 4527226"/>
              <a:gd name="connsiteY79" fmla="*/ 1962588 h 6062148"/>
              <a:gd name="connsiteX80" fmla="*/ 3338506 w 4527226"/>
              <a:gd name="connsiteY80" fmla="*/ 2305488 h 6062148"/>
              <a:gd name="connsiteX81" fmla="*/ 3254686 w 4527226"/>
              <a:gd name="connsiteY81" fmla="*/ 2473128 h 6062148"/>
              <a:gd name="connsiteX82" fmla="*/ 3132766 w 4527226"/>
              <a:gd name="connsiteY82" fmla="*/ 2663628 h 6062148"/>
              <a:gd name="connsiteX83" fmla="*/ 3071806 w 4527226"/>
              <a:gd name="connsiteY83" fmla="*/ 2838888 h 6062148"/>
              <a:gd name="connsiteX84" fmla="*/ 3064186 w 4527226"/>
              <a:gd name="connsiteY84" fmla="*/ 2915088 h 6062148"/>
              <a:gd name="connsiteX85" fmla="*/ 3018466 w 4527226"/>
              <a:gd name="connsiteY85" fmla="*/ 3014148 h 6062148"/>
              <a:gd name="connsiteX86" fmla="*/ 2980366 w 4527226"/>
              <a:gd name="connsiteY86" fmla="*/ 3082728 h 6062148"/>
              <a:gd name="connsiteX87" fmla="*/ 2957506 w 4527226"/>
              <a:gd name="connsiteY87" fmla="*/ 3120828 h 6062148"/>
              <a:gd name="connsiteX88" fmla="*/ 2957506 w 4527226"/>
              <a:gd name="connsiteY88" fmla="*/ 3555168 h 6062148"/>
              <a:gd name="connsiteX89" fmla="*/ 3010846 w 4527226"/>
              <a:gd name="connsiteY89" fmla="*/ 3539928 h 6062148"/>
              <a:gd name="connsiteX90" fmla="*/ 3109906 w 4527226"/>
              <a:gd name="connsiteY90" fmla="*/ 3570408 h 6062148"/>
              <a:gd name="connsiteX91" fmla="*/ 3140386 w 4527226"/>
              <a:gd name="connsiteY91" fmla="*/ 3631368 h 6062148"/>
              <a:gd name="connsiteX92" fmla="*/ 3117526 w 4527226"/>
              <a:gd name="connsiteY92" fmla="*/ 3738048 h 6062148"/>
              <a:gd name="connsiteX93" fmla="*/ 3125146 w 4527226"/>
              <a:gd name="connsiteY93" fmla="*/ 4103808 h 6062148"/>
              <a:gd name="connsiteX94" fmla="*/ 3163246 w 4527226"/>
              <a:gd name="connsiteY94" fmla="*/ 4157148 h 6062148"/>
              <a:gd name="connsiteX95" fmla="*/ 3201346 w 4527226"/>
              <a:gd name="connsiteY95" fmla="*/ 4164768 h 6062148"/>
              <a:gd name="connsiteX96" fmla="*/ 3231826 w 4527226"/>
              <a:gd name="connsiteY96" fmla="*/ 4172388 h 6062148"/>
              <a:gd name="connsiteX97" fmla="*/ 3285166 w 4527226"/>
              <a:gd name="connsiteY97" fmla="*/ 4294308 h 6062148"/>
              <a:gd name="connsiteX98" fmla="*/ 3300406 w 4527226"/>
              <a:gd name="connsiteY98" fmla="*/ 4347648 h 6062148"/>
              <a:gd name="connsiteX99" fmla="*/ 3330886 w 4527226"/>
              <a:gd name="connsiteY99" fmla="*/ 4408608 h 6062148"/>
              <a:gd name="connsiteX100" fmla="*/ 3551866 w 4527226"/>
              <a:gd name="connsiteY100" fmla="*/ 4644828 h 6062148"/>
              <a:gd name="connsiteX101" fmla="*/ 3887146 w 4527226"/>
              <a:gd name="connsiteY101" fmla="*/ 5025828 h 6062148"/>
              <a:gd name="connsiteX102" fmla="*/ 4100506 w 4527226"/>
              <a:gd name="connsiteY102" fmla="*/ 5300148 h 6062148"/>
              <a:gd name="connsiteX103" fmla="*/ 4367206 w 4527226"/>
              <a:gd name="connsiteY103" fmla="*/ 5726868 h 6062148"/>
              <a:gd name="connsiteX104" fmla="*/ 4527226 w 4527226"/>
              <a:gd name="connsiteY104" fmla="*/ 6046908 h 6062148"/>
              <a:gd name="connsiteX0" fmla="*/ 381946 w 4527226"/>
              <a:gd name="connsiteY0" fmla="*/ 5924988 h 6046908"/>
              <a:gd name="connsiteX1" fmla="*/ 442906 w 4527226"/>
              <a:gd name="connsiteY1" fmla="*/ 5780208 h 6046908"/>
              <a:gd name="connsiteX2" fmla="*/ 473386 w 4527226"/>
              <a:gd name="connsiteY2" fmla="*/ 5665908 h 6046908"/>
              <a:gd name="connsiteX3" fmla="*/ 511486 w 4527226"/>
              <a:gd name="connsiteY3" fmla="*/ 5612568 h 6046908"/>
              <a:gd name="connsiteX4" fmla="*/ 541966 w 4527226"/>
              <a:gd name="connsiteY4" fmla="*/ 5521128 h 6046908"/>
              <a:gd name="connsiteX5" fmla="*/ 564826 w 4527226"/>
              <a:gd name="connsiteY5" fmla="*/ 5353488 h 6046908"/>
              <a:gd name="connsiteX6" fmla="*/ 602926 w 4527226"/>
              <a:gd name="connsiteY6" fmla="*/ 5223948 h 6046908"/>
              <a:gd name="connsiteX7" fmla="*/ 625786 w 4527226"/>
              <a:gd name="connsiteY7" fmla="*/ 5178228 h 6046908"/>
              <a:gd name="connsiteX8" fmla="*/ 701986 w 4527226"/>
              <a:gd name="connsiteY8" fmla="*/ 5071548 h 6046908"/>
              <a:gd name="connsiteX9" fmla="*/ 717226 w 4527226"/>
              <a:gd name="connsiteY9" fmla="*/ 5063928 h 6046908"/>
              <a:gd name="connsiteX10" fmla="*/ 709606 w 4527226"/>
              <a:gd name="connsiteY10" fmla="*/ 5025828 h 6046908"/>
              <a:gd name="connsiteX11" fmla="*/ 701986 w 4527226"/>
              <a:gd name="connsiteY11" fmla="*/ 5002968 h 6046908"/>
              <a:gd name="connsiteX12" fmla="*/ 968686 w 4527226"/>
              <a:gd name="connsiteY12" fmla="*/ 4682928 h 6046908"/>
              <a:gd name="connsiteX13" fmla="*/ 961066 w 4527226"/>
              <a:gd name="connsiteY13" fmla="*/ 4644828 h 6046908"/>
              <a:gd name="connsiteX14" fmla="*/ 1342066 w 4527226"/>
              <a:gd name="connsiteY14" fmla="*/ 4172388 h 6046908"/>
              <a:gd name="connsiteX15" fmla="*/ 1258246 w 4527226"/>
              <a:gd name="connsiteY15" fmla="*/ 4012368 h 6046908"/>
              <a:gd name="connsiteX16" fmla="*/ 1204906 w 4527226"/>
              <a:gd name="connsiteY16" fmla="*/ 3928548 h 6046908"/>
              <a:gd name="connsiteX17" fmla="*/ 1174426 w 4527226"/>
              <a:gd name="connsiteY17" fmla="*/ 3768528 h 6046908"/>
              <a:gd name="connsiteX18" fmla="*/ 1151566 w 4527226"/>
              <a:gd name="connsiteY18" fmla="*/ 3699948 h 6046908"/>
              <a:gd name="connsiteX19" fmla="*/ 1143946 w 4527226"/>
              <a:gd name="connsiteY19" fmla="*/ 3669468 h 6046908"/>
              <a:gd name="connsiteX20" fmla="*/ 1067746 w 4527226"/>
              <a:gd name="connsiteY20" fmla="*/ 3661848 h 6046908"/>
              <a:gd name="connsiteX21" fmla="*/ 938206 w 4527226"/>
              <a:gd name="connsiteY21" fmla="*/ 3669468 h 6046908"/>
              <a:gd name="connsiteX22" fmla="*/ 831526 w 4527226"/>
              <a:gd name="connsiteY22" fmla="*/ 3692328 h 6046908"/>
              <a:gd name="connsiteX23" fmla="*/ 610546 w 4527226"/>
              <a:gd name="connsiteY23" fmla="*/ 3738048 h 6046908"/>
              <a:gd name="connsiteX24" fmla="*/ 389566 w 4527226"/>
              <a:gd name="connsiteY24" fmla="*/ 3638988 h 6046908"/>
              <a:gd name="connsiteX25" fmla="*/ 381946 w 4527226"/>
              <a:gd name="connsiteY25" fmla="*/ 3326568 h 6046908"/>
              <a:gd name="connsiteX26" fmla="*/ 420046 w 4527226"/>
              <a:gd name="connsiteY26" fmla="*/ 3227508 h 6046908"/>
              <a:gd name="connsiteX27" fmla="*/ 389566 w 4527226"/>
              <a:gd name="connsiteY27" fmla="*/ 3166548 h 6046908"/>
              <a:gd name="connsiteX28" fmla="*/ 351466 w 4527226"/>
              <a:gd name="connsiteY28" fmla="*/ 3105588 h 6046908"/>
              <a:gd name="connsiteX29" fmla="*/ 397186 w 4527226"/>
              <a:gd name="connsiteY29" fmla="*/ 3021768 h 6046908"/>
              <a:gd name="connsiteX30" fmla="*/ 488626 w 4527226"/>
              <a:gd name="connsiteY30" fmla="*/ 2998908 h 6046908"/>
              <a:gd name="connsiteX31" fmla="*/ 471956 w 4527226"/>
              <a:gd name="connsiteY31" fmla="*/ 2942709 h 6046908"/>
              <a:gd name="connsiteX32" fmla="*/ 435286 w 4527226"/>
              <a:gd name="connsiteY32" fmla="*/ 2930328 h 6046908"/>
              <a:gd name="connsiteX33" fmla="*/ 389566 w 4527226"/>
              <a:gd name="connsiteY33" fmla="*/ 2930328 h 6046908"/>
              <a:gd name="connsiteX34" fmla="*/ 314000 w 4527226"/>
              <a:gd name="connsiteY34" fmla="*/ 2893495 h 6046908"/>
              <a:gd name="connsiteX35" fmla="*/ 320986 w 4527226"/>
              <a:gd name="connsiteY35" fmla="*/ 2846508 h 6046908"/>
              <a:gd name="connsiteX36" fmla="*/ 328606 w 4527226"/>
              <a:gd name="connsiteY36" fmla="*/ 2793168 h 6046908"/>
              <a:gd name="connsiteX37" fmla="*/ 313366 w 4527226"/>
              <a:gd name="connsiteY37" fmla="*/ 2732208 h 6046908"/>
              <a:gd name="connsiteX38" fmla="*/ 267646 w 4527226"/>
              <a:gd name="connsiteY38" fmla="*/ 2671248 h 6046908"/>
              <a:gd name="connsiteX39" fmla="*/ 176206 w 4527226"/>
              <a:gd name="connsiteY39" fmla="*/ 2656008 h 6046908"/>
              <a:gd name="connsiteX40" fmla="*/ 54286 w 4527226"/>
              <a:gd name="connsiteY40" fmla="*/ 2610288 h 6046908"/>
              <a:gd name="connsiteX41" fmla="*/ 7931 w 4527226"/>
              <a:gd name="connsiteY41" fmla="*/ 2563298 h 6046908"/>
              <a:gd name="connsiteX42" fmla="*/ 8566 w 4527226"/>
              <a:gd name="connsiteY42" fmla="*/ 2488368 h 6046908"/>
              <a:gd name="connsiteX43" fmla="*/ 92386 w 4527226"/>
              <a:gd name="connsiteY43" fmla="*/ 2335968 h 6046908"/>
              <a:gd name="connsiteX44" fmla="*/ 221926 w 4527226"/>
              <a:gd name="connsiteY44" fmla="*/ 2175948 h 6046908"/>
              <a:gd name="connsiteX45" fmla="*/ 282886 w 4527226"/>
              <a:gd name="connsiteY45" fmla="*/ 2084508 h 6046908"/>
              <a:gd name="connsiteX46" fmla="*/ 328606 w 4527226"/>
              <a:gd name="connsiteY46" fmla="*/ 1977828 h 6046908"/>
              <a:gd name="connsiteX47" fmla="*/ 359086 w 4527226"/>
              <a:gd name="connsiteY47" fmla="*/ 1871148 h 6046908"/>
              <a:gd name="connsiteX48" fmla="*/ 374326 w 4527226"/>
              <a:gd name="connsiteY48" fmla="*/ 1810188 h 6046908"/>
              <a:gd name="connsiteX49" fmla="*/ 343846 w 4527226"/>
              <a:gd name="connsiteY49" fmla="*/ 1756848 h 6046908"/>
              <a:gd name="connsiteX50" fmla="*/ 328606 w 4527226"/>
              <a:gd name="connsiteY50" fmla="*/ 1680648 h 6046908"/>
              <a:gd name="connsiteX51" fmla="*/ 412426 w 4527226"/>
              <a:gd name="connsiteY51" fmla="*/ 1474908 h 6046908"/>
              <a:gd name="connsiteX52" fmla="*/ 442906 w 4527226"/>
              <a:gd name="connsiteY52" fmla="*/ 1307268 h 6046908"/>
              <a:gd name="connsiteX53" fmla="*/ 465766 w 4527226"/>
              <a:gd name="connsiteY53" fmla="*/ 1192968 h 6046908"/>
              <a:gd name="connsiteX54" fmla="*/ 503866 w 4527226"/>
              <a:gd name="connsiteY54" fmla="*/ 1055808 h 6046908"/>
              <a:gd name="connsiteX55" fmla="*/ 557206 w 4527226"/>
              <a:gd name="connsiteY55" fmla="*/ 888168 h 6046908"/>
              <a:gd name="connsiteX56" fmla="*/ 503866 w 4527226"/>
              <a:gd name="connsiteY56" fmla="*/ 888168 h 6046908"/>
              <a:gd name="connsiteX57" fmla="*/ 412426 w 4527226"/>
              <a:gd name="connsiteY57" fmla="*/ 834828 h 6046908"/>
              <a:gd name="connsiteX58" fmla="*/ 328606 w 4527226"/>
              <a:gd name="connsiteY58" fmla="*/ 789108 h 6046908"/>
              <a:gd name="connsiteX59" fmla="*/ 260026 w 4527226"/>
              <a:gd name="connsiteY59" fmla="*/ 773868 h 6046908"/>
              <a:gd name="connsiteX60" fmla="*/ 214306 w 4527226"/>
              <a:gd name="connsiteY60" fmla="*/ 751008 h 6046908"/>
              <a:gd name="connsiteX61" fmla="*/ 260026 w 4527226"/>
              <a:gd name="connsiteY61" fmla="*/ 674808 h 6046908"/>
              <a:gd name="connsiteX62" fmla="*/ 374326 w 4527226"/>
              <a:gd name="connsiteY62" fmla="*/ 606228 h 6046908"/>
              <a:gd name="connsiteX63" fmla="*/ 557206 w 4527226"/>
              <a:gd name="connsiteY63" fmla="*/ 507168 h 6046908"/>
              <a:gd name="connsiteX64" fmla="*/ 656266 w 4527226"/>
              <a:gd name="connsiteY64" fmla="*/ 423348 h 6046908"/>
              <a:gd name="connsiteX65" fmla="*/ 892486 w 4527226"/>
              <a:gd name="connsiteY65" fmla="*/ 232848 h 6046908"/>
              <a:gd name="connsiteX66" fmla="*/ 1174426 w 4527226"/>
              <a:gd name="connsiteY66" fmla="*/ 80448 h 6046908"/>
              <a:gd name="connsiteX67" fmla="*/ 1593526 w 4527226"/>
              <a:gd name="connsiteY67" fmla="*/ 11868 h 6046908"/>
              <a:gd name="connsiteX68" fmla="*/ 1944046 w 4527226"/>
              <a:gd name="connsiteY68" fmla="*/ 4248 h 6046908"/>
              <a:gd name="connsiteX69" fmla="*/ 2172646 w 4527226"/>
              <a:gd name="connsiteY69" fmla="*/ 4248 h 6046908"/>
              <a:gd name="connsiteX70" fmla="*/ 2393626 w 4527226"/>
              <a:gd name="connsiteY70" fmla="*/ 57588 h 6046908"/>
              <a:gd name="connsiteX71" fmla="*/ 2667946 w 4527226"/>
              <a:gd name="connsiteY71" fmla="*/ 133788 h 6046908"/>
              <a:gd name="connsiteX72" fmla="*/ 2820346 w 4527226"/>
              <a:gd name="connsiteY72" fmla="*/ 202368 h 6046908"/>
              <a:gd name="connsiteX73" fmla="*/ 3102286 w 4527226"/>
              <a:gd name="connsiteY73" fmla="*/ 400488 h 6046908"/>
              <a:gd name="connsiteX74" fmla="*/ 3285166 w 4527226"/>
              <a:gd name="connsiteY74" fmla="*/ 651948 h 6046908"/>
              <a:gd name="connsiteX75" fmla="*/ 3407086 w 4527226"/>
              <a:gd name="connsiteY75" fmla="*/ 918648 h 6046908"/>
              <a:gd name="connsiteX76" fmla="*/ 3475666 w 4527226"/>
              <a:gd name="connsiteY76" fmla="*/ 1238688 h 6046908"/>
              <a:gd name="connsiteX77" fmla="*/ 3506146 w 4527226"/>
              <a:gd name="connsiteY77" fmla="*/ 1543488 h 6046908"/>
              <a:gd name="connsiteX78" fmla="*/ 3506146 w 4527226"/>
              <a:gd name="connsiteY78" fmla="*/ 1962588 h 6046908"/>
              <a:gd name="connsiteX79" fmla="*/ 3338506 w 4527226"/>
              <a:gd name="connsiteY79" fmla="*/ 2305488 h 6046908"/>
              <a:gd name="connsiteX80" fmla="*/ 3254686 w 4527226"/>
              <a:gd name="connsiteY80" fmla="*/ 2473128 h 6046908"/>
              <a:gd name="connsiteX81" fmla="*/ 3132766 w 4527226"/>
              <a:gd name="connsiteY81" fmla="*/ 2663628 h 6046908"/>
              <a:gd name="connsiteX82" fmla="*/ 3071806 w 4527226"/>
              <a:gd name="connsiteY82" fmla="*/ 2838888 h 6046908"/>
              <a:gd name="connsiteX83" fmla="*/ 3064186 w 4527226"/>
              <a:gd name="connsiteY83" fmla="*/ 2915088 h 6046908"/>
              <a:gd name="connsiteX84" fmla="*/ 3018466 w 4527226"/>
              <a:gd name="connsiteY84" fmla="*/ 3014148 h 6046908"/>
              <a:gd name="connsiteX85" fmla="*/ 2980366 w 4527226"/>
              <a:gd name="connsiteY85" fmla="*/ 3082728 h 6046908"/>
              <a:gd name="connsiteX86" fmla="*/ 2957506 w 4527226"/>
              <a:gd name="connsiteY86" fmla="*/ 3120828 h 6046908"/>
              <a:gd name="connsiteX87" fmla="*/ 2957506 w 4527226"/>
              <a:gd name="connsiteY87" fmla="*/ 3555168 h 6046908"/>
              <a:gd name="connsiteX88" fmla="*/ 3010846 w 4527226"/>
              <a:gd name="connsiteY88" fmla="*/ 3539928 h 6046908"/>
              <a:gd name="connsiteX89" fmla="*/ 3109906 w 4527226"/>
              <a:gd name="connsiteY89" fmla="*/ 3570408 h 6046908"/>
              <a:gd name="connsiteX90" fmla="*/ 3140386 w 4527226"/>
              <a:gd name="connsiteY90" fmla="*/ 3631368 h 6046908"/>
              <a:gd name="connsiteX91" fmla="*/ 3117526 w 4527226"/>
              <a:gd name="connsiteY91" fmla="*/ 3738048 h 6046908"/>
              <a:gd name="connsiteX92" fmla="*/ 3125146 w 4527226"/>
              <a:gd name="connsiteY92" fmla="*/ 4103808 h 6046908"/>
              <a:gd name="connsiteX93" fmla="*/ 3163246 w 4527226"/>
              <a:gd name="connsiteY93" fmla="*/ 4157148 h 6046908"/>
              <a:gd name="connsiteX94" fmla="*/ 3201346 w 4527226"/>
              <a:gd name="connsiteY94" fmla="*/ 4164768 h 6046908"/>
              <a:gd name="connsiteX95" fmla="*/ 3231826 w 4527226"/>
              <a:gd name="connsiteY95" fmla="*/ 4172388 h 6046908"/>
              <a:gd name="connsiteX96" fmla="*/ 3285166 w 4527226"/>
              <a:gd name="connsiteY96" fmla="*/ 4294308 h 6046908"/>
              <a:gd name="connsiteX97" fmla="*/ 3300406 w 4527226"/>
              <a:gd name="connsiteY97" fmla="*/ 4347648 h 6046908"/>
              <a:gd name="connsiteX98" fmla="*/ 3330886 w 4527226"/>
              <a:gd name="connsiteY98" fmla="*/ 4408608 h 6046908"/>
              <a:gd name="connsiteX99" fmla="*/ 3551866 w 4527226"/>
              <a:gd name="connsiteY99" fmla="*/ 4644828 h 6046908"/>
              <a:gd name="connsiteX100" fmla="*/ 3887146 w 4527226"/>
              <a:gd name="connsiteY100" fmla="*/ 5025828 h 6046908"/>
              <a:gd name="connsiteX101" fmla="*/ 4100506 w 4527226"/>
              <a:gd name="connsiteY101" fmla="*/ 5300148 h 6046908"/>
              <a:gd name="connsiteX102" fmla="*/ 4367206 w 4527226"/>
              <a:gd name="connsiteY102" fmla="*/ 5726868 h 6046908"/>
              <a:gd name="connsiteX103" fmla="*/ 4527226 w 4527226"/>
              <a:gd name="connsiteY103" fmla="*/ 6046908 h 6046908"/>
              <a:gd name="connsiteX0" fmla="*/ 442906 w 4527226"/>
              <a:gd name="connsiteY0" fmla="*/ 5780208 h 6046908"/>
              <a:gd name="connsiteX1" fmla="*/ 473386 w 4527226"/>
              <a:gd name="connsiteY1" fmla="*/ 5665908 h 6046908"/>
              <a:gd name="connsiteX2" fmla="*/ 511486 w 4527226"/>
              <a:gd name="connsiteY2" fmla="*/ 5612568 h 6046908"/>
              <a:gd name="connsiteX3" fmla="*/ 541966 w 4527226"/>
              <a:gd name="connsiteY3" fmla="*/ 5521128 h 6046908"/>
              <a:gd name="connsiteX4" fmla="*/ 564826 w 4527226"/>
              <a:gd name="connsiteY4" fmla="*/ 5353488 h 6046908"/>
              <a:gd name="connsiteX5" fmla="*/ 602926 w 4527226"/>
              <a:gd name="connsiteY5" fmla="*/ 5223948 h 6046908"/>
              <a:gd name="connsiteX6" fmla="*/ 625786 w 4527226"/>
              <a:gd name="connsiteY6" fmla="*/ 5178228 h 6046908"/>
              <a:gd name="connsiteX7" fmla="*/ 701986 w 4527226"/>
              <a:gd name="connsiteY7" fmla="*/ 5071548 h 6046908"/>
              <a:gd name="connsiteX8" fmla="*/ 717226 w 4527226"/>
              <a:gd name="connsiteY8" fmla="*/ 5063928 h 6046908"/>
              <a:gd name="connsiteX9" fmla="*/ 709606 w 4527226"/>
              <a:gd name="connsiteY9" fmla="*/ 5025828 h 6046908"/>
              <a:gd name="connsiteX10" fmla="*/ 701986 w 4527226"/>
              <a:gd name="connsiteY10" fmla="*/ 5002968 h 6046908"/>
              <a:gd name="connsiteX11" fmla="*/ 968686 w 4527226"/>
              <a:gd name="connsiteY11" fmla="*/ 4682928 h 6046908"/>
              <a:gd name="connsiteX12" fmla="*/ 961066 w 4527226"/>
              <a:gd name="connsiteY12" fmla="*/ 4644828 h 6046908"/>
              <a:gd name="connsiteX13" fmla="*/ 1342066 w 4527226"/>
              <a:gd name="connsiteY13" fmla="*/ 4172388 h 6046908"/>
              <a:gd name="connsiteX14" fmla="*/ 1258246 w 4527226"/>
              <a:gd name="connsiteY14" fmla="*/ 4012368 h 6046908"/>
              <a:gd name="connsiteX15" fmla="*/ 1204906 w 4527226"/>
              <a:gd name="connsiteY15" fmla="*/ 3928548 h 6046908"/>
              <a:gd name="connsiteX16" fmla="*/ 1174426 w 4527226"/>
              <a:gd name="connsiteY16" fmla="*/ 3768528 h 6046908"/>
              <a:gd name="connsiteX17" fmla="*/ 1151566 w 4527226"/>
              <a:gd name="connsiteY17" fmla="*/ 3699948 h 6046908"/>
              <a:gd name="connsiteX18" fmla="*/ 1143946 w 4527226"/>
              <a:gd name="connsiteY18" fmla="*/ 3669468 h 6046908"/>
              <a:gd name="connsiteX19" fmla="*/ 1067746 w 4527226"/>
              <a:gd name="connsiteY19" fmla="*/ 3661848 h 6046908"/>
              <a:gd name="connsiteX20" fmla="*/ 938206 w 4527226"/>
              <a:gd name="connsiteY20" fmla="*/ 3669468 h 6046908"/>
              <a:gd name="connsiteX21" fmla="*/ 831526 w 4527226"/>
              <a:gd name="connsiteY21" fmla="*/ 3692328 h 6046908"/>
              <a:gd name="connsiteX22" fmla="*/ 610546 w 4527226"/>
              <a:gd name="connsiteY22" fmla="*/ 3738048 h 6046908"/>
              <a:gd name="connsiteX23" fmla="*/ 389566 w 4527226"/>
              <a:gd name="connsiteY23" fmla="*/ 3638988 h 6046908"/>
              <a:gd name="connsiteX24" fmla="*/ 381946 w 4527226"/>
              <a:gd name="connsiteY24" fmla="*/ 3326568 h 6046908"/>
              <a:gd name="connsiteX25" fmla="*/ 420046 w 4527226"/>
              <a:gd name="connsiteY25" fmla="*/ 3227508 h 6046908"/>
              <a:gd name="connsiteX26" fmla="*/ 389566 w 4527226"/>
              <a:gd name="connsiteY26" fmla="*/ 3166548 h 6046908"/>
              <a:gd name="connsiteX27" fmla="*/ 351466 w 4527226"/>
              <a:gd name="connsiteY27" fmla="*/ 3105588 h 6046908"/>
              <a:gd name="connsiteX28" fmla="*/ 397186 w 4527226"/>
              <a:gd name="connsiteY28" fmla="*/ 3021768 h 6046908"/>
              <a:gd name="connsiteX29" fmla="*/ 488626 w 4527226"/>
              <a:gd name="connsiteY29" fmla="*/ 2998908 h 6046908"/>
              <a:gd name="connsiteX30" fmla="*/ 471956 w 4527226"/>
              <a:gd name="connsiteY30" fmla="*/ 2942709 h 6046908"/>
              <a:gd name="connsiteX31" fmla="*/ 435286 w 4527226"/>
              <a:gd name="connsiteY31" fmla="*/ 2930328 h 6046908"/>
              <a:gd name="connsiteX32" fmla="*/ 389566 w 4527226"/>
              <a:gd name="connsiteY32" fmla="*/ 2930328 h 6046908"/>
              <a:gd name="connsiteX33" fmla="*/ 314000 w 4527226"/>
              <a:gd name="connsiteY33" fmla="*/ 2893495 h 6046908"/>
              <a:gd name="connsiteX34" fmla="*/ 320986 w 4527226"/>
              <a:gd name="connsiteY34" fmla="*/ 2846508 h 6046908"/>
              <a:gd name="connsiteX35" fmla="*/ 328606 w 4527226"/>
              <a:gd name="connsiteY35" fmla="*/ 2793168 h 6046908"/>
              <a:gd name="connsiteX36" fmla="*/ 313366 w 4527226"/>
              <a:gd name="connsiteY36" fmla="*/ 2732208 h 6046908"/>
              <a:gd name="connsiteX37" fmla="*/ 267646 w 4527226"/>
              <a:gd name="connsiteY37" fmla="*/ 2671248 h 6046908"/>
              <a:gd name="connsiteX38" fmla="*/ 176206 w 4527226"/>
              <a:gd name="connsiteY38" fmla="*/ 2656008 h 6046908"/>
              <a:gd name="connsiteX39" fmla="*/ 54286 w 4527226"/>
              <a:gd name="connsiteY39" fmla="*/ 2610288 h 6046908"/>
              <a:gd name="connsiteX40" fmla="*/ 7931 w 4527226"/>
              <a:gd name="connsiteY40" fmla="*/ 2563298 h 6046908"/>
              <a:gd name="connsiteX41" fmla="*/ 8566 w 4527226"/>
              <a:gd name="connsiteY41" fmla="*/ 2488368 h 6046908"/>
              <a:gd name="connsiteX42" fmla="*/ 92386 w 4527226"/>
              <a:gd name="connsiteY42" fmla="*/ 2335968 h 6046908"/>
              <a:gd name="connsiteX43" fmla="*/ 221926 w 4527226"/>
              <a:gd name="connsiteY43" fmla="*/ 2175948 h 6046908"/>
              <a:gd name="connsiteX44" fmla="*/ 282886 w 4527226"/>
              <a:gd name="connsiteY44" fmla="*/ 2084508 h 6046908"/>
              <a:gd name="connsiteX45" fmla="*/ 328606 w 4527226"/>
              <a:gd name="connsiteY45" fmla="*/ 1977828 h 6046908"/>
              <a:gd name="connsiteX46" fmla="*/ 359086 w 4527226"/>
              <a:gd name="connsiteY46" fmla="*/ 1871148 h 6046908"/>
              <a:gd name="connsiteX47" fmla="*/ 374326 w 4527226"/>
              <a:gd name="connsiteY47" fmla="*/ 1810188 h 6046908"/>
              <a:gd name="connsiteX48" fmla="*/ 343846 w 4527226"/>
              <a:gd name="connsiteY48" fmla="*/ 1756848 h 6046908"/>
              <a:gd name="connsiteX49" fmla="*/ 328606 w 4527226"/>
              <a:gd name="connsiteY49" fmla="*/ 1680648 h 6046908"/>
              <a:gd name="connsiteX50" fmla="*/ 412426 w 4527226"/>
              <a:gd name="connsiteY50" fmla="*/ 1474908 h 6046908"/>
              <a:gd name="connsiteX51" fmla="*/ 442906 w 4527226"/>
              <a:gd name="connsiteY51" fmla="*/ 1307268 h 6046908"/>
              <a:gd name="connsiteX52" fmla="*/ 465766 w 4527226"/>
              <a:gd name="connsiteY52" fmla="*/ 1192968 h 6046908"/>
              <a:gd name="connsiteX53" fmla="*/ 503866 w 4527226"/>
              <a:gd name="connsiteY53" fmla="*/ 1055808 h 6046908"/>
              <a:gd name="connsiteX54" fmla="*/ 557206 w 4527226"/>
              <a:gd name="connsiteY54" fmla="*/ 888168 h 6046908"/>
              <a:gd name="connsiteX55" fmla="*/ 503866 w 4527226"/>
              <a:gd name="connsiteY55" fmla="*/ 888168 h 6046908"/>
              <a:gd name="connsiteX56" fmla="*/ 412426 w 4527226"/>
              <a:gd name="connsiteY56" fmla="*/ 834828 h 6046908"/>
              <a:gd name="connsiteX57" fmla="*/ 328606 w 4527226"/>
              <a:gd name="connsiteY57" fmla="*/ 789108 h 6046908"/>
              <a:gd name="connsiteX58" fmla="*/ 260026 w 4527226"/>
              <a:gd name="connsiteY58" fmla="*/ 773868 h 6046908"/>
              <a:gd name="connsiteX59" fmla="*/ 214306 w 4527226"/>
              <a:gd name="connsiteY59" fmla="*/ 751008 h 6046908"/>
              <a:gd name="connsiteX60" fmla="*/ 260026 w 4527226"/>
              <a:gd name="connsiteY60" fmla="*/ 674808 h 6046908"/>
              <a:gd name="connsiteX61" fmla="*/ 374326 w 4527226"/>
              <a:gd name="connsiteY61" fmla="*/ 606228 h 6046908"/>
              <a:gd name="connsiteX62" fmla="*/ 557206 w 4527226"/>
              <a:gd name="connsiteY62" fmla="*/ 507168 h 6046908"/>
              <a:gd name="connsiteX63" fmla="*/ 656266 w 4527226"/>
              <a:gd name="connsiteY63" fmla="*/ 423348 h 6046908"/>
              <a:gd name="connsiteX64" fmla="*/ 892486 w 4527226"/>
              <a:gd name="connsiteY64" fmla="*/ 232848 h 6046908"/>
              <a:gd name="connsiteX65" fmla="*/ 1174426 w 4527226"/>
              <a:gd name="connsiteY65" fmla="*/ 80448 h 6046908"/>
              <a:gd name="connsiteX66" fmla="*/ 1593526 w 4527226"/>
              <a:gd name="connsiteY66" fmla="*/ 11868 h 6046908"/>
              <a:gd name="connsiteX67" fmla="*/ 1944046 w 4527226"/>
              <a:gd name="connsiteY67" fmla="*/ 4248 h 6046908"/>
              <a:gd name="connsiteX68" fmla="*/ 2172646 w 4527226"/>
              <a:gd name="connsiteY68" fmla="*/ 4248 h 6046908"/>
              <a:gd name="connsiteX69" fmla="*/ 2393626 w 4527226"/>
              <a:gd name="connsiteY69" fmla="*/ 57588 h 6046908"/>
              <a:gd name="connsiteX70" fmla="*/ 2667946 w 4527226"/>
              <a:gd name="connsiteY70" fmla="*/ 133788 h 6046908"/>
              <a:gd name="connsiteX71" fmla="*/ 2820346 w 4527226"/>
              <a:gd name="connsiteY71" fmla="*/ 202368 h 6046908"/>
              <a:gd name="connsiteX72" fmla="*/ 3102286 w 4527226"/>
              <a:gd name="connsiteY72" fmla="*/ 400488 h 6046908"/>
              <a:gd name="connsiteX73" fmla="*/ 3285166 w 4527226"/>
              <a:gd name="connsiteY73" fmla="*/ 651948 h 6046908"/>
              <a:gd name="connsiteX74" fmla="*/ 3407086 w 4527226"/>
              <a:gd name="connsiteY74" fmla="*/ 918648 h 6046908"/>
              <a:gd name="connsiteX75" fmla="*/ 3475666 w 4527226"/>
              <a:gd name="connsiteY75" fmla="*/ 1238688 h 6046908"/>
              <a:gd name="connsiteX76" fmla="*/ 3506146 w 4527226"/>
              <a:gd name="connsiteY76" fmla="*/ 1543488 h 6046908"/>
              <a:gd name="connsiteX77" fmla="*/ 3506146 w 4527226"/>
              <a:gd name="connsiteY77" fmla="*/ 1962588 h 6046908"/>
              <a:gd name="connsiteX78" fmla="*/ 3338506 w 4527226"/>
              <a:gd name="connsiteY78" fmla="*/ 2305488 h 6046908"/>
              <a:gd name="connsiteX79" fmla="*/ 3254686 w 4527226"/>
              <a:gd name="connsiteY79" fmla="*/ 2473128 h 6046908"/>
              <a:gd name="connsiteX80" fmla="*/ 3132766 w 4527226"/>
              <a:gd name="connsiteY80" fmla="*/ 2663628 h 6046908"/>
              <a:gd name="connsiteX81" fmla="*/ 3071806 w 4527226"/>
              <a:gd name="connsiteY81" fmla="*/ 2838888 h 6046908"/>
              <a:gd name="connsiteX82" fmla="*/ 3064186 w 4527226"/>
              <a:gd name="connsiteY82" fmla="*/ 2915088 h 6046908"/>
              <a:gd name="connsiteX83" fmla="*/ 3018466 w 4527226"/>
              <a:gd name="connsiteY83" fmla="*/ 3014148 h 6046908"/>
              <a:gd name="connsiteX84" fmla="*/ 2980366 w 4527226"/>
              <a:gd name="connsiteY84" fmla="*/ 3082728 h 6046908"/>
              <a:gd name="connsiteX85" fmla="*/ 2957506 w 4527226"/>
              <a:gd name="connsiteY85" fmla="*/ 3120828 h 6046908"/>
              <a:gd name="connsiteX86" fmla="*/ 2957506 w 4527226"/>
              <a:gd name="connsiteY86" fmla="*/ 3555168 h 6046908"/>
              <a:gd name="connsiteX87" fmla="*/ 3010846 w 4527226"/>
              <a:gd name="connsiteY87" fmla="*/ 3539928 h 6046908"/>
              <a:gd name="connsiteX88" fmla="*/ 3109906 w 4527226"/>
              <a:gd name="connsiteY88" fmla="*/ 3570408 h 6046908"/>
              <a:gd name="connsiteX89" fmla="*/ 3140386 w 4527226"/>
              <a:gd name="connsiteY89" fmla="*/ 3631368 h 6046908"/>
              <a:gd name="connsiteX90" fmla="*/ 3117526 w 4527226"/>
              <a:gd name="connsiteY90" fmla="*/ 3738048 h 6046908"/>
              <a:gd name="connsiteX91" fmla="*/ 3125146 w 4527226"/>
              <a:gd name="connsiteY91" fmla="*/ 4103808 h 6046908"/>
              <a:gd name="connsiteX92" fmla="*/ 3163246 w 4527226"/>
              <a:gd name="connsiteY92" fmla="*/ 4157148 h 6046908"/>
              <a:gd name="connsiteX93" fmla="*/ 3201346 w 4527226"/>
              <a:gd name="connsiteY93" fmla="*/ 4164768 h 6046908"/>
              <a:gd name="connsiteX94" fmla="*/ 3231826 w 4527226"/>
              <a:gd name="connsiteY94" fmla="*/ 4172388 h 6046908"/>
              <a:gd name="connsiteX95" fmla="*/ 3285166 w 4527226"/>
              <a:gd name="connsiteY95" fmla="*/ 4294308 h 6046908"/>
              <a:gd name="connsiteX96" fmla="*/ 3300406 w 4527226"/>
              <a:gd name="connsiteY96" fmla="*/ 4347648 h 6046908"/>
              <a:gd name="connsiteX97" fmla="*/ 3330886 w 4527226"/>
              <a:gd name="connsiteY97" fmla="*/ 4408608 h 6046908"/>
              <a:gd name="connsiteX98" fmla="*/ 3551866 w 4527226"/>
              <a:gd name="connsiteY98" fmla="*/ 4644828 h 6046908"/>
              <a:gd name="connsiteX99" fmla="*/ 3887146 w 4527226"/>
              <a:gd name="connsiteY99" fmla="*/ 5025828 h 6046908"/>
              <a:gd name="connsiteX100" fmla="*/ 4100506 w 4527226"/>
              <a:gd name="connsiteY100" fmla="*/ 5300148 h 6046908"/>
              <a:gd name="connsiteX101" fmla="*/ 4367206 w 4527226"/>
              <a:gd name="connsiteY101" fmla="*/ 5726868 h 6046908"/>
              <a:gd name="connsiteX102" fmla="*/ 4527226 w 4527226"/>
              <a:gd name="connsiteY102" fmla="*/ 6046908 h 6046908"/>
              <a:gd name="connsiteX0" fmla="*/ 473386 w 4527226"/>
              <a:gd name="connsiteY0" fmla="*/ 5665908 h 6046908"/>
              <a:gd name="connsiteX1" fmla="*/ 511486 w 4527226"/>
              <a:gd name="connsiteY1" fmla="*/ 5612568 h 6046908"/>
              <a:gd name="connsiteX2" fmla="*/ 541966 w 4527226"/>
              <a:gd name="connsiteY2" fmla="*/ 5521128 h 6046908"/>
              <a:gd name="connsiteX3" fmla="*/ 564826 w 4527226"/>
              <a:gd name="connsiteY3" fmla="*/ 5353488 h 6046908"/>
              <a:gd name="connsiteX4" fmla="*/ 602926 w 4527226"/>
              <a:gd name="connsiteY4" fmla="*/ 5223948 h 6046908"/>
              <a:gd name="connsiteX5" fmla="*/ 625786 w 4527226"/>
              <a:gd name="connsiteY5" fmla="*/ 5178228 h 6046908"/>
              <a:gd name="connsiteX6" fmla="*/ 701986 w 4527226"/>
              <a:gd name="connsiteY6" fmla="*/ 5071548 h 6046908"/>
              <a:gd name="connsiteX7" fmla="*/ 717226 w 4527226"/>
              <a:gd name="connsiteY7" fmla="*/ 5063928 h 6046908"/>
              <a:gd name="connsiteX8" fmla="*/ 709606 w 4527226"/>
              <a:gd name="connsiteY8" fmla="*/ 5025828 h 6046908"/>
              <a:gd name="connsiteX9" fmla="*/ 701986 w 4527226"/>
              <a:gd name="connsiteY9" fmla="*/ 5002968 h 6046908"/>
              <a:gd name="connsiteX10" fmla="*/ 968686 w 4527226"/>
              <a:gd name="connsiteY10" fmla="*/ 4682928 h 6046908"/>
              <a:gd name="connsiteX11" fmla="*/ 961066 w 4527226"/>
              <a:gd name="connsiteY11" fmla="*/ 4644828 h 6046908"/>
              <a:gd name="connsiteX12" fmla="*/ 1342066 w 4527226"/>
              <a:gd name="connsiteY12" fmla="*/ 4172388 h 6046908"/>
              <a:gd name="connsiteX13" fmla="*/ 1258246 w 4527226"/>
              <a:gd name="connsiteY13" fmla="*/ 4012368 h 6046908"/>
              <a:gd name="connsiteX14" fmla="*/ 1204906 w 4527226"/>
              <a:gd name="connsiteY14" fmla="*/ 3928548 h 6046908"/>
              <a:gd name="connsiteX15" fmla="*/ 1174426 w 4527226"/>
              <a:gd name="connsiteY15" fmla="*/ 3768528 h 6046908"/>
              <a:gd name="connsiteX16" fmla="*/ 1151566 w 4527226"/>
              <a:gd name="connsiteY16" fmla="*/ 3699948 h 6046908"/>
              <a:gd name="connsiteX17" fmla="*/ 1143946 w 4527226"/>
              <a:gd name="connsiteY17" fmla="*/ 3669468 h 6046908"/>
              <a:gd name="connsiteX18" fmla="*/ 1067746 w 4527226"/>
              <a:gd name="connsiteY18" fmla="*/ 3661848 h 6046908"/>
              <a:gd name="connsiteX19" fmla="*/ 938206 w 4527226"/>
              <a:gd name="connsiteY19" fmla="*/ 3669468 h 6046908"/>
              <a:gd name="connsiteX20" fmla="*/ 831526 w 4527226"/>
              <a:gd name="connsiteY20" fmla="*/ 3692328 h 6046908"/>
              <a:gd name="connsiteX21" fmla="*/ 610546 w 4527226"/>
              <a:gd name="connsiteY21" fmla="*/ 3738048 h 6046908"/>
              <a:gd name="connsiteX22" fmla="*/ 389566 w 4527226"/>
              <a:gd name="connsiteY22" fmla="*/ 3638988 h 6046908"/>
              <a:gd name="connsiteX23" fmla="*/ 381946 w 4527226"/>
              <a:gd name="connsiteY23" fmla="*/ 3326568 h 6046908"/>
              <a:gd name="connsiteX24" fmla="*/ 420046 w 4527226"/>
              <a:gd name="connsiteY24" fmla="*/ 3227508 h 6046908"/>
              <a:gd name="connsiteX25" fmla="*/ 389566 w 4527226"/>
              <a:gd name="connsiteY25" fmla="*/ 3166548 h 6046908"/>
              <a:gd name="connsiteX26" fmla="*/ 351466 w 4527226"/>
              <a:gd name="connsiteY26" fmla="*/ 3105588 h 6046908"/>
              <a:gd name="connsiteX27" fmla="*/ 397186 w 4527226"/>
              <a:gd name="connsiteY27" fmla="*/ 3021768 h 6046908"/>
              <a:gd name="connsiteX28" fmla="*/ 488626 w 4527226"/>
              <a:gd name="connsiteY28" fmla="*/ 2998908 h 6046908"/>
              <a:gd name="connsiteX29" fmla="*/ 471956 w 4527226"/>
              <a:gd name="connsiteY29" fmla="*/ 2942709 h 6046908"/>
              <a:gd name="connsiteX30" fmla="*/ 435286 w 4527226"/>
              <a:gd name="connsiteY30" fmla="*/ 2930328 h 6046908"/>
              <a:gd name="connsiteX31" fmla="*/ 389566 w 4527226"/>
              <a:gd name="connsiteY31" fmla="*/ 2930328 h 6046908"/>
              <a:gd name="connsiteX32" fmla="*/ 314000 w 4527226"/>
              <a:gd name="connsiteY32" fmla="*/ 2893495 h 6046908"/>
              <a:gd name="connsiteX33" fmla="*/ 320986 w 4527226"/>
              <a:gd name="connsiteY33" fmla="*/ 2846508 h 6046908"/>
              <a:gd name="connsiteX34" fmla="*/ 328606 w 4527226"/>
              <a:gd name="connsiteY34" fmla="*/ 2793168 h 6046908"/>
              <a:gd name="connsiteX35" fmla="*/ 313366 w 4527226"/>
              <a:gd name="connsiteY35" fmla="*/ 2732208 h 6046908"/>
              <a:gd name="connsiteX36" fmla="*/ 267646 w 4527226"/>
              <a:gd name="connsiteY36" fmla="*/ 2671248 h 6046908"/>
              <a:gd name="connsiteX37" fmla="*/ 176206 w 4527226"/>
              <a:gd name="connsiteY37" fmla="*/ 2656008 h 6046908"/>
              <a:gd name="connsiteX38" fmla="*/ 54286 w 4527226"/>
              <a:gd name="connsiteY38" fmla="*/ 2610288 h 6046908"/>
              <a:gd name="connsiteX39" fmla="*/ 7931 w 4527226"/>
              <a:gd name="connsiteY39" fmla="*/ 2563298 h 6046908"/>
              <a:gd name="connsiteX40" fmla="*/ 8566 w 4527226"/>
              <a:gd name="connsiteY40" fmla="*/ 2488368 h 6046908"/>
              <a:gd name="connsiteX41" fmla="*/ 92386 w 4527226"/>
              <a:gd name="connsiteY41" fmla="*/ 2335968 h 6046908"/>
              <a:gd name="connsiteX42" fmla="*/ 221926 w 4527226"/>
              <a:gd name="connsiteY42" fmla="*/ 2175948 h 6046908"/>
              <a:gd name="connsiteX43" fmla="*/ 282886 w 4527226"/>
              <a:gd name="connsiteY43" fmla="*/ 2084508 h 6046908"/>
              <a:gd name="connsiteX44" fmla="*/ 328606 w 4527226"/>
              <a:gd name="connsiteY44" fmla="*/ 1977828 h 6046908"/>
              <a:gd name="connsiteX45" fmla="*/ 359086 w 4527226"/>
              <a:gd name="connsiteY45" fmla="*/ 1871148 h 6046908"/>
              <a:gd name="connsiteX46" fmla="*/ 374326 w 4527226"/>
              <a:gd name="connsiteY46" fmla="*/ 1810188 h 6046908"/>
              <a:gd name="connsiteX47" fmla="*/ 343846 w 4527226"/>
              <a:gd name="connsiteY47" fmla="*/ 1756848 h 6046908"/>
              <a:gd name="connsiteX48" fmla="*/ 328606 w 4527226"/>
              <a:gd name="connsiteY48" fmla="*/ 1680648 h 6046908"/>
              <a:gd name="connsiteX49" fmla="*/ 412426 w 4527226"/>
              <a:gd name="connsiteY49" fmla="*/ 1474908 h 6046908"/>
              <a:gd name="connsiteX50" fmla="*/ 442906 w 4527226"/>
              <a:gd name="connsiteY50" fmla="*/ 1307268 h 6046908"/>
              <a:gd name="connsiteX51" fmla="*/ 465766 w 4527226"/>
              <a:gd name="connsiteY51" fmla="*/ 1192968 h 6046908"/>
              <a:gd name="connsiteX52" fmla="*/ 503866 w 4527226"/>
              <a:gd name="connsiteY52" fmla="*/ 1055808 h 6046908"/>
              <a:gd name="connsiteX53" fmla="*/ 557206 w 4527226"/>
              <a:gd name="connsiteY53" fmla="*/ 888168 h 6046908"/>
              <a:gd name="connsiteX54" fmla="*/ 503866 w 4527226"/>
              <a:gd name="connsiteY54" fmla="*/ 888168 h 6046908"/>
              <a:gd name="connsiteX55" fmla="*/ 412426 w 4527226"/>
              <a:gd name="connsiteY55" fmla="*/ 834828 h 6046908"/>
              <a:gd name="connsiteX56" fmla="*/ 328606 w 4527226"/>
              <a:gd name="connsiteY56" fmla="*/ 789108 h 6046908"/>
              <a:gd name="connsiteX57" fmla="*/ 260026 w 4527226"/>
              <a:gd name="connsiteY57" fmla="*/ 773868 h 6046908"/>
              <a:gd name="connsiteX58" fmla="*/ 214306 w 4527226"/>
              <a:gd name="connsiteY58" fmla="*/ 751008 h 6046908"/>
              <a:gd name="connsiteX59" fmla="*/ 260026 w 4527226"/>
              <a:gd name="connsiteY59" fmla="*/ 674808 h 6046908"/>
              <a:gd name="connsiteX60" fmla="*/ 374326 w 4527226"/>
              <a:gd name="connsiteY60" fmla="*/ 606228 h 6046908"/>
              <a:gd name="connsiteX61" fmla="*/ 557206 w 4527226"/>
              <a:gd name="connsiteY61" fmla="*/ 507168 h 6046908"/>
              <a:gd name="connsiteX62" fmla="*/ 656266 w 4527226"/>
              <a:gd name="connsiteY62" fmla="*/ 423348 h 6046908"/>
              <a:gd name="connsiteX63" fmla="*/ 892486 w 4527226"/>
              <a:gd name="connsiteY63" fmla="*/ 232848 h 6046908"/>
              <a:gd name="connsiteX64" fmla="*/ 1174426 w 4527226"/>
              <a:gd name="connsiteY64" fmla="*/ 80448 h 6046908"/>
              <a:gd name="connsiteX65" fmla="*/ 1593526 w 4527226"/>
              <a:gd name="connsiteY65" fmla="*/ 11868 h 6046908"/>
              <a:gd name="connsiteX66" fmla="*/ 1944046 w 4527226"/>
              <a:gd name="connsiteY66" fmla="*/ 4248 h 6046908"/>
              <a:gd name="connsiteX67" fmla="*/ 2172646 w 4527226"/>
              <a:gd name="connsiteY67" fmla="*/ 4248 h 6046908"/>
              <a:gd name="connsiteX68" fmla="*/ 2393626 w 4527226"/>
              <a:gd name="connsiteY68" fmla="*/ 57588 h 6046908"/>
              <a:gd name="connsiteX69" fmla="*/ 2667946 w 4527226"/>
              <a:gd name="connsiteY69" fmla="*/ 133788 h 6046908"/>
              <a:gd name="connsiteX70" fmla="*/ 2820346 w 4527226"/>
              <a:gd name="connsiteY70" fmla="*/ 202368 h 6046908"/>
              <a:gd name="connsiteX71" fmla="*/ 3102286 w 4527226"/>
              <a:gd name="connsiteY71" fmla="*/ 400488 h 6046908"/>
              <a:gd name="connsiteX72" fmla="*/ 3285166 w 4527226"/>
              <a:gd name="connsiteY72" fmla="*/ 651948 h 6046908"/>
              <a:gd name="connsiteX73" fmla="*/ 3407086 w 4527226"/>
              <a:gd name="connsiteY73" fmla="*/ 918648 h 6046908"/>
              <a:gd name="connsiteX74" fmla="*/ 3475666 w 4527226"/>
              <a:gd name="connsiteY74" fmla="*/ 1238688 h 6046908"/>
              <a:gd name="connsiteX75" fmla="*/ 3506146 w 4527226"/>
              <a:gd name="connsiteY75" fmla="*/ 1543488 h 6046908"/>
              <a:gd name="connsiteX76" fmla="*/ 3506146 w 4527226"/>
              <a:gd name="connsiteY76" fmla="*/ 1962588 h 6046908"/>
              <a:gd name="connsiteX77" fmla="*/ 3338506 w 4527226"/>
              <a:gd name="connsiteY77" fmla="*/ 2305488 h 6046908"/>
              <a:gd name="connsiteX78" fmla="*/ 3254686 w 4527226"/>
              <a:gd name="connsiteY78" fmla="*/ 2473128 h 6046908"/>
              <a:gd name="connsiteX79" fmla="*/ 3132766 w 4527226"/>
              <a:gd name="connsiteY79" fmla="*/ 2663628 h 6046908"/>
              <a:gd name="connsiteX80" fmla="*/ 3071806 w 4527226"/>
              <a:gd name="connsiteY80" fmla="*/ 2838888 h 6046908"/>
              <a:gd name="connsiteX81" fmla="*/ 3064186 w 4527226"/>
              <a:gd name="connsiteY81" fmla="*/ 2915088 h 6046908"/>
              <a:gd name="connsiteX82" fmla="*/ 3018466 w 4527226"/>
              <a:gd name="connsiteY82" fmla="*/ 3014148 h 6046908"/>
              <a:gd name="connsiteX83" fmla="*/ 2980366 w 4527226"/>
              <a:gd name="connsiteY83" fmla="*/ 3082728 h 6046908"/>
              <a:gd name="connsiteX84" fmla="*/ 2957506 w 4527226"/>
              <a:gd name="connsiteY84" fmla="*/ 3120828 h 6046908"/>
              <a:gd name="connsiteX85" fmla="*/ 2957506 w 4527226"/>
              <a:gd name="connsiteY85" fmla="*/ 3555168 h 6046908"/>
              <a:gd name="connsiteX86" fmla="*/ 3010846 w 4527226"/>
              <a:gd name="connsiteY86" fmla="*/ 3539928 h 6046908"/>
              <a:gd name="connsiteX87" fmla="*/ 3109906 w 4527226"/>
              <a:gd name="connsiteY87" fmla="*/ 3570408 h 6046908"/>
              <a:gd name="connsiteX88" fmla="*/ 3140386 w 4527226"/>
              <a:gd name="connsiteY88" fmla="*/ 3631368 h 6046908"/>
              <a:gd name="connsiteX89" fmla="*/ 3117526 w 4527226"/>
              <a:gd name="connsiteY89" fmla="*/ 3738048 h 6046908"/>
              <a:gd name="connsiteX90" fmla="*/ 3125146 w 4527226"/>
              <a:gd name="connsiteY90" fmla="*/ 4103808 h 6046908"/>
              <a:gd name="connsiteX91" fmla="*/ 3163246 w 4527226"/>
              <a:gd name="connsiteY91" fmla="*/ 4157148 h 6046908"/>
              <a:gd name="connsiteX92" fmla="*/ 3201346 w 4527226"/>
              <a:gd name="connsiteY92" fmla="*/ 4164768 h 6046908"/>
              <a:gd name="connsiteX93" fmla="*/ 3231826 w 4527226"/>
              <a:gd name="connsiteY93" fmla="*/ 4172388 h 6046908"/>
              <a:gd name="connsiteX94" fmla="*/ 3285166 w 4527226"/>
              <a:gd name="connsiteY94" fmla="*/ 4294308 h 6046908"/>
              <a:gd name="connsiteX95" fmla="*/ 3300406 w 4527226"/>
              <a:gd name="connsiteY95" fmla="*/ 4347648 h 6046908"/>
              <a:gd name="connsiteX96" fmla="*/ 3330886 w 4527226"/>
              <a:gd name="connsiteY96" fmla="*/ 4408608 h 6046908"/>
              <a:gd name="connsiteX97" fmla="*/ 3551866 w 4527226"/>
              <a:gd name="connsiteY97" fmla="*/ 4644828 h 6046908"/>
              <a:gd name="connsiteX98" fmla="*/ 3887146 w 4527226"/>
              <a:gd name="connsiteY98" fmla="*/ 5025828 h 6046908"/>
              <a:gd name="connsiteX99" fmla="*/ 4100506 w 4527226"/>
              <a:gd name="connsiteY99" fmla="*/ 5300148 h 6046908"/>
              <a:gd name="connsiteX100" fmla="*/ 4367206 w 4527226"/>
              <a:gd name="connsiteY100" fmla="*/ 5726868 h 6046908"/>
              <a:gd name="connsiteX101" fmla="*/ 4527226 w 4527226"/>
              <a:gd name="connsiteY101" fmla="*/ 6046908 h 6046908"/>
              <a:gd name="connsiteX0" fmla="*/ 511486 w 4527226"/>
              <a:gd name="connsiteY0" fmla="*/ 5612568 h 6046908"/>
              <a:gd name="connsiteX1" fmla="*/ 541966 w 4527226"/>
              <a:gd name="connsiteY1" fmla="*/ 5521128 h 6046908"/>
              <a:gd name="connsiteX2" fmla="*/ 564826 w 4527226"/>
              <a:gd name="connsiteY2" fmla="*/ 5353488 h 6046908"/>
              <a:gd name="connsiteX3" fmla="*/ 602926 w 4527226"/>
              <a:gd name="connsiteY3" fmla="*/ 5223948 h 6046908"/>
              <a:gd name="connsiteX4" fmla="*/ 625786 w 4527226"/>
              <a:gd name="connsiteY4" fmla="*/ 5178228 h 6046908"/>
              <a:gd name="connsiteX5" fmla="*/ 701986 w 4527226"/>
              <a:gd name="connsiteY5" fmla="*/ 5071548 h 6046908"/>
              <a:gd name="connsiteX6" fmla="*/ 717226 w 4527226"/>
              <a:gd name="connsiteY6" fmla="*/ 5063928 h 6046908"/>
              <a:gd name="connsiteX7" fmla="*/ 709606 w 4527226"/>
              <a:gd name="connsiteY7" fmla="*/ 5025828 h 6046908"/>
              <a:gd name="connsiteX8" fmla="*/ 701986 w 4527226"/>
              <a:gd name="connsiteY8" fmla="*/ 5002968 h 6046908"/>
              <a:gd name="connsiteX9" fmla="*/ 968686 w 4527226"/>
              <a:gd name="connsiteY9" fmla="*/ 4682928 h 6046908"/>
              <a:gd name="connsiteX10" fmla="*/ 961066 w 4527226"/>
              <a:gd name="connsiteY10" fmla="*/ 4644828 h 6046908"/>
              <a:gd name="connsiteX11" fmla="*/ 1342066 w 4527226"/>
              <a:gd name="connsiteY11" fmla="*/ 4172388 h 6046908"/>
              <a:gd name="connsiteX12" fmla="*/ 1258246 w 4527226"/>
              <a:gd name="connsiteY12" fmla="*/ 4012368 h 6046908"/>
              <a:gd name="connsiteX13" fmla="*/ 1204906 w 4527226"/>
              <a:gd name="connsiteY13" fmla="*/ 3928548 h 6046908"/>
              <a:gd name="connsiteX14" fmla="*/ 1174426 w 4527226"/>
              <a:gd name="connsiteY14" fmla="*/ 3768528 h 6046908"/>
              <a:gd name="connsiteX15" fmla="*/ 1151566 w 4527226"/>
              <a:gd name="connsiteY15" fmla="*/ 3699948 h 6046908"/>
              <a:gd name="connsiteX16" fmla="*/ 1143946 w 4527226"/>
              <a:gd name="connsiteY16" fmla="*/ 3669468 h 6046908"/>
              <a:gd name="connsiteX17" fmla="*/ 1067746 w 4527226"/>
              <a:gd name="connsiteY17" fmla="*/ 3661848 h 6046908"/>
              <a:gd name="connsiteX18" fmla="*/ 938206 w 4527226"/>
              <a:gd name="connsiteY18" fmla="*/ 3669468 h 6046908"/>
              <a:gd name="connsiteX19" fmla="*/ 831526 w 4527226"/>
              <a:gd name="connsiteY19" fmla="*/ 3692328 h 6046908"/>
              <a:gd name="connsiteX20" fmla="*/ 610546 w 4527226"/>
              <a:gd name="connsiteY20" fmla="*/ 3738048 h 6046908"/>
              <a:gd name="connsiteX21" fmla="*/ 389566 w 4527226"/>
              <a:gd name="connsiteY21" fmla="*/ 3638988 h 6046908"/>
              <a:gd name="connsiteX22" fmla="*/ 381946 w 4527226"/>
              <a:gd name="connsiteY22" fmla="*/ 3326568 h 6046908"/>
              <a:gd name="connsiteX23" fmla="*/ 420046 w 4527226"/>
              <a:gd name="connsiteY23" fmla="*/ 3227508 h 6046908"/>
              <a:gd name="connsiteX24" fmla="*/ 389566 w 4527226"/>
              <a:gd name="connsiteY24" fmla="*/ 3166548 h 6046908"/>
              <a:gd name="connsiteX25" fmla="*/ 351466 w 4527226"/>
              <a:gd name="connsiteY25" fmla="*/ 3105588 h 6046908"/>
              <a:gd name="connsiteX26" fmla="*/ 397186 w 4527226"/>
              <a:gd name="connsiteY26" fmla="*/ 3021768 h 6046908"/>
              <a:gd name="connsiteX27" fmla="*/ 488626 w 4527226"/>
              <a:gd name="connsiteY27" fmla="*/ 2998908 h 6046908"/>
              <a:gd name="connsiteX28" fmla="*/ 471956 w 4527226"/>
              <a:gd name="connsiteY28" fmla="*/ 2942709 h 6046908"/>
              <a:gd name="connsiteX29" fmla="*/ 435286 w 4527226"/>
              <a:gd name="connsiteY29" fmla="*/ 2930328 h 6046908"/>
              <a:gd name="connsiteX30" fmla="*/ 389566 w 4527226"/>
              <a:gd name="connsiteY30" fmla="*/ 2930328 h 6046908"/>
              <a:gd name="connsiteX31" fmla="*/ 314000 w 4527226"/>
              <a:gd name="connsiteY31" fmla="*/ 2893495 h 6046908"/>
              <a:gd name="connsiteX32" fmla="*/ 320986 w 4527226"/>
              <a:gd name="connsiteY32" fmla="*/ 2846508 h 6046908"/>
              <a:gd name="connsiteX33" fmla="*/ 328606 w 4527226"/>
              <a:gd name="connsiteY33" fmla="*/ 2793168 h 6046908"/>
              <a:gd name="connsiteX34" fmla="*/ 313366 w 4527226"/>
              <a:gd name="connsiteY34" fmla="*/ 2732208 h 6046908"/>
              <a:gd name="connsiteX35" fmla="*/ 267646 w 4527226"/>
              <a:gd name="connsiteY35" fmla="*/ 2671248 h 6046908"/>
              <a:gd name="connsiteX36" fmla="*/ 176206 w 4527226"/>
              <a:gd name="connsiteY36" fmla="*/ 2656008 h 6046908"/>
              <a:gd name="connsiteX37" fmla="*/ 54286 w 4527226"/>
              <a:gd name="connsiteY37" fmla="*/ 2610288 h 6046908"/>
              <a:gd name="connsiteX38" fmla="*/ 7931 w 4527226"/>
              <a:gd name="connsiteY38" fmla="*/ 2563298 h 6046908"/>
              <a:gd name="connsiteX39" fmla="*/ 8566 w 4527226"/>
              <a:gd name="connsiteY39" fmla="*/ 2488368 h 6046908"/>
              <a:gd name="connsiteX40" fmla="*/ 92386 w 4527226"/>
              <a:gd name="connsiteY40" fmla="*/ 2335968 h 6046908"/>
              <a:gd name="connsiteX41" fmla="*/ 221926 w 4527226"/>
              <a:gd name="connsiteY41" fmla="*/ 2175948 h 6046908"/>
              <a:gd name="connsiteX42" fmla="*/ 282886 w 4527226"/>
              <a:gd name="connsiteY42" fmla="*/ 2084508 h 6046908"/>
              <a:gd name="connsiteX43" fmla="*/ 328606 w 4527226"/>
              <a:gd name="connsiteY43" fmla="*/ 1977828 h 6046908"/>
              <a:gd name="connsiteX44" fmla="*/ 359086 w 4527226"/>
              <a:gd name="connsiteY44" fmla="*/ 1871148 h 6046908"/>
              <a:gd name="connsiteX45" fmla="*/ 374326 w 4527226"/>
              <a:gd name="connsiteY45" fmla="*/ 1810188 h 6046908"/>
              <a:gd name="connsiteX46" fmla="*/ 343846 w 4527226"/>
              <a:gd name="connsiteY46" fmla="*/ 1756848 h 6046908"/>
              <a:gd name="connsiteX47" fmla="*/ 328606 w 4527226"/>
              <a:gd name="connsiteY47" fmla="*/ 1680648 h 6046908"/>
              <a:gd name="connsiteX48" fmla="*/ 412426 w 4527226"/>
              <a:gd name="connsiteY48" fmla="*/ 1474908 h 6046908"/>
              <a:gd name="connsiteX49" fmla="*/ 442906 w 4527226"/>
              <a:gd name="connsiteY49" fmla="*/ 1307268 h 6046908"/>
              <a:gd name="connsiteX50" fmla="*/ 465766 w 4527226"/>
              <a:gd name="connsiteY50" fmla="*/ 1192968 h 6046908"/>
              <a:gd name="connsiteX51" fmla="*/ 503866 w 4527226"/>
              <a:gd name="connsiteY51" fmla="*/ 1055808 h 6046908"/>
              <a:gd name="connsiteX52" fmla="*/ 557206 w 4527226"/>
              <a:gd name="connsiteY52" fmla="*/ 888168 h 6046908"/>
              <a:gd name="connsiteX53" fmla="*/ 503866 w 4527226"/>
              <a:gd name="connsiteY53" fmla="*/ 888168 h 6046908"/>
              <a:gd name="connsiteX54" fmla="*/ 412426 w 4527226"/>
              <a:gd name="connsiteY54" fmla="*/ 834828 h 6046908"/>
              <a:gd name="connsiteX55" fmla="*/ 328606 w 4527226"/>
              <a:gd name="connsiteY55" fmla="*/ 789108 h 6046908"/>
              <a:gd name="connsiteX56" fmla="*/ 260026 w 4527226"/>
              <a:gd name="connsiteY56" fmla="*/ 773868 h 6046908"/>
              <a:gd name="connsiteX57" fmla="*/ 214306 w 4527226"/>
              <a:gd name="connsiteY57" fmla="*/ 751008 h 6046908"/>
              <a:gd name="connsiteX58" fmla="*/ 260026 w 4527226"/>
              <a:gd name="connsiteY58" fmla="*/ 674808 h 6046908"/>
              <a:gd name="connsiteX59" fmla="*/ 374326 w 4527226"/>
              <a:gd name="connsiteY59" fmla="*/ 606228 h 6046908"/>
              <a:gd name="connsiteX60" fmla="*/ 557206 w 4527226"/>
              <a:gd name="connsiteY60" fmla="*/ 507168 h 6046908"/>
              <a:gd name="connsiteX61" fmla="*/ 656266 w 4527226"/>
              <a:gd name="connsiteY61" fmla="*/ 423348 h 6046908"/>
              <a:gd name="connsiteX62" fmla="*/ 892486 w 4527226"/>
              <a:gd name="connsiteY62" fmla="*/ 232848 h 6046908"/>
              <a:gd name="connsiteX63" fmla="*/ 1174426 w 4527226"/>
              <a:gd name="connsiteY63" fmla="*/ 80448 h 6046908"/>
              <a:gd name="connsiteX64" fmla="*/ 1593526 w 4527226"/>
              <a:gd name="connsiteY64" fmla="*/ 11868 h 6046908"/>
              <a:gd name="connsiteX65" fmla="*/ 1944046 w 4527226"/>
              <a:gd name="connsiteY65" fmla="*/ 4248 h 6046908"/>
              <a:gd name="connsiteX66" fmla="*/ 2172646 w 4527226"/>
              <a:gd name="connsiteY66" fmla="*/ 4248 h 6046908"/>
              <a:gd name="connsiteX67" fmla="*/ 2393626 w 4527226"/>
              <a:gd name="connsiteY67" fmla="*/ 57588 h 6046908"/>
              <a:gd name="connsiteX68" fmla="*/ 2667946 w 4527226"/>
              <a:gd name="connsiteY68" fmla="*/ 133788 h 6046908"/>
              <a:gd name="connsiteX69" fmla="*/ 2820346 w 4527226"/>
              <a:gd name="connsiteY69" fmla="*/ 202368 h 6046908"/>
              <a:gd name="connsiteX70" fmla="*/ 3102286 w 4527226"/>
              <a:gd name="connsiteY70" fmla="*/ 400488 h 6046908"/>
              <a:gd name="connsiteX71" fmla="*/ 3285166 w 4527226"/>
              <a:gd name="connsiteY71" fmla="*/ 651948 h 6046908"/>
              <a:gd name="connsiteX72" fmla="*/ 3407086 w 4527226"/>
              <a:gd name="connsiteY72" fmla="*/ 918648 h 6046908"/>
              <a:gd name="connsiteX73" fmla="*/ 3475666 w 4527226"/>
              <a:gd name="connsiteY73" fmla="*/ 1238688 h 6046908"/>
              <a:gd name="connsiteX74" fmla="*/ 3506146 w 4527226"/>
              <a:gd name="connsiteY74" fmla="*/ 1543488 h 6046908"/>
              <a:gd name="connsiteX75" fmla="*/ 3506146 w 4527226"/>
              <a:gd name="connsiteY75" fmla="*/ 1962588 h 6046908"/>
              <a:gd name="connsiteX76" fmla="*/ 3338506 w 4527226"/>
              <a:gd name="connsiteY76" fmla="*/ 2305488 h 6046908"/>
              <a:gd name="connsiteX77" fmla="*/ 3254686 w 4527226"/>
              <a:gd name="connsiteY77" fmla="*/ 2473128 h 6046908"/>
              <a:gd name="connsiteX78" fmla="*/ 3132766 w 4527226"/>
              <a:gd name="connsiteY78" fmla="*/ 2663628 h 6046908"/>
              <a:gd name="connsiteX79" fmla="*/ 3071806 w 4527226"/>
              <a:gd name="connsiteY79" fmla="*/ 2838888 h 6046908"/>
              <a:gd name="connsiteX80" fmla="*/ 3064186 w 4527226"/>
              <a:gd name="connsiteY80" fmla="*/ 2915088 h 6046908"/>
              <a:gd name="connsiteX81" fmla="*/ 3018466 w 4527226"/>
              <a:gd name="connsiteY81" fmla="*/ 3014148 h 6046908"/>
              <a:gd name="connsiteX82" fmla="*/ 2980366 w 4527226"/>
              <a:gd name="connsiteY82" fmla="*/ 3082728 h 6046908"/>
              <a:gd name="connsiteX83" fmla="*/ 2957506 w 4527226"/>
              <a:gd name="connsiteY83" fmla="*/ 3120828 h 6046908"/>
              <a:gd name="connsiteX84" fmla="*/ 2957506 w 4527226"/>
              <a:gd name="connsiteY84" fmla="*/ 3555168 h 6046908"/>
              <a:gd name="connsiteX85" fmla="*/ 3010846 w 4527226"/>
              <a:gd name="connsiteY85" fmla="*/ 3539928 h 6046908"/>
              <a:gd name="connsiteX86" fmla="*/ 3109906 w 4527226"/>
              <a:gd name="connsiteY86" fmla="*/ 3570408 h 6046908"/>
              <a:gd name="connsiteX87" fmla="*/ 3140386 w 4527226"/>
              <a:gd name="connsiteY87" fmla="*/ 3631368 h 6046908"/>
              <a:gd name="connsiteX88" fmla="*/ 3117526 w 4527226"/>
              <a:gd name="connsiteY88" fmla="*/ 3738048 h 6046908"/>
              <a:gd name="connsiteX89" fmla="*/ 3125146 w 4527226"/>
              <a:gd name="connsiteY89" fmla="*/ 4103808 h 6046908"/>
              <a:gd name="connsiteX90" fmla="*/ 3163246 w 4527226"/>
              <a:gd name="connsiteY90" fmla="*/ 4157148 h 6046908"/>
              <a:gd name="connsiteX91" fmla="*/ 3201346 w 4527226"/>
              <a:gd name="connsiteY91" fmla="*/ 4164768 h 6046908"/>
              <a:gd name="connsiteX92" fmla="*/ 3231826 w 4527226"/>
              <a:gd name="connsiteY92" fmla="*/ 4172388 h 6046908"/>
              <a:gd name="connsiteX93" fmla="*/ 3285166 w 4527226"/>
              <a:gd name="connsiteY93" fmla="*/ 4294308 h 6046908"/>
              <a:gd name="connsiteX94" fmla="*/ 3300406 w 4527226"/>
              <a:gd name="connsiteY94" fmla="*/ 4347648 h 6046908"/>
              <a:gd name="connsiteX95" fmla="*/ 3330886 w 4527226"/>
              <a:gd name="connsiteY95" fmla="*/ 4408608 h 6046908"/>
              <a:gd name="connsiteX96" fmla="*/ 3551866 w 4527226"/>
              <a:gd name="connsiteY96" fmla="*/ 4644828 h 6046908"/>
              <a:gd name="connsiteX97" fmla="*/ 3887146 w 4527226"/>
              <a:gd name="connsiteY97" fmla="*/ 5025828 h 6046908"/>
              <a:gd name="connsiteX98" fmla="*/ 4100506 w 4527226"/>
              <a:gd name="connsiteY98" fmla="*/ 5300148 h 6046908"/>
              <a:gd name="connsiteX99" fmla="*/ 4367206 w 4527226"/>
              <a:gd name="connsiteY99" fmla="*/ 5726868 h 6046908"/>
              <a:gd name="connsiteX100" fmla="*/ 4527226 w 4527226"/>
              <a:gd name="connsiteY100" fmla="*/ 6046908 h 6046908"/>
              <a:gd name="connsiteX0" fmla="*/ 541966 w 4527226"/>
              <a:gd name="connsiteY0" fmla="*/ 5521128 h 6046908"/>
              <a:gd name="connsiteX1" fmla="*/ 564826 w 4527226"/>
              <a:gd name="connsiteY1" fmla="*/ 5353488 h 6046908"/>
              <a:gd name="connsiteX2" fmla="*/ 602926 w 4527226"/>
              <a:gd name="connsiteY2" fmla="*/ 5223948 h 6046908"/>
              <a:gd name="connsiteX3" fmla="*/ 625786 w 4527226"/>
              <a:gd name="connsiteY3" fmla="*/ 5178228 h 6046908"/>
              <a:gd name="connsiteX4" fmla="*/ 701986 w 4527226"/>
              <a:gd name="connsiteY4" fmla="*/ 5071548 h 6046908"/>
              <a:gd name="connsiteX5" fmla="*/ 717226 w 4527226"/>
              <a:gd name="connsiteY5" fmla="*/ 5063928 h 6046908"/>
              <a:gd name="connsiteX6" fmla="*/ 709606 w 4527226"/>
              <a:gd name="connsiteY6" fmla="*/ 5025828 h 6046908"/>
              <a:gd name="connsiteX7" fmla="*/ 701986 w 4527226"/>
              <a:gd name="connsiteY7" fmla="*/ 5002968 h 6046908"/>
              <a:gd name="connsiteX8" fmla="*/ 968686 w 4527226"/>
              <a:gd name="connsiteY8" fmla="*/ 4682928 h 6046908"/>
              <a:gd name="connsiteX9" fmla="*/ 961066 w 4527226"/>
              <a:gd name="connsiteY9" fmla="*/ 4644828 h 6046908"/>
              <a:gd name="connsiteX10" fmla="*/ 1342066 w 4527226"/>
              <a:gd name="connsiteY10" fmla="*/ 4172388 h 6046908"/>
              <a:gd name="connsiteX11" fmla="*/ 1258246 w 4527226"/>
              <a:gd name="connsiteY11" fmla="*/ 4012368 h 6046908"/>
              <a:gd name="connsiteX12" fmla="*/ 1204906 w 4527226"/>
              <a:gd name="connsiteY12" fmla="*/ 3928548 h 6046908"/>
              <a:gd name="connsiteX13" fmla="*/ 1174426 w 4527226"/>
              <a:gd name="connsiteY13" fmla="*/ 3768528 h 6046908"/>
              <a:gd name="connsiteX14" fmla="*/ 1151566 w 4527226"/>
              <a:gd name="connsiteY14" fmla="*/ 3699948 h 6046908"/>
              <a:gd name="connsiteX15" fmla="*/ 1143946 w 4527226"/>
              <a:gd name="connsiteY15" fmla="*/ 3669468 h 6046908"/>
              <a:gd name="connsiteX16" fmla="*/ 1067746 w 4527226"/>
              <a:gd name="connsiteY16" fmla="*/ 3661848 h 6046908"/>
              <a:gd name="connsiteX17" fmla="*/ 938206 w 4527226"/>
              <a:gd name="connsiteY17" fmla="*/ 3669468 h 6046908"/>
              <a:gd name="connsiteX18" fmla="*/ 831526 w 4527226"/>
              <a:gd name="connsiteY18" fmla="*/ 3692328 h 6046908"/>
              <a:gd name="connsiteX19" fmla="*/ 610546 w 4527226"/>
              <a:gd name="connsiteY19" fmla="*/ 3738048 h 6046908"/>
              <a:gd name="connsiteX20" fmla="*/ 389566 w 4527226"/>
              <a:gd name="connsiteY20" fmla="*/ 3638988 h 6046908"/>
              <a:gd name="connsiteX21" fmla="*/ 381946 w 4527226"/>
              <a:gd name="connsiteY21" fmla="*/ 3326568 h 6046908"/>
              <a:gd name="connsiteX22" fmla="*/ 420046 w 4527226"/>
              <a:gd name="connsiteY22" fmla="*/ 3227508 h 6046908"/>
              <a:gd name="connsiteX23" fmla="*/ 389566 w 4527226"/>
              <a:gd name="connsiteY23" fmla="*/ 3166548 h 6046908"/>
              <a:gd name="connsiteX24" fmla="*/ 351466 w 4527226"/>
              <a:gd name="connsiteY24" fmla="*/ 3105588 h 6046908"/>
              <a:gd name="connsiteX25" fmla="*/ 397186 w 4527226"/>
              <a:gd name="connsiteY25" fmla="*/ 3021768 h 6046908"/>
              <a:gd name="connsiteX26" fmla="*/ 488626 w 4527226"/>
              <a:gd name="connsiteY26" fmla="*/ 2998908 h 6046908"/>
              <a:gd name="connsiteX27" fmla="*/ 471956 w 4527226"/>
              <a:gd name="connsiteY27" fmla="*/ 2942709 h 6046908"/>
              <a:gd name="connsiteX28" fmla="*/ 435286 w 4527226"/>
              <a:gd name="connsiteY28" fmla="*/ 2930328 h 6046908"/>
              <a:gd name="connsiteX29" fmla="*/ 389566 w 4527226"/>
              <a:gd name="connsiteY29" fmla="*/ 2930328 h 6046908"/>
              <a:gd name="connsiteX30" fmla="*/ 314000 w 4527226"/>
              <a:gd name="connsiteY30" fmla="*/ 2893495 h 6046908"/>
              <a:gd name="connsiteX31" fmla="*/ 320986 w 4527226"/>
              <a:gd name="connsiteY31" fmla="*/ 2846508 h 6046908"/>
              <a:gd name="connsiteX32" fmla="*/ 328606 w 4527226"/>
              <a:gd name="connsiteY32" fmla="*/ 2793168 h 6046908"/>
              <a:gd name="connsiteX33" fmla="*/ 313366 w 4527226"/>
              <a:gd name="connsiteY33" fmla="*/ 2732208 h 6046908"/>
              <a:gd name="connsiteX34" fmla="*/ 267646 w 4527226"/>
              <a:gd name="connsiteY34" fmla="*/ 2671248 h 6046908"/>
              <a:gd name="connsiteX35" fmla="*/ 176206 w 4527226"/>
              <a:gd name="connsiteY35" fmla="*/ 2656008 h 6046908"/>
              <a:gd name="connsiteX36" fmla="*/ 54286 w 4527226"/>
              <a:gd name="connsiteY36" fmla="*/ 2610288 h 6046908"/>
              <a:gd name="connsiteX37" fmla="*/ 7931 w 4527226"/>
              <a:gd name="connsiteY37" fmla="*/ 2563298 h 6046908"/>
              <a:gd name="connsiteX38" fmla="*/ 8566 w 4527226"/>
              <a:gd name="connsiteY38" fmla="*/ 2488368 h 6046908"/>
              <a:gd name="connsiteX39" fmla="*/ 92386 w 4527226"/>
              <a:gd name="connsiteY39" fmla="*/ 2335968 h 6046908"/>
              <a:gd name="connsiteX40" fmla="*/ 221926 w 4527226"/>
              <a:gd name="connsiteY40" fmla="*/ 2175948 h 6046908"/>
              <a:gd name="connsiteX41" fmla="*/ 282886 w 4527226"/>
              <a:gd name="connsiteY41" fmla="*/ 2084508 h 6046908"/>
              <a:gd name="connsiteX42" fmla="*/ 328606 w 4527226"/>
              <a:gd name="connsiteY42" fmla="*/ 1977828 h 6046908"/>
              <a:gd name="connsiteX43" fmla="*/ 359086 w 4527226"/>
              <a:gd name="connsiteY43" fmla="*/ 1871148 h 6046908"/>
              <a:gd name="connsiteX44" fmla="*/ 374326 w 4527226"/>
              <a:gd name="connsiteY44" fmla="*/ 1810188 h 6046908"/>
              <a:gd name="connsiteX45" fmla="*/ 343846 w 4527226"/>
              <a:gd name="connsiteY45" fmla="*/ 1756848 h 6046908"/>
              <a:gd name="connsiteX46" fmla="*/ 328606 w 4527226"/>
              <a:gd name="connsiteY46" fmla="*/ 1680648 h 6046908"/>
              <a:gd name="connsiteX47" fmla="*/ 412426 w 4527226"/>
              <a:gd name="connsiteY47" fmla="*/ 1474908 h 6046908"/>
              <a:gd name="connsiteX48" fmla="*/ 442906 w 4527226"/>
              <a:gd name="connsiteY48" fmla="*/ 1307268 h 6046908"/>
              <a:gd name="connsiteX49" fmla="*/ 465766 w 4527226"/>
              <a:gd name="connsiteY49" fmla="*/ 1192968 h 6046908"/>
              <a:gd name="connsiteX50" fmla="*/ 503866 w 4527226"/>
              <a:gd name="connsiteY50" fmla="*/ 1055808 h 6046908"/>
              <a:gd name="connsiteX51" fmla="*/ 557206 w 4527226"/>
              <a:gd name="connsiteY51" fmla="*/ 888168 h 6046908"/>
              <a:gd name="connsiteX52" fmla="*/ 503866 w 4527226"/>
              <a:gd name="connsiteY52" fmla="*/ 888168 h 6046908"/>
              <a:gd name="connsiteX53" fmla="*/ 412426 w 4527226"/>
              <a:gd name="connsiteY53" fmla="*/ 834828 h 6046908"/>
              <a:gd name="connsiteX54" fmla="*/ 328606 w 4527226"/>
              <a:gd name="connsiteY54" fmla="*/ 789108 h 6046908"/>
              <a:gd name="connsiteX55" fmla="*/ 260026 w 4527226"/>
              <a:gd name="connsiteY55" fmla="*/ 773868 h 6046908"/>
              <a:gd name="connsiteX56" fmla="*/ 214306 w 4527226"/>
              <a:gd name="connsiteY56" fmla="*/ 751008 h 6046908"/>
              <a:gd name="connsiteX57" fmla="*/ 260026 w 4527226"/>
              <a:gd name="connsiteY57" fmla="*/ 674808 h 6046908"/>
              <a:gd name="connsiteX58" fmla="*/ 374326 w 4527226"/>
              <a:gd name="connsiteY58" fmla="*/ 606228 h 6046908"/>
              <a:gd name="connsiteX59" fmla="*/ 557206 w 4527226"/>
              <a:gd name="connsiteY59" fmla="*/ 507168 h 6046908"/>
              <a:gd name="connsiteX60" fmla="*/ 656266 w 4527226"/>
              <a:gd name="connsiteY60" fmla="*/ 423348 h 6046908"/>
              <a:gd name="connsiteX61" fmla="*/ 892486 w 4527226"/>
              <a:gd name="connsiteY61" fmla="*/ 232848 h 6046908"/>
              <a:gd name="connsiteX62" fmla="*/ 1174426 w 4527226"/>
              <a:gd name="connsiteY62" fmla="*/ 80448 h 6046908"/>
              <a:gd name="connsiteX63" fmla="*/ 1593526 w 4527226"/>
              <a:gd name="connsiteY63" fmla="*/ 11868 h 6046908"/>
              <a:gd name="connsiteX64" fmla="*/ 1944046 w 4527226"/>
              <a:gd name="connsiteY64" fmla="*/ 4248 h 6046908"/>
              <a:gd name="connsiteX65" fmla="*/ 2172646 w 4527226"/>
              <a:gd name="connsiteY65" fmla="*/ 4248 h 6046908"/>
              <a:gd name="connsiteX66" fmla="*/ 2393626 w 4527226"/>
              <a:gd name="connsiteY66" fmla="*/ 57588 h 6046908"/>
              <a:gd name="connsiteX67" fmla="*/ 2667946 w 4527226"/>
              <a:gd name="connsiteY67" fmla="*/ 133788 h 6046908"/>
              <a:gd name="connsiteX68" fmla="*/ 2820346 w 4527226"/>
              <a:gd name="connsiteY68" fmla="*/ 202368 h 6046908"/>
              <a:gd name="connsiteX69" fmla="*/ 3102286 w 4527226"/>
              <a:gd name="connsiteY69" fmla="*/ 400488 h 6046908"/>
              <a:gd name="connsiteX70" fmla="*/ 3285166 w 4527226"/>
              <a:gd name="connsiteY70" fmla="*/ 651948 h 6046908"/>
              <a:gd name="connsiteX71" fmla="*/ 3407086 w 4527226"/>
              <a:gd name="connsiteY71" fmla="*/ 918648 h 6046908"/>
              <a:gd name="connsiteX72" fmla="*/ 3475666 w 4527226"/>
              <a:gd name="connsiteY72" fmla="*/ 1238688 h 6046908"/>
              <a:gd name="connsiteX73" fmla="*/ 3506146 w 4527226"/>
              <a:gd name="connsiteY73" fmla="*/ 1543488 h 6046908"/>
              <a:gd name="connsiteX74" fmla="*/ 3506146 w 4527226"/>
              <a:gd name="connsiteY74" fmla="*/ 1962588 h 6046908"/>
              <a:gd name="connsiteX75" fmla="*/ 3338506 w 4527226"/>
              <a:gd name="connsiteY75" fmla="*/ 2305488 h 6046908"/>
              <a:gd name="connsiteX76" fmla="*/ 3254686 w 4527226"/>
              <a:gd name="connsiteY76" fmla="*/ 2473128 h 6046908"/>
              <a:gd name="connsiteX77" fmla="*/ 3132766 w 4527226"/>
              <a:gd name="connsiteY77" fmla="*/ 2663628 h 6046908"/>
              <a:gd name="connsiteX78" fmla="*/ 3071806 w 4527226"/>
              <a:gd name="connsiteY78" fmla="*/ 2838888 h 6046908"/>
              <a:gd name="connsiteX79" fmla="*/ 3064186 w 4527226"/>
              <a:gd name="connsiteY79" fmla="*/ 2915088 h 6046908"/>
              <a:gd name="connsiteX80" fmla="*/ 3018466 w 4527226"/>
              <a:gd name="connsiteY80" fmla="*/ 3014148 h 6046908"/>
              <a:gd name="connsiteX81" fmla="*/ 2980366 w 4527226"/>
              <a:gd name="connsiteY81" fmla="*/ 3082728 h 6046908"/>
              <a:gd name="connsiteX82" fmla="*/ 2957506 w 4527226"/>
              <a:gd name="connsiteY82" fmla="*/ 3120828 h 6046908"/>
              <a:gd name="connsiteX83" fmla="*/ 2957506 w 4527226"/>
              <a:gd name="connsiteY83" fmla="*/ 3555168 h 6046908"/>
              <a:gd name="connsiteX84" fmla="*/ 3010846 w 4527226"/>
              <a:gd name="connsiteY84" fmla="*/ 3539928 h 6046908"/>
              <a:gd name="connsiteX85" fmla="*/ 3109906 w 4527226"/>
              <a:gd name="connsiteY85" fmla="*/ 3570408 h 6046908"/>
              <a:gd name="connsiteX86" fmla="*/ 3140386 w 4527226"/>
              <a:gd name="connsiteY86" fmla="*/ 3631368 h 6046908"/>
              <a:gd name="connsiteX87" fmla="*/ 3117526 w 4527226"/>
              <a:gd name="connsiteY87" fmla="*/ 3738048 h 6046908"/>
              <a:gd name="connsiteX88" fmla="*/ 3125146 w 4527226"/>
              <a:gd name="connsiteY88" fmla="*/ 4103808 h 6046908"/>
              <a:gd name="connsiteX89" fmla="*/ 3163246 w 4527226"/>
              <a:gd name="connsiteY89" fmla="*/ 4157148 h 6046908"/>
              <a:gd name="connsiteX90" fmla="*/ 3201346 w 4527226"/>
              <a:gd name="connsiteY90" fmla="*/ 4164768 h 6046908"/>
              <a:gd name="connsiteX91" fmla="*/ 3231826 w 4527226"/>
              <a:gd name="connsiteY91" fmla="*/ 4172388 h 6046908"/>
              <a:gd name="connsiteX92" fmla="*/ 3285166 w 4527226"/>
              <a:gd name="connsiteY92" fmla="*/ 4294308 h 6046908"/>
              <a:gd name="connsiteX93" fmla="*/ 3300406 w 4527226"/>
              <a:gd name="connsiteY93" fmla="*/ 4347648 h 6046908"/>
              <a:gd name="connsiteX94" fmla="*/ 3330886 w 4527226"/>
              <a:gd name="connsiteY94" fmla="*/ 4408608 h 6046908"/>
              <a:gd name="connsiteX95" fmla="*/ 3551866 w 4527226"/>
              <a:gd name="connsiteY95" fmla="*/ 4644828 h 6046908"/>
              <a:gd name="connsiteX96" fmla="*/ 3887146 w 4527226"/>
              <a:gd name="connsiteY96" fmla="*/ 5025828 h 6046908"/>
              <a:gd name="connsiteX97" fmla="*/ 4100506 w 4527226"/>
              <a:gd name="connsiteY97" fmla="*/ 5300148 h 6046908"/>
              <a:gd name="connsiteX98" fmla="*/ 4367206 w 4527226"/>
              <a:gd name="connsiteY98" fmla="*/ 5726868 h 6046908"/>
              <a:gd name="connsiteX99" fmla="*/ 4527226 w 4527226"/>
              <a:gd name="connsiteY99" fmla="*/ 6046908 h 6046908"/>
              <a:gd name="connsiteX0" fmla="*/ 564826 w 4527226"/>
              <a:gd name="connsiteY0" fmla="*/ 5353488 h 6046908"/>
              <a:gd name="connsiteX1" fmla="*/ 602926 w 4527226"/>
              <a:gd name="connsiteY1" fmla="*/ 5223948 h 6046908"/>
              <a:gd name="connsiteX2" fmla="*/ 625786 w 4527226"/>
              <a:gd name="connsiteY2" fmla="*/ 5178228 h 6046908"/>
              <a:gd name="connsiteX3" fmla="*/ 701986 w 4527226"/>
              <a:gd name="connsiteY3" fmla="*/ 5071548 h 6046908"/>
              <a:gd name="connsiteX4" fmla="*/ 717226 w 4527226"/>
              <a:gd name="connsiteY4" fmla="*/ 5063928 h 6046908"/>
              <a:gd name="connsiteX5" fmla="*/ 709606 w 4527226"/>
              <a:gd name="connsiteY5" fmla="*/ 5025828 h 6046908"/>
              <a:gd name="connsiteX6" fmla="*/ 701986 w 4527226"/>
              <a:gd name="connsiteY6" fmla="*/ 5002968 h 6046908"/>
              <a:gd name="connsiteX7" fmla="*/ 968686 w 4527226"/>
              <a:gd name="connsiteY7" fmla="*/ 4682928 h 6046908"/>
              <a:gd name="connsiteX8" fmla="*/ 961066 w 4527226"/>
              <a:gd name="connsiteY8" fmla="*/ 4644828 h 6046908"/>
              <a:gd name="connsiteX9" fmla="*/ 1342066 w 4527226"/>
              <a:gd name="connsiteY9" fmla="*/ 4172388 h 6046908"/>
              <a:gd name="connsiteX10" fmla="*/ 1258246 w 4527226"/>
              <a:gd name="connsiteY10" fmla="*/ 4012368 h 6046908"/>
              <a:gd name="connsiteX11" fmla="*/ 1204906 w 4527226"/>
              <a:gd name="connsiteY11" fmla="*/ 3928548 h 6046908"/>
              <a:gd name="connsiteX12" fmla="*/ 1174426 w 4527226"/>
              <a:gd name="connsiteY12" fmla="*/ 3768528 h 6046908"/>
              <a:gd name="connsiteX13" fmla="*/ 1151566 w 4527226"/>
              <a:gd name="connsiteY13" fmla="*/ 3699948 h 6046908"/>
              <a:gd name="connsiteX14" fmla="*/ 1143946 w 4527226"/>
              <a:gd name="connsiteY14" fmla="*/ 3669468 h 6046908"/>
              <a:gd name="connsiteX15" fmla="*/ 1067746 w 4527226"/>
              <a:gd name="connsiteY15" fmla="*/ 3661848 h 6046908"/>
              <a:gd name="connsiteX16" fmla="*/ 938206 w 4527226"/>
              <a:gd name="connsiteY16" fmla="*/ 3669468 h 6046908"/>
              <a:gd name="connsiteX17" fmla="*/ 831526 w 4527226"/>
              <a:gd name="connsiteY17" fmla="*/ 3692328 h 6046908"/>
              <a:gd name="connsiteX18" fmla="*/ 610546 w 4527226"/>
              <a:gd name="connsiteY18" fmla="*/ 3738048 h 6046908"/>
              <a:gd name="connsiteX19" fmla="*/ 389566 w 4527226"/>
              <a:gd name="connsiteY19" fmla="*/ 3638988 h 6046908"/>
              <a:gd name="connsiteX20" fmla="*/ 381946 w 4527226"/>
              <a:gd name="connsiteY20" fmla="*/ 3326568 h 6046908"/>
              <a:gd name="connsiteX21" fmla="*/ 420046 w 4527226"/>
              <a:gd name="connsiteY21" fmla="*/ 3227508 h 6046908"/>
              <a:gd name="connsiteX22" fmla="*/ 389566 w 4527226"/>
              <a:gd name="connsiteY22" fmla="*/ 3166548 h 6046908"/>
              <a:gd name="connsiteX23" fmla="*/ 351466 w 4527226"/>
              <a:gd name="connsiteY23" fmla="*/ 3105588 h 6046908"/>
              <a:gd name="connsiteX24" fmla="*/ 397186 w 4527226"/>
              <a:gd name="connsiteY24" fmla="*/ 3021768 h 6046908"/>
              <a:gd name="connsiteX25" fmla="*/ 488626 w 4527226"/>
              <a:gd name="connsiteY25" fmla="*/ 2998908 h 6046908"/>
              <a:gd name="connsiteX26" fmla="*/ 471956 w 4527226"/>
              <a:gd name="connsiteY26" fmla="*/ 2942709 h 6046908"/>
              <a:gd name="connsiteX27" fmla="*/ 435286 w 4527226"/>
              <a:gd name="connsiteY27" fmla="*/ 2930328 h 6046908"/>
              <a:gd name="connsiteX28" fmla="*/ 389566 w 4527226"/>
              <a:gd name="connsiteY28" fmla="*/ 2930328 h 6046908"/>
              <a:gd name="connsiteX29" fmla="*/ 314000 w 4527226"/>
              <a:gd name="connsiteY29" fmla="*/ 2893495 h 6046908"/>
              <a:gd name="connsiteX30" fmla="*/ 320986 w 4527226"/>
              <a:gd name="connsiteY30" fmla="*/ 2846508 h 6046908"/>
              <a:gd name="connsiteX31" fmla="*/ 328606 w 4527226"/>
              <a:gd name="connsiteY31" fmla="*/ 2793168 h 6046908"/>
              <a:gd name="connsiteX32" fmla="*/ 313366 w 4527226"/>
              <a:gd name="connsiteY32" fmla="*/ 2732208 h 6046908"/>
              <a:gd name="connsiteX33" fmla="*/ 267646 w 4527226"/>
              <a:gd name="connsiteY33" fmla="*/ 2671248 h 6046908"/>
              <a:gd name="connsiteX34" fmla="*/ 176206 w 4527226"/>
              <a:gd name="connsiteY34" fmla="*/ 2656008 h 6046908"/>
              <a:gd name="connsiteX35" fmla="*/ 54286 w 4527226"/>
              <a:gd name="connsiteY35" fmla="*/ 2610288 h 6046908"/>
              <a:gd name="connsiteX36" fmla="*/ 7931 w 4527226"/>
              <a:gd name="connsiteY36" fmla="*/ 2563298 h 6046908"/>
              <a:gd name="connsiteX37" fmla="*/ 8566 w 4527226"/>
              <a:gd name="connsiteY37" fmla="*/ 2488368 h 6046908"/>
              <a:gd name="connsiteX38" fmla="*/ 92386 w 4527226"/>
              <a:gd name="connsiteY38" fmla="*/ 2335968 h 6046908"/>
              <a:gd name="connsiteX39" fmla="*/ 221926 w 4527226"/>
              <a:gd name="connsiteY39" fmla="*/ 2175948 h 6046908"/>
              <a:gd name="connsiteX40" fmla="*/ 282886 w 4527226"/>
              <a:gd name="connsiteY40" fmla="*/ 2084508 h 6046908"/>
              <a:gd name="connsiteX41" fmla="*/ 328606 w 4527226"/>
              <a:gd name="connsiteY41" fmla="*/ 1977828 h 6046908"/>
              <a:gd name="connsiteX42" fmla="*/ 359086 w 4527226"/>
              <a:gd name="connsiteY42" fmla="*/ 1871148 h 6046908"/>
              <a:gd name="connsiteX43" fmla="*/ 374326 w 4527226"/>
              <a:gd name="connsiteY43" fmla="*/ 1810188 h 6046908"/>
              <a:gd name="connsiteX44" fmla="*/ 343846 w 4527226"/>
              <a:gd name="connsiteY44" fmla="*/ 1756848 h 6046908"/>
              <a:gd name="connsiteX45" fmla="*/ 328606 w 4527226"/>
              <a:gd name="connsiteY45" fmla="*/ 1680648 h 6046908"/>
              <a:gd name="connsiteX46" fmla="*/ 412426 w 4527226"/>
              <a:gd name="connsiteY46" fmla="*/ 1474908 h 6046908"/>
              <a:gd name="connsiteX47" fmla="*/ 442906 w 4527226"/>
              <a:gd name="connsiteY47" fmla="*/ 1307268 h 6046908"/>
              <a:gd name="connsiteX48" fmla="*/ 465766 w 4527226"/>
              <a:gd name="connsiteY48" fmla="*/ 1192968 h 6046908"/>
              <a:gd name="connsiteX49" fmla="*/ 503866 w 4527226"/>
              <a:gd name="connsiteY49" fmla="*/ 1055808 h 6046908"/>
              <a:gd name="connsiteX50" fmla="*/ 557206 w 4527226"/>
              <a:gd name="connsiteY50" fmla="*/ 888168 h 6046908"/>
              <a:gd name="connsiteX51" fmla="*/ 503866 w 4527226"/>
              <a:gd name="connsiteY51" fmla="*/ 888168 h 6046908"/>
              <a:gd name="connsiteX52" fmla="*/ 412426 w 4527226"/>
              <a:gd name="connsiteY52" fmla="*/ 834828 h 6046908"/>
              <a:gd name="connsiteX53" fmla="*/ 328606 w 4527226"/>
              <a:gd name="connsiteY53" fmla="*/ 789108 h 6046908"/>
              <a:gd name="connsiteX54" fmla="*/ 260026 w 4527226"/>
              <a:gd name="connsiteY54" fmla="*/ 773868 h 6046908"/>
              <a:gd name="connsiteX55" fmla="*/ 214306 w 4527226"/>
              <a:gd name="connsiteY55" fmla="*/ 751008 h 6046908"/>
              <a:gd name="connsiteX56" fmla="*/ 260026 w 4527226"/>
              <a:gd name="connsiteY56" fmla="*/ 674808 h 6046908"/>
              <a:gd name="connsiteX57" fmla="*/ 374326 w 4527226"/>
              <a:gd name="connsiteY57" fmla="*/ 606228 h 6046908"/>
              <a:gd name="connsiteX58" fmla="*/ 557206 w 4527226"/>
              <a:gd name="connsiteY58" fmla="*/ 507168 h 6046908"/>
              <a:gd name="connsiteX59" fmla="*/ 656266 w 4527226"/>
              <a:gd name="connsiteY59" fmla="*/ 423348 h 6046908"/>
              <a:gd name="connsiteX60" fmla="*/ 892486 w 4527226"/>
              <a:gd name="connsiteY60" fmla="*/ 232848 h 6046908"/>
              <a:gd name="connsiteX61" fmla="*/ 1174426 w 4527226"/>
              <a:gd name="connsiteY61" fmla="*/ 80448 h 6046908"/>
              <a:gd name="connsiteX62" fmla="*/ 1593526 w 4527226"/>
              <a:gd name="connsiteY62" fmla="*/ 11868 h 6046908"/>
              <a:gd name="connsiteX63" fmla="*/ 1944046 w 4527226"/>
              <a:gd name="connsiteY63" fmla="*/ 4248 h 6046908"/>
              <a:gd name="connsiteX64" fmla="*/ 2172646 w 4527226"/>
              <a:gd name="connsiteY64" fmla="*/ 4248 h 6046908"/>
              <a:gd name="connsiteX65" fmla="*/ 2393626 w 4527226"/>
              <a:gd name="connsiteY65" fmla="*/ 57588 h 6046908"/>
              <a:gd name="connsiteX66" fmla="*/ 2667946 w 4527226"/>
              <a:gd name="connsiteY66" fmla="*/ 133788 h 6046908"/>
              <a:gd name="connsiteX67" fmla="*/ 2820346 w 4527226"/>
              <a:gd name="connsiteY67" fmla="*/ 202368 h 6046908"/>
              <a:gd name="connsiteX68" fmla="*/ 3102286 w 4527226"/>
              <a:gd name="connsiteY68" fmla="*/ 400488 h 6046908"/>
              <a:gd name="connsiteX69" fmla="*/ 3285166 w 4527226"/>
              <a:gd name="connsiteY69" fmla="*/ 651948 h 6046908"/>
              <a:gd name="connsiteX70" fmla="*/ 3407086 w 4527226"/>
              <a:gd name="connsiteY70" fmla="*/ 918648 h 6046908"/>
              <a:gd name="connsiteX71" fmla="*/ 3475666 w 4527226"/>
              <a:gd name="connsiteY71" fmla="*/ 1238688 h 6046908"/>
              <a:gd name="connsiteX72" fmla="*/ 3506146 w 4527226"/>
              <a:gd name="connsiteY72" fmla="*/ 1543488 h 6046908"/>
              <a:gd name="connsiteX73" fmla="*/ 3506146 w 4527226"/>
              <a:gd name="connsiteY73" fmla="*/ 1962588 h 6046908"/>
              <a:gd name="connsiteX74" fmla="*/ 3338506 w 4527226"/>
              <a:gd name="connsiteY74" fmla="*/ 2305488 h 6046908"/>
              <a:gd name="connsiteX75" fmla="*/ 3254686 w 4527226"/>
              <a:gd name="connsiteY75" fmla="*/ 2473128 h 6046908"/>
              <a:gd name="connsiteX76" fmla="*/ 3132766 w 4527226"/>
              <a:gd name="connsiteY76" fmla="*/ 2663628 h 6046908"/>
              <a:gd name="connsiteX77" fmla="*/ 3071806 w 4527226"/>
              <a:gd name="connsiteY77" fmla="*/ 2838888 h 6046908"/>
              <a:gd name="connsiteX78" fmla="*/ 3064186 w 4527226"/>
              <a:gd name="connsiteY78" fmla="*/ 2915088 h 6046908"/>
              <a:gd name="connsiteX79" fmla="*/ 3018466 w 4527226"/>
              <a:gd name="connsiteY79" fmla="*/ 3014148 h 6046908"/>
              <a:gd name="connsiteX80" fmla="*/ 2980366 w 4527226"/>
              <a:gd name="connsiteY80" fmla="*/ 3082728 h 6046908"/>
              <a:gd name="connsiteX81" fmla="*/ 2957506 w 4527226"/>
              <a:gd name="connsiteY81" fmla="*/ 3120828 h 6046908"/>
              <a:gd name="connsiteX82" fmla="*/ 2957506 w 4527226"/>
              <a:gd name="connsiteY82" fmla="*/ 3555168 h 6046908"/>
              <a:gd name="connsiteX83" fmla="*/ 3010846 w 4527226"/>
              <a:gd name="connsiteY83" fmla="*/ 3539928 h 6046908"/>
              <a:gd name="connsiteX84" fmla="*/ 3109906 w 4527226"/>
              <a:gd name="connsiteY84" fmla="*/ 3570408 h 6046908"/>
              <a:gd name="connsiteX85" fmla="*/ 3140386 w 4527226"/>
              <a:gd name="connsiteY85" fmla="*/ 3631368 h 6046908"/>
              <a:gd name="connsiteX86" fmla="*/ 3117526 w 4527226"/>
              <a:gd name="connsiteY86" fmla="*/ 3738048 h 6046908"/>
              <a:gd name="connsiteX87" fmla="*/ 3125146 w 4527226"/>
              <a:gd name="connsiteY87" fmla="*/ 4103808 h 6046908"/>
              <a:gd name="connsiteX88" fmla="*/ 3163246 w 4527226"/>
              <a:gd name="connsiteY88" fmla="*/ 4157148 h 6046908"/>
              <a:gd name="connsiteX89" fmla="*/ 3201346 w 4527226"/>
              <a:gd name="connsiteY89" fmla="*/ 4164768 h 6046908"/>
              <a:gd name="connsiteX90" fmla="*/ 3231826 w 4527226"/>
              <a:gd name="connsiteY90" fmla="*/ 4172388 h 6046908"/>
              <a:gd name="connsiteX91" fmla="*/ 3285166 w 4527226"/>
              <a:gd name="connsiteY91" fmla="*/ 4294308 h 6046908"/>
              <a:gd name="connsiteX92" fmla="*/ 3300406 w 4527226"/>
              <a:gd name="connsiteY92" fmla="*/ 4347648 h 6046908"/>
              <a:gd name="connsiteX93" fmla="*/ 3330886 w 4527226"/>
              <a:gd name="connsiteY93" fmla="*/ 4408608 h 6046908"/>
              <a:gd name="connsiteX94" fmla="*/ 3551866 w 4527226"/>
              <a:gd name="connsiteY94" fmla="*/ 4644828 h 6046908"/>
              <a:gd name="connsiteX95" fmla="*/ 3887146 w 4527226"/>
              <a:gd name="connsiteY95" fmla="*/ 5025828 h 6046908"/>
              <a:gd name="connsiteX96" fmla="*/ 4100506 w 4527226"/>
              <a:gd name="connsiteY96" fmla="*/ 5300148 h 6046908"/>
              <a:gd name="connsiteX97" fmla="*/ 4367206 w 4527226"/>
              <a:gd name="connsiteY97" fmla="*/ 5726868 h 6046908"/>
              <a:gd name="connsiteX98" fmla="*/ 4527226 w 4527226"/>
              <a:gd name="connsiteY98" fmla="*/ 6046908 h 6046908"/>
              <a:gd name="connsiteX0" fmla="*/ 602926 w 4527226"/>
              <a:gd name="connsiteY0" fmla="*/ 5223948 h 6046908"/>
              <a:gd name="connsiteX1" fmla="*/ 625786 w 4527226"/>
              <a:gd name="connsiteY1" fmla="*/ 5178228 h 6046908"/>
              <a:gd name="connsiteX2" fmla="*/ 701986 w 4527226"/>
              <a:gd name="connsiteY2" fmla="*/ 5071548 h 6046908"/>
              <a:gd name="connsiteX3" fmla="*/ 717226 w 4527226"/>
              <a:gd name="connsiteY3" fmla="*/ 5063928 h 6046908"/>
              <a:gd name="connsiteX4" fmla="*/ 709606 w 4527226"/>
              <a:gd name="connsiteY4" fmla="*/ 5025828 h 6046908"/>
              <a:gd name="connsiteX5" fmla="*/ 701986 w 4527226"/>
              <a:gd name="connsiteY5" fmla="*/ 5002968 h 6046908"/>
              <a:gd name="connsiteX6" fmla="*/ 968686 w 4527226"/>
              <a:gd name="connsiteY6" fmla="*/ 4682928 h 6046908"/>
              <a:gd name="connsiteX7" fmla="*/ 961066 w 4527226"/>
              <a:gd name="connsiteY7" fmla="*/ 4644828 h 6046908"/>
              <a:gd name="connsiteX8" fmla="*/ 1342066 w 4527226"/>
              <a:gd name="connsiteY8" fmla="*/ 4172388 h 6046908"/>
              <a:gd name="connsiteX9" fmla="*/ 1258246 w 4527226"/>
              <a:gd name="connsiteY9" fmla="*/ 4012368 h 6046908"/>
              <a:gd name="connsiteX10" fmla="*/ 1204906 w 4527226"/>
              <a:gd name="connsiteY10" fmla="*/ 3928548 h 6046908"/>
              <a:gd name="connsiteX11" fmla="*/ 1174426 w 4527226"/>
              <a:gd name="connsiteY11" fmla="*/ 3768528 h 6046908"/>
              <a:gd name="connsiteX12" fmla="*/ 1151566 w 4527226"/>
              <a:gd name="connsiteY12" fmla="*/ 3699948 h 6046908"/>
              <a:gd name="connsiteX13" fmla="*/ 1143946 w 4527226"/>
              <a:gd name="connsiteY13" fmla="*/ 3669468 h 6046908"/>
              <a:gd name="connsiteX14" fmla="*/ 1067746 w 4527226"/>
              <a:gd name="connsiteY14" fmla="*/ 3661848 h 6046908"/>
              <a:gd name="connsiteX15" fmla="*/ 938206 w 4527226"/>
              <a:gd name="connsiteY15" fmla="*/ 3669468 h 6046908"/>
              <a:gd name="connsiteX16" fmla="*/ 831526 w 4527226"/>
              <a:gd name="connsiteY16" fmla="*/ 3692328 h 6046908"/>
              <a:gd name="connsiteX17" fmla="*/ 610546 w 4527226"/>
              <a:gd name="connsiteY17" fmla="*/ 3738048 h 6046908"/>
              <a:gd name="connsiteX18" fmla="*/ 389566 w 4527226"/>
              <a:gd name="connsiteY18" fmla="*/ 3638988 h 6046908"/>
              <a:gd name="connsiteX19" fmla="*/ 381946 w 4527226"/>
              <a:gd name="connsiteY19" fmla="*/ 3326568 h 6046908"/>
              <a:gd name="connsiteX20" fmla="*/ 420046 w 4527226"/>
              <a:gd name="connsiteY20" fmla="*/ 3227508 h 6046908"/>
              <a:gd name="connsiteX21" fmla="*/ 389566 w 4527226"/>
              <a:gd name="connsiteY21" fmla="*/ 3166548 h 6046908"/>
              <a:gd name="connsiteX22" fmla="*/ 351466 w 4527226"/>
              <a:gd name="connsiteY22" fmla="*/ 3105588 h 6046908"/>
              <a:gd name="connsiteX23" fmla="*/ 397186 w 4527226"/>
              <a:gd name="connsiteY23" fmla="*/ 3021768 h 6046908"/>
              <a:gd name="connsiteX24" fmla="*/ 488626 w 4527226"/>
              <a:gd name="connsiteY24" fmla="*/ 2998908 h 6046908"/>
              <a:gd name="connsiteX25" fmla="*/ 471956 w 4527226"/>
              <a:gd name="connsiteY25" fmla="*/ 2942709 h 6046908"/>
              <a:gd name="connsiteX26" fmla="*/ 435286 w 4527226"/>
              <a:gd name="connsiteY26" fmla="*/ 2930328 h 6046908"/>
              <a:gd name="connsiteX27" fmla="*/ 389566 w 4527226"/>
              <a:gd name="connsiteY27" fmla="*/ 2930328 h 6046908"/>
              <a:gd name="connsiteX28" fmla="*/ 314000 w 4527226"/>
              <a:gd name="connsiteY28" fmla="*/ 2893495 h 6046908"/>
              <a:gd name="connsiteX29" fmla="*/ 320986 w 4527226"/>
              <a:gd name="connsiteY29" fmla="*/ 2846508 h 6046908"/>
              <a:gd name="connsiteX30" fmla="*/ 328606 w 4527226"/>
              <a:gd name="connsiteY30" fmla="*/ 2793168 h 6046908"/>
              <a:gd name="connsiteX31" fmla="*/ 313366 w 4527226"/>
              <a:gd name="connsiteY31" fmla="*/ 2732208 h 6046908"/>
              <a:gd name="connsiteX32" fmla="*/ 267646 w 4527226"/>
              <a:gd name="connsiteY32" fmla="*/ 2671248 h 6046908"/>
              <a:gd name="connsiteX33" fmla="*/ 176206 w 4527226"/>
              <a:gd name="connsiteY33" fmla="*/ 2656008 h 6046908"/>
              <a:gd name="connsiteX34" fmla="*/ 54286 w 4527226"/>
              <a:gd name="connsiteY34" fmla="*/ 2610288 h 6046908"/>
              <a:gd name="connsiteX35" fmla="*/ 7931 w 4527226"/>
              <a:gd name="connsiteY35" fmla="*/ 2563298 h 6046908"/>
              <a:gd name="connsiteX36" fmla="*/ 8566 w 4527226"/>
              <a:gd name="connsiteY36" fmla="*/ 2488368 h 6046908"/>
              <a:gd name="connsiteX37" fmla="*/ 92386 w 4527226"/>
              <a:gd name="connsiteY37" fmla="*/ 2335968 h 6046908"/>
              <a:gd name="connsiteX38" fmla="*/ 221926 w 4527226"/>
              <a:gd name="connsiteY38" fmla="*/ 2175948 h 6046908"/>
              <a:gd name="connsiteX39" fmla="*/ 282886 w 4527226"/>
              <a:gd name="connsiteY39" fmla="*/ 2084508 h 6046908"/>
              <a:gd name="connsiteX40" fmla="*/ 328606 w 4527226"/>
              <a:gd name="connsiteY40" fmla="*/ 1977828 h 6046908"/>
              <a:gd name="connsiteX41" fmla="*/ 359086 w 4527226"/>
              <a:gd name="connsiteY41" fmla="*/ 1871148 h 6046908"/>
              <a:gd name="connsiteX42" fmla="*/ 374326 w 4527226"/>
              <a:gd name="connsiteY42" fmla="*/ 1810188 h 6046908"/>
              <a:gd name="connsiteX43" fmla="*/ 343846 w 4527226"/>
              <a:gd name="connsiteY43" fmla="*/ 1756848 h 6046908"/>
              <a:gd name="connsiteX44" fmla="*/ 328606 w 4527226"/>
              <a:gd name="connsiteY44" fmla="*/ 1680648 h 6046908"/>
              <a:gd name="connsiteX45" fmla="*/ 412426 w 4527226"/>
              <a:gd name="connsiteY45" fmla="*/ 1474908 h 6046908"/>
              <a:gd name="connsiteX46" fmla="*/ 442906 w 4527226"/>
              <a:gd name="connsiteY46" fmla="*/ 1307268 h 6046908"/>
              <a:gd name="connsiteX47" fmla="*/ 465766 w 4527226"/>
              <a:gd name="connsiteY47" fmla="*/ 1192968 h 6046908"/>
              <a:gd name="connsiteX48" fmla="*/ 503866 w 4527226"/>
              <a:gd name="connsiteY48" fmla="*/ 1055808 h 6046908"/>
              <a:gd name="connsiteX49" fmla="*/ 557206 w 4527226"/>
              <a:gd name="connsiteY49" fmla="*/ 888168 h 6046908"/>
              <a:gd name="connsiteX50" fmla="*/ 503866 w 4527226"/>
              <a:gd name="connsiteY50" fmla="*/ 888168 h 6046908"/>
              <a:gd name="connsiteX51" fmla="*/ 412426 w 4527226"/>
              <a:gd name="connsiteY51" fmla="*/ 834828 h 6046908"/>
              <a:gd name="connsiteX52" fmla="*/ 328606 w 4527226"/>
              <a:gd name="connsiteY52" fmla="*/ 789108 h 6046908"/>
              <a:gd name="connsiteX53" fmla="*/ 260026 w 4527226"/>
              <a:gd name="connsiteY53" fmla="*/ 773868 h 6046908"/>
              <a:gd name="connsiteX54" fmla="*/ 214306 w 4527226"/>
              <a:gd name="connsiteY54" fmla="*/ 751008 h 6046908"/>
              <a:gd name="connsiteX55" fmla="*/ 260026 w 4527226"/>
              <a:gd name="connsiteY55" fmla="*/ 674808 h 6046908"/>
              <a:gd name="connsiteX56" fmla="*/ 374326 w 4527226"/>
              <a:gd name="connsiteY56" fmla="*/ 606228 h 6046908"/>
              <a:gd name="connsiteX57" fmla="*/ 557206 w 4527226"/>
              <a:gd name="connsiteY57" fmla="*/ 507168 h 6046908"/>
              <a:gd name="connsiteX58" fmla="*/ 656266 w 4527226"/>
              <a:gd name="connsiteY58" fmla="*/ 423348 h 6046908"/>
              <a:gd name="connsiteX59" fmla="*/ 892486 w 4527226"/>
              <a:gd name="connsiteY59" fmla="*/ 232848 h 6046908"/>
              <a:gd name="connsiteX60" fmla="*/ 1174426 w 4527226"/>
              <a:gd name="connsiteY60" fmla="*/ 80448 h 6046908"/>
              <a:gd name="connsiteX61" fmla="*/ 1593526 w 4527226"/>
              <a:gd name="connsiteY61" fmla="*/ 11868 h 6046908"/>
              <a:gd name="connsiteX62" fmla="*/ 1944046 w 4527226"/>
              <a:gd name="connsiteY62" fmla="*/ 4248 h 6046908"/>
              <a:gd name="connsiteX63" fmla="*/ 2172646 w 4527226"/>
              <a:gd name="connsiteY63" fmla="*/ 4248 h 6046908"/>
              <a:gd name="connsiteX64" fmla="*/ 2393626 w 4527226"/>
              <a:gd name="connsiteY64" fmla="*/ 57588 h 6046908"/>
              <a:gd name="connsiteX65" fmla="*/ 2667946 w 4527226"/>
              <a:gd name="connsiteY65" fmla="*/ 133788 h 6046908"/>
              <a:gd name="connsiteX66" fmla="*/ 2820346 w 4527226"/>
              <a:gd name="connsiteY66" fmla="*/ 202368 h 6046908"/>
              <a:gd name="connsiteX67" fmla="*/ 3102286 w 4527226"/>
              <a:gd name="connsiteY67" fmla="*/ 400488 h 6046908"/>
              <a:gd name="connsiteX68" fmla="*/ 3285166 w 4527226"/>
              <a:gd name="connsiteY68" fmla="*/ 651948 h 6046908"/>
              <a:gd name="connsiteX69" fmla="*/ 3407086 w 4527226"/>
              <a:gd name="connsiteY69" fmla="*/ 918648 h 6046908"/>
              <a:gd name="connsiteX70" fmla="*/ 3475666 w 4527226"/>
              <a:gd name="connsiteY70" fmla="*/ 1238688 h 6046908"/>
              <a:gd name="connsiteX71" fmla="*/ 3506146 w 4527226"/>
              <a:gd name="connsiteY71" fmla="*/ 1543488 h 6046908"/>
              <a:gd name="connsiteX72" fmla="*/ 3506146 w 4527226"/>
              <a:gd name="connsiteY72" fmla="*/ 1962588 h 6046908"/>
              <a:gd name="connsiteX73" fmla="*/ 3338506 w 4527226"/>
              <a:gd name="connsiteY73" fmla="*/ 2305488 h 6046908"/>
              <a:gd name="connsiteX74" fmla="*/ 3254686 w 4527226"/>
              <a:gd name="connsiteY74" fmla="*/ 2473128 h 6046908"/>
              <a:gd name="connsiteX75" fmla="*/ 3132766 w 4527226"/>
              <a:gd name="connsiteY75" fmla="*/ 2663628 h 6046908"/>
              <a:gd name="connsiteX76" fmla="*/ 3071806 w 4527226"/>
              <a:gd name="connsiteY76" fmla="*/ 2838888 h 6046908"/>
              <a:gd name="connsiteX77" fmla="*/ 3064186 w 4527226"/>
              <a:gd name="connsiteY77" fmla="*/ 2915088 h 6046908"/>
              <a:gd name="connsiteX78" fmla="*/ 3018466 w 4527226"/>
              <a:gd name="connsiteY78" fmla="*/ 3014148 h 6046908"/>
              <a:gd name="connsiteX79" fmla="*/ 2980366 w 4527226"/>
              <a:gd name="connsiteY79" fmla="*/ 3082728 h 6046908"/>
              <a:gd name="connsiteX80" fmla="*/ 2957506 w 4527226"/>
              <a:gd name="connsiteY80" fmla="*/ 3120828 h 6046908"/>
              <a:gd name="connsiteX81" fmla="*/ 2957506 w 4527226"/>
              <a:gd name="connsiteY81" fmla="*/ 3555168 h 6046908"/>
              <a:gd name="connsiteX82" fmla="*/ 3010846 w 4527226"/>
              <a:gd name="connsiteY82" fmla="*/ 3539928 h 6046908"/>
              <a:gd name="connsiteX83" fmla="*/ 3109906 w 4527226"/>
              <a:gd name="connsiteY83" fmla="*/ 3570408 h 6046908"/>
              <a:gd name="connsiteX84" fmla="*/ 3140386 w 4527226"/>
              <a:gd name="connsiteY84" fmla="*/ 3631368 h 6046908"/>
              <a:gd name="connsiteX85" fmla="*/ 3117526 w 4527226"/>
              <a:gd name="connsiteY85" fmla="*/ 3738048 h 6046908"/>
              <a:gd name="connsiteX86" fmla="*/ 3125146 w 4527226"/>
              <a:gd name="connsiteY86" fmla="*/ 4103808 h 6046908"/>
              <a:gd name="connsiteX87" fmla="*/ 3163246 w 4527226"/>
              <a:gd name="connsiteY87" fmla="*/ 4157148 h 6046908"/>
              <a:gd name="connsiteX88" fmla="*/ 3201346 w 4527226"/>
              <a:gd name="connsiteY88" fmla="*/ 4164768 h 6046908"/>
              <a:gd name="connsiteX89" fmla="*/ 3231826 w 4527226"/>
              <a:gd name="connsiteY89" fmla="*/ 4172388 h 6046908"/>
              <a:gd name="connsiteX90" fmla="*/ 3285166 w 4527226"/>
              <a:gd name="connsiteY90" fmla="*/ 4294308 h 6046908"/>
              <a:gd name="connsiteX91" fmla="*/ 3300406 w 4527226"/>
              <a:gd name="connsiteY91" fmla="*/ 4347648 h 6046908"/>
              <a:gd name="connsiteX92" fmla="*/ 3330886 w 4527226"/>
              <a:gd name="connsiteY92" fmla="*/ 4408608 h 6046908"/>
              <a:gd name="connsiteX93" fmla="*/ 3551866 w 4527226"/>
              <a:gd name="connsiteY93" fmla="*/ 4644828 h 6046908"/>
              <a:gd name="connsiteX94" fmla="*/ 3887146 w 4527226"/>
              <a:gd name="connsiteY94" fmla="*/ 5025828 h 6046908"/>
              <a:gd name="connsiteX95" fmla="*/ 4100506 w 4527226"/>
              <a:gd name="connsiteY95" fmla="*/ 5300148 h 6046908"/>
              <a:gd name="connsiteX96" fmla="*/ 4367206 w 4527226"/>
              <a:gd name="connsiteY96" fmla="*/ 5726868 h 6046908"/>
              <a:gd name="connsiteX97" fmla="*/ 4527226 w 4527226"/>
              <a:gd name="connsiteY97" fmla="*/ 6046908 h 6046908"/>
              <a:gd name="connsiteX0" fmla="*/ 625786 w 4527226"/>
              <a:gd name="connsiteY0" fmla="*/ 5178228 h 6046908"/>
              <a:gd name="connsiteX1" fmla="*/ 701986 w 4527226"/>
              <a:gd name="connsiteY1" fmla="*/ 5071548 h 6046908"/>
              <a:gd name="connsiteX2" fmla="*/ 717226 w 4527226"/>
              <a:gd name="connsiteY2" fmla="*/ 5063928 h 6046908"/>
              <a:gd name="connsiteX3" fmla="*/ 709606 w 4527226"/>
              <a:gd name="connsiteY3" fmla="*/ 5025828 h 6046908"/>
              <a:gd name="connsiteX4" fmla="*/ 701986 w 4527226"/>
              <a:gd name="connsiteY4" fmla="*/ 5002968 h 6046908"/>
              <a:gd name="connsiteX5" fmla="*/ 968686 w 4527226"/>
              <a:gd name="connsiteY5" fmla="*/ 4682928 h 6046908"/>
              <a:gd name="connsiteX6" fmla="*/ 961066 w 4527226"/>
              <a:gd name="connsiteY6" fmla="*/ 4644828 h 6046908"/>
              <a:gd name="connsiteX7" fmla="*/ 1342066 w 4527226"/>
              <a:gd name="connsiteY7" fmla="*/ 4172388 h 6046908"/>
              <a:gd name="connsiteX8" fmla="*/ 1258246 w 4527226"/>
              <a:gd name="connsiteY8" fmla="*/ 4012368 h 6046908"/>
              <a:gd name="connsiteX9" fmla="*/ 1204906 w 4527226"/>
              <a:gd name="connsiteY9" fmla="*/ 3928548 h 6046908"/>
              <a:gd name="connsiteX10" fmla="*/ 1174426 w 4527226"/>
              <a:gd name="connsiteY10" fmla="*/ 3768528 h 6046908"/>
              <a:gd name="connsiteX11" fmla="*/ 1151566 w 4527226"/>
              <a:gd name="connsiteY11" fmla="*/ 3699948 h 6046908"/>
              <a:gd name="connsiteX12" fmla="*/ 1143946 w 4527226"/>
              <a:gd name="connsiteY12" fmla="*/ 3669468 h 6046908"/>
              <a:gd name="connsiteX13" fmla="*/ 1067746 w 4527226"/>
              <a:gd name="connsiteY13" fmla="*/ 3661848 h 6046908"/>
              <a:gd name="connsiteX14" fmla="*/ 938206 w 4527226"/>
              <a:gd name="connsiteY14" fmla="*/ 3669468 h 6046908"/>
              <a:gd name="connsiteX15" fmla="*/ 831526 w 4527226"/>
              <a:gd name="connsiteY15" fmla="*/ 3692328 h 6046908"/>
              <a:gd name="connsiteX16" fmla="*/ 610546 w 4527226"/>
              <a:gd name="connsiteY16" fmla="*/ 3738048 h 6046908"/>
              <a:gd name="connsiteX17" fmla="*/ 389566 w 4527226"/>
              <a:gd name="connsiteY17" fmla="*/ 3638988 h 6046908"/>
              <a:gd name="connsiteX18" fmla="*/ 381946 w 4527226"/>
              <a:gd name="connsiteY18" fmla="*/ 3326568 h 6046908"/>
              <a:gd name="connsiteX19" fmla="*/ 420046 w 4527226"/>
              <a:gd name="connsiteY19" fmla="*/ 3227508 h 6046908"/>
              <a:gd name="connsiteX20" fmla="*/ 389566 w 4527226"/>
              <a:gd name="connsiteY20" fmla="*/ 3166548 h 6046908"/>
              <a:gd name="connsiteX21" fmla="*/ 351466 w 4527226"/>
              <a:gd name="connsiteY21" fmla="*/ 3105588 h 6046908"/>
              <a:gd name="connsiteX22" fmla="*/ 397186 w 4527226"/>
              <a:gd name="connsiteY22" fmla="*/ 3021768 h 6046908"/>
              <a:gd name="connsiteX23" fmla="*/ 488626 w 4527226"/>
              <a:gd name="connsiteY23" fmla="*/ 2998908 h 6046908"/>
              <a:gd name="connsiteX24" fmla="*/ 471956 w 4527226"/>
              <a:gd name="connsiteY24" fmla="*/ 2942709 h 6046908"/>
              <a:gd name="connsiteX25" fmla="*/ 435286 w 4527226"/>
              <a:gd name="connsiteY25" fmla="*/ 2930328 h 6046908"/>
              <a:gd name="connsiteX26" fmla="*/ 389566 w 4527226"/>
              <a:gd name="connsiteY26" fmla="*/ 2930328 h 6046908"/>
              <a:gd name="connsiteX27" fmla="*/ 314000 w 4527226"/>
              <a:gd name="connsiteY27" fmla="*/ 2893495 h 6046908"/>
              <a:gd name="connsiteX28" fmla="*/ 320986 w 4527226"/>
              <a:gd name="connsiteY28" fmla="*/ 2846508 h 6046908"/>
              <a:gd name="connsiteX29" fmla="*/ 328606 w 4527226"/>
              <a:gd name="connsiteY29" fmla="*/ 2793168 h 6046908"/>
              <a:gd name="connsiteX30" fmla="*/ 313366 w 4527226"/>
              <a:gd name="connsiteY30" fmla="*/ 2732208 h 6046908"/>
              <a:gd name="connsiteX31" fmla="*/ 267646 w 4527226"/>
              <a:gd name="connsiteY31" fmla="*/ 2671248 h 6046908"/>
              <a:gd name="connsiteX32" fmla="*/ 176206 w 4527226"/>
              <a:gd name="connsiteY32" fmla="*/ 2656008 h 6046908"/>
              <a:gd name="connsiteX33" fmla="*/ 54286 w 4527226"/>
              <a:gd name="connsiteY33" fmla="*/ 2610288 h 6046908"/>
              <a:gd name="connsiteX34" fmla="*/ 7931 w 4527226"/>
              <a:gd name="connsiteY34" fmla="*/ 2563298 h 6046908"/>
              <a:gd name="connsiteX35" fmla="*/ 8566 w 4527226"/>
              <a:gd name="connsiteY35" fmla="*/ 2488368 h 6046908"/>
              <a:gd name="connsiteX36" fmla="*/ 92386 w 4527226"/>
              <a:gd name="connsiteY36" fmla="*/ 2335968 h 6046908"/>
              <a:gd name="connsiteX37" fmla="*/ 221926 w 4527226"/>
              <a:gd name="connsiteY37" fmla="*/ 2175948 h 6046908"/>
              <a:gd name="connsiteX38" fmla="*/ 282886 w 4527226"/>
              <a:gd name="connsiteY38" fmla="*/ 2084508 h 6046908"/>
              <a:gd name="connsiteX39" fmla="*/ 328606 w 4527226"/>
              <a:gd name="connsiteY39" fmla="*/ 1977828 h 6046908"/>
              <a:gd name="connsiteX40" fmla="*/ 359086 w 4527226"/>
              <a:gd name="connsiteY40" fmla="*/ 1871148 h 6046908"/>
              <a:gd name="connsiteX41" fmla="*/ 374326 w 4527226"/>
              <a:gd name="connsiteY41" fmla="*/ 1810188 h 6046908"/>
              <a:gd name="connsiteX42" fmla="*/ 343846 w 4527226"/>
              <a:gd name="connsiteY42" fmla="*/ 1756848 h 6046908"/>
              <a:gd name="connsiteX43" fmla="*/ 328606 w 4527226"/>
              <a:gd name="connsiteY43" fmla="*/ 1680648 h 6046908"/>
              <a:gd name="connsiteX44" fmla="*/ 412426 w 4527226"/>
              <a:gd name="connsiteY44" fmla="*/ 1474908 h 6046908"/>
              <a:gd name="connsiteX45" fmla="*/ 442906 w 4527226"/>
              <a:gd name="connsiteY45" fmla="*/ 1307268 h 6046908"/>
              <a:gd name="connsiteX46" fmla="*/ 465766 w 4527226"/>
              <a:gd name="connsiteY46" fmla="*/ 1192968 h 6046908"/>
              <a:gd name="connsiteX47" fmla="*/ 503866 w 4527226"/>
              <a:gd name="connsiteY47" fmla="*/ 1055808 h 6046908"/>
              <a:gd name="connsiteX48" fmla="*/ 557206 w 4527226"/>
              <a:gd name="connsiteY48" fmla="*/ 888168 h 6046908"/>
              <a:gd name="connsiteX49" fmla="*/ 503866 w 4527226"/>
              <a:gd name="connsiteY49" fmla="*/ 888168 h 6046908"/>
              <a:gd name="connsiteX50" fmla="*/ 412426 w 4527226"/>
              <a:gd name="connsiteY50" fmla="*/ 834828 h 6046908"/>
              <a:gd name="connsiteX51" fmla="*/ 328606 w 4527226"/>
              <a:gd name="connsiteY51" fmla="*/ 789108 h 6046908"/>
              <a:gd name="connsiteX52" fmla="*/ 260026 w 4527226"/>
              <a:gd name="connsiteY52" fmla="*/ 773868 h 6046908"/>
              <a:gd name="connsiteX53" fmla="*/ 214306 w 4527226"/>
              <a:gd name="connsiteY53" fmla="*/ 751008 h 6046908"/>
              <a:gd name="connsiteX54" fmla="*/ 260026 w 4527226"/>
              <a:gd name="connsiteY54" fmla="*/ 674808 h 6046908"/>
              <a:gd name="connsiteX55" fmla="*/ 374326 w 4527226"/>
              <a:gd name="connsiteY55" fmla="*/ 606228 h 6046908"/>
              <a:gd name="connsiteX56" fmla="*/ 557206 w 4527226"/>
              <a:gd name="connsiteY56" fmla="*/ 507168 h 6046908"/>
              <a:gd name="connsiteX57" fmla="*/ 656266 w 4527226"/>
              <a:gd name="connsiteY57" fmla="*/ 423348 h 6046908"/>
              <a:gd name="connsiteX58" fmla="*/ 892486 w 4527226"/>
              <a:gd name="connsiteY58" fmla="*/ 232848 h 6046908"/>
              <a:gd name="connsiteX59" fmla="*/ 1174426 w 4527226"/>
              <a:gd name="connsiteY59" fmla="*/ 80448 h 6046908"/>
              <a:gd name="connsiteX60" fmla="*/ 1593526 w 4527226"/>
              <a:gd name="connsiteY60" fmla="*/ 11868 h 6046908"/>
              <a:gd name="connsiteX61" fmla="*/ 1944046 w 4527226"/>
              <a:gd name="connsiteY61" fmla="*/ 4248 h 6046908"/>
              <a:gd name="connsiteX62" fmla="*/ 2172646 w 4527226"/>
              <a:gd name="connsiteY62" fmla="*/ 4248 h 6046908"/>
              <a:gd name="connsiteX63" fmla="*/ 2393626 w 4527226"/>
              <a:gd name="connsiteY63" fmla="*/ 57588 h 6046908"/>
              <a:gd name="connsiteX64" fmla="*/ 2667946 w 4527226"/>
              <a:gd name="connsiteY64" fmla="*/ 133788 h 6046908"/>
              <a:gd name="connsiteX65" fmla="*/ 2820346 w 4527226"/>
              <a:gd name="connsiteY65" fmla="*/ 202368 h 6046908"/>
              <a:gd name="connsiteX66" fmla="*/ 3102286 w 4527226"/>
              <a:gd name="connsiteY66" fmla="*/ 400488 h 6046908"/>
              <a:gd name="connsiteX67" fmla="*/ 3285166 w 4527226"/>
              <a:gd name="connsiteY67" fmla="*/ 651948 h 6046908"/>
              <a:gd name="connsiteX68" fmla="*/ 3407086 w 4527226"/>
              <a:gd name="connsiteY68" fmla="*/ 918648 h 6046908"/>
              <a:gd name="connsiteX69" fmla="*/ 3475666 w 4527226"/>
              <a:gd name="connsiteY69" fmla="*/ 1238688 h 6046908"/>
              <a:gd name="connsiteX70" fmla="*/ 3506146 w 4527226"/>
              <a:gd name="connsiteY70" fmla="*/ 1543488 h 6046908"/>
              <a:gd name="connsiteX71" fmla="*/ 3506146 w 4527226"/>
              <a:gd name="connsiteY71" fmla="*/ 1962588 h 6046908"/>
              <a:gd name="connsiteX72" fmla="*/ 3338506 w 4527226"/>
              <a:gd name="connsiteY72" fmla="*/ 2305488 h 6046908"/>
              <a:gd name="connsiteX73" fmla="*/ 3254686 w 4527226"/>
              <a:gd name="connsiteY73" fmla="*/ 2473128 h 6046908"/>
              <a:gd name="connsiteX74" fmla="*/ 3132766 w 4527226"/>
              <a:gd name="connsiteY74" fmla="*/ 2663628 h 6046908"/>
              <a:gd name="connsiteX75" fmla="*/ 3071806 w 4527226"/>
              <a:gd name="connsiteY75" fmla="*/ 2838888 h 6046908"/>
              <a:gd name="connsiteX76" fmla="*/ 3064186 w 4527226"/>
              <a:gd name="connsiteY76" fmla="*/ 2915088 h 6046908"/>
              <a:gd name="connsiteX77" fmla="*/ 3018466 w 4527226"/>
              <a:gd name="connsiteY77" fmla="*/ 3014148 h 6046908"/>
              <a:gd name="connsiteX78" fmla="*/ 2980366 w 4527226"/>
              <a:gd name="connsiteY78" fmla="*/ 3082728 h 6046908"/>
              <a:gd name="connsiteX79" fmla="*/ 2957506 w 4527226"/>
              <a:gd name="connsiteY79" fmla="*/ 3120828 h 6046908"/>
              <a:gd name="connsiteX80" fmla="*/ 2957506 w 4527226"/>
              <a:gd name="connsiteY80" fmla="*/ 3555168 h 6046908"/>
              <a:gd name="connsiteX81" fmla="*/ 3010846 w 4527226"/>
              <a:gd name="connsiteY81" fmla="*/ 3539928 h 6046908"/>
              <a:gd name="connsiteX82" fmla="*/ 3109906 w 4527226"/>
              <a:gd name="connsiteY82" fmla="*/ 3570408 h 6046908"/>
              <a:gd name="connsiteX83" fmla="*/ 3140386 w 4527226"/>
              <a:gd name="connsiteY83" fmla="*/ 3631368 h 6046908"/>
              <a:gd name="connsiteX84" fmla="*/ 3117526 w 4527226"/>
              <a:gd name="connsiteY84" fmla="*/ 3738048 h 6046908"/>
              <a:gd name="connsiteX85" fmla="*/ 3125146 w 4527226"/>
              <a:gd name="connsiteY85" fmla="*/ 4103808 h 6046908"/>
              <a:gd name="connsiteX86" fmla="*/ 3163246 w 4527226"/>
              <a:gd name="connsiteY86" fmla="*/ 4157148 h 6046908"/>
              <a:gd name="connsiteX87" fmla="*/ 3201346 w 4527226"/>
              <a:gd name="connsiteY87" fmla="*/ 4164768 h 6046908"/>
              <a:gd name="connsiteX88" fmla="*/ 3231826 w 4527226"/>
              <a:gd name="connsiteY88" fmla="*/ 4172388 h 6046908"/>
              <a:gd name="connsiteX89" fmla="*/ 3285166 w 4527226"/>
              <a:gd name="connsiteY89" fmla="*/ 4294308 h 6046908"/>
              <a:gd name="connsiteX90" fmla="*/ 3300406 w 4527226"/>
              <a:gd name="connsiteY90" fmla="*/ 4347648 h 6046908"/>
              <a:gd name="connsiteX91" fmla="*/ 3330886 w 4527226"/>
              <a:gd name="connsiteY91" fmla="*/ 4408608 h 6046908"/>
              <a:gd name="connsiteX92" fmla="*/ 3551866 w 4527226"/>
              <a:gd name="connsiteY92" fmla="*/ 4644828 h 6046908"/>
              <a:gd name="connsiteX93" fmla="*/ 3887146 w 4527226"/>
              <a:gd name="connsiteY93" fmla="*/ 5025828 h 6046908"/>
              <a:gd name="connsiteX94" fmla="*/ 4100506 w 4527226"/>
              <a:gd name="connsiteY94" fmla="*/ 5300148 h 6046908"/>
              <a:gd name="connsiteX95" fmla="*/ 4367206 w 4527226"/>
              <a:gd name="connsiteY95" fmla="*/ 5726868 h 6046908"/>
              <a:gd name="connsiteX96" fmla="*/ 4527226 w 4527226"/>
              <a:gd name="connsiteY96" fmla="*/ 6046908 h 6046908"/>
              <a:gd name="connsiteX0" fmla="*/ 701986 w 4527226"/>
              <a:gd name="connsiteY0" fmla="*/ 5071548 h 6046908"/>
              <a:gd name="connsiteX1" fmla="*/ 717226 w 4527226"/>
              <a:gd name="connsiteY1" fmla="*/ 5063928 h 6046908"/>
              <a:gd name="connsiteX2" fmla="*/ 709606 w 4527226"/>
              <a:gd name="connsiteY2" fmla="*/ 5025828 h 6046908"/>
              <a:gd name="connsiteX3" fmla="*/ 701986 w 4527226"/>
              <a:gd name="connsiteY3" fmla="*/ 5002968 h 6046908"/>
              <a:gd name="connsiteX4" fmla="*/ 968686 w 4527226"/>
              <a:gd name="connsiteY4" fmla="*/ 4682928 h 6046908"/>
              <a:gd name="connsiteX5" fmla="*/ 961066 w 4527226"/>
              <a:gd name="connsiteY5" fmla="*/ 4644828 h 6046908"/>
              <a:gd name="connsiteX6" fmla="*/ 1342066 w 4527226"/>
              <a:gd name="connsiteY6" fmla="*/ 4172388 h 6046908"/>
              <a:gd name="connsiteX7" fmla="*/ 1258246 w 4527226"/>
              <a:gd name="connsiteY7" fmla="*/ 4012368 h 6046908"/>
              <a:gd name="connsiteX8" fmla="*/ 1204906 w 4527226"/>
              <a:gd name="connsiteY8" fmla="*/ 3928548 h 6046908"/>
              <a:gd name="connsiteX9" fmla="*/ 1174426 w 4527226"/>
              <a:gd name="connsiteY9" fmla="*/ 3768528 h 6046908"/>
              <a:gd name="connsiteX10" fmla="*/ 1151566 w 4527226"/>
              <a:gd name="connsiteY10" fmla="*/ 3699948 h 6046908"/>
              <a:gd name="connsiteX11" fmla="*/ 1143946 w 4527226"/>
              <a:gd name="connsiteY11" fmla="*/ 3669468 h 6046908"/>
              <a:gd name="connsiteX12" fmla="*/ 1067746 w 4527226"/>
              <a:gd name="connsiteY12" fmla="*/ 3661848 h 6046908"/>
              <a:gd name="connsiteX13" fmla="*/ 938206 w 4527226"/>
              <a:gd name="connsiteY13" fmla="*/ 3669468 h 6046908"/>
              <a:gd name="connsiteX14" fmla="*/ 831526 w 4527226"/>
              <a:gd name="connsiteY14" fmla="*/ 3692328 h 6046908"/>
              <a:gd name="connsiteX15" fmla="*/ 610546 w 4527226"/>
              <a:gd name="connsiteY15" fmla="*/ 3738048 h 6046908"/>
              <a:gd name="connsiteX16" fmla="*/ 389566 w 4527226"/>
              <a:gd name="connsiteY16" fmla="*/ 3638988 h 6046908"/>
              <a:gd name="connsiteX17" fmla="*/ 381946 w 4527226"/>
              <a:gd name="connsiteY17" fmla="*/ 3326568 h 6046908"/>
              <a:gd name="connsiteX18" fmla="*/ 420046 w 4527226"/>
              <a:gd name="connsiteY18" fmla="*/ 3227508 h 6046908"/>
              <a:gd name="connsiteX19" fmla="*/ 389566 w 4527226"/>
              <a:gd name="connsiteY19" fmla="*/ 3166548 h 6046908"/>
              <a:gd name="connsiteX20" fmla="*/ 351466 w 4527226"/>
              <a:gd name="connsiteY20" fmla="*/ 3105588 h 6046908"/>
              <a:gd name="connsiteX21" fmla="*/ 397186 w 4527226"/>
              <a:gd name="connsiteY21" fmla="*/ 3021768 h 6046908"/>
              <a:gd name="connsiteX22" fmla="*/ 488626 w 4527226"/>
              <a:gd name="connsiteY22" fmla="*/ 2998908 h 6046908"/>
              <a:gd name="connsiteX23" fmla="*/ 471956 w 4527226"/>
              <a:gd name="connsiteY23" fmla="*/ 2942709 h 6046908"/>
              <a:gd name="connsiteX24" fmla="*/ 435286 w 4527226"/>
              <a:gd name="connsiteY24" fmla="*/ 2930328 h 6046908"/>
              <a:gd name="connsiteX25" fmla="*/ 389566 w 4527226"/>
              <a:gd name="connsiteY25" fmla="*/ 2930328 h 6046908"/>
              <a:gd name="connsiteX26" fmla="*/ 314000 w 4527226"/>
              <a:gd name="connsiteY26" fmla="*/ 2893495 h 6046908"/>
              <a:gd name="connsiteX27" fmla="*/ 320986 w 4527226"/>
              <a:gd name="connsiteY27" fmla="*/ 2846508 h 6046908"/>
              <a:gd name="connsiteX28" fmla="*/ 328606 w 4527226"/>
              <a:gd name="connsiteY28" fmla="*/ 2793168 h 6046908"/>
              <a:gd name="connsiteX29" fmla="*/ 313366 w 4527226"/>
              <a:gd name="connsiteY29" fmla="*/ 2732208 h 6046908"/>
              <a:gd name="connsiteX30" fmla="*/ 267646 w 4527226"/>
              <a:gd name="connsiteY30" fmla="*/ 2671248 h 6046908"/>
              <a:gd name="connsiteX31" fmla="*/ 176206 w 4527226"/>
              <a:gd name="connsiteY31" fmla="*/ 2656008 h 6046908"/>
              <a:gd name="connsiteX32" fmla="*/ 54286 w 4527226"/>
              <a:gd name="connsiteY32" fmla="*/ 2610288 h 6046908"/>
              <a:gd name="connsiteX33" fmla="*/ 7931 w 4527226"/>
              <a:gd name="connsiteY33" fmla="*/ 2563298 h 6046908"/>
              <a:gd name="connsiteX34" fmla="*/ 8566 w 4527226"/>
              <a:gd name="connsiteY34" fmla="*/ 2488368 h 6046908"/>
              <a:gd name="connsiteX35" fmla="*/ 92386 w 4527226"/>
              <a:gd name="connsiteY35" fmla="*/ 2335968 h 6046908"/>
              <a:gd name="connsiteX36" fmla="*/ 221926 w 4527226"/>
              <a:gd name="connsiteY36" fmla="*/ 2175948 h 6046908"/>
              <a:gd name="connsiteX37" fmla="*/ 282886 w 4527226"/>
              <a:gd name="connsiteY37" fmla="*/ 2084508 h 6046908"/>
              <a:gd name="connsiteX38" fmla="*/ 328606 w 4527226"/>
              <a:gd name="connsiteY38" fmla="*/ 1977828 h 6046908"/>
              <a:gd name="connsiteX39" fmla="*/ 359086 w 4527226"/>
              <a:gd name="connsiteY39" fmla="*/ 1871148 h 6046908"/>
              <a:gd name="connsiteX40" fmla="*/ 374326 w 4527226"/>
              <a:gd name="connsiteY40" fmla="*/ 1810188 h 6046908"/>
              <a:gd name="connsiteX41" fmla="*/ 343846 w 4527226"/>
              <a:gd name="connsiteY41" fmla="*/ 1756848 h 6046908"/>
              <a:gd name="connsiteX42" fmla="*/ 328606 w 4527226"/>
              <a:gd name="connsiteY42" fmla="*/ 1680648 h 6046908"/>
              <a:gd name="connsiteX43" fmla="*/ 412426 w 4527226"/>
              <a:gd name="connsiteY43" fmla="*/ 1474908 h 6046908"/>
              <a:gd name="connsiteX44" fmla="*/ 442906 w 4527226"/>
              <a:gd name="connsiteY44" fmla="*/ 1307268 h 6046908"/>
              <a:gd name="connsiteX45" fmla="*/ 465766 w 4527226"/>
              <a:gd name="connsiteY45" fmla="*/ 1192968 h 6046908"/>
              <a:gd name="connsiteX46" fmla="*/ 503866 w 4527226"/>
              <a:gd name="connsiteY46" fmla="*/ 1055808 h 6046908"/>
              <a:gd name="connsiteX47" fmla="*/ 557206 w 4527226"/>
              <a:gd name="connsiteY47" fmla="*/ 888168 h 6046908"/>
              <a:gd name="connsiteX48" fmla="*/ 503866 w 4527226"/>
              <a:gd name="connsiteY48" fmla="*/ 888168 h 6046908"/>
              <a:gd name="connsiteX49" fmla="*/ 412426 w 4527226"/>
              <a:gd name="connsiteY49" fmla="*/ 834828 h 6046908"/>
              <a:gd name="connsiteX50" fmla="*/ 328606 w 4527226"/>
              <a:gd name="connsiteY50" fmla="*/ 789108 h 6046908"/>
              <a:gd name="connsiteX51" fmla="*/ 260026 w 4527226"/>
              <a:gd name="connsiteY51" fmla="*/ 773868 h 6046908"/>
              <a:gd name="connsiteX52" fmla="*/ 214306 w 4527226"/>
              <a:gd name="connsiteY52" fmla="*/ 751008 h 6046908"/>
              <a:gd name="connsiteX53" fmla="*/ 260026 w 4527226"/>
              <a:gd name="connsiteY53" fmla="*/ 674808 h 6046908"/>
              <a:gd name="connsiteX54" fmla="*/ 374326 w 4527226"/>
              <a:gd name="connsiteY54" fmla="*/ 606228 h 6046908"/>
              <a:gd name="connsiteX55" fmla="*/ 557206 w 4527226"/>
              <a:gd name="connsiteY55" fmla="*/ 507168 h 6046908"/>
              <a:gd name="connsiteX56" fmla="*/ 656266 w 4527226"/>
              <a:gd name="connsiteY56" fmla="*/ 423348 h 6046908"/>
              <a:gd name="connsiteX57" fmla="*/ 892486 w 4527226"/>
              <a:gd name="connsiteY57" fmla="*/ 232848 h 6046908"/>
              <a:gd name="connsiteX58" fmla="*/ 1174426 w 4527226"/>
              <a:gd name="connsiteY58" fmla="*/ 80448 h 6046908"/>
              <a:gd name="connsiteX59" fmla="*/ 1593526 w 4527226"/>
              <a:gd name="connsiteY59" fmla="*/ 11868 h 6046908"/>
              <a:gd name="connsiteX60" fmla="*/ 1944046 w 4527226"/>
              <a:gd name="connsiteY60" fmla="*/ 4248 h 6046908"/>
              <a:gd name="connsiteX61" fmla="*/ 2172646 w 4527226"/>
              <a:gd name="connsiteY61" fmla="*/ 4248 h 6046908"/>
              <a:gd name="connsiteX62" fmla="*/ 2393626 w 4527226"/>
              <a:gd name="connsiteY62" fmla="*/ 57588 h 6046908"/>
              <a:gd name="connsiteX63" fmla="*/ 2667946 w 4527226"/>
              <a:gd name="connsiteY63" fmla="*/ 133788 h 6046908"/>
              <a:gd name="connsiteX64" fmla="*/ 2820346 w 4527226"/>
              <a:gd name="connsiteY64" fmla="*/ 202368 h 6046908"/>
              <a:gd name="connsiteX65" fmla="*/ 3102286 w 4527226"/>
              <a:gd name="connsiteY65" fmla="*/ 400488 h 6046908"/>
              <a:gd name="connsiteX66" fmla="*/ 3285166 w 4527226"/>
              <a:gd name="connsiteY66" fmla="*/ 651948 h 6046908"/>
              <a:gd name="connsiteX67" fmla="*/ 3407086 w 4527226"/>
              <a:gd name="connsiteY67" fmla="*/ 918648 h 6046908"/>
              <a:gd name="connsiteX68" fmla="*/ 3475666 w 4527226"/>
              <a:gd name="connsiteY68" fmla="*/ 1238688 h 6046908"/>
              <a:gd name="connsiteX69" fmla="*/ 3506146 w 4527226"/>
              <a:gd name="connsiteY69" fmla="*/ 1543488 h 6046908"/>
              <a:gd name="connsiteX70" fmla="*/ 3506146 w 4527226"/>
              <a:gd name="connsiteY70" fmla="*/ 1962588 h 6046908"/>
              <a:gd name="connsiteX71" fmla="*/ 3338506 w 4527226"/>
              <a:gd name="connsiteY71" fmla="*/ 2305488 h 6046908"/>
              <a:gd name="connsiteX72" fmla="*/ 3254686 w 4527226"/>
              <a:gd name="connsiteY72" fmla="*/ 2473128 h 6046908"/>
              <a:gd name="connsiteX73" fmla="*/ 3132766 w 4527226"/>
              <a:gd name="connsiteY73" fmla="*/ 2663628 h 6046908"/>
              <a:gd name="connsiteX74" fmla="*/ 3071806 w 4527226"/>
              <a:gd name="connsiteY74" fmla="*/ 2838888 h 6046908"/>
              <a:gd name="connsiteX75" fmla="*/ 3064186 w 4527226"/>
              <a:gd name="connsiteY75" fmla="*/ 2915088 h 6046908"/>
              <a:gd name="connsiteX76" fmla="*/ 3018466 w 4527226"/>
              <a:gd name="connsiteY76" fmla="*/ 3014148 h 6046908"/>
              <a:gd name="connsiteX77" fmla="*/ 2980366 w 4527226"/>
              <a:gd name="connsiteY77" fmla="*/ 3082728 h 6046908"/>
              <a:gd name="connsiteX78" fmla="*/ 2957506 w 4527226"/>
              <a:gd name="connsiteY78" fmla="*/ 3120828 h 6046908"/>
              <a:gd name="connsiteX79" fmla="*/ 2957506 w 4527226"/>
              <a:gd name="connsiteY79" fmla="*/ 3555168 h 6046908"/>
              <a:gd name="connsiteX80" fmla="*/ 3010846 w 4527226"/>
              <a:gd name="connsiteY80" fmla="*/ 3539928 h 6046908"/>
              <a:gd name="connsiteX81" fmla="*/ 3109906 w 4527226"/>
              <a:gd name="connsiteY81" fmla="*/ 3570408 h 6046908"/>
              <a:gd name="connsiteX82" fmla="*/ 3140386 w 4527226"/>
              <a:gd name="connsiteY82" fmla="*/ 3631368 h 6046908"/>
              <a:gd name="connsiteX83" fmla="*/ 3117526 w 4527226"/>
              <a:gd name="connsiteY83" fmla="*/ 3738048 h 6046908"/>
              <a:gd name="connsiteX84" fmla="*/ 3125146 w 4527226"/>
              <a:gd name="connsiteY84" fmla="*/ 4103808 h 6046908"/>
              <a:gd name="connsiteX85" fmla="*/ 3163246 w 4527226"/>
              <a:gd name="connsiteY85" fmla="*/ 4157148 h 6046908"/>
              <a:gd name="connsiteX86" fmla="*/ 3201346 w 4527226"/>
              <a:gd name="connsiteY86" fmla="*/ 4164768 h 6046908"/>
              <a:gd name="connsiteX87" fmla="*/ 3231826 w 4527226"/>
              <a:gd name="connsiteY87" fmla="*/ 4172388 h 6046908"/>
              <a:gd name="connsiteX88" fmla="*/ 3285166 w 4527226"/>
              <a:gd name="connsiteY88" fmla="*/ 4294308 h 6046908"/>
              <a:gd name="connsiteX89" fmla="*/ 3300406 w 4527226"/>
              <a:gd name="connsiteY89" fmla="*/ 4347648 h 6046908"/>
              <a:gd name="connsiteX90" fmla="*/ 3330886 w 4527226"/>
              <a:gd name="connsiteY90" fmla="*/ 4408608 h 6046908"/>
              <a:gd name="connsiteX91" fmla="*/ 3551866 w 4527226"/>
              <a:gd name="connsiteY91" fmla="*/ 4644828 h 6046908"/>
              <a:gd name="connsiteX92" fmla="*/ 3887146 w 4527226"/>
              <a:gd name="connsiteY92" fmla="*/ 5025828 h 6046908"/>
              <a:gd name="connsiteX93" fmla="*/ 4100506 w 4527226"/>
              <a:gd name="connsiteY93" fmla="*/ 5300148 h 6046908"/>
              <a:gd name="connsiteX94" fmla="*/ 4367206 w 4527226"/>
              <a:gd name="connsiteY94" fmla="*/ 5726868 h 6046908"/>
              <a:gd name="connsiteX95" fmla="*/ 4527226 w 4527226"/>
              <a:gd name="connsiteY95" fmla="*/ 6046908 h 6046908"/>
              <a:gd name="connsiteX0" fmla="*/ 717226 w 4527226"/>
              <a:gd name="connsiteY0" fmla="*/ 5063928 h 6046908"/>
              <a:gd name="connsiteX1" fmla="*/ 709606 w 4527226"/>
              <a:gd name="connsiteY1" fmla="*/ 5025828 h 6046908"/>
              <a:gd name="connsiteX2" fmla="*/ 701986 w 4527226"/>
              <a:gd name="connsiteY2" fmla="*/ 5002968 h 6046908"/>
              <a:gd name="connsiteX3" fmla="*/ 968686 w 4527226"/>
              <a:gd name="connsiteY3" fmla="*/ 4682928 h 6046908"/>
              <a:gd name="connsiteX4" fmla="*/ 961066 w 4527226"/>
              <a:gd name="connsiteY4" fmla="*/ 4644828 h 6046908"/>
              <a:gd name="connsiteX5" fmla="*/ 1342066 w 4527226"/>
              <a:gd name="connsiteY5" fmla="*/ 4172388 h 6046908"/>
              <a:gd name="connsiteX6" fmla="*/ 1258246 w 4527226"/>
              <a:gd name="connsiteY6" fmla="*/ 4012368 h 6046908"/>
              <a:gd name="connsiteX7" fmla="*/ 1204906 w 4527226"/>
              <a:gd name="connsiteY7" fmla="*/ 3928548 h 6046908"/>
              <a:gd name="connsiteX8" fmla="*/ 1174426 w 4527226"/>
              <a:gd name="connsiteY8" fmla="*/ 3768528 h 6046908"/>
              <a:gd name="connsiteX9" fmla="*/ 1151566 w 4527226"/>
              <a:gd name="connsiteY9" fmla="*/ 3699948 h 6046908"/>
              <a:gd name="connsiteX10" fmla="*/ 1143946 w 4527226"/>
              <a:gd name="connsiteY10" fmla="*/ 3669468 h 6046908"/>
              <a:gd name="connsiteX11" fmla="*/ 1067746 w 4527226"/>
              <a:gd name="connsiteY11" fmla="*/ 3661848 h 6046908"/>
              <a:gd name="connsiteX12" fmla="*/ 938206 w 4527226"/>
              <a:gd name="connsiteY12" fmla="*/ 3669468 h 6046908"/>
              <a:gd name="connsiteX13" fmla="*/ 831526 w 4527226"/>
              <a:gd name="connsiteY13" fmla="*/ 3692328 h 6046908"/>
              <a:gd name="connsiteX14" fmla="*/ 610546 w 4527226"/>
              <a:gd name="connsiteY14" fmla="*/ 3738048 h 6046908"/>
              <a:gd name="connsiteX15" fmla="*/ 389566 w 4527226"/>
              <a:gd name="connsiteY15" fmla="*/ 3638988 h 6046908"/>
              <a:gd name="connsiteX16" fmla="*/ 381946 w 4527226"/>
              <a:gd name="connsiteY16" fmla="*/ 3326568 h 6046908"/>
              <a:gd name="connsiteX17" fmla="*/ 420046 w 4527226"/>
              <a:gd name="connsiteY17" fmla="*/ 3227508 h 6046908"/>
              <a:gd name="connsiteX18" fmla="*/ 389566 w 4527226"/>
              <a:gd name="connsiteY18" fmla="*/ 3166548 h 6046908"/>
              <a:gd name="connsiteX19" fmla="*/ 351466 w 4527226"/>
              <a:gd name="connsiteY19" fmla="*/ 3105588 h 6046908"/>
              <a:gd name="connsiteX20" fmla="*/ 397186 w 4527226"/>
              <a:gd name="connsiteY20" fmla="*/ 3021768 h 6046908"/>
              <a:gd name="connsiteX21" fmla="*/ 488626 w 4527226"/>
              <a:gd name="connsiteY21" fmla="*/ 2998908 h 6046908"/>
              <a:gd name="connsiteX22" fmla="*/ 471956 w 4527226"/>
              <a:gd name="connsiteY22" fmla="*/ 2942709 h 6046908"/>
              <a:gd name="connsiteX23" fmla="*/ 435286 w 4527226"/>
              <a:gd name="connsiteY23" fmla="*/ 2930328 h 6046908"/>
              <a:gd name="connsiteX24" fmla="*/ 389566 w 4527226"/>
              <a:gd name="connsiteY24" fmla="*/ 2930328 h 6046908"/>
              <a:gd name="connsiteX25" fmla="*/ 314000 w 4527226"/>
              <a:gd name="connsiteY25" fmla="*/ 2893495 h 6046908"/>
              <a:gd name="connsiteX26" fmla="*/ 320986 w 4527226"/>
              <a:gd name="connsiteY26" fmla="*/ 2846508 h 6046908"/>
              <a:gd name="connsiteX27" fmla="*/ 328606 w 4527226"/>
              <a:gd name="connsiteY27" fmla="*/ 2793168 h 6046908"/>
              <a:gd name="connsiteX28" fmla="*/ 313366 w 4527226"/>
              <a:gd name="connsiteY28" fmla="*/ 2732208 h 6046908"/>
              <a:gd name="connsiteX29" fmla="*/ 267646 w 4527226"/>
              <a:gd name="connsiteY29" fmla="*/ 2671248 h 6046908"/>
              <a:gd name="connsiteX30" fmla="*/ 176206 w 4527226"/>
              <a:gd name="connsiteY30" fmla="*/ 2656008 h 6046908"/>
              <a:gd name="connsiteX31" fmla="*/ 54286 w 4527226"/>
              <a:gd name="connsiteY31" fmla="*/ 2610288 h 6046908"/>
              <a:gd name="connsiteX32" fmla="*/ 7931 w 4527226"/>
              <a:gd name="connsiteY32" fmla="*/ 2563298 h 6046908"/>
              <a:gd name="connsiteX33" fmla="*/ 8566 w 4527226"/>
              <a:gd name="connsiteY33" fmla="*/ 2488368 h 6046908"/>
              <a:gd name="connsiteX34" fmla="*/ 92386 w 4527226"/>
              <a:gd name="connsiteY34" fmla="*/ 2335968 h 6046908"/>
              <a:gd name="connsiteX35" fmla="*/ 221926 w 4527226"/>
              <a:gd name="connsiteY35" fmla="*/ 2175948 h 6046908"/>
              <a:gd name="connsiteX36" fmla="*/ 282886 w 4527226"/>
              <a:gd name="connsiteY36" fmla="*/ 2084508 h 6046908"/>
              <a:gd name="connsiteX37" fmla="*/ 328606 w 4527226"/>
              <a:gd name="connsiteY37" fmla="*/ 1977828 h 6046908"/>
              <a:gd name="connsiteX38" fmla="*/ 359086 w 4527226"/>
              <a:gd name="connsiteY38" fmla="*/ 1871148 h 6046908"/>
              <a:gd name="connsiteX39" fmla="*/ 374326 w 4527226"/>
              <a:gd name="connsiteY39" fmla="*/ 1810188 h 6046908"/>
              <a:gd name="connsiteX40" fmla="*/ 343846 w 4527226"/>
              <a:gd name="connsiteY40" fmla="*/ 1756848 h 6046908"/>
              <a:gd name="connsiteX41" fmla="*/ 328606 w 4527226"/>
              <a:gd name="connsiteY41" fmla="*/ 1680648 h 6046908"/>
              <a:gd name="connsiteX42" fmla="*/ 412426 w 4527226"/>
              <a:gd name="connsiteY42" fmla="*/ 1474908 h 6046908"/>
              <a:gd name="connsiteX43" fmla="*/ 442906 w 4527226"/>
              <a:gd name="connsiteY43" fmla="*/ 1307268 h 6046908"/>
              <a:gd name="connsiteX44" fmla="*/ 465766 w 4527226"/>
              <a:gd name="connsiteY44" fmla="*/ 1192968 h 6046908"/>
              <a:gd name="connsiteX45" fmla="*/ 503866 w 4527226"/>
              <a:gd name="connsiteY45" fmla="*/ 1055808 h 6046908"/>
              <a:gd name="connsiteX46" fmla="*/ 557206 w 4527226"/>
              <a:gd name="connsiteY46" fmla="*/ 888168 h 6046908"/>
              <a:gd name="connsiteX47" fmla="*/ 503866 w 4527226"/>
              <a:gd name="connsiteY47" fmla="*/ 888168 h 6046908"/>
              <a:gd name="connsiteX48" fmla="*/ 412426 w 4527226"/>
              <a:gd name="connsiteY48" fmla="*/ 834828 h 6046908"/>
              <a:gd name="connsiteX49" fmla="*/ 328606 w 4527226"/>
              <a:gd name="connsiteY49" fmla="*/ 789108 h 6046908"/>
              <a:gd name="connsiteX50" fmla="*/ 260026 w 4527226"/>
              <a:gd name="connsiteY50" fmla="*/ 773868 h 6046908"/>
              <a:gd name="connsiteX51" fmla="*/ 214306 w 4527226"/>
              <a:gd name="connsiteY51" fmla="*/ 751008 h 6046908"/>
              <a:gd name="connsiteX52" fmla="*/ 260026 w 4527226"/>
              <a:gd name="connsiteY52" fmla="*/ 674808 h 6046908"/>
              <a:gd name="connsiteX53" fmla="*/ 374326 w 4527226"/>
              <a:gd name="connsiteY53" fmla="*/ 606228 h 6046908"/>
              <a:gd name="connsiteX54" fmla="*/ 557206 w 4527226"/>
              <a:gd name="connsiteY54" fmla="*/ 507168 h 6046908"/>
              <a:gd name="connsiteX55" fmla="*/ 656266 w 4527226"/>
              <a:gd name="connsiteY55" fmla="*/ 423348 h 6046908"/>
              <a:gd name="connsiteX56" fmla="*/ 892486 w 4527226"/>
              <a:gd name="connsiteY56" fmla="*/ 232848 h 6046908"/>
              <a:gd name="connsiteX57" fmla="*/ 1174426 w 4527226"/>
              <a:gd name="connsiteY57" fmla="*/ 80448 h 6046908"/>
              <a:gd name="connsiteX58" fmla="*/ 1593526 w 4527226"/>
              <a:gd name="connsiteY58" fmla="*/ 11868 h 6046908"/>
              <a:gd name="connsiteX59" fmla="*/ 1944046 w 4527226"/>
              <a:gd name="connsiteY59" fmla="*/ 4248 h 6046908"/>
              <a:gd name="connsiteX60" fmla="*/ 2172646 w 4527226"/>
              <a:gd name="connsiteY60" fmla="*/ 4248 h 6046908"/>
              <a:gd name="connsiteX61" fmla="*/ 2393626 w 4527226"/>
              <a:gd name="connsiteY61" fmla="*/ 57588 h 6046908"/>
              <a:gd name="connsiteX62" fmla="*/ 2667946 w 4527226"/>
              <a:gd name="connsiteY62" fmla="*/ 133788 h 6046908"/>
              <a:gd name="connsiteX63" fmla="*/ 2820346 w 4527226"/>
              <a:gd name="connsiteY63" fmla="*/ 202368 h 6046908"/>
              <a:gd name="connsiteX64" fmla="*/ 3102286 w 4527226"/>
              <a:gd name="connsiteY64" fmla="*/ 400488 h 6046908"/>
              <a:gd name="connsiteX65" fmla="*/ 3285166 w 4527226"/>
              <a:gd name="connsiteY65" fmla="*/ 651948 h 6046908"/>
              <a:gd name="connsiteX66" fmla="*/ 3407086 w 4527226"/>
              <a:gd name="connsiteY66" fmla="*/ 918648 h 6046908"/>
              <a:gd name="connsiteX67" fmla="*/ 3475666 w 4527226"/>
              <a:gd name="connsiteY67" fmla="*/ 1238688 h 6046908"/>
              <a:gd name="connsiteX68" fmla="*/ 3506146 w 4527226"/>
              <a:gd name="connsiteY68" fmla="*/ 1543488 h 6046908"/>
              <a:gd name="connsiteX69" fmla="*/ 3506146 w 4527226"/>
              <a:gd name="connsiteY69" fmla="*/ 1962588 h 6046908"/>
              <a:gd name="connsiteX70" fmla="*/ 3338506 w 4527226"/>
              <a:gd name="connsiteY70" fmla="*/ 2305488 h 6046908"/>
              <a:gd name="connsiteX71" fmla="*/ 3254686 w 4527226"/>
              <a:gd name="connsiteY71" fmla="*/ 2473128 h 6046908"/>
              <a:gd name="connsiteX72" fmla="*/ 3132766 w 4527226"/>
              <a:gd name="connsiteY72" fmla="*/ 2663628 h 6046908"/>
              <a:gd name="connsiteX73" fmla="*/ 3071806 w 4527226"/>
              <a:gd name="connsiteY73" fmla="*/ 2838888 h 6046908"/>
              <a:gd name="connsiteX74" fmla="*/ 3064186 w 4527226"/>
              <a:gd name="connsiteY74" fmla="*/ 2915088 h 6046908"/>
              <a:gd name="connsiteX75" fmla="*/ 3018466 w 4527226"/>
              <a:gd name="connsiteY75" fmla="*/ 3014148 h 6046908"/>
              <a:gd name="connsiteX76" fmla="*/ 2980366 w 4527226"/>
              <a:gd name="connsiteY76" fmla="*/ 3082728 h 6046908"/>
              <a:gd name="connsiteX77" fmla="*/ 2957506 w 4527226"/>
              <a:gd name="connsiteY77" fmla="*/ 3120828 h 6046908"/>
              <a:gd name="connsiteX78" fmla="*/ 2957506 w 4527226"/>
              <a:gd name="connsiteY78" fmla="*/ 3555168 h 6046908"/>
              <a:gd name="connsiteX79" fmla="*/ 3010846 w 4527226"/>
              <a:gd name="connsiteY79" fmla="*/ 3539928 h 6046908"/>
              <a:gd name="connsiteX80" fmla="*/ 3109906 w 4527226"/>
              <a:gd name="connsiteY80" fmla="*/ 3570408 h 6046908"/>
              <a:gd name="connsiteX81" fmla="*/ 3140386 w 4527226"/>
              <a:gd name="connsiteY81" fmla="*/ 3631368 h 6046908"/>
              <a:gd name="connsiteX82" fmla="*/ 3117526 w 4527226"/>
              <a:gd name="connsiteY82" fmla="*/ 3738048 h 6046908"/>
              <a:gd name="connsiteX83" fmla="*/ 3125146 w 4527226"/>
              <a:gd name="connsiteY83" fmla="*/ 4103808 h 6046908"/>
              <a:gd name="connsiteX84" fmla="*/ 3163246 w 4527226"/>
              <a:gd name="connsiteY84" fmla="*/ 4157148 h 6046908"/>
              <a:gd name="connsiteX85" fmla="*/ 3201346 w 4527226"/>
              <a:gd name="connsiteY85" fmla="*/ 4164768 h 6046908"/>
              <a:gd name="connsiteX86" fmla="*/ 3231826 w 4527226"/>
              <a:gd name="connsiteY86" fmla="*/ 4172388 h 6046908"/>
              <a:gd name="connsiteX87" fmla="*/ 3285166 w 4527226"/>
              <a:gd name="connsiteY87" fmla="*/ 4294308 h 6046908"/>
              <a:gd name="connsiteX88" fmla="*/ 3300406 w 4527226"/>
              <a:gd name="connsiteY88" fmla="*/ 4347648 h 6046908"/>
              <a:gd name="connsiteX89" fmla="*/ 3330886 w 4527226"/>
              <a:gd name="connsiteY89" fmla="*/ 4408608 h 6046908"/>
              <a:gd name="connsiteX90" fmla="*/ 3551866 w 4527226"/>
              <a:gd name="connsiteY90" fmla="*/ 4644828 h 6046908"/>
              <a:gd name="connsiteX91" fmla="*/ 3887146 w 4527226"/>
              <a:gd name="connsiteY91" fmla="*/ 5025828 h 6046908"/>
              <a:gd name="connsiteX92" fmla="*/ 4100506 w 4527226"/>
              <a:gd name="connsiteY92" fmla="*/ 5300148 h 6046908"/>
              <a:gd name="connsiteX93" fmla="*/ 4367206 w 4527226"/>
              <a:gd name="connsiteY93" fmla="*/ 5726868 h 6046908"/>
              <a:gd name="connsiteX94" fmla="*/ 4527226 w 4527226"/>
              <a:gd name="connsiteY94" fmla="*/ 6046908 h 6046908"/>
              <a:gd name="connsiteX0" fmla="*/ 709606 w 4527226"/>
              <a:gd name="connsiteY0" fmla="*/ 5025828 h 6046908"/>
              <a:gd name="connsiteX1" fmla="*/ 701986 w 4527226"/>
              <a:gd name="connsiteY1" fmla="*/ 5002968 h 6046908"/>
              <a:gd name="connsiteX2" fmla="*/ 968686 w 4527226"/>
              <a:gd name="connsiteY2" fmla="*/ 4682928 h 6046908"/>
              <a:gd name="connsiteX3" fmla="*/ 961066 w 4527226"/>
              <a:gd name="connsiteY3" fmla="*/ 4644828 h 6046908"/>
              <a:gd name="connsiteX4" fmla="*/ 1342066 w 4527226"/>
              <a:gd name="connsiteY4" fmla="*/ 4172388 h 6046908"/>
              <a:gd name="connsiteX5" fmla="*/ 1258246 w 4527226"/>
              <a:gd name="connsiteY5" fmla="*/ 4012368 h 6046908"/>
              <a:gd name="connsiteX6" fmla="*/ 1204906 w 4527226"/>
              <a:gd name="connsiteY6" fmla="*/ 3928548 h 6046908"/>
              <a:gd name="connsiteX7" fmla="*/ 1174426 w 4527226"/>
              <a:gd name="connsiteY7" fmla="*/ 3768528 h 6046908"/>
              <a:gd name="connsiteX8" fmla="*/ 1151566 w 4527226"/>
              <a:gd name="connsiteY8" fmla="*/ 3699948 h 6046908"/>
              <a:gd name="connsiteX9" fmla="*/ 1143946 w 4527226"/>
              <a:gd name="connsiteY9" fmla="*/ 3669468 h 6046908"/>
              <a:gd name="connsiteX10" fmla="*/ 1067746 w 4527226"/>
              <a:gd name="connsiteY10" fmla="*/ 3661848 h 6046908"/>
              <a:gd name="connsiteX11" fmla="*/ 938206 w 4527226"/>
              <a:gd name="connsiteY11" fmla="*/ 3669468 h 6046908"/>
              <a:gd name="connsiteX12" fmla="*/ 831526 w 4527226"/>
              <a:gd name="connsiteY12" fmla="*/ 3692328 h 6046908"/>
              <a:gd name="connsiteX13" fmla="*/ 610546 w 4527226"/>
              <a:gd name="connsiteY13" fmla="*/ 3738048 h 6046908"/>
              <a:gd name="connsiteX14" fmla="*/ 389566 w 4527226"/>
              <a:gd name="connsiteY14" fmla="*/ 3638988 h 6046908"/>
              <a:gd name="connsiteX15" fmla="*/ 381946 w 4527226"/>
              <a:gd name="connsiteY15" fmla="*/ 3326568 h 6046908"/>
              <a:gd name="connsiteX16" fmla="*/ 420046 w 4527226"/>
              <a:gd name="connsiteY16" fmla="*/ 3227508 h 6046908"/>
              <a:gd name="connsiteX17" fmla="*/ 389566 w 4527226"/>
              <a:gd name="connsiteY17" fmla="*/ 3166548 h 6046908"/>
              <a:gd name="connsiteX18" fmla="*/ 351466 w 4527226"/>
              <a:gd name="connsiteY18" fmla="*/ 3105588 h 6046908"/>
              <a:gd name="connsiteX19" fmla="*/ 397186 w 4527226"/>
              <a:gd name="connsiteY19" fmla="*/ 3021768 h 6046908"/>
              <a:gd name="connsiteX20" fmla="*/ 488626 w 4527226"/>
              <a:gd name="connsiteY20" fmla="*/ 2998908 h 6046908"/>
              <a:gd name="connsiteX21" fmla="*/ 471956 w 4527226"/>
              <a:gd name="connsiteY21" fmla="*/ 2942709 h 6046908"/>
              <a:gd name="connsiteX22" fmla="*/ 435286 w 4527226"/>
              <a:gd name="connsiteY22" fmla="*/ 2930328 h 6046908"/>
              <a:gd name="connsiteX23" fmla="*/ 389566 w 4527226"/>
              <a:gd name="connsiteY23" fmla="*/ 2930328 h 6046908"/>
              <a:gd name="connsiteX24" fmla="*/ 314000 w 4527226"/>
              <a:gd name="connsiteY24" fmla="*/ 2893495 h 6046908"/>
              <a:gd name="connsiteX25" fmla="*/ 320986 w 4527226"/>
              <a:gd name="connsiteY25" fmla="*/ 2846508 h 6046908"/>
              <a:gd name="connsiteX26" fmla="*/ 328606 w 4527226"/>
              <a:gd name="connsiteY26" fmla="*/ 2793168 h 6046908"/>
              <a:gd name="connsiteX27" fmla="*/ 313366 w 4527226"/>
              <a:gd name="connsiteY27" fmla="*/ 2732208 h 6046908"/>
              <a:gd name="connsiteX28" fmla="*/ 267646 w 4527226"/>
              <a:gd name="connsiteY28" fmla="*/ 2671248 h 6046908"/>
              <a:gd name="connsiteX29" fmla="*/ 176206 w 4527226"/>
              <a:gd name="connsiteY29" fmla="*/ 2656008 h 6046908"/>
              <a:gd name="connsiteX30" fmla="*/ 54286 w 4527226"/>
              <a:gd name="connsiteY30" fmla="*/ 2610288 h 6046908"/>
              <a:gd name="connsiteX31" fmla="*/ 7931 w 4527226"/>
              <a:gd name="connsiteY31" fmla="*/ 2563298 h 6046908"/>
              <a:gd name="connsiteX32" fmla="*/ 8566 w 4527226"/>
              <a:gd name="connsiteY32" fmla="*/ 2488368 h 6046908"/>
              <a:gd name="connsiteX33" fmla="*/ 92386 w 4527226"/>
              <a:gd name="connsiteY33" fmla="*/ 2335968 h 6046908"/>
              <a:gd name="connsiteX34" fmla="*/ 221926 w 4527226"/>
              <a:gd name="connsiteY34" fmla="*/ 2175948 h 6046908"/>
              <a:gd name="connsiteX35" fmla="*/ 282886 w 4527226"/>
              <a:gd name="connsiteY35" fmla="*/ 2084508 h 6046908"/>
              <a:gd name="connsiteX36" fmla="*/ 328606 w 4527226"/>
              <a:gd name="connsiteY36" fmla="*/ 1977828 h 6046908"/>
              <a:gd name="connsiteX37" fmla="*/ 359086 w 4527226"/>
              <a:gd name="connsiteY37" fmla="*/ 1871148 h 6046908"/>
              <a:gd name="connsiteX38" fmla="*/ 374326 w 4527226"/>
              <a:gd name="connsiteY38" fmla="*/ 1810188 h 6046908"/>
              <a:gd name="connsiteX39" fmla="*/ 343846 w 4527226"/>
              <a:gd name="connsiteY39" fmla="*/ 1756848 h 6046908"/>
              <a:gd name="connsiteX40" fmla="*/ 328606 w 4527226"/>
              <a:gd name="connsiteY40" fmla="*/ 1680648 h 6046908"/>
              <a:gd name="connsiteX41" fmla="*/ 412426 w 4527226"/>
              <a:gd name="connsiteY41" fmla="*/ 1474908 h 6046908"/>
              <a:gd name="connsiteX42" fmla="*/ 442906 w 4527226"/>
              <a:gd name="connsiteY42" fmla="*/ 1307268 h 6046908"/>
              <a:gd name="connsiteX43" fmla="*/ 465766 w 4527226"/>
              <a:gd name="connsiteY43" fmla="*/ 1192968 h 6046908"/>
              <a:gd name="connsiteX44" fmla="*/ 503866 w 4527226"/>
              <a:gd name="connsiteY44" fmla="*/ 1055808 h 6046908"/>
              <a:gd name="connsiteX45" fmla="*/ 557206 w 4527226"/>
              <a:gd name="connsiteY45" fmla="*/ 888168 h 6046908"/>
              <a:gd name="connsiteX46" fmla="*/ 503866 w 4527226"/>
              <a:gd name="connsiteY46" fmla="*/ 888168 h 6046908"/>
              <a:gd name="connsiteX47" fmla="*/ 412426 w 4527226"/>
              <a:gd name="connsiteY47" fmla="*/ 834828 h 6046908"/>
              <a:gd name="connsiteX48" fmla="*/ 328606 w 4527226"/>
              <a:gd name="connsiteY48" fmla="*/ 789108 h 6046908"/>
              <a:gd name="connsiteX49" fmla="*/ 260026 w 4527226"/>
              <a:gd name="connsiteY49" fmla="*/ 773868 h 6046908"/>
              <a:gd name="connsiteX50" fmla="*/ 214306 w 4527226"/>
              <a:gd name="connsiteY50" fmla="*/ 751008 h 6046908"/>
              <a:gd name="connsiteX51" fmla="*/ 260026 w 4527226"/>
              <a:gd name="connsiteY51" fmla="*/ 674808 h 6046908"/>
              <a:gd name="connsiteX52" fmla="*/ 374326 w 4527226"/>
              <a:gd name="connsiteY52" fmla="*/ 606228 h 6046908"/>
              <a:gd name="connsiteX53" fmla="*/ 557206 w 4527226"/>
              <a:gd name="connsiteY53" fmla="*/ 507168 h 6046908"/>
              <a:gd name="connsiteX54" fmla="*/ 656266 w 4527226"/>
              <a:gd name="connsiteY54" fmla="*/ 423348 h 6046908"/>
              <a:gd name="connsiteX55" fmla="*/ 892486 w 4527226"/>
              <a:gd name="connsiteY55" fmla="*/ 232848 h 6046908"/>
              <a:gd name="connsiteX56" fmla="*/ 1174426 w 4527226"/>
              <a:gd name="connsiteY56" fmla="*/ 80448 h 6046908"/>
              <a:gd name="connsiteX57" fmla="*/ 1593526 w 4527226"/>
              <a:gd name="connsiteY57" fmla="*/ 11868 h 6046908"/>
              <a:gd name="connsiteX58" fmla="*/ 1944046 w 4527226"/>
              <a:gd name="connsiteY58" fmla="*/ 4248 h 6046908"/>
              <a:gd name="connsiteX59" fmla="*/ 2172646 w 4527226"/>
              <a:gd name="connsiteY59" fmla="*/ 4248 h 6046908"/>
              <a:gd name="connsiteX60" fmla="*/ 2393626 w 4527226"/>
              <a:gd name="connsiteY60" fmla="*/ 57588 h 6046908"/>
              <a:gd name="connsiteX61" fmla="*/ 2667946 w 4527226"/>
              <a:gd name="connsiteY61" fmla="*/ 133788 h 6046908"/>
              <a:gd name="connsiteX62" fmla="*/ 2820346 w 4527226"/>
              <a:gd name="connsiteY62" fmla="*/ 202368 h 6046908"/>
              <a:gd name="connsiteX63" fmla="*/ 3102286 w 4527226"/>
              <a:gd name="connsiteY63" fmla="*/ 400488 h 6046908"/>
              <a:gd name="connsiteX64" fmla="*/ 3285166 w 4527226"/>
              <a:gd name="connsiteY64" fmla="*/ 651948 h 6046908"/>
              <a:gd name="connsiteX65" fmla="*/ 3407086 w 4527226"/>
              <a:gd name="connsiteY65" fmla="*/ 918648 h 6046908"/>
              <a:gd name="connsiteX66" fmla="*/ 3475666 w 4527226"/>
              <a:gd name="connsiteY66" fmla="*/ 1238688 h 6046908"/>
              <a:gd name="connsiteX67" fmla="*/ 3506146 w 4527226"/>
              <a:gd name="connsiteY67" fmla="*/ 1543488 h 6046908"/>
              <a:gd name="connsiteX68" fmla="*/ 3506146 w 4527226"/>
              <a:gd name="connsiteY68" fmla="*/ 1962588 h 6046908"/>
              <a:gd name="connsiteX69" fmla="*/ 3338506 w 4527226"/>
              <a:gd name="connsiteY69" fmla="*/ 2305488 h 6046908"/>
              <a:gd name="connsiteX70" fmla="*/ 3254686 w 4527226"/>
              <a:gd name="connsiteY70" fmla="*/ 2473128 h 6046908"/>
              <a:gd name="connsiteX71" fmla="*/ 3132766 w 4527226"/>
              <a:gd name="connsiteY71" fmla="*/ 2663628 h 6046908"/>
              <a:gd name="connsiteX72" fmla="*/ 3071806 w 4527226"/>
              <a:gd name="connsiteY72" fmla="*/ 2838888 h 6046908"/>
              <a:gd name="connsiteX73" fmla="*/ 3064186 w 4527226"/>
              <a:gd name="connsiteY73" fmla="*/ 2915088 h 6046908"/>
              <a:gd name="connsiteX74" fmla="*/ 3018466 w 4527226"/>
              <a:gd name="connsiteY74" fmla="*/ 3014148 h 6046908"/>
              <a:gd name="connsiteX75" fmla="*/ 2980366 w 4527226"/>
              <a:gd name="connsiteY75" fmla="*/ 3082728 h 6046908"/>
              <a:gd name="connsiteX76" fmla="*/ 2957506 w 4527226"/>
              <a:gd name="connsiteY76" fmla="*/ 3120828 h 6046908"/>
              <a:gd name="connsiteX77" fmla="*/ 2957506 w 4527226"/>
              <a:gd name="connsiteY77" fmla="*/ 3555168 h 6046908"/>
              <a:gd name="connsiteX78" fmla="*/ 3010846 w 4527226"/>
              <a:gd name="connsiteY78" fmla="*/ 3539928 h 6046908"/>
              <a:gd name="connsiteX79" fmla="*/ 3109906 w 4527226"/>
              <a:gd name="connsiteY79" fmla="*/ 3570408 h 6046908"/>
              <a:gd name="connsiteX80" fmla="*/ 3140386 w 4527226"/>
              <a:gd name="connsiteY80" fmla="*/ 3631368 h 6046908"/>
              <a:gd name="connsiteX81" fmla="*/ 3117526 w 4527226"/>
              <a:gd name="connsiteY81" fmla="*/ 3738048 h 6046908"/>
              <a:gd name="connsiteX82" fmla="*/ 3125146 w 4527226"/>
              <a:gd name="connsiteY82" fmla="*/ 4103808 h 6046908"/>
              <a:gd name="connsiteX83" fmla="*/ 3163246 w 4527226"/>
              <a:gd name="connsiteY83" fmla="*/ 4157148 h 6046908"/>
              <a:gd name="connsiteX84" fmla="*/ 3201346 w 4527226"/>
              <a:gd name="connsiteY84" fmla="*/ 4164768 h 6046908"/>
              <a:gd name="connsiteX85" fmla="*/ 3231826 w 4527226"/>
              <a:gd name="connsiteY85" fmla="*/ 4172388 h 6046908"/>
              <a:gd name="connsiteX86" fmla="*/ 3285166 w 4527226"/>
              <a:gd name="connsiteY86" fmla="*/ 4294308 h 6046908"/>
              <a:gd name="connsiteX87" fmla="*/ 3300406 w 4527226"/>
              <a:gd name="connsiteY87" fmla="*/ 4347648 h 6046908"/>
              <a:gd name="connsiteX88" fmla="*/ 3330886 w 4527226"/>
              <a:gd name="connsiteY88" fmla="*/ 4408608 h 6046908"/>
              <a:gd name="connsiteX89" fmla="*/ 3551866 w 4527226"/>
              <a:gd name="connsiteY89" fmla="*/ 4644828 h 6046908"/>
              <a:gd name="connsiteX90" fmla="*/ 3887146 w 4527226"/>
              <a:gd name="connsiteY90" fmla="*/ 5025828 h 6046908"/>
              <a:gd name="connsiteX91" fmla="*/ 4100506 w 4527226"/>
              <a:gd name="connsiteY91" fmla="*/ 5300148 h 6046908"/>
              <a:gd name="connsiteX92" fmla="*/ 4367206 w 4527226"/>
              <a:gd name="connsiteY92" fmla="*/ 5726868 h 6046908"/>
              <a:gd name="connsiteX93" fmla="*/ 4527226 w 4527226"/>
              <a:gd name="connsiteY93" fmla="*/ 6046908 h 6046908"/>
              <a:gd name="connsiteX0" fmla="*/ 701986 w 4527226"/>
              <a:gd name="connsiteY0" fmla="*/ 5002968 h 6046908"/>
              <a:gd name="connsiteX1" fmla="*/ 968686 w 4527226"/>
              <a:gd name="connsiteY1" fmla="*/ 4682928 h 6046908"/>
              <a:gd name="connsiteX2" fmla="*/ 961066 w 4527226"/>
              <a:gd name="connsiteY2" fmla="*/ 4644828 h 6046908"/>
              <a:gd name="connsiteX3" fmla="*/ 1342066 w 4527226"/>
              <a:gd name="connsiteY3" fmla="*/ 4172388 h 6046908"/>
              <a:gd name="connsiteX4" fmla="*/ 1258246 w 4527226"/>
              <a:gd name="connsiteY4" fmla="*/ 4012368 h 6046908"/>
              <a:gd name="connsiteX5" fmla="*/ 1204906 w 4527226"/>
              <a:gd name="connsiteY5" fmla="*/ 3928548 h 6046908"/>
              <a:gd name="connsiteX6" fmla="*/ 1174426 w 4527226"/>
              <a:gd name="connsiteY6" fmla="*/ 3768528 h 6046908"/>
              <a:gd name="connsiteX7" fmla="*/ 1151566 w 4527226"/>
              <a:gd name="connsiteY7" fmla="*/ 3699948 h 6046908"/>
              <a:gd name="connsiteX8" fmla="*/ 1143946 w 4527226"/>
              <a:gd name="connsiteY8" fmla="*/ 3669468 h 6046908"/>
              <a:gd name="connsiteX9" fmla="*/ 1067746 w 4527226"/>
              <a:gd name="connsiteY9" fmla="*/ 3661848 h 6046908"/>
              <a:gd name="connsiteX10" fmla="*/ 938206 w 4527226"/>
              <a:gd name="connsiteY10" fmla="*/ 3669468 h 6046908"/>
              <a:gd name="connsiteX11" fmla="*/ 831526 w 4527226"/>
              <a:gd name="connsiteY11" fmla="*/ 3692328 h 6046908"/>
              <a:gd name="connsiteX12" fmla="*/ 610546 w 4527226"/>
              <a:gd name="connsiteY12" fmla="*/ 3738048 h 6046908"/>
              <a:gd name="connsiteX13" fmla="*/ 389566 w 4527226"/>
              <a:gd name="connsiteY13" fmla="*/ 3638988 h 6046908"/>
              <a:gd name="connsiteX14" fmla="*/ 381946 w 4527226"/>
              <a:gd name="connsiteY14" fmla="*/ 3326568 h 6046908"/>
              <a:gd name="connsiteX15" fmla="*/ 420046 w 4527226"/>
              <a:gd name="connsiteY15" fmla="*/ 3227508 h 6046908"/>
              <a:gd name="connsiteX16" fmla="*/ 389566 w 4527226"/>
              <a:gd name="connsiteY16" fmla="*/ 3166548 h 6046908"/>
              <a:gd name="connsiteX17" fmla="*/ 351466 w 4527226"/>
              <a:gd name="connsiteY17" fmla="*/ 3105588 h 6046908"/>
              <a:gd name="connsiteX18" fmla="*/ 397186 w 4527226"/>
              <a:gd name="connsiteY18" fmla="*/ 3021768 h 6046908"/>
              <a:gd name="connsiteX19" fmla="*/ 488626 w 4527226"/>
              <a:gd name="connsiteY19" fmla="*/ 2998908 h 6046908"/>
              <a:gd name="connsiteX20" fmla="*/ 471956 w 4527226"/>
              <a:gd name="connsiteY20" fmla="*/ 2942709 h 6046908"/>
              <a:gd name="connsiteX21" fmla="*/ 435286 w 4527226"/>
              <a:gd name="connsiteY21" fmla="*/ 2930328 h 6046908"/>
              <a:gd name="connsiteX22" fmla="*/ 389566 w 4527226"/>
              <a:gd name="connsiteY22" fmla="*/ 2930328 h 6046908"/>
              <a:gd name="connsiteX23" fmla="*/ 314000 w 4527226"/>
              <a:gd name="connsiteY23" fmla="*/ 2893495 h 6046908"/>
              <a:gd name="connsiteX24" fmla="*/ 320986 w 4527226"/>
              <a:gd name="connsiteY24" fmla="*/ 2846508 h 6046908"/>
              <a:gd name="connsiteX25" fmla="*/ 328606 w 4527226"/>
              <a:gd name="connsiteY25" fmla="*/ 2793168 h 6046908"/>
              <a:gd name="connsiteX26" fmla="*/ 313366 w 4527226"/>
              <a:gd name="connsiteY26" fmla="*/ 2732208 h 6046908"/>
              <a:gd name="connsiteX27" fmla="*/ 267646 w 4527226"/>
              <a:gd name="connsiteY27" fmla="*/ 2671248 h 6046908"/>
              <a:gd name="connsiteX28" fmla="*/ 176206 w 4527226"/>
              <a:gd name="connsiteY28" fmla="*/ 2656008 h 6046908"/>
              <a:gd name="connsiteX29" fmla="*/ 54286 w 4527226"/>
              <a:gd name="connsiteY29" fmla="*/ 2610288 h 6046908"/>
              <a:gd name="connsiteX30" fmla="*/ 7931 w 4527226"/>
              <a:gd name="connsiteY30" fmla="*/ 2563298 h 6046908"/>
              <a:gd name="connsiteX31" fmla="*/ 8566 w 4527226"/>
              <a:gd name="connsiteY31" fmla="*/ 2488368 h 6046908"/>
              <a:gd name="connsiteX32" fmla="*/ 92386 w 4527226"/>
              <a:gd name="connsiteY32" fmla="*/ 2335968 h 6046908"/>
              <a:gd name="connsiteX33" fmla="*/ 221926 w 4527226"/>
              <a:gd name="connsiteY33" fmla="*/ 2175948 h 6046908"/>
              <a:gd name="connsiteX34" fmla="*/ 282886 w 4527226"/>
              <a:gd name="connsiteY34" fmla="*/ 2084508 h 6046908"/>
              <a:gd name="connsiteX35" fmla="*/ 328606 w 4527226"/>
              <a:gd name="connsiteY35" fmla="*/ 1977828 h 6046908"/>
              <a:gd name="connsiteX36" fmla="*/ 359086 w 4527226"/>
              <a:gd name="connsiteY36" fmla="*/ 1871148 h 6046908"/>
              <a:gd name="connsiteX37" fmla="*/ 374326 w 4527226"/>
              <a:gd name="connsiteY37" fmla="*/ 1810188 h 6046908"/>
              <a:gd name="connsiteX38" fmla="*/ 343846 w 4527226"/>
              <a:gd name="connsiteY38" fmla="*/ 1756848 h 6046908"/>
              <a:gd name="connsiteX39" fmla="*/ 328606 w 4527226"/>
              <a:gd name="connsiteY39" fmla="*/ 1680648 h 6046908"/>
              <a:gd name="connsiteX40" fmla="*/ 412426 w 4527226"/>
              <a:gd name="connsiteY40" fmla="*/ 1474908 h 6046908"/>
              <a:gd name="connsiteX41" fmla="*/ 442906 w 4527226"/>
              <a:gd name="connsiteY41" fmla="*/ 1307268 h 6046908"/>
              <a:gd name="connsiteX42" fmla="*/ 465766 w 4527226"/>
              <a:gd name="connsiteY42" fmla="*/ 1192968 h 6046908"/>
              <a:gd name="connsiteX43" fmla="*/ 503866 w 4527226"/>
              <a:gd name="connsiteY43" fmla="*/ 1055808 h 6046908"/>
              <a:gd name="connsiteX44" fmla="*/ 557206 w 4527226"/>
              <a:gd name="connsiteY44" fmla="*/ 888168 h 6046908"/>
              <a:gd name="connsiteX45" fmla="*/ 503866 w 4527226"/>
              <a:gd name="connsiteY45" fmla="*/ 888168 h 6046908"/>
              <a:gd name="connsiteX46" fmla="*/ 412426 w 4527226"/>
              <a:gd name="connsiteY46" fmla="*/ 834828 h 6046908"/>
              <a:gd name="connsiteX47" fmla="*/ 328606 w 4527226"/>
              <a:gd name="connsiteY47" fmla="*/ 789108 h 6046908"/>
              <a:gd name="connsiteX48" fmla="*/ 260026 w 4527226"/>
              <a:gd name="connsiteY48" fmla="*/ 773868 h 6046908"/>
              <a:gd name="connsiteX49" fmla="*/ 214306 w 4527226"/>
              <a:gd name="connsiteY49" fmla="*/ 751008 h 6046908"/>
              <a:gd name="connsiteX50" fmla="*/ 260026 w 4527226"/>
              <a:gd name="connsiteY50" fmla="*/ 674808 h 6046908"/>
              <a:gd name="connsiteX51" fmla="*/ 374326 w 4527226"/>
              <a:gd name="connsiteY51" fmla="*/ 606228 h 6046908"/>
              <a:gd name="connsiteX52" fmla="*/ 557206 w 4527226"/>
              <a:gd name="connsiteY52" fmla="*/ 507168 h 6046908"/>
              <a:gd name="connsiteX53" fmla="*/ 656266 w 4527226"/>
              <a:gd name="connsiteY53" fmla="*/ 423348 h 6046908"/>
              <a:gd name="connsiteX54" fmla="*/ 892486 w 4527226"/>
              <a:gd name="connsiteY54" fmla="*/ 232848 h 6046908"/>
              <a:gd name="connsiteX55" fmla="*/ 1174426 w 4527226"/>
              <a:gd name="connsiteY55" fmla="*/ 80448 h 6046908"/>
              <a:gd name="connsiteX56" fmla="*/ 1593526 w 4527226"/>
              <a:gd name="connsiteY56" fmla="*/ 11868 h 6046908"/>
              <a:gd name="connsiteX57" fmla="*/ 1944046 w 4527226"/>
              <a:gd name="connsiteY57" fmla="*/ 4248 h 6046908"/>
              <a:gd name="connsiteX58" fmla="*/ 2172646 w 4527226"/>
              <a:gd name="connsiteY58" fmla="*/ 4248 h 6046908"/>
              <a:gd name="connsiteX59" fmla="*/ 2393626 w 4527226"/>
              <a:gd name="connsiteY59" fmla="*/ 57588 h 6046908"/>
              <a:gd name="connsiteX60" fmla="*/ 2667946 w 4527226"/>
              <a:gd name="connsiteY60" fmla="*/ 133788 h 6046908"/>
              <a:gd name="connsiteX61" fmla="*/ 2820346 w 4527226"/>
              <a:gd name="connsiteY61" fmla="*/ 202368 h 6046908"/>
              <a:gd name="connsiteX62" fmla="*/ 3102286 w 4527226"/>
              <a:gd name="connsiteY62" fmla="*/ 400488 h 6046908"/>
              <a:gd name="connsiteX63" fmla="*/ 3285166 w 4527226"/>
              <a:gd name="connsiteY63" fmla="*/ 651948 h 6046908"/>
              <a:gd name="connsiteX64" fmla="*/ 3407086 w 4527226"/>
              <a:gd name="connsiteY64" fmla="*/ 918648 h 6046908"/>
              <a:gd name="connsiteX65" fmla="*/ 3475666 w 4527226"/>
              <a:gd name="connsiteY65" fmla="*/ 1238688 h 6046908"/>
              <a:gd name="connsiteX66" fmla="*/ 3506146 w 4527226"/>
              <a:gd name="connsiteY66" fmla="*/ 1543488 h 6046908"/>
              <a:gd name="connsiteX67" fmla="*/ 3506146 w 4527226"/>
              <a:gd name="connsiteY67" fmla="*/ 1962588 h 6046908"/>
              <a:gd name="connsiteX68" fmla="*/ 3338506 w 4527226"/>
              <a:gd name="connsiteY68" fmla="*/ 2305488 h 6046908"/>
              <a:gd name="connsiteX69" fmla="*/ 3254686 w 4527226"/>
              <a:gd name="connsiteY69" fmla="*/ 2473128 h 6046908"/>
              <a:gd name="connsiteX70" fmla="*/ 3132766 w 4527226"/>
              <a:gd name="connsiteY70" fmla="*/ 2663628 h 6046908"/>
              <a:gd name="connsiteX71" fmla="*/ 3071806 w 4527226"/>
              <a:gd name="connsiteY71" fmla="*/ 2838888 h 6046908"/>
              <a:gd name="connsiteX72" fmla="*/ 3064186 w 4527226"/>
              <a:gd name="connsiteY72" fmla="*/ 2915088 h 6046908"/>
              <a:gd name="connsiteX73" fmla="*/ 3018466 w 4527226"/>
              <a:gd name="connsiteY73" fmla="*/ 3014148 h 6046908"/>
              <a:gd name="connsiteX74" fmla="*/ 2980366 w 4527226"/>
              <a:gd name="connsiteY74" fmla="*/ 3082728 h 6046908"/>
              <a:gd name="connsiteX75" fmla="*/ 2957506 w 4527226"/>
              <a:gd name="connsiteY75" fmla="*/ 3120828 h 6046908"/>
              <a:gd name="connsiteX76" fmla="*/ 2957506 w 4527226"/>
              <a:gd name="connsiteY76" fmla="*/ 3555168 h 6046908"/>
              <a:gd name="connsiteX77" fmla="*/ 3010846 w 4527226"/>
              <a:gd name="connsiteY77" fmla="*/ 3539928 h 6046908"/>
              <a:gd name="connsiteX78" fmla="*/ 3109906 w 4527226"/>
              <a:gd name="connsiteY78" fmla="*/ 3570408 h 6046908"/>
              <a:gd name="connsiteX79" fmla="*/ 3140386 w 4527226"/>
              <a:gd name="connsiteY79" fmla="*/ 3631368 h 6046908"/>
              <a:gd name="connsiteX80" fmla="*/ 3117526 w 4527226"/>
              <a:gd name="connsiteY80" fmla="*/ 3738048 h 6046908"/>
              <a:gd name="connsiteX81" fmla="*/ 3125146 w 4527226"/>
              <a:gd name="connsiteY81" fmla="*/ 4103808 h 6046908"/>
              <a:gd name="connsiteX82" fmla="*/ 3163246 w 4527226"/>
              <a:gd name="connsiteY82" fmla="*/ 4157148 h 6046908"/>
              <a:gd name="connsiteX83" fmla="*/ 3201346 w 4527226"/>
              <a:gd name="connsiteY83" fmla="*/ 4164768 h 6046908"/>
              <a:gd name="connsiteX84" fmla="*/ 3231826 w 4527226"/>
              <a:gd name="connsiteY84" fmla="*/ 4172388 h 6046908"/>
              <a:gd name="connsiteX85" fmla="*/ 3285166 w 4527226"/>
              <a:gd name="connsiteY85" fmla="*/ 4294308 h 6046908"/>
              <a:gd name="connsiteX86" fmla="*/ 3300406 w 4527226"/>
              <a:gd name="connsiteY86" fmla="*/ 4347648 h 6046908"/>
              <a:gd name="connsiteX87" fmla="*/ 3330886 w 4527226"/>
              <a:gd name="connsiteY87" fmla="*/ 4408608 h 6046908"/>
              <a:gd name="connsiteX88" fmla="*/ 3551866 w 4527226"/>
              <a:gd name="connsiteY88" fmla="*/ 4644828 h 6046908"/>
              <a:gd name="connsiteX89" fmla="*/ 3887146 w 4527226"/>
              <a:gd name="connsiteY89" fmla="*/ 5025828 h 6046908"/>
              <a:gd name="connsiteX90" fmla="*/ 4100506 w 4527226"/>
              <a:gd name="connsiteY90" fmla="*/ 5300148 h 6046908"/>
              <a:gd name="connsiteX91" fmla="*/ 4367206 w 4527226"/>
              <a:gd name="connsiteY91" fmla="*/ 5726868 h 6046908"/>
              <a:gd name="connsiteX92" fmla="*/ 4527226 w 4527226"/>
              <a:gd name="connsiteY92" fmla="*/ 6046908 h 6046908"/>
              <a:gd name="connsiteX0" fmla="*/ 701986 w 4527226"/>
              <a:gd name="connsiteY0" fmla="*/ 5002968 h 6046908"/>
              <a:gd name="connsiteX1" fmla="*/ 961066 w 4527226"/>
              <a:gd name="connsiteY1" fmla="*/ 4644828 h 6046908"/>
              <a:gd name="connsiteX2" fmla="*/ 1342066 w 4527226"/>
              <a:gd name="connsiteY2" fmla="*/ 4172388 h 6046908"/>
              <a:gd name="connsiteX3" fmla="*/ 1258246 w 4527226"/>
              <a:gd name="connsiteY3" fmla="*/ 4012368 h 6046908"/>
              <a:gd name="connsiteX4" fmla="*/ 1204906 w 4527226"/>
              <a:gd name="connsiteY4" fmla="*/ 3928548 h 6046908"/>
              <a:gd name="connsiteX5" fmla="*/ 1174426 w 4527226"/>
              <a:gd name="connsiteY5" fmla="*/ 3768528 h 6046908"/>
              <a:gd name="connsiteX6" fmla="*/ 1151566 w 4527226"/>
              <a:gd name="connsiteY6" fmla="*/ 3699948 h 6046908"/>
              <a:gd name="connsiteX7" fmla="*/ 1143946 w 4527226"/>
              <a:gd name="connsiteY7" fmla="*/ 3669468 h 6046908"/>
              <a:gd name="connsiteX8" fmla="*/ 1067746 w 4527226"/>
              <a:gd name="connsiteY8" fmla="*/ 3661848 h 6046908"/>
              <a:gd name="connsiteX9" fmla="*/ 938206 w 4527226"/>
              <a:gd name="connsiteY9" fmla="*/ 3669468 h 6046908"/>
              <a:gd name="connsiteX10" fmla="*/ 831526 w 4527226"/>
              <a:gd name="connsiteY10" fmla="*/ 3692328 h 6046908"/>
              <a:gd name="connsiteX11" fmla="*/ 610546 w 4527226"/>
              <a:gd name="connsiteY11" fmla="*/ 3738048 h 6046908"/>
              <a:gd name="connsiteX12" fmla="*/ 389566 w 4527226"/>
              <a:gd name="connsiteY12" fmla="*/ 3638988 h 6046908"/>
              <a:gd name="connsiteX13" fmla="*/ 381946 w 4527226"/>
              <a:gd name="connsiteY13" fmla="*/ 3326568 h 6046908"/>
              <a:gd name="connsiteX14" fmla="*/ 420046 w 4527226"/>
              <a:gd name="connsiteY14" fmla="*/ 3227508 h 6046908"/>
              <a:gd name="connsiteX15" fmla="*/ 389566 w 4527226"/>
              <a:gd name="connsiteY15" fmla="*/ 3166548 h 6046908"/>
              <a:gd name="connsiteX16" fmla="*/ 351466 w 4527226"/>
              <a:gd name="connsiteY16" fmla="*/ 3105588 h 6046908"/>
              <a:gd name="connsiteX17" fmla="*/ 397186 w 4527226"/>
              <a:gd name="connsiteY17" fmla="*/ 3021768 h 6046908"/>
              <a:gd name="connsiteX18" fmla="*/ 488626 w 4527226"/>
              <a:gd name="connsiteY18" fmla="*/ 2998908 h 6046908"/>
              <a:gd name="connsiteX19" fmla="*/ 471956 w 4527226"/>
              <a:gd name="connsiteY19" fmla="*/ 2942709 h 6046908"/>
              <a:gd name="connsiteX20" fmla="*/ 435286 w 4527226"/>
              <a:gd name="connsiteY20" fmla="*/ 2930328 h 6046908"/>
              <a:gd name="connsiteX21" fmla="*/ 389566 w 4527226"/>
              <a:gd name="connsiteY21" fmla="*/ 2930328 h 6046908"/>
              <a:gd name="connsiteX22" fmla="*/ 314000 w 4527226"/>
              <a:gd name="connsiteY22" fmla="*/ 2893495 h 6046908"/>
              <a:gd name="connsiteX23" fmla="*/ 320986 w 4527226"/>
              <a:gd name="connsiteY23" fmla="*/ 2846508 h 6046908"/>
              <a:gd name="connsiteX24" fmla="*/ 328606 w 4527226"/>
              <a:gd name="connsiteY24" fmla="*/ 2793168 h 6046908"/>
              <a:gd name="connsiteX25" fmla="*/ 313366 w 4527226"/>
              <a:gd name="connsiteY25" fmla="*/ 2732208 h 6046908"/>
              <a:gd name="connsiteX26" fmla="*/ 267646 w 4527226"/>
              <a:gd name="connsiteY26" fmla="*/ 2671248 h 6046908"/>
              <a:gd name="connsiteX27" fmla="*/ 176206 w 4527226"/>
              <a:gd name="connsiteY27" fmla="*/ 2656008 h 6046908"/>
              <a:gd name="connsiteX28" fmla="*/ 54286 w 4527226"/>
              <a:gd name="connsiteY28" fmla="*/ 2610288 h 6046908"/>
              <a:gd name="connsiteX29" fmla="*/ 7931 w 4527226"/>
              <a:gd name="connsiteY29" fmla="*/ 2563298 h 6046908"/>
              <a:gd name="connsiteX30" fmla="*/ 8566 w 4527226"/>
              <a:gd name="connsiteY30" fmla="*/ 2488368 h 6046908"/>
              <a:gd name="connsiteX31" fmla="*/ 92386 w 4527226"/>
              <a:gd name="connsiteY31" fmla="*/ 2335968 h 6046908"/>
              <a:gd name="connsiteX32" fmla="*/ 221926 w 4527226"/>
              <a:gd name="connsiteY32" fmla="*/ 2175948 h 6046908"/>
              <a:gd name="connsiteX33" fmla="*/ 282886 w 4527226"/>
              <a:gd name="connsiteY33" fmla="*/ 2084508 h 6046908"/>
              <a:gd name="connsiteX34" fmla="*/ 328606 w 4527226"/>
              <a:gd name="connsiteY34" fmla="*/ 1977828 h 6046908"/>
              <a:gd name="connsiteX35" fmla="*/ 359086 w 4527226"/>
              <a:gd name="connsiteY35" fmla="*/ 1871148 h 6046908"/>
              <a:gd name="connsiteX36" fmla="*/ 374326 w 4527226"/>
              <a:gd name="connsiteY36" fmla="*/ 1810188 h 6046908"/>
              <a:gd name="connsiteX37" fmla="*/ 343846 w 4527226"/>
              <a:gd name="connsiteY37" fmla="*/ 1756848 h 6046908"/>
              <a:gd name="connsiteX38" fmla="*/ 328606 w 4527226"/>
              <a:gd name="connsiteY38" fmla="*/ 1680648 h 6046908"/>
              <a:gd name="connsiteX39" fmla="*/ 412426 w 4527226"/>
              <a:gd name="connsiteY39" fmla="*/ 1474908 h 6046908"/>
              <a:gd name="connsiteX40" fmla="*/ 442906 w 4527226"/>
              <a:gd name="connsiteY40" fmla="*/ 1307268 h 6046908"/>
              <a:gd name="connsiteX41" fmla="*/ 465766 w 4527226"/>
              <a:gd name="connsiteY41" fmla="*/ 1192968 h 6046908"/>
              <a:gd name="connsiteX42" fmla="*/ 503866 w 4527226"/>
              <a:gd name="connsiteY42" fmla="*/ 1055808 h 6046908"/>
              <a:gd name="connsiteX43" fmla="*/ 557206 w 4527226"/>
              <a:gd name="connsiteY43" fmla="*/ 888168 h 6046908"/>
              <a:gd name="connsiteX44" fmla="*/ 503866 w 4527226"/>
              <a:gd name="connsiteY44" fmla="*/ 888168 h 6046908"/>
              <a:gd name="connsiteX45" fmla="*/ 412426 w 4527226"/>
              <a:gd name="connsiteY45" fmla="*/ 834828 h 6046908"/>
              <a:gd name="connsiteX46" fmla="*/ 328606 w 4527226"/>
              <a:gd name="connsiteY46" fmla="*/ 789108 h 6046908"/>
              <a:gd name="connsiteX47" fmla="*/ 260026 w 4527226"/>
              <a:gd name="connsiteY47" fmla="*/ 773868 h 6046908"/>
              <a:gd name="connsiteX48" fmla="*/ 214306 w 4527226"/>
              <a:gd name="connsiteY48" fmla="*/ 751008 h 6046908"/>
              <a:gd name="connsiteX49" fmla="*/ 260026 w 4527226"/>
              <a:gd name="connsiteY49" fmla="*/ 674808 h 6046908"/>
              <a:gd name="connsiteX50" fmla="*/ 374326 w 4527226"/>
              <a:gd name="connsiteY50" fmla="*/ 606228 h 6046908"/>
              <a:gd name="connsiteX51" fmla="*/ 557206 w 4527226"/>
              <a:gd name="connsiteY51" fmla="*/ 507168 h 6046908"/>
              <a:gd name="connsiteX52" fmla="*/ 656266 w 4527226"/>
              <a:gd name="connsiteY52" fmla="*/ 423348 h 6046908"/>
              <a:gd name="connsiteX53" fmla="*/ 892486 w 4527226"/>
              <a:gd name="connsiteY53" fmla="*/ 232848 h 6046908"/>
              <a:gd name="connsiteX54" fmla="*/ 1174426 w 4527226"/>
              <a:gd name="connsiteY54" fmla="*/ 80448 h 6046908"/>
              <a:gd name="connsiteX55" fmla="*/ 1593526 w 4527226"/>
              <a:gd name="connsiteY55" fmla="*/ 11868 h 6046908"/>
              <a:gd name="connsiteX56" fmla="*/ 1944046 w 4527226"/>
              <a:gd name="connsiteY56" fmla="*/ 4248 h 6046908"/>
              <a:gd name="connsiteX57" fmla="*/ 2172646 w 4527226"/>
              <a:gd name="connsiteY57" fmla="*/ 4248 h 6046908"/>
              <a:gd name="connsiteX58" fmla="*/ 2393626 w 4527226"/>
              <a:gd name="connsiteY58" fmla="*/ 57588 h 6046908"/>
              <a:gd name="connsiteX59" fmla="*/ 2667946 w 4527226"/>
              <a:gd name="connsiteY59" fmla="*/ 133788 h 6046908"/>
              <a:gd name="connsiteX60" fmla="*/ 2820346 w 4527226"/>
              <a:gd name="connsiteY60" fmla="*/ 202368 h 6046908"/>
              <a:gd name="connsiteX61" fmla="*/ 3102286 w 4527226"/>
              <a:gd name="connsiteY61" fmla="*/ 400488 h 6046908"/>
              <a:gd name="connsiteX62" fmla="*/ 3285166 w 4527226"/>
              <a:gd name="connsiteY62" fmla="*/ 651948 h 6046908"/>
              <a:gd name="connsiteX63" fmla="*/ 3407086 w 4527226"/>
              <a:gd name="connsiteY63" fmla="*/ 918648 h 6046908"/>
              <a:gd name="connsiteX64" fmla="*/ 3475666 w 4527226"/>
              <a:gd name="connsiteY64" fmla="*/ 1238688 h 6046908"/>
              <a:gd name="connsiteX65" fmla="*/ 3506146 w 4527226"/>
              <a:gd name="connsiteY65" fmla="*/ 1543488 h 6046908"/>
              <a:gd name="connsiteX66" fmla="*/ 3506146 w 4527226"/>
              <a:gd name="connsiteY66" fmla="*/ 1962588 h 6046908"/>
              <a:gd name="connsiteX67" fmla="*/ 3338506 w 4527226"/>
              <a:gd name="connsiteY67" fmla="*/ 2305488 h 6046908"/>
              <a:gd name="connsiteX68" fmla="*/ 3254686 w 4527226"/>
              <a:gd name="connsiteY68" fmla="*/ 2473128 h 6046908"/>
              <a:gd name="connsiteX69" fmla="*/ 3132766 w 4527226"/>
              <a:gd name="connsiteY69" fmla="*/ 2663628 h 6046908"/>
              <a:gd name="connsiteX70" fmla="*/ 3071806 w 4527226"/>
              <a:gd name="connsiteY70" fmla="*/ 2838888 h 6046908"/>
              <a:gd name="connsiteX71" fmla="*/ 3064186 w 4527226"/>
              <a:gd name="connsiteY71" fmla="*/ 2915088 h 6046908"/>
              <a:gd name="connsiteX72" fmla="*/ 3018466 w 4527226"/>
              <a:gd name="connsiteY72" fmla="*/ 3014148 h 6046908"/>
              <a:gd name="connsiteX73" fmla="*/ 2980366 w 4527226"/>
              <a:gd name="connsiteY73" fmla="*/ 3082728 h 6046908"/>
              <a:gd name="connsiteX74" fmla="*/ 2957506 w 4527226"/>
              <a:gd name="connsiteY74" fmla="*/ 3120828 h 6046908"/>
              <a:gd name="connsiteX75" fmla="*/ 2957506 w 4527226"/>
              <a:gd name="connsiteY75" fmla="*/ 3555168 h 6046908"/>
              <a:gd name="connsiteX76" fmla="*/ 3010846 w 4527226"/>
              <a:gd name="connsiteY76" fmla="*/ 3539928 h 6046908"/>
              <a:gd name="connsiteX77" fmla="*/ 3109906 w 4527226"/>
              <a:gd name="connsiteY77" fmla="*/ 3570408 h 6046908"/>
              <a:gd name="connsiteX78" fmla="*/ 3140386 w 4527226"/>
              <a:gd name="connsiteY78" fmla="*/ 3631368 h 6046908"/>
              <a:gd name="connsiteX79" fmla="*/ 3117526 w 4527226"/>
              <a:gd name="connsiteY79" fmla="*/ 3738048 h 6046908"/>
              <a:gd name="connsiteX80" fmla="*/ 3125146 w 4527226"/>
              <a:gd name="connsiteY80" fmla="*/ 4103808 h 6046908"/>
              <a:gd name="connsiteX81" fmla="*/ 3163246 w 4527226"/>
              <a:gd name="connsiteY81" fmla="*/ 4157148 h 6046908"/>
              <a:gd name="connsiteX82" fmla="*/ 3201346 w 4527226"/>
              <a:gd name="connsiteY82" fmla="*/ 4164768 h 6046908"/>
              <a:gd name="connsiteX83" fmla="*/ 3231826 w 4527226"/>
              <a:gd name="connsiteY83" fmla="*/ 4172388 h 6046908"/>
              <a:gd name="connsiteX84" fmla="*/ 3285166 w 4527226"/>
              <a:gd name="connsiteY84" fmla="*/ 4294308 h 6046908"/>
              <a:gd name="connsiteX85" fmla="*/ 3300406 w 4527226"/>
              <a:gd name="connsiteY85" fmla="*/ 4347648 h 6046908"/>
              <a:gd name="connsiteX86" fmla="*/ 3330886 w 4527226"/>
              <a:gd name="connsiteY86" fmla="*/ 4408608 h 6046908"/>
              <a:gd name="connsiteX87" fmla="*/ 3551866 w 4527226"/>
              <a:gd name="connsiteY87" fmla="*/ 4644828 h 6046908"/>
              <a:gd name="connsiteX88" fmla="*/ 3887146 w 4527226"/>
              <a:gd name="connsiteY88" fmla="*/ 5025828 h 6046908"/>
              <a:gd name="connsiteX89" fmla="*/ 4100506 w 4527226"/>
              <a:gd name="connsiteY89" fmla="*/ 5300148 h 6046908"/>
              <a:gd name="connsiteX90" fmla="*/ 4367206 w 4527226"/>
              <a:gd name="connsiteY90" fmla="*/ 5726868 h 6046908"/>
              <a:gd name="connsiteX91" fmla="*/ 4527226 w 4527226"/>
              <a:gd name="connsiteY91" fmla="*/ 6046908 h 6046908"/>
              <a:gd name="connsiteX0" fmla="*/ 707488 w 4527226"/>
              <a:gd name="connsiteY0" fmla="*/ 5008470 h 6046908"/>
              <a:gd name="connsiteX1" fmla="*/ 961066 w 4527226"/>
              <a:gd name="connsiteY1" fmla="*/ 4644828 h 6046908"/>
              <a:gd name="connsiteX2" fmla="*/ 1342066 w 4527226"/>
              <a:gd name="connsiteY2" fmla="*/ 4172388 h 6046908"/>
              <a:gd name="connsiteX3" fmla="*/ 1258246 w 4527226"/>
              <a:gd name="connsiteY3" fmla="*/ 4012368 h 6046908"/>
              <a:gd name="connsiteX4" fmla="*/ 1204906 w 4527226"/>
              <a:gd name="connsiteY4" fmla="*/ 3928548 h 6046908"/>
              <a:gd name="connsiteX5" fmla="*/ 1174426 w 4527226"/>
              <a:gd name="connsiteY5" fmla="*/ 3768528 h 6046908"/>
              <a:gd name="connsiteX6" fmla="*/ 1151566 w 4527226"/>
              <a:gd name="connsiteY6" fmla="*/ 3699948 h 6046908"/>
              <a:gd name="connsiteX7" fmla="*/ 1143946 w 4527226"/>
              <a:gd name="connsiteY7" fmla="*/ 3669468 h 6046908"/>
              <a:gd name="connsiteX8" fmla="*/ 1067746 w 4527226"/>
              <a:gd name="connsiteY8" fmla="*/ 3661848 h 6046908"/>
              <a:gd name="connsiteX9" fmla="*/ 938206 w 4527226"/>
              <a:gd name="connsiteY9" fmla="*/ 3669468 h 6046908"/>
              <a:gd name="connsiteX10" fmla="*/ 831526 w 4527226"/>
              <a:gd name="connsiteY10" fmla="*/ 3692328 h 6046908"/>
              <a:gd name="connsiteX11" fmla="*/ 610546 w 4527226"/>
              <a:gd name="connsiteY11" fmla="*/ 3738048 h 6046908"/>
              <a:gd name="connsiteX12" fmla="*/ 389566 w 4527226"/>
              <a:gd name="connsiteY12" fmla="*/ 3638988 h 6046908"/>
              <a:gd name="connsiteX13" fmla="*/ 381946 w 4527226"/>
              <a:gd name="connsiteY13" fmla="*/ 3326568 h 6046908"/>
              <a:gd name="connsiteX14" fmla="*/ 420046 w 4527226"/>
              <a:gd name="connsiteY14" fmla="*/ 3227508 h 6046908"/>
              <a:gd name="connsiteX15" fmla="*/ 389566 w 4527226"/>
              <a:gd name="connsiteY15" fmla="*/ 3166548 h 6046908"/>
              <a:gd name="connsiteX16" fmla="*/ 351466 w 4527226"/>
              <a:gd name="connsiteY16" fmla="*/ 3105588 h 6046908"/>
              <a:gd name="connsiteX17" fmla="*/ 397186 w 4527226"/>
              <a:gd name="connsiteY17" fmla="*/ 3021768 h 6046908"/>
              <a:gd name="connsiteX18" fmla="*/ 488626 w 4527226"/>
              <a:gd name="connsiteY18" fmla="*/ 2998908 h 6046908"/>
              <a:gd name="connsiteX19" fmla="*/ 471956 w 4527226"/>
              <a:gd name="connsiteY19" fmla="*/ 2942709 h 6046908"/>
              <a:gd name="connsiteX20" fmla="*/ 435286 w 4527226"/>
              <a:gd name="connsiteY20" fmla="*/ 2930328 h 6046908"/>
              <a:gd name="connsiteX21" fmla="*/ 389566 w 4527226"/>
              <a:gd name="connsiteY21" fmla="*/ 2930328 h 6046908"/>
              <a:gd name="connsiteX22" fmla="*/ 314000 w 4527226"/>
              <a:gd name="connsiteY22" fmla="*/ 2893495 h 6046908"/>
              <a:gd name="connsiteX23" fmla="*/ 320986 w 4527226"/>
              <a:gd name="connsiteY23" fmla="*/ 2846508 h 6046908"/>
              <a:gd name="connsiteX24" fmla="*/ 328606 w 4527226"/>
              <a:gd name="connsiteY24" fmla="*/ 2793168 h 6046908"/>
              <a:gd name="connsiteX25" fmla="*/ 313366 w 4527226"/>
              <a:gd name="connsiteY25" fmla="*/ 2732208 h 6046908"/>
              <a:gd name="connsiteX26" fmla="*/ 267646 w 4527226"/>
              <a:gd name="connsiteY26" fmla="*/ 2671248 h 6046908"/>
              <a:gd name="connsiteX27" fmla="*/ 176206 w 4527226"/>
              <a:gd name="connsiteY27" fmla="*/ 2656008 h 6046908"/>
              <a:gd name="connsiteX28" fmla="*/ 54286 w 4527226"/>
              <a:gd name="connsiteY28" fmla="*/ 2610288 h 6046908"/>
              <a:gd name="connsiteX29" fmla="*/ 7931 w 4527226"/>
              <a:gd name="connsiteY29" fmla="*/ 2563298 h 6046908"/>
              <a:gd name="connsiteX30" fmla="*/ 8566 w 4527226"/>
              <a:gd name="connsiteY30" fmla="*/ 2488368 h 6046908"/>
              <a:gd name="connsiteX31" fmla="*/ 92386 w 4527226"/>
              <a:gd name="connsiteY31" fmla="*/ 2335968 h 6046908"/>
              <a:gd name="connsiteX32" fmla="*/ 221926 w 4527226"/>
              <a:gd name="connsiteY32" fmla="*/ 2175948 h 6046908"/>
              <a:gd name="connsiteX33" fmla="*/ 282886 w 4527226"/>
              <a:gd name="connsiteY33" fmla="*/ 2084508 h 6046908"/>
              <a:gd name="connsiteX34" fmla="*/ 328606 w 4527226"/>
              <a:gd name="connsiteY34" fmla="*/ 1977828 h 6046908"/>
              <a:gd name="connsiteX35" fmla="*/ 359086 w 4527226"/>
              <a:gd name="connsiteY35" fmla="*/ 1871148 h 6046908"/>
              <a:gd name="connsiteX36" fmla="*/ 374326 w 4527226"/>
              <a:gd name="connsiteY36" fmla="*/ 1810188 h 6046908"/>
              <a:gd name="connsiteX37" fmla="*/ 343846 w 4527226"/>
              <a:gd name="connsiteY37" fmla="*/ 1756848 h 6046908"/>
              <a:gd name="connsiteX38" fmla="*/ 328606 w 4527226"/>
              <a:gd name="connsiteY38" fmla="*/ 1680648 h 6046908"/>
              <a:gd name="connsiteX39" fmla="*/ 412426 w 4527226"/>
              <a:gd name="connsiteY39" fmla="*/ 1474908 h 6046908"/>
              <a:gd name="connsiteX40" fmla="*/ 442906 w 4527226"/>
              <a:gd name="connsiteY40" fmla="*/ 1307268 h 6046908"/>
              <a:gd name="connsiteX41" fmla="*/ 465766 w 4527226"/>
              <a:gd name="connsiteY41" fmla="*/ 1192968 h 6046908"/>
              <a:gd name="connsiteX42" fmla="*/ 503866 w 4527226"/>
              <a:gd name="connsiteY42" fmla="*/ 1055808 h 6046908"/>
              <a:gd name="connsiteX43" fmla="*/ 557206 w 4527226"/>
              <a:gd name="connsiteY43" fmla="*/ 888168 h 6046908"/>
              <a:gd name="connsiteX44" fmla="*/ 503866 w 4527226"/>
              <a:gd name="connsiteY44" fmla="*/ 888168 h 6046908"/>
              <a:gd name="connsiteX45" fmla="*/ 412426 w 4527226"/>
              <a:gd name="connsiteY45" fmla="*/ 834828 h 6046908"/>
              <a:gd name="connsiteX46" fmla="*/ 328606 w 4527226"/>
              <a:gd name="connsiteY46" fmla="*/ 789108 h 6046908"/>
              <a:gd name="connsiteX47" fmla="*/ 260026 w 4527226"/>
              <a:gd name="connsiteY47" fmla="*/ 773868 h 6046908"/>
              <a:gd name="connsiteX48" fmla="*/ 214306 w 4527226"/>
              <a:gd name="connsiteY48" fmla="*/ 751008 h 6046908"/>
              <a:gd name="connsiteX49" fmla="*/ 260026 w 4527226"/>
              <a:gd name="connsiteY49" fmla="*/ 674808 h 6046908"/>
              <a:gd name="connsiteX50" fmla="*/ 374326 w 4527226"/>
              <a:gd name="connsiteY50" fmla="*/ 606228 h 6046908"/>
              <a:gd name="connsiteX51" fmla="*/ 557206 w 4527226"/>
              <a:gd name="connsiteY51" fmla="*/ 507168 h 6046908"/>
              <a:gd name="connsiteX52" fmla="*/ 656266 w 4527226"/>
              <a:gd name="connsiteY52" fmla="*/ 423348 h 6046908"/>
              <a:gd name="connsiteX53" fmla="*/ 892486 w 4527226"/>
              <a:gd name="connsiteY53" fmla="*/ 232848 h 6046908"/>
              <a:gd name="connsiteX54" fmla="*/ 1174426 w 4527226"/>
              <a:gd name="connsiteY54" fmla="*/ 80448 h 6046908"/>
              <a:gd name="connsiteX55" fmla="*/ 1593526 w 4527226"/>
              <a:gd name="connsiteY55" fmla="*/ 11868 h 6046908"/>
              <a:gd name="connsiteX56" fmla="*/ 1944046 w 4527226"/>
              <a:gd name="connsiteY56" fmla="*/ 4248 h 6046908"/>
              <a:gd name="connsiteX57" fmla="*/ 2172646 w 4527226"/>
              <a:gd name="connsiteY57" fmla="*/ 4248 h 6046908"/>
              <a:gd name="connsiteX58" fmla="*/ 2393626 w 4527226"/>
              <a:gd name="connsiteY58" fmla="*/ 57588 h 6046908"/>
              <a:gd name="connsiteX59" fmla="*/ 2667946 w 4527226"/>
              <a:gd name="connsiteY59" fmla="*/ 133788 h 6046908"/>
              <a:gd name="connsiteX60" fmla="*/ 2820346 w 4527226"/>
              <a:gd name="connsiteY60" fmla="*/ 202368 h 6046908"/>
              <a:gd name="connsiteX61" fmla="*/ 3102286 w 4527226"/>
              <a:gd name="connsiteY61" fmla="*/ 400488 h 6046908"/>
              <a:gd name="connsiteX62" fmla="*/ 3285166 w 4527226"/>
              <a:gd name="connsiteY62" fmla="*/ 651948 h 6046908"/>
              <a:gd name="connsiteX63" fmla="*/ 3407086 w 4527226"/>
              <a:gd name="connsiteY63" fmla="*/ 918648 h 6046908"/>
              <a:gd name="connsiteX64" fmla="*/ 3475666 w 4527226"/>
              <a:gd name="connsiteY64" fmla="*/ 1238688 h 6046908"/>
              <a:gd name="connsiteX65" fmla="*/ 3506146 w 4527226"/>
              <a:gd name="connsiteY65" fmla="*/ 1543488 h 6046908"/>
              <a:gd name="connsiteX66" fmla="*/ 3506146 w 4527226"/>
              <a:gd name="connsiteY66" fmla="*/ 1962588 h 6046908"/>
              <a:gd name="connsiteX67" fmla="*/ 3338506 w 4527226"/>
              <a:gd name="connsiteY67" fmla="*/ 2305488 h 6046908"/>
              <a:gd name="connsiteX68" fmla="*/ 3254686 w 4527226"/>
              <a:gd name="connsiteY68" fmla="*/ 2473128 h 6046908"/>
              <a:gd name="connsiteX69" fmla="*/ 3132766 w 4527226"/>
              <a:gd name="connsiteY69" fmla="*/ 2663628 h 6046908"/>
              <a:gd name="connsiteX70" fmla="*/ 3071806 w 4527226"/>
              <a:gd name="connsiteY70" fmla="*/ 2838888 h 6046908"/>
              <a:gd name="connsiteX71" fmla="*/ 3064186 w 4527226"/>
              <a:gd name="connsiteY71" fmla="*/ 2915088 h 6046908"/>
              <a:gd name="connsiteX72" fmla="*/ 3018466 w 4527226"/>
              <a:gd name="connsiteY72" fmla="*/ 3014148 h 6046908"/>
              <a:gd name="connsiteX73" fmla="*/ 2980366 w 4527226"/>
              <a:gd name="connsiteY73" fmla="*/ 3082728 h 6046908"/>
              <a:gd name="connsiteX74" fmla="*/ 2957506 w 4527226"/>
              <a:gd name="connsiteY74" fmla="*/ 3120828 h 6046908"/>
              <a:gd name="connsiteX75" fmla="*/ 2957506 w 4527226"/>
              <a:gd name="connsiteY75" fmla="*/ 3555168 h 6046908"/>
              <a:gd name="connsiteX76" fmla="*/ 3010846 w 4527226"/>
              <a:gd name="connsiteY76" fmla="*/ 3539928 h 6046908"/>
              <a:gd name="connsiteX77" fmla="*/ 3109906 w 4527226"/>
              <a:gd name="connsiteY77" fmla="*/ 3570408 h 6046908"/>
              <a:gd name="connsiteX78" fmla="*/ 3140386 w 4527226"/>
              <a:gd name="connsiteY78" fmla="*/ 3631368 h 6046908"/>
              <a:gd name="connsiteX79" fmla="*/ 3117526 w 4527226"/>
              <a:gd name="connsiteY79" fmla="*/ 3738048 h 6046908"/>
              <a:gd name="connsiteX80" fmla="*/ 3125146 w 4527226"/>
              <a:gd name="connsiteY80" fmla="*/ 4103808 h 6046908"/>
              <a:gd name="connsiteX81" fmla="*/ 3163246 w 4527226"/>
              <a:gd name="connsiteY81" fmla="*/ 4157148 h 6046908"/>
              <a:gd name="connsiteX82" fmla="*/ 3201346 w 4527226"/>
              <a:gd name="connsiteY82" fmla="*/ 4164768 h 6046908"/>
              <a:gd name="connsiteX83" fmla="*/ 3231826 w 4527226"/>
              <a:gd name="connsiteY83" fmla="*/ 4172388 h 6046908"/>
              <a:gd name="connsiteX84" fmla="*/ 3285166 w 4527226"/>
              <a:gd name="connsiteY84" fmla="*/ 4294308 h 6046908"/>
              <a:gd name="connsiteX85" fmla="*/ 3300406 w 4527226"/>
              <a:gd name="connsiteY85" fmla="*/ 4347648 h 6046908"/>
              <a:gd name="connsiteX86" fmla="*/ 3330886 w 4527226"/>
              <a:gd name="connsiteY86" fmla="*/ 4408608 h 6046908"/>
              <a:gd name="connsiteX87" fmla="*/ 3551866 w 4527226"/>
              <a:gd name="connsiteY87" fmla="*/ 4644828 h 6046908"/>
              <a:gd name="connsiteX88" fmla="*/ 3887146 w 4527226"/>
              <a:gd name="connsiteY88" fmla="*/ 5025828 h 6046908"/>
              <a:gd name="connsiteX89" fmla="*/ 4100506 w 4527226"/>
              <a:gd name="connsiteY89" fmla="*/ 5300148 h 6046908"/>
              <a:gd name="connsiteX90" fmla="*/ 4367206 w 4527226"/>
              <a:gd name="connsiteY90" fmla="*/ 5726868 h 6046908"/>
              <a:gd name="connsiteX91" fmla="*/ 4527226 w 4527226"/>
              <a:gd name="connsiteY91" fmla="*/ 6046908 h 6046908"/>
              <a:gd name="connsiteX0" fmla="*/ 707488 w 4367206"/>
              <a:gd name="connsiteY0" fmla="*/ 5008470 h 5726868"/>
              <a:gd name="connsiteX1" fmla="*/ 961066 w 4367206"/>
              <a:gd name="connsiteY1" fmla="*/ 4644828 h 5726868"/>
              <a:gd name="connsiteX2" fmla="*/ 1342066 w 4367206"/>
              <a:gd name="connsiteY2" fmla="*/ 4172388 h 5726868"/>
              <a:gd name="connsiteX3" fmla="*/ 1258246 w 4367206"/>
              <a:gd name="connsiteY3" fmla="*/ 4012368 h 5726868"/>
              <a:gd name="connsiteX4" fmla="*/ 1204906 w 4367206"/>
              <a:gd name="connsiteY4" fmla="*/ 3928548 h 5726868"/>
              <a:gd name="connsiteX5" fmla="*/ 1174426 w 4367206"/>
              <a:gd name="connsiteY5" fmla="*/ 3768528 h 5726868"/>
              <a:gd name="connsiteX6" fmla="*/ 1151566 w 4367206"/>
              <a:gd name="connsiteY6" fmla="*/ 3699948 h 5726868"/>
              <a:gd name="connsiteX7" fmla="*/ 1143946 w 4367206"/>
              <a:gd name="connsiteY7" fmla="*/ 3669468 h 5726868"/>
              <a:gd name="connsiteX8" fmla="*/ 1067746 w 4367206"/>
              <a:gd name="connsiteY8" fmla="*/ 3661848 h 5726868"/>
              <a:gd name="connsiteX9" fmla="*/ 938206 w 4367206"/>
              <a:gd name="connsiteY9" fmla="*/ 3669468 h 5726868"/>
              <a:gd name="connsiteX10" fmla="*/ 831526 w 4367206"/>
              <a:gd name="connsiteY10" fmla="*/ 3692328 h 5726868"/>
              <a:gd name="connsiteX11" fmla="*/ 610546 w 4367206"/>
              <a:gd name="connsiteY11" fmla="*/ 3738048 h 5726868"/>
              <a:gd name="connsiteX12" fmla="*/ 389566 w 4367206"/>
              <a:gd name="connsiteY12" fmla="*/ 3638988 h 5726868"/>
              <a:gd name="connsiteX13" fmla="*/ 381946 w 4367206"/>
              <a:gd name="connsiteY13" fmla="*/ 3326568 h 5726868"/>
              <a:gd name="connsiteX14" fmla="*/ 420046 w 4367206"/>
              <a:gd name="connsiteY14" fmla="*/ 3227508 h 5726868"/>
              <a:gd name="connsiteX15" fmla="*/ 389566 w 4367206"/>
              <a:gd name="connsiteY15" fmla="*/ 3166548 h 5726868"/>
              <a:gd name="connsiteX16" fmla="*/ 351466 w 4367206"/>
              <a:gd name="connsiteY16" fmla="*/ 3105588 h 5726868"/>
              <a:gd name="connsiteX17" fmla="*/ 397186 w 4367206"/>
              <a:gd name="connsiteY17" fmla="*/ 3021768 h 5726868"/>
              <a:gd name="connsiteX18" fmla="*/ 488626 w 4367206"/>
              <a:gd name="connsiteY18" fmla="*/ 2998908 h 5726868"/>
              <a:gd name="connsiteX19" fmla="*/ 471956 w 4367206"/>
              <a:gd name="connsiteY19" fmla="*/ 2942709 h 5726868"/>
              <a:gd name="connsiteX20" fmla="*/ 435286 w 4367206"/>
              <a:gd name="connsiteY20" fmla="*/ 2930328 h 5726868"/>
              <a:gd name="connsiteX21" fmla="*/ 389566 w 4367206"/>
              <a:gd name="connsiteY21" fmla="*/ 2930328 h 5726868"/>
              <a:gd name="connsiteX22" fmla="*/ 314000 w 4367206"/>
              <a:gd name="connsiteY22" fmla="*/ 2893495 h 5726868"/>
              <a:gd name="connsiteX23" fmla="*/ 320986 w 4367206"/>
              <a:gd name="connsiteY23" fmla="*/ 2846508 h 5726868"/>
              <a:gd name="connsiteX24" fmla="*/ 328606 w 4367206"/>
              <a:gd name="connsiteY24" fmla="*/ 2793168 h 5726868"/>
              <a:gd name="connsiteX25" fmla="*/ 313366 w 4367206"/>
              <a:gd name="connsiteY25" fmla="*/ 2732208 h 5726868"/>
              <a:gd name="connsiteX26" fmla="*/ 267646 w 4367206"/>
              <a:gd name="connsiteY26" fmla="*/ 2671248 h 5726868"/>
              <a:gd name="connsiteX27" fmla="*/ 176206 w 4367206"/>
              <a:gd name="connsiteY27" fmla="*/ 2656008 h 5726868"/>
              <a:gd name="connsiteX28" fmla="*/ 54286 w 4367206"/>
              <a:gd name="connsiteY28" fmla="*/ 2610288 h 5726868"/>
              <a:gd name="connsiteX29" fmla="*/ 7931 w 4367206"/>
              <a:gd name="connsiteY29" fmla="*/ 2563298 h 5726868"/>
              <a:gd name="connsiteX30" fmla="*/ 8566 w 4367206"/>
              <a:gd name="connsiteY30" fmla="*/ 2488368 h 5726868"/>
              <a:gd name="connsiteX31" fmla="*/ 92386 w 4367206"/>
              <a:gd name="connsiteY31" fmla="*/ 2335968 h 5726868"/>
              <a:gd name="connsiteX32" fmla="*/ 221926 w 4367206"/>
              <a:gd name="connsiteY32" fmla="*/ 2175948 h 5726868"/>
              <a:gd name="connsiteX33" fmla="*/ 282886 w 4367206"/>
              <a:gd name="connsiteY33" fmla="*/ 2084508 h 5726868"/>
              <a:gd name="connsiteX34" fmla="*/ 328606 w 4367206"/>
              <a:gd name="connsiteY34" fmla="*/ 1977828 h 5726868"/>
              <a:gd name="connsiteX35" fmla="*/ 359086 w 4367206"/>
              <a:gd name="connsiteY35" fmla="*/ 1871148 h 5726868"/>
              <a:gd name="connsiteX36" fmla="*/ 374326 w 4367206"/>
              <a:gd name="connsiteY36" fmla="*/ 1810188 h 5726868"/>
              <a:gd name="connsiteX37" fmla="*/ 343846 w 4367206"/>
              <a:gd name="connsiteY37" fmla="*/ 1756848 h 5726868"/>
              <a:gd name="connsiteX38" fmla="*/ 328606 w 4367206"/>
              <a:gd name="connsiteY38" fmla="*/ 1680648 h 5726868"/>
              <a:gd name="connsiteX39" fmla="*/ 412426 w 4367206"/>
              <a:gd name="connsiteY39" fmla="*/ 1474908 h 5726868"/>
              <a:gd name="connsiteX40" fmla="*/ 442906 w 4367206"/>
              <a:gd name="connsiteY40" fmla="*/ 1307268 h 5726868"/>
              <a:gd name="connsiteX41" fmla="*/ 465766 w 4367206"/>
              <a:gd name="connsiteY41" fmla="*/ 1192968 h 5726868"/>
              <a:gd name="connsiteX42" fmla="*/ 503866 w 4367206"/>
              <a:gd name="connsiteY42" fmla="*/ 1055808 h 5726868"/>
              <a:gd name="connsiteX43" fmla="*/ 557206 w 4367206"/>
              <a:gd name="connsiteY43" fmla="*/ 888168 h 5726868"/>
              <a:gd name="connsiteX44" fmla="*/ 503866 w 4367206"/>
              <a:gd name="connsiteY44" fmla="*/ 888168 h 5726868"/>
              <a:gd name="connsiteX45" fmla="*/ 412426 w 4367206"/>
              <a:gd name="connsiteY45" fmla="*/ 834828 h 5726868"/>
              <a:gd name="connsiteX46" fmla="*/ 328606 w 4367206"/>
              <a:gd name="connsiteY46" fmla="*/ 789108 h 5726868"/>
              <a:gd name="connsiteX47" fmla="*/ 260026 w 4367206"/>
              <a:gd name="connsiteY47" fmla="*/ 773868 h 5726868"/>
              <a:gd name="connsiteX48" fmla="*/ 214306 w 4367206"/>
              <a:gd name="connsiteY48" fmla="*/ 751008 h 5726868"/>
              <a:gd name="connsiteX49" fmla="*/ 260026 w 4367206"/>
              <a:gd name="connsiteY49" fmla="*/ 674808 h 5726868"/>
              <a:gd name="connsiteX50" fmla="*/ 374326 w 4367206"/>
              <a:gd name="connsiteY50" fmla="*/ 606228 h 5726868"/>
              <a:gd name="connsiteX51" fmla="*/ 557206 w 4367206"/>
              <a:gd name="connsiteY51" fmla="*/ 507168 h 5726868"/>
              <a:gd name="connsiteX52" fmla="*/ 656266 w 4367206"/>
              <a:gd name="connsiteY52" fmla="*/ 423348 h 5726868"/>
              <a:gd name="connsiteX53" fmla="*/ 892486 w 4367206"/>
              <a:gd name="connsiteY53" fmla="*/ 232848 h 5726868"/>
              <a:gd name="connsiteX54" fmla="*/ 1174426 w 4367206"/>
              <a:gd name="connsiteY54" fmla="*/ 80448 h 5726868"/>
              <a:gd name="connsiteX55" fmla="*/ 1593526 w 4367206"/>
              <a:gd name="connsiteY55" fmla="*/ 11868 h 5726868"/>
              <a:gd name="connsiteX56" fmla="*/ 1944046 w 4367206"/>
              <a:gd name="connsiteY56" fmla="*/ 4248 h 5726868"/>
              <a:gd name="connsiteX57" fmla="*/ 2172646 w 4367206"/>
              <a:gd name="connsiteY57" fmla="*/ 4248 h 5726868"/>
              <a:gd name="connsiteX58" fmla="*/ 2393626 w 4367206"/>
              <a:gd name="connsiteY58" fmla="*/ 57588 h 5726868"/>
              <a:gd name="connsiteX59" fmla="*/ 2667946 w 4367206"/>
              <a:gd name="connsiteY59" fmla="*/ 133788 h 5726868"/>
              <a:gd name="connsiteX60" fmla="*/ 2820346 w 4367206"/>
              <a:gd name="connsiteY60" fmla="*/ 202368 h 5726868"/>
              <a:gd name="connsiteX61" fmla="*/ 3102286 w 4367206"/>
              <a:gd name="connsiteY61" fmla="*/ 400488 h 5726868"/>
              <a:gd name="connsiteX62" fmla="*/ 3285166 w 4367206"/>
              <a:gd name="connsiteY62" fmla="*/ 651948 h 5726868"/>
              <a:gd name="connsiteX63" fmla="*/ 3407086 w 4367206"/>
              <a:gd name="connsiteY63" fmla="*/ 918648 h 5726868"/>
              <a:gd name="connsiteX64" fmla="*/ 3475666 w 4367206"/>
              <a:gd name="connsiteY64" fmla="*/ 1238688 h 5726868"/>
              <a:gd name="connsiteX65" fmla="*/ 3506146 w 4367206"/>
              <a:gd name="connsiteY65" fmla="*/ 1543488 h 5726868"/>
              <a:gd name="connsiteX66" fmla="*/ 3506146 w 4367206"/>
              <a:gd name="connsiteY66" fmla="*/ 1962588 h 5726868"/>
              <a:gd name="connsiteX67" fmla="*/ 3338506 w 4367206"/>
              <a:gd name="connsiteY67" fmla="*/ 2305488 h 5726868"/>
              <a:gd name="connsiteX68" fmla="*/ 3254686 w 4367206"/>
              <a:gd name="connsiteY68" fmla="*/ 2473128 h 5726868"/>
              <a:gd name="connsiteX69" fmla="*/ 3132766 w 4367206"/>
              <a:gd name="connsiteY69" fmla="*/ 2663628 h 5726868"/>
              <a:gd name="connsiteX70" fmla="*/ 3071806 w 4367206"/>
              <a:gd name="connsiteY70" fmla="*/ 2838888 h 5726868"/>
              <a:gd name="connsiteX71" fmla="*/ 3064186 w 4367206"/>
              <a:gd name="connsiteY71" fmla="*/ 2915088 h 5726868"/>
              <a:gd name="connsiteX72" fmla="*/ 3018466 w 4367206"/>
              <a:gd name="connsiteY72" fmla="*/ 3014148 h 5726868"/>
              <a:gd name="connsiteX73" fmla="*/ 2980366 w 4367206"/>
              <a:gd name="connsiteY73" fmla="*/ 3082728 h 5726868"/>
              <a:gd name="connsiteX74" fmla="*/ 2957506 w 4367206"/>
              <a:gd name="connsiteY74" fmla="*/ 3120828 h 5726868"/>
              <a:gd name="connsiteX75" fmla="*/ 2957506 w 4367206"/>
              <a:gd name="connsiteY75" fmla="*/ 3555168 h 5726868"/>
              <a:gd name="connsiteX76" fmla="*/ 3010846 w 4367206"/>
              <a:gd name="connsiteY76" fmla="*/ 3539928 h 5726868"/>
              <a:gd name="connsiteX77" fmla="*/ 3109906 w 4367206"/>
              <a:gd name="connsiteY77" fmla="*/ 3570408 h 5726868"/>
              <a:gd name="connsiteX78" fmla="*/ 3140386 w 4367206"/>
              <a:gd name="connsiteY78" fmla="*/ 3631368 h 5726868"/>
              <a:gd name="connsiteX79" fmla="*/ 3117526 w 4367206"/>
              <a:gd name="connsiteY79" fmla="*/ 3738048 h 5726868"/>
              <a:gd name="connsiteX80" fmla="*/ 3125146 w 4367206"/>
              <a:gd name="connsiteY80" fmla="*/ 4103808 h 5726868"/>
              <a:gd name="connsiteX81" fmla="*/ 3163246 w 4367206"/>
              <a:gd name="connsiteY81" fmla="*/ 4157148 h 5726868"/>
              <a:gd name="connsiteX82" fmla="*/ 3201346 w 4367206"/>
              <a:gd name="connsiteY82" fmla="*/ 4164768 h 5726868"/>
              <a:gd name="connsiteX83" fmla="*/ 3231826 w 4367206"/>
              <a:gd name="connsiteY83" fmla="*/ 4172388 h 5726868"/>
              <a:gd name="connsiteX84" fmla="*/ 3285166 w 4367206"/>
              <a:gd name="connsiteY84" fmla="*/ 4294308 h 5726868"/>
              <a:gd name="connsiteX85" fmla="*/ 3300406 w 4367206"/>
              <a:gd name="connsiteY85" fmla="*/ 4347648 h 5726868"/>
              <a:gd name="connsiteX86" fmla="*/ 3330886 w 4367206"/>
              <a:gd name="connsiteY86" fmla="*/ 4408608 h 5726868"/>
              <a:gd name="connsiteX87" fmla="*/ 3551866 w 4367206"/>
              <a:gd name="connsiteY87" fmla="*/ 4644828 h 5726868"/>
              <a:gd name="connsiteX88" fmla="*/ 3887146 w 4367206"/>
              <a:gd name="connsiteY88" fmla="*/ 5025828 h 5726868"/>
              <a:gd name="connsiteX89" fmla="*/ 4100506 w 4367206"/>
              <a:gd name="connsiteY89" fmla="*/ 5300148 h 5726868"/>
              <a:gd name="connsiteX90" fmla="*/ 4367206 w 4367206"/>
              <a:gd name="connsiteY90" fmla="*/ 5726868 h 5726868"/>
              <a:gd name="connsiteX0" fmla="*/ 707488 w 4100506"/>
              <a:gd name="connsiteY0" fmla="*/ 5008470 h 5300148"/>
              <a:gd name="connsiteX1" fmla="*/ 961066 w 4100506"/>
              <a:gd name="connsiteY1" fmla="*/ 4644828 h 5300148"/>
              <a:gd name="connsiteX2" fmla="*/ 1342066 w 4100506"/>
              <a:gd name="connsiteY2" fmla="*/ 4172388 h 5300148"/>
              <a:gd name="connsiteX3" fmla="*/ 1258246 w 4100506"/>
              <a:gd name="connsiteY3" fmla="*/ 4012368 h 5300148"/>
              <a:gd name="connsiteX4" fmla="*/ 1204906 w 4100506"/>
              <a:gd name="connsiteY4" fmla="*/ 3928548 h 5300148"/>
              <a:gd name="connsiteX5" fmla="*/ 1174426 w 4100506"/>
              <a:gd name="connsiteY5" fmla="*/ 3768528 h 5300148"/>
              <a:gd name="connsiteX6" fmla="*/ 1151566 w 4100506"/>
              <a:gd name="connsiteY6" fmla="*/ 3699948 h 5300148"/>
              <a:gd name="connsiteX7" fmla="*/ 1143946 w 4100506"/>
              <a:gd name="connsiteY7" fmla="*/ 3669468 h 5300148"/>
              <a:gd name="connsiteX8" fmla="*/ 1067746 w 4100506"/>
              <a:gd name="connsiteY8" fmla="*/ 3661848 h 5300148"/>
              <a:gd name="connsiteX9" fmla="*/ 938206 w 4100506"/>
              <a:gd name="connsiteY9" fmla="*/ 3669468 h 5300148"/>
              <a:gd name="connsiteX10" fmla="*/ 831526 w 4100506"/>
              <a:gd name="connsiteY10" fmla="*/ 3692328 h 5300148"/>
              <a:gd name="connsiteX11" fmla="*/ 610546 w 4100506"/>
              <a:gd name="connsiteY11" fmla="*/ 3738048 h 5300148"/>
              <a:gd name="connsiteX12" fmla="*/ 389566 w 4100506"/>
              <a:gd name="connsiteY12" fmla="*/ 3638988 h 5300148"/>
              <a:gd name="connsiteX13" fmla="*/ 381946 w 4100506"/>
              <a:gd name="connsiteY13" fmla="*/ 3326568 h 5300148"/>
              <a:gd name="connsiteX14" fmla="*/ 420046 w 4100506"/>
              <a:gd name="connsiteY14" fmla="*/ 3227508 h 5300148"/>
              <a:gd name="connsiteX15" fmla="*/ 389566 w 4100506"/>
              <a:gd name="connsiteY15" fmla="*/ 3166548 h 5300148"/>
              <a:gd name="connsiteX16" fmla="*/ 351466 w 4100506"/>
              <a:gd name="connsiteY16" fmla="*/ 3105588 h 5300148"/>
              <a:gd name="connsiteX17" fmla="*/ 397186 w 4100506"/>
              <a:gd name="connsiteY17" fmla="*/ 3021768 h 5300148"/>
              <a:gd name="connsiteX18" fmla="*/ 488626 w 4100506"/>
              <a:gd name="connsiteY18" fmla="*/ 2998908 h 5300148"/>
              <a:gd name="connsiteX19" fmla="*/ 471956 w 4100506"/>
              <a:gd name="connsiteY19" fmla="*/ 2942709 h 5300148"/>
              <a:gd name="connsiteX20" fmla="*/ 435286 w 4100506"/>
              <a:gd name="connsiteY20" fmla="*/ 2930328 h 5300148"/>
              <a:gd name="connsiteX21" fmla="*/ 389566 w 4100506"/>
              <a:gd name="connsiteY21" fmla="*/ 2930328 h 5300148"/>
              <a:gd name="connsiteX22" fmla="*/ 314000 w 4100506"/>
              <a:gd name="connsiteY22" fmla="*/ 2893495 h 5300148"/>
              <a:gd name="connsiteX23" fmla="*/ 320986 w 4100506"/>
              <a:gd name="connsiteY23" fmla="*/ 2846508 h 5300148"/>
              <a:gd name="connsiteX24" fmla="*/ 328606 w 4100506"/>
              <a:gd name="connsiteY24" fmla="*/ 2793168 h 5300148"/>
              <a:gd name="connsiteX25" fmla="*/ 313366 w 4100506"/>
              <a:gd name="connsiteY25" fmla="*/ 2732208 h 5300148"/>
              <a:gd name="connsiteX26" fmla="*/ 267646 w 4100506"/>
              <a:gd name="connsiteY26" fmla="*/ 2671248 h 5300148"/>
              <a:gd name="connsiteX27" fmla="*/ 176206 w 4100506"/>
              <a:gd name="connsiteY27" fmla="*/ 2656008 h 5300148"/>
              <a:gd name="connsiteX28" fmla="*/ 54286 w 4100506"/>
              <a:gd name="connsiteY28" fmla="*/ 2610288 h 5300148"/>
              <a:gd name="connsiteX29" fmla="*/ 7931 w 4100506"/>
              <a:gd name="connsiteY29" fmla="*/ 2563298 h 5300148"/>
              <a:gd name="connsiteX30" fmla="*/ 8566 w 4100506"/>
              <a:gd name="connsiteY30" fmla="*/ 2488368 h 5300148"/>
              <a:gd name="connsiteX31" fmla="*/ 92386 w 4100506"/>
              <a:gd name="connsiteY31" fmla="*/ 2335968 h 5300148"/>
              <a:gd name="connsiteX32" fmla="*/ 221926 w 4100506"/>
              <a:gd name="connsiteY32" fmla="*/ 2175948 h 5300148"/>
              <a:gd name="connsiteX33" fmla="*/ 282886 w 4100506"/>
              <a:gd name="connsiteY33" fmla="*/ 2084508 h 5300148"/>
              <a:gd name="connsiteX34" fmla="*/ 328606 w 4100506"/>
              <a:gd name="connsiteY34" fmla="*/ 1977828 h 5300148"/>
              <a:gd name="connsiteX35" fmla="*/ 359086 w 4100506"/>
              <a:gd name="connsiteY35" fmla="*/ 1871148 h 5300148"/>
              <a:gd name="connsiteX36" fmla="*/ 374326 w 4100506"/>
              <a:gd name="connsiteY36" fmla="*/ 1810188 h 5300148"/>
              <a:gd name="connsiteX37" fmla="*/ 343846 w 4100506"/>
              <a:gd name="connsiteY37" fmla="*/ 1756848 h 5300148"/>
              <a:gd name="connsiteX38" fmla="*/ 328606 w 4100506"/>
              <a:gd name="connsiteY38" fmla="*/ 1680648 h 5300148"/>
              <a:gd name="connsiteX39" fmla="*/ 412426 w 4100506"/>
              <a:gd name="connsiteY39" fmla="*/ 1474908 h 5300148"/>
              <a:gd name="connsiteX40" fmla="*/ 442906 w 4100506"/>
              <a:gd name="connsiteY40" fmla="*/ 1307268 h 5300148"/>
              <a:gd name="connsiteX41" fmla="*/ 465766 w 4100506"/>
              <a:gd name="connsiteY41" fmla="*/ 1192968 h 5300148"/>
              <a:gd name="connsiteX42" fmla="*/ 503866 w 4100506"/>
              <a:gd name="connsiteY42" fmla="*/ 1055808 h 5300148"/>
              <a:gd name="connsiteX43" fmla="*/ 557206 w 4100506"/>
              <a:gd name="connsiteY43" fmla="*/ 888168 h 5300148"/>
              <a:gd name="connsiteX44" fmla="*/ 503866 w 4100506"/>
              <a:gd name="connsiteY44" fmla="*/ 888168 h 5300148"/>
              <a:gd name="connsiteX45" fmla="*/ 412426 w 4100506"/>
              <a:gd name="connsiteY45" fmla="*/ 834828 h 5300148"/>
              <a:gd name="connsiteX46" fmla="*/ 328606 w 4100506"/>
              <a:gd name="connsiteY46" fmla="*/ 789108 h 5300148"/>
              <a:gd name="connsiteX47" fmla="*/ 260026 w 4100506"/>
              <a:gd name="connsiteY47" fmla="*/ 773868 h 5300148"/>
              <a:gd name="connsiteX48" fmla="*/ 214306 w 4100506"/>
              <a:gd name="connsiteY48" fmla="*/ 751008 h 5300148"/>
              <a:gd name="connsiteX49" fmla="*/ 260026 w 4100506"/>
              <a:gd name="connsiteY49" fmla="*/ 674808 h 5300148"/>
              <a:gd name="connsiteX50" fmla="*/ 374326 w 4100506"/>
              <a:gd name="connsiteY50" fmla="*/ 606228 h 5300148"/>
              <a:gd name="connsiteX51" fmla="*/ 557206 w 4100506"/>
              <a:gd name="connsiteY51" fmla="*/ 507168 h 5300148"/>
              <a:gd name="connsiteX52" fmla="*/ 656266 w 4100506"/>
              <a:gd name="connsiteY52" fmla="*/ 423348 h 5300148"/>
              <a:gd name="connsiteX53" fmla="*/ 892486 w 4100506"/>
              <a:gd name="connsiteY53" fmla="*/ 232848 h 5300148"/>
              <a:gd name="connsiteX54" fmla="*/ 1174426 w 4100506"/>
              <a:gd name="connsiteY54" fmla="*/ 80448 h 5300148"/>
              <a:gd name="connsiteX55" fmla="*/ 1593526 w 4100506"/>
              <a:gd name="connsiteY55" fmla="*/ 11868 h 5300148"/>
              <a:gd name="connsiteX56" fmla="*/ 1944046 w 4100506"/>
              <a:gd name="connsiteY56" fmla="*/ 4248 h 5300148"/>
              <a:gd name="connsiteX57" fmla="*/ 2172646 w 4100506"/>
              <a:gd name="connsiteY57" fmla="*/ 4248 h 5300148"/>
              <a:gd name="connsiteX58" fmla="*/ 2393626 w 4100506"/>
              <a:gd name="connsiteY58" fmla="*/ 57588 h 5300148"/>
              <a:gd name="connsiteX59" fmla="*/ 2667946 w 4100506"/>
              <a:gd name="connsiteY59" fmla="*/ 133788 h 5300148"/>
              <a:gd name="connsiteX60" fmla="*/ 2820346 w 4100506"/>
              <a:gd name="connsiteY60" fmla="*/ 202368 h 5300148"/>
              <a:gd name="connsiteX61" fmla="*/ 3102286 w 4100506"/>
              <a:gd name="connsiteY61" fmla="*/ 400488 h 5300148"/>
              <a:gd name="connsiteX62" fmla="*/ 3285166 w 4100506"/>
              <a:gd name="connsiteY62" fmla="*/ 651948 h 5300148"/>
              <a:gd name="connsiteX63" fmla="*/ 3407086 w 4100506"/>
              <a:gd name="connsiteY63" fmla="*/ 918648 h 5300148"/>
              <a:gd name="connsiteX64" fmla="*/ 3475666 w 4100506"/>
              <a:gd name="connsiteY64" fmla="*/ 1238688 h 5300148"/>
              <a:gd name="connsiteX65" fmla="*/ 3506146 w 4100506"/>
              <a:gd name="connsiteY65" fmla="*/ 1543488 h 5300148"/>
              <a:gd name="connsiteX66" fmla="*/ 3506146 w 4100506"/>
              <a:gd name="connsiteY66" fmla="*/ 1962588 h 5300148"/>
              <a:gd name="connsiteX67" fmla="*/ 3338506 w 4100506"/>
              <a:gd name="connsiteY67" fmla="*/ 2305488 h 5300148"/>
              <a:gd name="connsiteX68" fmla="*/ 3254686 w 4100506"/>
              <a:gd name="connsiteY68" fmla="*/ 2473128 h 5300148"/>
              <a:gd name="connsiteX69" fmla="*/ 3132766 w 4100506"/>
              <a:gd name="connsiteY69" fmla="*/ 2663628 h 5300148"/>
              <a:gd name="connsiteX70" fmla="*/ 3071806 w 4100506"/>
              <a:gd name="connsiteY70" fmla="*/ 2838888 h 5300148"/>
              <a:gd name="connsiteX71" fmla="*/ 3064186 w 4100506"/>
              <a:gd name="connsiteY71" fmla="*/ 2915088 h 5300148"/>
              <a:gd name="connsiteX72" fmla="*/ 3018466 w 4100506"/>
              <a:gd name="connsiteY72" fmla="*/ 3014148 h 5300148"/>
              <a:gd name="connsiteX73" fmla="*/ 2980366 w 4100506"/>
              <a:gd name="connsiteY73" fmla="*/ 3082728 h 5300148"/>
              <a:gd name="connsiteX74" fmla="*/ 2957506 w 4100506"/>
              <a:gd name="connsiteY74" fmla="*/ 3120828 h 5300148"/>
              <a:gd name="connsiteX75" fmla="*/ 2957506 w 4100506"/>
              <a:gd name="connsiteY75" fmla="*/ 3555168 h 5300148"/>
              <a:gd name="connsiteX76" fmla="*/ 3010846 w 4100506"/>
              <a:gd name="connsiteY76" fmla="*/ 3539928 h 5300148"/>
              <a:gd name="connsiteX77" fmla="*/ 3109906 w 4100506"/>
              <a:gd name="connsiteY77" fmla="*/ 3570408 h 5300148"/>
              <a:gd name="connsiteX78" fmla="*/ 3140386 w 4100506"/>
              <a:gd name="connsiteY78" fmla="*/ 3631368 h 5300148"/>
              <a:gd name="connsiteX79" fmla="*/ 3117526 w 4100506"/>
              <a:gd name="connsiteY79" fmla="*/ 3738048 h 5300148"/>
              <a:gd name="connsiteX80" fmla="*/ 3125146 w 4100506"/>
              <a:gd name="connsiteY80" fmla="*/ 4103808 h 5300148"/>
              <a:gd name="connsiteX81" fmla="*/ 3163246 w 4100506"/>
              <a:gd name="connsiteY81" fmla="*/ 4157148 h 5300148"/>
              <a:gd name="connsiteX82" fmla="*/ 3201346 w 4100506"/>
              <a:gd name="connsiteY82" fmla="*/ 4164768 h 5300148"/>
              <a:gd name="connsiteX83" fmla="*/ 3231826 w 4100506"/>
              <a:gd name="connsiteY83" fmla="*/ 4172388 h 5300148"/>
              <a:gd name="connsiteX84" fmla="*/ 3285166 w 4100506"/>
              <a:gd name="connsiteY84" fmla="*/ 4294308 h 5300148"/>
              <a:gd name="connsiteX85" fmla="*/ 3300406 w 4100506"/>
              <a:gd name="connsiteY85" fmla="*/ 4347648 h 5300148"/>
              <a:gd name="connsiteX86" fmla="*/ 3330886 w 4100506"/>
              <a:gd name="connsiteY86" fmla="*/ 4408608 h 5300148"/>
              <a:gd name="connsiteX87" fmla="*/ 3551866 w 4100506"/>
              <a:gd name="connsiteY87" fmla="*/ 4644828 h 5300148"/>
              <a:gd name="connsiteX88" fmla="*/ 3887146 w 4100506"/>
              <a:gd name="connsiteY88" fmla="*/ 5025828 h 5300148"/>
              <a:gd name="connsiteX89" fmla="*/ 4100506 w 4100506"/>
              <a:gd name="connsiteY89" fmla="*/ 5300148 h 5300148"/>
              <a:gd name="connsiteX0" fmla="*/ 707488 w 3887146"/>
              <a:gd name="connsiteY0" fmla="*/ 5008470 h 5025828"/>
              <a:gd name="connsiteX1" fmla="*/ 961066 w 3887146"/>
              <a:gd name="connsiteY1" fmla="*/ 4644828 h 5025828"/>
              <a:gd name="connsiteX2" fmla="*/ 1342066 w 3887146"/>
              <a:gd name="connsiteY2" fmla="*/ 4172388 h 5025828"/>
              <a:gd name="connsiteX3" fmla="*/ 1258246 w 3887146"/>
              <a:gd name="connsiteY3" fmla="*/ 4012368 h 5025828"/>
              <a:gd name="connsiteX4" fmla="*/ 1204906 w 3887146"/>
              <a:gd name="connsiteY4" fmla="*/ 3928548 h 5025828"/>
              <a:gd name="connsiteX5" fmla="*/ 1174426 w 3887146"/>
              <a:gd name="connsiteY5" fmla="*/ 3768528 h 5025828"/>
              <a:gd name="connsiteX6" fmla="*/ 1151566 w 3887146"/>
              <a:gd name="connsiteY6" fmla="*/ 3699948 h 5025828"/>
              <a:gd name="connsiteX7" fmla="*/ 1143946 w 3887146"/>
              <a:gd name="connsiteY7" fmla="*/ 3669468 h 5025828"/>
              <a:gd name="connsiteX8" fmla="*/ 1067746 w 3887146"/>
              <a:gd name="connsiteY8" fmla="*/ 3661848 h 5025828"/>
              <a:gd name="connsiteX9" fmla="*/ 938206 w 3887146"/>
              <a:gd name="connsiteY9" fmla="*/ 3669468 h 5025828"/>
              <a:gd name="connsiteX10" fmla="*/ 831526 w 3887146"/>
              <a:gd name="connsiteY10" fmla="*/ 3692328 h 5025828"/>
              <a:gd name="connsiteX11" fmla="*/ 610546 w 3887146"/>
              <a:gd name="connsiteY11" fmla="*/ 3738048 h 5025828"/>
              <a:gd name="connsiteX12" fmla="*/ 389566 w 3887146"/>
              <a:gd name="connsiteY12" fmla="*/ 3638988 h 5025828"/>
              <a:gd name="connsiteX13" fmla="*/ 381946 w 3887146"/>
              <a:gd name="connsiteY13" fmla="*/ 3326568 h 5025828"/>
              <a:gd name="connsiteX14" fmla="*/ 420046 w 3887146"/>
              <a:gd name="connsiteY14" fmla="*/ 3227508 h 5025828"/>
              <a:gd name="connsiteX15" fmla="*/ 389566 w 3887146"/>
              <a:gd name="connsiteY15" fmla="*/ 3166548 h 5025828"/>
              <a:gd name="connsiteX16" fmla="*/ 351466 w 3887146"/>
              <a:gd name="connsiteY16" fmla="*/ 3105588 h 5025828"/>
              <a:gd name="connsiteX17" fmla="*/ 397186 w 3887146"/>
              <a:gd name="connsiteY17" fmla="*/ 3021768 h 5025828"/>
              <a:gd name="connsiteX18" fmla="*/ 488626 w 3887146"/>
              <a:gd name="connsiteY18" fmla="*/ 2998908 h 5025828"/>
              <a:gd name="connsiteX19" fmla="*/ 471956 w 3887146"/>
              <a:gd name="connsiteY19" fmla="*/ 2942709 h 5025828"/>
              <a:gd name="connsiteX20" fmla="*/ 435286 w 3887146"/>
              <a:gd name="connsiteY20" fmla="*/ 2930328 h 5025828"/>
              <a:gd name="connsiteX21" fmla="*/ 389566 w 3887146"/>
              <a:gd name="connsiteY21" fmla="*/ 2930328 h 5025828"/>
              <a:gd name="connsiteX22" fmla="*/ 314000 w 3887146"/>
              <a:gd name="connsiteY22" fmla="*/ 2893495 h 5025828"/>
              <a:gd name="connsiteX23" fmla="*/ 320986 w 3887146"/>
              <a:gd name="connsiteY23" fmla="*/ 2846508 h 5025828"/>
              <a:gd name="connsiteX24" fmla="*/ 328606 w 3887146"/>
              <a:gd name="connsiteY24" fmla="*/ 2793168 h 5025828"/>
              <a:gd name="connsiteX25" fmla="*/ 313366 w 3887146"/>
              <a:gd name="connsiteY25" fmla="*/ 2732208 h 5025828"/>
              <a:gd name="connsiteX26" fmla="*/ 267646 w 3887146"/>
              <a:gd name="connsiteY26" fmla="*/ 2671248 h 5025828"/>
              <a:gd name="connsiteX27" fmla="*/ 176206 w 3887146"/>
              <a:gd name="connsiteY27" fmla="*/ 2656008 h 5025828"/>
              <a:gd name="connsiteX28" fmla="*/ 54286 w 3887146"/>
              <a:gd name="connsiteY28" fmla="*/ 2610288 h 5025828"/>
              <a:gd name="connsiteX29" fmla="*/ 7931 w 3887146"/>
              <a:gd name="connsiteY29" fmla="*/ 2563298 h 5025828"/>
              <a:gd name="connsiteX30" fmla="*/ 8566 w 3887146"/>
              <a:gd name="connsiteY30" fmla="*/ 2488368 h 5025828"/>
              <a:gd name="connsiteX31" fmla="*/ 92386 w 3887146"/>
              <a:gd name="connsiteY31" fmla="*/ 2335968 h 5025828"/>
              <a:gd name="connsiteX32" fmla="*/ 221926 w 3887146"/>
              <a:gd name="connsiteY32" fmla="*/ 2175948 h 5025828"/>
              <a:gd name="connsiteX33" fmla="*/ 282886 w 3887146"/>
              <a:gd name="connsiteY33" fmla="*/ 2084508 h 5025828"/>
              <a:gd name="connsiteX34" fmla="*/ 328606 w 3887146"/>
              <a:gd name="connsiteY34" fmla="*/ 1977828 h 5025828"/>
              <a:gd name="connsiteX35" fmla="*/ 359086 w 3887146"/>
              <a:gd name="connsiteY35" fmla="*/ 1871148 h 5025828"/>
              <a:gd name="connsiteX36" fmla="*/ 374326 w 3887146"/>
              <a:gd name="connsiteY36" fmla="*/ 1810188 h 5025828"/>
              <a:gd name="connsiteX37" fmla="*/ 343846 w 3887146"/>
              <a:gd name="connsiteY37" fmla="*/ 1756848 h 5025828"/>
              <a:gd name="connsiteX38" fmla="*/ 328606 w 3887146"/>
              <a:gd name="connsiteY38" fmla="*/ 1680648 h 5025828"/>
              <a:gd name="connsiteX39" fmla="*/ 412426 w 3887146"/>
              <a:gd name="connsiteY39" fmla="*/ 1474908 h 5025828"/>
              <a:gd name="connsiteX40" fmla="*/ 442906 w 3887146"/>
              <a:gd name="connsiteY40" fmla="*/ 1307268 h 5025828"/>
              <a:gd name="connsiteX41" fmla="*/ 465766 w 3887146"/>
              <a:gd name="connsiteY41" fmla="*/ 1192968 h 5025828"/>
              <a:gd name="connsiteX42" fmla="*/ 503866 w 3887146"/>
              <a:gd name="connsiteY42" fmla="*/ 1055808 h 5025828"/>
              <a:gd name="connsiteX43" fmla="*/ 557206 w 3887146"/>
              <a:gd name="connsiteY43" fmla="*/ 888168 h 5025828"/>
              <a:gd name="connsiteX44" fmla="*/ 503866 w 3887146"/>
              <a:gd name="connsiteY44" fmla="*/ 888168 h 5025828"/>
              <a:gd name="connsiteX45" fmla="*/ 412426 w 3887146"/>
              <a:gd name="connsiteY45" fmla="*/ 834828 h 5025828"/>
              <a:gd name="connsiteX46" fmla="*/ 328606 w 3887146"/>
              <a:gd name="connsiteY46" fmla="*/ 789108 h 5025828"/>
              <a:gd name="connsiteX47" fmla="*/ 260026 w 3887146"/>
              <a:gd name="connsiteY47" fmla="*/ 773868 h 5025828"/>
              <a:gd name="connsiteX48" fmla="*/ 214306 w 3887146"/>
              <a:gd name="connsiteY48" fmla="*/ 751008 h 5025828"/>
              <a:gd name="connsiteX49" fmla="*/ 260026 w 3887146"/>
              <a:gd name="connsiteY49" fmla="*/ 674808 h 5025828"/>
              <a:gd name="connsiteX50" fmla="*/ 374326 w 3887146"/>
              <a:gd name="connsiteY50" fmla="*/ 606228 h 5025828"/>
              <a:gd name="connsiteX51" fmla="*/ 557206 w 3887146"/>
              <a:gd name="connsiteY51" fmla="*/ 507168 h 5025828"/>
              <a:gd name="connsiteX52" fmla="*/ 656266 w 3887146"/>
              <a:gd name="connsiteY52" fmla="*/ 423348 h 5025828"/>
              <a:gd name="connsiteX53" fmla="*/ 892486 w 3887146"/>
              <a:gd name="connsiteY53" fmla="*/ 232848 h 5025828"/>
              <a:gd name="connsiteX54" fmla="*/ 1174426 w 3887146"/>
              <a:gd name="connsiteY54" fmla="*/ 80448 h 5025828"/>
              <a:gd name="connsiteX55" fmla="*/ 1593526 w 3887146"/>
              <a:gd name="connsiteY55" fmla="*/ 11868 h 5025828"/>
              <a:gd name="connsiteX56" fmla="*/ 1944046 w 3887146"/>
              <a:gd name="connsiteY56" fmla="*/ 4248 h 5025828"/>
              <a:gd name="connsiteX57" fmla="*/ 2172646 w 3887146"/>
              <a:gd name="connsiteY57" fmla="*/ 4248 h 5025828"/>
              <a:gd name="connsiteX58" fmla="*/ 2393626 w 3887146"/>
              <a:gd name="connsiteY58" fmla="*/ 57588 h 5025828"/>
              <a:gd name="connsiteX59" fmla="*/ 2667946 w 3887146"/>
              <a:gd name="connsiteY59" fmla="*/ 133788 h 5025828"/>
              <a:gd name="connsiteX60" fmla="*/ 2820346 w 3887146"/>
              <a:gd name="connsiteY60" fmla="*/ 202368 h 5025828"/>
              <a:gd name="connsiteX61" fmla="*/ 3102286 w 3887146"/>
              <a:gd name="connsiteY61" fmla="*/ 400488 h 5025828"/>
              <a:gd name="connsiteX62" fmla="*/ 3285166 w 3887146"/>
              <a:gd name="connsiteY62" fmla="*/ 651948 h 5025828"/>
              <a:gd name="connsiteX63" fmla="*/ 3407086 w 3887146"/>
              <a:gd name="connsiteY63" fmla="*/ 918648 h 5025828"/>
              <a:gd name="connsiteX64" fmla="*/ 3475666 w 3887146"/>
              <a:gd name="connsiteY64" fmla="*/ 1238688 h 5025828"/>
              <a:gd name="connsiteX65" fmla="*/ 3506146 w 3887146"/>
              <a:gd name="connsiteY65" fmla="*/ 1543488 h 5025828"/>
              <a:gd name="connsiteX66" fmla="*/ 3506146 w 3887146"/>
              <a:gd name="connsiteY66" fmla="*/ 1962588 h 5025828"/>
              <a:gd name="connsiteX67" fmla="*/ 3338506 w 3887146"/>
              <a:gd name="connsiteY67" fmla="*/ 2305488 h 5025828"/>
              <a:gd name="connsiteX68" fmla="*/ 3254686 w 3887146"/>
              <a:gd name="connsiteY68" fmla="*/ 2473128 h 5025828"/>
              <a:gd name="connsiteX69" fmla="*/ 3132766 w 3887146"/>
              <a:gd name="connsiteY69" fmla="*/ 2663628 h 5025828"/>
              <a:gd name="connsiteX70" fmla="*/ 3071806 w 3887146"/>
              <a:gd name="connsiteY70" fmla="*/ 2838888 h 5025828"/>
              <a:gd name="connsiteX71" fmla="*/ 3064186 w 3887146"/>
              <a:gd name="connsiteY71" fmla="*/ 2915088 h 5025828"/>
              <a:gd name="connsiteX72" fmla="*/ 3018466 w 3887146"/>
              <a:gd name="connsiteY72" fmla="*/ 3014148 h 5025828"/>
              <a:gd name="connsiteX73" fmla="*/ 2980366 w 3887146"/>
              <a:gd name="connsiteY73" fmla="*/ 3082728 h 5025828"/>
              <a:gd name="connsiteX74" fmla="*/ 2957506 w 3887146"/>
              <a:gd name="connsiteY74" fmla="*/ 3120828 h 5025828"/>
              <a:gd name="connsiteX75" fmla="*/ 2957506 w 3887146"/>
              <a:gd name="connsiteY75" fmla="*/ 3555168 h 5025828"/>
              <a:gd name="connsiteX76" fmla="*/ 3010846 w 3887146"/>
              <a:gd name="connsiteY76" fmla="*/ 3539928 h 5025828"/>
              <a:gd name="connsiteX77" fmla="*/ 3109906 w 3887146"/>
              <a:gd name="connsiteY77" fmla="*/ 3570408 h 5025828"/>
              <a:gd name="connsiteX78" fmla="*/ 3140386 w 3887146"/>
              <a:gd name="connsiteY78" fmla="*/ 3631368 h 5025828"/>
              <a:gd name="connsiteX79" fmla="*/ 3117526 w 3887146"/>
              <a:gd name="connsiteY79" fmla="*/ 3738048 h 5025828"/>
              <a:gd name="connsiteX80" fmla="*/ 3125146 w 3887146"/>
              <a:gd name="connsiteY80" fmla="*/ 4103808 h 5025828"/>
              <a:gd name="connsiteX81" fmla="*/ 3163246 w 3887146"/>
              <a:gd name="connsiteY81" fmla="*/ 4157148 h 5025828"/>
              <a:gd name="connsiteX82" fmla="*/ 3201346 w 3887146"/>
              <a:gd name="connsiteY82" fmla="*/ 4164768 h 5025828"/>
              <a:gd name="connsiteX83" fmla="*/ 3231826 w 3887146"/>
              <a:gd name="connsiteY83" fmla="*/ 4172388 h 5025828"/>
              <a:gd name="connsiteX84" fmla="*/ 3285166 w 3887146"/>
              <a:gd name="connsiteY84" fmla="*/ 4294308 h 5025828"/>
              <a:gd name="connsiteX85" fmla="*/ 3300406 w 3887146"/>
              <a:gd name="connsiteY85" fmla="*/ 4347648 h 5025828"/>
              <a:gd name="connsiteX86" fmla="*/ 3330886 w 3887146"/>
              <a:gd name="connsiteY86" fmla="*/ 4408608 h 5025828"/>
              <a:gd name="connsiteX87" fmla="*/ 3551866 w 3887146"/>
              <a:gd name="connsiteY87" fmla="*/ 4644828 h 5025828"/>
              <a:gd name="connsiteX88" fmla="*/ 3887146 w 3887146"/>
              <a:gd name="connsiteY88" fmla="*/ 5025828 h 5025828"/>
              <a:gd name="connsiteX0" fmla="*/ 707488 w 3884395"/>
              <a:gd name="connsiteY0" fmla="*/ 5008470 h 5017575"/>
              <a:gd name="connsiteX1" fmla="*/ 961066 w 3884395"/>
              <a:gd name="connsiteY1" fmla="*/ 4644828 h 5017575"/>
              <a:gd name="connsiteX2" fmla="*/ 1342066 w 3884395"/>
              <a:gd name="connsiteY2" fmla="*/ 4172388 h 5017575"/>
              <a:gd name="connsiteX3" fmla="*/ 1258246 w 3884395"/>
              <a:gd name="connsiteY3" fmla="*/ 4012368 h 5017575"/>
              <a:gd name="connsiteX4" fmla="*/ 1204906 w 3884395"/>
              <a:gd name="connsiteY4" fmla="*/ 3928548 h 5017575"/>
              <a:gd name="connsiteX5" fmla="*/ 1174426 w 3884395"/>
              <a:gd name="connsiteY5" fmla="*/ 3768528 h 5017575"/>
              <a:gd name="connsiteX6" fmla="*/ 1151566 w 3884395"/>
              <a:gd name="connsiteY6" fmla="*/ 3699948 h 5017575"/>
              <a:gd name="connsiteX7" fmla="*/ 1143946 w 3884395"/>
              <a:gd name="connsiteY7" fmla="*/ 3669468 h 5017575"/>
              <a:gd name="connsiteX8" fmla="*/ 1067746 w 3884395"/>
              <a:gd name="connsiteY8" fmla="*/ 3661848 h 5017575"/>
              <a:gd name="connsiteX9" fmla="*/ 938206 w 3884395"/>
              <a:gd name="connsiteY9" fmla="*/ 3669468 h 5017575"/>
              <a:gd name="connsiteX10" fmla="*/ 831526 w 3884395"/>
              <a:gd name="connsiteY10" fmla="*/ 3692328 h 5017575"/>
              <a:gd name="connsiteX11" fmla="*/ 610546 w 3884395"/>
              <a:gd name="connsiteY11" fmla="*/ 3738048 h 5017575"/>
              <a:gd name="connsiteX12" fmla="*/ 389566 w 3884395"/>
              <a:gd name="connsiteY12" fmla="*/ 3638988 h 5017575"/>
              <a:gd name="connsiteX13" fmla="*/ 381946 w 3884395"/>
              <a:gd name="connsiteY13" fmla="*/ 3326568 h 5017575"/>
              <a:gd name="connsiteX14" fmla="*/ 420046 w 3884395"/>
              <a:gd name="connsiteY14" fmla="*/ 3227508 h 5017575"/>
              <a:gd name="connsiteX15" fmla="*/ 389566 w 3884395"/>
              <a:gd name="connsiteY15" fmla="*/ 3166548 h 5017575"/>
              <a:gd name="connsiteX16" fmla="*/ 351466 w 3884395"/>
              <a:gd name="connsiteY16" fmla="*/ 3105588 h 5017575"/>
              <a:gd name="connsiteX17" fmla="*/ 397186 w 3884395"/>
              <a:gd name="connsiteY17" fmla="*/ 3021768 h 5017575"/>
              <a:gd name="connsiteX18" fmla="*/ 488626 w 3884395"/>
              <a:gd name="connsiteY18" fmla="*/ 2998908 h 5017575"/>
              <a:gd name="connsiteX19" fmla="*/ 471956 w 3884395"/>
              <a:gd name="connsiteY19" fmla="*/ 2942709 h 5017575"/>
              <a:gd name="connsiteX20" fmla="*/ 435286 w 3884395"/>
              <a:gd name="connsiteY20" fmla="*/ 2930328 h 5017575"/>
              <a:gd name="connsiteX21" fmla="*/ 389566 w 3884395"/>
              <a:gd name="connsiteY21" fmla="*/ 2930328 h 5017575"/>
              <a:gd name="connsiteX22" fmla="*/ 314000 w 3884395"/>
              <a:gd name="connsiteY22" fmla="*/ 2893495 h 5017575"/>
              <a:gd name="connsiteX23" fmla="*/ 320986 w 3884395"/>
              <a:gd name="connsiteY23" fmla="*/ 2846508 h 5017575"/>
              <a:gd name="connsiteX24" fmla="*/ 328606 w 3884395"/>
              <a:gd name="connsiteY24" fmla="*/ 2793168 h 5017575"/>
              <a:gd name="connsiteX25" fmla="*/ 313366 w 3884395"/>
              <a:gd name="connsiteY25" fmla="*/ 2732208 h 5017575"/>
              <a:gd name="connsiteX26" fmla="*/ 267646 w 3884395"/>
              <a:gd name="connsiteY26" fmla="*/ 2671248 h 5017575"/>
              <a:gd name="connsiteX27" fmla="*/ 176206 w 3884395"/>
              <a:gd name="connsiteY27" fmla="*/ 2656008 h 5017575"/>
              <a:gd name="connsiteX28" fmla="*/ 54286 w 3884395"/>
              <a:gd name="connsiteY28" fmla="*/ 2610288 h 5017575"/>
              <a:gd name="connsiteX29" fmla="*/ 7931 w 3884395"/>
              <a:gd name="connsiteY29" fmla="*/ 2563298 h 5017575"/>
              <a:gd name="connsiteX30" fmla="*/ 8566 w 3884395"/>
              <a:gd name="connsiteY30" fmla="*/ 2488368 h 5017575"/>
              <a:gd name="connsiteX31" fmla="*/ 92386 w 3884395"/>
              <a:gd name="connsiteY31" fmla="*/ 2335968 h 5017575"/>
              <a:gd name="connsiteX32" fmla="*/ 221926 w 3884395"/>
              <a:gd name="connsiteY32" fmla="*/ 2175948 h 5017575"/>
              <a:gd name="connsiteX33" fmla="*/ 282886 w 3884395"/>
              <a:gd name="connsiteY33" fmla="*/ 2084508 h 5017575"/>
              <a:gd name="connsiteX34" fmla="*/ 328606 w 3884395"/>
              <a:gd name="connsiteY34" fmla="*/ 1977828 h 5017575"/>
              <a:gd name="connsiteX35" fmla="*/ 359086 w 3884395"/>
              <a:gd name="connsiteY35" fmla="*/ 1871148 h 5017575"/>
              <a:gd name="connsiteX36" fmla="*/ 374326 w 3884395"/>
              <a:gd name="connsiteY36" fmla="*/ 1810188 h 5017575"/>
              <a:gd name="connsiteX37" fmla="*/ 343846 w 3884395"/>
              <a:gd name="connsiteY37" fmla="*/ 1756848 h 5017575"/>
              <a:gd name="connsiteX38" fmla="*/ 328606 w 3884395"/>
              <a:gd name="connsiteY38" fmla="*/ 1680648 h 5017575"/>
              <a:gd name="connsiteX39" fmla="*/ 412426 w 3884395"/>
              <a:gd name="connsiteY39" fmla="*/ 1474908 h 5017575"/>
              <a:gd name="connsiteX40" fmla="*/ 442906 w 3884395"/>
              <a:gd name="connsiteY40" fmla="*/ 1307268 h 5017575"/>
              <a:gd name="connsiteX41" fmla="*/ 465766 w 3884395"/>
              <a:gd name="connsiteY41" fmla="*/ 1192968 h 5017575"/>
              <a:gd name="connsiteX42" fmla="*/ 503866 w 3884395"/>
              <a:gd name="connsiteY42" fmla="*/ 1055808 h 5017575"/>
              <a:gd name="connsiteX43" fmla="*/ 557206 w 3884395"/>
              <a:gd name="connsiteY43" fmla="*/ 888168 h 5017575"/>
              <a:gd name="connsiteX44" fmla="*/ 503866 w 3884395"/>
              <a:gd name="connsiteY44" fmla="*/ 888168 h 5017575"/>
              <a:gd name="connsiteX45" fmla="*/ 412426 w 3884395"/>
              <a:gd name="connsiteY45" fmla="*/ 834828 h 5017575"/>
              <a:gd name="connsiteX46" fmla="*/ 328606 w 3884395"/>
              <a:gd name="connsiteY46" fmla="*/ 789108 h 5017575"/>
              <a:gd name="connsiteX47" fmla="*/ 260026 w 3884395"/>
              <a:gd name="connsiteY47" fmla="*/ 773868 h 5017575"/>
              <a:gd name="connsiteX48" fmla="*/ 214306 w 3884395"/>
              <a:gd name="connsiteY48" fmla="*/ 751008 h 5017575"/>
              <a:gd name="connsiteX49" fmla="*/ 260026 w 3884395"/>
              <a:gd name="connsiteY49" fmla="*/ 674808 h 5017575"/>
              <a:gd name="connsiteX50" fmla="*/ 374326 w 3884395"/>
              <a:gd name="connsiteY50" fmla="*/ 606228 h 5017575"/>
              <a:gd name="connsiteX51" fmla="*/ 557206 w 3884395"/>
              <a:gd name="connsiteY51" fmla="*/ 507168 h 5017575"/>
              <a:gd name="connsiteX52" fmla="*/ 656266 w 3884395"/>
              <a:gd name="connsiteY52" fmla="*/ 423348 h 5017575"/>
              <a:gd name="connsiteX53" fmla="*/ 892486 w 3884395"/>
              <a:gd name="connsiteY53" fmla="*/ 232848 h 5017575"/>
              <a:gd name="connsiteX54" fmla="*/ 1174426 w 3884395"/>
              <a:gd name="connsiteY54" fmla="*/ 80448 h 5017575"/>
              <a:gd name="connsiteX55" fmla="*/ 1593526 w 3884395"/>
              <a:gd name="connsiteY55" fmla="*/ 11868 h 5017575"/>
              <a:gd name="connsiteX56" fmla="*/ 1944046 w 3884395"/>
              <a:gd name="connsiteY56" fmla="*/ 4248 h 5017575"/>
              <a:gd name="connsiteX57" fmla="*/ 2172646 w 3884395"/>
              <a:gd name="connsiteY57" fmla="*/ 4248 h 5017575"/>
              <a:gd name="connsiteX58" fmla="*/ 2393626 w 3884395"/>
              <a:gd name="connsiteY58" fmla="*/ 57588 h 5017575"/>
              <a:gd name="connsiteX59" fmla="*/ 2667946 w 3884395"/>
              <a:gd name="connsiteY59" fmla="*/ 133788 h 5017575"/>
              <a:gd name="connsiteX60" fmla="*/ 2820346 w 3884395"/>
              <a:gd name="connsiteY60" fmla="*/ 202368 h 5017575"/>
              <a:gd name="connsiteX61" fmla="*/ 3102286 w 3884395"/>
              <a:gd name="connsiteY61" fmla="*/ 400488 h 5017575"/>
              <a:gd name="connsiteX62" fmla="*/ 3285166 w 3884395"/>
              <a:gd name="connsiteY62" fmla="*/ 651948 h 5017575"/>
              <a:gd name="connsiteX63" fmla="*/ 3407086 w 3884395"/>
              <a:gd name="connsiteY63" fmla="*/ 918648 h 5017575"/>
              <a:gd name="connsiteX64" fmla="*/ 3475666 w 3884395"/>
              <a:gd name="connsiteY64" fmla="*/ 1238688 h 5017575"/>
              <a:gd name="connsiteX65" fmla="*/ 3506146 w 3884395"/>
              <a:gd name="connsiteY65" fmla="*/ 1543488 h 5017575"/>
              <a:gd name="connsiteX66" fmla="*/ 3506146 w 3884395"/>
              <a:gd name="connsiteY66" fmla="*/ 1962588 h 5017575"/>
              <a:gd name="connsiteX67" fmla="*/ 3338506 w 3884395"/>
              <a:gd name="connsiteY67" fmla="*/ 2305488 h 5017575"/>
              <a:gd name="connsiteX68" fmla="*/ 3254686 w 3884395"/>
              <a:gd name="connsiteY68" fmla="*/ 2473128 h 5017575"/>
              <a:gd name="connsiteX69" fmla="*/ 3132766 w 3884395"/>
              <a:gd name="connsiteY69" fmla="*/ 2663628 h 5017575"/>
              <a:gd name="connsiteX70" fmla="*/ 3071806 w 3884395"/>
              <a:gd name="connsiteY70" fmla="*/ 2838888 h 5017575"/>
              <a:gd name="connsiteX71" fmla="*/ 3064186 w 3884395"/>
              <a:gd name="connsiteY71" fmla="*/ 2915088 h 5017575"/>
              <a:gd name="connsiteX72" fmla="*/ 3018466 w 3884395"/>
              <a:gd name="connsiteY72" fmla="*/ 3014148 h 5017575"/>
              <a:gd name="connsiteX73" fmla="*/ 2980366 w 3884395"/>
              <a:gd name="connsiteY73" fmla="*/ 3082728 h 5017575"/>
              <a:gd name="connsiteX74" fmla="*/ 2957506 w 3884395"/>
              <a:gd name="connsiteY74" fmla="*/ 3120828 h 5017575"/>
              <a:gd name="connsiteX75" fmla="*/ 2957506 w 3884395"/>
              <a:gd name="connsiteY75" fmla="*/ 3555168 h 5017575"/>
              <a:gd name="connsiteX76" fmla="*/ 3010846 w 3884395"/>
              <a:gd name="connsiteY76" fmla="*/ 3539928 h 5017575"/>
              <a:gd name="connsiteX77" fmla="*/ 3109906 w 3884395"/>
              <a:gd name="connsiteY77" fmla="*/ 3570408 h 5017575"/>
              <a:gd name="connsiteX78" fmla="*/ 3140386 w 3884395"/>
              <a:gd name="connsiteY78" fmla="*/ 3631368 h 5017575"/>
              <a:gd name="connsiteX79" fmla="*/ 3117526 w 3884395"/>
              <a:gd name="connsiteY79" fmla="*/ 3738048 h 5017575"/>
              <a:gd name="connsiteX80" fmla="*/ 3125146 w 3884395"/>
              <a:gd name="connsiteY80" fmla="*/ 4103808 h 5017575"/>
              <a:gd name="connsiteX81" fmla="*/ 3163246 w 3884395"/>
              <a:gd name="connsiteY81" fmla="*/ 4157148 h 5017575"/>
              <a:gd name="connsiteX82" fmla="*/ 3201346 w 3884395"/>
              <a:gd name="connsiteY82" fmla="*/ 4164768 h 5017575"/>
              <a:gd name="connsiteX83" fmla="*/ 3231826 w 3884395"/>
              <a:gd name="connsiteY83" fmla="*/ 4172388 h 5017575"/>
              <a:gd name="connsiteX84" fmla="*/ 3285166 w 3884395"/>
              <a:gd name="connsiteY84" fmla="*/ 4294308 h 5017575"/>
              <a:gd name="connsiteX85" fmla="*/ 3300406 w 3884395"/>
              <a:gd name="connsiteY85" fmla="*/ 4347648 h 5017575"/>
              <a:gd name="connsiteX86" fmla="*/ 3330886 w 3884395"/>
              <a:gd name="connsiteY86" fmla="*/ 4408608 h 5017575"/>
              <a:gd name="connsiteX87" fmla="*/ 3551866 w 3884395"/>
              <a:gd name="connsiteY87" fmla="*/ 4644828 h 5017575"/>
              <a:gd name="connsiteX88" fmla="*/ 3884395 w 3884395"/>
              <a:gd name="connsiteY88" fmla="*/ 5017575 h 5017575"/>
              <a:gd name="connsiteX0" fmla="*/ 707488 w 3889897"/>
              <a:gd name="connsiteY0" fmla="*/ 5008470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51566 w 3889897"/>
              <a:gd name="connsiteY6" fmla="*/ 3699948 h 5020326"/>
              <a:gd name="connsiteX7" fmla="*/ 1143946 w 3889897"/>
              <a:gd name="connsiteY7" fmla="*/ 3669468 h 5020326"/>
              <a:gd name="connsiteX8" fmla="*/ 1067746 w 3889897"/>
              <a:gd name="connsiteY8" fmla="*/ 3661848 h 5020326"/>
              <a:gd name="connsiteX9" fmla="*/ 938206 w 3889897"/>
              <a:gd name="connsiteY9" fmla="*/ 3669468 h 5020326"/>
              <a:gd name="connsiteX10" fmla="*/ 831526 w 3889897"/>
              <a:gd name="connsiteY10" fmla="*/ 3692328 h 5020326"/>
              <a:gd name="connsiteX11" fmla="*/ 610546 w 3889897"/>
              <a:gd name="connsiteY11" fmla="*/ 3738048 h 5020326"/>
              <a:gd name="connsiteX12" fmla="*/ 389566 w 3889897"/>
              <a:gd name="connsiteY12" fmla="*/ 3638988 h 5020326"/>
              <a:gd name="connsiteX13" fmla="*/ 381946 w 3889897"/>
              <a:gd name="connsiteY13" fmla="*/ 3326568 h 5020326"/>
              <a:gd name="connsiteX14" fmla="*/ 420046 w 3889897"/>
              <a:gd name="connsiteY14" fmla="*/ 3227508 h 5020326"/>
              <a:gd name="connsiteX15" fmla="*/ 389566 w 3889897"/>
              <a:gd name="connsiteY15" fmla="*/ 3166548 h 5020326"/>
              <a:gd name="connsiteX16" fmla="*/ 351466 w 3889897"/>
              <a:gd name="connsiteY16" fmla="*/ 3105588 h 5020326"/>
              <a:gd name="connsiteX17" fmla="*/ 397186 w 3889897"/>
              <a:gd name="connsiteY17" fmla="*/ 3021768 h 5020326"/>
              <a:gd name="connsiteX18" fmla="*/ 488626 w 3889897"/>
              <a:gd name="connsiteY18" fmla="*/ 2998908 h 5020326"/>
              <a:gd name="connsiteX19" fmla="*/ 471956 w 3889897"/>
              <a:gd name="connsiteY19" fmla="*/ 2942709 h 5020326"/>
              <a:gd name="connsiteX20" fmla="*/ 435286 w 3889897"/>
              <a:gd name="connsiteY20" fmla="*/ 2930328 h 5020326"/>
              <a:gd name="connsiteX21" fmla="*/ 389566 w 3889897"/>
              <a:gd name="connsiteY21" fmla="*/ 2930328 h 5020326"/>
              <a:gd name="connsiteX22" fmla="*/ 314000 w 3889897"/>
              <a:gd name="connsiteY22" fmla="*/ 2893495 h 5020326"/>
              <a:gd name="connsiteX23" fmla="*/ 320986 w 3889897"/>
              <a:gd name="connsiteY23" fmla="*/ 2846508 h 5020326"/>
              <a:gd name="connsiteX24" fmla="*/ 328606 w 3889897"/>
              <a:gd name="connsiteY24" fmla="*/ 2793168 h 5020326"/>
              <a:gd name="connsiteX25" fmla="*/ 313366 w 3889897"/>
              <a:gd name="connsiteY25" fmla="*/ 2732208 h 5020326"/>
              <a:gd name="connsiteX26" fmla="*/ 267646 w 3889897"/>
              <a:gd name="connsiteY26" fmla="*/ 2671248 h 5020326"/>
              <a:gd name="connsiteX27" fmla="*/ 176206 w 3889897"/>
              <a:gd name="connsiteY27" fmla="*/ 2656008 h 5020326"/>
              <a:gd name="connsiteX28" fmla="*/ 54286 w 3889897"/>
              <a:gd name="connsiteY28" fmla="*/ 2610288 h 5020326"/>
              <a:gd name="connsiteX29" fmla="*/ 7931 w 3889897"/>
              <a:gd name="connsiteY29" fmla="*/ 2563298 h 5020326"/>
              <a:gd name="connsiteX30" fmla="*/ 8566 w 3889897"/>
              <a:gd name="connsiteY30" fmla="*/ 2488368 h 5020326"/>
              <a:gd name="connsiteX31" fmla="*/ 92386 w 3889897"/>
              <a:gd name="connsiteY31" fmla="*/ 2335968 h 5020326"/>
              <a:gd name="connsiteX32" fmla="*/ 221926 w 3889897"/>
              <a:gd name="connsiteY32" fmla="*/ 2175948 h 5020326"/>
              <a:gd name="connsiteX33" fmla="*/ 282886 w 3889897"/>
              <a:gd name="connsiteY33" fmla="*/ 2084508 h 5020326"/>
              <a:gd name="connsiteX34" fmla="*/ 328606 w 3889897"/>
              <a:gd name="connsiteY34" fmla="*/ 1977828 h 5020326"/>
              <a:gd name="connsiteX35" fmla="*/ 359086 w 3889897"/>
              <a:gd name="connsiteY35" fmla="*/ 1871148 h 5020326"/>
              <a:gd name="connsiteX36" fmla="*/ 374326 w 3889897"/>
              <a:gd name="connsiteY36" fmla="*/ 1810188 h 5020326"/>
              <a:gd name="connsiteX37" fmla="*/ 343846 w 3889897"/>
              <a:gd name="connsiteY37" fmla="*/ 1756848 h 5020326"/>
              <a:gd name="connsiteX38" fmla="*/ 328606 w 3889897"/>
              <a:gd name="connsiteY38" fmla="*/ 1680648 h 5020326"/>
              <a:gd name="connsiteX39" fmla="*/ 412426 w 3889897"/>
              <a:gd name="connsiteY39" fmla="*/ 1474908 h 5020326"/>
              <a:gd name="connsiteX40" fmla="*/ 442906 w 3889897"/>
              <a:gd name="connsiteY40" fmla="*/ 1307268 h 5020326"/>
              <a:gd name="connsiteX41" fmla="*/ 465766 w 3889897"/>
              <a:gd name="connsiteY41" fmla="*/ 1192968 h 5020326"/>
              <a:gd name="connsiteX42" fmla="*/ 503866 w 3889897"/>
              <a:gd name="connsiteY42" fmla="*/ 1055808 h 5020326"/>
              <a:gd name="connsiteX43" fmla="*/ 557206 w 3889897"/>
              <a:gd name="connsiteY43" fmla="*/ 888168 h 5020326"/>
              <a:gd name="connsiteX44" fmla="*/ 503866 w 3889897"/>
              <a:gd name="connsiteY44" fmla="*/ 888168 h 5020326"/>
              <a:gd name="connsiteX45" fmla="*/ 412426 w 3889897"/>
              <a:gd name="connsiteY45" fmla="*/ 834828 h 5020326"/>
              <a:gd name="connsiteX46" fmla="*/ 328606 w 3889897"/>
              <a:gd name="connsiteY46" fmla="*/ 789108 h 5020326"/>
              <a:gd name="connsiteX47" fmla="*/ 260026 w 3889897"/>
              <a:gd name="connsiteY47" fmla="*/ 773868 h 5020326"/>
              <a:gd name="connsiteX48" fmla="*/ 214306 w 3889897"/>
              <a:gd name="connsiteY48" fmla="*/ 751008 h 5020326"/>
              <a:gd name="connsiteX49" fmla="*/ 260026 w 3889897"/>
              <a:gd name="connsiteY49" fmla="*/ 674808 h 5020326"/>
              <a:gd name="connsiteX50" fmla="*/ 374326 w 3889897"/>
              <a:gd name="connsiteY50" fmla="*/ 606228 h 5020326"/>
              <a:gd name="connsiteX51" fmla="*/ 557206 w 3889897"/>
              <a:gd name="connsiteY51" fmla="*/ 507168 h 5020326"/>
              <a:gd name="connsiteX52" fmla="*/ 656266 w 3889897"/>
              <a:gd name="connsiteY52" fmla="*/ 423348 h 5020326"/>
              <a:gd name="connsiteX53" fmla="*/ 892486 w 3889897"/>
              <a:gd name="connsiteY53" fmla="*/ 232848 h 5020326"/>
              <a:gd name="connsiteX54" fmla="*/ 1174426 w 3889897"/>
              <a:gd name="connsiteY54" fmla="*/ 80448 h 5020326"/>
              <a:gd name="connsiteX55" fmla="*/ 1593526 w 3889897"/>
              <a:gd name="connsiteY55" fmla="*/ 11868 h 5020326"/>
              <a:gd name="connsiteX56" fmla="*/ 1944046 w 3889897"/>
              <a:gd name="connsiteY56" fmla="*/ 4248 h 5020326"/>
              <a:gd name="connsiteX57" fmla="*/ 2172646 w 3889897"/>
              <a:gd name="connsiteY57" fmla="*/ 4248 h 5020326"/>
              <a:gd name="connsiteX58" fmla="*/ 2393626 w 3889897"/>
              <a:gd name="connsiteY58" fmla="*/ 57588 h 5020326"/>
              <a:gd name="connsiteX59" fmla="*/ 2667946 w 3889897"/>
              <a:gd name="connsiteY59" fmla="*/ 133788 h 5020326"/>
              <a:gd name="connsiteX60" fmla="*/ 2820346 w 3889897"/>
              <a:gd name="connsiteY60" fmla="*/ 202368 h 5020326"/>
              <a:gd name="connsiteX61" fmla="*/ 3102286 w 3889897"/>
              <a:gd name="connsiteY61" fmla="*/ 400488 h 5020326"/>
              <a:gd name="connsiteX62" fmla="*/ 3285166 w 3889897"/>
              <a:gd name="connsiteY62" fmla="*/ 651948 h 5020326"/>
              <a:gd name="connsiteX63" fmla="*/ 3407086 w 3889897"/>
              <a:gd name="connsiteY63" fmla="*/ 918648 h 5020326"/>
              <a:gd name="connsiteX64" fmla="*/ 3475666 w 3889897"/>
              <a:gd name="connsiteY64" fmla="*/ 1238688 h 5020326"/>
              <a:gd name="connsiteX65" fmla="*/ 3506146 w 3889897"/>
              <a:gd name="connsiteY65" fmla="*/ 1543488 h 5020326"/>
              <a:gd name="connsiteX66" fmla="*/ 3506146 w 3889897"/>
              <a:gd name="connsiteY66" fmla="*/ 1962588 h 5020326"/>
              <a:gd name="connsiteX67" fmla="*/ 3338506 w 3889897"/>
              <a:gd name="connsiteY67" fmla="*/ 2305488 h 5020326"/>
              <a:gd name="connsiteX68" fmla="*/ 3254686 w 3889897"/>
              <a:gd name="connsiteY68" fmla="*/ 2473128 h 5020326"/>
              <a:gd name="connsiteX69" fmla="*/ 3132766 w 3889897"/>
              <a:gd name="connsiteY69" fmla="*/ 2663628 h 5020326"/>
              <a:gd name="connsiteX70" fmla="*/ 3071806 w 3889897"/>
              <a:gd name="connsiteY70" fmla="*/ 2838888 h 5020326"/>
              <a:gd name="connsiteX71" fmla="*/ 3064186 w 3889897"/>
              <a:gd name="connsiteY71" fmla="*/ 2915088 h 5020326"/>
              <a:gd name="connsiteX72" fmla="*/ 3018466 w 3889897"/>
              <a:gd name="connsiteY72" fmla="*/ 3014148 h 5020326"/>
              <a:gd name="connsiteX73" fmla="*/ 2980366 w 3889897"/>
              <a:gd name="connsiteY73" fmla="*/ 3082728 h 5020326"/>
              <a:gd name="connsiteX74" fmla="*/ 2957506 w 3889897"/>
              <a:gd name="connsiteY74" fmla="*/ 3120828 h 5020326"/>
              <a:gd name="connsiteX75" fmla="*/ 2957506 w 3889897"/>
              <a:gd name="connsiteY75" fmla="*/ 3555168 h 5020326"/>
              <a:gd name="connsiteX76" fmla="*/ 3010846 w 3889897"/>
              <a:gd name="connsiteY76" fmla="*/ 3539928 h 5020326"/>
              <a:gd name="connsiteX77" fmla="*/ 3109906 w 3889897"/>
              <a:gd name="connsiteY77" fmla="*/ 3570408 h 5020326"/>
              <a:gd name="connsiteX78" fmla="*/ 3140386 w 3889897"/>
              <a:gd name="connsiteY78" fmla="*/ 3631368 h 5020326"/>
              <a:gd name="connsiteX79" fmla="*/ 3117526 w 3889897"/>
              <a:gd name="connsiteY79" fmla="*/ 3738048 h 5020326"/>
              <a:gd name="connsiteX80" fmla="*/ 3125146 w 3889897"/>
              <a:gd name="connsiteY80" fmla="*/ 4103808 h 5020326"/>
              <a:gd name="connsiteX81" fmla="*/ 3163246 w 3889897"/>
              <a:gd name="connsiteY81" fmla="*/ 4157148 h 5020326"/>
              <a:gd name="connsiteX82" fmla="*/ 3201346 w 3889897"/>
              <a:gd name="connsiteY82" fmla="*/ 4164768 h 5020326"/>
              <a:gd name="connsiteX83" fmla="*/ 3231826 w 3889897"/>
              <a:gd name="connsiteY83" fmla="*/ 4172388 h 5020326"/>
              <a:gd name="connsiteX84" fmla="*/ 3285166 w 3889897"/>
              <a:gd name="connsiteY84" fmla="*/ 4294308 h 5020326"/>
              <a:gd name="connsiteX85" fmla="*/ 3300406 w 3889897"/>
              <a:gd name="connsiteY85" fmla="*/ 4347648 h 5020326"/>
              <a:gd name="connsiteX86" fmla="*/ 3330886 w 3889897"/>
              <a:gd name="connsiteY86" fmla="*/ 4408608 h 5020326"/>
              <a:gd name="connsiteX87" fmla="*/ 3551866 w 3889897"/>
              <a:gd name="connsiteY87" fmla="*/ 4644828 h 5020326"/>
              <a:gd name="connsiteX88" fmla="*/ 3889897 w 3889897"/>
              <a:gd name="connsiteY88" fmla="*/ 5020326 h 5020326"/>
              <a:gd name="connsiteX0" fmla="*/ 704737 w 3889897"/>
              <a:gd name="connsiteY0" fmla="*/ 5016723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51566 w 3889897"/>
              <a:gd name="connsiteY6" fmla="*/ 3699948 h 5020326"/>
              <a:gd name="connsiteX7" fmla="*/ 1143946 w 3889897"/>
              <a:gd name="connsiteY7" fmla="*/ 3669468 h 5020326"/>
              <a:gd name="connsiteX8" fmla="*/ 1067746 w 3889897"/>
              <a:gd name="connsiteY8" fmla="*/ 3661848 h 5020326"/>
              <a:gd name="connsiteX9" fmla="*/ 938206 w 3889897"/>
              <a:gd name="connsiteY9" fmla="*/ 3669468 h 5020326"/>
              <a:gd name="connsiteX10" fmla="*/ 831526 w 3889897"/>
              <a:gd name="connsiteY10" fmla="*/ 3692328 h 5020326"/>
              <a:gd name="connsiteX11" fmla="*/ 610546 w 3889897"/>
              <a:gd name="connsiteY11" fmla="*/ 3738048 h 5020326"/>
              <a:gd name="connsiteX12" fmla="*/ 389566 w 3889897"/>
              <a:gd name="connsiteY12" fmla="*/ 3638988 h 5020326"/>
              <a:gd name="connsiteX13" fmla="*/ 381946 w 3889897"/>
              <a:gd name="connsiteY13" fmla="*/ 3326568 h 5020326"/>
              <a:gd name="connsiteX14" fmla="*/ 420046 w 3889897"/>
              <a:gd name="connsiteY14" fmla="*/ 3227508 h 5020326"/>
              <a:gd name="connsiteX15" fmla="*/ 389566 w 3889897"/>
              <a:gd name="connsiteY15" fmla="*/ 3166548 h 5020326"/>
              <a:gd name="connsiteX16" fmla="*/ 351466 w 3889897"/>
              <a:gd name="connsiteY16" fmla="*/ 3105588 h 5020326"/>
              <a:gd name="connsiteX17" fmla="*/ 397186 w 3889897"/>
              <a:gd name="connsiteY17" fmla="*/ 3021768 h 5020326"/>
              <a:gd name="connsiteX18" fmla="*/ 488626 w 3889897"/>
              <a:gd name="connsiteY18" fmla="*/ 2998908 h 5020326"/>
              <a:gd name="connsiteX19" fmla="*/ 471956 w 3889897"/>
              <a:gd name="connsiteY19" fmla="*/ 2942709 h 5020326"/>
              <a:gd name="connsiteX20" fmla="*/ 435286 w 3889897"/>
              <a:gd name="connsiteY20" fmla="*/ 2930328 h 5020326"/>
              <a:gd name="connsiteX21" fmla="*/ 389566 w 3889897"/>
              <a:gd name="connsiteY21" fmla="*/ 2930328 h 5020326"/>
              <a:gd name="connsiteX22" fmla="*/ 314000 w 3889897"/>
              <a:gd name="connsiteY22" fmla="*/ 2893495 h 5020326"/>
              <a:gd name="connsiteX23" fmla="*/ 320986 w 3889897"/>
              <a:gd name="connsiteY23" fmla="*/ 2846508 h 5020326"/>
              <a:gd name="connsiteX24" fmla="*/ 328606 w 3889897"/>
              <a:gd name="connsiteY24" fmla="*/ 2793168 h 5020326"/>
              <a:gd name="connsiteX25" fmla="*/ 313366 w 3889897"/>
              <a:gd name="connsiteY25" fmla="*/ 2732208 h 5020326"/>
              <a:gd name="connsiteX26" fmla="*/ 267646 w 3889897"/>
              <a:gd name="connsiteY26" fmla="*/ 2671248 h 5020326"/>
              <a:gd name="connsiteX27" fmla="*/ 176206 w 3889897"/>
              <a:gd name="connsiteY27" fmla="*/ 2656008 h 5020326"/>
              <a:gd name="connsiteX28" fmla="*/ 54286 w 3889897"/>
              <a:gd name="connsiteY28" fmla="*/ 2610288 h 5020326"/>
              <a:gd name="connsiteX29" fmla="*/ 7931 w 3889897"/>
              <a:gd name="connsiteY29" fmla="*/ 2563298 h 5020326"/>
              <a:gd name="connsiteX30" fmla="*/ 8566 w 3889897"/>
              <a:gd name="connsiteY30" fmla="*/ 2488368 h 5020326"/>
              <a:gd name="connsiteX31" fmla="*/ 92386 w 3889897"/>
              <a:gd name="connsiteY31" fmla="*/ 2335968 h 5020326"/>
              <a:gd name="connsiteX32" fmla="*/ 221926 w 3889897"/>
              <a:gd name="connsiteY32" fmla="*/ 2175948 h 5020326"/>
              <a:gd name="connsiteX33" fmla="*/ 282886 w 3889897"/>
              <a:gd name="connsiteY33" fmla="*/ 2084508 h 5020326"/>
              <a:gd name="connsiteX34" fmla="*/ 328606 w 3889897"/>
              <a:gd name="connsiteY34" fmla="*/ 1977828 h 5020326"/>
              <a:gd name="connsiteX35" fmla="*/ 359086 w 3889897"/>
              <a:gd name="connsiteY35" fmla="*/ 1871148 h 5020326"/>
              <a:gd name="connsiteX36" fmla="*/ 374326 w 3889897"/>
              <a:gd name="connsiteY36" fmla="*/ 1810188 h 5020326"/>
              <a:gd name="connsiteX37" fmla="*/ 343846 w 3889897"/>
              <a:gd name="connsiteY37" fmla="*/ 1756848 h 5020326"/>
              <a:gd name="connsiteX38" fmla="*/ 328606 w 3889897"/>
              <a:gd name="connsiteY38" fmla="*/ 1680648 h 5020326"/>
              <a:gd name="connsiteX39" fmla="*/ 412426 w 3889897"/>
              <a:gd name="connsiteY39" fmla="*/ 1474908 h 5020326"/>
              <a:gd name="connsiteX40" fmla="*/ 442906 w 3889897"/>
              <a:gd name="connsiteY40" fmla="*/ 1307268 h 5020326"/>
              <a:gd name="connsiteX41" fmla="*/ 465766 w 3889897"/>
              <a:gd name="connsiteY41" fmla="*/ 1192968 h 5020326"/>
              <a:gd name="connsiteX42" fmla="*/ 503866 w 3889897"/>
              <a:gd name="connsiteY42" fmla="*/ 1055808 h 5020326"/>
              <a:gd name="connsiteX43" fmla="*/ 557206 w 3889897"/>
              <a:gd name="connsiteY43" fmla="*/ 888168 h 5020326"/>
              <a:gd name="connsiteX44" fmla="*/ 503866 w 3889897"/>
              <a:gd name="connsiteY44" fmla="*/ 888168 h 5020326"/>
              <a:gd name="connsiteX45" fmla="*/ 412426 w 3889897"/>
              <a:gd name="connsiteY45" fmla="*/ 834828 h 5020326"/>
              <a:gd name="connsiteX46" fmla="*/ 328606 w 3889897"/>
              <a:gd name="connsiteY46" fmla="*/ 789108 h 5020326"/>
              <a:gd name="connsiteX47" fmla="*/ 260026 w 3889897"/>
              <a:gd name="connsiteY47" fmla="*/ 773868 h 5020326"/>
              <a:gd name="connsiteX48" fmla="*/ 214306 w 3889897"/>
              <a:gd name="connsiteY48" fmla="*/ 751008 h 5020326"/>
              <a:gd name="connsiteX49" fmla="*/ 260026 w 3889897"/>
              <a:gd name="connsiteY49" fmla="*/ 674808 h 5020326"/>
              <a:gd name="connsiteX50" fmla="*/ 374326 w 3889897"/>
              <a:gd name="connsiteY50" fmla="*/ 606228 h 5020326"/>
              <a:gd name="connsiteX51" fmla="*/ 557206 w 3889897"/>
              <a:gd name="connsiteY51" fmla="*/ 507168 h 5020326"/>
              <a:gd name="connsiteX52" fmla="*/ 656266 w 3889897"/>
              <a:gd name="connsiteY52" fmla="*/ 423348 h 5020326"/>
              <a:gd name="connsiteX53" fmla="*/ 892486 w 3889897"/>
              <a:gd name="connsiteY53" fmla="*/ 232848 h 5020326"/>
              <a:gd name="connsiteX54" fmla="*/ 1174426 w 3889897"/>
              <a:gd name="connsiteY54" fmla="*/ 80448 h 5020326"/>
              <a:gd name="connsiteX55" fmla="*/ 1593526 w 3889897"/>
              <a:gd name="connsiteY55" fmla="*/ 11868 h 5020326"/>
              <a:gd name="connsiteX56" fmla="*/ 1944046 w 3889897"/>
              <a:gd name="connsiteY56" fmla="*/ 4248 h 5020326"/>
              <a:gd name="connsiteX57" fmla="*/ 2172646 w 3889897"/>
              <a:gd name="connsiteY57" fmla="*/ 4248 h 5020326"/>
              <a:gd name="connsiteX58" fmla="*/ 2393626 w 3889897"/>
              <a:gd name="connsiteY58" fmla="*/ 57588 h 5020326"/>
              <a:gd name="connsiteX59" fmla="*/ 2667946 w 3889897"/>
              <a:gd name="connsiteY59" fmla="*/ 133788 h 5020326"/>
              <a:gd name="connsiteX60" fmla="*/ 2820346 w 3889897"/>
              <a:gd name="connsiteY60" fmla="*/ 202368 h 5020326"/>
              <a:gd name="connsiteX61" fmla="*/ 3102286 w 3889897"/>
              <a:gd name="connsiteY61" fmla="*/ 400488 h 5020326"/>
              <a:gd name="connsiteX62" fmla="*/ 3285166 w 3889897"/>
              <a:gd name="connsiteY62" fmla="*/ 651948 h 5020326"/>
              <a:gd name="connsiteX63" fmla="*/ 3407086 w 3889897"/>
              <a:gd name="connsiteY63" fmla="*/ 918648 h 5020326"/>
              <a:gd name="connsiteX64" fmla="*/ 3475666 w 3889897"/>
              <a:gd name="connsiteY64" fmla="*/ 1238688 h 5020326"/>
              <a:gd name="connsiteX65" fmla="*/ 3506146 w 3889897"/>
              <a:gd name="connsiteY65" fmla="*/ 1543488 h 5020326"/>
              <a:gd name="connsiteX66" fmla="*/ 3506146 w 3889897"/>
              <a:gd name="connsiteY66" fmla="*/ 1962588 h 5020326"/>
              <a:gd name="connsiteX67" fmla="*/ 3338506 w 3889897"/>
              <a:gd name="connsiteY67" fmla="*/ 2305488 h 5020326"/>
              <a:gd name="connsiteX68" fmla="*/ 3254686 w 3889897"/>
              <a:gd name="connsiteY68" fmla="*/ 2473128 h 5020326"/>
              <a:gd name="connsiteX69" fmla="*/ 3132766 w 3889897"/>
              <a:gd name="connsiteY69" fmla="*/ 2663628 h 5020326"/>
              <a:gd name="connsiteX70" fmla="*/ 3071806 w 3889897"/>
              <a:gd name="connsiteY70" fmla="*/ 2838888 h 5020326"/>
              <a:gd name="connsiteX71" fmla="*/ 3064186 w 3889897"/>
              <a:gd name="connsiteY71" fmla="*/ 2915088 h 5020326"/>
              <a:gd name="connsiteX72" fmla="*/ 3018466 w 3889897"/>
              <a:gd name="connsiteY72" fmla="*/ 3014148 h 5020326"/>
              <a:gd name="connsiteX73" fmla="*/ 2980366 w 3889897"/>
              <a:gd name="connsiteY73" fmla="*/ 3082728 h 5020326"/>
              <a:gd name="connsiteX74" fmla="*/ 2957506 w 3889897"/>
              <a:gd name="connsiteY74" fmla="*/ 3120828 h 5020326"/>
              <a:gd name="connsiteX75" fmla="*/ 2957506 w 3889897"/>
              <a:gd name="connsiteY75" fmla="*/ 3555168 h 5020326"/>
              <a:gd name="connsiteX76" fmla="*/ 3010846 w 3889897"/>
              <a:gd name="connsiteY76" fmla="*/ 3539928 h 5020326"/>
              <a:gd name="connsiteX77" fmla="*/ 3109906 w 3889897"/>
              <a:gd name="connsiteY77" fmla="*/ 3570408 h 5020326"/>
              <a:gd name="connsiteX78" fmla="*/ 3140386 w 3889897"/>
              <a:gd name="connsiteY78" fmla="*/ 3631368 h 5020326"/>
              <a:gd name="connsiteX79" fmla="*/ 3117526 w 3889897"/>
              <a:gd name="connsiteY79" fmla="*/ 3738048 h 5020326"/>
              <a:gd name="connsiteX80" fmla="*/ 3125146 w 3889897"/>
              <a:gd name="connsiteY80" fmla="*/ 4103808 h 5020326"/>
              <a:gd name="connsiteX81" fmla="*/ 3163246 w 3889897"/>
              <a:gd name="connsiteY81" fmla="*/ 4157148 h 5020326"/>
              <a:gd name="connsiteX82" fmla="*/ 3201346 w 3889897"/>
              <a:gd name="connsiteY82" fmla="*/ 4164768 h 5020326"/>
              <a:gd name="connsiteX83" fmla="*/ 3231826 w 3889897"/>
              <a:gd name="connsiteY83" fmla="*/ 4172388 h 5020326"/>
              <a:gd name="connsiteX84" fmla="*/ 3285166 w 3889897"/>
              <a:gd name="connsiteY84" fmla="*/ 4294308 h 5020326"/>
              <a:gd name="connsiteX85" fmla="*/ 3300406 w 3889897"/>
              <a:gd name="connsiteY85" fmla="*/ 4347648 h 5020326"/>
              <a:gd name="connsiteX86" fmla="*/ 3330886 w 3889897"/>
              <a:gd name="connsiteY86" fmla="*/ 4408608 h 5020326"/>
              <a:gd name="connsiteX87" fmla="*/ 3551866 w 3889897"/>
              <a:gd name="connsiteY87" fmla="*/ 4644828 h 5020326"/>
              <a:gd name="connsiteX88" fmla="*/ 3889897 w 3889897"/>
              <a:gd name="connsiteY88" fmla="*/ 5020326 h 5020326"/>
              <a:gd name="connsiteX0" fmla="*/ 710239 w 3889897"/>
              <a:gd name="connsiteY0" fmla="*/ 5024991 h 5024991"/>
              <a:gd name="connsiteX1" fmla="*/ 961066 w 3889897"/>
              <a:gd name="connsiteY1" fmla="*/ 4644828 h 5024991"/>
              <a:gd name="connsiteX2" fmla="*/ 1342066 w 3889897"/>
              <a:gd name="connsiteY2" fmla="*/ 4172388 h 5024991"/>
              <a:gd name="connsiteX3" fmla="*/ 1258246 w 3889897"/>
              <a:gd name="connsiteY3" fmla="*/ 4012368 h 5024991"/>
              <a:gd name="connsiteX4" fmla="*/ 1204906 w 3889897"/>
              <a:gd name="connsiteY4" fmla="*/ 3928548 h 5024991"/>
              <a:gd name="connsiteX5" fmla="*/ 1174426 w 3889897"/>
              <a:gd name="connsiteY5" fmla="*/ 3768528 h 5024991"/>
              <a:gd name="connsiteX6" fmla="*/ 1151566 w 3889897"/>
              <a:gd name="connsiteY6" fmla="*/ 3699948 h 5024991"/>
              <a:gd name="connsiteX7" fmla="*/ 1143946 w 3889897"/>
              <a:gd name="connsiteY7" fmla="*/ 3669468 h 5024991"/>
              <a:gd name="connsiteX8" fmla="*/ 1067746 w 3889897"/>
              <a:gd name="connsiteY8" fmla="*/ 3661848 h 5024991"/>
              <a:gd name="connsiteX9" fmla="*/ 938206 w 3889897"/>
              <a:gd name="connsiteY9" fmla="*/ 3669468 h 5024991"/>
              <a:gd name="connsiteX10" fmla="*/ 831526 w 3889897"/>
              <a:gd name="connsiteY10" fmla="*/ 3692328 h 5024991"/>
              <a:gd name="connsiteX11" fmla="*/ 610546 w 3889897"/>
              <a:gd name="connsiteY11" fmla="*/ 3738048 h 5024991"/>
              <a:gd name="connsiteX12" fmla="*/ 389566 w 3889897"/>
              <a:gd name="connsiteY12" fmla="*/ 3638988 h 5024991"/>
              <a:gd name="connsiteX13" fmla="*/ 381946 w 3889897"/>
              <a:gd name="connsiteY13" fmla="*/ 3326568 h 5024991"/>
              <a:gd name="connsiteX14" fmla="*/ 420046 w 3889897"/>
              <a:gd name="connsiteY14" fmla="*/ 3227508 h 5024991"/>
              <a:gd name="connsiteX15" fmla="*/ 389566 w 3889897"/>
              <a:gd name="connsiteY15" fmla="*/ 3166548 h 5024991"/>
              <a:gd name="connsiteX16" fmla="*/ 351466 w 3889897"/>
              <a:gd name="connsiteY16" fmla="*/ 3105588 h 5024991"/>
              <a:gd name="connsiteX17" fmla="*/ 397186 w 3889897"/>
              <a:gd name="connsiteY17" fmla="*/ 3021768 h 5024991"/>
              <a:gd name="connsiteX18" fmla="*/ 488626 w 3889897"/>
              <a:gd name="connsiteY18" fmla="*/ 2998908 h 5024991"/>
              <a:gd name="connsiteX19" fmla="*/ 471956 w 3889897"/>
              <a:gd name="connsiteY19" fmla="*/ 2942709 h 5024991"/>
              <a:gd name="connsiteX20" fmla="*/ 435286 w 3889897"/>
              <a:gd name="connsiteY20" fmla="*/ 2930328 h 5024991"/>
              <a:gd name="connsiteX21" fmla="*/ 389566 w 3889897"/>
              <a:gd name="connsiteY21" fmla="*/ 2930328 h 5024991"/>
              <a:gd name="connsiteX22" fmla="*/ 314000 w 3889897"/>
              <a:gd name="connsiteY22" fmla="*/ 2893495 h 5024991"/>
              <a:gd name="connsiteX23" fmla="*/ 320986 w 3889897"/>
              <a:gd name="connsiteY23" fmla="*/ 2846508 h 5024991"/>
              <a:gd name="connsiteX24" fmla="*/ 328606 w 3889897"/>
              <a:gd name="connsiteY24" fmla="*/ 2793168 h 5024991"/>
              <a:gd name="connsiteX25" fmla="*/ 313366 w 3889897"/>
              <a:gd name="connsiteY25" fmla="*/ 2732208 h 5024991"/>
              <a:gd name="connsiteX26" fmla="*/ 267646 w 3889897"/>
              <a:gd name="connsiteY26" fmla="*/ 2671248 h 5024991"/>
              <a:gd name="connsiteX27" fmla="*/ 176206 w 3889897"/>
              <a:gd name="connsiteY27" fmla="*/ 2656008 h 5024991"/>
              <a:gd name="connsiteX28" fmla="*/ 54286 w 3889897"/>
              <a:gd name="connsiteY28" fmla="*/ 2610288 h 5024991"/>
              <a:gd name="connsiteX29" fmla="*/ 7931 w 3889897"/>
              <a:gd name="connsiteY29" fmla="*/ 2563298 h 5024991"/>
              <a:gd name="connsiteX30" fmla="*/ 8566 w 3889897"/>
              <a:gd name="connsiteY30" fmla="*/ 2488368 h 5024991"/>
              <a:gd name="connsiteX31" fmla="*/ 92386 w 3889897"/>
              <a:gd name="connsiteY31" fmla="*/ 2335968 h 5024991"/>
              <a:gd name="connsiteX32" fmla="*/ 221926 w 3889897"/>
              <a:gd name="connsiteY32" fmla="*/ 2175948 h 5024991"/>
              <a:gd name="connsiteX33" fmla="*/ 282886 w 3889897"/>
              <a:gd name="connsiteY33" fmla="*/ 2084508 h 5024991"/>
              <a:gd name="connsiteX34" fmla="*/ 328606 w 3889897"/>
              <a:gd name="connsiteY34" fmla="*/ 1977828 h 5024991"/>
              <a:gd name="connsiteX35" fmla="*/ 359086 w 3889897"/>
              <a:gd name="connsiteY35" fmla="*/ 1871148 h 5024991"/>
              <a:gd name="connsiteX36" fmla="*/ 374326 w 3889897"/>
              <a:gd name="connsiteY36" fmla="*/ 1810188 h 5024991"/>
              <a:gd name="connsiteX37" fmla="*/ 343846 w 3889897"/>
              <a:gd name="connsiteY37" fmla="*/ 1756848 h 5024991"/>
              <a:gd name="connsiteX38" fmla="*/ 328606 w 3889897"/>
              <a:gd name="connsiteY38" fmla="*/ 1680648 h 5024991"/>
              <a:gd name="connsiteX39" fmla="*/ 412426 w 3889897"/>
              <a:gd name="connsiteY39" fmla="*/ 1474908 h 5024991"/>
              <a:gd name="connsiteX40" fmla="*/ 442906 w 3889897"/>
              <a:gd name="connsiteY40" fmla="*/ 1307268 h 5024991"/>
              <a:gd name="connsiteX41" fmla="*/ 465766 w 3889897"/>
              <a:gd name="connsiteY41" fmla="*/ 1192968 h 5024991"/>
              <a:gd name="connsiteX42" fmla="*/ 503866 w 3889897"/>
              <a:gd name="connsiteY42" fmla="*/ 1055808 h 5024991"/>
              <a:gd name="connsiteX43" fmla="*/ 557206 w 3889897"/>
              <a:gd name="connsiteY43" fmla="*/ 888168 h 5024991"/>
              <a:gd name="connsiteX44" fmla="*/ 503866 w 3889897"/>
              <a:gd name="connsiteY44" fmla="*/ 888168 h 5024991"/>
              <a:gd name="connsiteX45" fmla="*/ 412426 w 3889897"/>
              <a:gd name="connsiteY45" fmla="*/ 834828 h 5024991"/>
              <a:gd name="connsiteX46" fmla="*/ 328606 w 3889897"/>
              <a:gd name="connsiteY46" fmla="*/ 789108 h 5024991"/>
              <a:gd name="connsiteX47" fmla="*/ 260026 w 3889897"/>
              <a:gd name="connsiteY47" fmla="*/ 773868 h 5024991"/>
              <a:gd name="connsiteX48" fmla="*/ 214306 w 3889897"/>
              <a:gd name="connsiteY48" fmla="*/ 751008 h 5024991"/>
              <a:gd name="connsiteX49" fmla="*/ 260026 w 3889897"/>
              <a:gd name="connsiteY49" fmla="*/ 674808 h 5024991"/>
              <a:gd name="connsiteX50" fmla="*/ 374326 w 3889897"/>
              <a:gd name="connsiteY50" fmla="*/ 606228 h 5024991"/>
              <a:gd name="connsiteX51" fmla="*/ 557206 w 3889897"/>
              <a:gd name="connsiteY51" fmla="*/ 507168 h 5024991"/>
              <a:gd name="connsiteX52" fmla="*/ 656266 w 3889897"/>
              <a:gd name="connsiteY52" fmla="*/ 423348 h 5024991"/>
              <a:gd name="connsiteX53" fmla="*/ 892486 w 3889897"/>
              <a:gd name="connsiteY53" fmla="*/ 232848 h 5024991"/>
              <a:gd name="connsiteX54" fmla="*/ 1174426 w 3889897"/>
              <a:gd name="connsiteY54" fmla="*/ 80448 h 5024991"/>
              <a:gd name="connsiteX55" fmla="*/ 1593526 w 3889897"/>
              <a:gd name="connsiteY55" fmla="*/ 11868 h 5024991"/>
              <a:gd name="connsiteX56" fmla="*/ 1944046 w 3889897"/>
              <a:gd name="connsiteY56" fmla="*/ 4248 h 5024991"/>
              <a:gd name="connsiteX57" fmla="*/ 2172646 w 3889897"/>
              <a:gd name="connsiteY57" fmla="*/ 4248 h 5024991"/>
              <a:gd name="connsiteX58" fmla="*/ 2393626 w 3889897"/>
              <a:gd name="connsiteY58" fmla="*/ 57588 h 5024991"/>
              <a:gd name="connsiteX59" fmla="*/ 2667946 w 3889897"/>
              <a:gd name="connsiteY59" fmla="*/ 133788 h 5024991"/>
              <a:gd name="connsiteX60" fmla="*/ 2820346 w 3889897"/>
              <a:gd name="connsiteY60" fmla="*/ 202368 h 5024991"/>
              <a:gd name="connsiteX61" fmla="*/ 3102286 w 3889897"/>
              <a:gd name="connsiteY61" fmla="*/ 400488 h 5024991"/>
              <a:gd name="connsiteX62" fmla="*/ 3285166 w 3889897"/>
              <a:gd name="connsiteY62" fmla="*/ 651948 h 5024991"/>
              <a:gd name="connsiteX63" fmla="*/ 3407086 w 3889897"/>
              <a:gd name="connsiteY63" fmla="*/ 918648 h 5024991"/>
              <a:gd name="connsiteX64" fmla="*/ 3475666 w 3889897"/>
              <a:gd name="connsiteY64" fmla="*/ 1238688 h 5024991"/>
              <a:gd name="connsiteX65" fmla="*/ 3506146 w 3889897"/>
              <a:gd name="connsiteY65" fmla="*/ 1543488 h 5024991"/>
              <a:gd name="connsiteX66" fmla="*/ 3506146 w 3889897"/>
              <a:gd name="connsiteY66" fmla="*/ 1962588 h 5024991"/>
              <a:gd name="connsiteX67" fmla="*/ 3338506 w 3889897"/>
              <a:gd name="connsiteY67" fmla="*/ 2305488 h 5024991"/>
              <a:gd name="connsiteX68" fmla="*/ 3254686 w 3889897"/>
              <a:gd name="connsiteY68" fmla="*/ 2473128 h 5024991"/>
              <a:gd name="connsiteX69" fmla="*/ 3132766 w 3889897"/>
              <a:gd name="connsiteY69" fmla="*/ 2663628 h 5024991"/>
              <a:gd name="connsiteX70" fmla="*/ 3071806 w 3889897"/>
              <a:gd name="connsiteY70" fmla="*/ 2838888 h 5024991"/>
              <a:gd name="connsiteX71" fmla="*/ 3064186 w 3889897"/>
              <a:gd name="connsiteY71" fmla="*/ 2915088 h 5024991"/>
              <a:gd name="connsiteX72" fmla="*/ 3018466 w 3889897"/>
              <a:gd name="connsiteY72" fmla="*/ 3014148 h 5024991"/>
              <a:gd name="connsiteX73" fmla="*/ 2980366 w 3889897"/>
              <a:gd name="connsiteY73" fmla="*/ 3082728 h 5024991"/>
              <a:gd name="connsiteX74" fmla="*/ 2957506 w 3889897"/>
              <a:gd name="connsiteY74" fmla="*/ 3120828 h 5024991"/>
              <a:gd name="connsiteX75" fmla="*/ 2957506 w 3889897"/>
              <a:gd name="connsiteY75" fmla="*/ 3555168 h 5024991"/>
              <a:gd name="connsiteX76" fmla="*/ 3010846 w 3889897"/>
              <a:gd name="connsiteY76" fmla="*/ 3539928 h 5024991"/>
              <a:gd name="connsiteX77" fmla="*/ 3109906 w 3889897"/>
              <a:gd name="connsiteY77" fmla="*/ 3570408 h 5024991"/>
              <a:gd name="connsiteX78" fmla="*/ 3140386 w 3889897"/>
              <a:gd name="connsiteY78" fmla="*/ 3631368 h 5024991"/>
              <a:gd name="connsiteX79" fmla="*/ 3117526 w 3889897"/>
              <a:gd name="connsiteY79" fmla="*/ 3738048 h 5024991"/>
              <a:gd name="connsiteX80" fmla="*/ 3125146 w 3889897"/>
              <a:gd name="connsiteY80" fmla="*/ 4103808 h 5024991"/>
              <a:gd name="connsiteX81" fmla="*/ 3163246 w 3889897"/>
              <a:gd name="connsiteY81" fmla="*/ 4157148 h 5024991"/>
              <a:gd name="connsiteX82" fmla="*/ 3201346 w 3889897"/>
              <a:gd name="connsiteY82" fmla="*/ 4164768 h 5024991"/>
              <a:gd name="connsiteX83" fmla="*/ 3231826 w 3889897"/>
              <a:gd name="connsiteY83" fmla="*/ 4172388 h 5024991"/>
              <a:gd name="connsiteX84" fmla="*/ 3285166 w 3889897"/>
              <a:gd name="connsiteY84" fmla="*/ 4294308 h 5024991"/>
              <a:gd name="connsiteX85" fmla="*/ 3300406 w 3889897"/>
              <a:gd name="connsiteY85" fmla="*/ 4347648 h 5024991"/>
              <a:gd name="connsiteX86" fmla="*/ 3330886 w 3889897"/>
              <a:gd name="connsiteY86" fmla="*/ 4408608 h 5024991"/>
              <a:gd name="connsiteX87" fmla="*/ 3551866 w 3889897"/>
              <a:gd name="connsiteY87" fmla="*/ 4644828 h 5024991"/>
              <a:gd name="connsiteX88" fmla="*/ 3889897 w 3889897"/>
              <a:gd name="connsiteY88" fmla="*/ 5020326 h 5024991"/>
              <a:gd name="connsiteX0" fmla="*/ 712990 w 3889897"/>
              <a:gd name="connsiteY0" fmla="*/ 5019479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51566 w 3889897"/>
              <a:gd name="connsiteY6" fmla="*/ 3699948 h 5020326"/>
              <a:gd name="connsiteX7" fmla="*/ 1143946 w 3889897"/>
              <a:gd name="connsiteY7" fmla="*/ 3669468 h 5020326"/>
              <a:gd name="connsiteX8" fmla="*/ 1067746 w 3889897"/>
              <a:gd name="connsiteY8" fmla="*/ 3661848 h 5020326"/>
              <a:gd name="connsiteX9" fmla="*/ 938206 w 3889897"/>
              <a:gd name="connsiteY9" fmla="*/ 3669468 h 5020326"/>
              <a:gd name="connsiteX10" fmla="*/ 831526 w 3889897"/>
              <a:gd name="connsiteY10" fmla="*/ 3692328 h 5020326"/>
              <a:gd name="connsiteX11" fmla="*/ 610546 w 3889897"/>
              <a:gd name="connsiteY11" fmla="*/ 3738048 h 5020326"/>
              <a:gd name="connsiteX12" fmla="*/ 389566 w 3889897"/>
              <a:gd name="connsiteY12" fmla="*/ 3638988 h 5020326"/>
              <a:gd name="connsiteX13" fmla="*/ 381946 w 3889897"/>
              <a:gd name="connsiteY13" fmla="*/ 3326568 h 5020326"/>
              <a:gd name="connsiteX14" fmla="*/ 420046 w 3889897"/>
              <a:gd name="connsiteY14" fmla="*/ 3227508 h 5020326"/>
              <a:gd name="connsiteX15" fmla="*/ 389566 w 3889897"/>
              <a:gd name="connsiteY15" fmla="*/ 3166548 h 5020326"/>
              <a:gd name="connsiteX16" fmla="*/ 351466 w 3889897"/>
              <a:gd name="connsiteY16" fmla="*/ 3105588 h 5020326"/>
              <a:gd name="connsiteX17" fmla="*/ 397186 w 3889897"/>
              <a:gd name="connsiteY17" fmla="*/ 3021768 h 5020326"/>
              <a:gd name="connsiteX18" fmla="*/ 488626 w 3889897"/>
              <a:gd name="connsiteY18" fmla="*/ 2998908 h 5020326"/>
              <a:gd name="connsiteX19" fmla="*/ 471956 w 3889897"/>
              <a:gd name="connsiteY19" fmla="*/ 2942709 h 5020326"/>
              <a:gd name="connsiteX20" fmla="*/ 435286 w 3889897"/>
              <a:gd name="connsiteY20" fmla="*/ 2930328 h 5020326"/>
              <a:gd name="connsiteX21" fmla="*/ 389566 w 3889897"/>
              <a:gd name="connsiteY21" fmla="*/ 2930328 h 5020326"/>
              <a:gd name="connsiteX22" fmla="*/ 314000 w 3889897"/>
              <a:gd name="connsiteY22" fmla="*/ 2893495 h 5020326"/>
              <a:gd name="connsiteX23" fmla="*/ 320986 w 3889897"/>
              <a:gd name="connsiteY23" fmla="*/ 2846508 h 5020326"/>
              <a:gd name="connsiteX24" fmla="*/ 328606 w 3889897"/>
              <a:gd name="connsiteY24" fmla="*/ 2793168 h 5020326"/>
              <a:gd name="connsiteX25" fmla="*/ 313366 w 3889897"/>
              <a:gd name="connsiteY25" fmla="*/ 2732208 h 5020326"/>
              <a:gd name="connsiteX26" fmla="*/ 267646 w 3889897"/>
              <a:gd name="connsiteY26" fmla="*/ 2671248 h 5020326"/>
              <a:gd name="connsiteX27" fmla="*/ 176206 w 3889897"/>
              <a:gd name="connsiteY27" fmla="*/ 2656008 h 5020326"/>
              <a:gd name="connsiteX28" fmla="*/ 54286 w 3889897"/>
              <a:gd name="connsiteY28" fmla="*/ 2610288 h 5020326"/>
              <a:gd name="connsiteX29" fmla="*/ 7931 w 3889897"/>
              <a:gd name="connsiteY29" fmla="*/ 2563298 h 5020326"/>
              <a:gd name="connsiteX30" fmla="*/ 8566 w 3889897"/>
              <a:gd name="connsiteY30" fmla="*/ 2488368 h 5020326"/>
              <a:gd name="connsiteX31" fmla="*/ 92386 w 3889897"/>
              <a:gd name="connsiteY31" fmla="*/ 2335968 h 5020326"/>
              <a:gd name="connsiteX32" fmla="*/ 221926 w 3889897"/>
              <a:gd name="connsiteY32" fmla="*/ 2175948 h 5020326"/>
              <a:gd name="connsiteX33" fmla="*/ 282886 w 3889897"/>
              <a:gd name="connsiteY33" fmla="*/ 2084508 h 5020326"/>
              <a:gd name="connsiteX34" fmla="*/ 328606 w 3889897"/>
              <a:gd name="connsiteY34" fmla="*/ 1977828 h 5020326"/>
              <a:gd name="connsiteX35" fmla="*/ 359086 w 3889897"/>
              <a:gd name="connsiteY35" fmla="*/ 1871148 h 5020326"/>
              <a:gd name="connsiteX36" fmla="*/ 374326 w 3889897"/>
              <a:gd name="connsiteY36" fmla="*/ 1810188 h 5020326"/>
              <a:gd name="connsiteX37" fmla="*/ 343846 w 3889897"/>
              <a:gd name="connsiteY37" fmla="*/ 1756848 h 5020326"/>
              <a:gd name="connsiteX38" fmla="*/ 328606 w 3889897"/>
              <a:gd name="connsiteY38" fmla="*/ 1680648 h 5020326"/>
              <a:gd name="connsiteX39" fmla="*/ 412426 w 3889897"/>
              <a:gd name="connsiteY39" fmla="*/ 1474908 h 5020326"/>
              <a:gd name="connsiteX40" fmla="*/ 442906 w 3889897"/>
              <a:gd name="connsiteY40" fmla="*/ 1307268 h 5020326"/>
              <a:gd name="connsiteX41" fmla="*/ 465766 w 3889897"/>
              <a:gd name="connsiteY41" fmla="*/ 1192968 h 5020326"/>
              <a:gd name="connsiteX42" fmla="*/ 503866 w 3889897"/>
              <a:gd name="connsiteY42" fmla="*/ 1055808 h 5020326"/>
              <a:gd name="connsiteX43" fmla="*/ 557206 w 3889897"/>
              <a:gd name="connsiteY43" fmla="*/ 888168 h 5020326"/>
              <a:gd name="connsiteX44" fmla="*/ 503866 w 3889897"/>
              <a:gd name="connsiteY44" fmla="*/ 888168 h 5020326"/>
              <a:gd name="connsiteX45" fmla="*/ 412426 w 3889897"/>
              <a:gd name="connsiteY45" fmla="*/ 834828 h 5020326"/>
              <a:gd name="connsiteX46" fmla="*/ 328606 w 3889897"/>
              <a:gd name="connsiteY46" fmla="*/ 789108 h 5020326"/>
              <a:gd name="connsiteX47" fmla="*/ 260026 w 3889897"/>
              <a:gd name="connsiteY47" fmla="*/ 773868 h 5020326"/>
              <a:gd name="connsiteX48" fmla="*/ 214306 w 3889897"/>
              <a:gd name="connsiteY48" fmla="*/ 751008 h 5020326"/>
              <a:gd name="connsiteX49" fmla="*/ 260026 w 3889897"/>
              <a:gd name="connsiteY49" fmla="*/ 674808 h 5020326"/>
              <a:gd name="connsiteX50" fmla="*/ 374326 w 3889897"/>
              <a:gd name="connsiteY50" fmla="*/ 606228 h 5020326"/>
              <a:gd name="connsiteX51" fmla="*/ 557206 w 3889897"/>
              <a:gd name="connsiteY51" fmla="*/ 507168 h 5020326"/>
              <a:gd name="connsiteX52" fmla="*/ 656266 w 3889897"/>
              <a:gd name="connsiteY52" fmla="*/ 423348 h 5020326"/>
              <a:gd name="connsiteX53" fmla="*/ 892486 w 3889897"/>
              <a:gd name="connsiteY53" fmla="*/ 232848 h 5020326"/>
              <a:gd name="connsiteX54" fmla="*/ 1174426 w 3889897"/>
              <a:gd name="connsiteY54" fmla="*/ 80448 h 5020326"/>
              <a:gd name="connsiteX55" fmla="*/ 1593526 w 3889897"/>
              <a:gd name="connsiteY55" fmla="*/ 11868 h 5020326"/>
              <a:gd name="connsiteX56" fmla="*/ 1944046 w 3889897"/>
              <a:gd name="connsiteY56" fmla="*/ 4248 h 5020326"/>
              <a:gd name="connsiteX57" fmla="*/ 2172646 w 3889897"/>
              <a:gd name="connsiteY57" fmla="*/ 4248 h 5020326"/>
              <a:gd name="connsiteX58" fmla="*/ 2393626 w 3889897"/>
              <a:gd name="connsiteY58" fmla="*/ 57588 h 5020326"/>
              <a:gd name="connsiteX59" fmla="*/ 2667946 w 3889897"/>
              <a:gd name="connsiteY59" fmla="*/ 133788 h 5020326"/>
              <a:gd name="connsiteX60" fmla="*/ 2820346 w 3889897"/>
              <a:gd name="connsiteY60" fmla="*/ 202368 h 5020326"/>
              <a:gd name="connsiteX61" fmla="*/ 3102286 w 3889897"/>
              <a:gd name="connsiteY61" fmla="*/ 400488 h 5020326"/>
              <a:gd name="connsiteX62" fmla="*/ 3285166 w 3889897"/>
              <a:gd name="connsiteY62" fmla="*/ 651948 h 5020326"/>
              <a:gd name="connsiteX63" fmla="*/ 3407086 w 3889897"/>
              <a:gd name="connsiteY63" fmla="*/ 918648 h 5020326"/>
              <a:gd name="connsiteX64" fmla="*/ 3475666 w 3889897"/>
              <a:gd name="connsiteY64" fmla="*/ 1238688 h 5020326"/>
              <a:gd name="connsiteX65" fmla="*/ 3506146 w 3889897"/>
              <a:gd name="connsiteY65" fmla="*/ 1543488 h 5020326"/>
              <a:gd name="connsiteX66" fmla="*/ 3506146 w 3889897"/>
              <a:gd name="connsiteY66" fmla="*/ 1962588 h 5020326"/>
              <a:gd name="connsiteX67" fmla="*/ 3338506 w 3889897"/>
              <a:gd name="connsiteY67" fmla="*/ 2305488 h 5020326"/>
              <a:gd name="connsiteX68" fmla="*/ 3254686 w 3889897"/>
              <a:gd name="connsiteY68" fmla="*/ 2473128 h 5020326"/>
              <a:gd name="connsiteX69" fmla="*/ 3132766 w 3889897"/>
              <a:gd name="connsiteY69" fmla="*/ 2663628 h 5020326"/>
              <a:gd name="connsiteX70" fmla="*/ 3071806 w 3889897"/>
              <a:gd name="connsiteY70" fmla="*/ 2838888 h 5020326"/>
              <a:gd name="connsiteX71" fmla="*/ 3064186 w 3889897"/>
              <a:gd name="connsiteY71" fmla="*/ 2915088 h 5020326"/>
              <a:gd name="connsiteX72" fmla="*/ 3018466 w 3889897"/>
              <a:gd name="connsiteY72" fmla="*/ 3014148 h 5020326"/>
              <a:gd name="connsiteX73" fmla="*/ 2980366 w 3889897"/>
              <a:gd name="connsiteY73" fmla="*/ 3082728 h 5020326"/>
              <a:gd name="connsiteX74" fmla="*/ 2957506 w 3889897"/>
              <a:gd name="connsiteY74" fmla="*/ 3120828 h 5020326"/>
              <a:gd name="connsiteX75" fmla="*/ 2957506 w 3889897"/>
              <a:gd name="connsiteY75" fmla="*/ 3555168 h 5020326"/>
              <a:gd name="connsiteX76" fmla="*/ 3010846 w 3889897"/>
              <a:gd name="connsiteY76" fmla="*/ 3539928 h 5020326"/>
              <a:gd name="connsiteX77" fmla="*/ 3109906 w 3889897"/>
              <a:gd name="connsiteY77" fmla="*/ 3570408 h 5020326"/>
              <a:gd name="connsiteX78" fmla="*/ 3140386 w 3889897"/>
              <a:gd name="connsiteY78" fmla="*/ 3631368 h 5020326"/>
              <a:gd name="connsiteX79" fmla="*/ 3117526 w 3889897"/>
              <a:gd name="connsiteY79" fmla="*/ 3738048 h 5020326"/>
              <a:gd name="connsiteX80" fmla="*/ 3125146 w 3889897"/>
              <a:gd name="connsiteY80" fmla="*/ 4103808 h 5020326"/>
              <a:gd name="connsiteX81" fmla="*/ 3163246 w 3889897"/>
              <a:gd name="connsiteY81" fmla="*/ 4157148 h 5020326"/>
              <a:gd name="connsiteX82" fmla="*/ 3201346 w 3889897"/>
              <a:gd name="connsiteY82" fmla="*/ 4164768 h 5020326"/>
              <a:gd name="connsiteX83" fmla="*/ 3231826 w 3889897"/>
              <a:gd name="connsiteY83" fmla="*/ 4172388 h 5020326"/>
              <a:gd name="connsiteX84" fmla="*/ 3285166 w 3889897"/>
              <a:gd name="connsiteY84" fmla="*/ 4294308 h 5020326"/>
              <a:gd name="connsiteX85" fmla="*/ 3300406 w 3889897"/>
              <a:gd name="connsiteY85" fmla="*/ 4347648 h 5020326"/>
              <a:gd name="connsiteX86" fmla="*/ 3330886 w 3889897"/>
              <a:gd name="connsiteY86" fmla="*/ 4408608 h 5020326"/>
              <a:gd name="connsiteX87" fmla="*/ 3551866 w 3889897"/>
              <a:gd name="connsiteY87" fmla="*/ 4644828 h 5020326"/>
              <a:gd name="connsiteX88" fmla="*/ 3889897 w 3889897"/>
              <a:gd name="connsiteY88" fmla="*/ 5020326 h 5020326"/>
              <a:gd name="connsiteX0" fmla="*/ 712990 w 3889897"/>
              <a:gd name="connsiteY0" fmla="*/ 5019479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51566 w 3889897"/>
              <a:gd name="connsiteY6" fmla="*/ 3699948 h 5020326"/>
              <a:gd name="connsiteX7" fmla="*/ 1143946 w 3889897"/>
              <a:gd name="connsiteY7" fmla="*/ 3669468 h 5020326"/>
              <a:gd name="connsiteX8" fmla="*/ 1067746 w 3889897"/>
              <a:gd name="connsiteY8" fmla="*/ 3661848 h 5020326"/>
              <a:gd name="connsiteX9" fmla="*/ 938206 w 3889897"/>
              <a:gd name="connsiteY9" fmla="*/ 3669468 h 5020326"/>
              <a:gd name="connsiteX10" fmla="*/ 831526 w 3889897"/>
              <a:gd name="connsiteY10" fmla="*/ 3692328 h 5020326"/>
              <a:gd name="connsiteX11" fmla="*/ 610546 w 3889897"/>
              <a:gd name="connsiteY11" fmla="*/ 3738048 h 5020326"/>
              <a:gd name="connsiteX12" fmla="*/ 389566 w 3889897"/>
              <a:gd name="connsiteY12" fmla="*/ 3638988 h 5020326"/>
              <a:gd name="connsiteX13" fmla="*/ 381946 w 3889897"/>
              <a:gd name="connsiteY13" fmla="*/ 3326568 h 5020326"/>
              <a:gd name="connsiteX14" fmla="*/ 420046 w 3889897"/>
              <a:gd name="connsiteY14" fmla="*/ 3227508 h 5020326"/>
              <a:gd name="connsiteX15" fmla="*/ 389566 w 3889897"/>
              <a:gd name="connsiteY15" fmla="*/ 3166548 h 5020326"/>
              <a:gd name="connsiteX16" fmla="*/ 351466 w 3889897"/>
              <a:gd name="connsiteY16" fmla="*/ 3105588 h 5020326"/>
              <a:gd name="connsiteX17" fmla="*/ 397186 w 3889897"/>
              <a:gd name="connsiteY17" fmla="*/ 3021768 h 5020326"/>
              <a:gd name="connsiteX18" fmla="*/ 488626 w 3889897"/>
              <a:gd name="connsiteY18" fmla="*/ 2998908 h 5020326"/>
              <a:gd name="connsiteX19" fmla="*/ 471956 w 3889897"/>
              <a:gd name="connsiteY19" fmla="*/ 2942709 h 5020326"/>
              <a:gd name="connsiteX20" fmla="*/ 435286 w 3889897"/>
              <a:gd name="connsiteY20" fmla="*/ 2930328 h 5020326"/>
              <a:gd name="connsiteX21" fmla="*/ 389566 w 3889897"/>
              <a:gd name="connsiteY21" fmla="*/ 2930328 h 5020326"/>
              <a:gd name="connsiteX22" fmla="*/ 314000 w 3889897"/>
              <a:gd name="connsiteY22" fmla="*/ 2893495 h 5020326"/>
              <a:gd name="connsiteX23" fmla="*/ 320986 w 3889897"/>
              <a:gd name="connsiteY23" fmla="*/ 2846508 h 5020326"/>
              <a:gd name="connsiteX24" fmla="*/ 328606 w 3889897"/>
              <a:gd name="connsiteY24" fmla="*/ 2793168 h 5020326"/>
              <a:gd name="connsiteX25" fmla="*/ 313366 w 3889897"/>
              <a:gd name="connsiteY25" fmla="*/ 2732208 h 5020326"/>
              <a:gd name="connsiteX26" fmla="*/ 267646 w 3889897"/>
              <a:gd name="connsiteY26" fmla="*/ 2671248 h 5020326"/>
              <a:gd name="connsiteX27" fmla="*/ 176206 w 3889897"/>
              <a:gd name="connsiteY27" fmla="*/ 2656008 h 5020326"/>
              <a:gd name="connsiteX28" fmla="*/ 54286 w 3889897"/>
              <a:gd name="connsiteY28" fmla="*/ 2610288 h 5020326"/>
              <a:gd name="connsiteX29" fmla="*/ 7931 w 3889897"/>
              <a:gd name="connsiteY29" fmla="*/ 2563298 h 5020326"/>
              <a:gd name="connsiteX30" fmla="*/ 8566 w 3889897"/>
              <a:gd name="connsiteY30" fmla="*/ 2488368 h 5020326"/>
              <a:gd name="connsiteX31" fmla="*/ 92386 w 3889897"/>
              <a:gd name="connsiteY31" fmla="*/ 2335968 h 5020326"/>
              <a:gd name="connsiteX32" fmla="*/ 221926 w 3889897"/>
              <a:gd name="connsiteY32" fmla="*/ 2175948 h 5020326"/>
              <a:gd name="connsiteX33" fmla="*/ 282886 w 3889897"/>
              <a:gd name="connsiteY33" fmla="*/ 2084508 h 5020326"/>
              <a:gd name="connsiteX34" fmla="*/ 328606 w 3889897"/>
              <a:gd name="connsiteY34" fmla="*/ 1977828 h 5020326"/>
              <a:gd name="connsiteX35" fmla="*/ 359086 w 3889897"/>
              <a:gd name="connsiteY35" fmla="*/ 1871148 h 5020326"/>
              <a:gd name="connsiteX36" fmla="*/ 374326 w 3889897"/>
              <a:gd name="connsiteY36" fmla="*/ 1810188 h 5020326"/>
              <a:gd name="connsiteX37" fmla="*/ 343846 w 3889897"/>
              <a:gd name="connsiteY37" fmla="*/ 1756848 h 5020326"/>
              <a:gd name="connsiteX38" fmla="*/ 328606 w 3889897"/>
              <a:gd name="connsiteY38" fmla="*/ 1680648 h 5020326"/>
              <a:gd name="connsiteX39" fmla="*/ 412426 w 3889897"/>
              <a:gd name="connsiteY39" fmla="*/ 1474908 h 5020326"/>
              <a:gd name="connsiteX40" fmla="*/ 442906 w 3889897"/>
              <a:gd name="connsiteY40" fmla="*/ 1307268 h 5020326"/>
              <a:gd name="connsiteX41" fmla="*/ 465766 w 3889897"/>
              <a:gd name="connsiteY41" fmla="*/ 1192968 h 5020326"/>
              <a:gd name="connsiteX42" fmla="*/ 503866 w 3889897"/>
              <a:gd name="connsiteY42" fmla="*/ 1055808 h 5020326"/>
              <a:gd name="connsiteX43" fmla="*/ 557206 w 3889897"/>
              <a:gd name="connsiteY43" fmla="*/ 888168 h 5020326"/>
              <a:gd name="connsiteX44" fmla="*/ 503866 w 3889897"/>
              <a:gd name="connsiteY44" fmla="*/ 888168 h 5020326"/>
              <a:gd name="connsiteX45" fmla="*/ 412426 w 3889897"/>
              <a:gd name="connsiteY45" fmla="*/ 834828 h 5020326"/>
              <a:gd name="connsiteX46" fmla="*/ 328606 w 3889897"/>
              <a:gd name="connsiteY46" fmla="*/ 789108 h 5020326"/>
              <a:gd name="connsiteX47" fmla="*/ 260026 w 3889897"/>
              <a:gd name="connsiteY47" fmla="*/ 773868 h 5020326"/>
              <a:gd name="connsiteX48" fmla="*/ 214306 w 3889897"/>
              <a:gd name="connsiteY48" fmla="*/ 751008 h 5020326"/>
              <a:gd name="connsiteX49" fmla="*/ 260026 w 3889897"/>
              <a:gd name="connsiteY49" fmla="*/ 674808 h 5020326"/>
              <a:gd name="connsiteX50" fmla="*/ 374326 w 3889897"/>
              <a:gd name="connsiteY50" fmla="*/ 606228 h 5020326"/>
              <a:gd name="connsiteX51" fmla="*/ 557206 w 3889897"/>
              <a:gd name="connsiteY51" fmla="*/ 507168 h 5020326"/>
              <a:gd name="connsiteX52" fmla="*/ 656266 w 3889897"/>
              <a:gd name="connsiteY52" fmla="*/ 423348 h 5020326"/>
              <a:gd name="connsiteX53" fmla="*/ 892486 w 3889897"/>
              <a:gd name="connsiteY53" fmla="*/ 232848 h 5020326"/>
              <a:gd name="connsiteX54" fmla="*/ 1174426 w 3889897"/>
              <a:gd name="connsiteY54" fmla="*/ 80448 h 5020326"/>
              <a:gd name="connsiteX55" fmla="*/ 1593526 w 3889897"/>
              <a:gd name="connsiteY55" fmla="*/ 11868 h 5020326"/>
              <a:gd name="connsiteX56" fmla="*/ 1944046 w 3889897"/>
              <a:gd name="connsiteY56" fmla="*/ 4248 h 5020326"/>
              <a:gd name="connsiteX57" fmla="*/ 2172646 w 3889897"/>
              <a:gd name="connsiteY57" fmla="*/ 4248 h 5020326"/>
              <a:gd name="connsiteX58" fmla="*/ 2393626 w 3889897"/>
              <a:gd name="connsiteY58" fmla="*/ 57588 h 5020326"/>
              <a:gd name="connsiteX59" fmla="*/ 2667946 w 3889897"/>
              <a:gd name="connsiteY59" fmla="*/ 133788 h 5020326"/>
              <a:gd name="connsiteX60" fmla="*/ 2820346 w 3889897"/>
              <a:gd name="connsiteY60" fmla="*/ 202368 h 5020326"/>
              <a:gd name="connsiteX61" fmla="*/ 3102286 w 3889897"/>
              <a:gd name="connsiteY61" fmla="*/ 400488 h 5020326"/>
              <a:gd name="connsiteX62" fmla="*/ 3285166 w 3889897"/>
              <a:gd name="connsiteY62" fmla="*/ 651948 h 5020326"/>
              <a:gd name="connsiteX63" fmla="*/ 3407086 w 3889897"/>
              <a:gd name="connsiteY63" fmla="*/ 918648 h 5020326"/>
              <a:gd name="connsiteX64" fmla="*/ 3475666 w 3889897"/>
              <a:gd name="connsiteY64" fmla="*/ 1238688 h 5020326"/>
              <a:gd name="connsiteX65" fmla="*/ 3506146 w 3889897"/>
              <a:gd name="connsiteY65" fmla="*/ 1543488 h 5020326"/>
              <a:gd name="connsiteX66" fmla="*/ 3506146 w 3889897"/>
              <a:gd name="connsiteY66" fmla="*/ 1962588 h 5020326"/>
              <a:gd name="connsiteX67" fmla="*/ 3338506 w 3889897"/>
              <a:gd name="connsiteY67" fmla="*/ 2305488 h 5020326"/>
              <a:gd name="connsiteX68" fmla="*/ 3254686 w 3889897"/>
              <a:gd name="connsiteY68" fmla="*/ 2473128 h 5020326"/>
              <a:gd name="connsiteX69" fmla="*/ 3132766 w 3889897"/>
              <a:gd name="connsiteY69" fmla="*/ 2663628 h 5020326"/>
              <a:gd name="connsiteX70" fmla="*/ 3071806 w 3889897"/>
              <a:gd name="connsiteY70" fmla="*/ 2838888 h 5020326"/>
              <a:gd name="connsiteX71" fmla="*/ 3064186 w 3889897"/>
              <a:gd name="connsiteY71" fmla="*/ 2915088 h 5020326"/>
              <a:gd name="connsiteX72" fmla="*/ 3018466 w 3889897"/>
              <a:gd name="connsiteY72" fmla="*/ 3014148 h 5020326"/>
              <a:gd name="connsiteX73" fmla="*/ 2980366 w 3889897"/>
              <a:gd name="connsiteY73" fmla="*/ 3082728 h 5020326"/>
              <a:gd name="connsiteX74" fmla="*/ 2957506 w 3889897"/>
              <a:gd name="connsiteY74" fmla="*/ 3120828 h 5020326"/>
              <a:gd name="connsiteX75" fmla="*/ 2957506 w 3889897"/>
              <a:gd name="connsiteY75" fmla="*/ 3555168 h 5020326"/>
              <a:gd name="connsiteX76" fmla="*/ 3010846 w 3889897"/>
              <a:gd name="connsiteY76" fmla="*/ 3539928 h 5020326"/>
              <a:gd name="connsiteX77" fmla="*/ 3109906 w 3889897"/>
              <a:gd name="connsiteY77" fmla="*/ 3570408 h 5020326"/>
              <a:gd name="connsiteX78" fmla="*/ 3140386 w 3889897"/>
              <a:gd name="connsiteY78" fmla="*/ 3631368 h 5020326"/>
              <a:gd name="connsiteX79" fmla="*/ 3117526 w 3889897"/>
              <a:gd name="connsiteY79" fmla="*/ 3738048 h 5020326"/>
              <a:gd name="connsiteX80" fmla="*/ 3125146 w 3889897"/>
              <a:gd name="connsiteY80" fmla="*/ 4103808 h 5020326"/>
              <a:gd name="connsiteX81" fmla="*/ 3201346 w 3889897"/>
              <a:gd name="connsiteY81" fmla="*/ 4164768 h 5020326"/>
              <a:gd name="connsiteX82" fmla="*/ 3231826 w 3889897"/>
              <a:gd name="connsiteY82" fmla="*/ 4172388 h 5020326"/>
              <a:gd name="connsiteX83" fmla="*/ 3285166 w 3889897"/>
              <a:gd name="connsiteY83" fmla="*/ 4294308 h 5020326"/>
              <a:gd name="connsiteX84" fmla="*/ 3300406 w 3889897"/>
              <a:gd name="connsiteY84" fmla="*/ 4347648 h 5020326"/>
              <a:gd name="connsiteX85" fmla="*/ 3330886 w 3889897"/>
              <a:gd name="connsiteY85" fmla="*/ 4408608 h 5020326"/>
              <a:gd name="connsiteX86" fmla="*/ 3551866 w 3889897"/>
              <a:gd name="connsiteY86" fmla="*/ 4644828 h 5020326"/>
              <a:gd name="connsiteX87" fmla="*/ 3889897 w 3889897"/>
              <a:gd name="connsiteY87" fmla="*/ 5020326 h 5020326"/>
              <a:gd name="connsiteX0" fmla="*/ 712990 w 3889897"/>
              <a:gd name="connsiteY0" fmla="*/ 5019479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51566 w 3889897"/>
              <a:gd name="connsiteY6" fmla="*/ 3699948 h 5020326"/>
              <a:gd name="connsiteX7" fmla="*/ 1143946 w 3889897"/>
              <a:gd name="connsiteY7" fmla="*/ 3669468 h 5020326"/>
              <a:gd name="connsiteX8" fmla="*/ 1067746 w 3889897"/>
              <a:gd name="connsiteY8" fmla="*/ 3661848 h 5020326"/>
              <a:gd name="connsiteX9" fmla="*/ 938206 w 3889897"/>
              <a:gd name="connsiteY9" fmla="*/ 3669468 h 5020326"/>
              <a:gd name="connsiteX10" fmla="*/ 831526 w 3889897"/>
              <a:gd name="connsiteY10" fmla="*/ 3692328 h 5020326"/>
              <a:gd name="connsiteX11" fmla="*/ 610546 w 3889897"/>
              <a:gd name="connsiteY11" fmla="*/ 3738048 h 5020326"/>
              <a:gd name="connsiteX12" fmla="*/ 389566 w 3889897"/>
              <a:gd name="connsiteY12" fmla="*/ 3638988 h 5020326"/>
              <a:gd name="connsiteX13" fmla="*/ 381946 w 3889897"/>
              <a:gd name="connsiteY13" fmla="*/ 3326568 h 5020326"/>
              <a:gd name="connsiteX14" fmla="*/ 420046 w 3889897"/>
              <a:gd name="connsiteY14" fmla="*/ 3227508 h 5020326"/>
              <a:gd name="connsiteX15" fmla="*/ 389566 w 3889897"/>
              <a:gd name="connsiteY15" fmla="*/ 3166548 h 5020326"/>
              <a:gd name="connsiteX16" fmla="*/ 351466 w 3889897"/>
              <a:gd name="connsiteY16" fmla="*/ 3105588 h 5020326"/>
              <a:gd name="connsiteX17" fmla="*/ 397186 w 3889897"/>
              <a:gd name="connsiteY17" fmla="*/ 3021768 h 5020326"/>
              <a:gd name="connsiteX18" fmla="*/ 488626 w 3889897"/>
              <a:gd name="connsiteY18" fmla="*/ 2998908 h 5020326"/>
              <a:gd name="connsiteX19" fmla="*/ 471956 w 3889897"/>
              <a:gd name="connsiteY19" fmla="*/ 2942709 h 5020326"/>
              <a:gd name="connsiteX20" fmla="*/ 435286 w 3889897"/>
              <a:gd name="connsiteY20" fmla="*/ 2930328 h 5020326"/>
              <a:gd name="connsiteX21" fmla="*/ 389566 w 3889897"/>
              <a:gd name="connsiteY21" fmla="*/ 2930328 h 5020326"/>
              <a:gd name="connsiteX22" fmla="*/ 314000 w 3889897"/>
              <a:gd name="connsiteY22" fmla="*/ 2893495 h 5020326"/>
              <a:gd name="connsiteX23" fmla="*/ 320986 w 3889897"/>
              <a:gd name="connsiteY23" fmla="*/ 2846508 h 5020326"/>
              <a:gd name="connsiteX24" fmla="*/ 328606 w 3889897"/>
              <a:gd name="connsiteY24" fmla="*/ 2793168 h 5020326"/>
              <a:gd name="connsiteX25" fmla="*/ 313366 w 3889897"/>
              <a:gd name="connsiteY25" fmla="*/ 2732208 h 5020326"/>
              <a:gd name="connsiteX26" fmla="*/ 267646 w 3889897"/>
              <a:gd name="connsiteY26" fmla="*/ 2671248 h 5020326"/>
              <a:gd name="connsiteX27" fmla="*/ 176206 w 3889897"/>
              <a:gd name="connsiteY27" fmla="*/ 2656008 h 5020326"/>
              <a:gd name="connsiteX28" fmla="*/ 54286 w 3889897"/>
              <a:gd name="connsiteY28" fmla="*/ 2610288 h 5020326"/>
              <a:gd name="connsiteX29" fmla="*/ 7931 w 3889897"/>
              <a:gd name="connsiteY29" fmla="*/ 2563298 h 5020326"/>
              <a:gd name="connsiteX30" fmla="*/ 8566 w 3889897"/>
              <a:gd name="connsiteY30" fmla="*/ 2488368 h 5020326"/>
              <a:gd name="connsiteX31" fmla="*/ 92386 w 3889897"/>
              <a:gd name="connsiteY31" fmla="*/ 2335968 h 5020326"/>
              <a:gd name="connsiteX32" fmla="*/ 221926 w 3889897"/>
              <a:gd name="connsiteY32" fmla="*/ 2175948 h 5020326"/>
              <a:gd name="connsiteX33" fmla="*/ 282886 w 3889897"/>
              <a:gd name="connsiteY33" fmla="*/ 2084508 h 5020326"/>
              <a:gd name="connsiteX34" fmla="*/ 328606 w 3889897"/>
              <a:gd name="connsiteY34" fmla="*/ 1977828 h 5020326"/>
              <a:gd name="connsiteX35" fmla="*/ 359086 w 3889897"/>
              <a:gd name="connsiteY35" fmla="*/ 1871148 h 5020326"/>
              <a:gd name="connsiteX36" fmla="*/ 374326 w 3889897"/>
              <a:gd name="connsiteY36" fmla="*/ 1810188 h 5020326"/>
              <a:gd name="connsiteX37" fmla="*/ 343846 w 3889897"/>
              <a:gd name="connsiteY37" fmla="*/ 1756848 h 5020326"/>
              <a:gd name="connsiteX38" fmla="*/ 328606 w 3889897"/>
              <a:gd name="connsiteY38" fmla="*/ 1680648 h 5020326"/>
              <a:gd name="connsiteX39" fmla="*/ 412426 w 3889897"/>
              <a:gd name="connsiteY39" fmla="*/ 1474908 h 5020326"/>
              <a:gd name="connsiteX40" fmla="*/ 442906 w 3889897"/>
              <a:gd name="connsiteY40" fmla="*/ 1307268 h 5020326"/>
              <a:gd name="connsiteX41" fmla="*/ 465766 w 3889897"/>
              <a:gd name="connsiteY41" fmla="*/ 1192968 h 5020326"/>
              <a:gd name="connsiteX42" fmla="*/ 503866 w 3889897"/>
              <a:gd name="connsiteY42" fmla="*/ 1055808 h 5020326"/>
              <a:gd name="connsiteX43" fmla="*/ 557206 w 3889897"/>
              <a:gd name="connsiteY43" fmla="*/ 888168 h 5020326"/>
              <a:gd name="connsiteX44" fmla="*/ 503866 w 3889897"/>
              <a:gd name="connsiteY44" fmla="*/ 888168 h 5020326"/>
              <a:gd name="connsiteX45" fmla="*/ 412426 w 3889897"/>
              <a:gd name="connsiteY45" fmla="*/ 834828 h 5020326"/>
              <a:gd name="connsiteX46" fmla="*/ 328606 w 3889897"/>
              <a:gd name="connsiteY46" fmla="*/ 789108 h 5020326"/>
              <a:gd name="connsiteX47" fmla="*/ 260026 w 3889897"/>
              <a:gd name="connsiteY47" fmla="*/ 773868 h 5020326"/>
              <a:gd name="connsiteX48" fmla="*/ 214306 w 3889897"/>
              <a:gd name="connsiteY48" fmla="*/ 751008 h 5020326"/>
              <a:gd name="connsiteX49" fmla="*/ 260026 w 3889897"/>
              <a:gd name="connsiteY49" fmla="*/ 674808 h 5020326"/>
              <a:gd name="connsiteX50" fmla="*/ 374326 w 3889897"/>
              <a:gd name="connsiteY50" fmla="*/ 606228 h 5020326"/>
              <a:gd name="connsiteX51" fmla="*/ 557206 w 3889897"/>
              <a:gd name="connsiteY51" fmla="*/ 507168 h 5020326"/>
              <a:gd name="connsiteX52" fmla="*/ 656266 w 3889897"/>
              <a:gd name="connsiteY52" fmla="*/ 423348 h 5020326"/>
              <a:gd name="connsiteX53" fmla="*/ 892486 w 3889897"/>
              <a:gd name="connsiteY53" fmla="*/ 232848 h 5020326"/>
              <a:gd name="connsiteX54" fmla="*/ 1174426 w 3889897"/>
              <a:gd name="connsiteY54" fmla="*/ 80448 h 5020326"/>
              <a:gd name="connsiteX55" fmla="*/ 1593526 w 3889897"/>
              <a:gd name="connsiteY55" fmla="*/ 11868 h 5020326"/>
              <a:gd name="connsiteX56" fmla="*/ 1944046 w 3889897"/>
              <a:gd name="connsiteY56" fmla="*/ 4248 h 5020326"/>
              <a:gd name="connsiteX57" fmla="*/ 2172646 w 3889897"/>
              <a:gd name="connsiteY57" fmla="*/ 4248 h 5020326"/>
              <a:gd name="connsiteX58" fmla="*/ 2393626 w 3889897"/>
              <a:gd name="connsiteY58" fmla="*/ 57588 h 5020326"/>
              <a:gd name="connsiteX59" fmla="*/ 2667946 w 3889897"/>
              <a:gd name="connsiteY59" fmla="*/ 133788 h 5020326"/>
              <a:gd name="connsiteX60" fmla="*/ 2820346 w 3889897"/>
              <a:gd name="connsiteY60" fmla="*/ 202368 h 5020326"/>
              <a:gd name="connsiteX61" fmla="*/ 3102286 w 3889897"/>
              <a:gd name="connsiteY61" fmla="*/ 400488 h 5020326"/>
              <a:gd name="connsiteX62" fmla="*/ 3285166 w 3889897"/>
              <a:gd name="connsiteY62" fmla="*/ 651948 h 5020326"/>
              <a:gd name="connsiteX63" fmla="*/ 3407086 w 3889897"/>
              <a:gd name="connsiteY63" fmla="*/ 918648 h 5020326"/>
              <a:gd name="connsiteX64" fmla="*/ 3475666 w 3889897"/>
              <a:gd name="connsiteY64" fmla="*/ 1238688 h 5020326"/>
              <a:gd name="connsiteX65" fmla="*/ 3506146 w 3889897"/>
              <a:gd name="connsiteY65" fmla="*/ 1543488 h 5020326"/>
              <a:gd name="connsiteX66" fmla="*/ 3506146 w 3889897"/>
              <a:gd name="connsiteY66" fmla="*/ 1962588 h 5020326"/>
              <a:gd name="connsiteX67" fmla="*/ 3338506 w 3889897"/>
              <a:gd name="connsiteY67" fmla="*/ 2305488 h 5020326"/>
              <a:gd name="connsiteX68" fmla="*/ 3254686 w 3889897"/>
              <a:gd name="connsiteY68" fmla="*/ 2473128 h 5020326"/>
              <a:gd name="connsiteX69" fmla="*/ 3132766 w 3889897"/>
              <a:gd name="connsiteY69" fmla="*/ 2663628 h 5020326"/>
              <a:gd name="connsiteX70" fmla="*/ 3071806 w 3889897"/>
              <a:gd name="connsiteY70" fmla="*/ 2838888 h 5020326"/>
              <a:gd name="connsiteX71" fmla="*/ 3064186 w 3889897"/>
              <a:gd name="connsiteY71" fmla="*/ 2915088 h 5020326"/>
              <a:gd name="connsiteX72" fmla="*/ 3018466 w 3889897"/>
              <a:gd name="connsiteY72" fmla="*/ 3014148 h 5020326"/>
              <a:gd name="connsiteX73" fmla="*/ 2980366 w 3889897"/>
              <a:gd name="connsiteY73" fmla="*/ 3082728 h 5020326"/>
              <a:gd name="connsiteX74" fmla="*/ 2957506 w 3889897"/>
              <a:gd name="connsiteY74" fmla="*/ 3120828 h 5020326"/>
              <a:gd name="connsiteX75" fmla="*/ 2957506 w 3889897"/>
              <a:gd name="connsiteY75" fmla="*/ 3555168 h 5020326"/>
              <a:gd name="connsiteX76" fmla="*/ 3010846 w 3889897"/>
              <a:gd name="connsiteY76" fmla="*/ 3539928 h 5020326"/>
              <a:gd name="connsiteX77" fmla="*/ 3109906 w 3889897"/>
              <a:gd name="connsiteY77" fmla="*/ 3570408 h 5020326"/>
              <a:gd name="connsiteX78" fmla="*/ 3140386 w 3889897"/>
              <a:gd name="connsiteY78" fmla="*/ 3631368 h 5020326"/>
              <a:gd name="connsiteX79" fmla="*/ 3117526 w 3889897"/>
              <a:gd name="connsiteY79" fmla="*/ 3738048 h 5020326"/>
              <a:gd name="connsiteX80" fmla="*/ 3125146 w 3889897"/>
              <a:gd name="connsiteY80" fmla="*/ 4103808 h 5020326"/>
              <a:gd name="connsiteX81" fmla="*/ 3231826 w 3889897"/>
              <a:gd name="connsiteY81" fmla="*/ 4172388 h 5020326"/>
              <a:gd name="connsiteX82" fmla="*/ 3285166 w 3889897"/>
              <a:gd name="connsiteY82" fmla="*/ 4294308 h 5020326"/>
              <a:gd name="connsiteX83" fmla="*/ 3300406 w 3889897"/>
              <a:gd name="connsiteY83" fmla="*/ 4347648 h 5020326"/>
              <a:gd name="connsiteX84" fmla="*/ 3330886 w 3889897"/>
              <a:gd name="connsiteY84" fmla="*/ 4408608 h 5020326"/>
              <a:gd name="connsiteX85" fmla="*/ 3551866 w 3889897"/>
              <a:gd name="connsiteY85" fmla="*/ 4644828 h 5020326"/>
              <a:gd name="connsiteX86" fmla="*/ 3889897 w 3889897"/>
              <a:gd name="connsiteY86" fmla="*/ 5020326 h 5020326"/>
              <a:gd name="connsiteX0" fmla="*/ 712990 w 3889897"/>
              <a:gd name="connsiteY0" fmla="*/ 5019479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43946 w 3889897"/>
              <a:gd name="connsiteY6" fmla="*/ 3669468 h 5020326"/>
              <a:gd name="connsiteX7" fmla="*/ 1067746 w 3889897"/>
              <a:gd name="connsiteY7" fmla="*/ 3661848 h 5020326"/>
              <a:gd name="connsiteX8" fmla="*/ 938206 w 3889897"/>
              <a:gd name="connsiteY8" fmla="*/ 3669468 h 5020326"/>
              <a:gd name="connsiteX9" fmla="*/ 831526 w 3889897"/>
              <a:gd name="connsiteY9" fmla="*/ 3692328 h 5020326"/>
              <a:gd name="connsiteX10" fmla="*/ 610546 w 3889897"/>
              <a:gd name="connsiteY10" fmla="*/ 3738048 h 5020326"/>
              <a:gd name="connsiteX11" fmla="*/ 389566 w 3889897"/>
              <a:gd name="connsiteY11" fmla="*/ 3638988 h 5020326"/>
              <a:gd name="connsiteX12" fmla="*/ 381946 w 3889897"/>
              <a:gd name="connsiteY12" fmla="*/ 3326568 h 5020326"/>
              <a:gd name="connsiteX13" fmla="*/ 420046 w 3889897"/>
              <a:gd name="connsiteY13" fmla="*/ 3227508 h 5020326"/>
              <a:gd name="connsiteX14" fmla="*/ 389566 w 3889897"/>
              <a:gd name="connsiteY14" fmla="*/ 3166548 h 5020326"/>
              <a:gd name="connsiteX15" fmla="*/ 351466 w 3889897"/>
              <a:gd name="connsiteY15" fmla="*/ 3105588 h 5020326"/>
              <a:gd name="connsiteX16" fmla="*/ 397186 w 3889897"/>
              <a:gd name="connsiteY16" fmla="*/ 3021768 h 5020326"/>
              <a:gd name="connsiteX17" fmla="*/ 488626 w 3889897"/>
              <a:gd name="connsiteY17" fmla="*/ 2998908 h 5020326"/>
              <a:gd name="connsiteX18" fmla="*/ 471956 w 3889897"/>
              <a:gd name="connsiteY18" fmla="*/ 2942709 h 5020326"/>
              <a:gd name="connsiteX19" fmla="*/ 435286 w 3889897"/>
              <a:gd name="connsiteY19" fmla="*/ 2930328 h 5020326"/>
              <a:gd name="connsiteX20" fmla="*/ 389566 w 3889897"/>
              <a:gd name="connsiteY20" fmla="*/ 2930328 h 5020326"/>
              <a:gd name="connsiteX21" fmla="*/ 314000 w 3889897"/>
              <a:gd name="connsiteY21" fmla="*/ 2893495 h 5020326"/>
              <a:gd name="connsiteX22" fmla="*/ 320986 w 3889897"/>
              <a:gd name="connsiteY22" fmla="*/ 2846508 h 5020326"/>
              <a:gd name="connsiteX23" fmla="*/ 328606 w 3889897"/>
              <a:gd name="connsiteY23" fmla="*/ 2793168 h 5020326"/>
              <a:gd name="connsiteX24" fmla="*/ 313366 w 3889897"/>
              <a:gd name="connsiteY24" fmla="*/ 2732208 h 5020326"/>
              <a:gd name="connsiteX25" fmla="*/ 267646 w 3889897"/>
              <a:gd name="connsiteY25" fmla="*/ 2671248 h 5020326"/>
              <a:gd name="connsiteX26" fmla="*/ 176206 w 3889897"/>
              <a:gd name="connsiteY26" fmla="*/ 2656008 h 5020326"/>
              <a:gd name="connsiteX27" fmla="*/ 54286 w 3889897"/>
              <a:gd name="connsiteY27" fmla="*/ 2610288 h 5020326"/>
              <a:gd name="connsiteX28" fmla="*/ 7931 w 3889897"/>
              <a:gd name="connsiteY28" fmla="*/ 2563298 h 5020326"/>
              <a:gd name="connsiteX29" fmla="*/ 8566 w 3889897"/>
              <a:gd name="connsiteY29" fmla="*/ 2488368 h 5020326"/>
              <a:gd name="connsiteX30" fmla="*/ 92386 w 3889897"/>
              <a:gd name="connsiteY30" fmla="*/ 2335968 h 5020326"/>
              <a:gd name="connsiteX31" fmla="*/ 221926 w 3889897"/>
              <a:gd name="connsiteY31" fmla="*/ 2175948 h 5020326"/>
              <a:gd name="connsiteX32" fmla="*/ 282886 w 3889897"/>
              <a:gd name="connsiteY32" fmla="*/ 2084508 h 5020326"/>
              <a:gd name="connsiteX33" fmla="*/ 328606 w 3889897"/>
              <a:gd name="connsiteY33" fmla="*/ 1977828 h 5020326"/>
              <a:gd name="connsiteX34" fmla="*/ 359086 w 3889897"/>
              <a:gd name="connsiteY34" fmla="*/ 1871148 h 5020326"/>
              <a:gd name="connsiteX35" fmla="*/ 374326 w 3889897"/>
              <a:gd name="connsiteY35" fmla="*/ 1810188 h 5020326"/>
              <a:gd name="connsiteX36" fmla="*/ 343846 w 3889897"/>
              <a:gd name="connsiteY36" fmla="*/ 1756848 h 5020326"/>
              <a:gd name="connsiteX37" fmla="*/ 328606 w 3889897"/>
              <a:gd name="connsiteY37" fmla="*/ 1680648 h 5020326"/>
              <a:gd name="connsiteX38" fmla="*/ 412426 w 3889897"/>
              <a:gd name="connsiteY38" fmla="*/ 1474908 h 5020326"/>
              <a:gd name="connsiteX39" fmla="*/ 442906 w 3889897"/>
              <a:gd name="connsiteY39" fmla="*/ 1307268 h 5020326"/>
              <a:gd name="connsiteX40" fmla="*/ 465766 w 3889897"/>
              <a:gd name="connsiteY40" fmla="*/ 1192968 h 5020326"/>
              <a:gd name="connsiteX41" fmla="*/ 503866 w 3889897"/>
              <a:gd name="connsiteY41" fmla="*/ 1055808 h 5020326"/>
              <a:gd name="connsiteX42" fmla="*/ 557206 w 3889897"/>
              <a:gd name="connsiteY42" fmla="*/ 888168 h 5020326"/>
              <a:gd name="connsiteX43" fmla="*/ 503866 w 3889897"/>
              <a:gd name="connsiteY43" fmla="*/ 888168 h 5020326"/>
              <a:gd name="connsiteX44" fmla="*/ 412426 w 3889897"/>
              <a:gd name="connsiteY44" fmla="*/ 834828 h 5020326"/>
              <a:gd name="connsiteX45" fmla="*/ 328606 w 3889897"/>
              <a:gd name="connsiteY45" fmla="*/ 789108 h 5020326"/>
              <a:gd name="connsiteX46" fmla="*/ 260026 w 3889897"/>
              <a:gd name="connsiteY46" fmla="*/ 773868 h 5020326"/>
              <a:gd name="connsiteX47" fmla="*/ 214306 w 3889897"/>
              <a:gd name="connsiteY47" fmla="*/ 751008 h 5020326"/>
              <a:gd name="connsiteX48" fmla="*/ 260026 w 3889897"/>
              <a:gd name="connsiteY48" fmla="*/ 674808 h 5020326"/>
              <a:gd name="connsiteX49" fmla="*/ 374326 w 3889897"/>
              <a:gd name="connsiteY49" fmla="*/ 606228 h 5020326"/>
              <a:gd name="connsiteX50" fmla="*/ 557206 w 3889897"/>
              <a:gd name="connsiteY50" fmla="*/ 507168 h 5020326"/>
              <a:gd name="connsiteX51" fmla="*/ 656266 w 3889897"/>
              <a:gd name="connsiteY51" fmla="*/ 423348 h 5020326"/>
              <a:gd name="connsiteX52" fmla="*/ 892486 w 3889897"/>
              <a:gd name="connsiteY52" fmla="*/ 232848 h 5020326"/>
              <a:gd name="connsiteX53" fmla="*/ 1174426 w 3889897"/>
              <a:gd name="connsiteY53" fmla="*/ 80448 h 5020326"/>
              <a:gd name="connsiteX54" fmla="*/ 1593526 w 3889897"/>
              <a:gd name="connsiteY54" fmla="*/ 11868 h 5020326"/>
              <a:gd name="connsiteX55" fmla="*/ 1944046 w 3889897"/>
              <a:gd name="connsiteY55" fmla="*/ 4248 h 5020326"/>
              <a:gd name="connsiteX56" fmla="*/ 2172646 w 3889897"/>
              <a:gd name="connsiteY56" fmla="*/ 4248 h 5020326"/>
              <a:gd name="connsiteX57" fmla="*/ 2393626 w 3889897"/>
              <a:gd name="connsiteY57" fmla="*/ 57588 h 5020326"/>
              <a:gd name="connsiteX58" fmla="*/ 2667946 w 3889897"/>
              <a:gd name="connsiteY58" fmla="*/ 133788 h 5020326"/>
              <a:gd name="connsiteX59" fmla="*/ 2820346 w 3889897"/>
              <a:gd name="connsiteY59" fmla="*/ 202368 h 5020326"/>
              <a:gd name="connsiteX60" fmla="*/ 3102286 w 3889897"/>
              <a:gd name="connsiteY60" fmla="*/ 400488 h 5020326"/>
              <a:gd name="connsiteX61" fmla="*/ 3285166 w 3889897"/>
              <a:gd name="connsiteY61" fmla="*/ 651948 h 5020326"/>
              <a:gd name="connsiteX62" fmla="*/ 3407086 w 3889897"/>
              <a:gd name="connsiteY62" fmla="*/ 918648 h 5020326"/>
              <a:gd name="connsiteX63" fmla="*/ 3475666 w 3889897"/>
              <a:gd name="connsiteY63" fmla="*/ 1238688 h 5020326"/>
              <a:gd name="connsiteX64" fmla="*/ 3506146 w 3889897"/>
              <a:gd name="connsiteY64" fmla="*/ 1543488 h 5020326"/>
              <a:gd name="connsiteX65" fmla="*/ 3506146 w 3889897"/>
              <a:gd name="connsiteY65" fmla="*/ 1962588 h 5020326"/>
              <a:gd name="connsiteX66" fmla="*/ 3338506 w 3889897"/>
              <a:gd name="connsiteY66" fmla="*/ 2305488 h 5020326"/>
              <a:gd name="connsiteX67" fmla="*/ 3254686 w 3889897"/>
              <a:gd name="connsiteY67" fmla="*/ 2473128 h 5020326"/>
              <a:gd name="connsiteX68" fmla="*/ 3132766 w 3889897"/>
              <a:gd name="connsiteY68" fmla="*/ 2663628 h 5020326"/>
              <a:gd name="connsiteX69" fmla="*/ 3071806 w 3889897"/>
              <a:gd name="connsiteY69" fmla="*/ 2838888 h 5020326"/>
              <a:gd name="connsiteX70" fmla="*/ 3064186 w 3889897"/>
              <a:gd name="connsiteY70" fmla="*/ 2915088 h 5020326"/>
              <a:gd name="connsiteX71" fmla="*/ 3018466 w 3889897"/>
              <a:gd name="connsiteY71" fmla="*/ 3014148 h 5020326"/>
              <a:gd name="connsiteX72" fmla="*/ 2980366 w 3889897"/>
              <a:gd name="connsiteY72" fmla="*/ 3082728 h 5020326"/>
              <a:gd name="connsiteX73" fmla="*/ 2957506 w 3889897"/>
              <a:gd name="connsiteY73" fmla="*/ 3120828 h 5020326"/>
              <a:gd name="connsiteX74" fmla="*/ 2957506 w 3889897"/>
              <a:gd name="connsiteY74" fmla="*/ 3555168 h 5020326"/>
              <a:gd name="connsiteX75" fmla="*/ 3010846 w 3889897"/>
              <a:gd name="connsiteY75" fmla="*/ 3539928 h 5020326"/>
              <a:gd name="connsiteX76" fmla="*/ 3109906 w 3889897"/>
              <a:gd name="connsiteY76" fmla="*/ 3570408 h 5020326"/>
              <a:gd name="connsiteX77" fmla="*/ 3140386 w 3889897"/>
              <a:gd name="connsiteY77" fmla="*/ 3631368 h 5020326"/>
              <a:gd name="connsiteX78" fmla="*/ 3117526 w 3889897"/>
              <a:gd name="connsiteY78" fmla="*/ 3738048 h 5020326"/>
              <a:gd name="connsiteX79" fmla="*/ 3125146 w 3889897"/>
              <a:gd name="connsiteY79" fmla="*/ 4103808 h 5020326"/>
              <a:gd name="connsiteX80" fmla="*/ 3231826 w 3889897"/>
              <a:gd name="connsiteY80" fmla="*/ 4172388 h 5020326"/>
              <a:gd name="connsiteX81" fmla="*/ 3285166 w 3889897"/>
              <a:gd name="connsiteY81" fmla="*/ 4294308 h 5020326"/>
              <a:gd name="connsiteX82" fmla="*/ 3300406 w 3889897"/>
              <a:gd name="connsiteY82" fmla="*/ 4347648 h 5020326"/>
              <a:gd name="connsiteX83" fmla="*/ 3330886 w 3889897"/>
              <a:gd name="connsiteY83" fmla="*/ 4408608 h 5020326"/>
              <a:gd name="connsiteX84" fmla="*/ 3551866 w 3889897"/>
              <a:gd name="connsiteY84" fmla="*/ 4644828 h 5020326"/>
              <a:gd name="connsiteX85" fmla="*/ 3889897 w 3889897"/>
              <a:gd name="connsiteY85" fmla="*/ 5020326 h 5020326"/>
              <a:gd name="connsiteX0" fmla="*/ 712990 w 3889897"/>
              <a:gd name="connsiteY0" fmla="*/ 5019479 h 5020326"/>
              <a:gd name="connsiteX1" fmla="*/ 961066 w 3889897"/>
              <a:gd name="connsiteY1" fmla="*/ 4644828 h 5020326"/>
              <a:gd name="connsiteX2" fmla="*/ 1342066 w 3889897"/>
              <a:gd name="connsiteY2" fmla="*/ 4172388 h 5020326"/>
              <a:gd name="connsiteX3" fmla="*/ 1258246 w 3889897"/>
              <a:gd name="connsiteY3" fmla="*/ 4012368 h 5020326"/>
              <a:gd name="connsiteX4" fmla="*/ 1204906 w 3889897"/>
              <a:gd name="connsiteY4" fmla="*/ 3928548 h 5020326"/>
              <a:gd name="connsiteX5" fmla="*/ 1174426 w 3889897"/>
              <a:gd name="connsiteY5" fmla="*/ 3768528 h 5020326"/>
              <a:gd name="connsiteX6" fmla="*/ 1143946 w 3889897"/>
              <a:gd name="connsiteY6" fmla="*/ 3669468 h 5020326"/>
              <a:gd name="connsiteX7" fmla="*/ 1067746 w 3889897"/>
              <a:gd name="connsiteY7" fmla="*/ 3661848 h 5020326"/>
              <a:gd name="connsiteX8" fmla="*/ 938206 w 3889897"/>
              <a:gd name="connsiteY8" fmla="*/ 3669468 h 5020326"/>
              <a:gd name="connsiteX9" fmla="*/ 831526 w 3889897"/>
              <a:gd name="connsiteY9" fmla="*/ 3692328 h 5020326"/>
              <a:gd name="connsiteX10" fmla="*/ 610546 w 3889897"/>
              <a:gd name="connsiteY10" fmla="*/ 3738048 h 5020326"/>
              <a:gd name="connsiteX11" fmla="*/ 389566 w 3889897"/>
              <a:gd name="connsiteY11" fmla="*/ 3638988 h 5020326"/>
              <a:gd name="connsiteX12" fmla="*/ 381946 w 3889897"/>
              <a:gd name="connsiteY12" fmla="*/ 3326568 h 5020326"/>
              <a:gd name="connsiteX13" fmla="*/ 420046 w 3889897"/>
              <a:gd name="connsiteY13" fmla="*/ 3227508 h 5020326"/>
              <a:gd name="connsiteX14" fmla="*/ 389566 w 3889897"/>
              <a:gd name="connsiteY14" fmla="*/ 3166548 h 5020326"/>
              <a:gd name="connsiteX15" fmla="*/ 351466 w 3889897"/>
              <a:gd name="connsiteY15" fmla="*/ 3105588 h 5020326"/>
              <a:gd name="connsiteX16" fmla="*/ 397186 w 3889897"/>
              <a:gd name="connsiteY16" fmla="*/ 3021768 h 5020326"/>
              <a:gd name="connsiteX17" fmla="*/ 488626 w 3889897"/>
              <a:gd name="connsiteY17" fmla="*/ 2998908 h 5020326"/>
              <a:gd name="connsiteX18" fmla="*/ 471956 w 3889897"/>
              <a:gd name="connsiteY18" fmla="*/ 2942709 h 5020326"/>
              <a:gd name="connsiteX19" fmla="*/ 435286 w 3889897"/>
              <a:gd name="connsiteY19" fmla="*/ 2930328 h 5020326"/>
              <a:gd name="connsiteX20" fmla="*/ 389566 w 3889897"/>
              <a:gd name="connsiteY20" fmla="*/ 2930328 h 5020326"/>
              <a:gd name="connsiteX21" fmla="*/ 314000 w 3889897"/>
              <a:gd name="connsiteY21" fmla="*/ 2893495 h 5020326"/>
              <a:gd name="connsiteX22" fmla="*/ 320986 w 3889897"/>
              <a:gd name="connsiteY22" fmla="*/ 2846508 h 5020326"/>
              <a:gd name="connsiteX23" fmla="*/ 328606 w 3889897"/>
              <a:gd name="connsiteY23" fmla="*/ 2793168 h 5020326"/>
              <a:gd name="connsiteX24" fmla="*/ 313366 w 3889897"/>
              <a:gd name="connsiteY24" fmla="*/ 2732208 h 5020326"/>
              <a:gd name="connsiteX25" fmla="*/ 267646 w 3889897"/>
              <a:gd name="connsiteY25" fmla="*/ 2671248 h 5020326"/>
              <a:gd name="connsiteX26" fmla="*/ 176206 w 3889897"/>
              <a:gd name="connsiteY26" fmla="*/ 2656008 h 5020326"/>
              <a:gd name="connsiteX27" fmla="*/ 54286 w 3889897"/>
              <a:gd name="connsiteY27" fmla="*/ 2610288 h 5020326"/>
              <a:gd name="connsiteX28" fmla="*/ 7931 w 3889897"/>
              <a:gd name="connsiteY28" fmla="*/ 2563298 h 5020326"/>
              <a:gd name="connsiteX29" fmla="*/ 8566 w 3889897"/>
              <a:gd name="connsiteY29" fmla="*/ 2488368 h 5020326"/>
              <a:gd name="connsiteX30" fmla="*/ 92386 w 3889897"/>
              <a:gd name="connsiteY30" fmla="*/ 2335968 h 5020326"/>
              <a:gd name="connsiteX31" fmla="*/ 221926 w 3889897"/>
              <a:gd name="connsiteY31" fmla="*/ 2175948 h 5020326"/>
              <a:gd name="connsiteX32" fmla="*/ 282886 w 3889897"/>
              <a:gd name="connsiteY32" fmla="*/ 2084508 h 5020326"/>
              <a:gd name="connsiteX33" fmla="*/ 328606 w 3889897"/>
              <a:gd name="connsiteY33" fmla="*/ 1977828 h 5020326"/>
              <a:gd name="connsiteX34" fmla="*/ 359086 w 3889897"/>
              <a:gd name="connsiteY34" fmla="*/ 1871148 h 5020326"/>
              <a:gd name="connsiteX35" fmla="*/ 374326 w 3889897"/>
              <a:gd name="connsiteY35" fmla="*/ 1810188 h 5020326"/>
              <a:gd name="connsiteX36" fmla="*/ 343846 w 3889897"/>
              <a:gd name="connsiteY36" fmla="*/ 1756848 h 5020326"/>
              <a:gd name="connsiteX37" fmla="*/ 328606 w 3889897"/>
              <a:gd name="connsiteY37" fmla="*/ 1680648 h 5020326"/>
              <a:gd name="connsiteX38" fmla="*/ 412426 w 3889897"/>
              <a:gd name="connsiteY38" fmla="*/ 1474908 h 5020326"/>
              <a:gd name="connsiteX39" fmla="*/ 442906 w 3889897"/>
              <a:gd name="connsiteY39" fmla="*/ 1307268 h 5020326"/>
              <a:gd name="connsiteX40" fmla="*/ 465766 w 3889897"/>
              <a:gd name="connsiteY40" fmla="*/ 1192968 h 5020326"/>
              <a:gd name="connsiteX41" fmla="*/ 503866 w 3889897"/>
              <a:gd name="connsiteY41" fmla="*/ 1055808 h 5020326"/>
              <a:gd name="connsiteX42" fmla="*/ 557206 w 3889897"/>
              <a:gd name="connsiteY42" fmla="*/ 888168 h 5020326"/>
              <a:gd name="connsiteX43" fmla="*/ 503866 w 3889897"/>
              <a:gd name="connsiteY43" fmla="*/ 888168 h 5020326"/>
              <a:gd name="connsiteX44" fmla="*/ 412426 w 3889897"/>
              <a:gd name="connsiteY44" fmla="*/ 834828 h 5020326"/>
              <a:gd name="connsiteX45" fmla="*/ 328606 w 3889897"/>
              <a:gd name="connsiteY45" fmla="*/ 789108 h 5020326"/>
              <a:gd name="connsiteX46" fmla="*/ 260026 w 3889897"/>
              <a:gd name="connsiteY46" fmla="*/ 773868 h 5020326"/>
              <a:gd name="connsiteX47" fmla="*/ 214306 w 3889897"/>
              <a:gd name="connsiteY47" fmla="*/ 751008 h 5020326"/>
              <a:gd name="connsiteX48" fmla="*/ 260026 w 3889897"/>
              <a:gd name="connsiteY48" fmla="*/ 674808 h 5020326"/>
              <a:gd name="connsiteX49" fmla="*/ 374326 w 3889897"/>
              <a:gd name="connsiteY49" fmla="*/ 606228 h 5020326"/>
              <a:gd name="connsiteX50" fmla="*/ 557206 w 3889897"/>
              <a:gd name="connsiteY50" fmla="*/ 507168 h 5020326"/>
              <a:gd name="connsiteX51" fmla="*/ 656266 w 3889897"/>
              <a:gd name="connsiteY51" fmla="*/ 423348 h 5020326"/>
              <a:gd name="connsiteX52" fmla="*/ 892486 w 3889897"/>
              <a:gd name="connsiteY52" fmla="*/ 232848 h 5020326"/>
              <a:gd name="connsiteX53" fmla="*/ 1174426 w 3889897"/>
              <a:gd name="connsiteY53" fmla="*/ 80448 h 5020326"/>
              <a:gd name="connsiteX54" fmla="*/ 1593526 w 3889897"/>
              <a:gd name="connsiteY54" fmla="*/ 11868 h 5020326"/>
              <a:gd name="connsiteX55" fmla="*/ 1944046 w 3889897"/>
              <a:gd name="connsiteY55" fmla="*/ 4248 h 5020326"/>
              <a:gd name="connsiteX56" fmla="*/ 2172646 w 3889897"/>
              <a:gd name="connsiteY56" fmla="*/ 4248 h 5020326"/>
              <a:gd name="connsiteX57" fmla="*/ 2393626 w 3889897"/>
              <a:gd name="connsiteY57" fmla="*/ 57588 h 5020326"/>
              <a:gd name="connsiteX58" fmla="*/ 2667946 w 3889897"/>
              <a:gd name="connsiteY58" fmla="*/ 133788 h 5020326"/>
              <a:gd name="connsiteX59" fmla="*/ 2820346 w 3889897"/>
              <a:gd name="connsiteY59" fmla="*/ 202368 h 5020326"/>
              <a:gd name="connsiteX60" fmla="*/ 3102286 w 3889897"/>
              <a:gd name="connsiteY60" fmla="*/ 400488 h 5020326"/>
              <a:gd name="connsiteX61" fmla="*/ 3285166 w 3889897"/>
              <a:gd name="connsiteY61" fmla="*/ 651948 h 5020326"/>
              <a:gd name="connsiteX62" fmla="*/ 3407086 w 3889897"/>
              <a:gd name="connsiteY62" fmla="*/ 918648 h 5020326"/>
              <a:gd name="connsiteX63" fmla="*/ 3475666 w 3889897"/>
              <a:gd name="connsiteY63" fmla="*/ 1238688 h 5020326"/>
              <a:gd name="connsiteX64" fmla="*/ 3506146 w 3889897"/>
              <a:gd name="connsiteY64" fmla="*/ 1543488 h 5020326"/>
              <a:gd name="connsiteX65" fmla="*/ 3506146 w 3889897"/>
              <a:gd name="connsiteY65" fmla="*/ 1962588 h 5020326"/>
              <a:gd name="connsiteX66" fmla="*/ 3338506 w 3889897"/>
              <a:gd name="connsiteY66" fmla="*/ 2305488 h 5020326"/>
              <a:gd name="connsiteX67" fmla="*/ 3254686 w 3889897"/>
              <a:gd name="connsiteY67" fmla="*/ 2473128 h 5020326"/>
              <a:gd name="connsiteX68" fmla="*/ 3132766 w 3889897"/>
              <a:gd name="connsiteY68" fmla="*/ 2663628 h 5020326"/>
              <a:gd name="connsiteX69" fmla="*/ 3071806 w 3889897"/>
              <a:gd name="connsiteY69" fmla="*/ 2838888 h 5020326"/>
              <a:gd name="connsiteX70" fmla="*/ 3064186 w 3889897"/>
              <a:gd name="connsiteY70" fmla="*/ 2915088 h 5020326"/>
              <a:gd name="connsiteX71" fmla="*/ 3018466 w 3889897"/>
              <a:gd name="connsiteY71" fmla="*/ 3014148 h 5020326"/>
              <a:gd name="connsiteX72" fmla="*/ 2980366 w 3889897"/>
              <a:gd name="connsiteY72" fmla="*/ 3082728 h 5020326"/>
              <a:gd name="connsiteX73" fmla="*/ 2957506 w 3889897"/>
              <a:gd name="connsiteY73" fmla="*/ 3120828 h 5020326"/>
              <a:gd name="connsiteX74" fmla="*/ 2957506 w 3889897"/>
              <a:gd name="connsiteY74" fmla="*/ 3555168 h 5020326"/>
              <a:gd name="connsiteX75" fmla="*/ 3010846 w 3889897"/>
              <a:gd name="connsiteY75" fmla="*/ 3539928 h 5020326"/>
              <a:gd name="connsiteX76" fmla="*/ 3109906 w 3889897"/>
              <a:gd name="connsiteY76" fmla="*/ 3570408 h 5020326"/>
              <a:gd name="connsiteX77" fmla="*/ 3140386 w 3889897"/>
              <a:gd name="connsiteY77" fmla="*/ 3631368 h 5020326"/>
              <a:gd name="connsiteX78" fmla="*/ 3117526 w 3889897"/>
              <a:gd name="connsiteY78" fmla="*/ 3738048 h 5020326"/>
              <a:gd name="connsiteX79" fmla="*/ 3125146 w 3889897"/>
              <a:gd name="connsiteY79" fmla="*/ 4103808 h 5020326"/>
              <a:gd name="connsiteX80" fmla="*/ 3231826 w 3889897"/>
              <a:gd name="connsiteY80" fmla="*/ 4172388 h 5020326"/>
              <a:gd name="connsiteX81" fmla="*/ 3285166 w 3889897"/>
              <a:gd name="connsiteY81" fmla="*/ 4294308 h 5020326"/>
              <a:gd name="connsiteX82" fmla="*/ 3330886 w 3889897"/>
              <a:gd name="connsiteY82" fmla="*/ 4408608 h 5020326"/>
              <a:gd name="connsiteX83" fmla="*/ 3551866 w 3889897"/>
              <a:gd name="connsiteY83" fmla="*/ 4644828 h 5020326"/>
              <a:gd name="connsiteX84" fmla="*/ 3889897 w 3889897"/>
              <a:gd name="connsiteY84" fmla="*/ 5020326 h 502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889897" h="5020326">
                <a:moveTo>
                  <a:pt x="712990" y="5019479"/>
                </a:moveTo>
                <a:cubicBezTo>
                  <a:pt x="766965" y="4944867"/>
                  <a:pt x="856220" y="4786010"/>
                  <a:pt x="961066" y="4644828"/>
                </a:cubicBezTo>
                <a:cubicBezTo>
                  <a:pt x="1065912" y="4503646"/>
                  <a:pt x="1292536" y="4277798"/>
                  <a:pt x="1342066" y="4172388"/>
                </a:cubicBezTo>
                <a:cubicBezTo>
                  <a:pt x="1391596" y="4066978"/>
                  <a:pt x="1281106" y="4053008"/>
                  <a:pt x="1258246" y="4012368"/>
                </a:cubicBezTo>
                <a:cubicBezTo>
                  <a:pt x="1235386" y="3971728"/>
                  <a:pt x="1218876" y="3969188"/>
                  <a:pt x="1204906" y="3928548"/>
                </a:cubicBezTo>
                <a:cubicBezTo>
                  <a:pt x="1190936" y="3887908"/>
                  <a:pt x="1184586" y="3811708"/>
                  <a:pt x="1174426" y="3768528"/>
                </a:cubicBezTo>
                <a:cubicBezTo>
                  <a:pt x="1164266" y="3725348"/>
                  <a:pt x="1161726" y="3687248"/>
                  <a:pt x="1143946" y="3669468"/>
                </a:cubicBezTo>
                <a:cubicBezTo>
                  <a:pt x="1126166" y="3651688"/>
                  <a:pt x="1102036" y="3661848"/>
                  <a:pt x="1067746" y="3661848"/>
                </a:cubicBezTo>
                <a:cubicBezTo>
                  <a:pt x="1033456" y="3661848"/>
                  <a:pt x="977576" y="3664388"/>
                  <a:pt x="938206" y="3669468"/>
                </a:cubicBezTo>
                <a:cubicBezTo>
                  <a:pt x="898836" y="3674548"/>
                  <a:pt x="831526" y="3692328"/>
                  <a:pt x="831526" y="3692328"/>
                </a:cubicBezTo>
                <a:cubicBezTo>
                  <a:pt x="776916" y="3703758"/>
                  <a:pt x="684206" y="3746938"/>
                  <a:pt x="610546" y="3738048"/>
                </a:cubicBezTo>
                <a:cubicBezTo>
                  <a:pt x="536886" y="3729158"/>
                  <a:pt x="427666" y="3707568"/>
                  <a:pt x="389566" y="3638988"/>
                </a:cubicBezTo>
                <a:cubicBezTo>
                  <a:pt x="351466" y="3570408"/>
                  <a:pt x="376866" y="3395148"/>
                  <a:pt x="381946" y="3326568"/>
                </a:cubicBezTo>
                <a:cubicBezTo>
                  <a:pt x="387026" y="3257988"/>
                  <a:pt x="418776" y="3254178"/>
                  <a:pt x="420046" y="3227508"/>
                </a:cubicBezTo>
                <a:cubicBezTo>
                  <a:pt x="421316" y="3200838"/>
                  <a:pt x="400996" y="3186868"/>
                  <a:pt x="389566" y="3166548"/>
                </a:cubicBezTo>
                <a:cubicBezTo>
                  <a:pt x="378136" y="3146228"/>
                  <a:pt x="350196" y="3129718"/>
                  <a:pt x="351466" y="3105588"/>
                </a:cubicBezTo>
                <a:cubicBezTo>
                  <a:pt x="352736" y="3081458"/>
                  <a:pt x="374326" y="3039548"/>
                  <a:pt x="397186" y="3021768"/>
                </a:cubicBezTo>
                <a:cubicBezTo>
                  <a:pt x="420046" y="3003988"/>
                  <a:pt x="476164" y="3012084"/>
                  <a:pt x="488626" y="2998908"/>
                </a:cubicBezTo>
                <a:cubicBezTo>
                  <a:pt x="501088" y="2985732"/>
                  <a:pt x="480846" y="2954139"/>
                  <a:pt x="471956" y="2942709"/>
                </a:cubicBezTo>
                <a:cubicBezTo>
                  <a:pt x="463066" y="2931279"/>
                  <a:pt x="449018" y="2932392"/>
                  <a:pt x="435286" y="2930328"/>
                </a:cubicBezTo>
                <a:cubicBezTo>
                  <a:pt x="421554" y="2928265"/>
                  <a:pt x="409780" y="2936467"/>
                  <a:pt x="389566" y="2930328"/>
                </a:cubicBezTo>
                <a:cubicBezTo>
                  <a:pt x="369352" y="2924189"/>
                  <a:pt x="325430" y="2907465"/>
                  <a:pt x="314000" y="2893495"/>
                </a:cubicBezTo>
                <a:cubicBezTo>
                  <a:pt x="302570" y="2879525"/>
                  <a:pt x="318552" y="2863229"/>
                  <a:pt x="320986" y="2846508"/>
                </a:cubicBezTo>
                <a:cubicBezTo>
                  <a:pt x="323420" y="2829787"/>
                  <a:pt x="329876" y="2812218"/>
                  <a:pt x="328606" y="2793168"/>
                </a:cubicBezTo>
                <a:cubicBezTo>
                  <a:pt x="327336" y="2774118"/>
                  <a:pt x="323526" y="2752528"/>
                  <a:pt x="313366" y="2732208"/>
                </a:cubicBezTo>
                <a:cubicBezTo>
                  <a:pt x="303206" y="2711888"/>
                  <a:pt x="290506" y="2683948"/>
                  <a:pt x="267646" y="2671248"/>
                </a:cubicBezTo>
                <a:cubicBezTo>
                  <a:pt x="244786" y="2658548"/>
                  <a:pt x="211766" y="2666168"/>
                  <a:pt x="176206" y="2656008"/>
                </a:cubicBezTo>
                <a:cubicBezTo>
                  <a:pt x="140646" y="2645848"/>
                  <a:pt x="82332" y="2625740"/>
                  <a:pt x="54286" y="2610288"/>
                </a:cubicBezTo>
                <a:cubicBezTo>
                  <a:pt x="26240" y="2594836"/>
                  <a:pt x="15551" y="2583618"/>
                  <a:pt x="7931" y="2563298"/>
                </a:cubicBezTo>
                <a:cubicBezTo>
                  <a:pt x="311" y="2542978"/>
                  <a:pt x="-5510" y="2526256"/>
                  <a:pt x="8566" y="2488368"/>
                </a:cubicBezTo>
                <a:cubicBezTo>
                  <a:pt x="22642" y="2450480"/>
                  <a:pt x="56826" y="2388038"/>
                  <a:pt x="92386" y="2335968"/>
                </a:cubicBezTo>
                <a:cubicBezTo>
                  <a:pt x="127946" y="2283898"/>
                  <a:pt x="190176" y="2217858"/>
                  <a:pt x="221926" y="2175948"/>
                </a:cubicBezTo>
                <a:cubicBezTo>
                  <a:pt x="253676" y="2134038"/>
                  <a:pt x="265106" y="2117528"/>
                  <a:pt x="282886" y="2084508"/>
                </a:cubicBezTo>
                <a:cubicBezTo>
                  <a:pt x="300666" y="2051488"/>
                  <a:pt x="315906" y="2013388"/>
                  <a:pt x="328606" y="1977828"/>
                </a:cubicBezTo>
                <a:cubicBezTo>
                  <a:pt x="341306" y="1942268"/>
                  <a:pt x="351466" y="1899088"/>
                  <a:pt x="359086" y="1871148"/>
                </a:cubicBezTo>
                <a:cubicBezTo>
                  <a:pt x="366706" y="1843208"/>
                  <a:pt x="376866" y="1829238"/>
                  <a:pt x="374326" y="1810188"/>
                </a:cubicBezTo>
                <a:cubicBezTo>
                  <a:pt x="371786" y="1791138"/>
                  <a:pt x="351466" y="1778438"/>
                  <a:pt x="343846" y="1756848"/>
                </a:cubicBezTo>
                <a:cubicBezTo>
                  <a:pt x="336226" y="1735258"/>
                  <a:pt x="317176" y="1727638"/>
                  <a:pt x="328606" y="1680648"/>
                </a:cubicBezTo>
                <a:cubicBezTo>
                  <a:pt x="340036" y="1633658"/>
                  <a:pt x="393376" y="1537138"/>
                  <a:pt x="412426" y="1474908"/>
                </a:cubicBezTo>
                <a:cubicBezTo>
                  <a:pt x="431476" y="1412678"/>
                  <a:pt x="434016" y="1354258"/>
                  <a:pt x="442906" y="1307268"/>
                </a:cubicBezTo>
                <a:cubicBezTo>
                  <a:pt x="451796" y="1260278"/>
                  <a:pt x="455606" y="1234878"/>
                  <a:pt x="465766" y="1192968"/>
                </a:cubicBezTo>
                <a:cubicBezTo>
                  <a:pt x="475926" y="1151058"/>
                  <a:pt x="488626" y="1106608"/>
                  <a:pt x="503866" y="1055808"/>
                </a:cubicBezTo>
                <a:cubicBezTo>
                  <a:pt x="519106" y="1005008"/>
                  <a:pt x="557206" y="916108"/>
                  <a:pt x="557206" y="888168"/>
                </a:cubicBezTo>
                <a:cubicBezTo>
                  <a:pt x="557206" y="860228"/>
                  <a:pt x="527996" y="897058"/>
                  <a:pt x="503866" y="888168"/>
                </a:cubicBezTo>
                <a:cubicBezTo>
                  <a:pt x="479736" y="879278"/>
                  <a:pt x="441636" y="851338"/>
                  <a:pt x="412426" y="834828"/>
                </a:cubicBezTo>
                <a:cubicBezTo>
                  <a:pt x="383216" y="818318"/>
                  <a:pt x="354006" y="799268"/>
                  <a:pt x="328606" y="789108"/>
                </a:cubicBezTo>
                <a:cubicBezTo>
                  <a:pt x="303206" y="778948"/>
                  <a:pt x="279076" y="780218"/>
                  <a:pt x="260026" y="773868"/>
                </a:cubicBezTo>
                <a:cubicBezTo>
                  <a:pt x="240976" y="767518"/>
                  <a:pt x="214306" y="767518"/>
                  <a:pt x="214306" y="751008"/>
                </a:cubicBezTo>
                <a:cubicBezTo>
                  <a:pt x="214306" y="734498"/>
                  <a:pt x="233356" y="698938"/>
                  <a:pt x="260026" y="674808"/>
                </a:cubicBezTo>
                <a:cubicBezTo>
                  <a:pt x="286696" y="650678"/>
                  <a:pt x="324796" y="634168"/>
                  <a:pt x="374326" y="606228"/>
                </a:cubicBezTo>
                <a:cubicBezTo>
                  <a:pt x="423856" y="578288"/>
                  <a:pt x="510216" y="537648"/>
                  <a:pt x="557206" y="507168"/>
                </a:cubicBezTo>
                <a:cubicBezTo>
                  <a:pt x="604196" y="476688"/>
                  <a:pt x="600386" y="469068"/>
                  <a:pt x="656266" y="423348"/>
                </a:cubicBezTo>
                <a:cubicBezTo>
                  <a:pt x="712146" y="377628"/>
                  <a:pt x="806126" y="289998"/>
                  <a:pt x="892486" y="232848"/>
                </a:cubicBezTo>
                <a:cubicBezTo>
                  <a:pt x="978846" y="175698"/>
                  <a:pt x="1057586" y="117278"/>
                  <a:pt x="1174426" y="80448"/>
                </a:cubicBezTo>
                <a:cubicBezTo>
                  <a:pt x="1291266" y="43618"/>
                  <a:pt x="1465256" y="24568"/>
                  <a:pt x="1593526" y="11868"/>
                </a:cubicBezTo>
                <a:cubicBezTo>
                  <a:pt x="1721796" y="-832"/>
                  <a:pt x="1847526" y="5518"/>
                  <a:pt x="1944046" y="4248"/>
                </a:cubicBezTo>
                <a:cubicBezTo>
                  <a:pt x="2040566" y="2978"/>
                  <a:pt x="2097716" y="-4642"/>
                  <a:pt x="2172646" y="4248"/>
                </a:cubicBezTo>
                <a:cubicBezTo>
                  <a:pt x="2247576" y="13138"/>
                  <a:pt x="2311076" y="35998"/>
                  <a:pt x="2393626" y="57588"/>
                </a:cubicBezTo>
                <a:cubicBezTo>
                  <a:pt x="2476176" y="79178"/>
                  <a:pt x="2596826" y="109658"/>
                  <a:pt x="2667946" y="133788"/>
                </a:cubicBezTo>
                <a:cubicBezTo>
                  <a:pt x="2739066" y="157918"/>
                  <a:pt x="2747956" y="157918"/>
                  <a:pt x="2820346" y="202368"/>
                </a:cubicBezTo>
                <a:cubicBezTo>
                  <a:pt x="2892736" y="246818"/>
                  <a:pt x="3024816" y="325558"/>
                  <a:pt x="3102286" y="400488"/>
                </a:cubicBezTo>
                <a:cubicBezTo>
                  <a:pt x="3179756" y="475418"/>
                  <a:pt x="3234366" y="565588"/>
                  <a:pt x="3285166" y="651948"/>
                </a:cubicBezTo>
                <a:cubicBezTo>
                  <a:pt x="3335966" y="738308"/>
                  <a:pt x="3375336" y="820858"/>
                  <a:pt x="3407086" y="918648"/>
                </a:cubicBezTo>
                <a:cubicBezTo>
                  <a:pt x="3438836" y="1016438"/>
                  <a:pt x="3459156" y="1134548"/>
                  <a:pt x="3475666" y="1238688"/>
                </a:cubicBezTo>
                <a:cubicBezTo>
                  <a:pt x="3492176" y="1342828"/>
                  <a:pt x="3501066" y="1422838"/>
                  <a:pt x="3506146" y="1543488"/>
                </a:cubicBezTo>
                <a:cubicBezTo>
                  <a:pt x="3511226" y="1664138"/>
                  <a:pt x="3534086" y="1835588"/>
                  <a:pt x="3506146" y="1962588"/>
                </a:cubicBezTo>
                <a:cubicBezTo>
                  <a:pt x="3478206" y="2089588"/>
                  <a:pt x="3380416" y="2220398"/>
                  <a:pt x="3338506" y="2305488"/>
                </a:cubicBezTo>
                <a:cubicBezTo>
                  <a:pt x="3296596" y="2390578"/>
                  <a:pt x="3288976" y="2413438"/>
                  <a:pt x="3254686" y="2473128"/>
                </a:cubicBezTo>
                <a:cubicBezTo>
                  <a:pt x="3220396" y="2532818"/>
                  <a:pt x="3163246" y="2602668"/>
                  <a:pt x="3132766" y="2663628"/>
                </a:cubicBezTo>
                <a:cubicBezTo>
                  <a:pt x="3102286" y="2724588"/>
                  <a:pt x="3083236" y="2796978"/>
                  <a:pt x="3071806" y="2838888"/>
                </a:cubicBezTo>
                <a:cubicBezTo>
                  <a:pt x="3060376" y="2880798"/>
                  <a:pt x="3073076" y="2885878"/>
                  <a:pt x="3064186" y="2915088"/>
                </a:cubicBezTo>
                <a:cubicBezTo>
                  <a:pt x="3055296" y="2944298"/>
                  <a:pt x="3032436" y="2986208"/>
                  <a:pt x="3018466" y="3014148"/>
                </a:cubicBezTo>
                <a:cubicBezTo>
                  <a:pt x="3004496" y="3042088"/>
                  <a:pt x="2990526" y="3064948"/>
                  <a:pt x="2980366" y="3082728"/>
                </a:cubicBezTo>
                <a:cubicBezTo>
                  <a:pt x="2970206" y="3100508"/>
                  <a:pt x="2961316" y="3042088"/>
                  <a:pt x="2957506" y="3120828"/>
                </a:cubicBezTo>
                <a:cubicBezTo>
                  <a:pt x="2953696" y="3199568"/>
                  <a:pt x="2948616" y="3485318"/>
                  <a:pt x="2957506" y="3555168"/>
                </a:cubicBezTo>
                <a:cubicBezTo>
                  <a:pt x="2966396" y="3625018"/>
                  <a:pt x="2985446" y="3537388"/>
                  <a:pt x="3010846" y="3539928"/>
                </a:cubicBezTo>
                <a:cubicBezTo>
                  <a:pt x="3036246" y="3542468"/>
                  <a:pt x="3088316" y="3555168"/>
                  <a:pt x="3109906" y="3570408"/>
                </a:cubicBezTo>
                <a:cubicBezTo>
                  <a:pt x="3131496" y="3585648"/>
                  <a:pt x="3139116" y="3603428"/>
                  <a:pt x="3140386" y="3631368"/>
                </a:cubicBezTo>
                <a:cubicBezTo>
                  <a:pt x="3141656" y="3659308"/>
                  <a:pt x="3120066" y="3659308"/>
                  <a:pt x="3117526" y="3738048"/>
                </a:cubicBezTo>
                <a:cubicBezTo>
                  <a:pt x="3114986" y="3816788"/>
                  <a:pt x="3106096" y="4031418"/>
                  <a:pt x="3125146" y="4103808"/>
                </a:cubicBezTo>
                <a:cubicBezTo>
                  <a:pt x="3144196" y="4176198"/>
                  <a:pt x="3205156" y="4140638"/>
                  <a:pt x="3231826" y="4172388"/>
                </a:cubicBezTo>
                <a:cubicBezTo>
                  <a:pt x="3258496" y="4204138"/>
                  <a:pt x="3268656" y="4254938"/>
                  <a:pt x="3285166" y="4294308"/>
                </a:cubicBezTo>
                <a:cubicBezTo>
                  <a:pt x="3301676" y="4333678"/>
                  <a:pt x="3286436" y="4350188"/>
                  <a:pt x="3330886" y="4408608"/>
                </a:cubicBezTo>
                <a:cubicBezTo>
                  <a:pt x="3372796" y="4458138"/>
                  <a:pt x="3458698" y="4542875"/>
                  <a:pt x="3551866" y="4644828"/>
                </a:cubicBezTo>
                <a:cubicBezTo>
                  <a:pt x="3645035" y="4746781"/>
                  <a:pt x="3798457" y="4911106"/>
                  <a:pt x="3889897" y="5020326"/>
                </a:cubicBezTo>
              </a:path>
            </a:pathLst>
          </a:custGeom>
          <a:gradFill>
            <a:gsLst>
              <a:gs pos="0">
                <a:srgbClr val="4A697D"/>
              </a:gs>
              <a:gs pos="50000">
                <a:srgbClr val="335368"/>
              </a:gs>
              <a:gs pos="100000">
                <a:srgbClr val="1D3C5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01600" dist="63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493762" y="1244127"/>
            <a:ext cx="1252194" cy="1233171"/>
          </a:xfrm>
          <a:custGeom>
            <a:avLst/>
            <a:gdLst>
              <a:gd name="connsiteX0" fmla="*/ 1106997 w 2213994"/>
              <a:gd name="connsiteY0" fmla="*/ 432449 h 2180359"/>
              <a:gd name="connsiteX1" fmla="*/ 431357 w 2213994"/>
              <a:gd name="connsiteY1" fmla="*/ 1108089 h 2180359"/>
              <a:gd name="connsiteX2" fmla="*/ 1106997 w 2213994"/>
              <a:gd name="connsiteY2" fmla="*/ 1783729 h 2180359"/>
              <a:gd name="connsiteX3" fmla="*/ 1782637 w 2213994"/>
              <a:gd name="connsiteY3" fmla="*/ 1108089 h 2180359"/>
              <a:gd name="connsiteX4" fmla="*/ 1106997 w 2213994"/>
              <a:gd name="connsiteY4" fmla="*/ 432449 h 2180359"/>
              <a:gd name="connsiteX5" fmla="*/ 1016339 w 2213994"/>
              <a:gd name="connsiteY5" fmla="*/ 0 h 2180359"/>
              <a:gd name="connsiteX6" fmla="*/ 1197655 w 2213994"/>
              <a:gd name="connsiteY6" fmla="*/ 0 h 2180359"/>
              <a:gd name="connsiteX7" fmla="*/ 1237062 w 2213994"/>
              <a:gd name="connsiteY7" fmla="*/ 223520 h 2180359"/>
              <a:gd name="connsiteX8" fmla="*/ 1575952 w 2213994"/>
              <a:gd name="connsiteY8" fmla="*/ 346866 h 2180359"/>
              <a:gd name="connsiteX9" fmla="*/ 1749815 w 2213994"/>
              <a:gd name="connsiteY9" fmla="*/ 200970 h 2180359"/>
              <a:gd name="connsiteX10" fmla="*/ 1888711 w 2213994"/>
              <a:gd name="connsiteY10" fmla="*/ 317518 h 2180359"/>
              <a:gd name="connsiteX11" fmla="*/ 1775222 w 2213994"/>
              <a:gd name="connsiteY11" fmla="*/ 514074 h 2180359"/>
              <a:gd name="connsiteX12" fmla="*/ 1955541 w 2213994"/>
              <a:gd name="connsiteY12" fmla="*/ 826396 h 2180359"/>
              <a:gd name="connsiteX13" fmla="*/ 2182509 w 2213994"/>
              <a:gd name="connsiteY13" fmla="*/ 826390 h 2180359"/>
              <a:gd name="connsiteX14" fmla="*/ 2213994 w 2213994"/>
              <a:gd name="connsiteY14" fmla="*/ 1004952 h 2180359"/>
              <a:gd name="connsiteX15" fmla="*/ 2000713 w 2213994"/>
              <a:gd name="connsiteY15" fmla="*/ 1082574 h 2180359"/>
              <a:gd name="connsiteX16" fmla="*/ 1938089 w 2213994"/>
              <a:gd name="connsiteY16" fmla="*/ 1437734 h 2180359"/>
              <a:gd name="connsiteX17" fmla="*/ 2111959 w 2213994"/>
              <a:gd name="connsiteY17" fmla="*/ 1583621 h 2180359"/>
              <a:gd name="connsiteX18" fmla="*/ 2021301 w 2213994"/>
              <a:gd name="connsiteY18" fmla="*/ 1740646 h 2180359"/>
              <a:gd name="connsiteX19" fmla="*/ 1808024 w 2213994"/>
              <a:gd name="connsiteY19" fmla="*/ 1663013 h 2180359"/>
              <a:gd name="connsiteX20" fmla="*/ 1531759 w 2213994"/>
              <a:gd name="connsiteY20" fmla="*/ 1894827 h 2180359"/>
              <a:gd name="connsiteX21" fmla="*/ 1571177 w 2213994"/>
              <a:gd name="connsiteY21" fmla="*/ 2118345 h 2180359"/>
              <a:gd name="connsiteX22" fmla="*/ 1400795 w 2213994"/>
              <a:gd name="connsiteY22" fmla="*/ 2180359 h 2180359"/>
              <a:gd name="connsiteX23" fmla="*/ 1287316 w 2213994"/>
              <a:gd name="connsiteY23" fmla="*/ 1983797 h 2180359"/>
              <a:gd name="connsiteX24" fmla="*/ 926677 w 2213994"/>
              <a:gd name="connsiteY24" fmla="*/ 1983797 h 2180359"/>
              <a:gd name="connsiteX25" fmla="*/ 813199 w 2213994"/>
              <a:gd name="connsiteY25" fmla="*/ 2180359 h 2180359"/>
              <a:gd name="connsiteX26" fmla="*/ 642817 w 2213994"/>
              <a:gd name="connsiteY26" fmla="*/ 2118345 h 2180359"/>
              <a:gd name="connsiteX27" fmla="*/ 682236 w 2213994"/>
              <a:gd name="connsiteY27" fmla="*/ 1894827 h 2180359"/>
              <a:gd name="connsiteX28" fmla="*/ 405971 w 2213994"/>
              <a:gd name="connsiteY28" fmla="*/ 1663013 h 2180359"/>
              <a:gd name="connsiteX29" fmla="*/ 192693 w 2213994"/>
              <a:gd name="connsiteY29" fmla="*/ 1740646 h 2180359"/>
              <a:gd name="connsiteX30" fmla="*/ 102035 w 2213994"/>
              <a:gd name="connsiteY30" fmla="*/ 1583621 h 2180359"/>
              <a:gd name="connsiteX31" fmla="*/ 275905 w 2213994"/>
              <a:gd name="connsiteY31" fmla="*/ 1437734 h 2180359"/>
              <a:gd name="connsiteX32" fmla="*/ 213281 w 2213994"/>
              <a:gd name="connsiteY32" fmla="*/ 1082574 h 2180359"/>
              <a:gd name="connsiteX33" fmla="*/ 0 w 2213994"/>
              <a:gd name="connsiteY33" fmla="*/ 1004952 h 2180359"/>
              <a:gd name="connsiteX34" fmla="*/ 31485 w 2213994"/>
              <a:gd name="connsiteY34" fmla="*/ 826390 h 2180359"/>
              <a:gd name="connsiteX35" fmla="*/ 258452 w 2213994"/>
              <a:gd name="connsiteY35" fmla="*/ 826396 h 2180359"/>
              <a:gd name="connsiteX36" fmla="*/ 438771 w 2213994"/>
              <a:gd name="connsiteY36" fmla="*/ 514074 h 2180359"/>
              <a:gd name="connsiteX37" fmla="*/ 325283 w 2213994"/>
              <a:gd name="connsiteY37" fmla="*/ 317518 h 2180359"/>
              <a:gd name="connsiteX38" fmla="*/ 464179 w 2213994"/>
              <a:gd name="connsiteY38" fmla="*/ 200970 h 2180359"/>
              <a:gd name="connsiteX39" fmla="*/ 638042 w 2213994"/>
              <a:gd name="connsiteY39" fmla="*/ 346866 h 2180359"/>
              <a:gd name="connsiteX40" fmla="*/ 976932 w 2213994"/>
              <a:gd name="connsiteY40" fmla="*/ 223520 h 218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13994" h="2180359">
                <a:moveTo>
                  <a:pt x="1106997" y="432449"/>
                </a:moveTo>
                <a:cubicBezTo>
                  <a:pt x="733851" y="432449"/>
                  <a:pt x="431357" y="734943"/>
                  <a:pt x="431357" y="1108089"/>
                </a:cubicBezTo>
                <a:cubicBezTo>
                  <a:pt x="431357" y="1481235"/>
                  <a:pt x="733851" y="1783729"/>
                  <a:pt x="1106997" y="1783729"/>
                </a:cubicBezTo>
                <a:cubicBezTo>
                  <a:pt x="1480143" y="1783729"/>
                  <a:pt x="1782637" y="1481235"/>
                  <a:pt x="1782637" y="1108089"/>
                </a:cubicBezTo>
                <a:cubicBezTo>
                  <a:pt x="1782637" y="734943"/>
                  <a:pt x="1480143" y="432449"/>
                  <a:pt x="1106997" y="432449"/>
                </a:cubicBezTo>
                <a:close/>
                <a:moveTo>
                  <a:pt x="1016339" y="0"/>
                </a:moveTo>
                <a:lnTo>
                  <a:pt x="1197655" y="0"/>
                </a:lnTo>
                <a:lnTo>
                  <a:pt x="1237062" y="223520"/>
                </a:lnTo>
                <a:cubicBezTo>
                  <a:pt x="1357231" y="241189"/>
                  <a:pt x="1472539" y="283158"/>
                  <a:pt x="1575952" y="346866"/>
                </a:cubicBezTo>
                <a:lnTo>
                  <a:pt x="1749815" y="200970"/>
                </a:lnTo>
                <a:lnTo>
                  <a:pt x="1888711" y="317518"/>
                </a:lnTo>
                <a:lnTo>
                  <a:pt x="1775222" y="514074"/>
                </a:lnTo>
                <a:cubicBezTo>
                  <a:pt x="1855919" y="604853"/>
                  <a:pt x="1917273" y="711121"/>
                  <a:pt x="1955541" y="826396"/>
                </a:cubicBezTo>
                <a:lnTo>
                  <a:pt x="2182509" y="826390"/>
                </a:lnTo>
                <a:lnTo>
                  <a:pt x="2213994" y="1004952"/>
                </a:lnTo>
                <a:lnTo>
                  <a:pt x="2000713" y="1082574"/>
                </a:lnTo>
                <a:cubicBezTo>
                  <a:pt x="2004179" y="1203985"/>
                  <a:pt x="1982871" y="1324830"/>
                  <a:pt x="1938089" y="1437734"/>
                </a:cubicBezTo>
                <a:lnTo>
                  <a:pt x="2111959" y="1583621"/>
                </a:lnTo>
                <a:lnTo>
                  <a:pt x="2021301" y="1740646"/>
                </a:lnTo>
                <a:lnTo>
                  <a:pt x="1808024" y="1663013"/>
                </a:lnTo>
                <a:cubicBezTo>
                  <a:pt x="1732638" y="1758248"/>
                  <a:pt x="1638637" y="1837123"/>
                  <a:pt x="1531759" y="1894827"/>
                </a:cubicBezTo>
                <a:lnTo>
                  <a:pt x="1571177" y="2118345"/>
                </a:lnTo>
                <a:lnTo>
                  <a:pt x="1400795" y="2180359"/>
                </a:lnTo>
                <a:lnTo>
                  <a:pt x="1287316" y="1983797"/>
                </a:lnTo>
                <a:cubicBezTo>
                  <a:pt x="1168351" y="2008293"/>
                  <a:pt x="1045642" y="2008293"/>
                  <a:pt x="926677" y="1983797"/>
                </a:cubicBezTo>
                <a:lnTo>
                  <a:pt x="813199" y="2180359"/>
                </a:lnTo>
                <a:lnTo>
                  <a:pt x="642817" y="2118345"/>
                </a:lnTo>
                <a:lnTo>
                  <a:pt x="682236" y="1894827"/>
                </a:lnTo>
                <a:cubicBezTo>
                  <a:pt x="575358" y="1837123"/>
                  <a:pt x="481357" y="1758247"/>
                  <a:pt x="405971" y="1663013"/>
                </a:cubicBezTo>
                <a:lnTo>
                  <a:pt x="192693" y="1740646"/>
                </a:lnTo>
                <a:lnTo>
                  <a:pt x="102035" y="1583621"/>
                </a:lnTo>
                <a:lnTo>
                  <a:pt x="275905" y="1437734"/>
                </a:lnTo>
                <a:cubicBezTo>
                  <a:pt x="231123" y="1324830"/>
                  <a:pt x="209814" y="1203985"/>
                  <a:pt x="213281" y="1082574"/>
                </a:cubicBezTo>
                <a:lnTo>
                  <a:pt x="0" y="1004952"/>
                </a:lnTo>
                <a:lnTo>
                  <a:pt x="31485" y="826390"/>
                </a:lnTo>
                <a:lnTo>
                  <a:pt x="258452" y="826396"/>
                </a:lnTo>
                <a:cubicBezTo>
                  <a:pt x="296720" y="711121"/>
                  <a:pt x="358074" y="604852"/>
                  <a:pt x="438771" y="514074"/>
                </a:cubicBezTo>
                <a:lnTo>
                  <a:pt x="325283" y="317518"/>
                </a:lnTo>
                <a:lnTo>
                  <a:pt x="464179" y="200970"/>
                </a:lnTo>
                <a:lnTo>
                  <a:pt x="638042" y="346866"/>
                </a:lnTo>
                <a:cubicBezTo>
                  <a:pt x="741454" y="283158"/>
                  <a:pt x="856763" y="241190"/>
                  <a:pt x="976932" y="223520"/>
                </a:cubicBezTo>
                <a:close/>
              </a:path>
            </a:pathLst>
          </a:custGeom>
          <a:solidFill>
            <a:srgbClr val="84DFF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Freeform 6"/>
          <p:cNvSpPr/>
          <p:nvPr/>
        </p:nvSpPr>
        <p:spPr>
          <a:xfrm>
            <a:off x="6203685" y="2146560"/>
            <a:ext cx="1405165" cy="1383818"/>
          </a:xfrm>
          <a:custGeom>
            <a:avLst/>
            <a:gdLst>
              <a:gd name="connsiteX0" fmla="*/ 1106997 w 2213994"/>
              <a:gd name="connsiteY0" fmla="*/ 561989 h 2180359"/>
              <a:gd name="connsiteX1" fmla="*/ 560897 w 2213994"/>
              <a:gd name="connsiteY1" fmla="*/ 1108089 h 2180359"/>
              <a:gd name="connsiteX2" fmla="*/ 1106997 w 2213994"/>
              <a:gd name="connsiteY2" fmla="*/ 1654189 h 2180359"/>
              <a:gd name="connsiteX3" fmla="*/ 1653097 w 2213994"/>
              <a:gd name="connsiteY3" fmla="*/ 1108089 h 2180359"/>
              <a:gd name="connsiteX4" fmla="*/ 1106997 w 2213994"/>
              <a:gd name="connsiteY4" fmla="*/ 561989 h 2180359"/>
              <a:gd name="connsiteX5" fmla="*/ 1016339 w 2213994"/>
              <a:gd name="connsiteY5" fmla="*/ 0 h 2180359"/>
              <a:gd name="connsiteX6" fmla="*/ 1197655 w 2213994"/>
              <a:gd name="connsiteY6" fmla="*/ 0 h 2180359"/>
              <a:gd name="connsiteX7" fmla="*/ 1237062 w 2213994"/>
              <a:gd name="connsiteY7" fmla="*/ 223520 h 2180359"/>
              <a:gd name="connsiteX8" fmla="*/ 1575952 w 2213994"/>
              <a:gd name="connsiteY8" fmla="*/ 346866 h 2180359"/>
              <a:gd name="connsiteX9" fmla="*/ 1749815 w 2213994"/>
              <a:gd name="connsiteY9" fmla="*/ 200970 h 2180359"/>
              <a:gd name="connsiteX10" fmla="*/ 1888711 w 2213994"/>
              <a:gd name="connsiteY10" fmla="*/ 317518 h 2180359"/>
              <a:gd name="connsiteX11" fmla="*/ 1775222 w 2213994"/>
              <a:gd name="connsiteY11" fmla="*/ 514074 h 2180359"/>
              <a:gd name="connsiteX12" fmla="*/ 1955541 w 2213994"/>
              <a:gd name="connsiteY12" fmla="*/ 826396 h 2180359"/>
              <a:gd name="connsiteX13" fmla="*/ 2182509 w 2213994"/>
              <a:gd name="connsiteY13" fmla="*/ 826390 h 2180359"/>
              <a:gd name="connsiteX14" fmla="*/ 2213994 w 2213994"/>
              <a:gd name="connsiteY14" fmla="*/ 1004952 h 2180359"/>
              <a:gd name="connsiteX15" fmla="*/ 2000713 w 2213994"/>
              <a:gd name="connsiteY15" fmla="*/ 1082574 h 2180359"/>
              <a:gd name="connsiteX16" fmla="*/ 1938089 w 2213994"/>
              <a:gd name="connsiteY16" fmla="*/ 1437734 h 2180359"/>
              <a:gd name="connsiteX17" fmla="*/ 2111959 w 2213994"/>
              <a:gd name="connsiteY17" fmla="*/ 1583621 h 2180359"/>
              <a:gd name="connsiteX18" fmla="*/ 2021301 w 2213994"/>
              <a:gd name="connsiteY18" fmla="*/ 1740646 h 2180359"/>
              <a:gd name="connsiteX19" fmla="*/ 1808024 w 2213994"/>
              <a:gd name="connsiteY19" fmla="*/ 1663013 h 2180359"/>
              <a:gd name="connsiteX20" fmla="*/ 1531759 w 2213994"/>
              <a:gd name="connsiteY20" fmla="*/ 1894827 h 2180359"/>
              <a:gd name="connsiteX21" fmla="*/ 1571177 w 2213994"/>
              <a:gd name="connsiteY21" fmla="*/ 2118345 h 2180359"/>
              <a:gd name="connsiteX22" fmla="*/ 1400795 w 2213994"/>
              <a:gd name="connsiteY22" fmla="*/ 2180359 h 2180359"/>
              <a:gd name="connsiteX23" fmla="*/ 1287316 w 2213994"/>
              <a:gd name="connsiteY23" fmla="*/ 1983797 h 2180359"/>
              <a:gd name="connsiteX24" fmla="*/ 926677 w 2213994"/>
              <a:gd name="connsiteY24" fmla="*/ 1983797 h 2180359"/>
              <a:gd name="connsiteX25" fmla="*/ 813199 w 2213994"/>
              <a:gd name="connsiteY25" fmla="*/ 2180359 h 2180359"/>
              <a:gd name="connsiteX26" fmla="*/ 642817 w 2213994"/>
              <a:gd name="connsiteY26" fmla="*/ 2118345 h 2180359"/>
              <a:gd name="connsiteX27" fmla="*/ 682236 w 2213994"/>
              <a:gd name="connsiteY27" fmla="*/ 1894827 h 2180359"/>
              <a:gd name="connsiteX28" fmla="*/ 405971 w 2213994"/>
              <a:gd name="connsiteY28" fmla="*/ 1663013 h 2180359"/>
              <a:gd name="connsiteX29" fmla="*/ 192693 w 2213994"/>
              <a:gd name="connsiteY29" fmla="*/ 1740646 h 2180359"/>
              <a:gd name="connsiteX30" fmla="*/ 102035 w 2213994"/>
              <a:gd name="connsiteY30" fmla="*/ 1583621 h 2180359"/>
              <a:gd name="connsiteX31" fmla="*/ 275905 w 2213994"/>
              <a:gd name="connsiteY31" fmla="*/ 1437734 h 2180359"/>
              <a:gd name="connsiteX32" fmla="*/ 213281 w 2213994"/>
              <a:gd name="connsiteY32" fmla="*/ 1082574 h 2180359"/>
              <a:gd name="connsiteX33" fmla="*/ 0 w 2213994"/>
              <a:gd name="connsiteY33" fmla="*/ 1004952 h 2180359"/>
              <a:gd name="connsiteX34" fmla="*/ 31485 w 2213994"/>
              <a:gd name="connsiteY34" fmla="*/ 826390 h 2180359"/>
              <a:gd name="connsiteX35" fmla="*/ 258452 w 2213994"/>
              <a:gd name="connsiteY35" fmla="*/ 826396 h 2180359"/>
              <a:gd name="connsiteX36" fmla="*/ 438771 w 2213994"/>
              <a:gd name="connsiteY36" fmla="*/ 514074 h 2180359"/>
              <a:gd name="connsiteX37" fmla="*/ 325283 w 2213994"/>
              <a:gd name="connsiteY37" fmla="*/ 317518 h 2180359"/>
              <a:gd name="connsiteX38" fmla="*/ 464179 w 2213994"/>
              <a:gd name="connsiteY38" fmla="*/ 200970 h 2180359"/>
              <a:gd name="connsiteX39" fmla="*/ 638042 w 2213994"/>
              <a:gd name="connsiteY39" fmla="*/ 346866 h 2180359"/>
              <a:gd name="connsiteX40" fmla="*/ 976932 w 2213994"/>
              <a:gd name="connsiteY40" fmla="*/ 223520 h 218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13994" h="2180359">
                <a:moveTo>
                  <a:pt x="1106997" y="561989"/>
                </a:moveTo>
                <a:cubicBezTo>
                  <a:pt x="805394" y="561989"/>
                  <a:pt x="560897" y="806486"/>
                  <a:pt x="560897" y="1108089"/>
                </a:cubicBezTo>
                <a:cubicBezTo>
                  <a:pt x="560897" y="1409692"/>
                  <a:pt x="805394" y="1654189"/>
                  <a:pt x="1106997" y="1654189"/>
                </a:cubicBezTo>
                <a:cubicBezTo>
                  <a:pt x="1408600" y="1654189"/>
                  <a:pt x="1653097" y="1409692"/>
                  <a:pt x="1653097" y="1108089"/>
                </a:cubicBezTo>
                <a:cubicBezTo>
                  <a:pt x="1653097" y="806486"/>
                  <a:pt x="1408600" y="561989"/>
                  <a:pt x="1106997" y="561989"/>
                </a:cubicBezTo>
                <a:close/>
                <a:moveTo>
                  <a:pt x="1016339" y="0"/>
                </a:moveTo>
                <a:lnTo>
                  <a:pt x="1197655" y="0"/>
                </a:lnTo>
                <a:lnTo>
                  <a:pt x="1237062" y="223520"/>
                </a:lnTo>
                <a:cubicBezTo>
                  <a:pt x="1357231" y="241189"/>
                  <a:pt x="1472539" y="283158"/>
                  <a:pt x="1575952" y="346866"/>
                </a:cubicBezTo>
                <a:lnTo>
                  <a:pt x="1749815" y="200970"/>
                </a:lnTo>
                <a:lnTo>
                  <a:pt x="1888711" y="317518"/>
                </a:lnTo>
                <a:lnTo>
                  <a:pt x="1775222" y="514074"/>
                </a:lnTo>
                <a:cubicBezTo>
                  <a:pt x="1855919" y="604853"/>
                  <a:pt x="1917273" y="711121"/>
                  <a:pt x="1955541" y="826396"/>
                </a:cubicBezTo>
                <a:lnTo>
                  <a:pt x="2182509" y="826390"/>
                </a:lnTo>
                <a:lnTo>
                  <a:pt x="2213994" y="1004952"/>
                </a:lnTo>
                <a:lnTo>
                  <a:pt x="2000713" y="1082574"/>
                </a:lnTo>
                <a:cubicBezTo>
                  <a:pt x="2004179" y="1203985"/>
                  <a:pt x="1982871" y="1324830"/>
                  <a:pt x="1938089" y="1437734"/>
                </a:cubicBezTo>
                <a:lnTo>
                  <a:pt x="2111959" y="1583621"/>
                </a:lnTo>
                <a:lnTo>
                  <a:pt x="2021301" y="1740646"/>
                </a:lnTo>
                <a:lnTo>
                  <a:pt x="1808024" y="1663013"/>
                </a:lnTo>
                <a:cubicBezTo>
                  <a:pt x="1732638" y="1758248"/>
                  <a:pt x="1638637" y="1837123"/>
                  <a:pt x="1531759" y="1894827"/>
                </a:cubicBezTo>
                <a:lnTo>
                  <a:pt x="1571177" y="2118345"/>
                </a:lnTo>
                <a:lnTo>
                  <a:pt x="1400795" y="2180359"/>
                </a:lnTo>
                <a:lnTo>
                  <a:pt x="1287316" y="1983797"/>
                </a:lnTo>
                <a:cubicBezTo>
                  <a:pt x="1168351" y="2008293"/>
                  <a:pt x="1045642" y="2008293"/>
                  <a:pt x="926677" y="1983797"/>
                </a:cubicBezTo>
                <a:lnTo>
                  <a:pt x="813199" y="2180359"/>
                </a:lnTo>
                <a:lnTo>
                  <a:pt x="642817" y="2118345"/>
                </a:lnTo>
                <a:lnTo>
                  <a:pt x="682236" y="1894827"/>
                </a:lnTo>
                <a:cubicBezTo>
                  <a:pt x="575358" y="1837123"/>
                  <a:pt x="481357" y="1758247"/>
                  <a:pt x="405971" y="1663013"/>
                </a:cubicBezTo>
                <a:lnTo>
                  <a:pt x="192693" y="1740646"/>
                </a:lnTo>
                <a:lnTo>
                  <a:pt x="102035" y="1583621"/>
                </a:lnTo>
                <a:lnTo>
                  <a:pt x="275905" y="1437734"/>
                </a:lnTo>
                <a:cubicBezTo>
                  <a:pt x="231123" y="1324830"/>
                  <a:pt x="209814" y="1203985"/>
                  <a:pt x="213281" y="1082574"/>
                </a:cubicBezTo>
                <a:lnTo>
                  <a:pt x="0" y="1004952"/>
                </a:lnTo>
                <a:lnTo>
                  <a:pt x="31485" y="826390"/>
                </a:lnTo>
                <a:lnTo>
                  <a:pt x="258452" y="826396"/>
                </a:lnTo>
                <a:cubicBezTo>
                  <a:pt x="296720" y="711121"/>
                  <a:pt x="358074" y="604852"/>
                  <a:pt x="438771" y="514074"/>
                </a:cubicBezTo>
                <a:lnTo>
                  <a:pt x="325283" y="317518"/>
                </a:lnTo>
                <a:lnTo>
                  <a:pt x="464179" y="200970"/>
                </a:lnTo>
                <a:lnTo>
                  <a:pt x="638042" y="346866"/>
                </a:lnTo>
                <a:cubicBezTo>
                  <a:pt x="741454" y="283158"/>
                  <a:pt x="856763" y="241190"/>
                  <a:pt x="976932" y="223520"/>
                </a:cubicBezTo>
                <a:close/>
              </a:path>
            </a:pathLst>
          </a:custGeom>
          <a:solidFill>
            <a:srgbClr val="F5C35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/>
          <p:cNvSpPr/>
          <p:nvPr/>
        </p:nvSpPr>
        <p:spPr>
          <a:xfrm>
            <a:off x="6720557" y="1382796"/>
            <a:ext cx="796663" cy="864428"/>
          </a:xfrm>
          <a:custGeom>
            <a:avLst/>
            <a:gdLst>
              <a:gd name="connsiteX0" fmla="*/ 731630 w 1463260"/>
              <a:gd name="connsiteY0" fmla="*/ 406741 h 1587726"/>
              <a:gd name="connsiteX1" fmla="*/ 344508 w 1463260"/>
              <a:gd name="connsiteY1" fmla="*/ 793863 h 1587726"/>
              <a:gd name="connsiteX2" fmla="*/ 731630 w 1463260"/>
              <a:gd name="connsiteY2" fmla="*/ 1180985 h 1587726"/>
              <a:gd name="connsiteX3" fmla="*/ 1118752 w 1463260"/>
              <a:gd name="connsiteY3" fmla="*/ 793863 h 1587726"/>
              <a:gd name="connsiteX4" fmla="*/ 731630 w 1463260"/>
              <a:gd name="connsiteY4" fmla="*/ 406741 h 1587726"/>
              <a:gd name="connsiteX5" fmla="*/ 643381 w 1463260"/>
              <a:gd name="connsiteY5" fmla="*/ 0 h 1587726"/>
              <a:gd name="connsiteX6" fmla="*/ 819879 w 1463260"/>
              <a:gd name="connsiteY6" fmla="*/ 0 h 1587726"/>
              <a:gd name="connsiteX7" fmla="*/ 877198 w 1463260"/>
              <a:gd name="connsiteY7" fmla="*/ 243840 h 1587726"/>
              <a:gd name="connsiteX8" fmla="*/ 1078555 w 1463260"/>
              <a:gd name="connsiteY8" fmla="*/ 342910 h 1587726"/>
              <a:gd name="connsiteX9" fmla="*/ 1135181 w 1463260"/>
              <a:gd name="connsiteY9" fmla="*/ 392786 h 1587726"/>
              <a:gd name="connsiteX10" fmla="*/ 1135180 w 1463260"/>
              <a:gd name="connsiteY10" fmla="*/ 392786 h 1587726"/>
              <a:gd name="connsiteX11" fmla="*/ 1135181 w 1463260"/>
              <a:gd name="connsiteY11" fmla="*/ 392786 h 1587726"/>
              <a:gd name="connsiteX12" fmla="*/ 1135181 w 1463260"/>
              <a:gd name="connsiteY12" fmla="*/ 392786 h 1587726"/>
              <a:gd name="connsiteX13" fmla="*/ 1375011 w 1463260"/>
              <a:gd name="connsiteY13" fmla="*/ 320506 h 1587726"/>
              <a:gd name="connsiteX14" fmla="*/ 1463260 w 1463260"/>
              <a:gd name="connsiteY14" fmla="*/ 473357 h 1587726"/>
              <a:gd name="connsiteX15" fmla="*/ 1280748 w 1463260"/>
              <a:gd name="connsiteY15" fmla="*/ 644917 h 1587726"/>
              <a:gd name="connsiteX16" fmla="*/ 1280748 w 1463260"/>
              <a:gd name="connsiteY16" fmla="*/ 942810 h 1587726"/>
              <a:gd name="connsiteX17" fmla="*/ 1463260 w 1463260"/>
              <a:gd name="connsiteY17" fmla="*/ 1114369 h 1587726"/>
              <a:gd name="connsiteX18" fmla="*/ 1375011 w 1463260"/>
              <a:gd name="connsiteY18" fmla="*/ 1267220 h 1587726"/>
              <a:gd name="connsiteX19" fmla="*/ 1135180 w 1463260"/>
              <a:gd name="connsiteY19" fmla="*/ 1194940 h 1587726"/>
              <a:gd name="connsiteX20" fmla="*/ 877197 w 1463260"/>
              <a:gd name="connsiteY20" fmla="*/ 1343886 h 1587726"/>
              <a:gd name="connsiteX21" fmla="*/ 819879 w 1463260"/>
              <a:gd name="connsiteY21" fmla="*/ 1587726 h 1587726"/>
              <a:gd name="connsiteX22" fmla="*/ 643381 w 1463260"/>
              <a:gd name="connsiteY22" fmla="*/ 1587726 h 1587726"/>
              <a:gd name="connsiteX23" fmla="*/ 586062 w 1463260"/>
              <a:gd name="connsiteY23" fmla="*/ 1343886 h 1587726"/>
              <a:gd name="connsiteX24" fmla="*/ 328079 w 1463260"/>
              <a:gd name="connsiteY24" fmla="*/ 1194940 h 1587726"/>
              <a:gd name="connsiteX25" fmla="*/ 88249 w 1463260"/>
              <a:gd name="connsiteY25" fmla="*/ 1267220 h 1587726"/>
              <a:gd name="connsiteX26" fmla="*/ 0 w 1463260"/>
              <a:gd name="connsiteY26" fmla="*/ 1114369 h 1587726"/>
              <a:gd name="connsiteX27" fmla="*/ 182512 w 1463260"/>
              <a:gd name="connsiteY27" fmla="*/ 942809 h 1587726"/>
              <a:gd name="connsiteX28" fmla="*/ 182512 w 1463260"/>
              <a:gd name="connsiteY28" fmla="*/ 644916 h 1587726"/>
              <a:gd name="connsiteX29" fmla="*/ 0 w 1463260"/>
              <a:gd name="connsiteY29" fmla="*/ 473357 h 1587726"/>
              <a:gd name="connsiteX30" fmla="*/ 88249 w 1463260"/>
              <a:gd name="connsiteY30" fmla="*/ 320506 h 1587726"/>
              <a:gd name="connsiteX31" fmla="*/ 328080 w 1463260"/>
              <a:gd name="connsiteY31" fmla="*/ 392786 h 1587726"/>
              <a:gd name="connsiteX32" fmla="*/ 586063 w 1463260"/>
              <a:gd name="connsiteY32" fmla="*/ 243840 h 158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63260" h="1587726">
                <a:moveTo>
                  <a:pt x="731630" y="406741"/>
                </a:moveTo>
                <a:cubicBezTo>
                  <a:pt x="517828" y="406741"/>
                  <a:pt x="344508" y="580061"/>
                  <a:pt x="344508" y="793863"/>
                </a:cubicBezTo>
                <a:cubicBezTo>
                  <a:pt x="344508" y="1007665"/>
                  <a:pt x="517828" y="1180985"/>
                  <a:pt x="731630" y="1180985"/>
                </a:cubicBezTo>
                <a:cubicBezTo>
                  <a:pt x="945432" y="1180985"/>
                  <a:pt x="1118752" y="1007665"/>
                  <a:pt x="1118752" y="793863"/>
                </a:cubicBezTo>
                <a:cubicBezTo>
                  <a:pt x="1118752" y="580061"/>
                  <a:pt x="945432" y="406741"/>
                  <a:pt x="731630" y="406741"/>
                </a:cubicBezTo>
                <a:close/>
                <a:moveTo>
                  <a:pt x="643381" y="0"/>
                </a:moveTo>
                <a:lnTo>
                  <a:pt x="819879" y="0"/>
                </a:lnTo>
                <a:lnTo>
                  <a:pt x="877198" y="243840"/>
                </a:lnTo>
                <a:cubicBezTo>
                  <a:pt x="950470" y="263232"/>
                  <a:pt x="1018877" y="296999"/>
                  <a:pt x="1078555" y="342910"/>
                </a:cubicBezTo>
                <a:lnTo>
                  <a:pt x="1135181" y="392786"/>
                </a:lnTo>
                <a:lnTo>
                  <a:pt x="1135180" y="392786"/>
                </a:lnTo>
                <a:lnTo>
                  <a:pt x="1135181" y="392786"/>
                </a:lnTo>
                <a:lnTo>
                  <a:pt x="1135181" y="392786"/>
                </a:lnTo>
                <a:lnTo>
                  <a:pt x="1375011" y="320506"/>
                </a:lnTo>
                <a:lnTo>
                  <a:pt x="1463260" y="473357"/>
                </a:lnTo>
                <a:lnTo>
                  <a:pt x="1280748" y="644917"/>
                </a:lnTo>
                <a:cubicBezTo>
                  <a:pt x="1307204" y="742452"/>
                  <a:pt x="1307204" y="845274"/>
                  <a:pt x="1280748" y="942810"/>
                </a:cubicBezTo>
                <a:lnTo>
                  <a:pt x="1463260" y="1114369"/>
                </a:lnTo>
                <a:lnTo>
                  <a:pt x="1375011" y="1267220"/>
                </a:lnTo>
                <a:lnTo>
                  <a:pt x="1135180" y="1194940"/>
                </a:lnTo>
                <a:cubicBezTo>
                  <a:pt x="1063940" y="1266619"/>
                  <a:pt x="974893" y="1318030"/>
                  <a:pt x="877197" y="1343886"/>
                </a:cubicBezTo>
                <a:lnTo>
                  <a:pt x="819879" y="1587726"/>
                </a:lnTo>
                <a:lnTo>
                  <a:pt x="643381" y="1587726"/>
                </a:lnTo>
                <a:lnTo>
                  <a:pt x="586062" y="1343886"/>
                </a:lnTo>
                <a:cubicBezTo>
                  <a:pt x="488366" y="1318030"/>
                  <a:pt x="399319" y="1266619"/>
                  <a:pt x="328079" y="1194940"/>
                </a:cubicBezTo>
                <a:lnTo>
                  <a:pt x="88249" y="1267220"/>
                </a:lnTo>
                <a:lnTo>
                  <a:pt x="0" y="1114369"/>
                </a:lnTo>
                <a:lnTo>
                  <a:pt x="182512" y="942809"/>
                </a:lnTo>
                <a:cubicBezTo>
                  <a:pt x="156056" y="845274"/>
                  <a:pt x="156056" y="742452"/>
                  <a:pt x="182512" y="644916"/>
                </a:cubicBezTo>
                <a:lnTo>
                  <a:pt x="0" y="473357"/>
                </a:lnTo>
                <a:lnTo>
                  <a:pt x="88249" y="320506"/>
                </a:lnTo>
                <a:lnTo>
                  <a:pt x="328080" y="392786"/>
                </a:lnTo>
                <a:cubicBezTo>
                  <a:pt x="399320" y="321107"/>
                  <a:pt x="488367" y="269696"/>
                  <a:pt x="586063" y="243840"/>
                </a:cubicBezTo>
                <a:close/>
              </a:path>
            </a:pathLst>
          </a:custGeom>
          <a:solidFill>
            <a:srgbClr val="53D7C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Freeform 8"/>
          <p:cNvSpPr/>
          <p:nvPr/>
        </p:nvSpPr>
        <p:spPr>
          <a:xfrm rot="20700000">
            <a:off x="5394627" y="2365354"/>
            <a:ext cx="882792" cy="957883"/>
          </a:xfrm>
          <a:custGeom>
            <a:avLst/>
            <a:gdLst>
              <a:gd name="connsiteX0" fmla="*/ 823018 w 1433696"/>
              <a:gd name="connsiteY0" fmla="*/ 381592 h 1555648"/>
              <a:gd name="connsiteX1" fmla="*/ 320616 w 1433696"/>
              <a:gd name="connsiteY1" fmla="*/ 671654 h 1555648"/>
              <a:gd name="connsiteX2" fmla="*/ 610678 w 1433696"/>
              <a:gd name="connsiteY2" fmla="*/ 1174056 h 1555648"/>
              <a:gd name="connsiteX3" fmla="*/ 1113080 w 1433696"/>
              <a:gd name="connsiteY3" fmla="*/ 883994 h 1555648"/>
              <a:gd name="connsiteX4" fmla="*/ 823018 w 1433696"/>
              <a:gd name="connsiteY4" fmla="*/ 381592 h 1555648"/>
              <a:gd name="connsiteX5" fmla="*/ 803314 w 1433696"/>
              <a:gd name="connsiteY5" fmla="*/ 0 h 1555648"/>
              <a:gd name="connsiteX6" fmla="*/ 859474 w 1433696"/>
              <a:gd name="connsiteY6" fmla="*/ 238914 h 1555648"/>
              <a:gd name="connsiteX7" fmla="*/ 1112245 w 1433696"/>
              <a:gd name="connsiteY7" fmla="*/ 384851 h 1555648"/>
              <a:gd name="connsiteX8" fmla="*/ 1347230 w 1433696"/>
              <a:gd name="connsiteY8" fmla="*/ 314030 h 1555648"/>
              <a:gd name="connsiteX9" fmla="*/ 1433696 w 1433696"/>
              <a:gd name="connsiteY9" fmla="*/ 463794 h 1555648"/>
              <a:gd name="connsiteX10" fmla="*/ 1254871 w 1433696"/>
              <a:gd name="connsiteY10" fmla="*/ 631887 h 1555648"/>
              <a:gd name="connsiteX11" fmla="*/ 1254871 w 1433696"/>
              <a:gd name="connsiteY11" fmla="*/ 923761 h 1555648"/>
              <a:gd name="connsiteX12" fmla="*/ 1433696 w 1433696"/>
              <a:gd name="connsiteY12" fmla="*/ 1091854 h 1555648"/>
              <a:gd name="connsiteX13" fmla="*/ 1347230 w 1433696"/>
              <a:gd name="connsiteY13" fmla="*/ 1241618 h 1555648"/>
              <a:gd name="connsiteX14" fmla="*/ 1112245 w 1433696"/>
              <a:gd name="connsiteY14" fmla="*/ 1170797 h 1555648"/>
              <a:gd name="connsiteX15" fmla="*/ 859474 w 1433696"/>
              <a:gd name="connsiteY15" fmla="*/ 1316734 h 1555648"/>
              <a:gd name="connsiteX16" fmla="*/ 803314 w 1433696"/>
              <a:gd name="connsiteY16" fmla="*/ 1555648 h 1555648"/>
              <a:gd name="connsiteX17" fmla="*/ 630382 w 1433696"/>
              <a:gd name="connsiteY17" fmla="*/ 1555648 h 1555648"/>
              <a:gd name="connsiteX18" fmla="*/ 574222 w 1433696"/>
              <a:gd name="connsiteY18" fmla="*/ 1316734 h 1555648"/>
              <a:gd name="connsiteX19" fmla="*/ 321451 w 1433696"/>
              <a:gd name="connsiteY19" fmla="*/ 1170797 h 1555648"/>
              <a:gd name="connsiteX20" fmla="*/ 86466 w 1433696"/>
              <a:gd name="connsiteY20" fmla="*/ 1241618 h 1555648"/>
              <a:gd name="connsiteX21" fmla="*/ 0 w 1433696"/>
              <a:gd name="connsiteY21" fmla="*/ 1091854 h 1555648"/>
              <a:gd name="connsiteX22" fmla="*/ 178825 w 1433696"/>
              <a:gd name="connsiteY22" fmla="*/ 923761 h 1555648"/>
              <a:gd name="connsiteX23" fmla="*/ 178825 w 1433696"/>
              <a:gd name="connsiteY23" fmla="*/ 631887 h 1555648"/>
              <a:gd name="connsiteX24" fmla="*/ 0 w 1433696"/>
              <a:gd name="connsiteY24" fmla="*/ 463794 h 1555648"/>
              <a:gd name="connsiteX25" fmla="*/ 86466 w 1433696"/>
              <a:gd name="connsiteY25" fmla="*/ 314030 h 1555648"/>
              <a:gd name="connsiteX26" fmla="*/ 321451 w 1433696"/>
              <a:gd name="connsiteY26" fmla="*/ 384851 h 1555648"/>
              <a:gd name="connsiteX27" fmla="*/ 574222 w 1433696"/>
              <a:gd name="connsiteY27" fmla="*/ 238914 h 1555648"/>
              <a:gd name="connsiteX28" fmla="*/ 630382 w 1433696"/>
              <a:gd name="connsiteY28" fmla="*/ 0 h 1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433696" h="1555648">
                <a:moveTo>
                  <a:pt x="823018" y="381592"/>
                </a:moveTo>
                <a:cubicBezTo>
                  <a:pt x="604185" y="322955"/>
                  <a:pt x="379252" y="452820"/>
                  <a:pt x="320616" y="671654"/>
                </a:cubicBezTo>
                <a:cubicBezTo>
                  <a:pt x="261979" y="890487"/>
                  <a:pt x="391844" y="1115420"/>
                  <a:pt x="610678" y="1174056"/>
                </a:cubicBezTo>
                <a:cubicBezTo>
                  <a:pt x="829511" y="1232693"/>
                  <a:pt x="1054444" y="1102828"/>
                  <a:pt x="1113080" y="883994"/>
                </a:cubicBezTo>
                <a:cubicBezTo>
                  <a:pt x="1171717" y="665161"/>
                  <a:pt x="1041852" y="440228"/>
                  <a:pt x="823018" y="381592"/>
                </a:cubicBezTo>
                <a:close/>
                <a:moveTo>
                  <a:pt x="803314" y="0"/>
                </a:moveTo>
                <a:lnTo>
                  <a:pt x="859474" y="238914"/>
                </a:lnTo>
                <a:cubicBezTo>
                  <a:pt x="955196" y="264248"/>
                  <a:pt x="1042444" y="314620"/>
                  <a:pt x="1112245" y="384851"/>
                </a:cubicBezTo>
                <a:lnTo>
                  <a:pt x="1347230" y="314030"/>
                </a:lnTo>
                <a:lnTo>
                  <a:pt x="1433696" y="463794"/>
                </a:lnTo>
                <a:lnTo>
                  <a:pt x="1254871" y="631887"/>
                </a:lnTo>
                <a:cubicBezTo>
                  <a:pt x="1280793" y="727452"/>
                  <a:pt x="1280793" y="828197"/>
                  <a:pt x="1254871" y="923761"/>
                </a:cubicBezTo>
                <a:lnTo>
                  <a:pt x="1433696" y="1091854"/>
                </a:lnTo>
                <a:lnTo>
                  <a:pt x="1347230" y="1241618"/>
                </a:lnTo>
                <a:lnTo>
                  <a:pt x="1112245" y="1170797"/>
                </a:lnTo>
                <a:cubicBezTo>
                  <a:pt x="1042444" y="1241028"/>
                  <a:pt x="955197" y="1291401"/>
                  <a:pt x="859474" y="1316734"/>
                </a:cubicBezTo>
                <a:lnTo>
                  <a:pt x="803314" y="1555648"/>
                </a:lnTo>
                <a:lnTo>
                  <a:pt x="630382" y="1555648"/>
                </a:lnTo>
                <a:lnTo>
                  <a:pt x="574222" y="1316734"/>
                </a:lnTo>
                <a:cubicBezTo>
                  <a:pt x="478500" y="1291400"/>
                  <a:pt x="391252" y="1241028"/>
                  <a:pt x="321451" y="1170797"/>
                </a:cubicBezTo>
                <a:lnTo>
                  <a:pt x="86466" y="1241618"/>
                </a:lnTo>
                <a:lnTo>
                  <a:pt x="0" y="1091854"/>
                </a:lnTo>
                <a:lnTo>
                  <a:pt x="178825" y="923761"/>
                </a:lnTo>
                <a:cubicBezTo>
                  <a:pt x="152903" y="828196"/>
                  <a:pt x="152903" y="727451"/>
                  <a:pt x="178825" y="631887"/>
                </a:cubicBezTo>
                <a:lnTo>
                  <a:pt x="0" y="463794"/>
                </a:lnTo>
                <a:lnTo>
                  <a:pt x="86466" y="314030"/>
                </a:lnTo>
                <a:lnTo>
                  <a:pt x="321451" y="384851"/>
                </a:lnTo>
                <a:cubicBezTo>
                  <a:pt x="391252" y="314620"/>
                  <a:pt x="478499" y="264247"/>
                  <a:pt x="574222" y="238914"/>
                </a:cubicBezTo>
                <a:lnTo>
                  <a:pt x="630382" y="0"/>
                </a:lnTo>
                <a:close/>
              </a:path>
            </a:pathLst>
          </a:custGeom>
          <a:solidFill>
            <a:srgbClr val="FE715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5061661" y="1943385"/>
            <a:ext cx="492058" cy="533913"/>
          </a:xfrm>
          <a:custGeom>
            <a:avLst/>
            <a:gdLst>
              <a:gd name="connsiteX0" fmla="*/ 731630 w 1463260"/>
              <a:gd name="connsiteY0" fmla="*/ 406741 h 1587726"/>
              <a:gd name="connsiteX1" fmla="*/ 344508 w 1463260"/>
              <a:gd name="connsiteY1" fmla="*/ 793863 h 1587726"/>
              <a:gd name="connsiteX2" fmla="*/ 731630 w 1463260"/>
              <a:gd name="connsiteY2" fmla="*/ 1180985 h 1587726"/>
              <a:gd name="connsiteX3" fmla="*/ 1118752 w 1463260"/>
              <a:gd name="connsiteY3" fmla="*/ 793863 h 1587726"/>
              <a:gd name="connsiteX4" fmla="*/ 731630 w 1463260"/>
              <a:gd name="connsiteY4" fmla="*/ 406741 h 1587726"/>
              <a:gd name="connsiteX5" fmla="*/ 643381 w 1463260"/>
              <a:gd name="connsiteY5" fmla="*/ 0 h 1587726"/>
              <a:gd name="connsiteX6" fmla="*/ 819879 w 1463260"/>
              <a:gd name="connsiteY6" fmla="*/ 0 h 1587726"/>
              <a:gd name="connsiteX7" fmla="*/ 877198 w 1463260"/>
              <a:gd name="connsiteY7" fmla="*/ 243840 h 1587726"/>
              <a:gd name="connsiteX8" fmla="*/ 1078555 w 1463260"/>
              <a:gd name="connsiteY8" fmla="*/ 342910 h 1587726"/>
              <a:gd name="connsiteX9" fmla="*/ 1135181 w 1463260"/>
              <a:gd name="connsiteY9" fmla="*/ 392786 h 1587726"/>
              <a:gd name="connsiteX10" fmla="*/ 1135180 w 1463260"/>
              <a:gd name="connsiteY10" fmla="*/ 392786 h 1587726"/>
              <a:gd name="connsiteX11" fmla="*/ 1135181 w 1463260"/>
              <a:gd name="connsiteY11" fmla="*/ 392786 h 1587726"/>
              <a:gd name="connsiteX12" fmla="*/ 1135181 w 1463260"/>
              <a:gd name="connsiteY12" fmla="*/ 392786 h 1587726"/>
              <a:gd name="connsiteX13" fmla="*/ 1375011 w 1463260"/>
              <a:gd name="connsiteY13" fmla="*/ 320506 h 1587726"/>
              <a:gd name="connsiteX14" fmla="*/ 1463260 w 1463260"/>
              <a:gd name="connsiteY14" fmla="*/ 473357 h 1587726"/>
              <a:gd name="connsiteX15" fmla="*/ 1280748 w 1463260"/>
              <a:gd name="connsiteY15" fmla="*/ 644917 h 1587726"/>
              <a:gd name="connsiteX16" fmla="*/ 1280748 w 1463260"/>
              <a:gd name="connsiteY16" fmla="*/ 942810 h 1587726"/>
              <a:gd name="connsiteX17" fmla="*/ 1463260 w 1463260"/>
              <a:gd name="connsiteY17" fmla="*/ 1114369 h 1587726"/>
              <a:gd name="connsiteX18" fmla="*/ 1375011 w 1463260"/>
              <a:gd name="connsiteY18" fmla="*/ 1267220 h 1587726"/>
              <a:gd name="connsiteX19" fmla="*/ 1135180 w 1463260"/>
              <a:gd name="connsiteY19" fmla="*/ 1194940 h 1587726"/>
              <a:gd name="connsiteX20" fmla="*/ 877197 w 1463260"/>
              <a:gd name="connsiteY20" fmla="*/ 1343886 h 1587726"/>
              <a:gd name="connsiteX21" fmla="*/ 819879 w 1463260"/>
              <a:gd name="connsiteY21" fmla="*/ 1587726 h 1587726"/>
              <a:gd name="connsiteX22" fmla="*/ 643381 w 1463260"/>
              <a:gd name="connsiteY22" fmla="*/ 1587726 h 1587726"/>
              <a:gd name="connsiteX23" fmla="*/ 586062 w 1463260"/>
              <a:gd name="connsiteY23" fmla="*/ 1343886 h 1587726"/>
              <a:gd name="connsiteX24" fmla="*/ 328079 w 1463260"/>
              <a:gd name="connsiteY24" fmla="*/ 1194940 h 1587726"/>
              <a:gd name="connsiteX25" fmla="*/ 88249 w 1463260"/>
              <a:gd name="connsiteY25" fmla="*/ 1267220 h 1587726"/>
              <a:gd name="connsiteX26" fmla="*/ 0 w 1463260"/>
              <a:gd name="connsiteY26" fmla="*/ 1114369 h 1587726"/>
              <a:gd name="connsiteX27" fmla="*/ 182512 w 1463260"/>
              <a:gd name="connsiteY27" fmla="*/ 942809 h 1587726"/>
              <a:gd name="connsiteX28" fmla="*/ 182512 w 1463260"/>
              <a:gd name="connsiteY28" fmla="*/ 644916 h 1587726"/>
              <a:gd name="connsiteX29" fmla="*/ 0 w 1463260"/>
              <a:gd name="connsiteY29" fmla="*/ 473357 h 1587726"/>
              <a:gd name="connsiteX30" fmla="*/ 88249 w 1463260"/>
              <a:gd name="connsiteY30" fmla="*/ 320506 h 1587726"/>
              <a:gd name="connsiteX31" fmla="*/ 328080 w 1463260"/>
              <a:gd name="connsiteY31" fmla="*/ 392786 h 1587726"/>
              <a:gd name="connsiteX32" fmla="*/ 586063 w 1463260"/>
              <a:gd name="connsiteY32" fmla="*/ 243840 h 158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63260" h="1587726">
                <a:moveTo>
                  <a:pt x="731630" y="406741"/>
                </a:moveTo>
                <a:cubicBezTo>
                  <a:pt x="517828" y="406741"/>
                  <a:pt x="344508" y="580061"/>
                  <a:pt x="344508" y="793863"/>
                </a:cubicBezTo>
                <a:cubicBezTo>
                  <a:pt x="344508" y="1007665"/>
                  <a:pt x="517828" y="1180985"/>
                  <a:pt x="731630" y="1180985"/>
                </a:cubicBezTo>
                <a:cubicBezTo>
                  <a:pt x="945432" y="1180985"/>
                  <a:pt x="1118752" y="1007665"/>
                  <a:pt x="1118752" y="793863"/>
                </a:cubicBezTo>
                <a:cubicBezTo>
                  <a:pt x="1118752" y="580061"/>
                  <a:pt x="945432" y="406741"/>
                  <a:pt x="731630" y="406741"/>
                </a:cubicBezTo>
                <a:close/>
                <a:moveTo>
                  <a:pt x="643381" y="0"/>
                </a:moveTo>
                <a:lnTo>
                  <a:pt x="819879" y="0"/>
                </a:lnTo>
                <a:lnTo>
                  <a:pt x="877198" y="243840"/>
                </a:lnTo>
                <a:cubicBezTo>
                  <a:pt x="950470" y="263232"/>
                  <a:pt x="1018877" y="296999"/>
                  <a:pt x="1078555" y="342910"/>
                </a:cubicBezTo>
                <a:lnTo>
                  <a:pt x="1135181" y="392786"/>
                </a:lnTo>
                <a:lnTo>
                  <a:pt x="1135180" y="392786"/>
                </a:lnTo>
                <a:lnTo>
                  <a:pt x="1135181" y="392786"/>
                </a:lnTo>
                <a:lnTo>
                  <a:pt x="1135181" y="392786"/>
                </a:lnTo>
                <a:lnTo>
                  <a:pt x="1375011" y="320506"/>
                </a:lnTo>
                <a:lnTo>
                  <a:pt x="1463260" y="473357"/>
                </a:lnTo>
                <a:lnTo>
                  <a:pt x="1280748" y="644917"/>
                </a:lnTo>
                <a:cubicBezTo>
                  <a:pt x="1307204" y="742452"/>
                  <a:pt x="1307204" y="845274"/>
                  <a:pt x="1280748" y="942810"/>
                </a:cubicBezTo>
                <a:lnTo>
                  <a:pt x="1463260" y="1114369"/>
                </a:lnTo>
                <a:lnTo>
                  <a:pt x="1375011" y="1267220"/>
                </a:lnTo>
                <a:lnTo>
                  <a:pt x="1135180" y="1194940"/>
                </a:lnTo>
                <a:cubicBezTo>
                  <a:pt x="1063940" y="1266619"/>
                  <a:pt x="974893" y="1318030"/>
                  <a:pt x="877197" y="1343886"/>
                </a:cubicBezTo>
                <a:lnTo>
                  <a:pt x="819879" y="1587726"/>
                </a:lnTo>
                <a:lnTo>
                  <a:pt x="643381" y="1587726"/>
                </a:lnTo>
                <a:lnTo>
                  <a:pt x="586062" y="1343886"/>
                </a:lnTo>
                <a:cubicBezTo>
                  <a:pt x="488366" y="1318030"/>
                  <a:pt x="399319" y="1266619"/>
                  <a:pt x="328079" y="1194940"/>
                </a:cubicBezTo>
                <a:lnTo>
                  <a:pt x="88249" y="1267220"/>
                </a:lnTo>
                <a:lnTo>
                  <a:pt x="0" y="1114369"/>
                </a:lnTo>
                <a:lnTo>
                  <a:pt x="182512" y="942809"/>
                </a:lnTo>
                <a:cubicBezTo>
                  <a:pt x="156056" y="845274"/>
                  <a:pt x="156056" y="742452"/>
                  <a:pt x="182512" y="644916"/>
                </a:cubicBezTo>
                <a:lnTo>
                  <a:pt x="0" y="473357"/>
                </a:lnTo>
                <a:lnTo>
                  <a:pt x="88249" y="320506"/>
                </a:lnTo>
                <a:lnTo>
                  <a:pt x="328080" y="392786"/>
                </a:lnTo>
                <a:cubicBezTo>
                  <a:pt x="399320" y="321107"/>
                  <a:pt x="488367" y="269696"/>
                  <a:pt x="586063" y="243840"/>
                </a:cubicBezTo>
                <a:close/>
              </a:path>
            </a:pathLst>
          </a:custGeom>
          <a:solidFill>
            <a:srgbClr val="D3D2D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Freeform 11"/>
          <p:cNvSpPr/>
          <p:nvPr/>
        </p:nvSpPr>
        <p:spPr>
          <a:xfrm rot="20700000">
            <a:off x="6633497" y="2542498"/>
            <a:ext cx="545538" cy="591942"/>
          </a:xfrm>
          <a:custGeom>
            <a:avLst/>
            <a:gdLst>
              <a:gd name="connsiteX0" fmla="*/ 840547 w 1433696"/>
              <a:gd name="connsiteY0" fmla="*/ 316176 h 1555648"/>
              <a:gd name="connsiteX1" fmla="*/ 255200 w 1433696"/>
              <a:gd name="connsiteY1" fmla="*/ 654127 h 1555648"/>
              <a:gd name="connsiteX2" fmla="*/ 593150 w 1433696"/>
              <a:gd name="connsiteY2" fmla="*/ 1239474 h 1555648"/>
              <a:gd name="connsiteX3" fmla="*/ 1178498 w 1433696"/>
              <a:gd name="connsiteY3" fmla="*/ 901524 h 1555648"/>
              <a:gd name="connsiteX4" fmla="*/ 840547 w 1433696"/>
              <a:gd name="connsiteY4" fmla="*/ 316176 h 1555648"/>
              <a:gd name="connsiteX5" fmla="*/ 803314 w 1433696"/>
              <a:gd name="connsiteY5" fmla="*/ 0 h 1555648"/>
              <a:gd name="connsiteX6" fmla="*/ 859474 w 1433696"/>
              <a:gd name="connsiteY6" fmla="*/ 238914 h 1555648"/>
              <a:gd name="connsiteX7" fmla="*/ 1112245 w 1433696"/>
              <a:gd name="connsiteY7" fmla="*/ 384851 h 1555648"/>
              <a:gd name="connsiteX8" fmla="*/ 1347230 w 1433696"/>
              <a:gd name="connsiteY8" fmla="*/ 314030 h 1555648"/>
              <a:gd name="connsiteX9" fmla="*/ 1433696 w 1433696"/>
              <a:gd name="connsiteY9" fmla="*/ 463794 h 1555648"/>
              <a:gd name="connsiteX10" fmla="*/ 1254871 w 1433696"/>
              <a:gd name="connsiteY10" fmla="*/ 631887 h 1555648"/>
              <a:gd name="connsiteX11" fmla="*/ 1254871 w 1433696"/>
              <a:gd name="connsiteY11" fmla="*/ 923761 h 1555648"/>
              <a:gd name="connsiteX12" fmla="*/ 1433696 w 1433696"/>
              <a:gd name="connsiteY12" fmla="*/ 1091854 h 1555648"/>
              <a:gd name="connsiteX13" fmla="*/ 1347230 w 1433696"/>
              <a:gd name="connsiteY13" fmla="*/ 1241618 h 1555648"/>
              <a:gd name="connsiteX14" fmla="*/ 1112245 w 1433696"/>
              <a:gd name="connsiteY14" fmla="*/ 1170797 h 1555648"/>
              <a:gd name="connsiteX15" fmla="*/ 859474 w 1433696"/>
              <a:gd name="connsiteY15" fmla="*/ 1316734 h 1555648"/>
              <a:gd name="connsiteX16" fmla="*/ 803314 w 1433696"/>
              <a:gd name="connsiteY16" fmla="*/ 1555648 h 1555648"/>
              <a:gd name="connsiteX17" fmla="*/ 630382 w 1433696"/>
              <a:gd name="connsiteY17" fmla="*/ 1555648 h 1555648"/>
              <a:gd name="connsiteX18" fmla="*/ 574222 w 1433696"/>
              <a:gd name="connsiteY18" fmla="*/ 1316734 h 1555648"/>
              <a:gd name="connsiteX19" fmla="*/ 321451 w 1433696"/>
              <a:gd name="connsiteY19" fmla="*/ 1170797 h 1555648"/>
              <a:gd name="connsiteX20" fmla="*/ 86466 w 1433696"/>
              <a:gd name="connsiteY20" fmla="*/ 1241618 h 1555648"/>
              <a:gd name="connsiteX21" fmla="*/ 0 w 1433696"/>
              <a:gd name="connsiteY21" fmla="*/ 1091854 h 1555648"/>
              <a:gd name="connsiteX22" fmla="*/ 178825 w 1433696"/>
              <a:gd name="connsiteY22" fmla="*/ 923761 h 1555648"/>
              <a:gd name="connsiteX23" fmla="*/ 178825 w 1433696"/>
              <a:gd name="connsiteY23" fmla="*/ 631887 h 1555648"/>
              <a:gd name="connsiteX24" fmla="*/ 0 w 1433696"/>
              <a:gd name="connsiteY24" fmla="*/ 463794 h 1555648"/>
              <a:gd name="connsiteX25" fmla="*/ 86466 w 1433696"/>
              <a:gd name="connsiteY25" fmla="*/ 314030 h 1555648"/>
              <a:gd name="connsiteX26" fmla="*/ 321451 w 1433696"/>
              <a:gd name="connsiteY26" fmla="*/ 384851 h 1555648"/>
              <a:gd name="connsiteX27" fmla="*/ 574222 w 1433696"/>
              <a:gd name="connsiteY27" fmla="*/ 238914 h 1555648"/>
              <a:gd name="connsiteX28" fmla="*/ 630382 w 1433696"/>
              <a:gd name="connsiteY28" fmla="*/ 0 h 1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433696" h="1555648">
                <a:moveTo>
                  <a:pt x="840547" y="316176"/>
                </a:moveTo>
                <a:cubicBezTo>
                  <a:pt x="585585" y="247860"/>
                  <a:pt x="323517" y="399165"/>
                  <a:pt x="255200" y="654127"/>
                </a:cubicBezTo>
                <a:cubicBezTo>
                  <a:pt x="186883" y="909089"/>
                  <a:pt x="338188" y="1171157"/>
                  <a:pt x="593150" y="1239474"/>
                </a:cubicBezTo>
                <a:cubicBezTo>
                  <a:pt x="848112" y="1307791"/>
                  <a:pt x="1110181" y="1156486"/>
                  <a:pt x="1178498" y="901524"/>
                </a:cubicBezTo>
                <a:cubicBezTo>
                  <a:pt x="1246814" y="646562"/>
                  <a:pt x="1095509" y="384493"/>
                  <a:pt x="840547" y="316176"/>
                </a:cubicBezTo>
                <a:close/>
                <a:moveTo>
                  <a:pt x="803314" y="0"/>
                </a:moveTo>
                <a:lnTo>
                  <a:pt x="859474" y="238914"/>
                </a:lnTo>
                <a:cubicBezTo>
                  <a:pt x="955196" y="264248"/>
                  <a:pt x="1042444" y="314620"/>
                  <a:pt x="1112245" y="384851"/>
                </a:cubicBezTo>
                <a:lnTo>
                  <a:pt x="1347230" y="314030"/>
                </a:lnTo>
                <a:lnTo>
                  <a:pt x="1433696" y="463794"/>
                </a:lnTo>
                <a:lnTo>
                  <a:pt x="1254871" y="631887"/>
                </a:lnTo>
                <a:cubicBezTo>
                  <a:pt x="1280793" y="727452"/>
                  <a:pt x="1280793" y="828197"/>
                  <a:pt x="1254871" y="923761"/>
                </a:cubicBezTo>
                <a:lnTo>
                  <a:pt x="1433696" y="1091854"/>
                </a:lnTo>
                <a:lnTo>
                  <a:pt x="1347230" y="1241618"/>
                </a:lnTo>
                <a:lnTo>
                  <a:pt x="1112245" y="1170797"/>
                </a:lnTo>
                <a:cubicBezTo>
                  <a:pt x="1042444" y="1241028"/>
                  <a:pt x="955197" y="1291401"/>
                  <a:pt x="859474" y="1316734"/>
                </a:cubicBezTo>
                <a:lnTo>
                  <a:pt x="803314" y="1555648"/>
                </a:lnTo>
                <a:lnTo>
                  <a:pt x="630382" y="1555648"/>
                </a:lnTo>
                <a:lnTo>
                  <a:pt x="574222" y="1316734"/>
                </a:lnTo>
                <a:cubicBezTo>
                  <a:pt x="478500" y="1291400"/>
                  <a:pt x="391252" y="1241028"/>
                  <a:pt x="321451" y="1170797"/>
                </a:cubicBezTo>
                <a:lnTo>
                  <a:pt x="86466" y="1241618"/>
                </a:lnTo>
                <a:lnTo>
                  <a:pt x="0" y="1091854"/>
                </a:lnTo>
                <a:lnTo>
                  <a:pt x="178825" y="923761"/>
                </a:lnTo>
                <a:cubicBezTo>
                  <a:pt x="152903" y="828196"/>
                  <a:pt x="152903" y="727451"/>
                  <a:pt x="178825" y="631887"/>
                </a:cubicBezTo>
                <a:lnTo>
                  <a:pt x="0" y="463794"/>
                </a:lnTo>
                <a:lnTo>
                  <a:pt x="86466" y="314030"/>
                </a:lnTo>
                <a:lnTo>
                  <a:pt x="321451" y="384851"/>
                </a:lnTo>
                <a:cubicBezTo>
                  <a:pt x="391252" y="314620"/>
                  <a:pt x="478499" y="264247"/>
                  <a:pt x="574222" y="238914"/>
                </a:cubicBezTo>
                <a:lnTo>
                  <a:pt x="630382" y="0"/>
                </a:lnTo>
                <a:close/>
              </a:path>
            </a:pathLst>
          </a:custGeom>
          <a:solidFill>
            <a:srgbClr val="F5C35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reeform 12"/>
          <p:cNvSpPr/>
          <p:nvPr/>
        </p:nvSpPr>
        <p:spPr>
          <a:xfrm>
            <a:off x="5840592" y="1552461"/>
            <a:ext cx="568171" cy="616500"/>
          </a:xfrm>
          <a:custGeom>
            <a:avLst/>
            <a:gdLst>
              <a:gd name="connsiteX0" fmla="*/ 731630 w 1463260"/>
              <a:gd name="connsiteY0" fmla="*/ 383653 h 1587726"/>
              <a:gd name="connsiteX1" fmla="*/ 321420 w 1463260"/>
              <a:gd name="connsiteY1" fmla="*/ 793863 h 1587726"/>
              <a:gd name="connsiteX2" fmla="*/ 731630 w 1463260"/>
              <a:gd name="connsiteY2" fmla="*/ 1204073 h 1587726"/>
              <a:gd name="connsiteX3" fmla="*/ 1141840 w 1463260"/>
              <a:gd name="connsiteY3" fmla="*/ 793863 h 1587726"/>
              <a:gd name="connsiteX4" fmla="*/ 731630 w 1463260"/>
              <a:gd name="connsiteY4" fmla="*/ 383653 h 1587726"/>
              <a:gd name="connsiteX5" fmla="*/ 643381 w 1463260"/>
              <a:gd name="connsiteY5" fmla="*/ 0 h 1587726"/>
              <a:gd name="connsiteX6" fmla="*/ 819879 w 1463260"/>
              <a:gd name="connsiteY6" fmla="*/ 0 h 1587726"/>
              <a:gd name="connsiteX7" fmla="*/ 877198 w 1463260"/>
              <a:gd name="connsiteY7" fmla="*/ 243840 h 1587726"/>
              <a:gd name="connsiteX8" fmla="*/ 1078555 w 1463260"/>
              <a:gd name="connsiteY8" fmla="*/ 342910 h 1587726"/>
              <a:gd name="connsiteX9" fmla="*/ 1135181 w 1463260"/>
              <a:gd name="connsiteY9" fmla="*/ 392786 h 1587726"/>
              <a:gd name="connsiteX10" fmla="*/ 1135180 w 1463260"/>
              <a:gd name="connsiteY10" fmla="*/ 392786 h 1587726"/>
              <a:gd name="connsiteX11" fmla="*/ 1135181 w 1463260"/>
              <a:gd name="connsiteY11" fmla="*/ 392786 h 1587726"/>
              <a:gd name="connsiteX12" fmla="*/ 1135181 w 1463260"/>
              <a:gd name="connsiteY12" fmla="*/ 392786 h 1587726"/>
              <a:gd name="connsiteX13" fmla="*/ 1375011 w 1463260"/>
              <a:gd name="connsiteY13" fmla="*/ 320506 h 1587726"/>
              <a:gd name="connsiteX14" fmla="*/ 1463260 w 1463260"/>
              <a:gd name="connsiteY14" fmla="*/ 473357 h 1587726"/>
              <a:gd name="connsiteX15" fmla="*/ 1280748 w 1463260"/>
              <a:gd name="connsiteY15" fmla="*/ 644917 h 1587726"/>
              <a:gd name="connsiteX16" fmla="*/ 1280748 w 1463260"/>
              <a:gd name="connsiteY16" fmla="*/ 942810 h 1587726"/>
              <a:gd name="connsiteX17" fmla="*/ 1463260 w 1463260"/>
              <a:gd name="connsiteY17" fmla="*/ 1114369 h 1587726"/>
              <a:gd name="connsiteX18" fmla="*/ 1375011 w 1463260"/>
              <a:gd name="connsiteY18" fmla="*/ 1267220 h 1587726"/>
              <a:gd name="connsiteX19" fmla="*/ 1135180 w 1463260"/>
              <a:gd name="connsiteY19" fmla="*/ 1194940 h 1587726"/>
              <a:gd name="connsiteX20" fmla="*/ 877197 w 1463260"/>
              <a:gd name="connsiteY20" fmla="*/ 1343886 h 1587726"/>
              <a:gd name="connsiteX21" fmla="*/ 819879 w 1463260"/>
              <a:gd name="connsiteY21" fmla="*/ 1587726 h 1587726"/>
              <a:gd name="connsiteX22" fmla="*/ 643381 w 1463260"/>
              <a:gd name="connsiteY22" fmla="*/ 1587726 h 1587726"/>
              <a:gd name="connsiteX23" fmla="*/ 586062 w 1463260"/>
              <a:gd name="connsiteY23" fmla="*/ 1343886 h 1587726"/>
              <a:gd name="connsiteX24" fmla="*/ 328079 w 1463260"/>
              <a:gd name="connsiteY24" fmla="*/ 1194940 h 1587726"/>
              <a:gd name="connsiteX25" fmla="*/ 88249 w 1463260"/>
              <a:gd name="connsiteY25" fmla="*/ 1267220 h 1587726"/>
              <a:gd name="connsiteX26" fmla="*/ 0 w 1463260"/>
              <a:gd name="connsiteY26" fmla="*/ 1114369 h 1587726"/>
              <a:gd name="connsiteX27" fmla="*/ 182512 w 1463260"/>
              <a:gd name="connsiteY27" fmla="*/ 942809 h 1587726"/>
              <a:gd name="connsiteX28" fmla="*/ 182512 w 1463260"/>
              <a:gd name="connsiteY28" fmla="*/ 644916 h 1587726"/>
              <a:gd name="connsiteX29" fmla="*/ 0 w 1463260"/>
              <a:gd name="connsiteY29" fmla="*/ 473357 h 1587726"/>
              <a:gd name="connsiteX30" fmla="*/ 88249 w 1463260"/>
              <a:gd name="connsiteY30" fmla="*/ 320506 h 1587726"/>
              <a:gd name="connsiteX31" fmla="*/ 328080 w 1463260"/>
              <a:gd name="connsiteY31" fmla="*/ 392786 h 1587726"/>
              <a:gd name="connsiteX32" fmla="*/ 586063 w 1463260"/>
              <a:gd name="connsiteY32" fmla="*/ 243840 h 158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63260" h="1587726">
                <a:moveTo>
                  <a:pt x="731630" y="383653"/>
                </a:moveTo>
                <a:cubicBezTo>
                  <a:pt x="505077" y="383653"/>
                  <a:pt x="321420" y="567310"/>
                  <a:pt x="321420" y="793863"/>
                </a:cubicBezTo>
                <a:cubicBezTo>
                  <a:pt x="321420" y="1020416"/>
                  <a:pt x="505077" y="1204073"/>
                  <a:pt x="731630" y="1204073"/>
                </a:cubicBezTo>
                <a:cubicBezTo>
                  <a:pt x="958183" y="1204073"/>
                  <a:pt x="1141840" y="1020416"/>
                  <a:pt x="1141840" y="793863"/>
                </a:cubicBezTo>
                <a:cubicBezTo>
                  <a:pt x="1141840" y="567310"/>
                  <a:pt x="958183" y="383653"/>
                  <a:pt x="731630" y="383653"/>
                </a:cubicBezTo>
                <a:close/>
                <a:moveTo>
                  <a:pt x="643381" y="0"/>
                </a:moveTo>
                <a:lnTo>
                  <a:pt x="819879" y="0"/>
                </a:lnTo>
                <a:lnTo>
                  <a:pt x="877198" y="243840"/>
                </a:lnTo>
                <a:cubicBezTo>
                  <a:pt x="950470" y="263232"/>
                  <a:pt x="1018877" y="296999"/>
                  <a:pt x="1078555" y="342910"/>
                </a:cubicBezTo>
                <a:lnTo>
                  <a:pt x="1135181" y="392786"/>
                </a:lnTo>
                <a:lnTo>
                  <a:pt x="1135180" y="392786"/>
                </a:lnTo>
                <a:lnTo>
                  <a:pt x="1135181" y="392786"/>
                </a:lnTo>
                <a:lnTo>
                  <a:pt x="1135181" y="392786"/>
                </a:lnTo>
                <a:lnTo>
                  <a:pt x="1375011" y="320506"/>
                </a:lnTo>
                <a:lnTo>
                  <a:pt x="1463260" y="473357"/>
                </a:lnTo>
                <a:lnTo>
                  <a:pt x="1280748" y="644917"/>
                </a:lnTo>
                <a:cubicBezTo>
                  <a:pt x="1307204" y="742452"/>
                  <a:pt x="1307204" y="845274"/>
                  <a:pt x="1280748" y="942810"/>
                </a:cubicBezTo>
                <a:lnTo>
                  <a:pt x="1463260" y="1114369"/>
                </a:lnTo>
                <a:lnTo>
                  <a:pt x="1375011" y="1267220"/>
                </a:lnTo>
                <a:lnTo>
                  <a:pt x="1135180" y="1194940"/>
                </a:lnTo>
                <a:cubicBezTo>
                  <a:pt x="1063940" y="1266619"/>
                  <a:pt x="974893" y="1318030"/>
                  <a:pt x="877197" y="1343886"/>
                </a:cubicBezTo>
                <a:lnTo>
                  <a:pt x="819879" y="1587726"/>
                </a:lnTo>
                <a:lnTo>
                  <a:pt x="643381" y="1587726"/>
                </a:lnTo>
                <a:lnTo>
                  <a:pt x="586062" y="1343886"/>
                </a:lnTo>
                <a:cubicBezTo>
                  <a:pt x="488366" y="1318030"/>
                  <a:pt x="399319" y="1266619"/>
                  <a:pt x="328079" y="1194940"/>
                </a:cubicBezTo>
                <a:lnTo>
                  <a:pt x="88249" y="1267220"/>
                </a:lnTo>
                <a:lnTo>
                  <a:pt x="0" y="1114369"/>
                </a:lnTo>
                <a:lnTo>
                  <a:pt x="182512" y="942809"/>
                </a:lnTo>
                <a:cubicBezTo>
                  <a:pt x="156056" y="845274"/>
                  <a:pt x="156056" y="742452"/>
                  <a:pt x="182512" y="644916"/>
                </a:cubicBezTo>
                <a:lnTo>
                  <a:pt x="0" y="473357"/>
                </a:lnTo>
                <a:lnTo>
                  <a:pt x="88249" y="320506"/>
                </a:lnTo>
                <a:lnTo>
                  <a:pt x="328080" y="392786"/>
                </a:lnTo>
                <a:cubicBezTo>
                  <a:pt x="399320" y="321107"/>
                  <a:pt x="488367" y="269696"/>
                  <a:pt x="586063" y="243840"/>
                </a:cubicBezTo>
                <a:close/>
              </a:path>
            </a:pathLst>
          </a:custGeom>
          <a:solidFill>
            <a:srgbClr val="84DFF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5063964" y="1244127"/>
            <a:ext cx="552478" cy="544085"/>
          </a:xfrm>
          <a:custGeom>
            <a:avLst/>
            <a:gdLst>
              <a:gd name="connsiteX0" fmla="*/ 1106997 w 2213994"/>
              <a:gd name="connsiteY0" fmla="*/ 561989 h 2180359"/>
              <a:gd name="connsiteX1" fmla="*/ 560897 w 2213994"/>
              <a:gd name="connsiteY1" fmla="*/ 1108089 h 2180359"/>
              <a:gd name="connsiteX2" fmla="*/ 1106997 w 2213994"/>
              <a:gd name="connsiteY2" fmla="*/ 1654189 h 2180359"/>
              <a:gd name="connsiteX3" fmla="*/ 1653097 w 2213994"/>
              <a:gd name="connsiteY3" fmla="*/ 1108089 h 2180359"/>
              <a:gd name="connsiteX4" fmla="*/ 1106997 w 2213994"/>
              <a:gd name="connsiteY4" fmla="*/ 561989 h 2180359"/>
              <a:gd name="connsiteX5" fmla="*/ 1016339 w 2213994"/>
              <a:gd name="connsiteY5" fmla="*/ 0 h 2180359"/>
              <a:gd name="connsiteX6" fmla="*/ 1197655 w 2213994"/>
              <a:gd name="connsiteY6" fmla="*/ 0 h 2180359"/>
              <a:gd name="connsiteX7" fmla="*/ 1237062 w 2213994"/>
              <a:gd name="connsiteY7" fmla="*/ 223520 h 2180359"/>
              <a:gd name="connsiteX8" fmla="*/ 1575952 w 2213994"/>
              <a:gd name="connsiteY8" fmla="*/ 346866 h 2180359"/>
              <a:gd name="connsiteX9" fmla="*/ 1749815 w 2213994"/>
              <a:gd name="connsiteY9" fmla="*/ 200970 h 2180359"/>
              <a:gd name="connsiteX10" fmla="*/ 1888711 w 2213994"/>
              <a:gd name="connsiteY10" fmla="*/ 317518 h 2180359"/>
              <a:gd name="connsiteX11" fmla="*/ 1775222 w 2213994"/>
              <a:gd name="connsiteY11" fmla="*/ 514074 h 2180359"/>
              <a:gd name="connsiteX12" fmla="*/ 1955541 w 2213994"/>
              <a:gd name="connsiteY12" fmla="*/ 826396 h 2180359"/>
              <a:gd name="connsiteX13" fmla="*/ 2182509 w 2213994"/>
              <a:gd name="connsiteY13" fmla="*/ 826390 h 2180359"/>
              <a:gd name="connsiteX14" fmla="*/ 2213994 w 2213994"/>
              <a:gd name="connsiteY14" fmla="*/ 1004952 h 2180359"/>
              <a:gd name="connsiteX15" fmla="*/ 2000713 w 2213994"/>
              <a:gd name="connsiteY15" fmla="*/ 1082574 h 2180359"/>
              <a:gd name="connsiteX16" fmla="*/ 1938089 w 2213994"/>
              <a:gd name="connsiteY16" fmla="*/ 1437734 h 2180359"/>
              <a:gd name="connsiteX17" fmla="*/ 2111959 w 2213994"/>
              <a:gd name="connsiteY17" fmla="*/ 1583621 h 2180359"/>
              <a:gd name="connsiteX18" fmla="*/ 2021301 w 2213994"/>
              <a:gd name="connsiteY18" fmla="*/ 1740646 h 2180359"/>
              <a:gd name="connsiteX19" fmla="*/ 1808024 w 2213994"/>
              <a:gd name="connsiteY19" fmla="*/ 1663013 h 2180359"/>
              <a:gd name="connsiteX20" fmla="*/ 1531759 w 2213994"/>
              <a:gd name="connsiteY20" fmla="*/ 1894827 h 2180359"/>
              <a:gd name="connsiteX21" fmla="*/ 1571177 w 2213994"/>
              <a:gd name="connsiteY21" fmla="*/ 2118345 h 2180359"/>
              <a:gd name="connsiteX22" fmla="*/ 1400795 w 2213994"/>
              <a:gd name="connsiteY22" fmla="*/ 2180359 h 2180359"/>
              <a:gd name="connsiteX23" fmla="*/ 1287316 w 2213994"/>
              <a:gd name="connsiteY23" fmla="*/ 1983797 h 2180359"/>
              <a:gd name="connsiteX24" fmla="*/ 926677 w 2213994"/>
              <a:gd name="connsiteY24" fmla="*/ 1983797 h 2180359"/>
              <a:gd name="connsiteX25" fmla="*/ 813199 w 2213994"/>
              <a:gd name="connsiteY25" fmla="*/ 2180359 h 2180359"/>
              <a:gd name="connsiteX26" fmla="*/ 642817 w 2213994"/>
              <a:gd name="connsiteY26" fmla="*/ 2118345 h 2180359"/>
              <a:gd name="connsiteX27" fmla="*/ 682236 w 2213994"/>
              <a:gd name="connsiteY27" fmla="*/ 1894827 h 2180359"/>
              <a:gd name="connsiteX28" fmla="*/ 405971 w 2213994"/>
              <a:gd name="connsiteY28" fmla="*/ 1663013 h 2180359"/>
              <a:gd name="connsiteX29" fmla="*/ 192693 w 2213994"/>
              <a:gd name="connsiteY29" fmla="*/ 1740646 h 2180359"/>
              <a:gd name="connsiteX30" fmla="*/ 102035 w 2213994"/>
              <a:gd name="connsiteY30" fmla="*/ 1583621 h 2180359"/>
              <a:gd name="connsiteX31" fmla="*/ 275905 w 2213994"/>
              <a:gd name="connsiteY31" fmla="*/ 1437734 h 2180359"/>
              <a:gd name="connsiteX32" fmla="*/ 213281 w 2213994"/>
              <a:gd name="connsiteY32" fmla="*/ 1082574 h 2180359"/>
              <a:gd name="connsiteX33" fmla="*/ 0 w 2213994"/>
              <a:gd name="connsiteY33" fmla="*/ 1004952 h 2180359"/>
              <a:gd name="connsiteX34" fmla="*/ 31485 w 2213994"/>
              <a:gd name="connsiteY34" fmla="*/ 826390 h 2180359"/>
              <a:gd name="connsiteX35" fmla="*/ 258452 w 2213994"/>
              <a:gd name="connsiteY35" fmla="*/ 826396 h 2180359"/>
              <a:gd name="connsiteX36" fmla="*/ 438771 w 2213994"/>
              <a:gd name="connsiteY36" fmla="*/ 514074 h 2180359"/>
              <a:gd name="connsiteX37" fmla="*/ 325283 w 2213994"/>
              <a:gd name="connsiteY37" fmla="*/ 317518 h 2180359"/>
              <a:gd name="connsiteX38" fmla="*/ 464179 w 2213994"/>
              <a:gd name="connsiteY38" fmla="*/ 200970 h 2180359"/>
              <a:gd name="connsiteX39" fmla="*/ 638042 w 2213994"/>
              <a:gd name="connsiteY39" fmla="*/ 346866 h 2180359"/>
              <a:gd name="connsiteX40" fmla="*/ 976932 w 2213994"/>
              <a:gd name="connsiteY40" fmla="*/ 223520 h 218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13994" h="2180359">
                <a:moveTo>
                  <a:pt x="1106997" y="561989"/>
                </a:moveTo>
                <a:cubicBezTo>
                  <a:pt x="805394" y="561989"/>
                  <a:pt x="560897" y="806486"/>
                  <a:pt x="560897" y="1108089"/>
                </a:cubicBezTo>
                <a:cubicBezTo>
                  <a:pt x="560897" y="1409692"/>
                  <a:pt x="805394" y="1654189"/>
                  <a:pt x="1106997" y="1654189"/>
                </a:cubicBezTo>
                <a:cubicBezTo>
                  <a:pt x="1408600" y="1654189"/>
                  <a:pt x="1653097" y="1409692"/>
                  <a:pt x="1653097" y="1108089"/>
                </a:cubicBezTo>
                <a:cubicBezTo>
                  <a:pt x="1653097" y="806486"/>
                  <a:pt x="1408600" y="561989"/>
                  <a:pt x="1106997" y="561989"/>
                </a:cubicBezTo>
                <a:close/>
                <a:moveTo>
                  <a:pt x="1016339" y="0"/>
                </a:moveTo>
                <a:lnTo>
                  <a:pt x="1197655" y="0"/>
                </a:lnTo>
                <a:lnTo>
                  <a:pt x="1237062" y="223520"/>
                </a:lnTo>
                <a:cubicBezTo>
                  <a:pt x="1357231" y="241189"/>
                  <a:pt x="1472539" y="283158"/>
                  <a:pt x="1575952" y="346866"/>
                </a:cubicBezTo>
                <a:lnTo>
                  <a:pt x="1749815" y="200970"/>
                </a:lnTo>
                <a:lnTo>
                  <a:pt x="1888711" y="317518"/>
                </a:lnTo>
                <a:lnTo>
                  <a:pt x="1775222" y="514074"/>
                </a:lnTo>
                <a:cubicBezTo>
                  <a:pt x="1855919" y="604853"/>
                  <a:pt x="1917273" y="711121"/>
                  <a:pt x="1955541" y="826396"/>
                </a:cubicBezTo>
                <a:lnTo>
                  <a:pt x="2182509" y="826390"/>
                </a:lnTo>
                <a:lnTo>
                  <a:pt x="2213994" y="1004952"/>
                </a:lnTo>
                <a:lnTo>
                  <a:pt x="2000713" y="1082574"/>
                </a:lnTo>
                <a:cubicBezTo>
                  <a:pt x="2004179" y="1203985"/>
                  <a:pt x="1982871" y="1324830"/>
                  <a:pt x="1938089" y="1437734"/>
                </a:cubicBezTo>
                <a:lnTo>
                  <a:pt x="2111959" y="1583621"/>
                </a:lnTo>
                <a:lnTo>
                  <a:pt x="2021301" y="1740646"/>
                </a:lnTo>
                <a:lnTo>
                  <a:pt x="1808024" y="1663013"/>
                </a:lnTo>
                <a:cubicBezTo>
                  <a:pt x="1732638" y="1758248"/>
                  <a:pt x="1638637" y="1837123"/>
                  <a:pt x="1531759" y="1894827"/>
                </a:cubicBezTo>
                <a:lnTo>
                  <a:pt x="1571177" y="2118345"/>
                </a:lnTo>
                <a:lnTo>
                  <a:pt x="1400795" y="2180359"/>
                </a:lnTo>
                <a:lnTo>
                  <a:pt x="1287316" y="1983797"/>
                </a:lnTo>
                <a:cubicBezTo>
                  <a:pt x="1168351" y="2008293"/>
                  <a:pt x="1045642" y="2008293"/>
                  <a:pt x="926677" y="1983797"/>
                </a:cubicBezTo>
                <a:lnTo>
                  <a:pt x="813199" y="2180359"/>
                </a:lnTo>
                <a:lnTo>
                  <a:pt x="642817" y="2118345"/>
                </a:lnTo>
                <a:lnTo>
                  <a:pt x="682236" y="1894827"/>
                </a:lnTo>
                <a:cubicBezTo>
                  <a:pt x="575358" y="1837123"/>
                  <a:pt x="481357" y="1758247"/>
                  <a:pt x="405971" y="1663013"/>
                </a:cubicBezTo>
                <a:lnTo>
                  <a:pt x="192693" y="1740646"/>
                </a:lnTo>
                <a:lnTo>
                  <a:pt x="102035" y="1583621"/>
                </a:lnTo>
                <a:lnTo>
                  <a:pt x="275905" y="1437734"/>
                </a:lnTo>
                <a:cubicBezTo>
                  <a:pt x="231123" y="1324830"/>
                  <a:pt x="209814" y="1203985"/>
                  <a:pt x="213281" y="1082574"/>
                </a:cubicBezTo>
                <a:lnTo>
                  <a:pt x="0" y="1004952"/>
                </a:lnTo>
                <a:lnTo>
                  <a:pt x="31485" y="826390"/>
                </a:lnTo>
                <a:lnTo>
                  <a:pt x="258452" y="826396"/>
                </a:lnTo>
                <a:cubicBezTo>
                  <a:pt x="296720" y="711121"/>
                  <a:pt x="358074" y="604852"/>
                  <a:pt x="438771" y="514074"/>
                </a:cubicBezTo>
                <a:lnTo>
                  <a:pt x="325283" y="317518"/>
                </a:lnTo>
                <a:lnTo>
                  <a:pt x="464179" y="200970"/>
                </a:lnTo>
                <a:lnTo>
                  <a:pt x="638042" y="346866"/>
                </a:lnTo>
                <a:cubicBezTo>
                  <a:pt x="741454" y="283158"/>
                  <a:pt x="856763" y="241190"/>
                  <a:pt x="976932" y="223520"/>
                </a:cubicBezTo>
                <a:close/>
              </a:path>
            </a:pathLst>
          </a:custGeom>
          <a:solidFill>
            <a:srgbClr val="9B857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>
            <a:off x="5638680" y="2646951"/>
            <a:ext cx="394689" cy="394689"/>
          </a:xfrm>
          <a:custGeom>
            <a:avLst/>
            <a:gdLst>
              <a:gd name="connsiteX0" fmla="*/ 675641 w 1351280"/>
              <a:gd name="connsiteY0" fmla="*/ 436140 h 1351280"/>
              <a:gd name="connsiteX1" fmla="*/ 436140 w 1351280"/>
              <a:gd name="connsiteY1" fmla="*/ 675641 h 1351280"/>
              <a:gd name="connsiteX2" fmla="*/ 675641 w 1351280"/>
              <a:gd name="connsiteY2" fmla="*/ 915142 h 1351280"/>
              <a:gd name="connsiteX3" fmla="*/ 915142 w 1351280"/>
              <a:gd name="connsiteY3" fmla="*/ 675641 h 1351280"/>
              <a:gd name="connsiteX4" fmla="*/ 675641 w 1351280"/>
              <a:gd name="connsiteY4" fmla="*/ 436140 h 1351280"/>
              <a:gd name="connsiteX5" fmla="*/ 675640 w 1351280"/>
              <a:gd name="connsiteY5" fmla="*/ 0 h 1351280"/>
              <a:gd name="connsiteX6" fmla="*/ 1351280 w 1351280"/>
              <a:gd name="connsiteY6" fmla="*/ 675640 h 1351280"/>
              <a:gd name="connsiteX7" fmla="*/ 675640 w 1351280"/>
              <a:gd name="connsiteY7" fmla="*/ 1351280 h 1351280"/>
              <a:gd name="connsiteX8" fmla="*/ 0 w 1351280"/>
              <a:gd name="connsiteY8" fmla="*/ 675640 h 1351280"/>
              <a:gd name="connsiteX9" fmla="*/ 675640 w 1351280"/>
              <a:gd name="connsiteY9" fmla="*/ 0 h 135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51280" h="1351280">
                <a:moveTo>
                  <a:pt x="675641" y="436140"/>
                </a:moveTo>
                <a:cubicBezTo>
                  <a:pt x="543368" y="436140"/>
                  <a:pt x="436140" y="543368"/>
                  <a:pt x="436140" y="675641"/>
                </a:cubicBezTo>
                <a:cubicBezTo>
                  <a:pt x="436140" y="807914"/>
                  <a:pt x="543368" y="915142"/>
                  <a:pt x="675641" y="915142"/>
                </a:cubicBezTo>
                <a:cubicBezTo>
                  <a:pt x="807914" y="915142"/>
                  <a:pt x="915142" y="807914"/>
                  <a:pt x="915142" y="675641"/>
                </a:cubicBezTo>
                <a:cubicBezTo>
                  <a:pt x="915142" y="543368"/>
                  <a:pt x="807914" y="436140"/>
                  <a:pt x="675641" y="436140"/>
                </a:cubicBezTo>
                <a:close/>
                <a:moveTo>
                  <a:pt x="675640" y="0"/>
                </a:moveTo>
                <a:cubicBezTo>
                  <a:pt x="1048786" y="0"/>
                  <a:pt x="1351280" y="302494"/>
                  <a:pt x="1351280" y="675640"/>
                </a:cubicBezTo>
                <a:cubicBezTo>
                  <a:pt x="1351280" y="1048786"/>
                  <a:pt x="1048786" y="1351280"/>
                  <a:pt x="675640" y="1351280"/>
                </a:cubicBezTo>
                <a:cubicBezTo>
                  <a:pt x="302494" y="1351280"/>
                  <a:pt x="0" y="1048786"/>
                  <a:pt x="0" y="675640"/>
                </a:cubicBezTo>
                <a:cubicBezTo>
                  <a:pt x="0" y="302494"/>
                  <a:pt x="302494" y="0"/>
                  <a:pt x="675640" y="0"/>
                </a:cubicBezTo>
                <a:close/>
              </a:path>
            </a:pathLst>
          </a:custGeom>
          <a:solidFill>
            <a:srgbClr val="FE71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961802" y="1654305"/>
            <a:ext cx="324802" cy="324802"/>
          </a:xfrm>
          <a:custGeom>
            <a:avLst/>
            <a:gdLst>
              <a:gd name="connsiteX0" fmla="*/ 675641 w 1351280"/>
              <a:gd name="connsiteY0" fmla="*/ 436140 h 1351280"/>
              <a:gd name="connsiteX1" fmla="*/ 436140 w 1351280"/>
              <a:gd name="connsiteY1" fmla="*/ 675641 h 1351280"/>
              <a:gd name="connsiteX2" fmla="*/ 675641 w 1351280"/>
              <a:gd name="connsiteY2" fmla="*/ 915142 h 1351280"/>
              <a:gd name="connsiteX3" fmla="*/ 915142 w 1351280"/>
              <a:gd name="connsiteY3" fmla="*/ 675641 h 1351280"/>
              <a:gd name="connsiteX4" fmla="*/ 675641 w 1351280"/>
              <a:gd name="connsiteY4" fmla="*/ 436140 h 1351280"/>
              <a:gd name="connsiteX5" fmla="*/ 675640 w 1351280"/>
              <a:gd name="connsiteY5" fmla="*/ 0 h 1351280"/>
              <a:gd name="connsiteX6" fmla="*/ 1351280 w 1351280"/>
              <a:gd name="connsiteY6" fmla="*/ 675640 h 1351280"/>
              <a:gd name="connsiteX7" fmla="*/ 675640 w 1351280"/>
              <a:gd name="connsiteY7" fmla="*/ 1351280 h 1351280"/>
              <a:gd name="connsiteX8" fmla="*/ 0 w 1351280"/>
              <a:gd name="connsiteY8" fmla="*/ 675640 h 1351280"/>
              <a:gd name="connsiteX9" fmla="*/ 675640 w 1351280"/>
              <a:gd name="connsiteY9" fmla="*/ 0 h 135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51280" h="1351280">
                <a:moveTo>
                  <a:pt x="675641" y="436140"/>
                </a:moveTo>
                <a:cubicBezTo>
                  <a:pt x="543368" y="436140"/>
                  <a:pt x="436140" y="543368"/>
                  <a:pt x="436140" y="675641"/>
                </a:cubicBezTo>
                <a:cubicBezTo>
                  <a:pt x="436140" y="807914"/>
                  <a:pt x="543368" y="915142"/>
                  <a:pt x="675641" y="915142"/>
                </a:cubicBezTo>
                <a:cubicBezTo>
                  <a:pt x="807914" y="915142"/>
                  <a:pt x="915142" y="807914"/>
                  <a:pt x="915142" y="675641"/>
                </a:cubicBezTo>
                <a:cubicBezTo>
                  <a:pt x="915142" y="543368"/>
                  <a:pt x="807914" y="436140"/>
                  <a:pt x="675641" y="436140"/>
                </a:cubicBezTo>
                <a:close/>
                <a:moveTo>
                  <a:pt x="675640" y="0"/>
                </a:moveTo>
                <a:cubicBezTo>
                  <a:pt x="1048786" y="0"/>
                  <a:pt x="1351280" y="302494"/>
                  <a:pt x="1351280" y="675640"/>
                </a:cubicBezTo>
                <a:cubicBezTo>
                  <a:pt x="1351280" y="1048786"/>
                  <a:pt x="1048786" y="1351280"/>
                  <a:pt x="675640" y="1351280"/>
                </a:cubicBezTo>
                <a:cubicBezTo>
                  <a:pt x="302494" y="1351280"/>
                  <a:pt x="0" y="1048786"/>
                  <a:pt x="0" y="675640"/>
                </a:cubicBezTo>
                <a:cubicBezTo>
                  <a:pt x="0" y="302494"/>
                  <a:pt x="302494" y="0"/>
                  <a:pt x="675640" y="0"/>
                </a:cubicBezTo>
                <a:close/>
              </a:path>
            </a:pathLst>
          </a:custGeom>
          <a:solidFill>
            <a:srgbClr val="53D7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Line Callout 2 3"/>
          <p:cNvSpPr/>
          <p:nvPr/>
        </p:nvSpPr>
        <p:spPr>
          <a:xfrm>
            <a:off x="8453591" y="1569402"/>
            <a:ext cx="1865376" cy="819409"/>
          </a:xfrm>
          <a:prstGeom prst="borderCallout2">
            <a:avLst>
              <a:gd name="adj1" fmla="val 57905"/>
              <a:gd name="adj2" fmla="val -7473"/>
              <a:gd name="adj3" fmla="val 36370"/>
              <a:gd name="adj4" fmla="val -17527"/>
              <a:gd name="adj5" fmla="val 37335"/>
              <a:gd name="adj6" fmla="val -50949"/>
            </a:avLst>
          </a:prstGeom>
          <a:solidFill>
            <a:srgbClr val="53D7C2"/>
          </a:solidFill>
          <a:ln w="3175">
            <a:solidFill>
              <a:srgbClr val="53D7C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Hypothesis</a:t>
            </a:r>
          </a:p>
        </p:txBody>
      </p:sp>
      <p:sp>
        <p:nvSpPr>
          <p:cNvPr id="19" name="Line Callout 2 18"/>
          <p:cNvSpPr/>
          <p:nvPr/>
        </p:nvSpPr>
        <p:spPr>
          <a:xfrm>
            <a:off x="8453591" y="3041640"/>
            <a:ext cx="1865376" cy="81940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029"/>
              <a:gd name="adj6" fmla="val -50967"/>
            </a:avLst>
          </a:prstGeom>
          <a:solidFill>
            <a:srgbClr val="F5C352"/>
          </a:solidFill>
          <a:ln w="3175">
            <a:solidFill>
              <a:srgbClr val="F5C35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Objective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1" name="Line Callout 2 20"/>
          <p:cNvSpPr/>
          <p:nvPr/>
        </p:nvSpPr>
        <p:spPr>
          <a:xfrm>
            <a:off x="1847529" y="1193539"/>
            <a:ext cx="1864942" cy="823235"/>
          </a:xfrm>
          <a:prstGeom prst="borderCallout2">
            <a:avLst>
              <a:gd name="adj1" fmla="val 27179"/>
              <a:gd name="adj2" fmla="val 173780"/>
              <a:gd name="adj3" fmla="val 9313"/>
              <a:gd name="adj4" fmla="val 137009"/>
              <a:gd name="adj5" fmla="val 18130"/>
              <a:gd name="adj6" fmla="val 108610"/>
            </a:avLst>
          </a:prstGeom>
          <a:solidFill>
            <a:srgbClr val="9B8578"/>
          </a:solidFill>
          <a:ln w="3175">
            <a:solidFill>
              <a:srgbClr val="9B857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Study area description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Line Callout 2 22"/>
          <p:cNvSpPr/>
          <p:nvPr/>
        </p:nvSpPr>
        <p:spPr>
          <a:xfrm>
            <a:off x="1842262" y="2115677"/>
            <a:ext cx="1864942" cy="823235"/>
          </a:xfrm>
          <a:prstGeom prst="borderCallout2">
            <a:avLst>
              <a:gd name="adj1" fmla="val 12630"/>
              <a:gd name="adj2" fmla="val 171671"/>
              <a:gd name="adj3" fmla="val 9313"/>
              <a:gd name="adj4" fmla="val 137009"/>
              <a:gd name="adj5" fmla="val 18130"/>
              <a:gd name="adj6" fmla="val 108610"/>
            </a:avLst>
          </a:prstGeom>
          <a:solidFill>
            <a:srgbClr val="D3D2D4"/>
          </a:solidFill>
          <a:ln w="3175">
            <a:solidFill>
              <a:srgbClr val="D3D2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prstClr val="white"/>
                </a:solidFill>
              </a:rPr>
              <a:t>Problem statment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Line Callout 2 23"/>
          <p:cNvSpPr/>
          <p:nvPr/>
        </p:nvSpPr>
        <p:spPr>
          <a:xfrm>
            <a:off x="1842263" y="3037814"/>
            <a:ext cx="1864942" cy="823235"/>
          </a:xfrm>
          <a:prstGeom prst="borderCallout2">
            <a:avLst>
              <a:gd name="adj1" fmla="val -12147"/>
              <a:gd name="adj2" fmla="val 188755"/>
              <a:gd name="adj3" fmla="val 9313"/>
              <a:gd name="adj4" fmla="val 137009"/>
              <a:gd name="adj5" fmla="val 18130"/>
              <a:gd name="adj6" fmla="val 108610"/>
            </a:avLst>
          </a:prstGeom>
          <a:solidFill>
            <a:srgbClr val="FE715D"/>
          </a:solidFill>
          <a:ln w="3175">
            <a:solidFill>
              <a:srgbClr val="FE715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Research question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8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199" y="-1012371"/>
            <a:ext cx="15201900" cy="888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37114" y="163508"/>
            <a:ext cx="5829300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BRT System </a:t>
            </a:r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scenario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3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rgbClr val="0FA1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405675" y="2070425"/>
            <a:ext cx="1273105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5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442856" y="1973943"/>
            <a:ext cx="4978861" cy="617716"/>
          </a:xfrm>
          <a:prstGeom prst="homePlate">
            <a:avLst/>
          </a:prstGeom>
          <a:solidFill>
            <a:srgbClr val="0FA184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6302510" y="2070425"/>
            <a:ext cx="3679982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</a:rPr>
              <a:t>Bridge – BRT Combination</a:t>
            </a:r>
            <a:endParaRPr lang="en-US" sz="2400" b="1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3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8556" y="-1012371"/>
            <a:ext cx="15169242" cy="885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4054" y="116401"/>
            <a:ext cx="10163891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Bridge – BRT  scenario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39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ardrop 4">
            <a:extLst>
              <a:ext uri="{FF2B5EF4-FFF2-40B4-BE49-F238E27FC236}">
                <a16:creationId xmlns="" xmlns:a16="http://schemas.microsoft.com/office/drawing/2014/main" id="{D7EEEF7E-28E2-7248-921E-6971C3A14221}"/>
              </a:ext>
            </a:extLst>
          </p:cNvPr>
          <p:cNvSpPr/>
          <p:nvPr/>
        </p:nvSpPr>
        <p:spPr>
          <a:xfrm rot="5400000">
            <a:off x="2162628" y="1973944"/>
            <a:ext cx="3759200" cy="3759200"/>
          </a:xfrm>
          <a:prstGeom prst="teardrop">
            <a:avLst/>
          </a:prstGeom>
          <a:solidFill>
            <a:srgbClr val="2B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8C2E886-CFC8-4F25-AB59-23C7422C6B22}"/>
              </a:ext>
            </a:extLst>
          </p:cNvPr>
          <p:cNvSpPr/>
          <p:nvPr/>
        </p:nvSpPr>
        <p:spPr>
          <a:xfrm>
            <a:off x="1731628" y="1552947"/>
            <a:ext cx="10460372" cy="5305053"/>
          </a:xfrm>
          <a:custGeom>
            <a:avLst/>
            <a:gdLst>
              <a:gd name="connsiteX0" fmla="*/ 4262215 w 10460372"/>
              <a:gd name="connsiteY0" fmla="*/ 5021495 h 5305053"/>
              <a:gd name="connsiteX1" fmla="*/ 4248169 w 10460372"/>
              <a:gd name="connsiteY1" fmla="*/ 5035319 h 5305053"/>
              <a:gd name="connsiteX2" fmla="*/ 4248169 w 10460372"/>
              <a:gd name="connsiteY2" fmla="*/ 5149638 h 5305053"/>
              <a:gd name="connsiteX3" fmla="*/ 4262215 w 10460372"/>
              <a:gd name="connsiteY3" fmla="*/ 5163463 h 5305053"/>
              <a:gd name="connsiteX4" fmla="*/ 4278682 w 10460372"/>
              <a:gd name="connsiteY4" fmla="*/ 5163463 h 5305053"/>
              <a:gd name="connsiteX5" fmla="*/ 4288369 w 10460372"/>
              <a:gd name="connsiteY5" fmla="*/ 5159209 h 5305053"/>
              <a:gd name="connsiteX6" fmla="*/ 4292244 w 10460372"/>
              <a:gd name="connsiteY6" fmla="*/ 5149638 h 5305053"/>
              <a:gd name="connsiteX7" fmla="*/ 4292244 w 10460372"/>
              <a:gd name="connsiteY7" fmla="*/ 5035319 h 5305053"/>
              <a:gd name="connsiteX8" fmla="*/ 4288369 w 10460372"/>
              <a:gd name="connsiteY8" fmla="*/ 5025749 h 5305053"/>
              <a:gd name="connsiteX9" fmla="*/ 4278682 w 10460372"/>
              <a:gd name="connsiteY9" fmla="*/ 5021495 h 5305053"/>
              <a:gd name="connsiteX10" fmla="*/ 4262215 w 10460372"/>
              <a:gd name="connsiteY10" fmla="*/ 4754043 h 5305053"/>
              <a:gd name="connsiteX11" fmla="*/ 4248653 w 10460372"/>
              <a:gd name="connsiteY11" fmla="*/ 4767868 h 5305053"/>
              <a:gd name="connsiteX12" fmla="*/ 4248653 w 10460372"/>
              <a:gd name="connsiteY12" fmla="*/ 4882718 h 5305053"/>
              <a:gd name="connsiteX13" fmla="*/ 4252528 w 10460372"/>
              <a:gd name="connsiteY13" fmla="*/ 4892288 h 5305053"/>
              <a:gd name="connsiteX14" fmla="*/ 4262215 w 10460372"/>
              <a:gd name="connsiteY14" fmla="*/ 4896010 h 5305053"/>
              <a:gd name="connsiteX15" fmla="*/ 4279167 w 10460372"/>
              <a:gd name="connsiteY15" fmla="*/ 4896010 h 5305053"/>
              <a:gd name="connsiteX16" fmla="*/ 4292728 w 10460372"/>
              <a:gd name="connsiteY16" fmla="*/ 4882718 h 5305053"/>
              <a:gd name="connsiteX17" fmla="*/ 4292728 w 10460372"/>
              <a:gd name="connsiteY17" fmla="*/ 4767868 h 5305053"/>
              <a:gd name="connsiteX18" fmla="*/ 4288854 w 10460372"/>
              <a:gd name="connsiteY18" fmla="*/ 4758296 h 5305053"/>
              <a:gd name="connsiteX19" fmla="*/ 4279167 w 10460372"/>
              <a:gd name="connsiteY19" fmla="*/ 4754043 h 5305053"/>
              <a:gd name="connsiteX20" fmla="*/ 4262699 w 10460372"/>
              <a:gd name="connsiteY20" fmla="*/ 4487123 h 5305053"/>
              <a:gd name="connsiteX21" fmla="*/ 4249137 w 10460372"/>
              <a:gd name="connsiteY21" fmla="*/ 4500947 h 5305053"/>
              <a:gd name="connsiteX22" fmla="*/ 4249137 w 10460372"/>
              <a:gd name="connsiteY22" fmla="*/ 4615265 h 5305053"/>
              <a:gd name="connsiteX23" fmla="*/ 4253012 w 10460372"/>
              <a:gd name="connsiteY23" fmla="*/ 4624836 h 5305053"/>
              <a:gd name="connsiteX24" fmla="*/ 4262699 w 10460372"/>
              <a:gd name="connsiteY24" fmla="*/ 4629090 h 5305053"/>
              <a:gd name="connsiteX25" fmla="*/ 4279167 w 10460372"/>
              <a:gd name="connsiteY25" fmla="*/ 4629090 h 5305053"/>
              <a:gd name="connsiteX26" fmla="*/ 4293213 w 10460372"/>
              <a:gd name="connsiteY26" fmla="*/ 4615265 h 5305053"/>
              <a:gd name="connsiteX27" fmla="*/ 4293213 w 10460372"/>
              <a:gd name="connsiteY27" fmla="*/ 4500947 h 5305053"/>
              <a:gd name="connsiteX28" fmla="*/ 4288854 w 10460372"/>
              <a:gd name="connsiteY28" fmla="*/ 4491376 h 5305053"/>
              <a:gd name="connsiteX29" fmla="*/ 4279167 w 10460372"/>
              <a:gd name="connsiteY29" fmla="*/ 4487123 h 5305053"/>
              <a:gd name="connsiteX30" fmla="*/ 10237089 w 10460372"/>
              <a:gd name="connsiteY30" fmla="*/ 4256890 h 5305053"/>
              <a:gd name="connsiteX31" fmla="*/ 10223527 w 10460372"/>
              <a:gd name="connsiteY31" fmla="*/ 4270183 h 5305053"/>
              <a:gd name="connsiteX32" fmla="*/ 10223527 w 10460372"/>
              <a:gd name="connsiteY32" fmla="*/ 4287197 h 5305053"/>
              <a:gd name="connsiteX33" fmla="*/ 10227402 w 10460372"/>
              <a:gd name="connsiteY33" fmla="*/ 4296768 h 5305053"/>
              <a:gd name="connsiteX34" fmla="*/ 10237089 w 10460372"/>
              <a:gd name="connsiteY34" fmla="*/ 4301022 h 5305053"/>
              <a:gd name="connsiteX35" fmla="*/ 10292789 w 10460372"/>
              <a:gd name="connsiteY35" fmla="*/ 4301022 h 5305053"/>
              <a:gd name="connsiteX36" fmla="*/ 10344614 w 10460372"/>
              <a:gd name="connsiteY36" fmla="*/ 4301022 h 5305053"/>
              <a:gd name="connsiteX37" fmla="*/ 10358175 w 10460372"/>
              <a:gd name="connsiteY37" fmla="*/ 4287197 h 5305053"/>
              <a:gd name="connsiteX38" fmla="*/ 10358175 w 10460372"/>
              <a:gd name="connsiteY38" fmla="*/ 4270183 h 5305053"/>
              <a:gd name="connsiteX39" fmla="*/ 10354301 w 10460372"/>
              <a:gd name="connsiteY39" fmla="*/ 4260612 h 5305053"/>
              <a:gd name="connsiteX40" fmla="*/ 10344614 w 10460372"/>
              <a:gd name="connsiteY40" fmla="*/ 4256890 h 5305053"/>
              <a:gd name="connsiteX41" fmla="*/ 10292789 w 10460372"/>
              <a:gd name="connsiteY41" fmla="*/ 4256890 h 5305053"/>
              <a:gd name="connsiteX42" fmla="*/ 9969731 w 10460372"/>
              <a:gd name="connsiteY42" fmla="*/ 4256359 h 5305053"/>
              <a:gd name="connsiteX43" fmla="*/ 9960044 w 10460372"/>
              <a:gd name="connsiteY43" fmla="*/ 4260612 h 5305053"/>
              <a:gd name="connsiteX44" fmla="*/ 9956169 w 10460372"/>
              <a:gd name="connsiteY44" fmla="*/ 4270183 h 5305053"/>
              <a:gd name="connsiteX45" fmla="*/ 9956169 w 10460372"/>
              <a:gd name="connsiteY45" fmla="*/ 4286666 h 5305053"/>
              <a:gd name="connsiteX46" fmla="*/ 9969731 w 10460372"/>
              <a:gd name="connsiteY46" fmla="*/ 4300490 h 5305053"/>
              <a:gd name="connsiteX47" fmla="*/ 10084521 w 10460372"/>
              <a:gd name="connsiteY47" fmla="*/ 4300490 h 5305053"/>
              <a:gd name="connsiteX48" fmla="*/ 10098082 w 10460372"/>
              <a:gd name="connsiteY48" fmla="*/ 4286666 h 5305053"/>
              <a:gd name="connsiteX49" fmla="*/ 10098082 w 10460372"/>
              <a:gd name="connsiteY49" fmla="*/ 4270183 h 5305053"/>
              <a:gd name="connsiteX50" fmla="*/ 10094207 w 10460372"/>
              <a:gd name="connsiteY50" fmla="*/ 4260612 h 5305053"/>
              <a:gd name="connsiteX51" fmla="*/ 10084521 w 10460372"/>
              <a:gd name="connsiteY51" fmla="*/ 4256359 h 5305053"/>
              <a:gd name="connsiteX52" fmla="*/ 9702857 w 10460372"/>
              <a:gd name="connsiteY52" fmla="*/ 4255826 h 5305053"/>
              <a:gd name="connsiteX53" fmla="*/ 9693170 w 10460372"/>
              <a:gd name="connsiteY53" fmla="*/ 4260080 h 5305053"/>
              <a:gd name="connsiteX54" fmla="*/ 9689295 w 10460372"/>
              <a:gd name="connsiteY54" fmla="*/ 4269651 h 5305053"/>
              <a:gd name="connsiteX55" fmla="*/ 9689295 w 10460372"/>
              <a:gd name="connsiteY55" fmla="*/ 4286666 h 5305053"/>
              <a:gd name="connsiteX56" fmla="*/ 9702857 w 10460372"/>
              <a:gd name="connsiteY56" fmla="*/ 4299959 h 5305053"/>
              <a:gd name="connsiteX57" fmla="*/ 9817162 w 10460372"/>
              <a:gd name="connsiteY57" fmla="*/ 4299959 h 5305053"/>
              <a:gd name="connsiteX58" fmla="*/ 9826849 w 10460372"/>
              <a:gd name="connsiteY58" fmla="*/ 4296237 h 5305053"/>
              <a:gd name="connsiteX59" fmla="*/ 9831208 w 10460372"/>
              <a:gd name="connsiteY59" fmla="*/ 4286666 h 5305053"/>
              <a:gd name="connsiteX60" fmla="*/ 9831208 w 10460372"/>
              <a:gd name="connsiteY60" fmla="*/ 4269651 h 5305053"/>
              <a:gd name="connsiteX61" fmla="*/ 9817162 w 10460372"/>
              <a:gd name="connsiteY61" fmla="*/ 4255826 h 5305053"/>
              <a:gd name="connsiteX62" fmla="*/ 9435983 w 10460372"/>
              <a:gd name="connsiteY62" fmla="*/ 4255295 h 5305053"/>
              <a:gd name="connsiteX63" fmla="*/ 9426296 w 10460372"/>
              <a:gd name="connsiteY63" fmla="*/ 4259548 h 5305053"/>
              <a:gd name="connsiteX64" fmla="*/ 9421937 w 10460372"/>
              <a:gd name="connsiteY64" fmla="*/ 4269119 h 5305053"/>
              <a:gd name="connsiteX65" fmla="*/ 9421937 w 10460372"/>
              <a:gd name="connsiteY65" fmla="*/ 4285602 h 5305053"/>
              <a:gd name="connsiteX66" fmla="*/ 9435983 w 10460372"/>
              <a:gd name="connsiteY66" fmla="*/ 4299427 h 5305053"/>
              <a:gd name="connsiteX67" fmla="*/ 9550289 w 10460372"/>
              <a:gd name="connsiteY67" fmla="*/ 4299959 h 5305053"/>
              <a:gd name="connsiteX68" fmla="*/ 9559975 w 10460372"/>
              <a:gd name="connsiteY68" fmla="*/ 4295705 h 5305053"/>
              <a:gd name="connsiteX69" fmla="*/ 9563850 w 10460372"/>
              <a:gd name="connsiteY69" fmla="*/ 4286134 h 5305053"/>
              <a:gd name="connsiteX70" fmla="*/ 9563850 w 10460372"/>
              <a:gd name="connsiteY70" fmla="*/ 4269119 h 5305053"/>
              <a:gd name="connsiteX71" fmla="*/ 9550289 w 10460372"/>
              <a:gd name="connsiteY71" fmla="*/ 4255295 h 5305053"/>
              <a:gd name="connsiteX72" fmla="*/ 9168625 w 10460372"/>
              <a:gd name="connsiteY72" fmla="*/ 4255295 h 5305053"/>
              <a:gd name="connsiteX73" fmla="*/ 9155063 w 10460372"/>
              <a:gd name="connsiteY73" fmla="*/ 4269119 h 5305053"/>
              <a:gd name="connsiteX74" fmla="*/ 9155063 w 10460372"/>
              <a:gd name="connsiteY74" fmla="*/ 4285602 h 5305053"/>
              <a:gd name="connsiteX75" fmla="*/ 9158938 w 10460372"/>
              <a:gd name="connsiteY75" fmla="*/ 4295705 h 5305053"/>
              <a:gd name="connsiteX76" fmla="*/ 9168625 w 10460372"/>
              <a:gd name="connsiteY76" fmla="*/ 4299427 h 5305053"/>
              <a:gd name="connsiteX77" fmla="*/ 9283415 w 10460372"/>
              <a:gd name="connsiteY77" fmla="*/ 4299427 h 5305053"/>
              <a:gd name="connsiteX78" fmla="*/ 9296976 w 10460372"/>
              <a:gd name="connsiteY78" fmla="*/ 4285602 h 5305053"/>
              <a:gd name="connsiteX79" fmla="*/ 9296976 w 10460372"/>
              <a:gd name="connsiteY79" fmla="*/ 4269651 h 5305053"/>
              <a:gd name="connsiteX80" fmla="*/ 9293102 w 10460372"/>
              <a:gd name="connsiteY80" fmla="*/ 4260080 h 5305053"/>
              <a:gd name="connsiteX81" fmla="*/ 9283415 w 10460372"/>
              <a:gd name="connsiteY81" fmla="*/ 4255826 h 5305053"/>
              <a:gd name="connsiteX82" fmla="*/ 8901751 w 10460372"/>
              <a:gd name="connsiteY82" fmla="*/ 4255295 h 5305053"/>
              <a:gd name="connsiteX83" fmla="*/ 8887705 w 10460372"/>
              <a:gd name="connsiteY83" fmla="*/ 4269119 h 5305053"/>
              <a:gd name="connsiteX84" fmla="*/ 8887705 w 10460372"/>
              <a:gd name="connsiteY84" fmla="*/ 4285071 h 5305053"/>
              <a:gd name="connsiteX85" fmla="*/ 8892064 w 10460372"/>
              <a:gd name="connsiteY85" fmla="*/ 4295173 h 5305053"/>
              <a:gd name="connsiteX86" fmla="*/ 8901751 w 10460372"/>
              <a:gd name="connsiteY86" fmla="*/ 4298895 h 5305053"/>
              <a:gd name="connsiteX87" fmla="*/ 9016056 w 10460372"/>
              <a:gd name="connsiteY87" fmla="*/ 4299427 h 5305053"/>
              <a:gd name="connsiteX88" fmla="*/ 9030102 w 10460372"/>
              <a:gd name="connsiteY88" fmla="*/ 4285602 h 5305053"/>
              <a:gd name="connsiteX89" fmla="*/ 9030102 w 10460372"/>
              <a:gd name="connsiteY89" fmla="*/ 4269119 h 5305053"/>
              <a:gd name="connsiteX90" fmla="*/ 9025743 w 10460372"/>
              <a:gd name="connsiteY90" fmla="*/ 4259017 h 5305053"/>
              <a:gd name="connsiteX91" fmla="*/ 9016056 w 10460372"/>
              <a:gd name="connsiteY91" fmla="*/ 4255295 h 5305053"/>
              <a:gd name="connsiteX92" fmla="*/ 8634877 w 10460372"/>
              <a:gd name="connsiteY92" fmla="*/ 4254763 h 5305053"/>
              <a:gd name="connsiteX93" fmla="*/ 8625190 w 10460372"/>
              <a:gd name="connsiteY93" fmla="*/ 4258485 h 5305053"/>
              <a:gd name="connsiteX94" fmla="*/ 8620831 w 10460372"/>
              <a:gd name="connsiteY94" fmla="*/ 4268587 h 5305053"/>
              <a:gd name="connsiteX95" fmla="*/ 8620831 w 10460372"/>
              <a:gd name="connsiteY95" fmla="*/ 4285071 h 5305053"/>
              <a:gd name="connsiteX96" fmla="*/ 8634877 w 10460372"/>
              <a:gd name="connsiteY96" fmla="*/ 4298895 h 5305053"/>
              <a:gd name="connsiteX97" fmla="*/ 8749183 w 10460372"/>
              <a:gd name="connsiteY97" fmla="*/ 4298895 h 5305053"/>
              <a:gd name="connsiteX98" fmla="*/ 8762744 w 10460372"/>
              <a:gd name="connsiteY98" fmla="*/ 4285071 h 5305053"/>
              <a:gd name="connsiteX99" fmla="*/ 8762744 w 10460372"/>
              <a:gd name="connsiteY99" fmla="*/ 4268587 h 5305053"/>
              <a:gd name="connsiteX100" fmla="*/ 8758869 w 10460372"/>
              <a:gd name="connsiteY100" fmla="*/ 4258485 h 5305053"/>
              <a:gd name="connsiteX101" fmla="*/ 8749183 w 10460372"/>
              <a:gd name="connsiteY101" fmla="*/ 4254763 h 5305053"/>
              <a:gd name="connsiteX102" fmla="*/ 8367519 w 10460372"/>
              <a:gd name="connsiteY102" fmla="*/ 4254763 h 5305053"/>
              <a:gd name="connsiteX103" fmla="*/ 8357832 w 10460372"/>
              <a:gd name="connsiteY103" fmla="*/ 4258485 h 5305053"/>
              <a:gd name="connsiteX104" fmla="*/ 8353958 w 10460372"/>
              <a:gd name="connsiteY104" fmla="*/ 4268587 h 5305053"/>
              <a:gd name="connsiteX105" fmla="*/ 8353958 w 10460372"/>
              <a:gd name="connsiteY105" fmla="*/ 4285071 h 5305053"/>
              <a:gd name="connsiteX106" fmla="*/ 8367519 w 10460372"/>
              <a:gd name="connsiteY106" fmla="*/ 4298895 h 5305053"/>
              <a:gd name="connsiteX107" fmla="*/ 8482309 w 10460372"/>
              <a:gd name="connsiteY107" fmla="*/ 4298895 h 5305053"/>
              <a:gd name="connsiteX108" fmla="*/ 8495870 w 10460372"/>
              <a:gd name="connsiteY108" fmla="*/ 4285071 h 5305053"/>
              <a:gd name="connsiteX109" fmla="*/ 8495870 w 10460372"/>
              <a:gd name="connsiteY109" fmla="*/ 4268587 h 5305053"/>
              <a:gd name="connsiteX110" fmla="*/ 8491996 w 10460372"/>
              <a:gd name="connsiteY110" fmla="*/ 4258485 h 5305053"/>
              <a:gd name="connsiteX111" fmla="*/ 8482309 w 10460372"/>
              <a:gd name="connsiteY111" fmla="*/ 4254763 h 5305053"/>
              <a:gd name="connsiteX112" fmla="*/ 8100645 w 10460372"/>
              <a:gd name="connsiteY112" fmla="*/ 4254231 h 5305053"/>
              <a:gd name="connsiteX113" fmla="*/ 8086599 w 10460372"/>
              <a:gd name="connsiteY113" fmla="*/ 4268056 h 5305053"/>
              <a:gd name="connsiteX114" fmla="*/ 8086599 w 10460372"/>
              <a:gd name="connsiteY114" fmla="*/ 4284539 h 5305053"/>
              <a:gd name="connsiteX115" fmla="*/ 8090958 w 10460372"/>
              <a:gd name="connsiteY115" fmla="*/ 4294110 h 5305053"/>
              <a:gd name="connsiteX116" fmla="*/ 8100645 w 10460372"/>
              <a:gd name="connsiteY116" fmla="*/ 4298363 h 5305053"/>
              <a:gd name="connsiteX117" fmla="*/ 8214950 w 10460372"/>
              <a:gd name="connsiteY117" fmla="*/ 4298363 h 5305053"/>
              <a:gd name="connsiteX118" fmla="*/ 8228996 w 10460372"/>
              <a:gd name="connsiteY118" fmla="*/ 4284539 h 5305053"/>
              <a:gd name="connsiteX119" fmla="*/ 8228996 w 10460372"/>
              <a:gd name="connsiteY119" fmla="*/ 4268056 h 5305053"/>
              <a:gd name="connsiteX120" fmla="*/ 8224638 w 10460372"/>
              <a:gd name="connsiteY120" fmla="*/ 4258485 h 5305053"/>
              <a:gd name="connsiteX121" fmla="*/ 8214950 w 10460372"/>
              <a:gd name="connsiteY121" fmla="*/ 4254231 h 5305053"/>
              <a:gd name="connsiteX122" fmla="*/ 7843942 w 10460372"/>
              <a:gd name="connsiteY122" fmla="*/ 4254231 h 5305053"/>
              <a:gd name="connsiteX123" fmla="*/ 7829896 w 10460372"/>
              <a:gd name="connsiteY123" fmla="*/ 4267524 h 5305053"/>
              <a:gd name="connsiteX124" fmla="*/ 7829896 w 10460372"/>
              <a:gd name="connsiteY124" fmla="*/ 4284539 h 5305053"/>
              <a:gd name="connsiteX125" fmla="*/ 7834256 w 10460372"/>
              <a:gd name="connsiteY125" fmla="*/ 4294110 h 5305053"/>
              <a:gd name="connsiteX126" fmla="*/ 7843942 w 10460372"/>
              <a:gd name="connsiteY126" fmla="*/ 4298363 h 5305053"/>
              <a:gd name="connsiteX127" fmla="*/ 7892377 w 10460372"/>
              <a:gd name="connsiteY127" fmla="*/ 4298363 h 5305053"/>
              <a:gd name="connsiteX128" fmla="*/ 7948076 w 10460372"/>
              <a:gd name="connsiteY128" fmla="*/ 4298363 h 5305053"/>
              <a:gd name="connsiteX129" fmla="*/ 7957764 w 10460372"/>
              <a:gd name="connsiteY129" fmla="*/ 4294110 h 5305053"/>
              <a:gd name="connsiteX130" fmla="*/ 7961638 w 10460372"/>
              <a:gd name="connsiteY130" fmla="*/ 4284539 h 5305053"/>
              <a:gd name="connsiteX131" fmla="*/ 7961638 w 10460372"/>
              <a:gd name="connsiteY131" fmla="*/ 4267524 h 5305053"/>
              <a:gd name="connsiteX132" fmla="*/ 7948076 w 10460372"/>
              <a:gd name="connsiteY132" fmla="*/ 4254231 h 5305053"/>
              <a:gd name="connsiteX133" fmla="*/ 7899158 w 10460372"/>
              <a:gd name="connsiteY133" fmla="*/ 4254231 h 5305053"/>
              <a:gd name="connsiteX134" fmla="*/ 7576584 w 10460372"/>
              <a:gd name="connsiteY134" fmla="*/ 4253699 h 5305053"/>
              <a:gd name="connsiteX135" fmla="*/ 7562538 w 10460372"/>
              <a:gd name="connsiteY135" fmla="*/ 4267524 h 5305053"/>
              <a:gd name="connsiteX136" fmla="*/ 7562538 w 10460372"/>
              <a:gd name="connsiteY136" fmla="*/ 4284008 h 5305053"/>
              <a:gd name="connsiteX137" fmla="*/ 7566898 w 10460372"/>
              <a:gd name="connsiteY137" fmla="*/ 4293578 h 5305053"/>
              <a:gd name="connsiteX138" fmla="*/ 7576584 w 10460372"/>
              <a:gd name="connsiteY138" fmla="*/ 4297832 h 5305053"/>
              <a:gd name="connsiteX139" fmla="*/ 7690890 w 10460372"/>
              <a:gd name="connsiteY139" fmla="*/ 4297832 h 5305053"/>
              <a:gd name="connsiteX140" fmla="*/ 7700576 w 10460372"/>
              <a:gd name="connsiteY140" fmla="*/ 4293578 h 5305053"/>
              <a:gd name="connsiteX141" fmla="*/ 7704452 w 10460372"/>
              <a:gd name="connsiteY141" fmla="*/ 4284008 h 5305053"/>
              <a:gd name="connsiteX142" fmla="*/ 7704452 w 10460372"/>
              <a:gd name="connsiteY142" fmla="*/ 4267524 h 5305053"/>
              <a:gd name="connsiteX143" fmla="*/ 7690890 w 10460372"/>
              <a:gd name="connsiteY143" fmla="*/ 4253699 h 5305053"/>
              <a:gd name="connsiteX144" fmla="*/ 7309226 w 10460372"/>
              <a:gd name="connsiteY144" fmla="*/ 4253699 h 5305053"/>
              <a:gd name="connsiteX145" fmla="*/ 7299539 w 10460372"/>
              <a:gd name="connsiteY145" fmla="*/ 4257421 h 5305053"/>
              <a:gd name="connsiteX146" fmla="*/ 7295664 w 10460372"/>
              <a:gd name="connsiteY146" fmla="*/ 4266993 h 5305053"/>
              <a:gd name="connsiteX147" fmla="*/ 7295664 w 10460372"/>
              <a:gd name="connsiteY147" fmla="*/ 4284008 h 5305053"/>
              <a:gd name="connsiteX148" fmla="*/ 7309226 w 10460372"/>
              <a:gd name="connsiteY148" fmla="*/ 4297301 h 5305053"/>
              <a:gd name="connsiteX149" fmla="*/ 7424016 w 10460372"/>
              <a:gd name="connsiteY149" fmla="*/ 4297301 h 5305053"/>
              <a:gd name="connsiteX150" fmla="*/ 7433702 w 10460372"/>
              <a:gd name="connsiteY150" fmla="*/ 4293578 h 5305053"/>
              <a:gd name="connsiteX151" fmla="*/ 7437578 w 10460372"/>
              <a:gd name="connsiteY151" fmla="*/ 4284008 h 5305053"/>
              <a:gd name="connsiteX152" fmla="*/ 7437578 w 10460372"/>
              <a:gd name="connsiteY152" fmla="*/ 4266993 h 5305053"/>
              <a:gd name="connsiteX153" fmla="*/ 7424016 w 10460372"/>
              <a:gd name="connsiteY153" fmla="*/ 4253699 h 5305053"/>
              <a:gd name="connsiteX154" fmla="*/ 7042352 w 10460372"/>
              <a:gd name="connsiteY154" fmla="*/ 4253168 h 5305053"/>
              <a:gd name="connsiteX155" fmla="*/ 7028790 w 10460372"/>
              <a:gd name="connsiteY155" fmla="*/ 4266993 h 5305053"/>
              <a:gd name="connsiteX156" fmla="*/ 7028790 w 10460372"/>
              <a:gd name="connsiteY156" fmla="*/ 4283475 h 5305053"/>
              <a:gd name="connsiteX157" fmla="*/ 7032666 w 10460372"/>
              <a:gd name="connsiteY157" fmla="*/ 4293046 h 5305053"/>
              <a:gd name="connsiteX158" fmla="*/ 7042352 w 10460372"/>
              <a:gd name="connsiteY158" fmla="*/ 4297301 h 5305053"/>
              <a:gd name="connsiteX159" fmla="*/ 7156658 w 10460372"/>
              <a:gd name="connsiteY159" fmla="*/ 4297301 h 5305053"/>
              <a:gd name="connsiteX160" fmla="*/ 7170704 w 10460372"/>
              <a:gd name="connsiteY160" fmla="*/ 4283475 h 5305053"/>
              <a:gd name="connsiteX161" fmla="*/ 7170704 w 10460372"/>
              <a:gd name="connsiteY161" fmla="*/ 4266993 h 5305053"/>
              <a:gd name="connsiteX162" fmla="*/ 7166344 w 10460372"/>
              <a:gd name="connsiteY162" fmla="*/ 4257421 h 5305053"/>
              <a:gd name="connsiteX163" fmla="*/ 7156658 w 10460372"/>
              <a:gd name="connsiteY163" fmla="*/ 4253168 h 5305053"/>
              <a:gd name="connsiteX164" fmla="*/ 6775478 w 10460372"/>
              <a:gd name="connsiteY164" fmla="*/ 4252636 h 5305053"/>
              <a:gd name="connsiteX165" fmla="*/ 6761432 w 10460372"/>
              <a:gd name="connsiteY165" fmla="*/ 4266461 h 5305053"/>
              <a:gd name="connsiteX166" fmla="*/ 6761432 w 10460372"/>
              <a:gd name="connsiteY166" fmla="*/ 4283475 h 5305053"/>
              <a:gd name="connsiteX167" fmla="*/ 6765792 w 10460372"/>
              <a:gd name="connsiteY167" fmla="*/ 4293046 h 5305053"/>
              <a:gd name="connsiteX168" fmla="*/ 6775478 w 10460372"/>
              <a:gd name="connsiteY168" fmla="*/ 4296768 h 5305053"/>
              <a:gd name="connsiteX169" fmla="*/ 6889784 w 10460372"/>
              <a:gd name="connsiteY169" fmla="*/ 4296768 h 5305053"/>
              <a:gd name="connsiteX170" fmla="*/ 6903346 w 10460372"/>
              <a:gd name="connsiteY170" fmla="*/ 4283475 h 5305053"/>
              <a:gd name="connsiteX171" fmla="*/ 6903346 w 10460372"/>
              <a:gd name="connsiteY171" fmla="*/ 4266461 h 5305053"/>
              <a:gd name="connsiteX172" fmla="*/ 6899470 w 10460372"/>
              <a:gd name="connsiteY172" fmla="*/ 4256890 h 5305053"/>
              <a:gd name="connsiteX173" fmla="*/ 6889784 w 10460372"/>
              <a:gd name="connsiteY173" fmla="*/ 4252636 h 5305053"/>
              <a:gd name="connsiteX174" fmla="*/ 6508120 w 10460372"/>
              <a:gd name="connsiteY174" fmla="*/ 4252104 h 5305053"/>
              <a:gd name="connsiteX175" fmla="*/ 6494559 w 10460372"/>
              <a:gd name="connsiteY175" fmla="*/ 4265929 h 5305053"/>
              <a:gd name="connsiteX176" fmla="*/ 6494559 w 10460372"/>
              <a:gd name="connsiteY176" fmla="*/ 4282412 h 5305053"/>
              <a:gd name="connsiteX177" fmla="*/ 6498434 w 10460372"/>
              <a:gd name="connsiteY177" fmla="*/ 4292515 h 5305053"/>
              <a:gd name="connsiteX178" fmla="*/ 6508120 w 10460372"/>
              <a:gd name="connsiteY178" fmla="*/ 4296237 h 5305053"/>
              <a:gd name="connsiteX179" fmla="*/ 6622910 w 10460372"/>
              <a:gd name="connsiteY179" fmla="*/ 4296768 h 5305053"/>
              <a:gd name="connsiteX180" fmla="*/ 6636472 w 10460372"/>
              <a:gd name="connsiteY180" fmla="*/ 4282944 h 5305053"/>
              <a:gd name="connsiteX181" fmla="*/ 6636472 w 10460372"/>
              <a:gd name="connsiteY181" fmla="*/ 4265929 h 5305053"/>
              <a:gd name="connsiteX182" fmla="*/ 6632597 w 10460372"/>
              <a:gd name="connsiteY182" fmla="*/ 4256359 h 5305053"/>
              <a:gd name="connsiteX183" fmla="*/ 6622910 w 10460372"/>
              <a:gd name="connsiteY183" fmla="*/ 4252104 h 5305053"/>
              <a:gd name="connsiteX184" fmla="*/ 6241247 w 10460372"/>
              <a:gd name="connsiteY184" fmla="*/ 4252104 h 5305053"/>
              <a:gd name="connsiteX185" fmla="*/ 6231560 w 10460372"/>
              <a:gd name="connsiteY185" fmla="*/ 4256359 h 5305053"/>
              <a:gd name="connsiteX186" fmla="*/ 6227685 w 10460372"/>
              <a:gd name="connsiteY186" fmla="*/ 4265929 h 5305053"/>
              <a:gd name="connsiteX187" fmla="*/ 6227685 w 10460372"/>
              <a:gd name="connsiteY187" fmla="*/ 4282412 h 5305053"/>
              <a:gd name="connsiteX188" fmla="*/ 6241247 w 10460372"/>
              <a:gd name="connsiteY188" fmla="*/ 4296237 h 5305053"/>
              <a:gd name="connsiteX189" fmla="*/ 6355552 w 10460372"/>
              <a:gd name="connsiteY189" fmla="*/ 4296237 h 5305053"/>
              <a:gd name="connsiteX190" fmla="*/ 6369598 w 10460372"/>
              <a:gd name="connsiteY190" fmla="*/ 4282412 h 5305053"/>
              <a:gd name="connsiteX191" fmla="*/ 6369598 w 10460372"/>
              <a:gd name="connsiteY191" fmla="*/ 4266461 h 5305053"/>
              <a:gd name="connsiteX192" fmla="*/ 6365239 w 10460372"/>
              <a:gd name="connsiteY192" fmla="*/ 4256359 h 5305053"/>
              <a:gd name="connsiteX193" fmla="*/ 6355552 w 10460372"/>
              <a:gd name="connsiteY193" fmla="*/ 4252104 h 5305053"/>
              <a:gd name="connsiteX194" fmla="*/ 5974373 w 10460372"/>
              <a:gd name="connsiteY194" fmla="*/ 4251573 h 5305053"/>
              <a:gd name="connsiteX195" fmla="*/ 5960327 w 10460372"/>
              <a:gd name="connsiteY195" fmla="*/ 4265397 h 5305053"/>
              <a:gd name="connsiteX196" fmla="*/ 5960327 w 10460372"/>
              <a:gd name="connsiteY196" fmla="*/ 4281880 h 5305053"/>
              <a:gd name="connsiteX197" fmla="*/ 5964686 w 10460372"/>
              <a:gd name="connsiteY197" fmla="*/ 4291983 h 5305053"/>
              <a:gd name="connsiteX198" fmla="*/ 5974373 w 10460372"/>
              <a:gd name="connsiteY198" fmla="*/ 4296237 h 5305053"/>
              <a:gd name="connsiteX199" fmla="*/ 6088678 w 10460372"/>
              <a:gd name="connsiteY199" fmla="*/ 4296237 h 5305053"/>
              <a:gd name="connsiteX200" fmla="*/ 6098365 w 10460372"/>
              <a:gd name="connsiteY200" fmla="*/ 4291983 h 5305053"/>
              <a:gd name="connsiteX201" fmla="*/ 6102240 w 10460372"/>
              <a:gd name="connsiteY201" fmla="*/ 4282412 h 5305053"/>
              <a:gd name="connsiteX202" fmla="*/ 6102240 w 10460372"/>
              <a:gd name="connsiteY202" fmla="*/ 4265397 h 5305053"/>
              <a:gd name="connsiteX203" fmla="*/ 6088678 w 10460372"/>
              <a:gd name="connsiteY203" fmla="*/ 4251573 h 5305053"/>
              <a:gd name="connsiteX204" fmla="*/ 5707014 w 10460372"/>
              <a:gd name="connsiteY204" fmla="*/ 4251573 h 5305053"/>
              <a:gd name="connsiteX205" fmla="*/ 5693453 w 10460372"/>
              <a:gd name="connsiteY205" fmla="*/ 4264865 h 5305053"/>
              <a:gd name="connsiteX206" fmla="*/ 5693453 w 10460372"/>
              <a:gd name="connsiteY206" fmla="*/ 4281349 h 5305053"/>
              <a:gd name="connsiteX207" fmla="*/ 5697328 w 10460372"/>
              <a:gd name="connsiteY207" fmla="*/ 4291451 h 5305053"/>
              <a:gd name="connsiteX208" fmla="*/ 5707014 w 10460372"/>
              <a:gd name="connsiteY208" fmla="*/ 4295705 h 5305053"/>
              <a:gd name="connsiteX209" fmla="*/ 5821804 w 10460372"/>
              <a:gd name="connsiteY209" fmla="*/ 4295705 h 5305053"/>
              <a:gd name="connsiteX210" fmla="*/ 5835366 w 10460372"/>
              <a:gd name="connsiteY210" fmla="*/ 4281880 h 5305053"/>
              <a:gd name="connsiteX211" fmla="*/ 5835366 w 10460372"/>
              <a:gd name="connsiteY211" fmla="*/ 4265397 h 5305053"/>
              <a:gd name="connsiteX212" fmla="*/ 5831491 w 10460372"/>
              <a:gd name="connsiteY212" fmla="*/ 4255295 h 5305053"/>
              <a:gd name="connsiteX213" fmla="*/ 5821804 w 10460372"/>
              <a:gd name="connsiteY213" fmla="*/ 4251573 h 5305053"/>
              <a:gd name="connsiteX214" fmla="*/ 5456124 w 10460372"/>
              <a:gd name="connsiteY214" fmla="*/ 4251573 h 5305053"/>
              <a:gd name="connsiteX215" fmla="*/ 5442562 w 10460372"/>
              <a:gd name="connsiteY215" fmla="*/ 4264865 h 5305053"/>
              <a:gd name="connsiteX216" fmla="*/ 5442562 w 10460372"/>
              <a:gd name="connsiteY216" fmla="*/ 4281880 h 5305053"/>
              <a:gd name="connsiteX217" fmla="*/ 5446437 w 10460372"/>
              <a:gd name="connsiteY217" fmla="*/ 4291451 h 5305053"/>
              <a:gd name="connsiteX218" fmla="*/ 5456124 w 10460372"/>
              <a:gd name="connsiteY218" fmla="*/ 4295705 h 5305053"/>
              <a:gd name="connsiteX219" fmla="*/ 5511824 w 10460372"/>
              <a:gd name="connsiteY219" fmla="*/ 4295705 h 5305053"/>
              <a:gd name="connsiteX220" fmla="*/ 5554446 w 10460372"/>
              <a:gd name="connsiteY220" fmla="*/ 4295705 h 5305053"/>
              <a:gd name="connsiteX221" fmla="*/ 5568492 w 10460372"/>
              <a:gd name="connsiteY221" fmla="*/ 4281880 h 5305053"/>
              <a:gd name="connsiteX222" fmla="*/ 5568492 w 10460372"/>
              <a:gd name="connsiteY222" fmla="*/ 4264865 h 5305053"/>
              <a:gd name="connsiteX223" fmla="*/ 5564133 w 10460372"/>
              <a:gd name="connsiteY223" fmla="*/ 4255295 h 5305053"/>
              <a:gd name="connsiteX224" fmla="*/ 5554446 w 10460372"/>
              <a:gd name="connsiteY224" fmla="*/ 4251573 h 5305053"/>
              <a:gd name="connsiteX225" fmla="*/ 5511824 w 10460372"/>
              <a:gd name="connsiteY225" fmla="*/ 4251573 h 5305053"/>
              <a:gd name="connsiteX226" fmla="*/ 5189250 w 10460372"/>
              <a:gd name="connsiteY226" fmla="*/ 4251041 h 5305053"/>
              <a:gd name="connsiteX227" fmla="*/ 5179563 w 10460372"/>
              <a:gd name="connsiteY227" fmla="*/ 4255295 h 5305053"/>
              <a:gd name="connsiteX228" fmla="*/ 5175204 w 10460372"/>
              <a:gd name="connsiteY228" fmla="*/ 4264865 h 5305053"/>
              <a:gd name="connsiteX229" fmla="*/ 5175204 w 10460372"/>
              <a:gd name="connsiteY229" fmla="*/ 4281349 h 5305053"/>
              <a:gd name="connsiteX230" fmla="*/ 5189250 w 10460372"/>
              <a:gd name="connsiteY230" fmla="*/ 4295173 h 5305053"/>
              <a:gd name="connsiteX231" fmla="*/ 5303555 w 10460372"/>
              <a:gd name="connsiteY231" fmla="*/ 4295173 h 5305053"/>
              <a:gd name="connsiteX232" fmla="*/ 5317601 w 10460372"/>
              <a:gd name="connsiteY232" fmla="*/ 4281349 h 5305053"/>
              <a:gd name="connsiteX233" fmla="*/ 5317601 w 10460372"/>
              <a:gd name="connsiteY233" fmla="*/ 4264865 h 5305053"/>
              <a:gd name="connsiteX234" fmla="*/ 5313242 w 10460372"/>
              <a:gd name="connsiteY234" fmla="*/ 4255295 h 5305053"/>
              <a:gd name="connsiteX235" fmla="*/ 5303555 w 10460372"/>
              <a:gd name="connsiteY235" fmla="*/ 4251041 h 5305053"/>
              <a:gd name="connsiteX236" fmla="*/ 4921892 w 10460372"/>
              <a:gd name="connsiteY236" fmla="*/ 4251041 h 5305053"/>
              <a:gd name="connsiteX237" fmla="*/ 4912689 w 10460372"/>
              <a:gd name="connsiteY237" fmla="*/ 4254763 h 5305053"/>
              <a:gd name="connsiteX238" fmla="*/ 4908330 w 10460372"/>
              <a:gd name="connsiteY238" fmla="*/ 4264334 h 5305053"/>
              <a:gd name="connsiteX239" fmla="*/ 4908330 w 10460372"/>
              <a:gd name="connsiteY239" fmla="*/ 4281349 h 5305053"/>
              <a:gd name="connsiteX240" fmla="*/ 4921892 w 10460372"/>
              <a:gd name="connsiteY240" fmla="*/ 4295173 h 5305053"/>
              <a:gd name="connsiteX241" fmla="*/ 5036682 w 10460372"/>
              <a:gd name="connsiteY241" fmla="*/ 4295173 h 5305053"/>
              <a:gd name="connsiteX242" fmla="*/ 5046368 w 10460372"/>
              <a:gd name="connsiteY242" fmla="*/ 4290919 h 5305053"/>
              <a:gd name="connsiteX243" fmla="*/ 5050243 w 10460372"/>
              <a:gd name="connsiteY243" fmla="*/ 4281349 h 5305053"/>
              <a:gd name="connsiteX244" fmla="*/ 5050243 w 10460372"/>
              <a:gd name="connsiteY244" fmla="*/ 4264334 h 5305053"/>
              <a:gd name="connsiteX245" fmla="*/ 5036682 w 10460372"/>
              <a:gd name="connsiteY245" fmla="*/ 4251041 h 5305053"/>
              <a:gd name="connsiteX246" fmla="*/ 4655018 w 10460372"/>
              <a:gd name="connsiteY246" fmla="*/ 4250509 h 5305053"/>
              <a:gd name="connsiteX247" fmla="*/ 4645331 w 10460372"/>
              <a:gd name="connsiteY247" fmla="*/ 4254763 h 5305053"/>
              <a:gd name="connsiteX248" fmla="*/ 4641456 w 10460372"/>
              <a:gd name="connsiteY248" fmla="*/ 4264334 h 5305053"/>
              <a:gd name="connsiteX249" fmla="*/ 4641456 w 10460372"/>
              <a:gd name="connsiteY249" fmla="*/ 4280817 h 5305053"/>
              <a:gd name="connsiteX250" fmla="*/ 4655018 w 10460372"/>
              <a:gd name="connsiteY250" fmla="*/ 4294642 h 5305053"/>
              <a:gd name="connsiteX251" fmla="*/ 4769808 w 10460372"/>
              <a:gd name="connsiteY251" fmla="*/ 4294642 h 5305053"/>
              <a:gd name="connsiteX252" fmla="*/ 4783369 w 10460372"/>
              <a:gd name="connsiteY252" fmla="*/ 4280817 h 5305053"/>
              <a:gd name="connsiteX253" fmla="*/ 4783369 w 10460372"/>
              <a:gd name="connsiteY253" fmla="*/ 4264334 h 5305053"/>
              <a:gd name="connsiteX254" fmla="*/ 4779010 w 10460372"/>
              <a:gd name="connsiteY254" fmla="*/ 4254763 h 5305053"/>
              <a:gd name="connsiteX255" fmla="*/ 4769808 w 10460372"/>
              <a:gd name="connsiteY255" fmla="*/ 4250509 h 5305053"/>
              <a:gd name="connsiteX256" fmla="*/ 4388144 w 10460372"/>
              <a:gd name="connsiteY256" fmla="*/ 4250509 h 5305053"/>
              <a:gd name="connsiteX257" fmla="*/ 4378457 w 10460372"/>
              <a:gd name="connsiteY257" fmla="*/ 4254763 h 5305053"/>
              <a:gd name="connsiteX258" fmla="*/ 4374098 w 10460372"/>
              <a:gd name="connsiteY258" fmla="*/ 4264334 h 5305053"/>
              <a:gd name="connsiteX259" fmla="*/ 4374098 w 10460372"/>
              <a:gd name="connsiteY259" fmla="*/ 4280817 h 5305053"/>
              <a:gd name="connsiteX260" fmla="*/ 4388144 w 10460372"/>
              <a:gd name="connsiteY260" fmla="*/ 4294642 h 5305053"/>
              <a:gd name="connsiteX261" fmla="*/ 4502450 w 10460372"/>
              <a:gd name="connsiteY261" fmla="*/ 4294642 h 5305053"/>
              <a:gd name="connsiteX262" fmla="*/ 4516496 w 10460372"/>
              <a:gd name="connsiteY262" fmla="*/ 4280817 h 5305053"/>
              <a:gd name="connsiteX263" fmla="*/ 4516496 w 10460372"/>
              <a:gd name="connsiteY263" fmla="*/ 4264334 h 5305053"/>
              <a:gd name="connsiteX264" fmla="*/ 4512136 w 10460372"/>
              <a:gd name="connsiteY264" fmla="*/ 4254763 h 5305053"/>
              <a:gd name="connsiteX265" fmla="*/ 4502450 w 10460372"/>
              <a:gd name="connsiteY265" fmla="*/ 4250509 h 5305053"/>
              <a:gd name="connsiteX266" fmla="*/ 3853912 w 10460372"/>
              <a:gd name="connsiteY266" fmla="*/ 4249446 h 5305053"/>
              <a:gd name="connsiteX267" fmla="*/ 3844225 w 10460372"/>
              <a:gd name="connsiteY267" fmla="*/ 4253699 h 5305053"/>
              <a:gd name="connsiteX268" fmla="*/ 3840350 w 10460372"/>
              <a:gd name="connsiteY268" fmla="*/ 4263270 h 5305053"/>
              <a:gd name="connsiteX269" fmla="*/ 3840350 w 10460372"/>
              <a:gd name="connsiteY269" fmla="*/ 4279753 h 5305053"/>
              <a:gd name="connsiteX270" fmla="*/ 3853912 w 10460372"/>
              <a:gd name="connsiteY270" fmla="*/ 4293578 h 5305053"/>
              <a:gd name="connsiteX271" fmla="*/ 3968702 w 10460372"/>
              <a:gd name="connsiteY271" fmla="*/ 4293578 h 5305053"/>
              <a:gd name="connsiteX272" fmla="*/ 3977904 w 10460372"/>
              <a:gd name="connsiteY272" fmla="*/ 4289856 h 5305053"/>
              <a:gd name="connsiteX273" fmla="*/ 3982263 w 10460372"/>
              <a:gd name="connsiteY273" fmla="*/ 4280286 h 5305053"/>
              <a:gd name="connsiteX274" fmla="*/ 3982263 w 10460372"/>
              <a:gd name="connsiteY274" fmla="*/ 4263270 h 5305053"/>
              <a:gd name="connsiteX275" fmla="*/ 3968702 w 10460372"/>
              <a:gd name="connsiteY275" fmla="*/ 4249446 h 5305053"/>
              <a:gd name="connsiteX276" fmla="*/ 3587038 w 10460372"/>
              <a:gd name="connsiteY276" fmla="*/ 4249446 h 5305053"/>
              <a:gd name="connsiteX277" fmla="*/ 3572992 w 10460372"/>
              <a:gd name="connsiteY277" fmla="*/ 4263270 h 5305053"/>
              <a:gd name="connsiteX278" fmla="*/ 3572992 w 10460372"/>
              <a:gd name="connsiteY278" fmla="*/ 4280286 h 5305053"/>
              <a:gd name="connsiteX279" fmla="*/ 3577351 w 10460372"/>
              <a:gd name="connsiteY279" fmla="*/ 4289856 h 5305053"/>
              <a:gd name="connsiteX280" fmla="*/ 3587038 w 10460372"/>
              <a:gd name="connsiteY280" fmla="*/ 4293578 h 5305053"/>
              <a:gd name="connsiteX281" fmla="*/ 3701343 w 10460372"/>
              <a:gd name="connsiteY281" fmla="*/ 4293578 h 5305053"/>
              <a:gd name="connsiteX282" fmla="*/ 3715389 w 10460372"/>
              <a:gd name="connsiteY282" fmla="*/ 4280286 h 5305053"/>
              <a:gd name="connsiteX283" fmla="*/ 3715389 w 10460372"/>
              <a:gd name="connsiteY283" fmla="*/ 4263802 h 5305053"/>
              <a:gd name="connsiteX284" fmla="*/ 3711030 w 10460372"/>
              <a:gd name="connsiteY284" fmla="*/ 4253699 h 5305053"/>
              <a:gd name="connsiteX285" fmla="*/ 3701343 w 10460372"/>
              <a:gd name="connsiteY285" fmla="*/ 4249446 h 5305053"/>
              <a:gd name="connsiteX286" fmla="*/ 3319680 w 10460372"/>
              <a:gd name="connsiteY286" fmla="*/ 4248914 h 5305053"/>
              <a:gd name="connsiteX287" fmla="*/ 3306118 w 10460372"/>
              <a:gd name="connsiteY287" fmla="*/ 4262739 h 5305053"/>
              <a:gd name="connsiteX288" fmla="*/ 3306118 w 10460372"/>
              <a:gd name="connsiteY288" fmla="*/ 4279222 h 5305053"/>
              <a:gd name="connsiteX289" fmla="*/ 3309993 w 10460372"/>
              <a:gd name="connsiteY289" fmla="*/ 4289325 h 5305053"/>
              <a:gd name="connsiteX290" fmla="*/ 3319680 w 10460372"/>
              <a:gd name="connsiteY290" fmla="*/ 4293046 h 5305053"/>
              <a:gd name="connsiteX291" fmla="*/ 3434470 w 10460372"/>
              <a:gd name="connsiteY291" fmla="*/ 4293046 h 5305053"/>
              <a:gd name="connsiteX292" fmla="*/ 3448031 w 10460372"/>
              <a:gd name="connsiteY292" fmla="*/ 4279222 h 5305053"/>
              <a:gd name="connsiteX293" fmla="*/ 3448031 w 10460372"/>
              <a:gd name="connsiteY293" fmla="*/ 4262739 h 5305053"/>
              <a:gd name="connsiteX294" fmla="*/ 3444156 w 10460372"/>
              <a:gd name="connsiteY294" fmla="*/ 4253168 h 5305053"/>
              <a:gd name="connsiteX295" fmla="*/ 3434470 w 10460372"/>
              <a:gd name="connsiteY295" fmla="*/ 4248914 h 5305053"/>
              <a:gd name="connsiteX296" fmla="*/ 3060071 w 10460372"/>
              <a:gd name="connsiteY296" fmla="*/ 4248914 h 5305053"/>
              <a:gd name="connsiteX297" fmla="*/ 3046025 w 10460372"/>
              <a:gd name="connsiteY297" fmla="*/ 4262739 h 5305053"/>
              <a:gd name="connsiteX298" fmla="*/ 3046025 w 10460372"/>
              <a:gd name="connsiteY298" fmla="*/ 4279222 h 5305053"/>
              <a:gd name="connsiteX299" fmla="*/ 3050384 w 10460372"/>
              <a:gd name="connsiteY299" fmla="*/ 4288793 h 5305053"/>
              <a:gd name="connsiteX300" fmla="*/ 3060071 w 10460372"/>
              <a:gd name="connsiteY300" fmla="*/ 4293046 h 5305053"/>
              <a:gd name="connsiteX301" fmla="*/ 3111412 w 10460372"/>
              <a:gd name="connsiteY301" fmla="*/ 4293046 h 5305053"/>
              <a:gd name="connsiteX302" fmla="*/ 3167596 w 10460372"/>
              <a:gd name="connsiteY302" fmla="*/ 4293046 h 5305053"/>
              <a:gd name="connsiteX303" fmla="*/ 3176798 w 10460372"/>
              <a:gd name="connsiteY303" fmla="*/ 4288793 h 5305053"/>
              <a:gd name="connsiteX304" fmla="*/ 3181157 w 10460372"/>
              <a:gd name="connsiteY304" fmla="*/ 4279222 h 5305053"/>
              <a:gd name="connsiteX305" fmla="*/ 3181157 w 10460372"/>
              <a:gd name="connsiteY305" fmla="*/ 4262739 h 5305053"/>
              <a:gd name="connsiteX306" fmla="*/ 3167596 w 10460372"/>
              <a:gd name="connsiteY306" fmla="*/ 4248914 h 5305053"/>
              <a:gd name="connsiteX307" fmla="*/ 3115286 w 10460372"/>
              <a:gd name="connsiteY307" fmla="*/ 4248914 h 5305053"/>
              <a:gd name="connsiteX308" fmla="*/ 2792713 w 10460372"/>
              <a:gd name="connsiteY308" fmla="*/ 4248914 h 5305053"/>
              <a:gd name="connsiteX309" fmla="*/ 2783026 w 10460372"/>
              <a:gd name="connsiteY309" fmla="*/ 4252636 h 5305053"/>
              <a:gd name="connsiteX310" fmla="*/ 2778667 w 10460372"/>
              <a:gd name="connsiteY310" fmla="*/ 4262739 h 5305053"/>
              <a:gd name="connsiteX311" fmla="*/ 2778667 w 10460372"/>
              <a:gd name="connsiteY311" fmla="*/ 4279222 h 5305053"/>
              <a:gd name="connsiteX312" fmla="*/ 2792713 w 10460372"/>
              <a:gd name="connsiteY312" fmla="*/ 4293046 h 5305053"/>
              <a:gd name="connsiteX313" fmla="*/ 2907018 w 10460372"/>
              <a:gd name="connsiteY313" fmla="*/ 4293046 h 5305053"/>
              <a:gd name="connsiteX314" fmla="*/ 2920580 w 10460372"/>
              <a:gd name="connsiteY314" fmla="*/ 4279222 h 5305053"/>
              <a:gd name="connsiteX315" fmla="*/ 2920580 w 10460372"/>
              <a:gd name="connsiteY315" fmla="*/ 4262739 h 5305053"/>
              <a:gd name="connsiteX316" fmla="*/ 2916705 w 10460372"/>
              <a:gd name="connsiteY316" fmla="*/ 4252636 h 5305053"/>
              <a:gd name="connsiteX317" fmla="*/ 2907018 w 10460372"/>
              <a:gd name="connsiteY317" fmla="*/ 4248914 h 5305053"/>
              <a:gd name="connsiteX318" fmla="*/ 2525355 w 10460372"/>
              <a:gd name="connsiteY318" fmla="*/ 4248382 h 5305053"/>
              <a:gd name="connsiteX319" fmla="*/ 2515668 w 10460372"/>
              <a:gd name="connsiteY319" fmla="*/ 4252104 h 5305053"/>
              <a:gd name="connsiteX320" fmla="*/ 2511793 w 10460372"/>
              <a:gd name="connsiteY320" fmla="*/ 4261676 h 5305053"/>
              <a:gd name="connsiteX321" fmla="*/ 2511793 w 10460372"/>
              <a:gd name="connsiteY321" fmla="*/ 4278691 h 5305053"/>
              <a:gd name="connsiteX322" fmla="*/ 2525355 w 10460372"/>
              <a:gd name="connsiteY322" fmla="*/ 4292515 h 5305053"/>
              <a:gd name="connsiteX323" fmla="*/ 2640144 w 10460372"/>
              <a:gd name="connsiteY323" fmla="*/ 4292515 h 5305053"/>
              <a:gd name="connsiteX324" fmla="*/ 2649831 w 10460372"/>
              <a:gd name="connsiteY324" fmla="*/ 4288261 h 5305053"/>
              <a:gd name="connsiteX325" fmla="*/ 2653706 w 10460372"/>
              <a:gd name="connsiteY325" fmla="*/ 4278691 h 5305053"/>
              <a:gd name="connsiteX326" fmla="*/ 2653706 w 10460372"/>
              <a:gd name="connsiteY326" fmla="*/ 4261676 h 5305053"/>
              <a:gd name="connsiteX327" fmla="*/ 2640144 w 10460372"/>
              <a:gd name="connsiteY327" fmla="*/ 4248382 h 5305053"/>
              <a:gd name="connsiteX328" fmla="*/ 2259450 w 10460372"/>
              <a:gd name="connsiteY328" fmla="*/ 4246255 h 5305053"/>
              <a:gd name="connsiteX329" fmla="*/ 2245404 w 10460372"/>
              <a:gd name="connsiteY329" fmla="*/ 4259548 h 5305053"/>
              <a:gd name="connsiteX330" fmla="*/ 2244920 w 10460372"/>
              <a:gd name="connsiteY330" fmla="*/ 4276031 h 5305053"/>
              <a:gd name="connsiteX331" fmla="*/ 2248310 w 10460372"/>
              <a:gd name="connsiteY331" fmla="*/ 4286134 h 5305053"/>
              <a:gd name="connsiteX332" fmla="*/ 2257997 w 10460372"/>
              <a:gd name="connsiteY332" fmla="*/ 4290388 h 5305053"/>
              <a:gd name="connsiteX333" fmla="*/ 2372786 w 10460372"/>
              <a:gd name="connsiteY333" fmla="*/ 4292515 h 5305053"/>
              <a:gd name="connsiteX334" fmla="*/ 2382473 w 10460372"/>
              <a:gd name="connsiteY334" fmla="*/ 4288261 h 5305053"/>
              <a:gd name="connsiteX335" fmla="*/ 2386832 w 10460372"/>
              <a:gd name="connsiteY335" fmla="*/ 4278691 h 5305053"/>
              <a:gd name="connsiteX336" fmla="*/ 2387317 w 10460372"/>
              <a:gd name="connsiteY336" fmla="*/ 4261676 h 5305053"/>
              <a:gd name="connsiteX337" fmla="*/ 2373755 w 10460372"/>
              <a:gd name="connsiteY337" fmla="*/ 4247851 h 5305053"/>
              <a:gd name="connsiteX338" fmla="*/ 4263183 w 10460372"/>
              <a:gd name="connsiteY338" fmla="*/ 4236153 h 5305053"/>
              <a:gd name="connsiteX339" fmla="*/ 4249137 w 10460372"/>
              <a:gd name="connsiteY339" fmla="*/ 4249978 h 5305053"/>
              <a:gd name="connsiteX340" fmla="*/ 4249137 w 10460372"/>
              <a:gd name="connsiteY340" fmla="*/ 4263802 h 5305053"/>
              <a:gd name="connsiteX341" fmla="*/ 4244778 w 10460372"/>
              <a:gd name="connsiteY341" fmla="*/ 4254231 h 5305053"/>
              <a:gd name="connsiteX342" fmla="*/ 4235091 w 10460372"/>
              <a:gd name="connsiteY342" fmla="*/ 4249978 h 5305053"/>
              <a:gd name="connsiteX343" fmla="*/ 4120786 w 10460372"/>
              <a:gd name="connsiteY343" fmla="*/ 4249978 h 5305053"/>
              <a:gd name="connsiteX344" fmla="*/ 4106740 w 10460372"/>
              <a:gd name="connsiteY344" fmla="*/ 4263802 h 5305053"/>
              <a:gd name="connsiteX345" fmla="*/ 4106740 w 10460372"/>
              <a:gd name="connsiteY345" fmla="*/ 4280817 h 5305053"/>
              <a:gd name="connsiteX346" fmla="*/ 4111099 w 10460372"/>
              <a:gd name="connsiteY346" fmla="*/ 4290388 h 5305053"/>
              <a:gd name="connsiteX347" fmla="*/ 4120786 w 10460372"/>
              <a:gd name="connsiteY347" fmla="*/ 4294110 h 5305053"/>
              <a:gd name="connsiteX348" fmla="*/ 4235091 w 10460372"/>
              <a:gd name="connsiteY348" fmla="*/ 4294110 h 5305053"/>
              <a:gd name="connsiteX349" fmla="*/ 4249137 w 10460372"/>
              <a:gd name="connsiteY349" fmla="*/ 4280817 h 5305053"/>
              <a:gd name="connsiteX350" fmla="*/ 4249137 w 10460372"/>
              <a:gd name="connsiteY350" fmla="*/ 4305807 h 5305053"/>
              <a:gd name="connsiteX351" fmla="*/ 4249137 w 10460372"/>
              <a:gd name="connsiteY351" fmla="*/ 4348345 h 5305053"/>
              <a:gd name="connsiteX352" fmla="*/ 4263183 w 10460372"/>
              <a:gd name="connsiteY352" fmla="*/ 4362169 h 5305053"/>
              <a:gd name="connsiteX353" fmla="*/ 4279651 w 10460372"/>
              <a:gd name="connsiteY353" fmla="*/ 4362169 h 5305053"/>
              <a:gd name="connsiteX354" fmla="*/ 4289338 w 10460372"/>
              <a:gd name="connsiteY354" fmla="*/ 4357916 h 5305053"/>
              <a:gd name="connsiteX355" fmla="*/ 4293213 w 10460372"/>
              <a:gd name="connsiteY355" fmla="*/ 4348345 h 5305053"/>
              <a:gd name="connsiteX356" fmla="*/ 4293213 w 10460372"/>
              <a:gd name="connsiteY356" fmla="*/ 4305807 h 5305053"/>
              <a:gd name="connsiteX357" fmla="*/ 4293213 w 10460372"/>
              <a:gd name="connsiteY357" fmla="*/ 4249978 h 5305053"/>
              <a:gd name="connsiteX358" fmla="*/ 4279167 w 10460372"/>
              <a:gd name="connsiteY358" fmla="*/ 4236153 h 5305053"/>
              <a:gd name="connsiteX359" fmla="*/ 1997419 w 10460372"/>
              <a:gd name="connsiteY359" fmla="*/ 4219670 h 5305053"/>
              <a:gd name="connsiteX360" fmla="*/ 1987248 w 10460372"/>
              <a:gd name="connsiteY360" fmla="*/ 4221797 h 5305053"/>
              <a:gd name="connsiteX361" fmla="*/ 1981436 w 10460372"/>
              <a:gd name="connsiteY361" fmla="*/ 4230836 h 5305053"/>
              <a:gd name="connsiteX362" fmla="*/ 1978530 w 10460372"/>
              <a:gd name="connsiteY362" fmla="*/ 4247319 h 5305053"/>
              <a:gd name="connsiteX363" fmla="*/ 1989670 w 10460372"/>
              <a:gd name="connsiteY363" fmla="*/ 4263270 h 5305053"/>
              <a:gd name="connsiteX364" fmla="*/ 2007106 w 10460372"/>
              <a:gd name="connsiteY364" fmla="*/ 4266461 h 5305053"/>
              <a:gd name="connsiteX365" fmla="*/ 2042463 w 10460372"/>
              <a:gd name="connsiteY365" fmla="*/ 4271778 h 5305053"/>
              <a:gd name="connsiteX366" fmla="*/ 2103975 w 10460372"/>
              <a:gd name="connsiteY366" fmla="*/ 4279753 h 5305053"/>
              <a:gd name="connsiteX367" fmla="*/ 2105428 w 10460372"/>
              <a:gd name="connsiteY367" fmla="*/ 4279753 h 5305053"/>
              <a:gd name="connsiteX368" fmla="*/ 2114146 w 10460372"/>
              <a:gd name="connsiteY368" fmla="*/ 4276563 h 5305053"/>
              <a:gd name="connsiteX369" fmla="*/ 2119474 w 10460372"/>
              <a:gd name="connsiteY369" fmla="*/ 4267524 h 5305053"/>
              <a:gd name="connsiteX370" fmla="*/ 2121412 w 10460372"/>
              <a:gd name="connsiteY370" fmla="*/ 4251041 h 5305053"/>
              <a:gd name="connsiteX371" fmla="*/ 2109303 w 10460372"/>
              <a:gd name="connsiteY371" fmla="*/ 4235621 h 5305053"/>
              <a:gd name="connsiteX372" fmla="*/ 2048276 w 10460372"/>
              <a:gd name="connsiteY372" fmla="*/ 4227645 h 5305053"/>
              <a:gd name="connsiteX373" fmla="*/ 2014856 w 10460372"/>
              <a:gd name="connsiteY373" fmla="*/ 4222860 h 5305053"/>
              <a:gd name="connsiteX374" fmla="*/ 1741201 w 10460372"/>
              <a:gd name="connsiteY374" fmla="*/ 4158523 h 5305053"/>
              <a:gd name="connsiteX375" fmla="*/ 1730545 w 10460372"/>
              <a:gd name="connsiteY375" fmla="*/ 4159054 h 5305053"/>
              <a:gd name="connsiteX376" fmla="*/ 1723280 w 10460372"/>
              <a:gd name="connsiteY376" fmla="*/ 4167030 h 5305053"/>
              <a:gd name="connsiteX377" fmla="*/ 1718437 w 10460372"/>
              <a:gd name="connsiteY377" fmla="*/ 4182981 h 5305053"/>
              <a:gd name="connsiteX378" fmla="*/ 1726671 w 10460372"/>
              <a:gd name="connsiteY378" fmla="*/ 4200528 h 5305053"/>
              <a:gd name="connsiteX379" fmla="*/ 1744592 w 10460372"/>
              <a:gd name="connsiteY379" fmla="*/ 4205845 h 5305053"/>
              <a:gd name="connsiteX380" fmla="*/ 1820634 w 10460372"/>
              <a:gd name="connsiteY380" fmla="*/ 4227645 h 5305053"/>
              <a:gd name="connsiteX381" fmla="*/ 1834195 w 10460372"/>
              <a:gd name="connsiteY381" fmla="*/ 4230836 h 5305053"/>
              <a:gd name="connsiteX382" fmla="*/ 1838554 w 10460372"/>
              <a:gd name="connsiteY382" fmla="*/ 4231899 h 5305053"/>
              <a:gd name="connsiteX383" fmla="*/ 1841945 w 10460372"/>
              <a:gd name="connsiteY383" fmla="*/ 4232431 h 5305053"/>
              <a:gd name="connsiteX384" fmla="*/ 1855022 w 10460372"/>
              <a:gd name="connsiteY384" fmla="*/ 4221797 h 5305053"/>
              <a:gd name="connsiteX385" fmla="*/ 1859381 w 10460372"/>
              <a:gd name="connsiteY385" fmla="*/ 4205845 h 5305053"/>
              <a:gd name="connsiteX386" fmla="*/ 1857928 w 10460372"/>
              <a:gd name="connsiteY386" fmla="*/ 4195211 h 5305053"/>
              <a:gd name="connsiteX387" fmla="*/ 1849210 w 10460372"/>
              <a:gd name="connsiteY387" fmla="*/ 4189362 h 5305053"/>
              <a:gd name="connsiteX388" fmla="*/ 1844366 w 10460372"/>
              <a:gd name="connsiteY388" fmla="*/ 4187768 h 5305053"/>
              <a:gd name="connsiteX389" fmla="*/ 1832742 w 10460372"/>
              <a:gd name="connsiteY389" fmla="*/ 4185108 h 5305053"/>
              <a:gd name="connsiteX390" fmla="*/ 1757184 w 10460372"/>
              <a:gd name="connsiteY390" fmla="*/ 4163308 h 5305053"/>
              <a:gd name="connsiteX391" fmla="*/ 1741201 w 10460372"/>
              <a:gd name="connsiteY391" fmla="*/ 4158523 h 5305053"/>
              <a:gd name="connsiteX392" fmla="*/ 1484256 w 10460372"/>
              <a:gd name="connsiteY392" fmla="*/ 4061086 h 5305053"/>
              <a:gd name="connsiteX393" fmla="*/ 1476749 w 10460372"/>
              <a:gd name="connsiteY393" fmla="*/ 4068131 h 5305053"/>
              <a:gd name="connsiteX394" fmla="*/ 1469484 w 10460372"/>
              <a:gd name="connsiteY394" fmla="*/ 4083019 h 5305053"/>
              <a:gd name="connsiteX395" fmla="*/ 1468999 w 10460372"/>
              <a:gd name="connsiteY395" fmla="*/ 4093653 h 5305053"/>
              <a:gd name="connsiteX396" fmla="*/ 1476265 w 10460372"/>
              <a:gd name="connsiteY396" fmla="*/ 4101629 h 5305053"/>
              <a:gd name="connsiteX397" fmla="*/ 1535839 w 10460372"/>
              <a:gd name="connsiteY397" fmla="*/ 4128747 h 5305053"/>
              <a:gd name="connsiteX398" fmla="*/ 1565384 w 10460372"/>
              <a:gd name="connsiteY398" fmla="*/ 4141508 h 5305053"/>
              <a:gd name="connsiteX399" fmla="*/ 1581852 w 10460372"/>
              <a:gd name="connsiteY399" fmla="*/ 4147888 h 5305053"/>
              <a:gd name="connsiteX400" fmla="*/ 1587180 w 10460372"/>
              <a:gd name="connsiteY400" fmla="*/ 4148952 h 5305053"/>
              <a:gd name="connsiteX401" fmla="*/ 1600257 w 10460372"/>
              <a:gd name="connsiteY401" fmla="*/ 4139913 h 5305053"/>
              <a:gd name="connsiteX402" fmla="*/ 1606553 w 10460372"/>
              <a:gd name="connsiteY402" fmla="*/ 4125025 h 5305053"/>
              <a:gd name="connsiteX403" fmla="*/ 1606069 w 10460372"/>
              <a:gd name="connsiteY403" fmla="*/ 4113859 h 5305053"/>
              <a:gd name="connsiteX404" fmla="*/ 1598319 w 10460372"/>
              <a:gd name="connsiteY404" fmla="*/ 4106946 h 5305053"/>
              <a:gd name="connsiteX405" fmla="*/ 1581367 w 10460372"/>
              <a:gd name="connsiteY405" fmla="*/ 4100034 h 5305053"/>
              <a:gd name="connsiteX406" fmla="*/ 1553275 w 10460372"/>
              <a:gd name="connsiteY406" fmla="*/ 4088336 h 5305053"/>
              <a:gd name="connsiteX407" fmla="*/ 1494670 w 10460372"/>
              <a:gd name="connsiteY407" fmla="*/ 4061220 h 5305053"/>
              <a:gd name="connsiteX408" fmla="*/ 1484256 w 10460372"/>
              <a:gd name="connsiteY408" fmla="*/ 4061086 h 5305053"/>
              <a:gd name="connsiteX409" fmla="*/ 4263183 w 10460372"/>
              <a:gd name="connsiteY409" fmla="*/ 3968701 h 5305053"/>
              <a:gd name="connsiteX410" fmla="*/ 4249622 w 10460372"/>
              <a:gd name="connsiteY410" fmla="*/ 3982525 h 5305053"/>
              <a:gd name="connsiteX411" fmla="*/ 4249622 w 10460372"/>
              <a:gd name="connsiteY411" fmla="*/ 4097375 h 5305053"/>
              <a:gd name="connsiteX412" fmla="*/ 4253496 w 10460372"/>
              <a:gd name="connsiteY412" fmla="*/ 4106946 h 5305053"/>
              <a:gd name="connsiteX413" fmla="*/ 4263183 w 10460372"/>
              <a:gd name="connsiteY413" fmla="*/ 4110668 h 5305053"/>
              <a:gd name="connsiteX414" fmla="*/ 4280135 w 10460372"/>
              <a:gd name="connsiteY414" fmla="*/ 4110668 h 5305053"/>
              <a:gd name="connsiteX415" fmla="*/ 4293697 w 10460372"/>
              <a:gd name="connsiteY415" fmla="*/ 4097375 h 5305053"/>
              <a:gd name="connsiteX416" fmla="*/ 4293697 w 10460372"/>
              <a:gd name="connsiteY416" fmla="*/ 3982525 h 5305053"/>
              <a:gd name="connsiteX417" fmla="*/ 4289338 w 10460372"/>
              <a:gd name="connsiteY417" fmla="*/ 3972955 h 5305053"/>
              <a:gd name="connsiteX418" fmla="*/ 4280135 w 10460372"/>
              <a:gd name="connsiteY418" fmla="*/ 3968701 h 5305053"/>
              <a:gd name="connsiteX419" fmla="*/ 1265090 w 10460372"/>
              <a:gd name="connsiteY419" fmla="*/ 3932013 h 5305053"/>
              <a:gd name="connsiteX420" fmla="*/ 1246201 w 10460372"/>
              <a:gd name="connsiteY420" fmla="*/ 3935734 h 5305053"/>
              <a:gd name="connsiteX421" fmla="*/ 1236998 w 10460372"/>
              <a:gd name="connsiteY421" fmla="*/ 3949559 h 5305053"/>
              <a:gd name="connsiteX422" fmla="*/ 1235061 w 10460372"/>
              <a:gd name="connsiteY422" fmla="*/ 3960193 h 5305053"/>
              <a:gd name="connsiteX423" fmla="*/ 1241357 w 10460372"/>
              <a:gd name="connsiteY423" fmla="*/ 3968701 h 5305053"/>
              <a:gd name="connsiteX424" fmla="*/ 1289307 w 10460372"/>
              <a:gd name="connsiteY424" fmla="*/ 4000072 h 5305053"/>
              <a:gd name="connsiteX425" fmla="*/ 1313525 w 10460372"/>
              <a:gd name="connsiteY425" fmla="*/ 4014428 h 5305053"/>
              <a:gd name="connsiteX426" fmla="*/ 1324180 w 10460372"/>
              <a:gd name="connsiteY426" fmla="*/ 4020278 h 5305053"/>
              <a:gd name="connsiteX427" fmla="*/ 1339679 w 10460372"/>
              <a:gd name="connsiteY427" fmla="*/ 4029316 h 5305053"/>
              <a:gd name="connsiteX428" fmla="*/ 1346460 w 10460372"/>
              <a:gd name="connsiteY428" fmla="*/ 4030912 h 5305053"/>
              <a:gd name="connsiteX429" fmla="*/ 1350335 w 10460372"/>
              <a:gd name="connsiteY429" fmla="*/ 4030379 h 5305053"/>
              <a:gd name="connsiteX430" fmla="*/ 1358569 w 10460372"/>
              <a:gd name="connsiteY430" fmla="*/ 4023999 h 5305053"/>
              <a:gd name="connsiteX431" fmla="*/ 1366803 w 10460372"/>
              <a:gd name="connsiteY431" fmla="*/ 4009643 h 5305053"/>
              <a:gd name="connsiteX432" fmla="*/ 1367771 w 10460372"/>
              <a:gd name="connsiteY432" fmla="*/ 3999008 h 5305053"/>
              <a:gd name="connsiteX433" fmla="*/ 1361475 w 10460372"/>
              <a:gd name="connsiteY433" fmla="*/ 3991033 h 5305053"/>
              <a:gd name="connsiteX434" fmla="*/ 1346460 w 10460372"/>
              <a:gd name="connsiteY434" fmla="*/ 3981993 h 5305053"/>
              <a:gd name="connsiteX435" fmla="*/ 1335320 w 10460372"/>
              <a:gd name="connsiteY435" fmla="*/ 3976145 h 5305053"/>
              <a:gd name="connsiteX436" fmla="*/ 1313040 w 10460372"/>
              <a:gd name="connsiteY436" fmla="*/ 3962321 h 5305053"/>
              <a:gd name="connsiteX437" fmla="*/ 1054885 w 10460372"/>
              <a:gd name="connsiteY437" fmla="*/ 3771435 h 5305053"/>
              <a:gd name="connsiteX438" fmla="*/ 1035511 w 10460372"/>
              <a:gd name="connsiteY438" fmla="*/ 3773030 h 5305053"/>
              <a:gd name="connsiteX439" fmla="*/ 1024855 w 10460372"/>
              <a:gd name="connsiteY439" fmla="*/ 3785792 h 5305053"/>
              <a:gd name="connsiteX440" fmla="*/ 1020981 w 10460372"/>
              <a:gd name="connsiteY440" fmla="*/ 3795362 h 5305053"/>
              <a:gd name="connsiteX441" fmla="*/ 1025824 w 10460372"/>
              <a:gd name="connsiteY441" fmla="*/ 3805465 h 5305053"/>
              <a:gd name="connsiteX442" fmla="*/ 1069900 w 10460372"/>
              <a:gd name="connsiteY442" fmla="*/ 3843216 h 5305053"/>
              <a:gd name="connsiteX443" fmla="*/ 1115428 w 10460372"/>
              <a:gd name="connsiteY443" fmla="*/ 3878841 h 5305053"/>
              <a:gd name="connsiteX444" fmla="*/ 1123662 w 10460372"/>
              <a:gd name="connsiteY444" fmla="*/ 3882032 h 5305053"/>
              <a:gd name="connsiteX445" fmla="*/ 1125599 w 10460372"/>
              <a:gd name="connsiteY445" fmla="*/ 3882032 h 5305053"/>
              <a:gd name="connsiteX446" fmla="*/ 1134802 w 10460372"/>
              <a:gd name="connsiteY446" fmla="*/ 3876715 h 5305053"/>
              <a:gd name="connsiteX447" fmla="*/ 1144973 w 10460372"/>
              <a:gd name="connsiteY447" fmla="*/ 3863421 h 5305053"/>
              <a:gd name="connsiteX448" fmla="*/ 1142551 w 10460372"/>
              <a:gd name="connsiteY448" fmla="*/ 3843748 h 5305053"/>
              <a:gd name="connsiteX449" fmla="*/ 1097991 w 10460372"/>
              <a:gd name="connsiteY449" fmla="*/ 3809186 h 5305053"/>
              <a:gd name="connsiteX450" fmla="*/ 4263668 w 10460372"/>
              <a:gd name="connsiteY450" fmla="*/ 3701780 h 5305053"/>
              <a:gd name="connsiteX451" fmla="*/ 4249622 w 10460372"/>
              <a:gd name="connsiteY451" fmla="*/ 3715605 h 5305053"/>
              <a:gd name="connsiteX452" fmla="*/ 4249622 w 10460372"/>
              <a:gd name="connsiteY452" fmla="*/ 3829923 h 5305053"/>
              <a:gd name="connsiteX453" fmla="*/ 4263668 w 10460372"/>
              <a:gd name="connsiteY453" fmla="*/ 3843748 h 5305053"/>
              <a:gd name="connsiteX454" fmla="*/ 4280135 w 10460372"/>
              <a:gd name="connsiteY454" fmla="*/ 3843748 h 5305053"/>
              <a:gd name="connsiteX455" fmla="*/ 4289822 w 10460372"/>
              <a:gd name="connsiteY455" fmla="*/ 3839494 h 5305053"/>
              <a:gd name="connsiteX456" fmla="*/ 4294181 w 10460372"/>
              <a:gd name="connsiteY456" fmla="*/ 3829923 h 5305053"/>
              <a:gd name="connsiteX457" fmla="*/ 4294181 w 10460372"/>
              <a:gd name="connsiteY457" fmla="*/ 3715605 h 5305053"/>
              <a:gd name="connsiteX458" fmla="*/ 4289822 w 10460372"/>
              <a:gd name="connsiteY458" fmla="*/ 3706034 h 5305053"/>
              <a:gd name="connsiteX459" fmla="*/ 4280135 w 10460372"/>
              <a:gd name="connsiteY459" fmla="*/ 3701780 h 5305053"/>
              <a:gd name="connsiteX460" fmla="*/ 865990 w 10460372"/>
              <a:gd name="connsiteY460" fmla="*/ 3588525 h 5305053"/>
              <a:gd name="connsiteX461" fmla="*/ 855819 w 10460372"/>
              <a:gd name="connsiteY461" fmla="*/ 3591715 h 5305053"/>
              <a:gd name="connsiteX462" fmla="*/ 843711 w 10460372"/>
              <a:gd name="connsiteY462" fmla="*/ 3602881 h 5305053"/>
              <a:gd name="connsiteX463" fmla="*/ 842258 w 10460372"/>
              <a:gd name="connsiteY463" fmla="*/ 3622555 h 5305053"/>
              <a:gd name="connsiteX464" fmla="*/ 874709 w 10460372"/>
              <a:gd name="connsiteY464" fmla="*/ 3658179 h 5305053"/>
              <a:gd name="connsiteX465" fmla="*/ 875193 w 10460372"/>
              <a:gd name="connsiteY465" fmla="*/ 3659244 h 5305053"/>
              <a:gd name="connsiteX466" fmla="*/ 880036 w 10460372"/>
              <a:gd name="connsiteY466" fmla="*/ 3664028 h 5305053"/>
              <a:gd name="connsiteX467" fmla="*/ 880521 w 10460372"/>
              <a:gd name="connsiteY467" fmla="*/ 3664561 h 5305053"/>
              <a:gd name="connsiteX468" fmla="*/ 914425 w 10460372"/>
              <a:gd name="connsiteY468" fmla="*/ 3699653 h 5305053"/>
              <a:gd name="connsiteX469" fmla="*/ 923627 w 10460372"/>
              <a:gd name="connsiteY469" fmla="*/ 3703908 h 5305053"/>
              <a:gd name="connsiteX470" fmla="*/ 924112 w 10460372"/>
              <a:gd name="connsiteY470" fmla="*/ 3703908 h 5305053"/>
              <a:gd name="connsiteX471" fmla="*/ 933799 w 10460372"/>
              <a:gd name="connsiteY471" fmla="*/ 3700186 h 5305053"/>
              <a:gd name="connsiteX472" fmla="*/ 945423 w 10460372"/>
              <a:gd name="connsiteY472" fmla="*/ 3688487 h 5305053"/>
              <a:gd name="connsiteX473" fmla="*/ 945907 w 10460372"/>
              <a:gd name="connsiteY473" fmla="*/ 3668814 h 5305053"/>
              <a:gd name="connsiteX474" fmla="*/ 912003 w 10460372"/>
              <a:gd name="connsiteY474" fmla="*/ 3633189 h 5305053"/>
              <a:gd name="connsiteX475" fmla="*/ 875677 w 10460372"/>
              <a:gd name="connsiteY475" fmla="*/ 3593311 h 5305053"/>
              <a:gd name="connsiteX476" fmla="*/ 865990 w 10460372"/>
              <a:gd name="connsiteY476" fmla="*/ 3588525 h 5305053"/>
              <a:gd name="connsiteX477" fmla="*/ 4264152 w 10460372"/>
              <a:gd name="connsiteY477" fmla="*/ 3434859 h 5305053"/>
              <a:gd name="connsiteX478" fmla="*/ 4250590 w 10460372"/>
              <a:gd name="connsiteY478" fmla="*/ 3448684 h 5305053"/>
              <a:gd name="connsiteX479" fmla="*/ 4250590 w 10460372"/>
              <a:gd name="connsiteY479" fmla="*/ 3563003 h 5305053"/>
              <a:gd name="connsiteX480" fmla="*/ 4264152 w 10460372"/>
              <a:gd name="connsiteY480" fmla="*/ 3576827 h 5305053"/>
              <a:gd name="connsiteX481" fmla="*/ 4280620 w 10460372"/>
              <a:gd name="connsiteY481" fmla="*/ 3576827 h 5305053"/>
              <a:gd name="connsiteX482" fmla="*/ 4290307 w 10460372"/>
              <a:gd name="connsiteY482" fmla="*/ 3572573 h 5305053"/>
              <a:gd name="connsiteX483" fmla="*/ 4294181 w 10460372"/>
              <a:gd name="connsiteY483" fmla="*/ 3563003 h 5305053"/>
              <a:gd name="connsiteX484" fmla="*/ 4294666 w 10460372"/>
              <a:gd name="connsiteY484" fmla="*/ 3448684 h 5305053"/>
              <a:gd name="connsiteX485" fmla="*/ 4290307 w 10460372"/>
              <a:gd name="connsiteY485" fmla="*/ 3439114 h 5305053"/>
              <a:gd name="connsiteX486" fmla="*/ 4280620 w 10460372"/>
              <a:gd name="connsiteY486" fmla="*/ 3434859 h 5305053"/>
              <a:gd name="connsiteX487" fmla="*/ 706641 w 10460372"/>
              <a:gd name="connsiteY487" fmla="*/ 3377966 h 5305053"/>
              <a:gd name="connsiteX488" fmla="*/ 695985 w 10460372"/>
              <a:gd name="connsiteY488" fmla="*/ 3380093 h 5305053"/>
              <a:gd name="connsiteX489" fmla="*/ 682424 w 10460372"/>
              <a:gd name="connsiteY489" fmla="*/ 3389132 h 5305053"/>
              <a:gd name="connsiteX490" fmla="*/ 678065 w 10460372"/>
              <a:gd name="connsiteY490" fmla="*/ 3407742 h 5305053"/>
              <a:gd name="connsiteX491" fmla="*/ 688236 w 10460372"/>
              <a:gd name="connsiteY491" fmla="*/ 3423693 h 5305053"/>
              <a:gd name="connsiteX492" fmla="*/ 733764 w 10460372"/>
              <a:gd name="connsiteY492" fmla="*/ 3488031 h 5305053"/>
              <a:gd name="connsiteX493" fmla="*/ 744904 w 10460372"/>
              <a:gd name="connsiteY493" fmla="*/ 3502919 h 5305053"/>
              <a:gd name="connsiteX494" fmla="*/ 756044 w 10460372"/>
              <a:gd name="connsiteY494" fmla="*/ 3508236 h 5305053"/>
              <a:gd name="connsiteX495" fmla="*/ 763794 w 10460372"/>
              <a:gd name="connsiteY495" fmla="*/ 3505577 h 5305053"/>
              <a:gd name="connsiteX496" fmla="*/ 777355 w 10460372"/>
              <a:gd name="connsiteY496" fmla="*/ 3495475 h 5305053"/>
              <a:gd name="connsiteX497" fmla="*/ 782683 w 10460372"/>
              <a:gd name="connsiteY497" fmla="*/ 3486967 h 5305053"/>
              <a:gd name="connsiteX498" fmla="*/ 779777 w 10460372"/>
              <a:gd name="connsiteY498" fmla="*/ 3476333 h 5305053"/>
              <a:gd name="connsiteX499" fmla="*/ 770090 w 10460372"/>
              <a:gd name="connsiteY499" fmla="*/ 3462509 h 5305053"/>
              <a:gd name="connsiteX500" fmla="*/ 724562 w 10460372"/>
              <a:gd name="connsiteY500" fmla="*/ 3398703 h 5305053"/>
              <a:gd name="connsiteX501" fmla="*/ 715359 w 10460372"/>
              <a:gd name="connsiteY501" fmla="*/ 3384347 h 5305053"/>
              <a:gd name="connsiteX502" fmla="*/ 706641 w 10460372"/>
              <a:gd name="connsiteY502" fmla="*/ 3377966 h 5305053"/>
              <a:gd name="connsiteX503" fmla="*/ 4264152 w 10460372"/>
              <a:gd name="connsiteY503" fmla="*/ 3167939 h 5305053"/>
              <a:gd name="connsiteX504" fmla="*/ 4254465 w 10460372"/>
              <a:gd name="connsiteY504" fmla="*/ 3171661 h 5305053"/>
              <a:gd name="connsiteX505" fmla="*/ 4250590 w 10460372"/>
              <a:gd name="connsiteY505" fmla="*/ 3181232 h 5305053"/>
              <a:gd name="connsiteX506" fmla="*/ 4250590 w 10460372"/>
              <a:gd name="connsiteY506" fmla="*/ 3296082 h 5305053"/>
              <a:gd name="connsiteX507" fmla="*/ 4264152 w 10460372"/>
              <a:gd name="connsiteY507" fmla="*/ 3309907 h 5305053"/>
              <a:gd name="connsiteX508" fmla="*/ 4280620 w 10460372"/>
              <a:gd name="connsiteY508" fmla="*/ 3309907 h 5305053"/>
              <a:gd name="connsiteX509" fmla="*/ 4290307 w 10460372"/>
              <a:gd name="connsiteY509" fmla="*/ 3305653 h 5305053"/>
              <a:gd name="connsiteX510" fmla="*/ 4294666 w 10460372"/>
              <a:gd name="connsiteY510" fmla="*/ 3296082 h 5305053"/>
              <a:gd name="connsiteX511" fmla="*/ 4294666 w 10460372"/>
              <a:gd name="connsiteY511" fmla="*/ 3181232 h 5305053"/>
              <a:gd name="connsiteX512" fmla="*/ 4280620 w 10460372"/>
              <a:gd name="connsiteY512" fmla="*/ 3167939 h 5305053"/>
              <a:gd name="connsiteX513" fmla="*/ 565212 w 10460372"/>
              <a:gd name="connsiteY513" fmla="*/ 3148265 h 5305053"/>
              <a:gd name="connsiteX514" fmla="*/ 550198 w 10460372"/>
              <a:gd name="connsiteY514" fmla="*/ 3155710 h 5305053"/>
              <a:gd name="connsiteX515" fmla="*/ 543417 w 10460372"/>
              <a:gd name="connsiteY515" fmla="*/ 3163686 h 5305053"/>
              <a:gd name="connsiteX516" fmla="*/ 544385 w 10460372"/>
              <a:gd name="connsiteY516" fmla="*/ 3174319 h 5305053"/>
              <a:gd name="connsiteX517" fmla="*/ 577321 w 10460372"/>
              <a:gd name="connsiteY517" fmla="*/ 3239189 h 5305053"/>
              <a:gd name="connsiteX518" fmla="*/ 588945 w 10460372"/>
              <a:gd name="connsiteY518" fmla="*/ 3260990 h 5305053"/>
              <a:gd name="connsiteX519" fmla="*/ 598148 w 10460372"/>
              <a:gd name="connsiteY519" fmla="*/ 3276941 h 5305053"/>
              <a:gd name="connsiteX520" fmla="*/ 610257 w 10460372"/>
              <a:gd name="connsiteY520" fmla="*/ 3283853 h 5305053"/>
              <a:gd name="connsiteX521" fmla="*/ 616553 w 10460372"/>
              <a:gd name="connsiteY521" fmla="*/ 3281726 h 5305053"/>
              <a:gd name="connsiteX522" fmla="*/ 631083 w 10460372"/>
              <a:gd name="connsiteY522" fmla="*/ 3273750 h 5305053"/>
              <a:gd name="connsiteX523" fmla="*/ 637864 w 10460372"/>
              <a:gd name="connsiteY523" fmla="*/ 3265243 h 5305053"/>
              <a:gd name="connsiteX524" fmla="*/ 636411 w 10460372"/>
              <a:gd name="connsiteY524" fmla="*/ 3255140 h 5305053"/>
              <a:gd name="connsiteX525" fmla="*/ 627693 w 10460372"/>
              <a:gd name="connsiteY525" fmla="*/ 3239720 h 5305053"/>
              <a:gd name="connsiteX526" fmla="*/ 616069 w 10460372"/>
              <a:gd name="connsiteY526" fmla="*/ 3217920 h 5305053"/>
              <a:gd name="connsiteX527" fmla="*/ 583618 w 10460372"/>
              <a:gd name="connsiteY527" fmla="*/ 3154646 h 5305053"/>
              <a:gd name="connsiteX528" fmla="*/ 565212 w 10460372"/>
              <a:gd name="connsiteY528" fmla="*/ 3148265 h 5305053"/>
              <a:gd name="connsiteX529" fmla="*/ 4264636 w 10460372"/>
              <a:gd name="connsiteY529" fmla="*/ 2900487 h 5305053"/>
              <a:gd name="connsiteX530" fmla="*/ 4254949 w 10460372"/>
              <a:gd name="connsiteY530" fmla="*/ 2904740 h 5305053"/>
              <a:gd name="connsiteX531" fmla="*/ 4250590 w 10460372"/>
              <a:gd name="connsiteY531" fmla="*/ 2914312 h 5305053"/>
              <a:gd name="connsiteX532" fmla="*/ 4250590 w 10460372"/>
              <a:gd name="connsiteY532" fmla="*/ 3029162 h 5305053"/>
              <a:gd name="connsiteX533" fmla="*/ 4264636 w 10460372"/>
              <a:gd name="connsiteY533" fmla="*/ 3042454 h 5305053"/>
              <a:gd name="connsiteX534" fmla="*/ 4281104 w 10460372"/>
              <a:gd name="connsiteY534" fmla="*/ 3042454 h 5305053"/>
              <a:gd name="connsiteX535" fmla="*/ 4290791 w 10460372"/>
              <a:gd name="connsiteY535" fmla="*/ 3038732 h 5305053"/>
              <a:gd name="connsiteX536" fmla="*/ 4294666 w 10460372"/>
              <a:gd name="connsiteY536" fmla="*/ 3029162 h 5305053"/>
              <a:gd name="connsiteX537" fmla="*/ 4294666 w 10460372"/>
              <a:gd name="connsiteY537" fmla="*/ 2914312 h 5305053"/>
              <a:gd name="connsiteX538" fmla="*/ 4281104 w 10460372"/>
              <a:gd name="connsiteY538" fmla="*/ 2900487 h 5305053"/>
              <a:gd name="connsiteX539" fmla="*/ 469312 w 10460372"/>
              <a:gd name="connsiteY539" fmla="*/ 2900487 h 5305053"/>
              <a:gd name="connsiteX540" fmla="*/ 453813 w 10460372"/>
              <a:gd name="connsiteY540" fmla="*/ 2905273 h 5305053"/>
              <a:gd name="connsiteX541" fmla="*/ 445579 w 10460372"/>
              <a:gd name="connsiteY541" fmla="*/ 2912184 h 5305053"/>
              <a:gd name="connsiteX542" fmla="*/ 444611 w 10460372"/>
              <a:gd name="connsiteY542" fmla="*/ 2922819 h 5305053"/>
              <a:gd name="connsiteX543" fmla="*/ 463016 w 10460372"/>
              <a:gd name="connsiteY543" fmla="*/ 2977053 h 5305053"/>
              <a:gd name="connsiteX544" fmla="*/ 476577 w 10460372"/>
              <a:gd name="connsiteY544" fmla="*/ 3015337 h 5305053"/>
              <a:gd name="connsiteX545" fmla="*/ 483358 w 10460372"/>
              <a:gd name="connsiteY545" fmla="*/ 3031821 h 5305053"/>
              <a:gd name="connsiteX546" fmla="*/ 496436 w 10460372"/>
              <a:gd name="connsiteY546" fmla="*/ 3040860 h 5305053"/>
              <a:gd name="connsiteX547" fmla="*/ 501279 w 10460372"/>
              <a:gd name="connsiteY547" fmla="*/ 3039796 h 5305053"/>
              <a:gd name="connsiteX548" fmla="*/ 516778 w 10460372"/>
              <a:gd name="connsiteY548" fmla="*/ 3033947 h 5305053"/>
              <a:gd name="connsiteX549" fmla="*/ 524528 w 10460372"/>
              <a:gd name="connsiteY549" fmla="*/ 3026504 h 5305053"/>
              <a:gd name="connsiteX550" fmla="*/ 524528 w 10460372"/>
              <a:gd name="connsiteY550" fmla="*/ 3015869 h 5305053"/>
              <a:gd name="connsiteX551" fmla="*/ 518231 w 10460372"/>
              <a:gd name="connsiteY551" fmla="*/ 2999385 h 5305053"/>
              <a:gd name="connsiteX552" fmla="*/ 504669 w 10460372"/>
              <a:gd name="connsiteY552" fmla="*/ 2963230 h 5305053"/>
              <a:gd name="connsiteX553" fmla="*/ 486748 w 10460372"/>
              <a:gd name="connsiteY553" fmla="*/ 2908995 h 5305053"/>
              <a:gd name="connsiteX554" fmla="*/ 469312 w 10460372"/>
              <a:gd name="connsiteY554" fmla="*/ 2900487 h 5305053"/>
              <a:gd name="connsiteX555" fmla="*/ 408285 w 10460372"/>
              <a:gd name="connsiteY555" fmla="*/ 2642073 h 5305053"/>
              <a:gd name="connsiteX556" fmla="*/ 391817 w 10460372"/>
              <a:gd name="connsiteY556" fmla="*/ 2644732 h 5305053"/>
              <a:gd name="connsiteX557" fmla="*/ 382614 w 10460372"/>
              <a:gd name="connsiteY557" fmla="*/ 2650582 h 5305053"/>
              <a:gd name="connsiteX558" fmla="*/ 380193 w 10460372"/>
              <a:gd name="connsiteY558" fmla="*/ 2660683 h 5305053"/>
              <a:gd name="connsiteX559" fmla="*/ 390848 w 10460372"/>
              <a:gd name="connsiteY559" fmla="*/ 2718109 h 5305053"/>
              <a:gd name="connsiteX560" fmla="*/ 403441 w 10460372"/>
              <a:gd name="connsiteY560" fmla="*/ 2773939 h 5305053"/>
              <a:gd name="connsiteX561" fmla="*/ 409738 w 10460372"/>
              <a:gd name="connsiteY561" fmla="*/ 2782978 h 5305053"/>
              <a:gd name="connsiteX562" fmla="*/ 417003 w 10460372"/>
              <a:gd name="connsiteY562" fmla="*/ 2785105 h 5305053"/>
              <a:gd name="connsiteX563" fmla="*/ 419909 w 10460372"/>
              <a:gd name="connsiteY563" fmla="*/ 2784573 h 5305053"/>
              <a:gd name="connsiteX564" fmla="*/ 436377 w 10460372"/>
              <a:gd name="connsiteY564" fmla="*/ 2780851 h 5305053"/>
              <a:gd name="connsiteX565" fmla="*/ 447032 w 10460372"/>
              <a:gd name="connsiteY565" fmla="*/ 2763836 h 5305053"/>
              <a:gd name="connsiteX566" fmla="*/ 434439 w 10460372"/>
              <a:gd name="connsiteY566" fmla="*/ 2709069 h 5305053"/>
              <a:gd name="connsiteX567" fmla="*/ 424268 w 10460372"/>
              <a:gd name="connsiteY567" fmla="*/ 2652708 h 5305053"/>
              <a:gd name="connsiteX568" fmla="*/ 408285 w 10460372"/>
              <a:gd name="connsiteY568" fmla="*/ 2642073 h 5305053"/>
              <a:gd name="connsiteX569" fmla="*/ 4264636 w 10460372"/>
              <a:gd name="connsiteY569" fmla="*/ 2633566 h 5305053"/>
              <a:gd name="connsiteX570" fmla="*/ 4251075 w 10460372"/>
              <a:gd name="connsiteY570" fmla="*/ 2647391 h 5305053"/>
              <a:gd name="connsiteX571" fmla="*/ 4251075 w 10460372"/>
              <a:gd name="connsiteY571" fmla="*/ 2761709 h 5305053"/>
              <a:gd name="connsiteX572" fmla="*/ 4264636 w 10460372"/>
              <a:gd name="connsiteY572" fmla="*/ 2775534 h 5305053"/>
              <a:gd name="connsiteX573" fmla="*/ 4281588 w 10460372"/>
              <a:gd name="connsiteY573" fmla="*/ 2775534 h 5305053"/>
              <a:gd name="connsiteX574" fmla="*/ 4290791 w 10460372"/>
              <a:gd name="connsiteY574" fmla="*/ 2771812 h 5305053"/>
              <a:gd name="connsiteX575" fmla="*/ 4295150 w 10460372"/>
              <a:gd name="connsiteY575" fmla="*/ 2761709 h 5305053"/>
              <a:gd name="connsiteX576" fmla="*/ 4294666 w 10460372"/>
              <a:gd name="connsiteY576" fmla="*/ 2647391 h 5305053"/>
              <a:gd name="connsiteX577" fmla="*/ 4290791 w 10460372"/>
              <a:gd name="connsiteY577" fmla="*/ 2637820 h 5305053"/>
              <a:gd name="connsiteX578" fmla="*/ 4281104 w 10460372"/>
              <a:gd name="connsiteY578" fmla="*/ 2633566 h 5305053"/>
              <a:gd name="connsiteX579" fmla="*/ 382130 w 10460372"/>
              <a:gd name="connsiteY579" fmla="*/ 2377812 h 5305053"/>
              <a:gd name="connsiteX580" fmla="*/ 365663 w 10460372"/>
              <a:gd name="connsiteY580" fmla="*/ 2378343 h 5305053"/>
              <a:gd name="connsiteX581" fmla="*/ 352101 w 10460372"/>
              <a:gd name="connsiteY581" fmla="*/ 2392168 h 5305053"/>
              <a:gd name="connsiteX582" fmla="*/ 355007 w 10460372"/>
              <a:gd name="connsiteY582" fmla="*/ 2450656 h 5305053"/>
              <a:gd name="connsiteX583" fmla="*/ 359366 w 10460372"/>
              <a:gd name="connsiteY583" fmla="*/ 2507550 h 5305053"/>
              <a:gd name="connsiteX584" fmla="*/ 364209 w 10460372"/>
              <a:gd name="connsiteY584" fmla="*/ 2517652 h 5305053"/>
              <a:gd name="connsiteX585" fmla="*/ 372928 w 10460372"/>
              <a:gd name="connsiteY585" fmla="*/ 2520843 h 5305053"/>
              <a:gd name="connsiteX586" fmla="*/ 374865 w 10460372"/>
              <a:gd name="connsiteY586" fmla="*/ 2520843 h 5305053"/>
              <a:gd name="connsiteX587" fmla="*/ 391333 w 10460372"/>
              <a:gd name="connsiteY587" fmla="*/ 2519248 h 5305053"/>
              <a:gd name="connsiteX588" fmla="*/ 403926 w 10460372"/>
              <a:gd name="connsiteY588" fmla="*/ 2504360 h 5305053"/>
              <a:gd name="connsiteX589" fmla="*/ 399566 w 10460372"/>
              <a:gd name="connsiteY589" fmla="*/ 2447466 h 5305053"/>
              <a:gd name="connsiteX590" fmla="*/ 396661 w 10460372"/>
              <a:gd name="connsiteY590" fmla="*/ 2391636 h 5305053"/>
              <a:gd name="connsiteX591" fmla="*/ 392301 w 10460372"/>
              <a:gd name="connsiteY591" fmla="*/ 2381534 h 5305053"/>
              <a:gd name="connsiteX592" fmla="*/ 382130 w 10460372"/>
              <a:gd name="connsiteY592" fmla="*/ 2377812 h 5305053"/>
              <a:gd name="connsiteX593" fmla="*/ 4265121 w 10460372"/>
              <a:gd name="connsiteY593" fmla="*/ 2366646 h 5305053"/>
              <a:gd name="connsiteX594" fmla="*/ 4255434 w 10460372"/>
              <a:gd name="connsiteY594" fmla="*/ 2370899 h 5305053"/>
              <a:gd name="connsiteX595" fmla="*/ 4251075 w 10460372"/>
              <a:gd name="connsiteY595" fmla="*/ 2380470 h 5305053"/>
              <a:gd name="connsiteX596" fmla="*/ 4251075 w 10460372"/>
              <a:gd name="connsiteY596" fmla="*/ 2494789 h 5305053"/>
              <a:gd name="connsiteX597" fmla="*/ 4265121 w 10460372"/>
              <a:gd name="connsiteY597" fmla="*/ 2508613 h 5305053"/>
              <a:gd name="connsiteX598" fmla="*/ 4281588 w 10460372"/>
              <a:gd name="connsiteY598" fmla="*/ 2508613 h 5305053"/>
              <a:gd name="connsiteX599" fmla="*/ 4291275 w 10460372"/>
              <a:gd name="connsiteY599" fmla="*/ 2504360 h 5305053"/>
              <a:gd name="connsiteX600" fmla="*/ 4295634 w 10460372"/>
              <a:gd name="connsiteY600" fmla="*/ 2494789 h 5305053"/>
              <a:gd name="connsiteX601" fmla="*/ 4295634 w 10460372"/>
              <a:gd name="connsiteY601" fmla="*/ 2380470 h 5305053"/>
              <a:gd name="connsiteX602" fmla="*/ 4281588 w 10460372"/>
              <a:gd name="connsiteY602" fmla="*/ 2366646 h 5305053"/>
              <a:gd name="connsiteX603" fmla="*/ 375349 w 10460372"/>
              <a:gd name="connsiteY603" fmla="*/ 2110359 h 5305053"/>
              <a:gd name="connsiteX604" fmla="*/ 365178 w 10460372"/>
              <a:gd name="connsiteY604" fmla="*/ 2113549 h 5305053"/>
              <a:gd name="connsiteX605" fmla="*/ 360335 w 10460372"/>
              <a:gd name="connsiteY605" fmla="*/ 2123120 h 5305053"/>
              <a:gd name="connsiteX606" fmla="*/ 354522 w 10460372"/>
              <a:gd name="connsiteY606" fmla="*/ 2195965 h 5305053"/>
              <a:gd name="connsiteX607" fmla="*/ 353069 w 10460372"/>
              <a:gd name="connsiteY607" fmla="*/ 2220424 h 5305053"/>
              <a:gd name="connsiteX608" fmla="*/ 352585 w 10460372"/>
              <a:gd name="connsiteY608" fmla="*/ 2238502 h 5305053"/>
              <a:gd name="connsiteX609" fmla="*/ 365663 w 10460372"/>
              <a:gd name="connsiteY609" fmla="*/ 2252859 h 5305053"/>
              <a:gd name="connsiteX610" fmla="*/ 382130 w 10460372"/>
              <a:gd name="connsiteY610" fmla="*/ 2253390 h 5305053"/>
              <a:gd name="connsiteX611" fmla="*/ 382614 w 10460372"/>
              <a:gd name="connsiteY611" fmla="*/ 2253390 h 5305053"/>
              <a:gd name="connsiteX612" fmla="*/ 392301 w 10460372"/>
              <a:gd name="connsiteY612" fmla="*/ 2249668 h 5305053"/>
              <a:gd name="connsiteX613" fmla="*/ 396661 w 10460372"/>
              <a:gd name="connsiteY613" fmla="*/ 2240098 h 5305053"/>
              <a:gd name="connsiteX614" fmla="*/ 397145 w 10460372"/>
              <a:gd name="connsiteY614" fmla="*/ 2222019 h 5305053"/>
              <a:gd name="connsiteX615" fmla="*/ 398598 w 10460372"/>
              <a:gd name="connsiteY615" fmla="*/ 2199156 h 5305053"/>
              <a:gd name="connsiteX616" fmla="*/ 403926 w 10460372"/>
              <a:gd name="connsiteY616" fmla="*/ 2126842 h 5305053"/>
              <a:gd name="connsiteX617" fmla="*/ 391817 w 10460372"/>
              <a:gd name="connsiteY617" fmla="*/ 2111954 h 5305053"/>
              <a:gd name="connsiteX618" fmla="*/ 4270448 w 10460372"/>
              <a:gd name="connsiteY618" fmla="*/ 2099193 h 5305053"/>
              <a:gd name="connsiteX619" fmla="*/ 4253981 w 10460372"/>
              <a:gd name="connsiteY619" fmla="*/ 2100788 h 5305053"/>
              <a:gd name="connsiteX620" fmla="*/ 4244294 w 10460372"/>
              <a:gd name="connsiteY620" fmla="*/ 2106106 h 5305053"/>
              <a:gd name="connsiteX621" fmla="*/ 4241872 w 10460372"/>
              <a:gd name="connsiteY621" fmla="*/ 2116740 h 5305053"/>
              <a:gd name="connsiteX622" fmla="*/ 4243325 w 10460372"/>
              <a:gd name="connsiteY622" fmla="*/ 2135882 h 5305053"/>
              <a:gd name="connsiteX623" fmla="*/ 4249137 w 10460372"/>
              <a:gd name="connsiteY623" fmla="*/ 2211917 h 5305053"/>
              <a:gd name="connsiteX624" fmla="*/ 4249622 w 10460372"/>
              <a:gd name="connsiteY624" fmla="*/ 2228400 h 5305053"/>
              <a:gd name="connsiteX625" fmla="*/ 4253981 w 10460372"/>
              <a:gd name="connsiteY625" fmla="*/ 2238502 h 5305053"/>
              <a:gd name="connsiteX626" fmla="*/ 4263668 w 10460372"/>
              <a:gd name="connsiteY626" fmla="*/ 2242224 h 5305053"/>
              <a:gd name="connsiteX627" fmla="*/ 4264152 w 10460372"/>
              <a:gd name="connsiteY627" fmla="*/ 2242224 h 5305053"/>
              <a:gd name="connsiteX628" fmla="*/ 4280620 w 10460372"/>
              <a:gd name="connsiteY628" fmla="*/ 2241161 h 5305053"/>
              <a:gd name="connsiteX629" fmla="*/ 4293697 w 10460372"/>
              <a:gd name="connsiteY629" fmla="*/ 2227336 h 5305053"/>
              <a:gd name="connsiteX630" fmla="*/ 4292244 w 10460372"/>
              <a:gd name="connsiteY630" fmla="*/ 2208726 h 5305053"/>
              <a:gd name="connsiteX631" fmla="*/ 4286432 w 10460372"/>
              <a:gd name="connsiteY631" fmla="*/ 2130033 h 5305053"/>
              <a:gd name="connsiteX632" fmla="*/ 4284494 w 10460372"/>
              <a:gd name="connsiteY632" fmla="*/ 2110891 h 5305053"/>
              <a:gd name="connsiteX633" fmla="*/ 4270448 w 10460372"/>
              <a:gd name="connsiteY633" fmla="*/ 2099193 h 5305053"/>
              <a:gd name="connsiteX634" fmla="*/ 422331 w 10460372"/>
              <a:gd name="connsiteY634" fmla="*/ 1846629 h 5305053"/>
              <a:gd name="connsiteX635" fmla="*/ 411675 w 10460372"/>
              <a:gd name="connsiteY635" fmla="*/ 1848224 h 5305053"/>
              <a:gd name="connsiteX636" fmla="*/ 405379 w 10460372"/>
              <a:gd name="connsiteY636" fmla="*/ 1857263 h 5305053"/>
              <a:gd name="connsiteX637" fmla="*/ 392786 w 10460372"/>
              <a:gd name="connsiteY637" fmla="*/ 1913093 h 5305053"/>
              <a:gd name="connsiteX638" fmla="*/ 386974 w 10460372"/>
              <a:gd name="connsiteY638" fmla="*/ 1941274 h 5305053"/>
              <a:gd name="connsiteX639" fmla="*/ 381646 w 10460372"/>
              <a:gd name="connsiteY639" fmla="*/ 1969987 h 5305053"/>
              <a:gd name="connsiteX640" fmla="*/ 392786 w 10460372"/>
              <a:gd name="connsiteY640" fmla="*/ 1985938 h 5305053"/>
              <a:gd name="connsiteX641" fmla="*/ 409254 w 10460372"/>
              <a:gd name="connsiteY641" fmla="*/ 1988597 h 5305053"/>
              <a:gd name="connsiteX642" fmla="*/ 411675 w 10460372"/>
              <a:gd name="connsiteY642" fmla="*/ 1989128 h 5305053"/>
              <a:gd name="connsiteX643" fmla="*/ 425237 w 10460372"/>
              <a:gd name="connsiteY643" fmla="*/ 1977962 h 5305053"/>
              <a:gd name="connsiteX644" fmla="*/ 428627 w 10460372"/>
              <a:gd name="connsiteY644" fmla="*/ 1960416 h 5305053"/>
              <a:gd name="connsiteX645" fmla="*/ 431049 w 10460372"/>
              <a:gd name="connsiteY645" fmla="*/ 1947655 h 5305053"/>
              <a:gd name="connsiteX646" fmla="*/ 435408 w 10460372"/>
              <a:gd name="connsiteY646" fmla="*/ 1922664 h 5305053"/>
              <a:gd name="connsiteX647" fmla="*/ 448485 w 10460372"/>
              <a:gd name="connsiteY647" fmla="*/ 1866834 h 5305053"/>
              <a:gd name="connsiteX648" fmla="*/ 438314 w 10460372"/>
              <a:gd name="connsiteY648" fmla="*/ 1850351 h 5305053"/>
              <a:gd name="connsiteX649" fmla="*/ 4223467 w 10460372"/>
              <a:gd name="connsiteY649" fmla="*/ 1845566 h 5305053"/>
              <a:gd name="connsiteX650" fmla="*/ 4207484 w 10460372"/>
              <a:gd name="connsiteY650" fmla="*/ 1849288 h 5305053"/>
              <a:gd name="connsiteX651" fmla="*/ 4196828 w 10460372"/>
              <a:gd name="connsiteY651" fmla="*/ 1865771 h 5305053"/>
              <a:gd name="connsiteX652" fmla="*/ 4209421 w 10460372"/>
              <a:gd name="connsiteY652" fmla="*/ 1920006 h 5305053"/>
              <a:gd name="connsiteX653" fmla="*/ 4210390 w 10460372"/>
              <a:gd name="connsiteY653" fmla="*/ 1924791 h 5305053"/>
              <a:gd name="connsiteX654" fmla="*/ 4213296 w 10460372"/>
              <a:gd name="connsiteY654" fmla="*/ 1939679 h 5305053"/>
              <a:gd name="connsiteX655" fmla="*/ 4218139 w 10460372"/>
              <a:gd name="connsiteY655" fmla="*/ 1966796 h 5305053"/>
              <a:gd name="connsiteX656" fmla="*/ 4223951 w 10460372"/>
              <a:gd name="connsiteY656" fmla="*/ 1975836 h 5305053"/>
              <a:gd name="connsiteX657" fmla="*/ 4232185 w 10460372"/>
              <a:gd name="connsiteY657" fmla="*/ 1977962 h 5305053"/>
              <a:gd name="connsiteX658" fmla="*/ 4234607 w 10460372"/>
              <a:gd name="connsiteY658" fmla="*/ 1977962 h 5305053"/>
              <a:gd name="connsiteX659" fmla="*/ 4251075 w 10460372"/>
              <a:gd name="connsiteY659" fmla="*/ 1974772 h 5305053"/>
              <a:gd name="connsiteX660" fmla="*/ 4262215 w 10460372"/>
              <a:gd name="connsiteY660" fmla="*/ 1958821 h 5305053"/>
              <a:gd name="connsiteX661" fmla="*/ 4257371 w 10460372"/>
              <a:gd name="connsiteY661" fmla="*/ 1931703 h 5305053"/>
              <a:gd name="connsiteX662" fmla="*/ 4253496 w 10460372"/>
              <a:gd name="connsiteY662" fmla="*/ 1914688 h 5305053"/>
              <a:gd name="connsiteX663" fmla="*/ 4251075 w 10460372"/>
              <a:gd name="connsiteY663" fmla="*/ 1903522 h 5305053"/>
              <a:gd name="connsiteX664" fmla="*/ 4240419 w 10460372"/>
              <a:gd name="connsiteY664" fmla="*/ 1855668 h 5305053"/>
              <a:gd name="connsiteX665" fmla="*/ 4234123 w 10460372"/>
              <a:gd name="connsiteY665" fmla="*/ 1847161 h 5305053"/>
              <a:gd name="connsiteX666" fmla="*/ 4223467 w 10460372"/>
              <a:gd name="connsiteY666" fmla="*/ 1845566 h 5305053"/>
              <a:gd name="connsiteX667" fmla="*/ 504185 w 10460372"/>
              <a:gd name="connsiteY667" fmla="*/ 1591938 h 5305053"/>
              <a:gd name="connsiteX668" fmla="*/ 486264 w 10460372"/>
              <a:gd name="connsiteY668" fmla="*/ 1599914 h 5305053"/>
              <a:gd name="connsiteX669" fmla="*/ 477546 w 10460372"/>
              <a:gd name="connsiteY669" fmla="*/ 1622777 h 5305053"/>
              <a:gd name="connsiteX670" fmla="*/ 465922 w 10460372"/>
              <a:gd name="connsiteY670" fmla="*/ 1654148 h 5305053"/>
              <a:gd name="connsiteX671" fmla="*/ 447517 w 10460372"/>
              <a:gd name="connsiteY671" fmla="*/ 1708915 h 5305053"/>
              <a:gd name="connsiteX672" fmla="*/ 448001 w 10460372"/>
              <a:gd name="connsiteY672" fmla="*/ 1719018 h 5305053"/>
              <a:gd name="connsiteX673" fmla="*/ 456235 w 10460372"/>
              <a:gd name="connsiteY673" fmla="*/ 1726462 h 5305053"/>
              <a:gd name="connsiteX674" fmla="*/ 471734 w 10460372"/>
              <a:gd name="connsiteY674" fmla="*/ 1731247 h 5305053"/>
              <a:gd name="connsiteX675" fmla="*/ 476093 w 10460372"/>
              <a:gd name="connsiteY675" fmla="*/ 1731779 h 5305053"/>
              <a:gd name="connsiteX676" fmla="*/ 489170 w 10460372"/>
              <a:gd name="connsiteY676" fmla="*/ 1722208 h 5305053"/>
              <a:gd name="connsiteX677" fmla="*/ 507575 w 10460372"/>
              <a:gd name="connsiteY677" fmla="*/ 1667973 h 5305053"/>
              <a:gd name="connsiteX678" fmla="*/ 518231 w 10460372"/>
              <a:gd name="connsiteY678" fmla="*/ 1639260 h 5305053"/>
              <a:gd name="connsiteX679" fmla="*/ 527433 w 10460372"/>
              <a:gd name="connsiteY679" fmla="*/ 1615865 h 5305053"/>
              <a:gd name="connsiteX680" fmla="*/ 527433 w 10460372"/>
              <a:gd name="connsiteY680" fmla="*/ 1605231 h 5305053"/>
              <a:gd name="connsiteX681" fmla="*/ 519684 w 10460372"/>
              <a:gd name="connsiteY681" fmla="*/ 1597787 h 5305053"/>
              <a:gd name="connsiteX682" fmla="*/ 4141128 w 10460372"/>
              <a:gd name="connsiteY682" fmla="*/ 1590343 h 5305053"/>
              <a:gd name="connsiteX683" fmla="*/ 4125629 w 10460372"/>
              <a:gd name="connsiteY683" fmla="*/ 1596723 h 5305053"/>
              <a:gd name="connsiteX684" fmla="*/ 4117880 w 10460372"/>
              <a:gd name="connsiteY684" fmla="*/ 1614802 h 5305053"/>
              <a:gd name="connsiteX685" fmla="*/ 4124661 w 10460372"/>
              <a:gd name="connsiteY685" fmla="*/ 1630753 h 5305053"/>
              <a:gd name="connsiteX686" fmla="*/ 4129020 w 10460372"/>
              <a:gd name="connsiteY686" fmla="*/ 1642451 h 5305053"/>
              <a:gd name="connsiteX687" fmla="*/ 4138222 w 10460372"/>
              <a:gd name="connsiteY687" fmla="*/ 1667441 h 5305053"/>
              <a:gd name="connsiteX688" fmla="*/ 4156143 w 10460372"/>
              <a:gd name="connsiteY688" fmla="*/ 1721144 h 5305053"/>
              <a:gd name="connsiteX689" fmla="*/ 4169705 w 10460372"/>
              <a:gd name="connsiteY689" fmla="*/ 1730715 h 5305053"/>
              <a:gd name="connsiteX690" fmla="*/ 4174064 w 10460372"/>
              <a:gd name="connsiteY690" fmla="*/ 1730184 h 5305053"/>
              <a:gd name="connsiteX691" fmla="*/ 4189563 w 10460372"/>
              <a:gd name="connsiteY691" fmla="*/ 1724866 h 5305053"/>
              <a:gd name="connsiteX692" fmla="*/ 4197797 w 10460372"/>
              <a:gd name="connsiteY692" fmla="*/ 1717954 h 5305053"/>
              <a:gd name="connsiteX693" fmla="*/ 4198281 w 10460372"/>
              <a:gd name="connsiteY693" fmla="*/ 1707320 h 5305053"/>
              <a:gd name="connsiteX694" fmla="*/ 4179876 w 10460372"/>
              <a:gd name="connsiteY694" fmla="*/ 1653085 h 5305053"/>
              <a:gd name="connsiteX695" fmla="*/ 4170189 w 10460372"/>
              <a:gd name="connsiteY695" fmla="*/ 1626499 h 5305053"/>
              <a:gd name="connsiteX696" fmla="*/ 4165830 w 10460372"/>
              <a:gd name="connsiteY696" fmla="*/ 1615333 h 5305053"/>
              <a:gd name="connsiteX697" fmla="*/ 4159049 w 10460372"/>
              <a:gd name="connsiteY697" fmla="*/ 1598318 h 5305053"/>
              <a:gd name="connsiteX698" fmla="*/ 4141128 w 10460372"/>
              <a:gd name="connsiteY698" fmla="*/ 1590343 h 5305053"/>
              <a:gd name="connsiteX699" fmla="*/ 612678 w 10460372"/>
              <a:gd name="connsiteY699" fmla="*/ 1363832 h 5305053"/>
              <a:gd name="connsiteX700" fmla="*/ 593789 w 10460372"/>
              <a:gd name="connsiteY700" fmla="*/ 1369150 h 5305053"/>
              <a:gd name="connsiteX701" fmla="*/ 573930 w 10460372"/>
              <a:gd name="connsiteY701" fmla="*/ 1406901 h 5305053"/>
              <a:gd name="connsiteX702" fmla="*/ 573930 w 10460372"/>
              <a:gd name="connsiteY702" fmla="*/ 1407965 h 5305053"/>
              <a:gd name="connsiteX703" fmla="*/ 548260 w 10460372"/>
              <a:gd name="connsiteY703" fmla="*/ 1457946 h 5305053"/>
              <a:gd name="connsiteX704" fmla="*/ 547292 w 10460372"/>
              <a:gd name="connsiteY704" fmla="*/ 1467517 h 5305053"/>
              <a:gd name="connsiteX705" fmla="*/ 554557 w 10460372"/>
              <a:gd name="connsiteY705" fmla="*/ 1476024 h 5305053"/>
              <a:gd name="connsiteX706" fmla="*/ 569572 w 10460372"/>
              <a:gd name="connsiteY706" fmla="*/ 1482936 h 5305053"/>
              <a:gd name="connsiteX707" fmla="*/ 575384 w 10460372"/>
              <a:gd name="connsiteY707" fmla="*/ 1484532 h 5305053"/>
              <a:gd name="connsiteX708" fmla="*/ 587977 w 10460372"/>
              <a:gd name="connsiteY708" fmla="*/ 1477088 h 5305053"/>
              <a:gd name="connsiteX709" fmla="*/ 608319 w 10460372"/>
              <a:gd name="connsiteY709" fmla="*/ 1437209 h 5305053"/>
              <a:gd name="connsiteX710" fmla="*/ 632536 w 10460372"/>
              <a:gd name="connsiteY710" fmla="*/ 1390950 h 5305053"/>
              <a:gd name="connsiteX711" fmla="*/ 633989 w 10460372"/>
              <a:gd name="connsiteY711" fmla="*/ 1380316 h 5305053"/>
              <a:gd name="connsiteX712" fmla="*/ 627209 w 10460372"/>
              <a:gd name="connsiteY712" fmla="*/ 1371808 h 5305053"/>
              <a:gd name="connsiteX713" fmla="*/ 4024401 w 10460372"/>
              <a:gd name="connsiteY713" fmla="*/ 1349476 h 5305053"/>
              <a:gd name="connsiteX714" fmla="*/ 4009871 w 10460372"/>
              <a:gd name="connsiteY714" fmla="*/ 1357452 h 5305053"/>
              <a:gd name="connsiteX715" fmla="*/ 4003574 w 10460372"/>
              <a:gd name="connsiteY715" fmla="*/ 1365959 h 5305053"/>
              <a:gd name="connsiteX716" fmla="*/ 4005027 w 10460372"/>
              <a:gd name="connsiteY716" fmla="*/ 1376594 h 5305053"/>
              <a:gd name="connsiteX717" fmla="*/ 4014230 w 10460372"/>
              <a:gd name="connsiteY717" fmla="*/ 1392013 h 5305053"/>
              <a:gd name="connsiteX718" fmla="*/ 4028276 w 10460372"/>
              <a:gd name="connsiteY718" fmla="*/ 1418599 h 5305053"/>
              <a:gd name="connsiteX719" fmla="*/ 4057821 w 10460372"/>
              <a:gd name="connsiteY719" fmla="*/ 1476556 h 5305053"/>
              <a:gd name="connsiteX720" fmla="*/ 4069930 w 10460372"/>
              <a:gd name="connsiteY720" fmla="*/ 1484000 h 5305053"/>
              <a:gd name="connsiteX721" fmla="*/ 4076226 w 10460372"/>
              <a:gd name="connsiteY721" fmla="*/ 1482405 h 5305053"/>
              <a:gd name="connsiteX722" fmla="*/ 4090756 w 10460372"/>
              <a:gd name="connsiteY722" fmla="*/ 1475492 h 5305053"/>
              <a:gd name="connsiteX723" fmla="*/ 4098022 w 10460372"/>
              <a:gd name="connsiteY723" fmla="*/ 1467517 h 5305053"/>
              <a:gd name="connsiteX724" fmla="*/ 4097053 w 10460372"/>
              <a:gd name="connsiteY724" fmla="*/ 1456351 h 5305053"/>
              <a:gd name="connsiteX725" fmla="*/ 4066539 w 10460372"/>
              <a:gd name="connsiteY725" fmla="*/ 1397330 h 5305053"/>
              <a:gd name="connsiteX726" fmla="*/ 4052009 w 10460372"/>
              <a:gd name="connsiteY726" fmla="*/ 1370213 h 5305053"/>
              <a:gd name="connsiteX727" fmla="*/ 4042806 w 10460372"/>
              <a:gd name="connsiteY727" fmla="*/ 1354793 h 5305053"/>
              <a:gd name="connsiteX728" fmla="*/ 4024401 w 10460372"/>
              <a:gd name="connsiteY728" fmla="*/ 1349476 h 5305053"/>
              <a:gd name="connsiteX729" fmla="*/ 748779 w 10460372"/>
              <a:gd name="connsiteY729" fmla="*/ 1137854 h 5305053"/>
              <a:gd name="connsiteX730" fmla="*/ 739577 w 10460372"/>
              <a:gd name="connsiteY730" fmla="*/ 1143171 h 5305053"/>
              <a:gd name="connsiteX731" fmla="*/ 706641 w 10460372"/>
              <a:gd name="connsiteY731" fmla="*/ 1189962 h 5305053"/>
              <a:gd name="connsiteX732" fmla="*/ 673221 w 10460372"/>
              <a:gd name="connsiteY732" fmla="*/ 1238348 h 5305053"/>
              <a:gd name="connsiteX733" fmla="*/ 678065 w 10460372"/>
              <a:gd name="connsiteY733" fmla="*/ 1257490 h 5305053"/>
              <a:gd name="connsiteX734" fmla="*/ 691626 w 10460372"/>
              <a:gd name="connsiteY734" fmla="*/ 1266529 h 5305053"/>
              <a:gd name="connsiteX735" fmla="*/ 699376 w 10460372"/>
              <a:gd name="connsiteY735" fmla="*/ 1268655 h 5305053"/>
              <a:gd name="connsiteX736" fmla="*/ 702282 w 10460372"/>
              <a:gd name="connsiteY736" fmla="*/ 1268124 h 5305053"/>
              <a:gd name="connsiteX737" fmla="*/ 711000 w 10460372"/>
              <a:gd name="connsiteY737" fmla="*/ 1262275 h 5305053"/>
              <a:gd name="connsiteX738" fmla="*/ 742482 w 10460372"/>
              <a:gd name="connsiteY738" fmla="*/ 1216016 h 5305053"/>
              <a:gd name="connsiteX739" fmla="*/ 775418 w 10460372"/>
              <a:gd name="connsiteY739" fmla="*/ 1169225 h 5305053"/>
              <a:gd name="connsiteX740" fmla="*/ 772512 w 10460372"/>
              <a:gd name="connsiteY740" fmla="*/ 1150083 h 5305053"/>
              <a:gd name="connsiteX741" fmla="*/ 759434 w 10460372"/>
              <a:gd name="connsiteY741" fmla="*/ 1140512 h 5305053"/>
              <a:gd name="connsiteX742" fmla="*/ 748779 w 10460372"/>
              <a:gd name="connsiteY742" fmla="*/ 1137854 h 5305053"/>
              <a:gd name="connsiteX743" fmla="*/ 3876192 w 10460372"/>
              <a:gd name="connsiteY743" fmla="*/ 1126156 h 5305053"/>
              <a:gd name="connsiteX744" fmla="*/ 3863115 w 10460372"/>
              <a:gd name="connsiteY744" fmla="*/ 1136259 h 5305053"/>
              <a:gd name="connsiteX745" fmla="*/ 3857302 w 10460372"/>
              <a:gd name="connsiteY745" fmla="*/ 1145830 h 5305053"/>
              <a:gd name="connsiteX746" fmla="*/ 3860208 w 10460372"/>
              <a:gd name="connsiteY746" fmla="*/ 1155932 h 5305053"/>
              <a:gd name="connsiteX747" fmla="*/ 3916392 w 10460372"/>
              <a:gd name="connsiteY747" fmla="*/ 1234094 h 5305053"/>
              <a:gd name="connsiteX748" fmla="*/ 3925595 w 10460372"/>
              <a:gd name="connsiteY748" fmla="*/ 1247387 h 5305053"/>
              <a:gd name="connsiteX749" fmla="*/ 3934798 w 10460372"/>
              <a:gd name="connsiteY749" fmla="*/ 1253768 h 5305053"/>
              <a:gd name="connsiteX750" fmla="*/ 3937704 w 10460372"/>
              <a:gd name="connsiteY750" fmla="*/ 1254299 h 5305053"/>
              <a:gd name="connsiteX751" fmla="*/ 3944969 w 10460372"/>
              <a:gd name="connsiteY751" fmla="*/ 1251641 h 5305053"/>
              <a:gd name="connsiteX752" fmla="*/ 3959015 w 10460372"/>
              <a:gd name="connsiteY752" fmla="*/ 1242602 h 5305053"/>
              <a:gd name="connsiteX753" fmla="*/ 3962890 w 10460372"/>
              <a:gd name="connsiteY753" fmla="*/ 1223460 h 5305053"/>
              <a:gd name="connsiteX754" fmla="*/ 3952234 w 10460372"/>
              <a:gd name="connsiteY754" fmla="*/ 1208040 h 5305053"/>
              <a:gd name="connsiteX755" fmla="*/ 3895566 w 10460372"/>
              <a:gd name="connsiteY755" fmla="*/ 1128815 h 5305053"/>
              <a:gd name="connsiteX756" fmla="*/ 3876192 w 10460372"/>
              <a:gd name="connsiteY756" fmla="*/ 1126156 h 5305053"/>
              <a:gd name="connsiteX757" fmla="*/ 925081 w 10460372"/>
              <a:gd name="connsiteY757" fmla="*/ 933676 h 5305053"/>
              <a:gd name="connsiteX758" fmla="*/ 915394 w 10460372"/>
              <a:gd name="connsiteY758" fmla="*/ 938461 h 5305053"/>
              <a:gd name="connsiteX759" fmla="*/ 875677 w 10460372"/>
              <a:gd name="connsiteY759" fmla="*/ 979403 h 5305053"/>
              <a:gd name="connsiteX760" fmla="*/ 850976 w 10460372"/>
              <a:gd name="connsiteY760" fmla="*/ 1007052 h 5305053"/>
              <a:gd name="connsiteX761" fmla="*/ 836930 w 10460372"/>
              <a:gd name="connsiteY761" fmla="*/ 1023004 h 5305053"/>
              <a:gd name="connsiteX762" fmla="*/ 833539 w 10460372"/>
              <a:gd name="connsiteY762" fmla="*/ 1033106 h 5305053"/>
              <a:gd name="connsiteX763" fmla="*/ 838383 w 10460372"/>
              <a:gd name="connsiteY763" fmla="*/ 1042677 h 5305053"/>
              <a:gd name="connsiteX764" fmla="*/ 850976 w 10460372"/>
              <a:gd name="connsiteY764" fmla="*/ 1053311 h 5305053"/>
              <a:gd name="connsiteX765" fmla="*/ 859694 w 10460372"/>
              <a:gd name="connsiteY765" fmla="*/ 1057033 h 5305053"/>
              <a:gd name="connsiteX766" fmla="*/ 860663 w 10460372"/>
              <a:gd name="connsiteY766" fmla="*/ 1057033 h 5305053"/>
              <a:gd name="connsiteX767" fmla="*/ 869865 w 10460372"/>
              <a:gd name="connsiteY767" fmla="*/ 1052248 h 5305053"/>
              <a:gd name="connsiteX768" fmla="*/ 884396 w 10460372"/>
              <a:gd name="connsiteY768" fmla="*/ 1035765 h 5305053"/>
              <a:gd name="connsiteX769" fmla="*/ 907644 w 10460372"/>
              <a:gd name="connsiteY769" fmla="*/ 1010242 h 5305053"/>
              <a:gd name="connsiteX770" fmla="*/ 946876 w 10460372"/>
              <a:gd name="connsiteY770" fmla="*/ 969300 h 5305053"/>
              <a:gd name="connsiteX771" fmla="*/ 946391 w 10460372"/>
              <a:gd name="connsiteY771" fmla="*/ 949627 h 5305053"/>
              <a:gd name="connsiteX772" fmla="*/ 934767 w 10460372"/>
              <a:gd name="connsiteY772" fmla="*/ 937929 h 5305053"/>
              <a:gd name="connsiteX773" fmla="*/ 925081 w 10460372"/>
              <a:gd name="connsiteY773" fmla="*/ 933676 h 5305053"/>
              <a:gd name="connsiteX774" fmla="*/ 3708609 w 10460372"/>
              <a:gd name="connsiteY774" fmla="*/ 921446 h 5305053"/>
              <a:gd name="connsiteX775" fmla="*/ 3698922 w 10460372"/>
              <a:gd name="connsiteY775" fmla="*/ 925168 h 5305053"/>
              <a:gd name="connsiteX776" fmla="*/ 3687297 w 10460372"/>
              <a:gd name="connsiteY776" fmla="*/ 936866 h 5305053"/>
              <a:gd name="connsiteX777" fmla="*/ 3687297 w 10460372"/>
              <a:gd name="connsiteY777" fmla="*/ 956539 h 5305053"/>
              <a:gd name="connsiteX778" fmla="*/ 3752684 w 10460372"/>
              <a:gd name="connsiteY778" fmla="*/ 1025662 h 5305053"/>
              <a:gd name="connsiteX779" fmla="*/ 3764308 w 10460372"/>
              <a:gd name="connsiteY779" fmla="*/ 1039487 h 5305053"/>
              <a:gd name="connsiteX780" fmla="*/ 3773995 w 10460372"/>
              <a:gd name="connsiteY780" fmla="*/ 1043740 h 5305053"/>
              <a:gd name="connsiteX781" fmla="*/ 3774964 w 10460372"/>
              <a:gd name="connsiteY781" fmla="*/ 1043740 h 5305053"/>
              <a:gd name="connsiteX782" fmla="*/ 3784166 w 10460372"/>
              <a:gd name="connsiteY782" fmla="*/ 1040550 h 5305053"/>
              <a:gd name="connsiteX783" fmla="*/ 3796275 w 10460372"/>
              <a:gd name="connsiteY783" fmla="*/ 1029384 h 5305053"/>
              <a:gd name="connsiteX784" fmla="*/ 3797728 w 10460372"/>
              <a:gd name="connsiteY784" fmla="*/ 1010242 h 5305053"/>
              <a:gd name="connsiteX785" fmla="*/ 3718780 w 10460372"/>
              <a:gd name="connsiteY785" fmla="*/ 925700 h 5305053"/>
              <a:gd name="connsiteX786" fmla="*/ 3708609 w 10460372"/>
              <a:gd name="connsiteY786" fmla="*/ 921446 h 5305053"/>
              <a:gd name="connsiteX787" fmla="*/ 1127052 w 10460372"/>
              <a:gd name="connsiteY787" fmla="*/ 756083 h 5305053"/>
              <a:gd name="connsiteX788" fmla="*/ 1116881 w 10460372"/>
              <a:gd name="connsiteY788" fmla="*/ 758742 h 5305053"/>
              <a:gd name="connsiteX789" fmla="*/ 1071353 w 10460372"/>
              <a:gd name="connsiteY789" fmla="*/ 794898 h 5305053"/>
              <a:gd name="connsiteX790" fmla="*/ 1027762 w 10460372"/>
              <a:gd name="connsiteY790" fmla="*/ 832118 h 5305053"/>
              <a:gd name="connsiteX791" fmla="*/ 1023402 w 10460372"/>
              <a:gd name="connsiteY791" fmla="*/ 841689 h 5305053"/>
              <a:gd name="connsiteX792" fmla="*/ 1026308 w 10460372"/>
              <a:gd name="connsiteY792" fmla="*/ 851260 h 5305053"/>
              <a:gd name="connsiteX793" fmla="*/ 1036964 w 10460372"/>
              <a:gd name="connsiteY793" fmla="*/ 864021 h 5305053"/>
              <a:gd name="connsiteX794" fmla="*/ 1047620 w 10460372"/>
              <a:gd name="connsiteY794" fmla="*/ 868806 h 5305053"/>
              <a:gd name="connsiteX795" fmla="*/ 1056822 w 10460372"/>
              <a:gd name="connsiteY795" fmla="*/ 865616 h 5305053"/>
              <a:gd name="connsiteX796" fmla="*/ 1099445 w 10460372"/>
              <a:gd name="connsiteY796" fmla="*/ 828928 h 5305053"/>
              <a:gd name="connsiteX797" fmla="*/ 1144489 w 10460372"/>
              <a:gd name="connsiteY797" fmla="*/ 793835 h 5305053"/>
              <a:gd name="connsiteX798" fmla="*/ 1146910 w 10460372"/>
              <a:gd name="connsiteY798" fmla="*/ 774161 h 5305053"/>
              <a:gd name="connsiteX799" fmla="*/ 1136739 w 10460372"/>
              <a:gd name="connsiteY799" fmla="*/ 761400 h 5305053"/>
              <a:gd name="connsiteX800" fmla="*/ 1127052 w 10460372"/>
              <a:gd name="connsiteY800" fmla="*/ 756083 h 5305053"/>
              <a:gd name="connsiteX801" fmla="*/ 3504700 w 10460372"/>
              <a:gd name="connsiteY801" fmla="*/ 745449 h 5305053"/>
              <a:gd name="connsiteX802" fmla="*/ 3495497 w 10460372"/>
              <a:gd name="connsiteY802" fmla="*/ 750766 h 5305053"/>
              <a:gd name="connsiteX803" fmla="*/ 3485326 w 10460372"/>
              <a:gd name="connsiteY803" fmla="*/ 764059 h 5305053"/>
              <a:gd name="connsiteX804" fmla="*/ 3487747 w 10460372"/>
              <a:gd name="connsiteY804" fmla="*/ 783200 h 5305053"/>
              <a:gd name="connsiteX805" fmla="*/ 3532792 w 10460372"/>
              <a:gd name="connsiteY805" fmla="*/ 818294 h 5305053"/>
              <a:gd name="connsiteX806" fmla="*/ 3562821 w 10460372"/>
              <a:gd name="connsiteY806" fmla="*/ 842752 h 5305053"/>
              <a:gd name="connsiteX807" fmla="*/ 3575898 w 10460372"/>
              <a:gd name="connsiteY807" fmla="*/ 854450 h 5305053"/>
              <a:gd name="connsiteX808" fmla="*/ 3585101 w 10460372"/>
              <a:gd name="connsiteY808" fmla="*/ 857640 h 5305053"/>
              <a:gd name="connsiteX809" fmla="*/ 3586554 w 10460372"/>
              <a:gd name="connsiteY809" fmla="*/ 857640 h 5305053"/>
              <a:gd name="connsiteX810" fmla="*/ 3595756 w 10460372"/>
              <a:gd name="connsiteY810" fmla="*/ 853387 h 5305053"/>
              <a:gd name="connsiteX811" fmla="*/ 3606412 w 10460372"/>
              <a:gd name="connsiteY811" fmla="*/ 840626 h 5305053"/>
              <a:gd name="connsiteX812" fmla="*/ 3604959 w 10460372"/>
              <a:gd name="connsiteY812" fmla="*/ 821484 h 5305053"/>
              <a:gd name="connsiteX813" fmla="*/ 3591397 w 10460372"/>
              <a:gd name="connsiteY813" fmla="*/ 809786 h 5305053"/>
              <a:gd name="connsiteX814" fmla="*/ 3560399 w 10460372"/>
              <a:gd name="connsiteY814" fmla="*/ 783732 h 5305053"/>
              <a:gd name="connsiteX815" fmla="*/ 3514871 w 10460372"/>
              <a:gd name="connsiteY815" fmla="*/ 748107 h 5305053"/>
              <a:gd name="connsiteX816" fmla="*/ 3504700 w 10460372"/>
              <a:gd name="connsiteY816" fmla="*/ 745449 h 5305053"/>
              <a:gd name="connsiteX817" fmla="*/ 2290448 w 10460372"/>
              <a:gd name="connsiteY817" fmla="*/ 741195 h 5305053"/>
              <a:gd name="connsiteX818" fmla="*/ 2244920 w 10460372"/>
              <a:gd name="connsiteY818" fmla="*/ 741727 h 5305053"/>
              <a:gd name="connsiteX819" fmla="*/ 2200844 w 10460372"/>
              <a:gd name="connsiteY819" fmla="*/ 744917 h 5305053"/>
              <a:gd name="connsiteX820" fmla="*/ 2160159 w 10460372"/>
              <a:gd name="connsiteY820" fmla="*/ 748107 h 5305053"/>
              <a:gd name="connsiteX821" fmla="*/ 2123349 w 10460372"/>
              <a:gd name="connsiteY821" fmla="*/ 752893 h 5305053"/>
              <a:gd name="connsiteX822" fmla="*/ 2068618 w 10460372"/>
              <a:gd name="connsiteY822" fmla="*/ 760337 h 5305053"/>
              <a:gd name="connsiteX823" fmla="*/ 2048276 w 10460372"/>
              <a:gd name="connsiteY823" fmla="*/ 764590 h 5305053"/>
              <a:gd name="connsiteX824" fmla="*/ 2027933 w 10460372"/>
              <a:gd name="connsiteY824" fmla="*/ 767781 h 5305053"/>
              <a:gd name="connsiteX825" fmla="*/ 2004200 w 10460372"/>
              <a:gd name="connsiteY825" fmla="*/ 772034 h 5305053"/>
              <a:gd name="connsiteX826" fmla="*/ 1974171 w 10460372"/>
              <a:gd name="connsiteY826" fmla="*/ 778947 h 5305053"/>
              <a:gd name="connsiteX827" fmla="*/ 1898613 w 10460372"/>
              <a:gd name="connsiteY827" fmla="*/ 798088 h 5305053"/>
              <a:gd name="connsiteX828" fmla="*/ 1856959 w 10460372"/>
              <a:gd name="connsiteY828" fmla="*/ 809786 h 5305053"/>
              <a:gd name="connsiteX829" fmla="*/ 1813853 w 10460372"/>
              <a:gd name="connsiteY829" fmla="*/ 824142 h 5305053"/>
              <a:gd name="connsiteX830" fmla="*/ 1730061 w 10460372"/>
              <a:gd name="connsiteY830" fmla="*/ 855514 h 5305053"/>
              <a:gd name="connsiteX831" fmla="*/ 1710687 w 10460372"/>
              <a:gd name="connsiteY831" fmla="*/ 862958 h 5305053"/>
              <a:gd name="connsiteX832" fmla="*/ 1692282 w 10460372"/>
              <a:gd name="connsiteY832" fmla="*/ 870933 h 5305053"/>
              <a:gd name="connsiteX833" fmla="*/ 1658863 w 10460372"/>
              <a:gd name="connsiteY833" fmla="*/ 886353 h 5305053"/>
              <a:gd name="connsiteX834" fmla="*/ 1609459 w 10460372"/>
              <a:gd name="connsiteY834" fmla="*/ 910280 h 5305053"/>
              <a:gd name="connsiteX835" fmla="*/ 1590570 w 10460372"/>
              <a:gd name="connsiteY835" fmla="*/ 919319 h 5305053"/>
              <a:gd name="connsiteX836" fmla="*/ 1571680 w 10460372"/>
              <a:gd name="connsiteY836" fmla="*/ 928890 h 5305053"/>
              <a:gd name="connsiteX837" fmla="*/ 1524215 w 10460372"/>
              <a:gd name="connsiteY837" fmla="*/ 956539 h 5305053"/>
              <a:gd name="connsiteX838" fmla="*/ 1384723 w 10460372"/>
              <a:gd name="connsiteY838" fmla="*/ 1047994 h 5305053"/>
              <a:gd name="connsiteX839" fmla="*/ 1314009 w 10460372"/>
              <a:gd name="connsiteY839" fmla="*/ 1103292 h 5305053"/>
              <a:gd name="connsiteX840" fmla="*/ 1255403 w 10460372"/>
              <a:gd name="connsiteY840" fmla="*/ 1154337 h 5305053"/>
              <a:gd name="connsiteX841" fmla="*/ 1215203 w 10460372"/>
              <a:gd name="connsiteY841" fmla="*/ 1192620 h 5305053"/>
              <a:gd name="connsiteX842" fmla="*/ 1200672 w 10460372"/>
              <a:gd name="connsiteY842" fmla="*/ 1206977 h 5305053"/>
              <a:gd name="connsiteX843" fmla="*/ 1186142 w 10460372"/>
              <a:gd name="connsiteY843" fmla="*/ 1222396 h 5305053"/>
              <a:gd name="connsiteX844" fmla="*/ 1148363 w 10460372"/>
              <a:gd name="connsiteY844" fmla="*/ 1262275 h 5305053"/>
              <a:gd name="connsiteX845" fmla="*/ 1097507 w 10460372"/>
              <a:gd name="connsiteY845" fmla="*/ 1321295 h 5305053"/>
              <a:gd name="connsiteX846" fmla="*/ 1070384 w 10460372"/>
              <a:gd name="connsiteY846" fmla="*/ 1355857 h 5305053"/>
              <a:gd name="connsiteX847" fmla="*/ 1056338 w 10460372"/>
              <a:gd name="connsiteY847" fmla="*/ 1373403 h 5305053"/>
              <a:gd name="connsiteX848" fmla="*/ 1043261 w 10460372"/>
              <a:gd name="connsiteY848" fmla="*/ 1392013 h 5305053"/>
              <a:gd name="connsiteX849" fmla="*/ 1017106 w 10460372"/>
              <a:gd name="connsiteY849" fmla="*/ 1429233 h 5305053"/>
              <a:gd name="connsiteX850" fmla="*/ 992889 w 10460372"/>
              <a:gd name="connsiteY850" fmla="*/ 1465922 h 5305053"/>
              <a:gd name="connsiteX851" fmla="*/ 971093 w 10460372"/>
              <a:gd name="connsiteY851" fmla="*/ 1500483 h 5305053"/>
              <a:gd name="connsiteX852" fmla="*/ 952688 w 10460372"/>
              <a:gd name="connsiteY852" fmla="*/ 1532386 h 5305053"/>
              <a:gd name="connsiteX853" fmla="*/ 926049 w 10460372"/>
              <a:gd name="connsiteY853" fmla="*/ 1580240 h 5305053"/>
              <a:gd name="connsiteX854" fmla="*/ 916362 w 10460372"/>
              <a:gd name="connsiteY854" fmla="*/ 1598850 h 5305053"/>
              <a:gd name="connsiteX855" fmla="*/ 911519 w 10460372"/>
              <a:gd name="connsiteY855" fmla="*/ 1607889 h 5305053"/>
              <a:gd name="connsiteX856" fmla="*/ 887786 w 10460372"/>
              <a:gd name="connsiteY856" fmla="*/ 1657339 h 5305053"/>
              <a:gd name="connsiteX857" fmla="*/ 856788 w 10460372"/>
              <a:gd name="connsiteY857" fmla="*/ 1728588 h 5305053"/>
              <a:gd name="connsiteX858" fmla="*/ 840804 w 10460372"/>
              <a:gd name="connsiteY858" fmla="*/ 1768999 h 5305053"/>
              <a:gd name="connsiteX859" fmla="*/ 826274 w 10460372"/>
              <a:gd name="connsiteY859" fmla="*/ 1812068 h 5305053"/>
              <a:gd name="connsiteX860" fmla="*/ 811744 w 10460372"/>
              <a:gd name="connsiteY860" fmla="*/ 1854605 h 5305053"/>
              <a:gd name="connsiteX861" fmla="*/ 800119 w 10460372"/>
              <a:gd name="connsiteY861" fmla="*/ 1896610 h 5305053"/>
              <a:gd name="connsiteX862" fmla="*/ 781230 w 10460372"/>
              <a:gd name="connsiteY862" fmla="*/ 1972114 h 5305053"/>
              <a:gd name="connsiteX863" fmla="*/ 770090 w 10460372"/>
              <a:gd name="connsiteY863" fmla="*/ 2025817 h 5305053"/>
              <a:gd name="connsiteX864" fmla="*/ 766700 w 10460372"/>
              <a:gd name="connsiteY864" fmla="*/ 2046554 h 5305053"/>
              <a:gd name="connsiteX865" fmla="*/ 755560 w 10460372"/>
              <a:gd name="connsiteY865" fmla="*/ 2121525 h 5305053"/>
              <a:gd name="connsiteX866" fmla="*/ 750716 w 10460372"/>
              <a:gd name="connsiteY866" fmla="*/ 2158214 h 5305053"/>
              <a:gd name="connsiteX867" fmla="*/ 747810 w 10460372"/>
              <a:gd name="connsiteY867" fmla="*/ 2199156 h 5305053"/>
              <a:gd name="connsiteX868" fmla="*/ 744904 w 10460372"/>
              <a:gd name="connsiteY868" fmla="*/ 2242756 h 5305053"/>
              <a:gd name="connsiteX869" fmla="*/ 743451 w 10460372"/>
              <a:gd name="connsiteY869" fmla="*/ 2288484 h 5305053"/>
              <a:gd name="connsiteX870" fmla="*/ 749263 w 10460372"/>
              <a:gd name="connsiteY870" fmla="*/ 2455974 h 5305053"/>
              <a:gd name="connsiteX871" fmla="*/ 755076 w 10460372"/>
              <a:gd name="connsiteY871" fmla="*/ 2510208 h 5305053"/>
              <a:gd name="connsiteX872" fmla="*/ 757497 w 10460372"/>
              <a:gd name="connsiteY872" fmla="*/ 2530945 h 5305053"/>
              <a:gd name="connsiteX873" fmla="*/ 760403 w 10460372"/>
              <a:gd name="connsiteY873" fmla="*/ 2551682 h 5305053"/>
              <a:gd name="connsiteX874" fmla="*/ 769606 w 10460372"/>
              <a:gd name="connsiteY874" fmla="*/ 2606449 h 5305053"/>
              <a:gd name="connsiteX875" fmla="*/ 776387 w 10460372"/>
              <a:gd name="connsiteY875" fmla="*/ 2642605 h 5305053"/>
              <a:gd name="connsiteX876" fmla="*/ 785589 w 10460372"/>
              <a:gd name="connsiteY876" fmla="*/ 2682484 h 5305053"/>
              <a:gd name="connsiteX877" fmla="*/ 808353 w 10460372"/>
              <a:gd name="connsiteY877" fmla="*/ 2768621 h 5305053"/>
              <a:gd name="connsiteX878" fmla="*/ 821915 w 10460372"/>
              <a:gd name="connsiteY878" fmla="*/ 2811691 h 5305053"/>
              <a:gd name="connsiteX879" fmla="*/ 835961 w 10460372"/>
              <a:gd name="connsiteY879" fmla="*/ 2853164 h 5305053"/>
              <a:gd name="connsiteX880" fmla="*/ 864053 w 10460372"/>
              <a:gd name="connsiteY880" fmla="*/ 2926009 h 5305053"/>
              <a:gd name="connsiteX881" fmla="*/ 895051 w 10460372"/>
              <a:gd name="connsiteY881" fmla="*/ 2995132 h 5305053"/>
              <a:gd name="connsiteX882" fmla="*/ 903769 w 10460372"/>
              <a:gd name="connsiteY882" fmla="*/ 3013742 h 5305053"/>
              <a:gd name="connsiteX883" fmla="*/ 928955 w 10460372"/>
              <a:gd name="connsiteY883" fmla="*/ 3062659 h 5305053"/>
              <a:gd name="connsiteX884" fmla="*/ 967218 w 10460372"/>
              <a:gd name="connsiteY884" fmla="*/ 3130719 h 5305053"/>
              <a:gd name="connsiteX885" fmla="*/ 1015168 w 10460372"/>
              <a:gd name="connsiteY885" fmla="*/ 3205691 h 5305053"/>
              <a:gd name="connsiteX886" fmla="*/ 1116881 w 10460372"/>
              <a:gd name="connsiteY886" fmla="*/ 3338619 h 5305053"/>
              <a:gd name="connsiteX887" fmla="*/ 1152722 w 10460372"/>
              <a:gd name="connsiteY887" fmla="*/ 3380625 h 5305053"/>
              <a:gd name="connsiteX888" fmla="*/ 1162894 w 10460372"/>
              <a:gd name="connsiteY888" fmla="*/ 3391791 h 5305053"/>
              <a:gd name="connsiteX889" fmla="*/ 1164831 w 10460372"/>
              <a:gd name="connsiteY889" fmla="*/ 3393386 h 5305053"/>
              <a:gd name="connsiteX890" fmla="*/ 1167253 w 10460372"/>
              <a:gd name="connsiteY890" fmla="*/ 3395513 h 5305053"/>
              <a:gd name="connsiteX891" fmla="*/ 1177908 w 10460372"/>
              <a:gd name="connsiteY891" fmla="*/ 3406679 h 5305053"/>
              <a:gd name="connsiteX892" fmla="*/ 1216172 w 10460372"/>
              <a:gd name="connsiteY892" fmla="*/ 3446025 h 5305053"/>
              <a:gd name="connsiteX893" fmla="*/ 1341617 w 10460372"/>
              <a:gd name="connsiteY893" fmla="*/ 3556622 h 5305053"/>
              <a:gd name="connsiteX894" fmla="*/ 1377458 w 10460372"/>
              <a:gd name="connsiteY894" fmla="*/ 3584803 h 5305053"/>
              <a:gd name="connsiteX895" fmla="*/ 1413300 w 10460372"/>
              <a:gd name="connsiteY895" fmla="*/ 3610326 h 5305053"/>
              <a:gd name="connsiteX896" fmla="*/ 1477718 w 10460372"/>
              <a:gd name="connsiteY896" fmla="*/ 3653394 h 5305053"/>
              <a:gd name="connsiteX897" fmla="*/ 1503872 w 10460372"/>
              <a:gd name="connsiteY897" fmla="*/ 3670409 h 5305053"/>
              <a:gd name="connsiteX898" fmla="*/ 1524699 w 10460372"/>
              <a:gd name="connsiteY898" fmla="*/ 3682107 h 5305053"/>
              <a:gd name="connsiteX899" fmla="*/ 1542620 w 10460372"/>
              <a:gd name="connsiteY899" fmla="*/ 3692741 h 5305053"/>
              <a:gd name="connsiteX900" fmla="*/ 1609459 w 10460372"/>
              <a:gd name="connsiteY900" fmla="*/ 3728897 h 5305053"/>
              <a:gd name="connsiteX901" fmla="*/ 1642395 w 10460372"/>
              <a:gd name="connsiteY901" fmla="*/ 3745381 h 5305053"/>
              <a:gd name="connsiteX902" fmla="*/ 1679689 w 10460372"/>
              <a:gd name="connsiteY902" fmla="*/ 3762395 h 5305053"/>
              <a:gd name="connsiteX903" fmla="*/ 1762028 w 10460372"/>
              <a:gd name="connsiteY903" fmla="*/ 3796426 h 5305053"/>
              <a:gd name="connsiteX904" fmla="*/ 1804650 w 10460372"/>
              <a:gd name="connsiteY904" fmla="*/ 3811845 h 5305053"/>
              <a:gd name="connsiteX905" fmla="*/ 1846304 w 10460372"/>
              <a:gd name="connsiteY905" fmla="*/ 3825669 h 5305053"/>
              <a:gd name="connsiteX906" fmla="*/ 1920893 w 10460372"/>
              <a:gd name="connsiteY906" fmla="*/ 3847470 h 5305053"/>
              <a:gd name="connsiteX907" fmla="*/ 1994513 w 10460372"/>
              <a:gd name="connsiteY907" fmla="*/ 3865017 h 5305053"/>
              <a:gd name="connsiteX908" fmla="*/ 2014856 w 10460372"/>
              <a:gd name="connsiteY908" fmla="*/ 3868739 h 5305053"/>
              <a:gd name="connsiteX909" fmla="*/ 2069102 w 10460372"/>
              <a:gd name="connsiteY909" fmla="*/ 3878841 h 5305053"/>
              <a:gd name="connsiteX910" fmla="*/ 2146113 w 10460372"/>
              <a:gd name="connsiteY910" fmla="*/ 3888943 h 5305053"/>
              <a:gd name="connsiteX911" fmla="*/ 2235232 w 10460372"/>
              <a:gd name="connsiteY911" fmla="*/ 3896919 h 5305053"/>
              <a:gd name="connsiteX912" fmla="*/ 2325805 w 10460372"/>
              <a:gd name="connsiteY912" fmla="*/ 3899578 h 5305053"/>
              <a:gd name="connsiteX913" fmla="*/ 2422189 w 10460372"/>
              <a:gd name="connsiteY913" fmla="*/ 3900641 h 5305053"/>
              <a:gd name="connsiteX914" fmla="*/ 2515668 w 10460372"/>
              <a:gd name="connsiteY914" fmla="*/ 3900641 h 5305053"/>
              <a:gd name="connsiteX915" fmla="*/ 3115771 w 10460372"/>
              <a:gd name="connsiteY915" fmla="*/ 3901173 h 5305053"/>
              <a:gd name="connsiteX916" fmla="*/ 3711999 w 10460372"/>
              <a:gd name="connsiteY916" fmla="*/ 3901705 h 5305053"/>
              <a:gd name="connsiteX917" fmla="*/ 3901378 w 10460372"/>
              <a:gd name="connsiteY917" fmla="*/ 3901705 h 5305053"/>
              <a:gd name="connsiteX918" fmla="*/ 3901378 w 10460372"/>
              <a:gd name="connsiteY918" fmla="*/ 3706034 h 5305053"/>
              <a:gd name="connsiteX919" fmla="*/ 3902346 w 10460372"/>
              <a:gd name="connsiteY919" fmla="*/ 3105728 h 5305053"/>
              <a:gd name="connsiteX920" fmla="*/ 3902831 w 10460372"/>
              <a:gd name="connsiteY920" fmla="*/ 2505955 h 5305053"/>
              <a:gd name="connsiteX921" fmla="*/ 3902831 w 10460372"/>
              <a:gd name="connsiteY921" fmla="*/ 2411841 h 5305053"/>
              <a:gd name="connsiteX922" fmla="*/ 3902831 w 10460372"/>
              <a:gd name="connsiteY922" fmla="*/ 2317196 h 5305053"/>
              <a:gd name="connsiteX923" fmla="*/ 3899925 w 10460372"/>
              <a:gd name="connsiteY923" fmla="*/ 2227336 h 5305053"/>
              <a:gd name="connsiteX924" fmla="*/ 3881520 w 10460372"/>
              <a:gd name="connsiteY924" fmla="*/ 2061442 h 5305053"/>
              <a:gd name="connsiteX925" fmla="*/ 3871833 w 10460372"/>
              <a:gd name="connsiteY925" fmla="*/ 2007738 h 5305053"/>
              <a:gd name="connsiteX926" fmla="*/ 3868442 w 10460372"/>
              <a:gd name="connsiteY926" fmla="*/ 1992850 h 5305053"/>
              <a:gd name="connsiteX927" fmla="*/ 3867474 w 10460372"/>
              <a:gd name="connsiteY927" fmla="*/ 1987001 h 5305053"/>
              <a:gd name="connsiteX928" fmla="*/ 3864083 w 10460372"/>
              <a:gd name="connsiteY928" fmla="*/ 1972114 h 5305053"/>
              <a:gd name="connsiteX929" fmla="*/ 3851490 w 10460372"/>
              <a:gd name="connsiteY929" fmla="*/ 1918942 h 5305053"/>
              <a:gd name="connsiteX930" fmla="*/ 3829695 w 10460372"/>
              <a:gd name="connsiteY930" fmla="*/ 1844502 h 5305053"/>
              <a:gd name="connsiteX931" fmla="*/ 3815649 w 10460372"/>
              <a:gd name="connsiteY931" fmla="*/ 1802497 h 5305053"/>
              <a:gd name="connsiteX932" fmla="*/ 3800150 w 10460372"/>
              <a:gd name="connsiteY932" fmla="*/ 1759960 h 5305053"/>
              <a:gd name="connsiteX933" fmla="*/ 3766246 w 10460372"/>
              <a:gd name="connsiteY933" fmla="*/ 1677544 h 5305053"/>
              <a:gd name="connsiteX934" fmla="*/ 3749294 w 10460372"/>
              <a:gd name="connsiteY934" fmla="*/ 1640324 h 5305053"/>
              <a:gd name="connsiteX935" fmla="*/ 3732341 w 10460372"/>
              <a:gd name="connsiteY935" fmla="*/ 1607357 h 5305053"/>
              <a:gd name="connsiteX936" fmla="*/ 3707156 w 10460372"/>
              <a:gd name="connsiteY936" fmla="*/ 1558972 h 5305053"/>
              <a:gd name="connsiteX937" fmla="*/ 3696500 w 10460372"/>
              <a:gd name="connsiteY937" fmla="*/ 1540893 h 5305053"/>
              <a:gd name="connsiteX938" fmla="*/ 3686329 w 10460372"/>
              <a:gd name="connsiteY938" fmla="*/ 1522815 h 5305053"/>
              <a:gd name="connsiteX939" fmla="*/ 3674220 w 10460372"/>
              <a:gd name="connsiteY939" fmla="*/ 1502078 h 5305053"/>
              <a:gd name="connsiteX940" fmla="*/ 3657268 w 10460372"/>
              <a:gd name="connsiteY940" fmla="*/ 1476024 h 5305053"/>
              <a:gd name="connsiteX941" fmla="*/ 3637410 w 10460372"/>
              <a:gd name="connsiteY941" fmla="*/ 1444653 h 5305053"/>
              <a:gd name="connsiteX942" fmla="*/ 3613677 w 10460372"/>
              <a:gd name="connsiteY942" fmla="*/ 1411155 h 5305053"/>
              <a:gd name="connsiteX943" fmla="*/ 3588491 w 10460372"/>
              <a:gd name="connsiteY943" fmla="*/ 1375530 h 5305053"/>
              <a:gd name="connsiteX944" fmla="*/ 3560399 w 10460372"/>
              <a:gd name="connsiteY944" fmla="*/ 1339905 h 5305053"/>
              <a:gd name="connsiteX945" fmla="*/ 3449969 w 10460372"/>
              <a:gd name="connsiteY945" fmla="*/ 1213889 h 5305053"/>
              <a:gd name="connsiteX946" fmla="*/ 3410252 w 10460372"/>
              <a:gd name="connsiteY946" fmla="*/ 1175606 h 5305053"/>
              <a:gd name="connsiteX947" fmla="*/ 3395238 w 10460372"/>
              <a:gd name="connsiteY947" fmla="*/ 1160718 h 5305053"/>
              <a:gd name="connsiteX948" fmla="*/ 3391363 w 10460372"/>
              <a:gd name="connsiteY948" fmla="*/ 1156996 h 5305053"/>
              <a:gd name="connsiteX949" fmla="*/ 3379739 w 10460372"/>
              <a:gd name="connsiteY949" fmla="*/ 1146361 h 5305053"/>
              <a:gd name="connsiteX950" fmla="*/ 3338085 w 10460372"/>
              <a:gd name="connsiteY950" fmla="*/ 1110205 h 5305053"/>
              <a:gd name="connsiteX951" fmla="*/ 3277058 w 10460372"/>
              <a:gd name="connsiteY951" fmla="*/ 1061287 h 5305053"/>
              <a:gd name="connsiteX952" fmla="*/ 3204890 w 10460372"/>
              <a:gd name="connsiteY952" fmla="*/ 1009179 h 5305053"/>
              <a:gd name="connsiteX953" fmla="*/ 3129332 w 10460372"/>
              <a:gd name="connsiteY953" fmla="*/ 961856 h 5305053"/>
              <a:gd name="connsiteX954" fmla="*/ 3093975 w 10460372"/>
              <a:gd name="connsiteY954" fmla="*/ 941120 h 5305053"/>
              <a:gd name="connsiteX955" fmla="*/ 3061524 w 10460372"/>
              <a:gd name="connsiteY955" fmla="*/ 923573 h 5305053"/>
              <a:gd name="connsiteX956" fmla="*/ 3012605 w 10460372"/>
              <a:gd name="connsiteY956" fmla="*/ 898582 h 5305053"/>
              <a:gd name="connsiteX957" fmla="*/ 2993716 w 10460372"/>
              <a:gd name="connsiteY957" fmla="*/ 889543 h 5305053"/>
              <a:gd name="connsiteX958" fmla="*/ 2974342 w 10460372"/>
              <a:gd name="connsiteY958" fmla="*/ 881036 h 5305053"/>
              <a:gd name="connsiteX959" fmla="*/ 2924455 w 10460372"/>
              <a:gd name="connsiteY959" fmla="*/ 859236 h 5305053"/>
              <a:gd name="connsiteX960" fmla="*/ 2767043 w 10460372"/>
              <a:gd name="connsiteY960" fmla="*/ 803937 h 5305053"/>
              <a:gd name="connsiteX961" fmla="*/ 2723452 w 10460372"/>
              <a:gd name="connsiteY961" fmla="*/ 791708 h 5305053"/>
              <a:gd name="connsiteX962" fmla="*/ 2680829 w 10460372"/>
              <a:gd name="connsiteY962" fmla="*/ 781605 h 5305053"/>
              <a:gd name="connsiteX963" fmla="*/ 2641113 w 10460372"/>
              <a:gd name="connsiteY963" fmla="*/ 772034 h 5305053"/>
              <a:gd name="connsiteX964" fmla="*/ 2604787 w 10460372"/>
              <a:gd name="connsiteY964" fmla="*/ 765654 h 5305053"/>
              <a:gd name="connsiteX965" fmla="*/ 2550541 w 10460372"/>
              <a:gd name="connsiteY965" fmla="*/ 756615 h 5305053"/>
              <a:gd name="connsiteX966" fmla="*/ 2532620 w 10460372"/>
              <a:gd name="connsiteY966" fmla="*/ 754488 h 5305053"/>
              <a:gd name="connsiteX967" fmla="*/ 2512277 w 10460372"/>
              <a:gd name="connsiteY967" fmla="*/ 751829 h 5305053"/>
              <a:gd name="connsiteX968" fmla="*/ 2488545 w 10460372"/>
              <a:gd name="connsiteY968" fmla="*/ 748639 h 5305053"/>
              <a:gd name="connsiteX969" fmla="*/ 2457547 w 10460372"/>
              <a:gd name="connsiteY969" fmla="*/ 746512 h 5305053"/>
              <a:gd name="connsiteX970" fmla="*/ 2379567 w 10460372"/>
              <a:gd name="connsiteY970" fmla="*/ 741727 h 5305053"/>
              <a:gd name="connsiteX971" fmla="*/ 2290448 w 10460372"/>
              <a:gd name="connsiteY971" fmla="*/ 741195 h 5305053"/>
              <a:gd name="connsiteX972" fmla="*/ 1341132 w 10460372"/>
              <a:gd name="connsiteY972" fmla="*/ 608798 h 5305053"/>
              <a:gd name="connsiteX973" fmla="*/ 1325633 w 10460372"/>
              <a:gd name="connsiteY973" fmla="*/ 617837 h 5305053"/>
              <a:gd name="connsiteX974" fmla="*/ 1315462 w 10460372"/>
              <a:gd name="connsiteY974" fmla="*/ 623686 h 5305053"/>
              <a:gd name="connsiteX975" fmla="*/ 1291245 w 10460372"/>
              <a:gd name="connsiteY975" fmla="*/ 638042 h 5305053"/>
              <a:gd name="connsiteX976" fmla="*/ 1242811 w 10460372"/>
              <a:gd name="connsiteY976" fmla="*/ 669414 h 5305053"/>
              <a:gd name="connsiteX977" fmla="*/ 1236514 w 10460372"/>
              <a:gd name="connsiteY977" fmla="*/ 677921 h 5305053"/>
              <a:gd name="connsiteX978" fmla="*/ 1238936 w 10460372"/>
              <a:gd name="connsiteY978" fmla="*/ 688555 h 5305053"/>
              <a:gd name="connsiteX979" fmla="*/ 1247654 w 10460372"/>
              <a:gd name="connsiteY979" fmla="*/ 702380 h 5305053"/>
              <a:gd name="connsiteX980" fmla="*/ 1259762 w 10460372"/>
              <a:gd name="connsiteY980" fmla="*/ 708760 h 5305053"/>
              <a:gd name="connsiteX981" fmla="*/ 1267028 w 10460372"/>
              <a:gd name="connsiteY981" fmla="*/ 706634 h 5305053"/>
              <a:gd name="connsiteX982" fmla="*/ 1314978 w 10460372"/>
              <a:gd name="connsiteY982" fmla="*/ 675794 h 5305053"/>
              <a:gd name="connsiteX983" fmla="*/ 1337742 w 10460372"/>
              <a:gd name="connsiteY983" fmla="*/ 661970 h 5305053"/>
              <a:gd name="connsiteX984" fmla="*/ 1347913 w 10460372"/>
              <a:gd name="connsiteY984" fmla="*/ 656121 h 5305053"/>
              <a:gd name="connsiteX985" fmla="*/ 1363412 w 10460372"/>
              <a:gd name="connsiteY985" fmla="*/ 647082 h 5305053"/>
              <a:gd name="connsiteX986" fmla="*/ 1369709 w 10460372"/>
              <a:gd name="connsiteY986" fmla="*/ 638574 h 5305053"/>
              <a:gd name="connsiteX987" fmla="*/ 1368256 w 10460372"/>
              <a:gd name="connsiteY987" fmla="*/ 628472 h 5305053"/>
              <a:gd name="connsiteX988" fmla="*/ 1360022 w 10460372"/>
              <a:gd name="connsiteY988" fmla="*/ 614115 h 5305053"/>
              <a:gd name="connsiteX989" fmla="*/ 1341132 w 10460372"/>
              <a:gd name="connsiteY989" fmla="*/ 608798 h 5305053"/>
              <a:gd name="connsiteX990" fmla="*/ 3278995 w 10460372"/>
              <a:gd name="connsiteY990" fmla="*/ 599227 h 5305053"/>
              <a:gd name="connsiteX991" fmla="*/ 3270277 w 10460372"/>
              <a:gd name="connsiteY991" fmla="*/ 605608 h 5305053"/>
              <a:gd name="connsiteX992" fmla="*/ 3262527 w 10460372"/>
              <a:gd name="connsiteY992" fmla="*/ 619964 h 5305053"/>
              <a:gd name="connsiteX993" fmla="*/ 3267371 w 10460372"/>
              <a:gd name="connsiteY993" fmla="*/ 638574 h 5305053"/>
              <a:gd name="connsiteX994" fmla="*/ 3316774 w 10460372"/>
              <a:gd name="connsiteY994" fmla="*/ 667287 h 5305053"/>
              <a:gd name="connsiteX995" fmla="*/ 3339054 w 10460372"/>
              <a:gd name="connsiteY995" fmla="*/ 681111 h 5305053"/>
              <a:gd name="connsiteX996" fmla="*/ 3349225 w 10460372"/>
              <a:gd name="connsiteY996" fmla="*/ 688024 h 5305053"/>
              <a:gd name="connsiteX997" fmla="*/ 3364240 w 10460372"/>
              <a:gd name="connsiteY997" fmla="*/ 697594 h 5305053"/>
              <a:gd name="connsiteX998" fmla="*/ 3371989 w 10460372"/>
              <a:gd name="connsiteY998" fmla="*/ 699721 h 5305053"/>
              <a:gd name="connsiteX999" fmla="*/ 3383613 w 10460372"/>
              <a:gd name="connsiteY999" fmla="*/ 693341 h 5305053"/>
              <a:gd name="connsiteX1000" fmla="*/ 3392816 w 10460372"/>
              <a:gd name="connsiteY1000" fmla="*/ 679516 h 5305053"/>
              <a:gd name="connsiteX1001" fmla="*/ 3394269 w 10460372"/>
              <a:gd name="connsiteY1001" fmla="*/ 668882 h 5305053"/>
              <a:gd name="connsiteX1002" fmla="*/ 3388457 w 10460372"/>
              <a:gd name="connsiteY1002" fmla="*/ 659843 h 5305053"/>
              <a:gd name="connsiteX1003" fmla="*/ 3372958 w 10460372"/>
              <a:gd name="connsiteY1003" fmla="*/ 650272 h 5305053"/>
              <a:gd name="connsiteX1004" fmla="*/ 3363271 w 10460372"/>
              <a:gd name="connsiteY1004" fmla="*/ 643891 h 5305053"/>
              <a:gd name="connsiteX1005" fmla="*/ 3339054 w 10460372"/>
              <a:gd name="connsiteY1005" fmla="*/ 629003 h 5305053"/>
              <a:gd name="connsiteX1006" fmla="*/ 3289651 w 10460372"/>
              <a:gd name="connsiteY1006" fmla="*/ 600291 h 5305053"/>
              <a:gd name="connsiteX1007" fmla="*/ 3278995 w 10460372"/>
              <a:gd name="connsiteY1007" fmla="*/ 599227 h 5305053"/>
              <a:gd name="connsiteX1008" fmla="*/ 1584273 w 10460372"/>
              <a:gd name="connsiteY1008" fmla="*/ 490226 h 5305053"/>
              <a:gd name="connsiteX1009" fmla="*/ 1530511 w 10460372"/>
              <a:gd name="connsiteY1009" fmla="*/ 513089 h 5305053"/>
              <a:gd name="connsiteX1010" fmla="*/ 1478202 w 10460372"/>
              <a:gd name="connsiteY1010" fmla="*/ 536485 h 5305053"/>
              <a:gd name="connsiteX1011" fmla="*/ 1470937 w 10460372"/>
              <a:gd name="connsiteY1011" fmla="*/ 544461 h 5305053"/>
              <a:gd name="connsiteX1012" fmla="*/ 1470937 w 10460372"/>
              <a:gd name="connsiteY1012" fmla="*/ 555095 h 5305053"/>
              <a:gd name="connsiteX1013" fmla="*/ 1477718 w 10460372"/>
              <a:gd name="connsiteY1013" fmla="*/ 569983 h 5305053"/>
              <a:gd name="connsiteX1014" fmla="*/ 1490311 w 10460372"/>
              <a:gd name="connsiteY1014" fmla="*/ 577959 h 5305053"/>
              <a:gd name="connsiteX1015" fmla="*/ 1495638 w 10460372"/>
              <a:gd name="connsiteY1015" fmla="*/ 576364 h 5305053"/>
              <a:gd name="connsiteX1016" fmla="*/ 1547948 w 10460372"/>
              <a:gd name="connsiteY1016" fmla="*/ 552968 h 5305053"/>
              <a:gd name="connsiteX1017" fmla="*/ 1599772 w 10460372"/>
              <a:gd name="connsiteY1017" fmla="*/ 531699 h 5305053"/>
              <a:gd name="connsiteX1018" fmla="*/ 1607522 w 10460372"/>
              <a:gd name="connsiteY1018" fmla="*/ 524256 h 5305053"/>
              <a:gd name="connsiteX1019" fmla="*/ 1608006 w 10460372"/>
              <a:gd name="connsiteY1019" fmla="*/ 513621 h 5305053"/>
              <a:gd name="connsiteX1020" fmla="*/ 1601710 w 10460372"/>
              <a:gd name="connsiteY1020" fmla="*/ 498202 h 5305053"/>
              <a:gd name="connsiteX1021" fmla="*/ 1584273 w 10460372"/>
              <a:gd name="connsiteY1021" fmla="*/ 490226 h 5305053"/>
              <a:gd name="connsiteX1022" fmla="*/ 3045541 w 10460372"/>
              <a:gd name="connsiteY1022" fmla="*/ 483845 h 5305053"/>
              <a:gd name="connsiteX1023" fmla="*/ 3034885 w 10460372"/>
              <a:gd name="connsiteY1023" fmla="*/ 484377 h 5305053"/>
              <a:gd name="connsiteX1024" fmla="*/ 3027620 w 10460372"/>
              <a:gd name="connsiteY1024" fmla="*/ 491821 h 5305053"/>
              <a:gd name="connsiteX1025" fmla="*/ 3021808 w 10460372"/>
              <a:gd name="connsiteY1025" fmla="*/ 507241 h 5305053"/>
              <a:gd name="connsiteX1026" fmla="*/ 3022292 w 10460372"/>
              <a:gd name="connsiteY1026" fmla="*/ 517343 h 5305053"/>
              <a:gd name="connsiteX1027" fmla="*/ 3029558 w 10460372"/>
              <a:gd name="connsiteY1027" fmla="*/ 524787 h 5305053"/>
              <a:gd name="connsiteX1028" fmla="*/ 3057649 w 10460372"/>
              <a:gd name="connsiteY1028" fmla="*/ 535953 h 5305053"/>
              <a:gd name="connsiteX1029" fmla="*/ 3081867 w 10460372"/>
              <a:gd name="connsiteY1029" fmla="*/ 546056 h 5305053"/>
              <a:gd name="connsiteX1030" fmla="*/ 3133692 w 10460372"/>
              <a:gd name="connsiteY1030" fmla="*/ 569451 h 5305053"/>
              <a:gd name="connsiteX1031" fmla="*/ 3139504 w 10460372"/>
              <a:gd name="connsiteY1031" fmla="*/ 570515 h 5305053"/>
              <a:gd name="connsiteX1032" fmla="*/ 3152097 w 10460372"/>
              <a:gd name="connsiteY1032" fmla="*/ 562539 h 5305053"/>
              <a:gd name="connsiteX1033" fmla="*/ 3158878 w 10460372"/>
              <a:gd name="connsiteY1033" fmla="*/ 547651 h 5305053"/>
              <a:gd name="connsiteX1034" fmla="*/ 3159362 w 10460372"/>
              <a:gd name="connsiteY1034" fmla="*/ 537548 h 5305053"/>
              <a:gd name="connsiteX1035" fmla="*/ 3152097 w 10460372"/>
              <a:gd name="connsiteY1035" fmla="*/ 529573 h 5305053"/>
              <a:gd name="connsiteX1036" fmla="*/ 3099787 w 10460372"/>
              <a:gd name="connsiteY1036" fmla="*/ 505646 h 5305053"/>
              <a:gd name="connsiteX1037" fmla="*/ 3073633 w 10460372"/>
              <a:gd name="connsiteY1037" fmla="*/ 495011 h 5305053"/>
              <a:gd name="connsiteX1038" fmla="*/ 1840976 w 10460372"/>
              <a:gd name="connsiteY1038" fmla="*/ 406747 h 5305053"/>
              <a:gd name="connsiteX1039" fmla="*/ 1822571 w 10460372"/>
              <a:gd name="connsiteY1039" fmla="*/ 411000 h 5305053"/>
              <a:gd name="connsiteX1040" fmla="*/ 1747013 w 10460372"/>
              <a:gd name="connsiteY1040" fmla="*/ 432269 h 5305053"/>
              <a:gd name="connsiteX1041" fmla="*/ 1719406 w 10460372"/>
              <a:gd name="connsiteY1041" fmla="*/ 448220 h 5305053"/>
              <a:gd name="connsiteX1042" fmla="*/ 1719890 w 10460372"/>
              <a:gd name="connsiteY1042" fmla="*/ 455664 h 5305053"/>
              <a:gd name="connsiteX1043" fmla="*/ 1724733 w 10460372"/>
              <a:gd name="connsiteY1043" fmla="*/ 471616 h 5305053"/>
              <a:gd name="connsiteX1044" fmla="*/ 1737811 w 10460372"/>
              <a:gd name="connsiteY1044" fmla="*/ 481187 h 5305053"/>
              <a:gd name="connsiteX1045" fmla="*/ 1742654 w 10460372"/>
              <a:gd name="connsiteY1045" fmla="*/ 480123 h 5305053"/>
              <a:gd name="connsiteX1046" fmla="*/ 1758637 w 10460372"/>
              <a:gd name="connsiteY1046" fmla="*/ 475338 h 5305053"/>
              <a:gd name="connsiteX1047" fmla="*/ 1834195 w 10460372"/>
              <a:gd name="connsiteY1047" fmla="*/ 454069 h 5305053"/>
              <a:gd name="connsiteX1048" fmla="*/ 1850179 w 10460372"/>
              <a:gd name="connsiteY1048" fmla="*/ 449815 h 5305053"/>
              <a:gd name="connsiteX1049" fmla="*/ 1859381 w 10460372"/>
              <a:gd name="connsiteY1049" fmla="*/ 443435 h 5305053"/>
              <a:gd name="connsiteX1050" fmla="*/ 1861319 w 10460372"/>
              <a:gd name="connsiteY1050" fmla="*/ 432801 h 5305053"/>
              <a:gd name="connsiteX1051" fmla="*/ 1856959 w 10460372"/>
              <a:gd name="connsiteY1051" fmla="*/ 416849 h 5305053"/>
              <a:gd name="connsiteX1052" fmla="*/ 1840976 w 10460372"/>
              <a:gd name="connsiteY1052" fmla="*/ 406747 h 5305053"/>
              <a:gd name="connsiteX1053" fmla="*/ 2788354 w 10460372"/>
              <a:gd name="connsiteY1053" fmla="*/ 402493 h 5305053"/>
              <a:gd name="connsiteX1054" fmla="*/ 2771886 w 10460372"/>
              <a:gd name="connsiteY1054" fmla="*/ 413127 h 5305053"/>
              <a:gd name="connsiteX1055" fmla="*/ 2768011 w 10460372"/>
              <a:gd name="connsiteY1055" fmla="*/ 429079 h 5305053"/>
              <a:gd name="connsiteX1056" fmla="*/ 2769464 w 10460372"/>
              <a:gd name="connsiteY1056" fmla="*/ 439181 h 5305053"/>
              <a:gd name="connsiteX1057" fmla="*/ 2778183 w 10460372"/>
              <a:gd name="connsiteY1057" fmla="*/ 445030 h 5305053"/>
              <a:gd name="connsiteX1058" fmla="*/ 2796103 w 10460372"/>
              <a:gd name="connsiteY1058" fmla="*/ 449284 h 5305053"/>
              <a:gd name="connsiteX1059" fmla="*/ 2824195 w 10460372"/>
              <a:gd name="connsiteY1059" fmla="*/ 456728 h 5305053"/>
              <a:gd name="connsiteX1060" fmla="*/ 2887645 w 10460372"/>
              <a:gd name="connsiteY1060" fmla="*/ 474806 h 5305053"/>
              <a:gd name="connsiteX1061" fmla="*/ 2891035 w 10460372"/>
              <a:gd name="connsiteY1061" fmla="*/ 475338 h 5305053"/>
              <a:gd name="connsiteX1062" fmla="*/ 2904597 w 10460372"/>
              <a:gd name="connsiteY1062" fmla="*/ 465767 h 5305053"/>
              <a:gd name="connsiteX1063" fmla="*/ 2909440 w 10460372"/>
              <a:gd name="connsiteY1063" fmla="*/ 449815 h 5305053"/>
              <a:gd name="connsiteX1064" fmla="*/ 2907987 w 10460372"/>
              <a:gd name="connsiteY1064" fmla="*/ 439713 h 5305053"/>
              <a:gd name="connsiteX1065" fmla="*/ 2899753 w 10460372"/>
              <a:gd name="connsiteY1065" fmla="*/ 432801 h 5305053"/>
              <a:gd name="connsiteX1066" fmla="*/ 2835820 w 10460372"/>
              <a:gd name="connsiteY1066" fmla="*/ 414722 h 5305053"/>
              <a:gd name="connsiteX1067" fmla="*/ 2805790 w 10460372"/>
              <a:gd name="connsiteY1067" fmla="*/ 406747 h 5305053"/>
              <a:gd name="connsiteX1068" fmla="*/ 2105428 w 10460372"/>
              <a:gd name="connsiteY1068" fmla="*/ 359424 h 5305053"/>
              <a:gd name="connsiteX1069" fmla="*/ 2048760 w 10460372"/>
              <a:gd name="connsiteY1069" fmla="*/ 366336 h 5305053"/>
              <a:gd name="connsiteX1070" fmla="*/ 2009044 w 10460372"/>
              <a:gd name="connsiteY1070" fmla="*/ 372185 h 5305053"/>
              <a:gd name="connsiteX1071" fmla="*/ 1991123 w 10460372"/>
              <a:gd name="connsiteY1071" fmla="*/ 375376 h 5305053"/>
              <a:gd name="connsiteX1072" fmla="*/ 1980467 w 10460372"/>
              <a:gd name="connsiteY1072" fmla="*/ 391327 h 5305053"/>
              <a:gd name="connsiteX1073" fmla="*/ 1982889 w 10460372"/>
              <a:gd name="connsiteY1073" fmla="*/ 407810 h 5305053"/>
              <a:gd name="connsiteX1074" fmla="*/ 1996451 w 10460372"/>
              <a:gd name="connsiteY1074" fmla="*/ 418976 h 5305053"/>
              <a:gd name="connsiteX1075" fmla="*/ 1998872 w 10460372"/>
              <a:gd name="connsiteY1075" fmla="*/ 418976 h 5305053"/>
              <a:gd name="connsiteX1076" fmla="*/ 2016793 w 10460372"/>
              <a:gd name="connsiteY1076" fmla="*/ 415786 h 5305053"/>
              <a:gd name="connsiteX1077" fmla="*/ 2054572 w 10460372"/>
              <a:gd name="connsiteY1077" fmla="*/ 409937 h 5305053"/>
              <a:gd name="connsiteX1078" fmla="*/ 2110756 w 10460372"/>
              <a:gd name="connsiteY1078" fmla="*/ 403025 h 5305053"/>
              <a:gd name="connsiteX1079" fmla="*/ 2122865 w 10460372"/>
              <a:gd name="connsiteY1079" fmla="*/ 387605 h 5305053"/>
              <a:gd name="connsiteX1080" fmla="*/ 2120927 w 10460372"/>
              <a:gd name="connsiteY1080" fmla="*/ 371654 h 5305053"/>
              <a:gd name="connsiteX1081" fmla="*/ 2116084 w 10460372"/>
              <a:gd name="connsiteY1081" fmla="*/ 362083 h 5305053"/>
              <a:gd name="connsiteX1082" fmla="*/ 2105428 w 10460372"/>
              <a:gd name="connsiteY1082" fmla="*/ 359424 h 5305053"/>
              <a:gd name="connsiteX1083" fmla="*/ 2529714 w 10460372"/>
              <a:gd name="connsiteY1083" fmla="*/ 357829 h 5305053"/>
              <a:gd name="connsiteX1084" fmla="*/ 2519543 w 10460372"/>
              <a:gd name="connsiteY1084" fmla="*/ 360488 h 5305053"/>
              <a:gd name="connsiteX1085" fmla="*/ 2514215 w 10460372"/>
              <a:gd name="connsiteY1085" fmla="*/ 370058 h 5305053"/>
              <a:gd name="connsiteX1086" fmla="*/ 2512762 w 10460372"/>
              <a:gd name="connsiteY1086" fmla="*/ 387073 h 5305053"/>
              <a:gd name="connsiteX1087" fmla="*/ 2524386 w 10460372"/>
              <a:gd name="connsiteY1087" fmla="*/ 401961 h 5305053"/>
              <a:gd name="connsiteX1088" fmla="*/ 2579601 w 10460372"/>
              <a:gd name="connsiteY1088" fmla="*/ 408873 h 5305053"/>
              <a:gd name="connsiteX1089" fmla="*/ 2580086 w 10460372"/>
              <a:gd name="connsiteY1089" fmla="*/ 408873 h 5305053"/>
              <a:gd name="connsiteX1090" fmla="*/ 2603334 w 10460372"/>
              <a:gd name="connsiteY1090" fmla="*/ 412064 h 5305053"/>
              <a:gd name="connsiteX1091" fmla="*/ 2629973 w 10460372"/>
              <a:gd name="connsiteY1091" fmla="*/ 415786 h 5305053"/>
              <a:gd name="connsiteX1092" fmla="*/ 2632395 w 10460372"/>
              <a:gd name="connsiteY1092" fmla="*/ 416318 h 5305053"/>
              <a:gd name="connsiteX1093" fmla="*/ 2640144 w 10460372"/>
              <a:gd name="connsiteY1093" fmla="*/ 413659 h 5305053"/>
              <a:gd name="connsiteX1094" fmla="*/ 2645957 w 10460372"/>
              <a:gd name="connsiteY1094" fmla="*/ 404620 h 5305053"/>
              <a:gd name="connsiteX1095" fmla="*/ 2648863 w 10460372"/>
              <a:gd name="connsiteY1095" fmla="*/ 388137 h 5305053"/>
              <a:gd name="connsiteX1096" fmla="*/ 2637723 w 10460372"/>
              <a:gd name="connsiteY1096" fmla="*/ 372185 h 5305053"/>
              <a:gd name="connsiteX1097" fmla="*/ 2609146 w 10460372"/>
              <a:gd name="connsiteY1097" fmla="*/ 367931 h 5305053"/>
              <a:gd name="connsiteX1098" fmla="*/ 2581539 w 10460372"/>
              <a:gd name="connsiteY1098" fmla="*/ 364209 h 5305053"/>
              <a:gd name="connsiteX1099" fmla="*/ 2581054 w 10460372"/>
              <a:gd name="connsiteY1099" fmla="*/ 364209 h 5305053"/>
              <a:gd name="connsiteX1100" fmla="*/ 2317571 w 10460372"/>
              <a:gd name="connsiteY1100" fmla="*/ 346663 h 5305053"/>
              <a:gd name="connsiteX1101" fmla="*/ 2259934 w 10460372"/>
              <a:gd name="connsiteY1101" fmla="*/ 348258 h 5305053"/>
              <a:gd name="connsiteX1102" fmla="*/ 2250247 w 10460372"/>
              <a:gd name="connsiteY1102" fmla="*/ 352512 h 5305053"/>
              <a:gd name="connsiteX1103" fmla="*/ 2246857 w 10460372"/>
              <a:gd name="connsiteY1103" fmla="*/ 362614 h 5305053"/>
              <a:gd name="connsiteX1104" fmla="*/ 2247341 w 10460372"/>
              <a:gd name="connsiteY1104" fmla="*/ 379098 h 5305053"/>
              <a:gd name="connsiteX1105" fmla="*/ 2260903 w 10460372"/>
              <a:gd name="connsiteY1105" fmla="*/ 392922 h 5305053"/>
              <a:gd name="connsiteX1106" fmla="*/ 2261387 w 10460372"/>
              <a:gd name="connsiteY1106" fmla="*/ 392922 h 5305053"/>
              <a:gd name="connsiteX1107" fmla="*/ 2318540 w 10460372"/>
              <a:gd name="connsiteY1107" fmla="*/ 391327 h 5305053"/>
              <a:gd name="connsiteX1108" fmla="*/ 2344210 w 10460372"/>
              <a:gd name="connsiteY1108" fmla="*/ 391327 h 5305053"/>
              <a:gd name="connsiteX1109" fmla="*/ 2356803 w 10460372"/>
              <a:gd name="connsiteY1109" fmla="*/ 391859 h 5305053"/>
              <a:gd name="connsiteX1110" fmla="*/ 2374239 w 10460372"/>
              <a:gd name="connsiteY1110" fmla="*/ 392390 h 5305053"/>
              <a:gd name="connsiteX1111" fmla="*/ 2384411 w 10460372"/>
              <a:gd name="connsiteY1111" fmla="*/ 388668 h 5305053"/>
              <a:gd name="connsiteX1112" fmla="*/ 2388770 w 10460372"/>
              <a:gd name="connsiteY1112" fmla="*/ 379098 h 5305053"/>
              <a:gd name="connsiteX1113" fmla="*/ 2389254 w 10460372"/>
              <a:gd name="connsiteY1113" fmla="*/ 362614 h 5305053"/>
              <a:gd name="connsiteX1114" fmla="*/ 2375693 w 10460372"/>
              <a:gd name="connsiteY1114" fmla="*/ 348258 h 5305053"/>
              <a:gd name="connsiteX1115" fmla="*/ 2345663 w 10460372"/>
              <a:gd name="connsiteY1115" fmla="*/ 347195 h 5305053"/>
              <a:gd name="connsiteX1116" fmla="*/ 2317571 w 10460372"/>
              <a:gd name="connsiteY1116" fmla="*/ 346663 h 5305053"/>
              <a:gd name="connsiteX1117" fmla="*/ 2274949 w 10460372"/>
              <a:gd name="connsiteY1117" fmla="*/ 1049 h 5305053"/>
              <a:gd name="connsiteX1118" fmla="*/ 2405722 w 10460372"/>
              <a:gd name="connsiteY1118" fmla="*/ 1580 h 5305053"/>
              <a:gd name="connsiteX1119" fmla="*/ 2519543 w 10460372"/>
              <a:gd name="connsiteY1119" fmla="*/ 9024 h 5305053"/>
              <a:gd name="connsiteX1120" fmla="*/ 2565071 w 10460372"/>
              <a:gd name="connsiteY1120" fmla="*/ 12746 h 5305053"/>
              <a:gd name="connsiteX1121" fmla="*/ 2600428 w 10460372"/>
              <a:gd name="connsiteY1121" fmla="*/ 17000 h 5305053"/>
              <a:gd name="connsiteX1122" fmla="*/ 2630458 w 10460372"/>
              <a:gd name="connsiteY1122" fmla="*/ 20722 h 5305053"/>
              <a:gd name="connsiteX1123" fmla="*/ 2656128 w 10460372"/>
              <a:gd name="connsiteY1123" fmla="*/ 23912 h 5305053"/>
              <a:gd name="connsiteX1124" fmla="*/ 2736045 w 10460372"/>
              <a:gd name="connsiteY1124" fmla="*/ 37205 h 5305053"/>
              <a:gd name="connsiteX1125" fmla="*/ 2789323 w 10460372"/>
              <a:gd name="connsiteY1125" fmla="*/ 46776 h 5305053"/>
              <a:gd name="connsiteX1126" fmla="*/ 2848413 w 10460372"/>
              <a:gd name="connsiteY1126" fmla="*/ 60069 h 5305053"/>
              <a:gd name="connsiteX1127" fmla="*/ 2910893 w 10460372"/>
              <a:gd name="connsiteY1127" fmla="*/ 74957 h 5305053"/>
              <a:gd name="connsiteX1128" fmla="*/ 2975311 w 10460372"/>
              <a:gd name="connsiteY1128" fmla="*/ 93035 h 5305053"/>
              <a:gd name="connsiteX1129" fmla="*/ 3207312 w 10460372"/>
              <a:gd name="connsiteY1129" fmla="*/ 174387 h 5305053"/>
              <a:gd name="connsiteX1130" fmla="*/ 3281417 w 10460372"/>
              <a:gd name="connsiteY1130" fmla="*/ 206822 h 5305053"/>
              <a:gd name="connsiteX1131" fmla="*/ 3309509 w 10460372"/>
              <a:gd name="connsiteY1131" fmla="*/ 219583 h 5305053"/>
              <a:gd name="connsiteX1132" fmla="*/ 3337116 w 10460372"/>
              <a:gd name="connsiteY1132" fmla="*/ 232876 h 5305053"/>
              <a:gd name="connsiteX1133" fmla="*/ 3409284 w 10460372"/>
              <a:gd name="connsiteY1133" fmla="*/ 269564 h 5305053"/>
              <a:gd name="connsiteX1134" fmla="*/ 3456749 w 10460372"/>
              <a:gd name="connsiteY1134" fmla="*/ 295618 h 5305053"/>
              <a:gd name="connsiteX1135" fmla="*/ 3509059 w 10460372"/>
              <a:gd name="connsiteY1135" fmla="*/ 325926 h 5305053"/>
              <a:gd name="connsiteX1136" fmla="*/ 3619489 w 10460372"/>
              <a:gd name="connsiteY1136" fmla="*/ 396112 h 5305053"/>
              <a:gd name="connsiteX1137" fmla="*/ 3726045 w 10460372"/>
              <a:gd name="connsiteY1137" fmla="*/ 472679 h 5305053"/>
              <a:gd name="connsiteX1138" fmla="*/ 3815164 w 10460372"/>
              <a:gd name="connsiteY1138" fmla="*/ 543929 h 5305053"/>
              <a:gd name="connsiteX1139" fmla="*/ 3876192 w 10460372"/>
              <a:gd name="connsiteY1139" fmla="*/ 596569 h 5305053"/>
              <a:gd name="connsiteX1140" fmla="*/ 3892660 w 10460372"/>
              <a:gd name="connsiteY1140" fmla="*/ 611988 h 5305053"/>
              <a:gd name="connsiteX1141" fmla="*/ 3898472 w 10460372"/>
              <a:gd name="connsiteY1141" fmla="*/ 617305 h 5305053"/>
              <a:gd name="connsiteX1142" fmla="*/ 3920752 w 10460372"/>
              <a:gd name="connsiteY1142" fmla="*/ 638574 h 5305053"/>
              <a:gd name="connsiteX1143" fmla="*/ 3978873 w 10460372"/>
              <a:gd name="connsiteY1143" fmla="*/ 694936 h 5305053"/>
              <a:gd name="connsiteX1144" fmla="*/ 4140644 w 10460372"/>
              <a:gd name="connsiteY1144" fmla="*/ 878377 h 5305053"/>
              <a:gd name="connsiteX1145" fmla="*/ 4181813 w 10460372"/>
              <a:gd name="connsiteY1145" fmla="*/ 931017 h 5305053"/>
              <a:gd name="connsiteX1146" fmla="*/ 4219108 w 10460372"/>
              <a:gd name="connsiteY1146" fmla="*/ 983125 h 5305053"/>
              <a:gd name="connsiteX1147" fmla="*/ 4253496 w 10460372"/>
              <a:gd name="connsiteY1147" fmla="*/ 1032574 h 5305053"/>
              <a:gd name="connsiteX1148" fmla="*/ 4283041 w 10460372"/>
              <a:gd name="connsiteY1148" fmla="*/ 1078302 h 5305053"/>
              <a:gd name="connsiteX1149" fmla="*/ 4307259 w 10460372"/>
              <a:gd name="connsiteY1149" fmla="*/ 1116585 h 5305053"/>
              <a:gd name="connsiteX1150" fmla="*/ 4325179 w 10460372"/>
              <a:gd name="connsiteY1150" fmla="*/ 1146893 h 5305053"/>
              <a:gd name="connsiteX1151" fmla="*/ 4340194 w 10460372"/>
              <a:gd name="connsiteY1151" fmla="*/ 1173479 h 5305053"/>
              <a:gd name="connsiteX1152" fmla="*/ 4355693 w 10460372"/>
              <a:gd name="connsiteY1152" fmla="*/ 1200064 h 5305053"/>
              <a:gd name="connsiteX1153" fmla="*/ 4393472 w 10460372"/>
              <a:gd name="connsiteY1153" fmla="*/ 1271846 h 5305053"/>
              <a:gd name="connsiteX1154" fmla="*/ 4417689 w 10460372"/>
              <a:gd name="connsiteY1154" fmla="*/ 1320232 h 5305053"/>
              <a:gd name="connsiteX1155" fmla="*/ 4442391 w 10460372"/>
              <a:gd name="connsiteY1155" fmla="*/ 1374998 h 5305053"/>
              <a:gd name="connsiteX1156" fmla="*/ 4492763 w 10460372"/>
              <a:gd name="connsiteY1156" fmla="*/ 1496229 h 5305053"/>
              <a:gd name="connsiteX1157" fmla="*/ 4515527 w 10460372"/>
              <a:gd name="connsiteY1157" fmla="*/ 1558972 h 5305053"/>
              <a:gd name="connsiteX1158" fmla="*/ 4536354 w 10460372"/>
              <a:gd name="connsiteY1158" fmla="*/ 1620650 h 5305053"/>
              <a:gd name="connsiteX1159" fmla="*/ 4567836 w 10460372"/>
              <a:gd name="connsiteY1159" fmla="*/ 1730184 h 5305053"/>
              <a:gd name="connsiteX1160" fmla="*/ 4586725 w 10460372"/>
              <a:gd name="connsiteY1160" fmla="*/ 1809409 h 5305053"/>
              <a:gd name="connsiteX1161" fmla="*/ 4591569 w 10460372"/>
              <a:gd name="connsiteY1161" fmla="*/ 1831209 h 5305053"/>
              <a:gd name="connsiteX1162" fmla="*/ 4597865 w 10460372"/>
              <a:gd name="connsiteY1162" fmla="*/ 1860985 h 5305053"/>
              <a:gd name="connsiteX1163" fmla="*/ 4612396 w 10460372"/>
              <a:gd name="connsiteY1163" fmla="*/ 1940742 h 5305053"/>
              <a:gd name="connsiteX1164" fmla="*/ 4639519 w 10460372"/>
              <a:gd name="connsiteY1164" fmla="*/ 2184799 h 5305053"/>
              <a:gd name="connsiteX1165" fmla="*/ 4643878 w 10460372"/>
              <a:gd name="connsiteY1165" fmla="*/ 2315069 h 5305053"/>
              <a:gd name="connsiteX1166" fmla="*/ 4643878 w 10460372"/>
              <a:gd name="connsiteY1166" fmla="*/ 2412373 h 5305053"/>
              <a:gd name="connsiteX1167" fmla="*/ 4643878 w 10460372"/>
              <a:gd name="connsiteY1167" fmla="*/ 2506486 h 5305053"/>
              <a:gd name="connsiteX1168" fmla="*/ 4642909 w 10460372"/>
              <a:gd name="connsiteY1168" fmla="*/ 3106260 h 5305053"/>
              <a:gd name="connsiteX1169" fmla="*/ 4642425 w 10460372"/>
              <a:gd name="connsiteY1169" fmla="*/ 3706565 h 5305053"/>
              <a:gd name="connsiteX1170" fmla="*/ 4642425 w 10460372"/>
              <a:gd name="connsiteY1170" fmla="*/ 3902768 h 5305053"/>
              <a:gd name="connsiteX1171" fmla="*/ 4911721 w 10460372"/>
              <a:gd name="connsiteY1171" fmla="*/ 3902768 h 5305053"/>
              <a:gd name="connsiteX1172" fmla="*/ 5511824 w 10460372"/>
              <a:gd name="connsiteY1172" fmla="*/ 3903300 h 5305053"/>
              <a:gd name="connsiteX1173" fmla="*/ 6099334 w 10460372"/>
              <a:gd name="connsiteY1173" fmla="*/ 3903831 h 5305053"/>
              <a:gd name="connsiteX1174" fmla="*/ 6699436 w 10460372"/>
              <a:gd name="connsiteY1174" fmla="*/ 3904364 h 5305053"/>
              <a:gd name="connsiteX1175" fmla="*/ 7299539 w 10460372"/>
              <a:gd name="connsiteY1175" fmla="*/ 3905427 h 5305053"/>
              <a:gd name="connsiteX1176" fmla="*/ 7899642 w 10460372"/>
              <a:gd name="connsiteY1176" fmla="*/ 3905958 h 5305053"/>
              <a:gd name="connsiteX1177" fmla="*/ 8492480 w 10460372"/>
              <a:gd name="connsiteY1177" fmla="*/ 3906490 h 5305053"/>
              <a:gd name="connsiteX1178" fmla="*/ 9092583 w 10460372"/>
              <a:gd name="connsiteY1178" fmla="*/ 3907022 h 5305053"/>
              <a:gd name="connsiteX1179" fmla="*/ 9692686 w 10460372"/>
              <a:gd name="connsiteY1179" fmla="*/ 3907553 h 5305053"/>
              <a:gd name="connsiteX1180" fmla="*/ 10288914 w 10460372"/>
              <a:gd name="connsiteY1180" fmla="*/ 3908085 h 5305053"/>
              <a:gd name="connsiteX1181" fmla="*/ 10460372 w 10460372"/>
              <a:gd name="connsiteY1181" fmla="*/ 3908617 h 5305053"/>
              <a:gd name="connsiteX1182" fmla="*/ 10460372 w 10460372"/>
              <a:gd name="connsiteY1182" fmla="*/ 4649827 h 5305053"/>
              <a:gd name="connsiteX1183" fmla="*/ 10286008 w 10460372"/>
              <a:gd name="connsiteY1183" fmla="*/ 4649827 h 5305053"/>
              <a:gd name="connsiteX1184" fmla="*/ 9689780 w 10460372"/>
              <a:gd name="connsiteY1184" fmla="*/ 4648763 h 5305053"/>
              <a:gd name="connsiteX1185" fmla="*/ 9089677 w 10460372"/>
              <a:gd name="connsiteY1185" fmla="*/ 4648231 h 5305053"/>
              <a:gd name="connsiteX1186" fmla="*/ 8489574 w 10460372"/>
              <a:gd name="connsiteY1186" fmla="*/ 4647700 h 5305053"/>
              <a:gd name="connsiteX1187" fmla="*/ 7896736 w 10460372"/>
              <a:gd name="connsiteY1187" fmla="*/ 4647168 h 5305053"/>
              <a:gd name="connsiteX1188" fmla="*/ 7296633 w 10460372"/>
              <a:gd name="connsiteY1188" fmla="*/ 4646637 h 5305053"/>
              <a:gd name="connsiteX1189" fmla="*/ 6696530 w 10460372"/>
              <a:gd name="connsiteY1189" fmla="*/ 4646105 h 5305053"/>
              <a:gd name="connsiteX1190" fmla="*/ 6096428 w 10460372"/>
              <a:gd name="connsiteY1190" fmla="*/ 4645573 h 5305053"/>
              <a:gd name="connsiteX1191" fmla="*/ 5496325 w 10460372"/>
              <a:gd name="connsiteY1191" fmla="*/ 4645041 h 5305053"/>
              <a:gd name="connsiteX1192" fmla="*/ 4908815 w 10460372"/>
              <a:gd name="connsiteY1192" fmla="*/ 4644509 h 5305053"/>
              <a:gd name="connsiteX1193" fmla="*/ 4639519 w 10460372"/>
              <a:gd name="connsiteY1193" fmla="*/ 4643978 h 5305053"/>
              <a:gd name="connsiteX1194" fmla="*/ 4639035 w 10460372"/>
              <a:gd name="connsiteY1194" fmla="*/ 4893883 h 5305053"/>
              <a:gd name="connsiteX1195" fmla="*/ 4638703 w 10460372"/>
              <a:gd name="connsiteY1195" fmla="*/ 5305053 h 5305053"/>
              <a:gd name="connsiteX1196" fmla="*/ 4292244 w 10460372"/>
              <a:gd name="connsiteY1196" fmla="*/ 5305053 h 5305053"/>
              <a:gd name="connsiteX1197" fmla="*/ 4292244 w 10460372"/>
              <a:gd name="connsiteY1197" fmla="*/ 5302240 h 5305053"/>
              <a:gd name="connsiteX1198" fmla="*/ 4287885 w 10460372"/>
              <a:gd name="connsiteY1198" fmla="*/ 5292137 h 5305053"/>
              <a:gd name="connsiteX1199" fmla="*/ 4278682 w 10460372"/>
              <a:gd name="connsiteY1199" fmla="*/ 5288415 h 5305053"/>
              <a:gd name="connsiteX1200" fmla="*/ 4261730 w 10460372"/>
              <a:gd name="connsiteY1200" fmla="*/ 5288415 h 5305053"/>
              <a:gd name="connsiteX1201" fmla="*/ 4248169 w 10460372"/>
              <a:gd name="connsiteY1201" fmla="*/ 5302240 h 5305053"/>
              <a:gd name="connsiteX1202" fmla="*/ 4248169 w 10460372"/>
              <a:gd name="connsiteY1202" fmla="*/ 5305053 h 5305053"/>
              <a:gd name="connsiteX1203" fmla="*/ 3897323 w 10460372"/>
              <a:gd name="connsiteY1203" fmla="*/ 5305053 h 5305053"/>
              <a:gd name="connsiteX1204" fmla="*/ 3897987 w 10460372"/>
              <a:gd name="connsiteY1204" fmla="*/ 4893352 h 5305053"/>
              <a:gd name="connsiteX1205" fmla="*/ 3897987 w 10460372"/>
              <a:gd name="connsiteY1205" fmla="*/ 4643446 h 5305053"/>
              <a:gd name="connsiteX1206" fmla="*/ 3708609 w 10460372"/>
              <a:gd name="connsiteY1206" fmla="*/ 4643446 h 5305053"/>
              <a:gd name="connsiteX1207" fmla="*/ 3112865 w 10460372"/>
              <a:gd name="connsiteY1207" fmla="*/ 4642383 h 5305053"/>
              <a:gd name="connsiteX1208" fmla="*/ 2512762 w 10460372"/>
              <a:gd name="connsiteY1208" fmla="*/ 4641851 h 5305053"/>
              <a:gd name="connsiteX1209" fmla="*/ 2418799 w 10460372"/>
              <a:gd name="connsiteY1209" fmla="*/ 4641851 h 5305053"/>
              <a:gd name="connsiteX1210" fmla="*/ 2322899 w 10460372"/>
              <a:gd name="connsiteY1210" fmla="*/ 4641851 h 5305053"/>
              <a:gd name="connsiteX1211" fmla="*/ 2192610 w 10460372"/>
              <a:gd name="connsiteY1211" fmla="*/ 4638661 h 5305053"/>
              <a:gd name="connsiteX1212" fmla="*/ 2062322 w 10460372"/>
              <a:gd name="connsiteY1212" fmla="*/ 4627495 h 5305053"/>
              <a:gd name="connsiteX1213" fmla="*/ 1948501 w 10460372"/>
              <a:gd name="connsiteY1213" fmla="*/ 4612075 h 5305053"/>
              <a:gd name="connsiteX1214" fmla="*/ 1869068 w 10460372"/>
              <a:gd name="connsiteY1214" fmla="*/ 4597719 h 5305053"/>
              <a:gd name="connsiteX1215" fmla="*/ 1839039 w 10460372"/>
              <a:gd name="connsiteY1215" fmla="*/ 4591339 h 5305053"/>
              <a:gd name="connsiteX1216" fmla="*/ 1809009 w 10460372"/>
              <a:gd name="connsiteY1216" fmla="*/ 4584957 h 5305053"/>
              <a:gd name="connsiteX1217" fmla="*/ 1730061 w 10460372"/>
              <a:gd name="connsiteY1217" fmla="*/ 4565816 h 5305053"/>
              <a:gd name="connsiteX1218" fmla="*/ 1620115 w 10460372"/>
              <a:gd name="connsiteY1218" fmla="*/ 4534445 h 5305053"/>
              <a:gd name="connsiteX1219" fmla="*/ 1559088 w 10460372"/>
              <a:gd name="connsiteY1219" fmla="*/ 4513708 h 5305053"/>
              <a:gd name="connsiteX1220" fmla="*/ 1496123 w 10460372"/>
              <a:gd name="connsiteY1220" fmla="*/ 4490844 h 5305053"/>
              <a:gd name="connsiteX1221" fmla="*/ 1375036 w 10460372"/>
              <a:gd name="connsiteY1221" fmla="*/ 4440863 h 5305053"/>
              <a:gd name="connsiteX1222" fmla="*/ 1319821 w 10460372"/>
              <a:gd name="connsiteY1222" fmla="*/ 4415341 h 5305053"/>
              <a:gd name="connsiteX1223" fmla="*/ 1271871 w 10460372"/>
              <a:gd name="connsiteY1223" fmla="*/ 4391413 h 5305053"/>
              <a:gd name="connsiteX1224" fmla="*/ 1173549 w 10460372"/>
              <a:gd name="connsiteY1224" fmla="*/ 4338243 h 5305053"/>
              <a:gd name="connsiteX1225" fmla="*/ 1146910 w 10460372"/>
              <a:gd name="connsiteY1225" fmla="*/ 4322822 h 5305053"/>
              <a:gd name="connsiteX1226" fmla="*/ 1116881 w 10460372"/>
              <a:gd name="connsiteY1226" fmla="*/ 4305276 h 5305053"/>
              <a:gd name="connsiteX1227" fmla="*/ 1078133 w 10460372"/>
              <a:gd name="connsiteY1227" fmla="*/ 4280817 h 5305053"/>
              <a:gd name="connsiteX1228" fmla="*/ 983202 w 10460372"/>
              <a:gd name="connsiteY1228" fmla="*/ 4217012 h 5305053"/>
              <a:gd name="connsiteX1229" fmla="*/ 930408 w 10460372"/>
              <a:gd name="connsiteY1229" fmla="*/ 4179791 h 5305053"/>
              <a:gd name="connsiteX1230" fmla="*/ 878099 w 10460372"/>
              <a:gd name="connsiteY1230" fmla="*/ 4138849 h 5305053"/>
              <a:gd name="connsiteX1231" fmla="*/ 694532 w 10460372"/>
              <a:gd name="connsiteY1231" fmla="*/ 3976676 h 5305053"/>
              <a:gd name="connsiteX1232" fmla="*/ 637864 w 10460372"/>
              <a:gd name="connsiteY1232" fmla="*/ 3918719 h 5305053"/>
              <a:gd name="connsiteX1233" fmla="*/ 622365 w 10460372"/>
              <a:gd name="connsiteY1233" fmla="*/ 3902768 h 5305053"/>
              <a:gd name="connsiteX1234" fmla="*/ 601538 w 10460372"/>
              <a:gd name="connsiteY1234" fmla="*/ 3880436 h 5305053"/>
              <a:gd name="connsiteX1235" fmla="*/ 548745 w 10460372"/>
              <a:gd name="connsiteY1235" fmla="*/ 3819821 h 5305053"/>
              <a:gd name="connsiteX1236" fmla="*/ 400051 w 10460372"/>
              <a:gd name="connsiteY1236" fmla="*/ 3624150 h 5305053"/>
              <a:gd name="connsiteX1237" fmla="*/ 329336 w 10460372"/>
              <a:gd name="connsiteY1237" fmla="*/ 3514086 h 5305053"/>
              <a:gd name="connsiteX1238" fmla="*/ 273153 w 10460372"/>
              <a:gd name="connsiteY1238" fmla="*/ 3414654 h 5305053"/>
              <a:gd name="connsiteX1239" fmla="*/ 236342 w 10460372"/>
              <a:gd name="connsiteY1239" fmla="*/ 3342341 h 5305053"/>
              <a:gd name="connsiteX1240" fmla="*/ 222781 w 10460372"/>
              <a:gd name="connsiteY1240" fmla="*/ 3315224 h 5305053"/>
              <a:gd name="connsiteX1241" fmla="*/ 210188 w 10460372"/>
              <a:gd name="connsiteY1241" fmla="*/ 3287043 h 5305053"/>
              <a:gd name="connsiteX1242" fmla="*/ 177737 w 10460372"/>
              <a:gd name="connsiteY1242" fmla="*/ 3213135 h 5305053"/>
              <a:gd name="connsiteX1243" fmla="*/ 136083 w 10460372"/>
              <a:gd name="connsiteY1243" fmla="*/ 3106260 h 5305053"/>
              <a:gd name="connsiteX1244" fmla="*/ 115256 w 10460372"/>
              <a:gd name="connsiteY1244" fmla="*/ 3045113 h 5305053"/>
              <a:gd name="connsiteX1245" fmla="*/ 95398 w 10460372"/>
              <a:gd name="connsiteY1245" fmla="*/ 2981839 h 5305053"/>
              <a:gd name="connsiteX1246" fmla="*/ 61978 w 10460372"/>
              <a:gd name="connsiteY1246" fmla="*/ 2854759 h 5305053"/>
              <a:gd name="connsiteX1247" fmla="*/ 48417 w 10460372"/>
              <a:gd name="connsiteY1247" fmla="*/ 2795740 h 5305053"/>
              <a:gd name="connsiteX1248" fmla="*/ 38730 w 10460372"/>
              <a:gd name="connsiteY1248" fmla="*/ 2742567 h 5305053"/>
              <a:gd name="connsiteX1249" fmla="*/ 24684 w 10460372"/>
              <a:gd name="connsiteY1249" fmla="*/ 2662810 h 5305053"/>
              <a:gd name="connsiteX1250" fmla="*/ 20809 w 10460372"/>
              <a:gd name="connsiteY1250" fmla="*/ 2632503 h 5305053"/>
              <a:gd name="connsiteX1251" fmla="*/ 17419 w 10460372"/>
              <a:gd name="connsiteY1251" fmla="*/ 2602195 h 5305053"/>
              <a:gd name="connsiteX1252" fmla="*/ 8701 w 10460372"/>
              <a:gd name="connsiteY1252" fmla="*/ 2521906 h 5305053"/>
              <a:gd name="connsiteX1253" fmla="*/ 467 w 10460372"/>
              <a:gd name="connsiteY1253" fmla="*/ 2276786 h 5305053"/>
              <a:gd name="connsiteX1254" fmla="*/ 2404 w 10460372"/>
              <a:gd name="connsiteY1254" fmla="*/ 2210853 h 5305053"/>
              <a:gd name="connsiteX1255" fmla="*/ 6763 w 10460372"/>
              <a:gd name="connsiteY1255" fmla="*/ 2146516 h 5305053"/>
              <a:gd name="connsiteX1256" fmla="*/ 11606 w 10460372"/>
              <a:gd name="connsiteY1256" fmla="*/ 2085900 h 5305053"/>
              <a:gd name="connsiteX1257" fmla="*/ 17903 w 10460372"/>
              <a:gd name="connsiteY1257" fmla="*/ 2032197 h 5305053"/>
              <a:gd name="connsiteX1258" fmla="*/ 34371 w 10460372"/>
              <a:gd name="connsiteY1258" fmla="*/ 1922132 h 5305053"/>
              <a:gd name="connsiteX1259" fmla="*/ 39698 w 10460372"/>
              <a:gd name="connsiteY1259" fmla="*/ 1891825 h 5305053"/>
              <a:gd name="connsiteX1260" fmla="*/ 56166 w 10460372"/>
              <a:gd name="connsiteY1260" fmla="*/ 1812599 h 5305053"/>
              <a:gd name="connsiteX1261" fmla="*/ 83774 w 10460372"/>
              <a:gd name="connsiteY1261" fmla="*/ 1701471 h 5305053"/>
              <a:gd name="connsiteX1262" fmla="*/ 101695 w 10460372"/>
              <a:gd name="connsiteY1262" fmla="*/ 1639260 h 5305053"/>
              <a:gd name="connsiteX1263" fmla="*/ 122521 w 10460372"/>
              <a:gd name="connsiteY1263" fmla="*/ 1575986 h 5305053"/>
              <a:gd name="connsiteX1264" fmla="*/ 144317 w 10460372"/>
              <a:gd name="connsiteY1264" fmla="*/ 1512712 h 5305053"/>
              <a:gd name="connsiteX1265" fmla="*/ 168050 w 10460372"/>
              <a:gd name="connsiteY1265" fmla="*/ 1452629 h 5305053"/>
              <a:gd name="connsiteX1266" fmla="*/ 213094 w 10460372"/>
              <a:gd name="connsiteY1266" fmla="*/ 1347881 h 5305053"/>
              <a:gd name="connsiteX1267" fmla="*/ 248451 w 10460372"/>
              <a:gd name="connsiteY1267" fmla="*/ 1275036 h 5305053"/>
              <a:gd name="connsiteX1268" fmla="*/ 262497 w 10460372"/>
              <a:gd name="connsiteY1268" fmla="*/ 1247387 h 5305053"/>
              <a:gd name="connsiteX1269" fmla="*/ 269762 w 10460372"/>
              <a:gd name="connsiteY1269" fmla="*/ 1234094 h 5305053"/>
              <a:gd name="connsiteX1270" fmla="*/ 308994 w 10460372"/>
              <a:gd name="connsiteY1270" fmla="*/ 1163376 h 5305053"/>
              <a:gd name="connsiteX1271" fmla="*/ 336117 w 10460372"/>
              <a:gd name="connsiteY1271" fmla="*/ 1116585 h 5305053"/>
              <a:gd name="connsiteX1272" fmla="*/ 368569 w 10460372"/>
              <a:gd name="connsiteY1272" fmla="*/ 1066072 h 5305053"/>
              <a:gd name="connsiteX1273" fmla="*/ 403926 w 10460372"/>
              <a:gd name="connsiteY1273" fmla="*/ 1012369 h 5305053"/>
              <a:gd name="connsiteX1274" fmla="*/ 442673 w 10460372"/>
              <a:gd name="connsiteY1274" fmla="*/ 957603 h 5305053"/>
              <a:gd name="connsiteX1275" fmla="*/ 462047 w 10460372"/>
              <a:gd name="connsiteY1275" fmla="*/ 930485 h 5305053"/>
              <a:gd name="connsiteX1276" fmla="*/ 482874 w 10460372"/>
              <a:gd name="connsiteY1276" fmla="*/ 904431 h 5305053"/>
              <a:gd name="connsiteX1277" fmla="*/ 522590 w 10460372"/>
              <a:gd name="connsiteY1277" fmla="*/ 853918 h 5305053"/>
              <a:gd name="connsiteX1278" fmla="*/ 597179 w 10460372"/>
              <a:gd name="connsiteY1278" fmla="*/ 767249 h 5305053"/>
              <a:gd name="connsiteX1279" fmla="*/ 652394 w 10460372"/>
              <a:gd name="connsiteY1279" fmla="*/ 708760 h 5305053"/>
              <a:gd name="connsiteX1280" fmla="*/ 673706 w 10460372"/>
              <a:gd name="connsiteY1280" fmla="*/ 686428 h 5305053"/>
              <a:gd name="connsiteX1281" fmla="*/ 695501 w 10460372"/>
              <a:gd name="connsiteY1281" fmla="*/ 664628 h 5305053"/>
              <a:gd name="connsiteX1282" fmla="*/ 754591 w 10460372"/>
              <a:gd name="connsiteY1282" fmla="*/ 608798 h 5305053"/>
              <a:gd name="connsiteX1283" fmla="*/ 840320 w 10460372"/>
              <a:gd name="connsiteY1283" fmla="*/ 533826 h 5305053"/>
              <a:gd name="connsiteX1284" fmla="*/ 943486 w 10460372"/>
              <a:gd name="connsiteY1284" fmla="*/ 453006 h 5305053"/>
              <a:gd name="connsiteX1285" fmla="*/ 1148363 w 10460372"/>
              <a:gd name="connsiteY1285" fmla="*/ 318482 h 5305053"/>
              <a:gd name="connsiteX1286" fmla="*/ 1218593 w 10460372"/>
              <a:gd name="connsiteY1286" fmla="*/ 278072 h 5305053"/>
              <a:gd name="connsiteX1287" fmla="*/ 1245717 w 10460372"/>
              <a:gd name="connsiteY1287" fmla="*/ 264247 h 5305053"/>
              <a:gd name="connsiteX1288" fmla="*/ 1273324 w 10460372"/>
              <a:gd name="connsiteY1288" fmla="*/ 250423 h 5305053"/>
              <a:gd name="connsiteX1289" fmla="*/ 1345976 w 10460372"/>
              <a:gd name="connsiteY1289" fmla="*/ 214798 h 5305053"/>
              <a:gd name="connsiteX1290" fmla="*/ 1574102 w 10460372"/>
              <a:gd name="connsiteY1290" fmla="*/ 123875 h 5305053"/>
              <a:gd name="connsiteX1291" fmla="*/ 1637067 w 10460372"/>
              <a:gd name="connsiteY1291" fmla="*/ 102606 h 5305053"/>
              <a:gd name="connsiteX1292" fmla="*/ 1699547 w 10460372"/>
              <a:gd name="connsiteY1292" fmla="*/ 85060 h 5305053"/>
              <a:gd name="connsiteX1293" fmla="*/ 1810462 w 10460372"/>
              <a:gd name="connsiteY1293" fmla="*/ 56879 h 5305053"/>
              <a:gd name="connsiteX1294" fmla="*/ 1855022 w 10460372"/>
              <a:gd name="connsiteY1294" fmla="*/ 46776 h 5305053"/>
              <a:gd name="connsiteX1295" fmla="*/ 1889895 w 10460372"/>
              <a:gd name="connsiteY1295" fmla="*/ 40396 h 5305053"/>
              <a:gd name="connsiteX1296" fmla="*/ 1920409 w 10460372"/>
              <a:gd name="connsiteY1296" fmla="*/ 35078 h 5305053"/>
              <a:gd name="connsiteX1297" fmla="*/ 1950438 w 10460372"/>
              <a:gd name="connsiteY1297" fmla="*/ 29761 h 5305053"/>
              <a:gd name="connsiteX1298" fmla="*/ 2030355 w 10460372"/>
              <a:gd name="connsiteY1298" fmla="*/ 18595 h 5305053"/>
              <a:gd name="connsiteX1299" fmla="*/ 2084117 w 10460372"/>
              <a:gd name="connsiteY1299" fmla="*/ 12215 h 5305053"/>
              <a:gd name="connsiteX1300" fmla="*/ 2144660 w 10460372"/>
              <a:gd name="connsiteY1300" fmla="*/ 7429 h 5305053"/>
              <a:gd name="connsiteX1301" fmla="*/ 2208594 w 10460372"/>
              <a:gd name="connsiteY1301" fmla="*/ 2644 h 5305053"/>
              <a:gd name="connsiteX1302" fmla="*/ 2274949 w 10460372"/>
              <a:gd name="connsiteY1302" fmla="*/ 1049 h 530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</a:cxnLst>
            <a:rect l="l" t="t" r="r" b="b"/>
            <a:pathLst>
              <a:path w="10460372" h="5305053">
                <a:moveTo>
                  <a:pt x="4262215" y="5021495"/>
                </a:moveTo>
                <a:cubicBezTo>
                  <a:pt x="4254465" y="5021495"/>
                  <a:pt x="4248169" y="5027875"/>
                  <a:pt x="4248169" y="5035319"/>
                </a:cubicBezTo>
                <a:lnTo>
                  <a:pt x="4248169" y="5149638"/>
                </a:lnTo>
                <a:cubicBezTo>
                  <a:pt x="4248169" y="5157082"/>
                  <a:pt x="4254465" y="5163463"/>
                  <a:pt x="4262215" y="5163463"/>
                </a:cubicBezTo>
                <a:lnTo>
                  <a:pt x="4278682" y="5163463"/>
                </a:lnTo>
                <a:cubicBezTo>
                  <a:pt x="4282073" y="5163463"/>
                  <a:pt x="4285947" y="5161867"/>
                  <a:pt x="4288369" y="5159209"/>
                </a:cubicBezTo>
                <a:cubicBezTo>
                  <a:pt x="4290791" y="5156550"/>
                  <a:pt x="4292244" y="5153360"/>
                  <a:pt x="4292244" y="5149638"/>
                </a:cubicBezTo>
                <a:lnTo>
                  <a:pt x="4292244" y="5035319"/>
                </a:lnTo>
                <a:cubicBezTo>
                  <a:pt x="4292244" y="5031598"/>
                  <a:pt x="4290791" y="5028407"/>
                  <a:pt x="4288369" y="5025749"/>
                </a:cubicBezTo>
                <a:cubicBezTo>
                  <a:pt x="4285947" y="5023090"/>
                  <a:pt x="4282557" y="5021495"/>
                  <a:pt x="4278682" y="5021495"/>
                </a:cubicBezTo>
                <a:close/>
                <a:moveTo>
                  <a:pt x="4262215" y="4754043"/>
                </a:moveTo>
                <a:cubicBezTo>
                  <a:pt x="4254949" y="4754043"/>
                  <a:pt x="4248653" y="4760423"/>
                  <a:pt x="4248653" y="4767868"/>
                </a:cubicBezTo>
                <a:lnTo>
                  <a:pt x="4248653" y="4882718"/>
                </a:lnTo>
                <a:cubicBezTo>
                  <a:pt x="4248653" y="4885908"/>
                  <a:pt x="4250106" y="4889630"/>
                  <a:pt x="4252528" y="4892288"/>
                </a:cubicBezTo>
                <a:cubicBezTo>
                  <a:pt x="4254949" y="4894947"/>
                  <a:pt x="4258824" y="4896010"/>
                  <a:pt x="4262215" y="4896010"/>
                </a:cubicBezTo>
                <a:lnTo>
                  <a:pt x="4279167" y="4896010"/>
                </a:lnTo>
                <a:cubicBezTo>
                  <a:pt x="4286432" y="4896010"/>
                  <a:pt x="4292728" y="4890161"/>
                  <a:pt x="4292728" y="4882718"/>
                </a:cubicBezTo>
                <a:lnTo>
                  <a:pt x="4292728" y="4767868"/>
                </a:lnTo>
                <a:cubicBezTo>
                  <a:pt x="4292728" y="4764677"/>
                  <a:pt x="4291275" y="4760955"/>
                  <a:pt x="4288854" y="4758296"/>
                </a:cubicBezTo>
                <a:cubicBezTo>
                  <a:pt x="4286432" y="4755638"/>
                  <a:pt x="4283041" y="4754043"/>
                  <a:pt x="4279167" y="4754043"/>
                </a:cubicBezTo>
                <a:close/>
                <a:moveTo>
                  <a:pt x="4262699" y="4487123"/>
                </a:moveTo>
                <a:cubicBezTo>
                  <a:pt x="4254949" y="4487123"/>
                  <a:pt x="4249137" y="4493503"/>
                  <a:pt x="4249137" y="4500947"/>
                </a:cubicBezTo>
                <a:lnTo>
                  <a:pt x="4249137" y="4615265"/>
                </a:lnTo>
                <a:cubicBezTo>
                  <a:pt x="4249137" y="4618988"/>
                  <a:pt x="4250590" y="4622177"/>
                  <a:pt x="4253012" y="4624836"/>
                </a:cubicBezTo>
                <a:cubicBezTo>
                  <a:pt x="4255434" y="4627495"/>
                  <a:pt x="4258824" y="4629090"/>
                  <a:pt x="4262699" y="4629090"/>
                </a:cubicBezTo>
                <a:lnTo>
                  <a:pt x="4279167" y="4629090"/>
                </a:lnTo>
                <a:cubicBezTo>
                  <a:pt x="4286916" y="4629090"/>
                  <a:pt x="4293213" y="4623241"/>
                  <a:pt x="4293213" y="4615265"/>
                </a:cubicBezTo>
                <a:lnTo>
                  <a:pt x="4293213" y="4500947"/>
                </a:lnTo>
                <a:cubicBezTo>
                  <a:pt x="4293213" y="4497225"/>
                  <a:pt x="4291760" y="4494034"/>
                  <a:pt x="4288854" y="4491376"/>
                </a:cubicBezTo>
                <a:cubicBezTo>
                  <a:pt x="4286432" y="4488717"/>
                  <a:pt x="4283041" y="4487123"/>
                  <a:pt x="4279167" y="4487123"/>
                </a:cubicBezTo>
                <a:close/>
                <a:moveTo>
                  <a:pt x="10237089" y="4256890"/>
                </a:moveTo>
                <a:cubicBezTo>
                  <a:pt x="10229340" y="4256890"/>
                  <a:pt x="10223527" y="4262739"/>
                  <a:pt x="10223527" y="4270183"/>
                </a:cubicBezTo>
                <a:lnTo>
                  <a:pt x="10223527" y="4287197"/>
                </a:lnTo>
                <a:cubicBezTo>
                  <a:pt x="10223527" y="4290388"/>
                  <a:pt x="10224981" y="4294110"/>
                  <a:pt x="10227402" y="4296768"/>
                </a:cubicBezTo>
                <a:cubicBezTo>
                  <a:pt x="10229824" y="4299427"/>
                  <a:pt x="10233214" y="4301022"/>
                  <a:pt x="10237089" y="4301022"/>
                </a:cubicBezTo>
                <a:lnTo>
                  <a:pt x="10292789" y="4301022"/>
                </a:lnTo>
                <a:lnTo>
                  <a:pt x="10344614" y="4301022"/>
                </a:lnTo>
                <a:cubicBezTo>
                  <a:pt x="10351879" y="4301022"/>
                  <a:pt x="10358175" y="4294642"/>
                  <a:pt x="10358175" y="4287197"/>
                </a:cubicBezTo>
                <a:lnTo>
                  <a:pt x="10358175" y="4270183"/>
                </a:lnTo>
                <a:cubicBezTo>
                  <a:pt x="10358175" y="4266993"/>
                  <a:pt x="10356722" y="4263270"/>
                  <a:pt x="10354301" y="4260612"/>
                </a:cubicBezTo>
                <a:cubicBezTo>
                  <a:pt x="10351879" y="4257953"/>
                  <a:pt x="10348488" y="4256890"/>
                  <a:pt x="10344614" y="4256890"/>
                </a:cubicBezTo>
                <a:lnTo>
                  <a:pt x="10292789" y="4256890"/>
                </a:lnTo>
                <a:close/>
                <a:moveTo>
                  <a:pt x="9969731" y="4256359"/>
                </a:moveTo>
                <a:cubicBezTo>
                  <a:pt x="9966341" y="4256359"/>
                  <a:pt x="9962950" y="4257953"/>
                  <a:pt x="9960044" y="4260612"/>
                </a:cubicBezTo>
                <a:cubicBezTo>
                  <a:pt x="9957622" y="4262739"/>
                  <a:pt x="9956169" y="4266461"/>
                  <a:pt x="9956169" y="4270183"/>
                </a:cubicBezTo>
                <a:lnTo>
                  <a:pt x="9956169" y="4286666"/>
                </a:lnTo>
                <a:cubicBezTo>
                  <a:pt x="9956169" y="4294110"/>
                  <a:pt x="9962466" y="4300490"/>
                  <a:pt x="9969731" y="4300490"/>
                </a:cubicBezTo>
                <a:lnTo>
                  <a:pt x="10084521" y="4300490"/>
                </a:lnTo>
                <a:cubicBezTo>
                  <a:pt x="10091786" y="4300490"/>
                  <a:pt x="10098082" y="4294110"/>
                  <a:pt x="10098082" y="4286666"/>
                </a:cubicBezTo>
                <a:lnTo>
                  <a:pt x="10098082" y="4270183"/>
                </a:lnTo>
                <a:cubicBezTo>
                  <a:pt x="10098082" y="4266461"/>
                  <a:pt x="10096629" y="4263270"/>
                  <a:pt x="10094207" y="4260612"/>
                </a:cubicBezTo>
                <a:cubicBezTo>
                  <a:pt x="10091786" y="4257953"/>
                  <a:pt x="10088395" y="4256359"/>
                  <a:pt x="10084521" y="4256359"/>
                </a:cubicBezTo>
                <a:close/>
                <a:moveTo>
                  <a:pt x="9702857" y="4255826"/>
                </a:moveTo>
                <a:cubicBezTo>
                  <a:pt x="9699467" y="4255826"/>
                  <a:pt x="9695592" y="4257421"/>
                  <a:pt x="9693170" y="4260080"/>
                </a:cubicBezTo>
                <a:cubicBezTo>
                  <a:pt x="9690748" y="4262739"/>
                  <a:pt x="9689295" y="4265929"/>
                  <a:pt x="9689295" y="4269651"/>
                </a:cubicBezTo>
                <a:lnTo>
                  <a:pt x="9689295" y="4286666"/>
                </a:lnTo>
                <a:cubicBezTo>
                  <a:pt x="9689295" y="4294110"/>
                  <a:pt x="9695108" y="4299959"/>
                  <a:pt x="9702857" y="4299959"/>
                </a:cubicBezTo>
                <a:lnTo>
                  <a:pt x="9817162" y="4299959"/>
                </a:lnTo>
                <a:cubicBezTo>
                  <a:pt x="9821037" y="4299959"/>
                  <a:pt x="9824428" y="4298895"/>
                  <a:pt x="9826849" y="4296237"/>
                </a:cubicBezTo>
                <a:cubicBezTo>
                  <a:pt x="9829755" y="4293578"/>
                  <a:pt x="9831208" y="4290388"/>
                  <a:pt x="9831208" y="4286666"/>
                </a:cubicBezTo>
                <a:lnTo>
                  <a:pt x="9831208" y="4269651"/>
                </a:lnTo>
                <a:cubicBezTo>
                  <a:pt x="9831208" y="4262207"/>
                  <a:pt x="9824912" y="4255826"/>
                  <a:pt x="9817162" y="4255826"/>
                </a:cubicBezTo>
                <a:close/>
                <a:moveTo>
                  <a:pt x="9435983" y="4255295"/>
                </a:moveTo>
                <a:cubicBezTo>
                  <a:pt x="9432108" y="4255295"/>
                  <a:pt x="9428718" y="4256890"/>
                  <a:pt x="9426296" y="4259548"/>
                </a:cubicBezTo>
                <a:cubicBezTo>
                  <a:pt x="9423390" y="4261676"/>
                  <a:pt x="9421937" y="4265397"/>
                  <a:pt x="9421937" y="4269119"/>
                </a:cubicBezTo>
                <a:lnTo>
                  <a:pt x="9421937" y="4285602"/>
                </a:lnTo>
                <a:cubicBezTo>
                  <a:pt x="9421937" y="4293578"/>
                  <a:pt x="9428234" y="4299427"/>
                  <a:pt x="9435983" y="4299427"/>
                </a:cubicBezTo>
                <a:lnTo>
                  <a:pt x="9550289" y="4299959"/>
                </a:lnTo>
                <a:cubicBezTo>
                  <a:pt x="9553679" y="4299959"/>
                  <a:pt x="9557069" y="4298363"/>
                  <a:pt x="9559975" y="4295705"/>
                </a:cubicBezTo>
                <a:cubicBezTo>
                  <a:pt x="9562397" y="4293578"/>
                  <a:pt x="9563850" y="4289856"/>
                  <a:pt x="9563850" y="4286134"/>
                </a:cubicBezTo>
                <a:lnTo>
                  <a:pt x="9563850" y="4269119"/>
                </a:lnTo>
                <a:cubicBezTo>
                  <a:pt x="9563850" y="4261676"/>
                  <a:pt x="9558038" y="4255295"/>
                  <a:pt x="9550289" y="4255295"/>
                </a:cubicBezTo>
                <a:close/>
                <a:moveTo>
                  <a:pt x="9168625" y="4255295"/>
                </a:moveTo>
                <a:cubicBezTo>
                  <a:pt x="9160875" y="4255295"/>
                  <a:pt x="9155063" y="4261676"/>
                  <a:pt x="9155063" y="4269119"/>
                </a:cubicBezTo>
                <a:lnTo>
                  <a:pt x="9155063" y="4285602"/>
                </a:lnTo>
                <a:cubicBezTo>
                  <a:pt x="9155063" y="4289325"/>
                  <a:pt x="9156516" y="4293046"/>
                  <a:pt x="9158938" y="4295705"/>
                </a:cubicBezTo>
                <a:cubicBezTo>
                  <a:pt x="9161360" y="4298363"/>
                  <a:pt x="9164750" y="4299427"/>
                  <a:pt x="9168625" y="4299427"/>
                </a:cubicBezTo>
                <a:lnTo>
                  <a:pt x="9283415" y="4299427"/>
                </a:lnTo>
                <a:cubicBezTo>
                  <a:pt x="9290680" y="4299427"/>
                  <a:pt x="9296976" y="4293578"/>
                  <a:pt x="9296976" y="4285602"/>
                </a:cubicBezTo>
                <a:lnTo>
                  <a:pt x="9296976" y="4269651"/>
                </a:lnTo>
                <a:cubicBezTo>
                  <a:pt x="9296976" y="4265929"/>
                  <a:pt x="9295523" y="4262739"/>
                  <a:pt x="9293102" y="4260080"/>
                </a:cubicBezTo>
                <a:cubicBezTo>
                  <a:pt x="9290680" y="4257421"/>
                  <a:pt x="9286805" y="4255826"/>
                  <a:pt x="9283415" y="4255826"/>
                </a:cubicBezTo>
                <a:close/>
                <a:moveTo>
                  <a:pt x="8901751" y="4255295"/>
                </a:moveTo>
                <a:cubicBezTo>
                  <a:pt x="8894002" y="4255295"/>
                  <a:pt x="8887705" y="4261143"/>
                  <a:pt x="8887705" y="4269119"/>
                </a:cubicBezTo>
                <a:lnTo>
                  <a:pt x="8887705" y="4285071"/>
                </a:lnTo>
                <a:cubicBezTo>
                  <a:pt x="8887705" y="4288793"/>
                  <a:pt x="8889643" y="4292515"/>
                  <a:pt x="8892064" y="4295173"/>
                </a:cubicBezTo>
                <a:cubicBezTo>
                  <a:pt x="8894486" y="4297301"/>
                  <a:pt x="8897876" y="4298895"/>
                  <a:pt x="8901751" y="4298895"/>
                </a:cubicBezTo>
                <a:lnTo>
                  <a:pt x="9016056" y="4299427"/>
                </a:lnTo>
                <a:cubicBezTo>
                  <a:pt x="9023806" y="4299427"/>
                  <a:pt x="9030102" y="4293046"/>
                  <a:pt x="9030102" y="4285602"/>
                </a:cubicBezTo>
                <a:lnTo>
                  <a:pt x="9030102" y="4269119"/>
                </a:lnTo>
                <a:cubicBezTo>
                  <a:pt x="9030102" y="4265397"/>
                  <a:pt x="9028649" y="4261676"/>
                  <a:pt x="9025743" y="4259017"/>
                </a:cubicBezTo>
                <a:cubicBezTo>
                  <a:pt x="9023322" y="4256890"/>
                  <a:pt x="9019931" y="4255295"/>
                  <a:pt x="9016056" y="4255295"/>
                </a:cubicBezTo>
                <a:close/>
                <a:moveTo>
                  <a:pt x="8634877" y="4254763"/>
                </a:moveTo>
                <a:cubicBezTo>
                  <a:pt x="8631003" y="4254763"/>
                  <a:pt x="8627612" y="4255826"/>
                  <a:pt x="8625190" y="4258485"/>
                </a:cubicBezTo>
                <a:cubicBezTo>
                  <a:pt x="8622284" y="4261143"/>
                  <a:pt x="8620831" y="4264334"/>
                  <a:pt x="8620831" y="4268587"/>
                </a:cubicBezTo>
                <a:lnTo>
                  <a:pt x="8620831" y="4285071"/>
                </a:lnTo>
                <a:cubicBezTo>
                  <a:pt x="8620831" y="4292515"/>
                  <a:pt x="8627128" y="4298895"/>
                  <a:pt x="8634877" y="4298895"/>
                </a:cubicBezTo>
                <a:lnTo>
                  <a:pt x="8749183" y="4298895"/>
                </a:lnTo>
                <a:cubicBezTo>
                  <a:pt x="8756932" y="4298895"/>
                  <a:pt x="8762744" y="4293046"/>
                  <a:pt x="8762744" y="4285071"/>
                </a:cubicBezTo>
                <a:lnTo>
                  <a:pt x="8762744" y="4268587"/>
                </a:lnTo>
                <a:cubicBezTo>
                  <a:pt x="8762744" y="4264865"/>
                  <a:pt x="8761291" y="4261143"/>
                  <a:pt x="8758869" y="4258485"/>
                </a:cubicBezTo>
                <a:cubicBezTo>
                  <a:pt x="8756448" y="4255826"/>
                  <a:pt x="8753057" y="4254763"/>
                  <a:pt x="8749183" y="4254763"/>
                </a:cubicBezTo>
                <a:close/>
                <a:moveTo>
                  <a:pt x="8367519" y="4254763"/>
                </a:moveTo>
                <a:cubicBezTo>
                  <a:pt x="8364128" y="4254763"/>
                  <a:pt x="8360738" y="4255826"/>
                  <a:pt x="8357832" y="4258485"/>
                </a:cubicBezTo>
                <a:cubicBezTo>
                  <a:pt x="8355410" y="4261143"/>
                  <a:pt x="8353958" y="4264334"/>
                  <a:pt x="8353958" y="4268587"/>
                </a:cubicBezTo>
                <a:lnTo>
                  <a:pt x="8353958" y="4285071"/>
                </a:lnTo>
                <a:cubicBezTo>
                  <a:pt x="8353958" y="4292515"/>
                  <a:pt x="8359770" y="4298895"/>
                  <a:pt x="8367519" y="4298895"/>
                </a:cubicBezTo>
                <a:lnTo>
                  <a:pt x="8482309" y="4298895"/>
                </a:lnTo>
                <a:cubicBezTo>
                  <a:pt x="8489574" y="4298895"/>
                  <a:pt x="8495870" y="4292515"/>
                  <a:pt x="8495870" y="4285071"/>
                </a:cubicBezTo>
                <a:lnTo>
                  <a:pt x="8495870" y="4268587"/>
                </a:lnTo>
                <a:cubicBezTo>
                  <a:pt x="8495870" y="4264865"/>
                  <a:pt x="8494417" y="4261143"/>
                  <a:pt x="8491996" y="4258485"/>
                </a:cubicBezTo>
                <a:cubicBezTo>
                  <a:pt x="8489574" y="4255826"/>
                  <a:pt x="8485699" y="4254763"/>
                  <a:pt x="8482309" y="4254763"/>
                </a:cubicBezTo>
                <a:close/>
                <a:moveTo>
                  <a:pt x="8100645" y="4254231"/>
                </a:moveTo>
                <a:cubicBezTo>
                  <a:pt x="8092896" y="4254231"/>
                  <a:pt x="8086599" y="4260612"/>
                  <a:pt x="8086599" y="4268056"/>
                </a:cubicBezTo>
                <a:lnTo>
                  <a:pt x="8086599" y="4284539"/>
                </a:lnTo>
                <a:cubicBezTo>
                  <a:pt x="8086599" y="4288261"/>
                  <a:pt x="8088052" y="4291451"/>
                  <a:pt x="8090958" y="4294110"/>
                </a:cubicBezTo>
                <a:cubicBezTo>
                  <a:pt x="8093380" y="4296768"/>
                  <a:pt x="8096770" y="4298363"/>
                  <a:pt x="8100645" y="4298363"/>
                </a:cubicBezTo>
                <a:lnTo>
                  <a:pt x="8214950" y="4298363"/>
                </a:lnTo>
                <a:cubicBezTo>
                  <a:pt x="8222700" y="4298363"/>
                  <a:pt x="8228996" y="4292515"/>
                  <a:pt x="8228996" y="4284539"/>
                </a:cubicBezTo>
                <a:lnTo>
                  <a:pt x="8228996" y="4268056"/>
                </a:lnTo>
                <a:cubicBezTo>
                  <a:pt x="8228996" y="4264334"/>
                  <a:pt x="8227544" y="4261143"/>
                  <a:pt x="8224638" y="4258485"/>
                </a:cubicBezTo>
                <a:cubicBezTo>
                  <a:pt x="8222216" y="4255826"/>
                  <a:pt x="8218826" y="4254231"/>
                  <a:pt x="8214950" y="4254231"/>
                </a:cubicBezTo>
                <a:close/>
                <a:moveTo>
                  <a:pt x="7843942" y="4254231"/>
                </a:moveTo>
                <a:cubicBezTo>
                  <a:pt x="7836193" y="4254231"/>
                  <a:pt x="7829896" y="4260080"/>
                  <a:pt x="7829896" y="4267524"/>
                </a:cubicBezTo>
                <a:lnTo>
                  <a:pt x="7829896" y="4284539"/>
                </a:lnTo>
                <a:cubicBezTo>
                  <a:pt x="7829896" y="4287729"/>
                  <a:pt x="7831350" y="4291451"/>
                  <a:pt x="7834256" y="4294110"/>
                </a:cubicBezTo>
                <a:cubicBezTo>
                  <a:pt x="7836678" y="4296768"/>
                  <a:pt x="7840068" y="4298363"/>
                  <a:pt x="7843942" y="4298363"/>
                </a:cubicBezTo>
                <a:lnTo>
                  <a:pt x="7892377" y="4298363"/>
                </a:lnTo>
                <a:lnTo>
                  <a:pt x="7948076" y="4298363"/>
                </a:lnTo>
                <a:cubicBezTo>
                  <a:pt x="7951467" y="4298363"/>
                  <a:pt x="7954858" y="4296768"/>
                  <a:pt x="7957764" y="4294110"/>
                </a:cubicBezTo>
                <a:cubicBezTo>
                  <a:pt x="7960186" y="4291451"/>
                  <a:pt x="7961638" y="4288261"/>
                  <a:pt x="7961638" y="4284539"/>
                </a:cubicBezTo>
                <a:lnTo>
                  <a:pt x="7961638" y="4267524"/>
                </a:lnTo>
                <a:cubicBezTo>
                  <a:pt x="7961638" y="4260080"/>
                  <a:pt x="7955826" y="4254231"/>
                  <a:pt x="7948076" y="4254231"/>
                </a:cubicBezTo>
                <a:lnTo>
                  <a:pt x="7899158" y="4254231"/>
                </a:lnTo>
                <a:close/>
                <a:moveTo>
                  <a:pt x="7576584" y="4253699"/>
                </a:moveTo>
                <a:cubicBezTo>
                  <a:pt x="7568835" y="4253699"/>
                  <a:pt x="7562538" y="4260080"/>
                  <a:pt x="7562538" y="4267524"/>
                </a:cubicBezTo>
                <a:lnTo>
                  <a:pt x="7562538" y="4284008"/>
                </a:lnTo>
                <a:cubicBezTo>
                  <a:pt x="7562538" y="4287729"/>
                  <a:pt x="7563992" y="4290919"/>
                  <a:pt x="7566898" y="4293578"/>
                </a:cubicBezTo>
                <a:cubicBezTo>
                  <a:pt x="7569319" y="4296237"/>
                  <a:pt x="7572710" y="4297832"/>
                  <a:pt x="7576584" y="4297832"/>
                </a:cubicBezTo>
                <a:lnTo>
                  <a:pt x="7690890" y="4297832"/>
                </a:lnTo>
                <a:cubicBezTo>
                  <a:pt x="7694280" y="4297832"/>
                  <a:pt x="7698155" y="4296237"/>
                  <a:pt x="7700576" y="4293578"/>
                </a:cubicBezTo>
                <a:cubicBezTo>
                  <a:pt x="7702998" y="4291451"/>
                  <a:pt x="7704452" y="4287729"/>
                  <a:pt x="7704452" y="4284008"/>
                </a:cubicBezTo>
                <a:lnTo>
                  <a:pt x="7704452" y="4267524"/>
                </a:lnTo>
                <a:cubicBezTo>
                  <a:pt x="7704452" y="4260080"/>
                  <a:pt x="7698639" y="4253699"/>
                  <a:pt x="7690890" y="4253699"/>
                </a:cubicBezTo>
                <a:close/>
                <a:moveTo>
                  <a:pt x="7309226" y="4253699"/>
                </a:moveTo>
                <a:cubicBezTo>
                  <a:pt x="7305836" y="4253699"/>
                  <a:pt x="7302446" y="4254763"/>
                  <a:pt x="7299539" y="4257421"/>
                </a:cubicBezTo>
                <a:cubicBezTo>
                  <a:pt x="7297118" y="4260080"/>
                  <a:pt x="7295664" y="4263270"/>
                  <a:pt x="7295664" y="4266993"/>
                </a:cubicBezTo>
                <a:lnTo>
                  <a:pt x="7295664" y="4284008"/>
                </a:lnTo>
                <a:cubicBezTo>
                  <a:pt x="7295664" y="4291451"/>
                  <a:pt x="7301961" y="4297301"/>
                  <a:pt x="7309226" y="4297301"/>
                </a:cubicBezTo>
                <a:lnTo>
                  <a:pt x="7424016" y="4297301"/>
                </a:lnTo>
                <a:cubicBezTo>
                  <a:pt x="7427406" y="4297301"/>
                  <a:pt x="7430796" y="4296237"/>
                  <a:pt x="7433702" y="4293578"/>
                </a:cubicBezTo>
                <a:cubicBezTo>
                  <a:pt x="7436124" y="4290919"/>
                  <a:pt x="7437578" y="4287729"/>
                  <a:pt x="7437578" y="4284008"/>
                </a:cubicBezTo>
                <a:lnTo>
                  <a:pt x="7437578" y="4266993"/>
                </a:lnTo>
                <a:cubicBezTo>
                  <a:pt x="7437578" y="4259548"/>
                  <a:pt x="7431281" y="4253699"/>
                  <a:pt x="7424016" y="4253699"/>
                </a:cubicBezTo>
                <a:close/>
                <a:moveTo>
                  <a:pt x="7042352" y="4253168"/>
                </a:moveTo>
                <a:cubicBezTo>
                  <a:pt x="7034603" y="4253168"/>
                  <a:pt x="7028790" y="4259017"/>
                  <a:pt x="7028790" y="4266993"/>
                </a:cubicBezTo>
                <a:lnTo>
                  <a:pt x="7028790" y="4283475"/>
                </a:lnTo>
                <a:cubicBezTo>
                  <a:pt x="7028790" y="4287197"/>
                  <a:pt x="7030244" y="4290388"/>
                  <a:pt x="7032666" y="4293046"/>
                </a:cubicBezTo>
                <a:cubicBezTo>
                  <a:pt x="7035087" y="4295705"/>
                  <a:pt x="7038478" y="4297301"/>
                  <a:pt x="7042352" y="4297301"/>
                </a:cubicBezTo>
                <a:lnTo>
                  <a:pt x="7156658" y="4297301"/>
                </a:lnTo>
                <a:cubicBezTo>
                  <a:pt x="7164407" y="4297301"/>
                  <a:pt x="7170704" y="4290919"/>
                  <a:pt x="7170704" y="4283475"/>
                </a:cubicBezTo>
                <a:lnTo>
                  <a:pt x="7170704" y="4266993"/>
                </a:lnTo>
                <a:cubicBezTo>
                  <a:pt x="7170704" y="4263270"/>
                  <a:pt x="7169250" y="4260080"/>
                  <a:pt x="7166344" y="4257421"/>
                </a:cubicBezTo>
                <a:cubicBezTo>
                  <a:pt x="7164407" y="4254763"/>
                  <a:pt x="7160532" y="4253168"/>
                  <a:pt x="7156658" y="4253168"/>
                </a:cubicBezTo>
                <a:close/>
                <a:moveTo>
                  <a:pt x="6775478" y="4252636"/>
                </a:moveTo>
                <a:cubicBezTo>
                  <a:pt x="6767729" y="4252636"/>
                  <a:pt x="6761432" y="4259017"/>
                  <a:pt x="6761432" y="4266461"/>
                </a:cubicBezTo>
                <a:lnTo>
                  <a:pt x="6761432" y="4283475"/>
                </a:lnTo>
                <a:cubicBezTo>
                  <a:pt x="6761432" y="4286666"/>
                  <a:pt x="6762886" y="4290388"/>
                  <a:pt x="6765792" y="4293046"/>
                </a:cubicBezTo>
                <a:cubicBezTo>
                  <a:pt x="6768213" y="4295705"/>
                  <a:pt x="6771604" y="4296768"/>
                  <a:pt x="6775478" y="4296768"/>
                </a:cubicBezTo>
                <a:lnTo>
                  <a:pt x="6889784" y="4296768"/>
                </a:lnTo>
                <a:cubicBezTo>
                  <a:pt x="6897533" y="4296768"/>
                  <a:pt x="6903346" y="4290919"/>
                  <a:pt x="6903346" y="4283475"/>
                </a:cubicBezTo>
                <a:lnTo>
                  <a:pt x="6903346" y="4266461"/>
                </a:lnTo>
                <a:cubicBezTo>
                  <a:pt x="6903346" y="4263270"/>
                  <a:pt x="6901892" y="4259548"/>
                  <a:pt x="6899470" y="4256890"/>
                </a:cubicBezTo>
                <a:cubicBezTo>
                  <a:pt x="6897049" y="4254231"/>
                  <a:pt x="6893658" y="4252636"/>
                  <a:pt x="6889784" y="4252636"/>
                </a:cubicBezTo>
                <a:close/>
                <a:moveTo>
                  <a:pt x="6508120" y="4252104"/>
                </a:moveTo>
                <a:cubicBezTo>
                  <a:pt x="6500855" y="4252104"/>
                  <a:pt x="6494559" y="4258485"/>
                  <a:pt x="6494559" y="4265929"/>
                </a:cubicBezTo>
                <a:lnTo>
                  <a:pt x="6494559" y="4282412"/>
                </a:lnTo>
                <a:cubicBezTo>
                  <a:pt x="6494559" y="4286134"/>
                  <a:pt x="6496012" y="4289856"/>
                  <a:pt x="6498434" y="4292515"/>
                </a:cubicBezTo>
                <a:cubicBezTo>
                  <a:pt x="6500855" y="4295173"/>
                  <a:pt x="6504246" y="4296237"/>
                  <a:pt x="6508120" y="4296237"/>
                </a:cubicBezTo>
                <a:lnTo>
                  <a:pt x="6622910" y="4296768"/>
                </a:lnTo>
                <a:cubicBezTo>
                  <a:pt x="6630175" y="4296768"/>
                  <a:pt x="6636472" y="4290388"/>
                  <a:pt x="6636472" y="4282944"/>
                </a:cubicBezTo>
                <a:lnTo>
                  <a:pt x="6636472" y="4265929"/>
                </a:lnTo>
                <a:cubicBezTo>
                  <a:pt x="6636472" y="4262739"/>
                  <a:pt x="6635019" y="4259017"/>
                  <a:pt x="6632597" y="4256359"/>
                </a:cubicBezTo>
                <a:cubicBezTo>
                  <a:pt x="6630175" y="4253699"/>
                  <a:pt x="6626785" y="4252104"/>
                  <a:pt x="6622910" y="4252104"/>
                </a:cubicBezTo>
                <a:close/>
                <a:moveTo>
                  <a:pt x="6241247" y="4252104"/>
                </a:moveTo>
                <a:cubicBezTo>
                  <a:pt x="6237856" y="4252104"/>
                  <a:pt x="6233981" y="4253699"/>
                  <a:pt x="6231560" y="4256359"/>
                </a:cubicBezTo>
                <a:cubicBezTo>
                  <a:pt x="6229138" y="4258485"/>
                  <a:pt x="6227685" y="4262207"/>
                  <a:pt x="6227685" y="4265929"/>
                </a:cubicBezTo>
                <a:lnTo>
                  <a:pt x="6227685" y="4282412"/>
                </a:lnTo>
                <a:cubicBezTo>
                  <a:pt x="6227685" y="4290388"/>
                  <a:pt x="6233497" y="4296237"/>
                  <a:pt x="6241247" y="4296237"/>
                </a:cubicBezTo>
                <a:lnTo>
                  <a:pt x="6355552" y="4296237"/>
                </a:lnTo>
                <a:cubicBezTo>
                  <a:pt x="6363301" y="4296237"/>
                  <a:pt x="6369598" y="4290388"/>
                  <a:pt x="6369598" y="4282412"/>
                </a:cubicBezTo>
                <a:lnTo>
                  <a:pt x="6369598" y="4266461"/>
                </a:lnTo>
                <a:cubicBezTo>
                  <a:pt x="6369598" y="4262739"/>
                  <a:pt x="6368145" y="4259017"/>
                  <a:pt x="6365239" y="4256359"/>
                </a:cubicBezTo>
                <a:cubicBezTo>
                  <a:pt x="6362817" y="4253699"/>
                  <a:pt x="6359427" y="4252104"/>
                  <a:pt x="6355552" y="4252104"/>
                </a:cubicBezTo>
                <a:close/>
                <a:moveTo>
                  <a:pt x="5974373" y="4251573"/>
                </a:moveTo>
                <a:cubicBezTo>
                  <a:pt x="5966623" y="4251573"/>
                  <a:pt x="5960327" y="4257953"/>
                  <a:pt x="5960327" y="4265397"/>
                </a:cubicBezTo>
                <a:lnTo>
                  <a:pt x="5960327" y="4281880"/>
                </a:lnTo>
                <a:cubicBezTo>
                  <a:pt x="5960327" y="4285602"/>
                  <a:pt x="5961780" y="4289325"/>
                  <a:pt x="5964686" y="4291983"/>
                </a:cubicBezTo>
                <a:cubicBezTo>
                  <a:pt x="5967108" y="4294642"/>
                  <a:pt x="5970498" y="4296237"/>
                  <a:pt x="5974373" y="4296237"/>
                </a:cubicBezTo>
                <a:lnTo>
                  <a:pt x="6088678" y="4296237"/>
                </a:lnTo>
                <a:cubicBezTo>
                  <a:pt x="6092068" y="4296237"/>
                  <a:pt x="6095943" y="4294642"/>
                  <a:pt x="6098365" y="4291983"/>
                </a:cubicBezTo>
                <a:cubicBezTo>
                  <a:pt x="6100787" y="4289856"/>
                  <a:pt x="6102240" y="4286134"/>
                  <a:pt x="6102240" y="4282412"/>
                </a:cubicBezTo>
                <a:lnTo>
                  <a:pt x="6102240" y="4265397"/>
                </a:lnTo>
                <a:cubicBezTo>
                  <a:pt x="6102240" y="4257953"/>
                  <a:pt x="6096428" y="4251573"/>
                  <a:pt x="6088678" y="4251573"/>
                </a:cubicBezTo>
                <a:close/>
                <a:moveTo>
                  <a:pt x="5707014" y="4251573"/>
                </a:moveTo>
                <a:cubicBezTo>
                  <a:pt x="5699749" y="4251573"/>
                  <a:pt x="5693453" y="4257421"/>
                  <a:pt x="5693453" y="4264865"/>
                </a:cubicBezTo>
                <a:lnTo>
                  <a:pt x="5693453" y="4281349"/>
                </a:lnTo>
                <a:cubicBezTo>
                  <a:pt x="5693453" y="4285071"/>
                  <a:pt x="5694906" y="4288793"/>
                  <a:pt x="5697328" y="4291451"/>
                </a:cubicBezTo>
                <a:cubicBezTo>
                  <a:pt x="5699749" y="4294110"/>
                  <a:pt x="5703140" y="4295705"/>
                  <a:pt x="5707014" y="4295705"/>
                </a:cubicBezTo>
                <a:lnTo>
                  <a:pt x="5821804" y="4295705"/>
                </a:lnTo>
                <a:cubicBezTo>
                  <a:pt x="5829069" y="4295705"/>
                  <a:pt x="5835366" y="4289856"/>
                  <a:pt x="5835366" y="4281880"/>
                </a:cubicBezTo>
                <a:lnTo>
                  <a:pt x="5835366" y="4265397"/>
                </a:lnTo>
                <a:cubicBezTo>
                  <a:pt x="5835366" y="4261676"/>
                  <a:pt x="5833913" y="4257953"/>
                  <a:pt x="5831491" y="4255295"/>
                </a:cubicBezTo>
                <a:cubicBezTo>
                  <a:pt x="5829069" y="4252636"/>
                  <a:pt x="5825679" y="4251573"/>
                  <a:pt x="5821804" y="4251573"/>
                </a:cubicBezTo>
                <a:close/>
                <a:moveTo>
                  <a:pt x="5456124" y="4251573"/>
                </a:moveTo>
                <a:cubicBezTo>
                  <a:pt x="5448374" y="4251573"/>
                  <a:pt x="5442562" y="4257421"/>
                  <a:pt x="5442562" y="4264865"/>
                </a:cubicBezTo>
                <a:lnTo>
                  <a:pt x="5442562" y="4281880"/>
                </a:lnTo>
                <a:cubicBezTo>
                  <a:pt x="5442562" y="4285071"/>
                  <a:pt x="5444015" y="4288793"/>
                  <a:pt x="5446437" y="4291451"/>
                </a:cubicBezTo>
                <a:cubicBezTo>
                  <a:pt x="5448859" y="4294110"/>
                  <a:pt x="5452249" y="4295705"/>
                  <a:pt x="5456124" y="4295705"/>
                </a:cubicBezTo>
                <a:lnTo>
                  <a:pt x="5511824" y="4295705"/>
                </a:lnTo>
                <a:lnTo>
                  <a:pt x="5554446" y="4295705"/>
                </a:lnTo>
                <a:cubicBezTo>
                  <a:pt x="5562195" y="4295705"/>
                  <a:pt x="5568492" y="4289325"/>
                  <a:pt x="5568492" y="4281880"/>
                </a:cubicBezTo>
                <a:lnTo>
                  <a:pt x="5568492" y="4264865"/>
                </a:lnTo>
                <a:cubicBezTo>
                  <a:pt x="5568492" y="4261676"/>
                  <a:pt x="5567039" y="4257953"/>
                  <a:pt x="5564133" y="4255295"/>
                </a:cubicBezTo>
                <a:cubicBezTo>
                  <a:pt x="5561711" y="4252636"/>
                  <a:pt x="5558321" y="4251573"/>
                  <a:pt x="5554446" y="4251573"/>
                </a:cubicBezTo>
                <a:lnTo>
                  <a:pt x="5511824" y="4251573"/>
                </a:lnTo>
                <a:close/>
                <a:moveTo>
                  <a:pt x="5189250" y="4251041"/>
                </a:moveTo>
                <a:cubicBezTo>
                  <a:pt x="5185860" y="4251041"/>
                  <a:pt x="5181985" y="4252636"/>
                  <a:pt x="5179563" y="4255295"/>
                </a:cubicBezTo>
                <a:cubicBezTo>
                  <a:pt x="5176657" y="4257421"/>
                  <a:pt x="5175204" y="4261143"/>
                  <a:pt x="5175204" y="4264865"/>
                </a:cubicBezTo>
                <a:lnTo>
                  <a:pt x="5175204" y="4281349"/>
                </a:lnTo>
                <a:cubicBezTo>
                  <a:pt x="5175204" y="4289325"/>
                  <a:pt x="5181501" y="4295173"/>
                  <a:pt x="5189250" y="4295173"/>
                </a:cubicBezTo>
                <a:lnTo>
                  <a:pt x="5303555" y="4295173"/>
                </a:lnTo>
                <a:cubicBezTo>
                  <a:pt x="5311305" y="4295173"/>
                  <a:pt x="5317601" y="4289325"/>
                  <a:pt x="5317601" y="4281349"/>
                </a:cubicBezTo>
                <a:lnTo>
                  <a:pt x="5317601" y="4264865"/>
                </a:lnTo>
                <a:cubicBezTo>
                  <a:pt x="5317601" y="4261143"/>
                  <a:pt x="5316148" y="4257953"/>
                  <a:pt x="5313242" y="4255295"/>
                </a:cubicBezTo>
                <a:cubicBezTo>
                  <a:pt x="5310821" y="4252636"/>
                  <a:pt x="5307430" y="4251041"/>
                  <a:pt x="5303555" y="4251041"/>
                </a:cubicBezTo>
                <a:close/>
                <a:moveTo>
                  <a:pt x="4921892" y="4251041"/>
                </a:moveTo>
                <a:cubicBezTo>
                  <a:pt x="4918502" y="4251041"/>
                  <a:pt x="4915111" y="4252104"/>
                  <a:pt x="4912689" y="4254763"/>
                </a:cubicBezTo>
                <a:cubicBezTo>
                  <a:pt x="4909783" y="4257421"/>
                  <a:pt x="4908330" y="4260612"/>
                  <a:pt x="4908330" y="4264334"/>
                </a:cubicBezTo>
                <a:lnTo>
                  <a:pt x="4908330" y="4281349"/>
                </a:lnTo>
                <a:cubicBezTo>
                  <a:pt x="4908330" y="4288793"/>
                  <a:pt x="4914627" y="4295173"/>
                  <a:pt x="4921892" y="4295173"/>
                </a:cubicBezTo>
                <a:lnTo>
                  <a:pt x="5036682" y="4295173"/>
                </a:lnTo>
                <a:cubicBezTo>
                  <a:pt x="5040072" y="4295173"/>
                  <a:pt x="5043462" y="4293578"/>
                  <a:pt x="5046368" y="4290919"/>
                </a:cubicBezTo>
                <a:cubicBezTo>
                  <a:pt x="5048790" y="4288261"/>
                  <a:pt x="5050243" y="4285071"/>
                  <a:pt x="5050243" y="4281349"/>
                </a:cubicBezTo>
                <a:lnTo>
                  <a:pt x="5050243" y="4264334"/>
                </a:lnTo>
                <a:cubicBezTo>
                  <a:pt x="5050243" y="4256890"/>
                  <a:pt x="5044431" y="4251041"/>
                  <a:pt x="5036682" y="4251041"/>
                </a:cubicBezTo>
                <a:close/>
                <a:moveTo>
                  <a:pt x="4655018" y="4250509"/>
                </a:moveTo>
                <a:cubicBezTo>
                  <a:pt x="4651628" y="4250509"/>
                  <a:pt x="4648237" y="4252104"/>
                  <a:pt x="4645331" y="4254763"/>
                </a:cubicBezTo>
                <a:cubicBezTo>
                  <a:pt x="4642909" y="4256890"/>
                  <a:pt x="4641456" y="4260612"/>
                  <a:pt x="4641456" y="4264334"/>
                </a:cubicBezTo>
                <a:lnTo>
                  <a:pt x="4641456" y="4280817"/>
                </a:lnTo>
                <a:cubicBezTo>
                  <a:pt x="4641456" y="4288261"/>
                  <a:pt x="4647269" y="4294642"/>
                  <a:pt x="4655018" y="4294642"/>
                </a:cubicBezTo>
                <a:lnTo>
                  <a:pt x="4769808" y="4294642"/>
                </a:lnTo>
                <a:cubicBezTo>
                  <a:pt x="4777073" y="4294642"/>
                  <a:pt x="4783369" y="4288261"/>
                  <a:pt x="4783369" y="4280817"/>
                </a:cubicBezTo>
                <a:lnTo>
                  <a:pt x="4783369" y="4264334"/>
                </a:lnTo>
                <a:cubicBezTo>
                  <a:pt x="4783369" y="4260612"/>
                  <a:pt x="4781916" y="4257421"/>
                  <a:pt x="4779010" y="4254763"/>
                </a:cubicBezTo>
                <a:cubicBezTo>
                  <a:pt x="4777073" y="4252104"/>
                  <a:pt x="4773198" y="4250509"/>
                  <a:pt x="4769808" y="4250509"/>
                </a:cubicBezTo>
                <a:close/>
                <a:moveTo>
                  <a:pt x="4388144" y="4250509"/>
                </a:moveTo>
                <a:cubicBezTo>
                  <a:pt x="4384754" y="4250509"/>
                  <a:pt x="4380879" y="4252104"/>
                  <a:pt x="4378457" y="4254763"/>
                </a:cubicBezTo>
                <a:cubicBezTo>
                  <a:pt x="4375551" y="4256890"/>
                  <a:pt x="4374098" y="4260612"/>
                  <a:pt x="4374098" y="4264334"/>
                </a:cubicBezTo>
                <a:lnTo>
                  <a:pt x="4374098" y="4280817"/>
                </a:lnTo>
                <a:cubicBezTo>
                  <a:pt x="4374098" y="4288261"/>
                  <a:pt x="4380395" y="4294642"/>
                  <a:pt x="4388144" y="4294642"/>
                </a:cubicBezTo>
                <a:lnTo>
                  <a:pt x="4502450" y="4294642"/>
                </a:lnTo>
                <a:cubicBezTo>
                  <a:pt x="4510199" y="4294642"/>
                  <a:pt x="4516496" y="4288261"/>
                  <a:pt x="4516496" y="4280817"/>
                </a:cubicBezTo>
                <a:lnTo>
                  <a:pt x="4516496" y="4264334"/>
                </a:lnTo>
                <a:cubicBezTo>
                  <a:pt x="4516496" y="4260612"/>
                  <a:pt x="4515042" y="4257421"/>
                  <a:pt x="4512136" y="4254763"/>
                </a:cubicBezTo>
                <a:cubicBezTo>
                  <a:pt x="4509715" y="4252104"/>
                  <a:pt x="4506324" y="4250509"/>
                  <a:pt x="4502450" y="4250509"/>
                </a:cubicBezTo>
                <a:close/>
                <a:moveTo>
                  <a:pt x="3853912" y="4249446"/>
                </a:moveTo>
                <a:cubicBezTo>
                  <a:pt x="3850522" y="4249446"/>
                  <a:pt x="3847131" y="4251041"/>
                  <a:pt x="3844225" y="4253699"/>
                </a:cubicBezTo>
                <a:cubicBezTo>
                  <a:pt x="3841803" y="4255826"/>
                  <a:pt x="3840350" y="4259017"/>
                  <a:pt x="3840350" y="4263270"/>
                </a:cubicBezTo>
                <a:lnTo>
                  <a:pt x="3840350" y="4279753"/>
                </a:lnTo>
                <a:cubicBezTo>
                  <a:pt x="3840350" y="4287197"/>
                  <a:pt x="3846162" y="4293578"/>
                  <a:pt x="3853912" y="4293578"/>
                </a:cubicBezTo>
                <a:lnTo>
                  <a:pt x="3968702" y="4293578"/>
                </a:lnTo>
                <a:cubicBezTo>
                  <a:pt x="3972092" y="4293578"/>
                  <a:pt x="3975482" y="4292515"/>
                  <a:pt x="3977904" y="4289856"/>
                </a:cubicBezTo>
                <a:cubicBezTo>
                  <a:pt x="3980810" y="4287197"/>
                  <a:pt x="3982263" y="4284008"/>
                  <a:pt x="3982263" y="4280286"/>
                </a:cubicBezTo>
                <a:lnTo>
                  <a:pt x="3982263" y="4263270"/>
                </a:lnTo>
                <a:cubicBezTo>
                  <a:pt x="3982263" y="4255295"/>
                  <a:pt x="3975967" y="4249446"/>
                  <a:pt x="3968702" y="4249446"/>
                </a:cubicBezTo>
                <a:close/>
                <a:moveTo>
                  <a:pt x="3587038" y="4249446"/>
                </a:moveTo>
                <a:cubicBezTo>
                  <a:pt x="3579289" y="4249446"/>
                  <a:pt x="3572992" y="4255826"/>
                  <a:pt x="3572992" y="4263270"/>
                </a:cubicBezTo>
                <a:lnTo>
                  <a:pt x="3572992" y="4280286"/>
                </a:lnTo>
                <a:cubicBezTo>
                  <a:pt x="3572992" y="4283475"/>
                  <a:pt x="3574445" y="4287197"/>
                  <a:pt x="3577351" y="4289856"/>
                </a:cubicBezTo>
                <a:cubicBezTo>
                  <a:pt x="3579773" y="4292515"/>
                  <a:pt x="3583163" y="4293578"/>
                  <a:pt x="3587038" y="4293578"/>
                </a:cubicBezTo>
                <a:lnTo>
                  <a:pt x="3701343" y="4293578"/>
                </a:lnTo>
                <a:cubicBezTo>
                  <a:pt x="3709093" y="4293578"/>
                  <a:pt x="3715389" y="4287729"/>
                  <a:pt x="3715389" y="4280286"/>
                </a:cubicBezTo>
                <a:lnTo>
                  <a:pt x="3715389" y="4263802"/>
                </a:lnTo>
                <a:cubicBezTo>
                  <a:pt x="3715389" y="4260080"/>
                  <a:pt x="3713936" y="4256359"/>
                  <a:pt x="3711030" y="4253699"/>
                </a:cubicBezTo>
                <a:cubicBezTo>
                  <a:pt x="3708609" y="4251041"/>
                  <a:pt x="3705218" y="4249446"/>
                  <a:pt x="3701343" y="4249446"/>
                </a:cubicBezTo>
                <a:close/>
                <a:moveTo>
                  <a:pt x="3319680" y="4248914"/>
                </a:moveTo>
                <a:cubicBezTo>
                  <a:pt x="3312415" y="4248914"/>
                  <a:pt x="3306118" y="4255295"/>
                  <a:pt x="3306118" y="4262739"/>
                </a:cubicBezTo>
                <a:lnTo>
                  <a:pt x="3306118" y="4279222"/>
                </a:lnTo>
                <a:cubicBezTo>
                  <a:pt x="3306118" y="4282944"/>
                  <a:pt x="3307571" y="4286666"/>
                  <a:pt x="3309993" y="4289325"/>
                </a:cubicBezTo>
                <a:cubicBezTo>
                  <a:pt x="3312415" y="4291451"/>
                  <a:pt x="3316289" y="4293046"/>
                  <a:pt x="3319680" y="4293046"/>
                </a:cubicBezTo>
                <a:lnTo>
                  <a:pt x="3434470" y="4293046"/>
                </a:lnTo>
                <a:cubicBezTo>
                  <a:pt x="3442219" y="4293046"/>
                  <a:pt x="3448031" y="4287197"/>
                  <a:pt x="3448031" y="4279222"/>
                </a:cubicBezTo>
                <a:lnTo>
                  <a:pt x="3448031" y="4262739"/>
                </a:lnTo>
                <a:cubicBezTo>
                  <a:pt x="3448031" y="4259017"/>
                  <a:pt x="3446578" y="4255826"/>
                  <a:pt x="3444156" y="4253168"/>
                </a:cubicBezTo>
                <a:cubicBezTo>
                  <a:pt x="3441735" y="4250509"/>
                  <a:pt x="3438344" y="4248914"/>
                  <a:pt x="3434470" y="4248914"/>
                </a:cubicBezTo>
                <a:close/>
                <a:moveTo>
                  <a:pt x="3060071" y="4248914"/>
                </a:moveTo>
                <a:cubicBezTo>
                  <a:pt x="3052322" y="4248914"/>
                  <a:pt x="3046025" y="4254763"/>
                  <a:pt x="3046025" y="4262739"/>
                </a:cubicBezTo>
                <a:lnTo>
                  <a:pt x="3046025" y="4279222"/>
                </a:lnTo>
                <a:cubicBezTo>
                  <a:pt x="3046025" y="4282412"/>
                  <a:pt x="3047478" y="4286134"/>
                  <a:pt x="3050384" y="4288793"/>
                </a:cubicBezTo>
                <a:cubicBezTo>
                  <a:pt x="3052322" y="4291451"/>
                  <a:pt x="3056196" y="4293046"/>
                  <a:pt x="3060071" y="4293046"/>
                </a:cubicBezTo>
                <a:lnTo>
                  <a:pt x="3111412" y="4293046"/>
                </a:lnTo>
                <a:lnTo>
                  <a:pt x="3167596" y="4293046"/>
                </a:lnTo>
                <a:cubicBezTo>
                  <a:pt x="3170986" y="4293046"/>
                  <a:pt x="3174377" y="4291451"/>
                  <a:pt x="3176798" y="4288793"/>
                </a:cubicBezTo>
                <a:cubicBezTo>
                  <a:pt x="3179704" y="4286666"/>
                  <a:pt x="3181157" y="4282944"/>
                  <a:pt x="3181157" y="4279222"/>
                </a:cubicBezTo>
                <a:lnTo>
                  <a:pt x="3181157" y="4262739"/>
                </a:lnTo>
                <a:cubicBezTo>
                  <a:pt x="3181157" y="4254763"/>
                  <a:pt x="3174861" y="4248914"/>
                  <a:pt x="3167596" y="4248914"/>
                </a:cubicBezTo>
                <a:lnTo>
                  <a:pt x="3115286" y="4248914"/>
                </a:lnTo>
                <a:close/>
                <a:moveTo>
                  <a:pt x="2792713" y="4248914"/>
                </a:moveTo>
                <a:cubicBezTo>
                  <a:pt x="2788838" y="4248914"/>
                  <a:pt x="2785448" y="4249978"/>
                  <a:pt x="2783026" y="4252636"/>
                </a:cubicBezTo>
                <a:cubicBezTo>
                  <a:pt x="2780120" y="4255295"/>
                  <a:pt x="2778667" y="4258485"/>
                  <a:pt x="2778667" y="4262739"/>
                </a:cubicBezTo>
                <a:lnTo>
                  <a:pt x="2778667" y="4279222"/>
                </a:lnTo>
                <a:cubicBezTo>
                  <a:pt x="2778667" y="4286666"/>
                  <a:pt x="2784963" y="4293046"/>
                  <a:pt x="2792713" y="4293046"/>
                </a:cubicBezTo>
                <a:lnTo>
                  <a:pt x="2907018" y="4293046"/>
                </a:lnTo>
                <a:cubicBezTo>
                  <a:pt x="2914768" y="4293046"/>
                  <a:pt x="2920580" y="4286666"/>
                  <a:pt x="2920580" y="4279222"/>
                </a:cubicBezTo>
                <a:lnTo>
                  <a:pt x="2920580" y="4262739"/>
                </a:lnTo>
                <a:cubicBezTo>
                  <a:pt x="2920580" y="4259017"/>
                  <a:pt x="2919127" y="4255295"/>
                  <a:pt x="2916705" y="4252636"/>
                </a:cubicBezTo>
                <a:cubicBezTo>
                  <a:pt x="2914283" y="4249978"/>
                  <a:pt x="2910893" y="4248914"/>
                  <a:pt x="2907018" y="4248914"/>
                </a:cubicBezTo>
                <a:close/>
                <a:moveTo>
                  <a:pt x="2525355" y="4248382"/>
                </a:moveTo>
                <a:cubicBezTo>
                  <a:pt x="2521964" y="4248382"/>
                  <a:pt x="2518574" y="4249446"/>
                  <a:pt x="2515668" y="4252104"/>
                </a:cubicBezTo>
                <a:cubicBezTo>
                  <a:pt x="2513246" y="4254763"/>
                  <a:pt x="2511793" y="4257953"/>
                  <a:pt x="2511793" y="4261676"/>
                </a:cubicBezTo>
                <a:lnTo>
                  <a:pt x="2511793" y="4278691"/>
                </a:lnTo>
                <a:cubicBezTo>
                  <a:pt x="2511793" y="4286134"/>
                  <a:pt x="2518090" y="4292515"/>
                  <a:pt x="2525355" y="4292515"/>
                </a:cubicBezTo>
                <a:lnTo>
                  <a:pt x="2640144" y="4292515"/>
                </a:lnTo>
                <a:cubicBezTo>
                  <a:pt x="2643535" y="4292515"/>
                  <a:pt x="2646925" y="4290919"/>
                  <a:pt x="2649831" y="4288261"/>
                </a:cubicBezTo>
                <a:cubicBezTo>
                  <a:pt x="2652253" y="4286134"/>
                  <a:pt x="2653706" y="4282412"/>
                  <a:pt x="2653706" y="4278691"/>
                </a:cubicBezTo>
                <a:lnTo>
                  <a:pt x="2653706" y="4261676"/>
                </a:lnTo>
                <a:cubicBezTo>
                  <a:pt x="2653706" y="4254231"/>
                  <a:pt x="2647410" y="4248382"/>
                  <a:pt x="2640144" y="4248382"/>
                </a:cubicBezTo>
                <a:close/>
                <a:moveTo>
                  <a:pt x="2259450" y="4246255"/>
                </a:moveTo>
                <a:cubicBezTo>
                  <a:pt x="2252669" y="4246255"/>
                  <a:pt x="2245404" y="4252104"/>
                  <a:pt x="2245404" y="4259548"/>
                </a:cubicBezTo>
                <a:lnTo>
                  <a:pt x="2244920" y="4276031"/>
                </a:lnTo>
                <a:cubicBezTo>
                  <a:pt x="2244920" y="4280286"/>
                  <a:pt x="2245888" y="4283475"/>
                  <a:pt x="2248310" y="4286134"/>
                </a:cubicBezTo>
                <a:cubicBezTo>
                  <a:pt x="2250732" y="4288793"/>
                  <a:pt x="2254122" y="4290388"/>
                  <a:pt x="2257997" y="4290388"/>
                </a:cubicBezTo>
                <a:lnTo>
                  <a:pt x="2372786" y="4292515"/>
                </a:lnTo>
                <a:cubicBezTo>
                  <a:pt x="2376661" y="4292515"/>
                  <a:pt x="2380051" y="4290919"/>
                  <a:pt x="2382473" y="4288261"/>
                </a:cubicBezTo>
                <a:cubicBezTo>
                  <a:pt x="2385379" y="4285602"/>
                  <a:pt x="2386832" y="4282412"/>
                  <a:pt x="2386832" y="4278691"/>
                </a:cubicBezTo>
                <a:lnTo>
                  <a:pt x="2387317" y="4261676"/>
                </a:lnTo>
                <a:cubicBezTo>
                  <a:pt x="2387317" y="4254231"/>
                  <a:pt x="2381020" y="4247851"/>
                  <a:pt x="2373755" y="4247851"/>
                </a:cubicBezTo>
                <a:close/>
                <a:moveTo>
                  <a:pt x="4263183" y="4236153"/>
                </a:moveTo>
                <a:cubicBezTo>
                  <a:pt x="4254465" y="4237216"/>
                  <a:pt x="4249137" y="4242533"/>
                  <a:pt x="4249137" y="4249978"/>
                </a:cubicBezTo>
                <a:lnTo>
                  <a:pt x="4249137" y="4263802"/>
                </a:lnTo>
                <a:cubicBezTo>
                  <a:pt x="4249137" y="4260612"/>
                  <a:pt x="4247684" y="4256890"/>
                  <a:pt x="4244778" y="4254231"/>
                </a:cubicBezTo>
                <a:cubicBezTo>
                  <a:pt x="4242356" y="4251573"/>
                  <a:pt x="4238966" y="4249978"/>
                  <a:pt x="4235091" y="4249978"/>
                </a:cubicBezTo>
                <a:lnTo>
                  <a:pt x="4120786" y="4249978"/>
                </a:lnTo>
                <a:cubicBezTo>
                  <a:pt x="4113036" y="4249978"/>
                  <a:pt x="4106740" y="4256359"/>
                  <a:pt x="4106740" y="4263802"/>
                </a:cubicBezTo>
                <a:lnTo>
                  <a:pt x="4106740" y="4280817"/>
                </a:lnTo>
                <a:cubicBezTo>
                  <a:pt x="4106740" y="4284008"/>
                  <a:pt x="4108193" y="4287729"/>
                  <a:pt x="4111099" y="4290388"/>
                </a:cubicBezTo>
                <a:cubicBezTo>
                  <a:pt x="4113521" y="4293046"/>
                  <a:pt x="4116911" y="4294110"/>
                  <a:pt x="4120786" y="4294110"/>
                </a:cubicBezTo>
                <a:lnTo>
                  <a:pt x="4235091" y="4294110"/>
                </a:lnTo>
                <a:cubicBezTo>
                  <a:pt x="4242841" y="4294110"/>
                  <a:pt x="4249137" y="4288261"/>
                  <a:pt x="4249137" y="4280817"/>
                </a:cubicBezTo>
                <a:lnTo>
                  <a:pt x="4249137" y="4305807"/>
                </a:lnTo>
                <a:lnTo>
                  <a:pt x="4249137" y="4348345"/>
                </a:lnTo>
                <a:cubicBezTo>
                  <a:pt x="4249137" y="4355789"/>
                  <a:pt x="4255434" y="4362169"/>
                  <a:pt x="4263183" y="4362169"/>
                </a:cubicBezTo>
                <a:lnTo>
                  <a:pt x="4279651" y="4362169"/>
                </a:lnTo>
                <a:cubicBezTo>
                  <a:pt x="4283041" y="4362169"/>
                  <a:pt x="4286432" y="4360575"/>
                  <a:pt x="4289338" y="4357916"/>
                </a:cubicBezTo>
                <a:cubicBezTo>
                  <a:pt x="4291760" y="4355789"/>
                  <a:pt x="4293213" y="4352067"/>
                  <a:pt x="4293213" y="4348345"/>
                </a:cubicBezTo>
                <a:lnTo>
                  <a:pt x="4293213" y="4305807"/>
                </a:lnTo>
                <a:lnTo>
                  <a:pt x="4293213" y="4249978"/>
                </a:lnTo>
                <a:cubicBezTo>
                  <a:pt x="4293213" y="4242533"/>
                  <a:pt x="4286916" y="4236153"/>
                  <a:pt x="4279167" y="4236153"/>
                </a:cubicBezTo>
                <a:close/>
                <a:moveTo>
                  <a:pt x="1997419" y="4219670"/>
                </a:moveTo>
                <a:cubicBezTo>
                  <a:pt x="1993545" y="4219138"/>
                  <a:pt x="1990154" y="4219670"/>
                  <a:pt x="1987248" y="4221797"/>
                </a:cubicBezTo>
                <a:cubicBezTo>
                  <a:pt x="1983858" y="4224455"/>
                  <a:pt x="1981920" y="4227645"/>
                  <a:pt x="1981436" y="4230836"/>
                </a:cubicBezTo>
                <a:lnTo>
                  <a:pt x="1978530" y="4247319"/>
                </a:lnTo>
                <a:cubicBezTo>
                  <a:pt x="1977077" y="4254763"/>
                  <a:pt x="1981920" y="4261676"/>
                  <a:pt x="1989670" y="4263270"/>
                </a:cubicBezTo>
                <a:lnTo>
                  <a:pt x="2007106" y="4266461"/>
                </a:lnTo>
                <a:cubicBezTo>
                  <a:pt x="2016309" y="4268587"/>
                  <a:pt x="2029386" y="4270183"/>
                  <a:pt x="2042463" y="4271778"/>
                </a:cubicBezTo>
                <a:lnTo>
                  <a:pt x="2103975" y="4279753"/>
                </a:lnTo>
                <a:cubicBezTo>
                  <a:pt x="2104460" y="4279753"/>
                  <a:pt x="2104944" y="4279753"/>
                  <a:pt x="2105428" y="4279753"/>
                </a:cubicBezTo>
                <a:cubicBezTo>
                  <a:pt x="2108334" y="4279753"/>
                  <a:pt x="2111725" y="4278691"/>
                  <a:pt x="2114146" y="4276563"/>
                </a:cubicBezTo>
                <a:cubicBezTo>
                  <a:pt x="2117053" y="4274436"/>
                  <a:pt x="2118990" y="4271246"/>
                  <a:pt x="2119474" y="4267524"/>
                </a:cubicBezTo>
                <a:lnTo>
                  <a:pt x="2121412" y="4251041"/>
                </a:lnTo>
                <a:cubicBezTo>
                  <a:pt x="2122380" y="4243065"/>
                  <a:pt x="2117053" y="4236685"/>
                  <a:pt x="2109303" y="4235621"/>
                </a:cubicBezTo>
                <a:lnTo>
                  <a:pt x="2048276" y="4227645"/>
                </a:lnTo>
                <a:cubicBezTo>
                  <a:pt x="2036167" y="4226051"/>
                  <a:pt x="2024058" y="4224987"/>
                  <a:pt x="2014856" y="4222860"/>
                </a:cubicBezTo>
                <a:close/>
                <a:moveTo>
                  <a:pt x="1741201" y="4158523"/>
                </a:moveTo>
                <a:cubicBezTo>
                  <a:pt x="1737811" y="4157460"/>
                  <a:pt x="1733936" y="4157460"/>
                  <a:pt x="1730545" y="4159054"/>
                </a:cubicBezTo>
                <a:cubicBezTo>
                  <a:pt x="1727155" y="4160649"/>
                  <a:pt x="1724733" y="4163840"/>
                  <a:pt x="1723280" y="4167030"/>
                </a:cubicBezTo>
                <a:lnTo>
                  <a:pt x="1718437" y="4182981"/>
                </a:lnTo>
                <a:cubicBezTo>
                  <a:pt x="1716015" y="4189894"/>
                  <a:pt x="1719890" y="4197869"/>
                  <a:pt x="1726671" y="4200528"/>
                </a:cubicBezTo>
                <a:cubicBezTo>
                  <a:pt x="1726671" y="4200528"/>
                  <a:pt x="1733936" y="4202655"/>
                  <a:pt x="1744592" y="4205845"/>
                </a:cubicBezTo>
                <a:lnTo>
                  <a:pt x="1820634" y="4227645"/>
                </a:lnTo>
                <a:cubicBezTo>
                  <a:pt x="1826446" y="4229241"/>
                  <a:pt x="1830805" y="4230304"/>
                  <a:pt x="1834195" y="4230836"/>
                </a:cubicBezTo>
                <a:lnTo>
                  <a:pt x="1838554" y="4231899"/>
                </a:lnTo>
                <a:cubicBezTo>
                  <a:pt x="1840007" y="4232431"/>
                  <a:pt x="1840492" y="4232431"/>
                  <a:pt x="1841945" y="4232431"/>
                </a:cubicBezTo>
                <a:cubicBezTo>
                  <a:pt x="1847757" y="4232431"/>
                  <a:pt x="1853569" y="4228177"/>
                  <a:pt x="1855022" y="4221797"/>
                </a:cubicBezTo>
                <a:lnTo>
                  <a:pt x="1859381" y="4205845"/>
                </a:lnTo>
                <a:cubicBezTo>
                  <a:pt x="1860350" y="4202123"/>
                  <a:pt x="1859866" y="4198402"/>
                  <a:pt x="1857928" y="4195211"/>
                </a:cubicBezTo>
                <a:cubicBezTo>
                  <a:pt x="1855991" y="4192021"/>
                  <a:pt x="1853085" y="4189894"/>
                  <a:pt x="1849210" y="4189362"/>
                </a:cubicBezTo>
                <a:lnTo>
                  <a:pt x="1844366" y="4187768"/>
                </a:lnTo>
                <a:cubicBezTo>
                  <a:pt x="1841460" y="4187235"/>
                  <a:pt x="1837586" y="4186704"/>
                  <a:pt x="1832742" y="4185108"/>
                </a:cubicBezTo>
                <a:lnTo>
                  <a:pt x="1757184" y="4163308"/>
                </a:lnTo>
                <a:cubicBezTo>
                  <a:pt x="1747497" y="4160649"/>
                  <a:pt x="1741685" y="4158523"/>
                  <a:pt x="1741201" y="4158523"/>
                </a:cubicBezTo>
                <a:close/>
                <a:moveTo>
                  <a:pt x="1484256" y="4061086"/>
                </a:moveTo>
                <a:cubicBezTo>
                  <a:pt x="1480987" y="4062283"/>
                  <a:pt x="1478202" y="4064676"/>
                  <a:pt x="1476749" y="4068131"/>
                </a:cubicBezTo>
                <a:lnTo>
                  <a:pt x="1469484" y="4083019"/>
                </a:lnTo>
                <a:cubicBezTo>
                  <a:pt x="1468031" y="4086741"/>
                  <a:pt x="1468031" y="4090463"/>
                  <a:pt x="1468999" y="4093653"/>
                </a:cubicBezTo>
                <a:cubicBezTo>
                  <a:pt x="1469968" y="4097375"/>
                  <a:pt x="1472874" y="4100566"/>
                  <a:pt x="1476265" y="4101629"/>
                </a:cubicBezTo>
                <a:lnTo>
                  <a:pt x="1535839" y="4128747"/>
                </a:lnTo>
                <a:cubicBezTo>
                  <a:pt x="1546495" y="4133532"/>
                  <a:pt x="1557150" y="4138317"/>
                  <a:pt x="1565384" y="4141508"/>
                </a:cubicBezTo>
                <a:lnTo>
                  <a:pt x="1581852" y="4147888"/>
                </a:lnTo>
                <a:cubicBezTo>
                  <a:pt x="1583789" y="4148421"/>
                  <a:pt x="1585726" y="4148952"/>
                  <a:pt x="1587180" y="4148952"/>
                </a:cubicBezTo>
                <a:cubicBezTo>
                  <a:pt x="1592992" y="4148952"/>
                  <a:pt x="1598319" y="4145230"/>
                  <a:pt x="1600257" y="4139913"/>
                </a:cubicBezTo>
                <a:lnTo>
                  <a:pt x="1606553" y="4125025"/>
                </a:lnTo>
                <a:cubicBezTo>
                  <a:pt x="1607522" y="4121303"/>
                  <a:pt x="1607522" y="4117581"/>
                  <a:pt x="1606069" y="4113859"/>
                </a:cubicBezTo>
                <a:cubicBezTo>
                  <a:pt x="1604616" y="4110668"/>
                  <a:pt x="1601710" y="4108010"/>
                  <a:pt x="1598319" y="4106946"/>
                </a:cubicBezTo>
                <a:lnTo>
                  <a:pt x="1581367" y="4100034"/>
                </a:lnTo>
                <a:cubicBezTo>
                  <a:pt x="1573618" y="4097375"/>
                  <a:pt x="1563447" y="4092590"/>
                  <a:pt x="1553275" y="4088336"/>
                </a:cubicBezTo>
                <a:lnTo>
                  <a:pt x="1494670" y="4061220"/>
                </a:lnTo>
                <a:cubicBezTo>
                  <a:pt x="1491279" y="4059890"/>
                  <a:pt x="1487526" y="4059890"/>
                  <a:pt x="1484256" y="4061086"/>
                </a:cubicBezTo>
                <a:close/>
                <a:moveTo>
                  <a:pt x="4263183" y="3968701"/>
                </a:moveTo>
                <a:cubicBezTo>
                  <a:pt x="4255434" y="3968701"/>
                  <a:pt x="4249622" y="3975081"/>
                  <a:pt x="4249622" y="3982525"/>
                </a:cubicBezTo>
                <a:lnTo>
                  <a:pt x="4249622" y="4097375"/>
                </a:lnTo>
                <a:cubicBezTo>
                  <a:pt x="4249622" y="4100566"/>
                  <a:pt x="4251075" y="4104288"/>
                  <a:pt x="4253496" y="4106946"/>
                </a:cubicBezTo>
                <a:cubicBezTo>
                  <a:pt x="4255918" y="4109605"/>
                  <a:pt x="4259309" y="4110668"/>
                  <a:pt x="4263183" y="4110668"/>
                </a:cubicBezTo>
                <a:lnTo>
                  <a:pt x="4280135" y="4110668"/>
                </a:lnTo>
                <a:cubicBezTo>
                  <a:pt x="4287401" y="4110668"/>
                  <a:pt x="4293697" y="4104820"/>
                  <a:pt x="4293697" y="4097375"/>
                </a:cubicBezTo>
                <a:lnTo>
                  <a:pt x="4293697" y="3982525"/>
                </a:lnTo>
                <a:cubicBezTo>
                  <a:pt x="4293697" y="3979335"/>
                  <a:pt x="4292244" y="3975614"/>
                  <a:pt x="4289338" y="3972955"/>
                </a:cubicBezTo>
                <a:cubicBezTo>
                  <a:pt x="4287401" y="3970296"/>
                  <a:pt x="4283526" y="3968701"/>
                  <a:pt x="4280135" y="3968701"/>
                </a:cubicBezTo>
                <a:close/>
                <a:moveTo>
                  <a:pt x="1265090" y="3932013"/>
                </a:moveTo>
                <a:cubicBezTo>
                  <a:pt x="1258794" y="3927759"/>
                  <a:pt x="1250076" y="3929354"/>
                  <a:pt x="1246201" y="3935734"/>
                </a:cubicBezTo>
                <a:lnTo>
                  <a:pt x="1236998" y="3949559"/>
                </a:lnTo>
                <a:cubicBezTo>
                  <a:pt x="1235061" y="3952749"/>
                  <a:pt x="1234092" y="3956471"/>
                  <a:pt x="1235061" y="3960193"/>
                </a:cubicBezTo>
                <a:cubicBezTo>
                  <a:pt x="1236030" y="3963383"/>
                  <a:pt x="1237967" y="3966574"/>
                  <a:pt x="1241357" y="3968701"/>
                </a:cubicBezTo>
                <a:lnTo>
                  <a:pt x="1289307" y="4000072"/>
                </a:lnTo>
                <a:cubicBezTo>
                  <a:pt x="1297541" y="4005389"/>
                  <a:pt x="1305775" y="4010174"/>
                  <a:pt x="1313525" y="4014428"/>
                </a:cubicBezTo>
                <a:cubicBezTo>
                  <a:pt x="1317399" y="4016556"/>
                  <a:pt x="1320790" y="4018150"/>
                  <a:pt x="1324180" y="4020278"/>
                </a:cubicBezTo>
                <a:lnTo>
                  <a:pt x="1339679" y="4029316"/>
                </a:lnTo>
                <a:cubicBezTo>
                  <a:pt x="1342101" y="4030379"/>
                  <a:pt x="1344039" y="4030912"/>
                  <a:pt x="1346460" y="4030912"/>
                </a:cubicBezTo>
                <a:cubicBezTo>
                  <a:pt x="1347913" y="4030912"/>
                  <a:pt x="1348882" y="4030912"/>
                  <a:pt x="1350335" y="4030379"/>
                </a:cubicBezTo>
                <a:cubicBezTo>
                  <a:pt x="1353725" y="4029848"/>
                  <a:pt x="1356631" y="4027189"/>
                  <a:pt x="1358569" y="4023999"/>
                </a:cubicBezTo>
                <a:lnTo>
                  <a:pt x="1366803" y="4009643"/>
                </a:lnTo>
                <a:cubicBezTo>
                  <a:pt x="1368740" y="4006984"/>
                  <a:pt x="1369224" y="4003263"/>
                  <a:pt x="1367771" y="3999008"/>
                </a:cubicBezTo>
                <a:cubicBezTo>
                  <a:pt x="1366803" y="3995818"/>
                  <a:pt x="1364865" y="3992628"/>
                  <a:pt x="1361475" y="3991033"/>
                </a:cubicBezTo>
                <a:lnTo>
                  <a:pt x="1346460" y="3981993"/>
                </a:lnTo>
                <a:cubicBezTo>
                  <a:pt x="1343070" y="3980398"/>
                  <a:pt x="1339195" y="3978272"/>
                  <a:pt x="1335320" y="3976145"/>
                </a:cubicBezTo>
                <a:cubicBezTo>
                  <a:pt x="1328539" y="3971891"/>
                  <a:pt x="1320790" y="3967638"/>
                  <a:pt x="1313040" y="3962321"/>
                </a:cubicBezTo>
                <a:close/>
                <a:moveTo>
                  <a:pt x="1054885" y="3771435"/>
                </a:moveTo>
                <a:cubicBezTo>
                  <a:pt x="1049073" y="3766649"/>
                  <a:pt x="1040355" y="3767182"/>
                  <a:pt x="1035511" y="3773030"/>
                </a:cubicBezTo>
                <a:lnTo>
                  <a:pt x="1024855" y="3785792"/>
                </a:lnTo>
                <a:cubicBezTo>
                  <a:pt x="1021949" y="3788450"/>
                  <a:pt x="1020981" y="3791640"/>
                  <a:pt x="1020981" y="3795362"/>
                </a:cubicBezTo>
                <a:cubicBezTo>
                  <a:pt x="1021465" y="3799615"/>
                  <a:pt x="1022918" y="3802806"/>
                  <a:pt x="1025824" y="3805465"/>
                </a:cubicBezTo>
                <a:lnTo>
                  <a:pt x="1069900" y="3843216"/>
                </a:lnTo>
                <a:lnTo>
                  <a:pt x="1115428" y="3878841"/>
                </a:lnTo>
                <a:cubicBezTo>
                  <a:pt x="1117365" y="3880436"/>
                  <a:pt x="1120271" y="3882032"/>
                  <a:pt x="1123662" y="3882032"/>
                </a:cubicBezTo>
                <a:cubicBezTo>
                  <a:pt x="1124146" y="3882032"/>
                  <a:pt x="1124630" y="3882032"/>
                  <a:pt x="1125599" y="3882032"/>
                </a:cubicBezTo>
                <a:cubicBezTo>
                  <a:pt x="1128990" y="3880968"/>
                  <a:pt x="1132380" y="3879373"/>
                  <a:pt x="1134802" y="3876715"/>
                </a:cubicBezTo>
                <a:lnTo>
                  <a:pt x="1144973" y="3863421"/>
                </a:lnTo>
                <a:cubicBezTo>
                  <a:pt x="1149816" y="3857572"/>
                  <a:pt x="1148848" y="3849066"/>
                  <a:pt x="1142551" y="3843748"/>
                </a:cubicBezTo>
                <a:lnTo>
                  <a:pt x="1097991" y="3809186"/>
                </a:lnTo>
                <a:close/>
                <a:moveTo>
                  <a:pt x="4263668" y="3701780"/>
                </a:moveTo>
                <a:cubicBezTo>
                  <a:pt x="4255918" y="3701780"/>
                  <a:pt x="4249622" y="3708161"/>
                  <a:pt x="4249622" y="3715605"/>
                </a:cubicBezTo>
                <a:lnTo>
                  <a:pt x="4249622" y="3829923"/>
                </a:lnTo>
                <a:cubicBezTo>
                  <a:pt x="4249622" y="3837899"/>
                  <a:pt x="4255918" y="3843748"/>
                  <a:pt x="4263668" y="3843748"/>
                </a:cubicBezTo>
                <a:lnTo>
                  <a:pt x="4280135" y="3843748"/>
                </a:lnTo>
                <a:cubicBezTo>
                  <a:pt x="4283526" y="3843748"/>
                  <a:pt x="4287401" y="3842153"/>
                  <a:pt x="4289822" y="3839494"/>
                </a:cubicBezTo>
                <a:cubicBezTo>
                  <a:pt x="4292244" y="3837367"/>
                  <a:pt x="4294181" y="3833645"/>
                  <a:pt x="4294181" y="3829923"/>
                </a:cubicBezTo>
                <a:lnTo>
                  <a:pt x="4294181" y="3715605"/>
                </a:lnTo>
                <a:cubicBezTo>
                  <a:pt x="4294181" y="3711883"/>
                  <a:pt x="4292244" y="3708692"/>
                  <a:pt x="4289822" y="3706034"/>
                </a:cubicBezTo>
                <a:cubicBezTo>
                  <a:pt x="4287401" y="3703375"/>
                  <a:pt x="4284010" y="3701780"/>
                  <a:pt x="4280135" y="3701780"/>
                </a:cubicBezTo>
                <a:close/>
                <a:moveTo>
                  <a:pt x="865990" y="3588525"/>
                </a:moveTo>
                <a:cubicBezTo>
                  <a:pt x="862116" y="3588525"/>
                  <a:pt x="858241" y="3589588"/>
                  <a:pt x="855819" y="3591715"/>
                </a:cubicBezTo>
                <a:lnTo>
                  <a:pt x="843711" y="3602881"/>
                </a:lnTo>
                <a:cubicBezTo>
                  <a:pt x="837898" y="3608198"/>
                  <a:pt x="837414" y="3616706"/>
                  <a:pt x="842258" y="3622555"/>
                </a:cubicBezTo>
                <a:lnTo>
                  <a:pt x="874709" y="3658179"/>
                </a:lnTo>
                <a:cubicBezTo>
                  <a:pt x="875193" y="3658711"/>
                  <a:pt x="875193" y="3658711"/>
                  <a:pt x="875193" y="3659244"/>
                </a:cubicBezTo>
                <a:lnTo>
                  <a:pt x="880036" y="3664028"/>
                </a:lnTo>
                <a:lnTo>
                  <a:pt x="880521" y="3664561"/>
                </a:lnTo>
                <a:lnTo>
                  <a:pt x="914425" y="3699653"/>
                </a:lnTo>
                <a:cubicBezTo>
                  <a:pt x="916362" y="3702844"/>
                  <a:pt x="920237" y="3703908"/>
                  <a:pt x="923627" y="3703908"/>
                </a:cubicBezTo>
                <a:cubicBezTo>
                  <a:pt x="923627" y="3703908"/>
                  <a:pt x="924112" y="3703908"/>
                  <a:pt x="924112" y="3703908"/>
                </a:cubicBezTo>
                <a:cubicBezTo>
                  <a:pt x="927502" y="3703908"/>
                  <a:pt x="930893" y="3702844"/>
                  <a:pt x="933799" y="3700186"/>
                </a:cubicBezTo>
                <a:lnTo>
                  <a:pt x="945423" y="3688487"/>
                </a:lnTo>
                <a:cubicBezTo>
                  <a:pt x="950751" y="3682638"/>
                  <a:pt x="951235" y="3674131"/>
                  <a:pt x="945907" y="3668814"/>
                </a:cubicBezTo>
                <a:lnTo>
                  <a:pt x="912003" y="3633189"/>
                </a:lnTo>
                <a:lnTo>
                  <a:pt x="875677" y="3593311"/>
                </a:lnTo>
                <a:cubicBezTo>
                  <a:pt x="872771" y="3590652"/>
                  <a:pt x="869865" y="3588525"/>
                  <a:pt x="865990" y="3588525"/>
                </a:cubicBezTo>
                <a:close/>
                <a:moveTo>
                  <a:pt x="4264152" y="3434859"/>
                </a:moveTo>
                <a:cubicBezTo>
                  <a:pt x="4256402" y="3434859"/>
                  <a:pt x="4250590" y="3440708"/>
                  <a:pt x="4250590" y="3448684"/>
                </a:cubicBezTo>
                <a:lnTo>
                  <a:pt x="4250590" y="3563003"/>
                </a:lnTo>
                <a:cubicBezTo>
                  <a:pt x="4250590" y="3570447"/>
                  <a:pt x="4256402" y="3576827"/>
                  <a:pt x="4264152" y="3576827"/>
                </a:cubicBezTo>
                <a:lnTo>
                  <a:pt x="4280620" y="3576827"/>
                </a:lnTo>
                <a:cubicBezTo>
                  <a:pt x="4284010" y="3576827"/>
                  <a:pt x="4287401" y="3575232"/>
                  <a:pt x="4290307" y="3572573"/>
                </a:cubicBezTo>
                <a:cubicBezTo>
                  <a:pt x="4292728" y="3570447"/>
                  <a:pt x="4294181" y="3566725"/>
                  <a:pt x="4294181" y="3563003"/>
                </a:cubicBezTo>
                <a:lnTo>
                  <a:pt x="4294666" y="3448684"/>
                </a:lnTo>
                <a:cubicBezTo>
                  <a:pt x="4294666" y="3444962"/>
                  <a:pt x="4293213" y="3441772"/>
                  <a:pt x="4290307" y="3439114"/>
                </a:cubicBezTo>
                <a:cubicBezTo>
                  <a:pt x="4287885" y="3436455"/>
                  <a:pt x="4284494" y="3434859"/>
                  <a:pt x="4280620" y="3434859"/>
                </a:cubicBezTo>
                <a:close/>
                <a:moveTo>
                  <a:pt x="706641" y="3377966"/>
                </a:moveTo>
                <a:cubicBezTo>
                  <a:pt x="702766" y="3377434"/>
                  <a:pt x="699376" y="3377966"/>
                  <a:pt x="695985" y="3380093"/>
                </a:cubicBezTo>
                <a:lnTo>
                  <a:pt x="682424" y="3389132"/>
                </a:lnTo>
                <a:cubicBezTo>
                  <a:pt x="676127" y="3393386"/>
                  <a:pt x="674190" y="3401361"/>
                  <a:pt x="678065" y="3407742"/>
                </a:cubicBezTo>
                <a:cubicBezTo>
                  <a:pt x="678065" y="3407742"/>
                  <a:pt x="681940" y="3414123"/>
                  <a:pt x="688236" y="3423693"/>
                </a:cubicBezTo>
                <a:lnTo>
                  <a:pt x="733764" y="3488031"/>
                </a:lnTo>
                <a:cubicBezTo>
                  <a:pt x="740545" y="3497071"/>
                  <a:pt x="744904" y="3502919"/>
                  <a:pt x="744904" y="3502919"/>
                </a:cubicBezTo>
                <a:cubicBezTo>
                  <a:pt x="747810" y="3506641"/>
                  <a:pt x="751685" y="3508236"/>
                  <a:pt x="756044" y="3508236"/>
                </a:cubicBezTo>
                <a:cubicBezTo>
                  <a:pt x="758950" y="3508236"/>
                  <a:pt x="761372" y="3507173"/>
                  <a:pt x="763794" y="3505577"/>
                </a:cubicBezTo>
                <a:lnTo>
                  <a:pt x="777355" y="3495475"/>
                </a:lnTo>
                <a:cubicBezTo>
                  <a:pt x="780261" y="3493348"/>
                  <a:pt x="782199" y="3490158"/>
                  <a:pt x="782683" y="3486967"/>
                </a:cubicBezTo>
                <a:cubicBezTo>
                  <a:pt x="783167" y="3483245"/>
                  <a:pt x="782199" y="3478992"/>
                  <a:pt x="779777" y="3476333"/>
                </a:cubicBezTo>
                <a:cubicBezTo>
                  <a:pt x="779777" y="3475801"/>
                  <a:pt x="775902" y="3470484"/>
                  <a:pt x="770090" y="3462509"/>
                </a:cubicBezTo>
                <a:lnTo>
                  <a:pt x="724562" y="3398703"/>
                </a:lnTo>
                <a:cubicBezTo>
                  <a:pt x="718750" y="3390195"/>
                  <a:pt x="715359" y="3384878"/>
                  <a:pt x="715359" y="3384347"/>
                </a:cubicBezTo>
                <a:cubicBezTo>
                  <a:pt x="712937" y="3381157"/>
                  <a:pt x="710032" y="3379029"/>
                  <a:pt x="706641" y="3377966"/>
                </a:cubicBezTo>
                <a:close/>
                <a:moveTo>
                  <a:pt x="4264152" y="3167939"/>
                </a:moveTo>
                <a:cubicBezTo>
                  <a:pt x="4259793" y="3167408"/>
                  <a:pt x="4257371" y="3169002"/>
                  <a:pt x="4254465" y="3171661"/>
                </a:cubicBezTo>
                <a:cubicBezTo>
                  <a:pt x="4252043" y="3174319"/>
                  <a:pt x="4250590" y="3177510"/>
                  <a:pt x="4250590" y="3181232"/>
                </a:cubicBezTo>
                <a:lnTo>
                  <a:pt x="4250590" y="3296082"/>
                </a:lnTo>
                <a:cubicBezTo>
                  <a:pt x="4250590" y="3303526"/>
                  <a:pt x="4256402" y="3309907"/>
                  <a:pt x="4264152" y="3309907"/>
                </a:cubicBezTo>
                <a:lnTo>
                  <a:pt x="4280620" y="3309907"/>
                </a:lnTo>
                <a:cubicBezTo>
                  <a:pt x="4284494" y="3309907"/>
                  <a:pt x="4287885" y="3308311"/>
                  <a:pt x="4290307" y="3305653"/>
                </a:cubicBezTo>
                <a:cubicBezTo>
                  <a:pt x="4293213" y="3303526"/>
                  <a:pt x="4294666" y="3299804"/>
                  <a:pt x="4294666" y="3296082"/>
                </a:cubicBezTo>
                <a:lnTo>
                  <a:pt x="4294666" y="3181232"/>
                </a:lnTo>
                <a:cubicBezTo>
                  <a:pt x="4294666" y="3173788"/>
                  <a:pt x="4288369" y="3167939"/>
                  <a:pt x="4280620" y="3167939"/>
                </a:cubicBezTo>
                <a:close/>
                <a:moveTo>
                  <a:pt x="565212" y="3148265"/>
                </a:moveTo>
                <a:lnTo>
                  <a:pt x="550198" y="3155710"/>
                </a:lnTo>
                <a:cubicBezTo>
                  <a:pt x="547292" y="3157305"/>
                  <a:pt x="544385" y="3159963"/>
                  <a:pt x="543417" y="3163686"/>
                </a:cubicBezTo>
                <a:cubicBezTo>
                  <a:pt x="542448" y="3167408"/>
                  <a:pt x="542448" y="3171129"/>
                  <a:pt x="544385" y="3174319"/>
                </a:cubicBezTo>
                <a:lnTo>
                  <a:pt x="577321" y="3239189"/>
                </a:lnTo>
                <a:cubicBezTo>
                  <a:pt x="581680" y="3247164"/>
                  <a:pt x="585555" y="3254609"/>
                  <a:pt x="588945" y="3260990"/>
                </a:cubicBezTo>
                <a:lnTo>
                  <a:pt x="598148" y="3276941"/>
                </a:lnTo>
                <a:cubicBezTo>
                  <a:pt x="600570" y="3281194"/>
                  <a:pt x="605413" y="3283853"/>
                  <a:pt x="610257" y="3283853"/>
                </a:cubicBezTo>
                <a:cubicBezTo>
                  <a:pt x="612194" y="3283853"/>
                  <a:pt x="614615" y="3283321"/>
                  <a:pt x="616553" y="3281726"/>
                </a:cubicBezTo>
                <a:lnTo>
                  <a:pt x="631083" y="3273750"/>
                </a:lnTo>
                <a:cubicBezTo>
                  <a:pt x="634474" y="3272155"/>
                  <a:pt x="636895" y="3268965"/>
                  <a:pt x="637864" y="3265243"/>
                </a:cubicBezTo>
                <a:cubicBezTo>
                  <a:pt x="638833" y="3262052"/>
                  <a:pt x="638349" y="3257799"/>
                  <a:pt x="636411" y="3255140"/>
                </a:cubicBezTo>
                <a:lnTo>
                  <a:pt x="627693" y="3239720"/>
                </a:lnTo>
                <a:cubicBezTo>
                  <a:pt x="624303" y="3233871"/>
                  <a:pt x="620428" y="3226427"/>
                  <a:pt x="616069" y="3217920"/>
                </a:cubicBezTo>
                <a:lnTo>
                  <a:pt x="583618" y="3154646"/>
                </a:lnTo>
                <a:cubicBezTo>
                  <a:pt x="580227" y="3147734"/>
                  <a:pt x="571993" y="3145076"/>
                  <a:pt x="565212" y="3148265"/>
                </a:cubicBezTo>
                <a:close/>
                <a:moveTo>
                  <a:pt x="4264636" y="2900487"/>
                </a:moveTo>
                <a:cubicBezTo>
                  <a:pt x="4260762" y="2900487"/>
                  <a:pt x="4257371" y="2902082"/>
                  <a:pt x="4254949" y="2904740"/>
                </a:cubicBezTo>
                <a:cubicBezTo>
                  <a:pt x="4252043" y="2907399"/>
                  <a:pt x="4250590" y="2910589"/>
                  <a:pt x="4250590" y="2914312"/>
                </a:cubicBezTo>
                <a:lnTo>
                  <a:pt x="4250590" y="3029162"/>
                </a:lnTo>
                <a:cubicBezTo>
                  <a:pt x="4250590" y="3036605"/>
                  <a:pt x="4256887" y="3042454"/>
                  <a:pt x="4264636" y="3042454"/>
                </a:cubicBezTo>
                <a:lnTo>
                  <a:pt x="4281104" y="3042454"/>
                </a:lnTo>
                <a:cubicBezTo>
                  <a:pt x="4284494" y="3042454"/>
                  <a:pt x="4287885" y="3041391"/>
                  <a:pt x="4290791" y="3038732"/>
                </a:cubicBezTo>
                <a:cubicBezTo>
                  <a:pt x="4293213" y="3036074"/>
                  <a:pt x="4294666" y="3032883"/>
                  <a:pt x="4294666" y="3029162"/>
                </a:cubicBezTo>
                <a:lnTo>
                  <a:pt x="4294666" y="2914312"/>
                </a:lnTo>
                <a:cubicBezTo>
                  <a:pt x="4294666" y="2906867"/>
                  <a:pt x="4288854" y="2900487"/>
                  <a:pt x="4281104" y="2900487"/>
                </a:cubicBezTo>
                <a:close/>
                <a:moveTo>
                  <a:pt x="469312" y="2900487"/>
                </a:moveTo>
                <a:lnTo>
                  <a:pt x="453813" y="2905273"/>
                </a:lnTo>
                <a:cubicBezTo>
                  <a:pt x="450423" y="2906335"/>
                  <a:pt x="447517" y="2908995"/>
                  <a:pt x="445579" y="2912184"/>
                </a:cubicBezTo>
                <a:cubicBezTo>
                  <a:pt x="443642" y="2915375"/>
                  <a:pt x="443642" y="2919629"/>
                  <a:pt x="444611" y="2922819"/>
                </a:cubicBezTo>
                <a:lnTo>
                  <a:pt x="463016" y="2977053"/>
                </a:lnTo>
                <a:cubicBezTo>
                  <a:pt x="467375" y="2991410"/>
                  <a:pt x="472703" y="3005234"/>
                  <a:pt x="476577" y="3015337"/>
                </a:cubicBezTo>
                <a:lnTo>
                  <a:pt x="483358" y="3031821"/>
                </a:lnTo>
                <a:cubicBezTo>
                  <a:pt x="485780" y="3037669"/>
                  <a:pt x="490623" y="3040860"/>
                  <a:pt x="496436" y="3040860"/>
                </a:cubicBezTo>
                <a:cubicBezTo>
                  <a:pt x="498373" y="3040860"/>
                  <a:pt x="499826" y="3040327"/>
                  <a:pt x="501279" y="3039796"/>
                </a:cubicBezTo>
                <a:lnTo>
                  <a:pt x="516778" y="3033947"/>
                </a:lnTo>
                <a:cubicBezTo>
                  <a:pt x="520168" y="3032883"/>
                  <a:pt x="523075" y="3030226"/>
                  <a:pt x="524528" y="3026504"/>
                </a:cubicBezTo>
                <a:cubicBezTo>
                  <a:pt x="525981" y="3023313"/>
                  <a:pt x="525981" y="3019591"/>
                  <a:pt x="524528" y="3015869"/>
                </a:cubicBezTo>
                <a:lnTo>
                  <a:pt x="518231" y="2999385"/>
                </a:lnTo>
                <a:cubicBezTo>
                  <a:pt x="513872" y="2989283"/>
                  <a:pt x="509028" y="2976522"/>
                  <a:pt x="504669" y="2963230"/>
                </a:cubicBezTo>
                <a:lnTo>
                  <a:pt x="486748" y="2908995"/>
                </a:lnTo>
                <a:cubicBezTo>
                  <a:pt x="484327" y="2902082"/>
                  <a:pt x="477062" y="2897828"/>
                  <a:pt x="469312" y="2900487"/>
                </a:cubicBezTo>
                <a:close/>
                <a:moveTo>
                  <a:pt x="408285" y="2642073"/>
                </a:moveTo>
                <a:lnTo>
                  <a:pt x="391817" y="2644732"/>
                </a:lnTo>
                <a:cubicBezTo>
                  <a:pt x="387942" y="2645264"/>
                  <a:pt x="384552" y="2647391"/>
                  <a:pt x="382614" y="2650582"/>
                </a:cubicBezTo>
                <a:cubicBezTo>
                  <a:pt x="380677" y="2653771"/>
                  <a:pt x="379709" y="2657493"/>
                  <a:pt x="380193" y="2660683"/>
                </a:cubicBezTo>
                <a:lnTo>
                  <a:pt x="390848" y="2718109"/>
                </a:lnTo>
                <a:lnTo>
                  <a:pt x="403441" y="2773939"/>
                </a:lnTo>
                <a:cubicBezTo>
                  <a:pt x="404410" y="2778192"/>
                  <a:pt x="406347" y="2780851"/>
                  <a:pt x="409738" y="2782978"/>
                </a:cubicBezTo>
                <a:cubicBezTo>
                  <a:pt x="412160" y="2784573"/>
                  <a:pt x="414097" y="2785105"/>
                  <a:pt x="417003" y="2785105"/>
                </a:cubicBezTo>
                <a:cubicBezTo>
                  <a:pt x="417972" y="2785105"/>
                  <a:pt x="418940" y="2785105"/>
                  <a:pt x="419909" y="2784573"/>
                </a:cubicBezTo>
                <a:lnTo>
                  <a:pt x="436377" y="2780851"/>
                </a:lnTo>
                <a:cubicBezTo>
                  <a:pt x="443642" y="2779256"/>
                  <a:pt x="448001" y="2771812"/>
                  <a:pt x="447032" y="2763836"/>
                </a:cubicBezTo>
                <a:lnTo>
                  <a:pt x="434439" y="2709069"/>
                </a:lnTo>
                <a:lnTo>
                  <a:pt x="424268" y="2652708"/>
                </a:lnTo>
                <a:cubicBezTo>
                  <a:pt x="422815" y="2645795"/>
                  <a:pt x="415550" y="2640478"/>
                  <a:pt x="408285" y="2642073"/>
                </a:cubicBezTo>
                <a:close/>
                <a:moveTo>
                  <a:pt x="4264636" y="2633566"/>
                </a:moveTo>
                <a:cubicBezTo>
                  <a:pt x="4257371" y="2633566"/>
                  <a:pt x="4251075" y="2639947"/>
                  <a:pt x="4251075" y="2647391"/>
                </a:cubicBezTo>
                <a:lnTo>
                  <a:pt x="4251075" y="2761709"/>
                </a:lnTo>
                <a:cubicBezTo>
                  <a:pt x="4251075" y="2769685"/>
                  <a:pt x="4257371" y="2775534"/>
                  <a:pt x="4264636" y="2775534"/>
                </a:cubicBezTo>
                <a:lnTo>
                  <a:pt x="4281588" y="2775534"/>
                </a:lnTo>
                <a:cubicBezTo>
                  <a:pt x="4284979" y="2775534"/>
                  <a:pt x="4288369" y="2773939"/>
                  <a:pt x="4290791" y="2771812"/>
                </a:cubicBezTo>
                <a:cubicBezTo>
                  <a:pt x="4293697" y="2769153"/>
                  <a:pt x="4295150" y="2765963"/>
                  <a:pt x="4295150" y="2761709"/>
                </a:cubicBezTo>
                <a:lnTo>
                  <a:pt x="4294666" y="2647391"/>
                </a:lnTo>
                <a:cubicBezTo>
                  <a:pt x="4294666" y="2643669"/>
                  <a:pt x="4293213" y="2640478"/>
                  <a:pt x="4290791" y="2637820"/>
                </a:cubicBezTo>
                <a:cubicBezTo>
                  <a:pt x="4288369" y="2635161"/>
                  <a:pt x="4284979" y="2633566"/>
                  <a:pt x="4281104" y="2633566"/>
                </a:cubicBezTo>
                <a:close/>
                <a:moveTo>
                  <a:pt x="382130" y="2377812"/>
                </a:moveTo>
                <a:lnTo>
                  <a:pt x="365663" y="2378343"/>
                </a:lnTo>
                <a:cubicBezTo>
                  <a:pt x="357913" y="2378875"/>
                  <a:pt x="352101" y="2384724"/>
                  <a:pt x="352101" y="2392168"/>
                </a:cubicBezTo>
                <a:cubicBezTo>
                  <a:pt x="352101" y="2393763"/>
                  <a:pt x="352585" y="2421944"/>
                  <a:pt x="355007" y="2450656"/>
                </a:cubicBezTo>
                <a:lnTo>
                  <a:pt x="359366" y="2507550"/>
                </a:lnTo>
                <a:cubicBezTo>
                  <a:pt x="359850" y="2511803"/>
                  <a:pt x="361303" y="2514994"/>
                  <a:pt x="364209" y="2517652"/>
                </a:cubicBezTo>
                <a:cubicBezTo>
                  <a:pt x="366631" y="2519248"/>
                  <a:pt x="370021" y="2520843"/>
                  <a:pt x="372928" y="2520843"/>
                </a:cubicBezTo>
                <a:cubicBezTo>
                  <a:pt x="373896" y="2520843"/>
                  <a:pt x="373896" y="2520843"/>
                  <a:pt x="374865" y="2520843"/>
                </a:cubicBezTo>
                <a:lnTo>
                  <a:pt x="391333" y="2519248"/>
                </a:lnTo>
                <a:cubicBezTo>
                  <a:pt x="398598" y="2518184"/>
                  <a:pt x="404410" y="2511803"/>
                  <a:pt x="403926" y="2504360"/>
                </a:cubicBezTo>
                <a:lnTo>
                  <a:pt x="399566" y="2447466"/>
                </a:lnTo>
                <a:cubicBezTo>
                  <a:pt x="396661" y="2419817"/>
                  <a:pt x="396661" y="2391636"/>
                  <a:pt x="396661" y="2391636"/>
                </a:cubicBezTo>
                <a:cubicBezTo>
                  <a:pt x="396661" y="2387914"/>
                  <a:pt x="394723" y="2384192"/>
                  <a:pt x="392301" y="2381534"/>
                </a:cubicBezTo>
                <a:cubicBezTo>
                  <a:pt x="389395" y="2378875"/>
                  <a:pt x="385521" y="2377280"/>
                  <a:pt x="382130" y="2377812"/>
                </a:cubicBezTo>
                <a:close/>
                <a:moveTo>
                  <a:pt x="4265121" y="2366646"/>
                </a:moveTo>
                <a:cubicBezTo>
                  <a:pt x="4261730" y="2366646"/>
                  <a:pt x="4257855" y="2368241"/>
                  <a:pt x="4255434" y="2370899"/>
                </a:cubicBezTo>
                <a:cubicBezTo>
                  <a:pt x="4252528" y="2373026"/>
                  <a:pt x="4251075" y="2376748"/>
                  <a:pt x="4251075" y="2380470"/>
                </a:cubicBezTo>
                <a:lnTo>
                  <a:pt x="4251075" y="2494789"/>
                </a:lnTo>
                <a:cubicBezTo>
                  <a:pt x="4251075" y="2502233"/>
                  <a:pt x="4257371" y="2508613"/>
                  <a:pt x="4265121" y="2508613"/>
                </a:cubicBezTo>
                <a:lnTo>
                  <a:pt x="4281588" y="2508613"/>
                </a:lnTo>
                <a:cubicBezTo>
                  <a:pt x="4284979" y="2508613"/>
                  <a:pt x="4288854" y="2507018"/>
                  <a:pt x="4291275" y="2504360"/>
                </a:cubicBezTo>
                <a:cubicBezTo>
                  <a:pt x="4294181" y="2502233"/>
                  <a:pt x="4295634" y="2498511"/>
                  <a:pt x="4295634" y="2494789"/>
                </a:cubicBezTo>
                <a:lnTo>
                  <a:pt x="4295634" y="2380470"/>
                </a:lnTo>
                <a:cubicBezTo>
                  <a:pt x="4295634" y="2373026"/>
                  <a:pt x="4289338" y="2366646"/>
                  <a:pt x="4281588" y="2366646"/>
                </a:cubicBezTo>
                <a:close/>
                <a:moveTo>
                  <a:pt x="375349" y="2110359"/>
                </a:moveTo>
                <a:cubicBezTo>
                  <a:pt x="371475" y="2109828"/>
                  <a:pt x="368084" y="2110891"/>
                  <a:pt x="365178" y="2113549"/>
                </a:cubicBezTo>
                <a:cubicBezTo>
                  <a:pt x="362272" y="2116208"/>
                  <a:pt x="360335" y="2119398"/>
                  <a:pt x="360335" y="2123120"/>
                </a:cubicBezTo>
                <a:lnTo>
                  <a:pt x="354522" y="2195965"/>
                </a:lnTo>
                <a:cubicBezTo>
                  <a:pt x="354038" y="2205004"/>
                  <a:pt x="353069" y="2212980"/>
                  <a:pt x="353069" y="2220424"/>
                </a:cubicBezTo>
                <a:lnTo>
                  <a:pt x="352585" y="2238502"/>
                </a:lnTo>
                <a:cubicBezTo>
                  <a:pt x="352101" y="2245946"/>
                  <a:pt x="357913" y="2252327"/>
                  <a:pt x="365663" y="2252859"/>
                </a:cubicBezTo>
                <a:lnTo>
                  <a:pt x="382130" y="2253390"/>
                </a:lnTo>
                <a:cubicBezTo>
                  <a:pt x="382614" y="2253390"/>
                  <a:pt x="382614" y="2253390"/>
                  <a:pt x="382614" y="2253390"/>
                </a:cubicBezTo>
                <a:cubicBezTo>
                  <a:pt x="386005" y="2253390"/>
                  <a:pt x="389395" y="2251795"/>
                  <a:pt x="392301" y="2249668"/>
                </a:cubicBezTo>
                <a:cubicBezTo>
                  <a:pt x="394723" y="2247010"/>
                  <a:pt x="396661" y="2243820"/>
                  <a:pt x="396661" y="2240098"/>
                </a:cubicBezTo>
                <a:lnTo>
                  <a:pt x="397145" y="2222019"/>
                </a:lnTo>
                <a:cubicBezTo>
                  <a:pt x="397145" y="2215107"/>
                  <a:pt x="398114" y="2207663"/>
                  <a:pt x="398598" y="2199156"/>
                </a:cubicBezTo>
                <a:lnTo>
                  <a:pt x="403926" y="2126842"/>
                </a:lnTo>
                <a:cubicBezTo>
                  <a:pt x="404410" y="2119398"/>
                  <a:pt x="399566" y="2112486"/>
                  <a:pt x="391817" y="2111954"/>
                </a:cubicBezTo>
                <a:close/>
                <a:moveTo>
                  <a:pt x="4270448" y="2099193"/>
                </a:moveTo>
                <a:lnTo>
                  <a:pt x="4253981" y="2100788"/>
                </a:lnTo>
                <a:cubicBezTo>
                  <a:pt x="4250106" y="2101320"/>
                  <a:pt x="4246716" y="2103447"/>
                  <a:pt x="4244294" y="2106106"/>
                </a:cubicBezTo>
                <a:cubicBezTo>
                  <a:pt x="4241872" y="2109296"/>
                  <a:pt x="4240903" y="2113018"/>
                  <a:pt x="4241872" y="2116740"/>
                </a:cubicBezTo>
                <a:cubicBezTo>
                  <a:pt x="4241872" y="2117272"/>
                  <a:pt x="4242356" y="2123652"/>
                  <a:pt x="4243325" y="2135882"/>
                </a:cubicBezTo>
                <a:lnTo>
                  <a:pt x="4249137" y="2211917"/>
                </a:lnTo>
                <a:cubicBezTo>
                  <a:pt x="4249622" y="2221488"/>
                  <a:pt x="4249622" y="2228400"/>
                  <a:pt x="4249622" y="2228400"/>
                </a:cubicBezTo>
                <a:cubicBezTo>
                  <a:pt x="4249622" y="2232122"/>
                  <a:pt x="4251559" y="2235844"/>
                  <a:pt x="4253981" y="2238502"/>
                </a:cubicBezTo>
                <a:cubicBezTo>
                  <a:pt x="4256402" y="2240629"/>
                  <a:pt x="4260277" y="2242224"/>
                  <a:pt x="4263668" y="2242224"/>
                </a:cubicBezTo>
                <a:cubicBezTo>
                  <a:pt x="4263668" y="2242224"/>
                  <a:pt x="4263668" y="2242224"/>
                  <a:pt x="4264152" y="2242224"/>
                </a:cubicBezTo>
                <a:lnTo>
                  <a:pt x="4280620" y="2241161"/>
                </a:lnTo>
                <a:cubicBezTo>
                  <a:pt x="4287885" y="2241161"/>
                  <a:pt x="4293697" y="2234780"/>
                  <a:pt x="4293697" y="2227336"/>
                </a:cubicBezTo>
                <a:cubicBezTo>
                  <a:pt x="4293697" y="2227336"/>
                  <a:pt x="4293213" y="2219892"/>
                  <a:pt x="4292244" y="2208726"/>
                </a:cubicBezTo>
                <a:lnTo>
                  <a:pt x="4286432" y="2130033"/>
                </a:lnTo>
                <a:cubicBezTo>
                  <a:pt x="4285947" y="2118335"/>
                  <a:pt x="4284494" y="2110891"/>
                  <a:pt x="4284494" y="2110891"/>
                </a:cubicBezTo>
                <a:cubicBezTo>
                  <a:pt x="4283526" y="2103447"/>
                  <a:pt x="4276745" y="2098662"/>
                  <a:pt x="4270448" y="2099193"/>
                </a:cubicBezTo>
                <a:close/>
                <a:moveTo>
                  <a:pt x="422331" y="1846629"/>
                </a:moveTo>
                <a:cubicBezTo>
                  <a:pt x="418456" y="1845566"/>
                  <a:pt x="415066" y="1846097"/>
                  <a:pt x="411675" y="1848224"/>
                </a:cubicBezTo>
                <a:cubicBezTo>
                  <a:pt x="408285" y="1850351"/>
                  <a:pt x="406347" y="1853541"/>
                  <a:pt x="405379" y="1857263"/>
                </a:cubicBezTo>
                <a:lnTo>
                  <a:pt x="392786" y="1913093"/>
                </a:lnTo>
                <a:cubicBezTo>
                  <a:pt x="390364" y="1922664"/>
                  <a:pt x="388426" y="1932235"/>
                  <a:pt x="386974" y="1941274"/>
                </a:cubicBezTo>
                <a:lnTo>
                  <a:pt x="381646" y="1969987"/>
                </a:lnTo>
                <a:cubicBezTo>
                  <a:pt x="380193" y="1977431"/>
                  <a:pt x="385521" y="1984343"/>
                  <a:pt x="392786" y="1985938"/>
                </a:cubicBezTo>
                <a:lnTo>
                  <a:pt x="409254" y="1988597"/>
                </a:lnTo>
                <a:cubicBezTo>
                  <a:pt x="409738" y="1989128"/>
                  <a:pt x="410706" y="1989128"/>
                  <a:pt x="411675" y="1989128"/>
                </a:cubicBezTo>
                <a:cubicBezTo>
                  <a:pt x="418456" y="1989128"/>
                  <a:pt x="424268" y="1984343"/>
                  <a:pt x="425237" y="1977962"/>
                </a:cubicBezTo>
                <a:lnTo>
                  <a:pt x="428627" y="1960416"/>
                </a:lnTo>
                <a:cubicBezTo>
                  <a:pt x="429596" y="1956694"/>
                  <a:pt x="430080" y="1952440"/>
                  <a:pt x="431049" y="1947655"/>
                </a:cubicBezTo>
                <a:cubicBezTo>
                  <a:pt x="432018" y="1939679"/>
                  <a:pt x="433471" y="1931172"/>
                  <a:pt x="435408" y="1922664"/>
                </a:cubicBezTo>
                <a:lnTo>
                  <a:pt x="448485" y="1866834"/>
                </a:lnTo>
                <a:cubicBezTo>
                  <a:pt x="450423" y="1859390"/>
                  <a:pt x="445579" y="1851946"/>
                  <a:pt x="438314" y="1850351"/>
                </a:cubicBezTo>
                <a:close/>
                <a:moveTo>
                  <a:pt x="4223467" y="1845566"/>
                </a:moveTo>
                <a:lnTo>
                  <a:pt x="4207484" y="1849288"/>
                </a:lnTo>
                <a:cubicBezTo>
                  <a:pt x="4200218" y="1850883"/>
                  <a:pt x="4195375" y="1858327"/>
                  <a:pt x="4196828" y="1865771"/>
                </a:cubicBezTo>
                <a:lnTo>
                  <a:pt x="4209421" y="1920006"/>
                </a:lnTo>
                <a:lnTo>
                  <a:pt x="4210390" y="1924791"/>
                </a:lnTo>
                <a:cubicBezTo>
                  <a:pt x="4211358" y="1929045"/>
                  <a:pt x="4212327" y="1933830"/>
                  <a:pt x="4213296" y="1939679"/>
                </a:cubicBezTo>
                <a:lnTo>
                  <a:pt x="4218139" y="1966796"/>
                </a:lnTo>
                <a:cubicBezTo>
                  <a:pt x="4219108" y="1970518"/>
                  <a:pt x="4221045" y="1973709"/>
                  <a:pt x="4223951" y="1975836"/>
                </a:cubicBezTo>
                <a:cubicBezTo>
                  <a:pt x="4226373" y="1977431"/>
                  <a:pt x="4229279" y="1977962"/>
                  <a:pt x="4232185" y="1977962"/>
                </a:cubicBezTo>
                <a:cubicBezTo>
                  <a:pt x="4232670" y="1977962"/>
                  <a:pt x="4233638" y="1977962"/>
                  <a:pt x="4234607" y="1977962"/>
                </a:cubicBezTo>
                <a:lnTo>
                  <a:pt x="4251075" y="1974772"/>
                </a:lnTo>
                <a:cubicBezTo>
                  <a:pt x="4258824" y="1973177"/>
                  <a:pt x="4263668" y="1966265"/>
                  <a:pt x="4262215" y="1958821"/>
                </a:cubicBezTo>
                <a:lnTo>
                  <a:pt x="4257371" y="1931703"/>
                </a:lnTo>
                <a:cubicBezTo>
                  <a:pt x="4256402" y="1925323"/>
                  <a:pt x="4254949" y="1919474"/>
                  <a:pt x="4253496" y="1914688"/>
                </a:cubicBezTo>
                <a:lnTo>
                  <a:pt x="4251075" y="1903522"/>
                </a:lnTo>
                <a:lnTo>
                  <a:pt x="4240419" y="1855668"/>
                </a:lnTo>
                <a:cubicBezTo>
                  <a:pt x="4239450" y="1851946"/>
                  <a:pt x="4237029" y="1849288"/>
                  <a:pt x="4234123" y="1847161"/>
                </a:cubicBezTo>
                <a:cubicBezTo>
                  <a:pt x="4230732" y="1845034"/>
                  <a:pt x="4226857" y="1844502"/>
                  <a:pt x="4223467" y="1845566"/>
                </a:cubicBezTo>
                <a:close/>
                <a:moveTo>
                  <a:pt x="504185" y="1591938"/>
                </a:moveTo>
                <a:cubicBezTo>
                  <a:pt x="497404" y="1589279"/>
                  <a:pt x="489170" y="1592470"/>
                  <a:pt x="486264" y="1599914"/>
                </a:cubicBezTo>
                <a:lnTo>
                  <a:pt x="477546" y="1622777"/>
                </a:lnTo>
                <a:cubicBezTo>
                  <a:pt x="473671" y="1632348"/>
                  <a:pt x="469312" y="1642982"/>
                  <a:pt x="465922" y="1654148"/>
                </a:cubicBezTo>
                <a:lnTo>
                  <a:pt x="447517" y="1708915"/>
                </a:lnTo>
                <a:cubicBezTo>
                  <a:pt x="446064" y="1712105"/>
                  <a:pt x="446064" y="1715827"/>
                  <a:pt x="448001" y="1719018"/>
                </a:cubicBezTo>
                <a:cubicBezTo>
                  <a:pt x="449454" y="1722740"/>
                  <a:pt x="452360" y="1724866"/>
                  <a:pt x="456235" y="1726462"/>
                </a:cubicBezTo>
                <a:lnTo>
                  <a:pt x="471734" y="1731247"/>
                </a:lnTo>
                <a:cubicBezTo>
                  <a:pt x="473187" y="1731247"/>
                  <a:pt x="474640" y="1731779"/>
                  <a:pt x="476093" y="1731779"/>
                </a:cubicBezTo>
                <a:cubicBezTo>
                  <a:pt x="481905" y="1731779"/>
                  <a:pt x="487233" y="1728057"/>
                  <a:pt x="489170" y="1722208"/>
                </a:cubicBezTo>
                <a:lnTo>
                  <a:pt x="507575" y="1667973"/>
                </a:lnTo>
                <a:cubicBezTo>
                  <a:pt x="510966" y="1657870"/>
                  <a:pt x="514840" y="1647768"/>
                  <a:pt x="518231" y="1639260"/>
                </a:cubicBezTo>
                <a:lnTo>
                  <a:pt x="527433" y="1615865"/>
                </a:lnTo>
                <a:cubicBezTo>
                  <a:pt x="528887" y="1612143"/>
                  <a:pt x="528887" y="1608421"/>
                  <a:pt x="527433" y="1605231"/>
                </a:cubicBezTo>
                <a:cubicBezTo>
                  <a:pt x="525981" y="1602040"/>
                  <a:pt x="523075" y="1599382"/>
                  <a:pt x="519684" y="1597787"/>
                </a:cubicBezTo>
                <a:close/>
                <a:moveTo>
                  <a:pt x="4141128" y="1590343"/>
                </a:moveTo>
                <a:lnTo>
                  <a:pt x="4125629" y="1596723"/>
                </a:lnTo>
                <a:cubicBezTo>
                  <a:pt x="4118848" y="1599382"/>
                  <a:pt x="4114974" y="1607357"/>
                  <a:pt x="4117880" y="1614802"/>
                </a:cubicBezTo>
                <a:lnTo>
                  <a:pt x="4124661" y="1630753"/>
                </a:lnTo>
                <a:cubicBezTo>
                  <a:pt x="4125629" y="1634475"/>
                  <a:pt x="4127082" y="1638197"/>
                  <a:pt x="4129020" y="1642451"/>
                </a:cubicBezTo>
                <a:cubicBezTo>
                  <a:pt x="4131926" y="1649895"/>
                  <a:pt x="4135316" y="1658402"/>
                  <a:pt x="4138222" y="1667441"/>
                </a:cubicBezTo>
                <a:lnTo>
                  <a:pt x="4156143" y="1721144"/>
                </a:lnTo>
                <a:cubicBezTo>
                  <a:pt x="4158565" y="1726993"/>
                  <a:pt x="4163408" y="1730715"/>
                  <a:pt x="4169705" y="1730715"/>
                </a:cubicBezTo>
                <a:cubicBezTo>
                  <a:pt x="4171158" y="1730715"/>
                  <a:pt x="4172611" y="1730715"/>
                  <a:pt x="4174064" y="1730184"/>
                </a:cubicBezTo>
                <a:lnTo>
                  <a:pt x="4189563" y="1724866"/>
                </a:lnTo>
                <a:cubicBezTo>
                  <a:pt x="4192953" y="1723803"/>
                  <a:pt x="4195859" y="1721144"/>
                  <a:pt x="4197797" y="1717954"/>
                </a:cubicBezTo>
                <a:cubicBezTo>
                  <a:pt x="4199250" y="1714764"/>
                  <a:pt x="4199734" y="1710510"/>
                  <a:pt x="4198281" y="1707320"/>
                </a:cubicBezTo>
                <a:lnTo>
                  <a:pt x="4179876" y="1653085"/>
                </a:lnTo>
                <a:cubicBezTo>
                  <a:pt x="4176970" y="1643514"/>
                  <a:pt x="4173095" y="1634475"/>
                  <a:pt x="4170189" y="1626499"/>
                </a:cubicBezTo>
                <a:cubicBezTo>
                  <a:pt x="4168736" y="1622246"/>
                  <a:pt x="4166799" y="1618524"/>
                  <a:pt x="4165830" y="1615333"/>
                </a:cubicBezTo>
                <a:lnTo>
                  <a:pt x="4159049" y="1598318"/>
                </a:lnTo>
                <a:cubicBezTo>
                  <a:pt x="4156143" y="1590874"/>
                  <a:pt x="4148393" y="1587684"/>
                  <a:pt x="4141128" y="1590343"/>
                </a:cubicBezTo>
                <a:close/>
                <a:moveTo>
                  <a:pt x="612678" y="1363832"/>
                </a:moveTo>
                <a:cubicBezTo>
                  <a:pt x="605897" y="1360642"/>
                  <a:pt x="597663" y="1362769"/>
                  <a:pt x="593789" y="1369150"/>
                </a:cubicBezTo>
                <a:lnTo>
                  <a:pt x="573930" y="1406901"/>
                </a:lnTo>
                <a:cubicBezTo>
                  <a:pt x="573930" y="1407433"/>
                  <a:pt x="573930" y="1407433"/>
                  <a:pt x="573930" y="1407965"/>
                </a:cubicBezTo>
                <a:lnTo>
                  <a:pt x="548260" y="1457946"/>
                </a:lnTo>
                <a:cubicBezTo>
                  <a:pt x="546323" y="1461136"/>
                  <a:pt x="545839" y="1464858"/>
                  <a:pt x="547292" y="1467517"/>
                </a:cubicBezTo>
                <a:cubicBezTo>
                  <a:pt x="548745" y="1471239"/>
                  <a:pt x="551166" y="1473897"/>
                  <a:pt x="554557" y="1476024"/>
                </a:cubicBezTo>
                <a:lnTo>
                  <a:pt x="569572" y="1482936"/>
                </a:lnTo>
                <a:cubicBezTo>
                  <a:pt x="571509" y="1484000"/>
                  <a:pt x="573446" y="1484532"/>
                  <a:pt x="575384" y="1484532"/>
                </a:cubicBezTo>
                <a:cubicBezTo>
                  <a:pt x="580712" y="1484532"/>
                  <a:pt x="585555" y="1481873"/>
                  <a:pt x="587977" y="1477088"/>
                </a:cubicBezTo>
                <a:lnTo>
                  <a:pt x="608319" y="1437209"/>
                </a:lnTo>
                <a:lnTo>
                  <a:pt x="632536" y="1390950"/>
                </a:lnTo>
                <a:cubicBezTo>
                  <a:pt x="634474" y="1387760"/>
                  <a:pt x="634958" y="1384038"/>
                  <a:pt x="633989" y="1380316"/>
                </a:cubicBezTo>
                <a:cubicBezTo>
                  <a:pt x="633021" y="1376594"/>
                  <a:pt x="630599" y="1373403"/>
                  <a:pt x="627209" y="1371808"/>
                </a:cubicBezTo>
                <a:close/>
                <a:moveTo>
                  <a:pt x="4024401" y="1349476"/>
                </a:moveTo>
                <a:lnTo>
                  <a:pt x="4009871" y="1357452"/>
                </a:lnTo>
                <a:cubicBezTo>
                  <a:pt x="4006965" y="1359047"/>
                  <a:pt x="4004543" y="1362237"/>
                  <a:pt x="4003574" y="1365959"/>
                </a:cubicBezTo>
                <a:cubicBezTo>
                  <a:pt x="4002606" y="1369681"/>
                  <a:pt x="4003090" y="1373403"/>
                  <a:pt x="4005027" y="1376594"/>
                </a:cubicBezTo>
                <a:lnTo>
                  <a:pt x="4014230" y="1392013"/>
                </a:lnTo>
                <a:cubicBezTo>
                  <a:pt x="4018589" y="1399457"/>
                  <a:pt x="4022948" y="1408496"/>
                  <a:pt x="4028276" y="1418599"/>
                </a:cubicBezTo>
                <a:lnTo>
                  <a:pt x="4057821" y="1476556"/>
                </a:lnTo>
                <a:cubicBezTo>
                  <a:pt x="4059758" y="1481341"/>
                  <a:pt x="4065086" y="1484000"/>
                  <a:pt x="4069930" y="1484000"/>
                </a:cubicBezTo>
                <a:cubicBezTo>
                  <a:pt x="4071867" y="1484000"/>
                  <a:pt x="4073804" y="1483468"/>
                  <a:pt x="4076226" y="1482405"/>
                </a:cubicBezTo>
                <a:lnTo>
                  <a:pt x="4090756" y="1475492"/>
                </a:lnTo>
                <a:cubicBezTo>
                  <a:pt x="4094147" y="1473897"/>
                  <a:pt x="4096569" y="1470707"/>
                  <a:pt x="4098022" y="1467517"/>
                </a:cubicBezTo>
                <a:cubicBezTo>
                  <a:pt x="4098990" y="1463795"/>
                  <a:pt x="4098990" y="1460073"/>
                  <a:pt x="4097053" y="1456351"/>
                </a:cubicBezTo>
                <a:lnTo>
                  <a:pt x="4066539" y="1397330"/>
                </a:lnTo>
                <a:cubicBezTo>
                  <a:pt x="4061211" y="1387228"/>
                  <a:pt x="4056368" y="1377125"/>
                  <a:pt x="4052009" y="1370213"/>
                </a:cubicBezTo>
                <a:lnTo>
                  <a:pt x="4042806" y="1354793"/>
                </a:lnTo>
                <a:cubicBezTo>
                  <a:pt x="4039416" y="1347881"/>
                  <a:pt x="4031182" y="1345754"/>
                  <a:pt x="4024401" y="1349476"/>
                </a:cubicBezTo>
                <a:close/>
                <a:moveTo>
                  <a:pt x="748779" y="1137854"/>
                </a:moveTo>
                <a:cubicBezTo>
                  <a:pt x="745389" y="1138386"/>
                  <a:pt x="741998" y="1140512"/>
                  <a:pt x="739577" y="1143171"/>
                </a:cubicBezTo>
                <a:lnTo>
                  <a:pt x="706641" y="1189962"/>
                </a:lnTo>
                <a:cubicBezTo>
                  <a:pt x="689205" y="1213357"/>
                  <a:pt x="674190" y="1237284"/>
                  <a:pt x="673221" y="1238348"/>
                </a:cubicBezTo>
                <a:cubicBezTo>
                  <a:pt x="669831" y="1244197"/>
                  <a:pt x="671284" y="1252704"/>
                  <a:pt x="678065" y="1257490"/>
                </a:cubicBezTo>
                <a:lnTo>
                  <a:pt x="691626" y="1266529"/>
                </a:lnTo>
                <a:cubicBezTo>
                  <a:pt x="694048" y="1267592"/>
                  <a:pt x="696470" y="1268655"/>
                  <a:pt x="699376" y="1268655"/>
                </a:cubicBezTo>
                <a:cubicBezTo>
                  <a:pt x="699860" y="1268655"/>
                  <a:pt x="701313" y="1268655"/>
                  <a:pt x="702282" y="1268124"/>
                </a:cubicBezTo>
                <a:cubicBezTo>
                  <a:pt x="705672" y="1267592"/>
                  <a:pt x="708578" y="1265465"/>
                  <a:pt x="711000" y="1262275"/>
                </a:cubicBezTo>
                <a:cubicBezTo>
                  <a:pt x="711000" y="1261743"/>
                  <a:pt x="725531" y="1238348"/>
                  <a:pt x="742482" y="1216016"/>
                </a:cubicBezTo>
                <a:lnTo>
                  <a:pt x="775418" y="1169225"/>
                </a:lnTo>
                <a:cubicBezTo>
                  <a:pt x="779777" y="1163376"/>
                  <a:pt x="778808" y="1154869"/>
                  <a:pt x="772512" y="1150083"/>
                </a:cubicBezTo>
                <a:lnTo>
                  <a:pt x="759434" y="1140512"/>
                </a:lnTo>
                <a:cubicBezTo>
                  <a:pt x="756044" y="1137854"/>
                  <a:pt x="752654" y="1137322"/>
                  <a:pt x="748779" y="1137854"/>
                </a:cubicBezTo>
                <a:close/>
                <a:moveTo>
                  <a:pt x="3876192" y="1126156"/>
                </a:moveTo>
                <a:lnTo>
                  <a:pt x="3863115" y="1136259"/>
                </a:lnTo>
                <a:cubicBezTo>
                  <a:pt x="3860208" y="1138386"/>
                  <a:pt x="3858271" y="1141576"/>
                  <a:pt x="3857302" y="1145830"/>
                </a:cubicBezTo>
                <a:cubicBezTo>
                  <a:pt x="3856818" y="1149552"/>
                  <a:pt x="3857787" y="1153274"/>
                  <a:pt x="3860208" y="1155932"/>
                </a:cubicBezTo>
                <a:lnTo>
                  <a:pt x="3916392" y="1234094"/>
                </a:lnTo>
                <a:cubicBezTo>
                  <a:pt x="3922205" y="1241538"/>
                  <a:pt x="3925595" y="1247387"/>
                  <a:pt x="3925595" y="1247387"/>
                </a:cubicBezTo>
                <a:cubicBezTo>
                  <a:pt x="3928017" y="1251109"/>
                  <a:pt x="3930923" y="1252704"/>
                  <a:pt x="3934798" y="1253768"/>
                </a:cubicBezTo>
                <a:cubicBezTo>
                  <a:pt x="3935282" y="1254299"/>
                  <a:pt x="3936735" y="1254299"/>
                  <a:pt x="3937704" y="1254299"/>
                </a:cubicBezTo>
                <a:cubicBezTo>
                  <a:pt x="3940125" y="1254299"/>
                  <a:pt x="3942547" y="1253236"/>
                  <a:pt x="3944969" y="1251641"/>
                </a:cubicBezTo>
                <a:lnTo>
                  <a:pt x="3959015" y="1242602"/>
                </a:lnTo>
                <a:cubicBezTo>
                  <a:pt x="3965311" y="1238348"/>
                  <a:pt x="3967249" y="1229840"/>
                  <a:pt x="3962890" y="1223460"/>
                </a:cubicBezTo>
                <a:cubicBezTo>
                  <a:pt x="3962890" y="1223460"/>
                  <a:pt x="3959015" y="1217079"/>
                  <a:pt x="3952234" y="1208040"/>
                </a:cubicBezTo>
                <a:lnTo>
                  <a:pt x="3895566" y="1128815"/>
                </a:lnTo>
                <a:cubicBezTo>
                  <a:pt x="3890722" y="1122966"/>
                  <a:pt x="3882488" y="1121902"/>
                  <a:pt x="3876192" y="1126156"/>
                </a:cubicBezTo>
                <a:close/>
                <a:moveTo>
                  <a:pt x="925081" y="933676"/>
                </a:moveTo>
                <a:cubicBezTo>
                  <a:pt x="921690" y="934207"/>
                  <a:pt x="917815" y="935802"/>
                  <a:pt x="915394" y="938461"/>
                </a:cubicBezTo>
                <a:lnTo>
                  <a:pt x="875677" y="979403"/>
                </a:lnTo>
                <a:cubicBezTo>
                  <a:pt x="866475" y="988974"/>
                  <a:pt x="857756" y="999076"/>
                  <a:pt x="850976" y="1007052"/>
                </a:cubicBezTo>
                <a:lnTo>
                  <a:pt x="836930" y="1023004"/>
                </a:lnTo>
                <a:cubicBezTo>
                  <a:pt x="834508" y="1025662"/>
                  <a:pt x="833055" y="1029384"/>
                  <a:pt x="833539" y="1033106"/>
                </a:cubicBezTo>
                <a:cubicBezTo>
                  <a:pt x="834024" y="1036828"/>
                  <a:pt x="835477" y="1040018"/>
                  <a:pt x="838383" y="1042677"/>
                </a:cubicBezTo>
                <a:lnTo>
                  <a:pt x="850976" y="1053311"/>
                </a:lnTo>
                <a:cubicBezTo>
                  <a:pt x="853398" y="1055438"/>
                  <a:pt x="856788" y="1057033"/>
                  <a:pt x="859694" y="1057033"/>
                </a:cubicBezTo>
                <a:cubicBezTo>
                  <a:pt x="860178" y="1057033"/>
                  <a:pt x="860663" y="1057033"/>
                  <a:pt x="860663" y="1057033"/>
                </a:cubicBezTo>
                <a:cubicBezTo>
                  <a:pt x="864053" y="1056502"/>
                  <a:pt x="867928" y="1054906"/>
                  <a:pt x="869865" y="1052248"/>
                </a:cubicBezTo>
                <a:lnTo>
                  <a:pt x="884396" y="1035765"/>
                </a:lnTo>
                <a:cubicBezTo>
                  <a:pt x="890692" y="1028321"/>
                  <a:pt x="898926" y="1019282"/>
                  <a:pt x="907644" y="1010242"/>
                </a:cubicBezTo>
                <a:lnTo>
                  <a:pt x="946876" y="969300"/>
                </a:lnTo>
                <a:cubicBezTo>
                  <a:pt x="952204" y="963452"/>
                  <a:pt x="952204" y="954944"/>
                  <a:pt x="946391" y="949627"/>
                </a:cubicBezTo>
                <a:lnTo>
                  <a:pt x="934767" y="937929"/>
                </a:lnTo>
                <a:cubicBezTo>
                  <a:pt x="932346" y="935271"/>
                  <a:pt x="928471" y="933676"/>
                  <a:pt x="925081" y="933676"/>
                </a:cubicBezTo>
                <a:close/>
                <a:moveTo>
                  <a:pt x="3708609" y="921446"/>
                </a:moveTo>
                <a:cubicBezTo>
                  <a:pt x="3705703" y="921446"/>
                  <a:pt x="3701343" y="922510"/>
                  <a:pt x="3698922" y="925168"/>
                </a:cubicBezTo>
                <a:lnTo>
                  <a:pt x="3687297" y="936866"/>
                </a:lnTo>
                <a:cubicBezTo>
                  <a:pt x="3681970" y="942183"/>
                  <a:pt x="3681970" y="950690"/>
                  <a:pt x="3687297" y="956539"/>
                </a:cubicBezTo>
                <a:lnTo>
                  <a:pt x="3752684" y="1025662"/>
                </a:lnTo>
                <a:lnTo>
                  <a:pt x="3764308" y="1039487"/>
                </a:lnTo>
                <a:cubicBezTo>
                  <a:pt x="3767214" y="1042145"/>
                  <a:pt x="3770605" y="1043740"/>
                  <a:pt x="3773995" y="1043740"/>
                </a:cubicBezTo>
                <a:cubicBezTo>
                  <a:pt x="3774479" y="1043740"/>
                  <a:pt x="3774964" y="1043740"/>
                  <a:pt x="3774964" y="1043740"/>
                </a:cubicBezTo>
                <a:cubicBezTo>
                  <a:pt x="3778354" y="1043740"/>
                  <a:pt x="3781260" y="1042677"/>
                  <a:pt x="3784166" y="1040550"/>
                </a:cubicBezTo>
                <a:lnTo>
                  <a:pt x="3796275" y="1029384"/>
                </a:lnTo>
                <a:cubicBezTo>
                  <a:pt x="3802087" y="1024599"/>
                  <a:pt x="3802571" y="1016091"/>
                  <a:pt x="3797728" y="1010242"/>
                </a:cubicBezTo>
                <a:lnTo>
                  <a:pt x="3718780" y="925700"/>
                </a:lnTo>
                <a:cubicBezTo>
                  <a:pt x="3715874" y="922510"/>
                  <a:pt x="3712483" y="921446"/>
                  <a:pt x="3708609" y="921446"/>
                </a:cubicBezTo>
                <a:close/>
                <a:moveTo>
                  <a:pt x="1127052" y="756083"/>
                </a:moveTo>
                <a:cubicBezTo>
                  <a:pt x="1123177" y="755551"/>
                  <a:pt x="1119787" y="756615"/>
                  <a:pt x="1116881" y="758742"/>
                </a:cubicBezTo>
                <a:lnTo>
                  <a:pt x="1071353" y="794898"/>
                </a:lnTo>
                <a:lnTo>
                  <a:pt x="1027762" y="832118"/>
                </a:lnTo>
                <a:cubicBezTo>
                  <a:pt x="1024855" y="834777"/>
                  <a:pt x="1023402" y="837967"/>
                  <a:pt x="1023402" y="841689"/>
                </a:cubicBezTo>
                <a:cubicBezTo>
                  <a:pt x="1022918" y="844879"/>
                  <a:pt x="1023887" y="848601"/>
                  <a:pt x="1026308" y="851260"/>
                </a:cubicBezTo>
                <a:lnTo>
                  <a:pt x="1036964" y="864021"/>
                </a:lnTo>
                <a:cubicBezTo>
                  <a:pt x="1039870" y="867211"/>
                  <a:pt x="1043745" y="868806"/>
                  <a:pt x="1047620" y="868806"/>
                </a:cubicBezTo>
                <a:cubicBezTo>
                  <a:pt x="1051010" y="868806"/>
                  <a:pt x="1053916" y="867743"/>
                  <a:pt x="1056822" y="865616"/>
                </a:cubicBezTo>
                <a:lnTo>
                  <a:pt x="1099445" y="828928"/>
                </a:lnTo>
                <a:lnTo>
                  <a:pt x="1144489" y="793835"/>
                </a:lnTo>
                <a:cubicBezTo>
                  <a:pt x="1150301" y="789049"/>
                  <a:pt x="1151269" y="780542"/>
                  <a:pt x="1146910" y="774161"/>
                </a:cubicBezTo>
                <a:lnTo>
                  <a:pt x="1136739" y="761400"/>
                </a:lnTo>
                <a:cubicBezTo>
                  <a:pt x="1134317" y="758210"/>
                  <a:pt x="1130443" y="756615"/>
                  <a:pt x="1127052" y="756083"/>
                </a:cubicBezTo>
                <a:close/>
                <a:moveTo>
                  <a:pt x="3504700" y="745449"/>
                </a:moveTo>
                <a:cubicBezTo>
                  <a:pt x="3500825" y="745449"/>
                  <a:pt x="3497919" y="747576"/>
                  <a:pt x="3495497" y="750766"/>
                </a:cubicBezTo>
                <a:lnTo>
                  <a:pt x="3485326" y="764059"/>
                </a:lnTo>
                <a:cubicBezTo>
                  <a:pt x="3480967" y="769908"/>
                  <a:pt x="3481935" y="778415"/>
                  <a:pt x="3487747" y="783200"/>
                </a:cubicBezTo>
                <a:lnTo>
                  <a:pt x="3532792" y="818294"/>
                </a:lnTo>
                <a:cubicBezTo>
                  <a:pt x="3543931" y="826801"/>
                  <a:pt x="3554587" y="835308"/>
                  <a:pt x="3562821" y="842752"/>
                </a:cubicBezTo>
                <a:lnTo>
                  <a:pt x="3575898" y="854450"/>
                </a:lnTo>
                <a:cubicBezTo>
                  <a:pt x="3578804" y="856577"/>
                  <a:pt x="3581710" y="857640"/>
                  <a:pt x="3585101" y="857640"/>
                </a:cubicBezTo>
                <a:cubicBezTo>
                  <a:pt x="3585585" y="857640"/>
                  <a:pt x="3586069" y="857640"/>
                  <a:pt x="3586554" y="857640"/>
                </a:cubicBezTo>
                <a:cubicBezTo>
                  <a:pt x="3589944" y="857640"/>
                  <a:pt x="3593335" y="856045"/>
                  <a:pt x="3595756" y="853387"/>
                </a:cubicBezTo>
                <a:lnTo>
                  <a:pt x="3606412" y="840626"/>
                </a:lnTo>
                <a:cubicBezTo>
                  <a:pt x="3611255" y="835308"/>
                  <a:pt x="3610771" y="826269"/>
                  <a:pt x="3604959" y="821484"/>
                </a:cubicBezTo>
                <a:lnTo>
                  <a:pt x="3591397" y="809786"/>
                </a:lnTo>
                <a:cubicBezTo>
                  <a:pt x="3583163" y="802342"/>
                  <a:pt x="3572023" y="792771"/>
                  <a:pt x="3560399" y="783732"/>
                </a:cubicBezTo>
                <a:lnTo>
                  <a:pt x="3514871" y="748107"/>
                </a:lnTo>
                <a:cubicBezTo>
                  <a:pt x="3511965" y="745980"/>
                  <a:pt x="3508090" y="744917"/>
                  <a:pt x="3504700" y="745449"/>
                </a:cubicBezTo>
                <a:close/>
                <a:moveTo>
                  <a:pt x="2290448" y="741195"/>
                </a:moveTo>
                <a:cubicBezTo>
                  <a:pt x="2274949" y="741195"/>
                  <a:pt x="2259450" y="741727"/>
                  <a:pt x="2244920" y="741727"/>
                </a:cubicBezTo>
                <a:cubicBezTo>
                  <a:pt x="2229905" y="743322"/>
                  <a:pt x="2215375" y="743853"/>
                  <a:pt x="2200844" y="744917"/>
                </a:cubicBezTo>
                <a:cubicBezTo>
                  <a:pt x="2186798" y="746512"/>
                  <a:pt x="2173237" y="747576"/>
                  <a:pt x="2160159" y="748107"/>
                </a:cubicBezTo>
                <a:cubicBezTo>
                  <a:pt x="2147082" y="750234"/>
                  <a:pt x="2134973" y="751298"/>
                  <a:pt x="2123349" y="752893"/>
                </a:cubicBezTo>
                <a:cubicBezTo>
                  <a:pt x="2100585" y="756083"/>
                  <a:pt x="2081695" y="757678"/>
                  <a:pt x="2068618" y="760337"/>
                </a:cubicBezTo>
                <a:cubicBezTo>
                  <a:pt x="2056025" y="762995"/>
                  <a:pt x="2048276" y="764590"/>
                  <a:pt x="2048276" y="764590"/>
                </a:cubicBezTo>
                <a:cubicBezTo>
                  <a:pt x="2048276" y="764590"/>
                  <a:pt x="2041010" y="765654"/>
                  <a:pt x="2027933" y="767781"/>
                </a:cubicBezTo>
                <a:cubicBezTo>
                  <a:pt x="2021152" y="768844"/>
                  <a:pt x="2013403" y="770439"/>
                  <a:pt x="2004200" y="772034"/>
                </a:cubicBezTo>
                <a:cubicBezTo>
                  <a:pt x="1995482" y="774161"/>
                  <a:pt x="1985311" y="776288"/>
                  <a:pt x="1974171" y="778947"/>
                </a:cubicBezTo>
                <a:cubicBezTo>
                  <a:pt x="1951891" y="784264"/>
                  <a:pt x="1925736" y="789581"/>
                  <a:pt x="1898613" y="798088"/>
                </a:cubicBezTo>
                <a:cubicBezTo>
                  <a:pt x="1885536" y="801810"/>
                  <a:pt x="1871005" y="806064"/>
                  <a:pt x="1856959" y="809786"/>
                </a:cubicBezTo>
                <a:cubicBezTo>
                  <a:pt x="1842429" y="814572"/>
                  <a:pt x="1827899" y="819357"/>
                  <a:pt x="1813853" y="824142"/>
                </a:cubicBezTo>
                <a:cubicBezTo>
                  <a:pt x="1784792" y="833182"/>
                  <a:pt x="1756700" y="844879"/>
                  <a:pt x="1730061" y="855514"/>
                </a:cubicBezTo>
                <a:cubicBezTo>
                  <a:pt x="1723280" y="857640"/>
                  <a:pt x="1716984" y="860299"/>
                  <a:pt x="1710687" y="862958"/>
                </a:cubicBezTo>
                <a:cubicBezTo>
                  <a:pt x="1704391" y="865616"/>
                  <a:pt x="1698094" y="868275"/>
                  <a:pt x="1692282" y="870933"/>
                </a:cubicBezTo>
                <a:cubicBezTo>
                  <a:pt x="1680174" y="876782"/>
                  <a:pt x="1669034" y="881568"/>
                  <a:pt x="1658863" y="886353"/>
                </a:cubicBezTo>
                <a:cubicBezTo>
                  <a:pt x="1637551" y="894860"/>
                  <a:pt x="1621084" y="904431"/>
                  <a:pt x="1609459" y="910280"/>
                </a:cubicBezTo>
                <a:cubicBezTo>
                  <a:pt x="1597351" y="916129"/>
                  <a:pt x="1590570" y="919319"/>
                  <a:pt x="1590570" y="919319"/>
                </a:cubicBezTo>
                <a:cubicBezTo>
                  <a:pt x="1590570" y="919319"/>
                  <a:pt x="1583789" y="922510"/>
                  <a:pt x="1571680" y="928890"/>
                </a:cubicBezTo>
                <a:cubicBezTo>
                  <a:pt x="1560540" y="935802"/>
                  <a:pt x="1544073" y="944842"/>
                  <a:pt x="1524215" y="956539"/>
                </a:cubicBezTo>
                <a:cubicBezTo>
                  <a:pt x="1484498" y="978871"/>
                  <a:pt x="1434127" y="1012369"/>
                  <a:pt x="1384723" y="1047994"/>
                </a:cubicBezTo>
                <a:cubicBezTo>
                  <a:pt x="1360506" y="1066604"/>
                  <a:pt x="1336289" y="1085746"/>
                  <a:pt x="1314009" y="1103292"/>
                </a:cubicBezTo>
                <a:cubicBezTo>
                  <a:pt x="1292698" y="1121902"/>
                  <a:pt x="1271871" y="1138917"/>
                  <a:pt x="1255403" y="1154337"/>
                </a:cubicBezTo>
                <a:cubicBezTo>
                  <a:pt x="1238936" y="1170288"/>
                  <a:pt x="1224890" y="1183050"/>
                  <a:pt x="1215203" y="1192620"/>
                </a:cubicBezTo>
                <a:cubicBezTo>
                  <a:pt x="1205516" y="1201660"/>
                  <a:pt x="1200672" y="1206977"/>
                  <a:pt x="1200672" y="1206977"/>
                </a:cubicBezTo>
                <a:cubicBezTo>
                  <a:pt x="1200672" y="1206977"/>
                  <a:pt x="1195345" y="1212826"/>
                  <a:pt x="1186142" y="1222396"/>
                </a:cubicBezTo>
                <a:cubicBezTo>
                  <a:pt x="1176940" y="1231967"/>
                  <a:pt x="1163378" y="1245260"/>
                  <a:pt x="1148363" y="1262275"/>
                </a:cubicBezTo>
                <a:cubicBezTo>
                  <a:pt x="1133833" y="1279290"/>
                  <a:pt x="1115428" y="1298963"/>
                  <a:pt x="1097507" y="1321295"/>
                </a:cubicBezTo>
                <a:cubicBezTo>
                  <a:pt x="1088789" y="1332461"/>
                  <a:pt x="1080071" y="1344159"/>
                  <a:pt x="1070384" y="1355857"/>
                </a:cubicBezTo>
                <a:cubicBezTo>
                  <a:pt x="1066025" y="1361706"/>
                  <a:pt x="1061181" y="1367554"/>
                  <a:pt x="1056338" y="1373403"/>
                </a:cubicBezTo>
                <a:lnTo>
                  <a:pt x="1043261" y="1392013"/>
                </a:lnTo>
                <a:cubicBezTo>
                  <a:pt x="1034542" y="1404774"/>
                  <a:pt x="1025824" y="1417004"/>
                  <a:pt x="1017106" y="1429233"/>
                </a:cubicBezTo>
                <a:cubicBezTo>
                  <a:pt x="1008388" y="1441463"/>
                  <a:pt x="1001123" y="1453692"/>
                  <a:pt x="992889" y="1465922"/>
                </a:cubicBezTo>
                <a:cubicBezTo>
                  <a:pt x="985623" y="1477619"/>
                  <a:pt x="977874" y="1489317"/>
                  <a:pt x="971093" y="1500483"/>
                </a:cubicBezTo>
                <a:cubicBezTo>
                  <a:pt x="964312" y="1511649"/>
                  <a:pt x="958500" y="1522283"/>
                  <a:pt x="952688" y="1532386"/>
                </a:cubicBezTo>
                <a:cubicBezTo>
                  <a:pt x="941548" y="1551528"/>
                  <a:pt x="931377" y="1568011"/>
                  <a:pt x="926049" y="1580240"/>
                </a:cubicBezTo>
                <a:cubicBezTo>
                  <a:pt x="919753" y="1591938"/>
                  <a:pt x="916362" y="1598850"/>
                  <a:pt x="916362" y="1598850"/>
                </a:cubicBezTo>
                <a:cubicBezTo>
                  <a:pt x="914909" y="1601509"/>
                  <a:pt x="913456" y="1604167"/>
                  <a:pt x="911519" y="1607889"/>
                </a:cubicBezTo>
                <a:cubicBezTo>
                  <a:pt x="905222" y="1619587"/>
                  <a:pt x="896504" y="1636070"/>
                  <a:pt x="887786" y="1657339"/>
                </a:cubicBezTo>
                <a:cubicBezTo>
                  <a:pt x="878583" y="1678076"/>
                  <a:pt x="866475" y="1702003"/>
                  <a:pt x="856788" y="1728588"/>
                </a:cubicBezTo>
                <a:cubicBezTo>
                  <a:pt x="851460" y="1741881"/>
                  <a:pt x="846616" y="1755174"/>
                  <a:pt x="840804" y="1768999"/>
                </a:cubicBezTo>
                <a:cubicBezTo>
                  <a:pt x="835477" y="1782823"/>
                  <a:pt x="831118" y="1797711"/>
                  <a:pt x="826274" y="1812068"/>
                </a:cubicBezTo>
                <a:cubicBezTo>
                  <a:pt x="821431" y="1825892"/>
                  <a:pt x="816103" y="1840248"/>
                  <a:pt x="811744" y="1854605"/>
                </a:cubicBezTo>
                <a:cubicBezTo>
                  <a:pt x="807869" y="1868961"/>
                  <a:pt x="803994" y="1883317"/>
                  <a:pt x="800119" y="1896610"/>
                </a:cubicBezTo>
                <a:cubicBezTo>
                  <a:pt x="791401" y="1924259"/>
                  <a:pt x="787042" y="1950313"/>
                  <a:pt x="781230" y="1972114"/>
                </a:cubicBezTo>
                <a:cubicBezTo>
                  <a:pt x="775902" y="1993914"/>
                  <a:pt x="772512" y="2013056"/>
                  <a:pt x="770090" y="2025817"/>
                </a:cubicBezTo>
                <a:cubicBezTo>
                  <a:pt x="768153" y="2038578"/>
                  <a:pt x="766700" y="2046554"/>
                  <a:pt x="766700" y="2046554"/>
                </a:cubicBezTo>
                <a:cubicBezTo>
                  <a:pt x="766700" y="2046554"/>
                  <a:pt x="760403" y="2076330"/>
                  <a:pt x="755560" y="2121525"/>
                </a:cubicBezTo>
                <a:cubicBezTo>
                  <a:pt x="754107" y="2132691"/>
                  <a:pt x="752169" y="2144921"/>
                  <a:pt x="750716" y="2158214"/>
                </a:cubicBezTo>
                <a:cubicBezTo>
                  <a:pt x="750232" y="2170975"/>
                  <a:pt x="749263" y="2184799"/>
                  <a:pt x="747810" y="2199156"/>
                </a:cubicBezTo>
                <a:cubicBezTo>
                  <a:pt x="746842" y="2212980"/>
                  <a:pt x="744904" y="2227868"/>
                  <a:pt x="744904" y="2242756"/>
                </a:cubicBezTo>
                <a:cubicBezTo>
                  <a:pt x="744420" y="2258176"/>
                  <a:pt x="743936" y="2273064"/>
                  <a:pt x="743451" y="2288484"/>
                </a:cubicBezTo>
                <a:cubicBezTo>
                  <a:pt x="741998" y="2349631"/>
                  <a:pt x="745389" y="2410246"/>
                  <a:pt x="749263" y="2455974"/>
                </a:cubicBezTo>
                <a:cubicBezTo>
                  <a:pt x="750232" y="2478306"/>
                  <a:pt x="753622" y="2497447"/>
                  <a:pt x="755076" y="2510208"/>
                </a:cubicBezTo>
                <a:cubicBezTo>
                  <a:pt x="756529" y="2523501"/>
                  <a:pt x="757497" y="2530945"/>
                  <a:pt x="757497" y="2530945"/>
                </a:cubicBezTo>
                <a:cubicBezTo>
                  <a:pt x="757497" y="2530945"/>
                  <a:pt x="758466" y="2538921"/>
                  <a:pt x="760403" y="2551682"/>
                </a:cubicBezTo>
                <a:cubicBezTo>
                  <a:pt x="761856" y="2565507"/>
                  <a:pt x="765731" y="2583585"/>
                  <a:pt x="769606" y="2606449"/>
                </a:cubicBezTo>
                <a:cubicBezTo>
                  <a:pt x="771543" y="2617615"/>
                  <a:pt x="773481" y="2629844"/>
                  <a:pt x="776387" y="2642605"/>
                </a:cubicBezTo>
                <a:cubicBezTo>
                  <a:pt x="779293" y="2655366"/>
                  <a:pt x="782199" y="2668659"/>
                  <a:pt x="785589" y="2682484"/>
                </a:cubicBezTo>
                <a:cubicBezTo>
                  <a:pt x="791401" y="2710665"/>
                  <a:pt x="800119" y="2739377"/>
                  <a:pt x="808353" y="2768621"/>
                </a:cubicBezTo>
                <a:cubicBezTo>
                  <a:pt x="811744" y="2783509"/>
                  <a:pt x="817071" y="2797866"/>
                  <a:pt x="821915" y="2811691"/>
                </a:cubicBezTo>
                <a:cubicBezTo>
                  <a:pt x="826759" y="2826047"/>
                  <a:pt x="831602" y="2839871"/>
                  <a:pt x="835961" y="2853164"/>
                </a:cubicBezTo>
                <a:cubicBezTo>
                  <a:pt x="845648" y="2879750"/>
                  <a:pt x="855819" y="2904740"/>
                  <a:pt x="864053" y="2926009"/>
                </a:cubicBezTo>
                <a:cubicBezTo>
                  <a:pt x="882458" y="2967483"/>
                  <a:pt x="895051" y="2995132"/>
                  <a:pt x="895051" y="2995132"/>
                </a:cubicBezTo>
                <a:cubicBezTo>
                  <a:pt x="895051" y="2995132"/>
                  <a:pt x="897957" y="3002044"/>
                  <a:pt x="903769" y="3013742"/>
                </a:cubicBezTo>
                <a:cubicBezTo>
                  <a:pt x="910066" y="3025971"/>
                  <a:pt x="918784" y="3042454"/>
                  <a:pt x="928955" y="3062659"/>
                </a:cubicBezTo>
                <a:cubicBezTo>
                  <a:pt x="939611" y="3082865"/>
                  <a:pt x="953657" y="3105728"/>
                  <a:pt x="967218" y="3130719"/>
                </a:cubicBezTo>
                <a:cubicBezTo>
                  <a:pt x="982233" y="3154646"/>
                  <a:pt x="998701" y="3180168"/>
                  <a:pt x="1015168" y="3205691"/>
                </a:cubicBezTo>
                <a:cubicBezTo>
                  <a:pt x="1050041" y="3255672"/>
                  <a:pt x="1086852" y="3304058"/>
                  <a:pt x="1116881" y="3338619"/>
                </a:cubicBezTo>
                <a:cubicBezTo>
                  <a:pt x="1131411" y="3356166"/>
                  <a:pt x="1144004" y="3369990"/>
                  <a:pt x="1152722" y="3380625"/>
                </a:cubicBezTo>
                <a:cubicBezTo>
                  <a:pt x="1157082" y="3385410"/>
                  <a:pt x="1160956" y="3389132"/>
                  <a:pt x="1162894" y="3391791"/>
                </a:cubicBezTo>
                <a:cubicBezTo>
                  <a:pt x="1162894" y="3391791"/>
                  <a:pt x="1163862" y="3392322"/>
                  <a:pt x="1164831" y="3393386"/>
                </a:cubicBezTo>
                <a:cubicBezTo>
                  <a:pt x="1166284" y="3394981"/>
                  <a:pt x="1167253" y="3395513"/>
                  <a:pt x="1167253" y="3395513"/>
                </a:cubicBezTo>
                <a:cubicBezTo>
                  <a:pt x="1169674" y="3398172"/>
                  <a:pt x="1173065" y="3401893"/>
                  <a:pt x="1177908" y="3406679"/>
                </a:cubicBezTo>
                <a:cubicBezTo>
                  <a:pt x="1187595" y="3416249"/>
                  <a:pt x="1199220" y="3431138"/>
                  <a:pt x="1216172" y="3446025"/>
                </a:cubicBezTo>
                <a:cubicBezTo>
                  <a:pt x="1249107" y="3477928"/>
                  <a:pt x="1293182" y="3519403"/>
                  <a:pt x="1341617" y="3556622"/>
                </a:cubicBezTo>
                <a:cubicBezTo>
                  <a:pt x="1353725" y="3566193"/>
                  <a:pt x="1365350" y="3575232"/>
                  <a:pt x="1377458" y="3584803"/>
                </a:cubicBezTo>
                <a:cubicBezTo>
                  <a:pt x="1389567" y="3593311"/>
                  <a:pt x="1401676" y="3601818"/>
                  <a:pt x="1413300" y="3610326"/>
                </a:cubicBezTo>
                <a:cubicBezTo>
                  <a:pt x="1436064" y="3626808"/>
                  <a:pt x="1458344" y="3641165"/>
                  <a:pt x="1477718" y="3653394"/>
                </a:cubicBezTo>
                <a:cubicBezTo>
                  <a:pt x="1486920" y="3659775"/>
                  <a:pt x="1496123" y="3665092"/>
                  <a:pt x="1503872" y="3670409"/>
                </a:cubicBezTo>
                <a:cubicBezTo>
                  <a:pt x="1511622" y="3675195"/>
                  <a:pt x="1518887" y="3678917"/>
                  <a:pt x="1524699" y="3682107"/>
                </a:cubicBezTo>
                <a:cubicBezTo>
                  <a:pt x="1536323" y="3689019"/>
                  <a:pt x="1542620" y="3692741"/>
                  <a:pt x="1542620" y="3692741"/>
                </a:cubicBezTo>
                <a:cubicBezTo>
                  <a:pt x="1542620" y="3692741"/>
                  <a:pt x="1568774" y="3708692"/>
                  <a:pt x="1609459" y="3728897"/>
                </a:cubicBezTo>
                <a:cubicBezTo>
                  <a:pt x="1619630" y="3734215"/>
                  <a:pt x="1630286" y="3740063"/>
                  <a:pt x="1642395" y="3745381"/>
                </a:cubicBezTo>
                <a:cubicBezTo>
                  <a:pt x="1654019" y="3750698"/>
                  <a:pt x="1666612" y="3756547"/>
                  <a:pt x="1679689" y="3762395"/>
                </a:cubicBezTo>
                <a:cubicBezTo>
                  <a:pt x="1705360" y="3774625"/>
                  <a:pt x="1733936" y="3785259"/>
                  <a:pt x="1762028" y="3796426"/>
                </a:cubicBezTo>
                <a:cubicBezTo>
                  <a:pt x="1776074" y="3802274"/>
                  <a:pt x="1790604" y="3807060"/>
                  <a:pt x="1804650" y="3811845"/>
                </a:cubicBezTo>
                <a:cubicBezTo>
                  <a:pt x="1818696" y="3816099"/>
                  <a:pt x="1832742" y="3820884"/>
                  <a:pt x="1846304" y="3825669"/>
                </a:cubicBezTo>
                <a:cubicBezTo>
                  <a:pt x="1873427" y="3833645"/>
                  <a:pt x="1898613" y="3841090"/>
                  <a:pt x="1920893" y="3847470"/>
                </a:cubicBezTo>
                <a:cubicBezTo>
                  <a:pt x="1964968" y="3858104"/>
                  <a:pt x="1994513" y="3865017"/>
                  <a:pt x="1994513" y="3865017"/>
                </a:cubicBezTo>
                <a:cubicBezTo>
                  <a:pt x="1994513" y="3865017"/>
                  <a:pt x="2001778" y="3867143"/>
                  <a:pt x="2014856" y="3868739"/>
                </a:cubicBezTo>
                <a:cubicBezTo>
                  <a:pt x="2027933" y="3871398"/>
                  <a:pt x="2046823" y="3874587"/>
                  <a:pt x="2069102" y="3878841"/>
                </a:cubicBezTo>
                <a:cubicBezTo>
                  <a:pt x="2091382" y="3882563"/>
                  <a:pt x="2118021" y="3885221"/>
                  <a:pt x="2146113" y="3888943"/>
                </a:cubicBezTo>
                <a:cubicBezTo>
                  <a:pt x="2174690" y="3892666"/>
                  <a:pt x="2205203" y="3893730"/>
                  <a:pt x="2235232" y="3896919"/>
                </a:cubicBezTo>
                <a:cubicBezTo>
                  <a:pt x="2266231" y="3897451"/>
                  <a:pt x="2296744" y="3898514"/>
                  <a:pt x="2325805" y="3899578"/>
                </a:cubicBezTo>
                <a:cubicBezTo>
                  <a:pt x="2361162" y="3899578"/>
                  <a:pt x="2393613" y="3899578"/>
                  <a:pt x="2422189" y="3900641"/>
                </a:cubicBezTo>
                <a:cubicBezTo>
                  <a:pt x="2478373" y="3900641"/>
                  <a:pt x="2515668" y="3900641"/>
                  <a:pt x="2515668" y="3900641"/>
                </a:cubicBezTo>
                <a:lnTo>
                  <a:pt x="3115771" y="3901173"/>
                </a:lnTo>
                <a:lnTo>
                  <a:pt x="3711999" y="3901705"/>
                </a:lnTo>
                <a:lnTo>
                  <a:pt x="3901378" y="3901705"/>
                </a:lnTo>
                <a:lnTo>
                  <a:pt x="3901378" y="3706034"/>
                </a:lnTo>
                <a:lnTo>
                  <a:pt x="3902346" y="3105728"/>
                </a:lnTo>
                <a:lnTo>
                  <a:pt x="3902831" y="2505955"/>
                </a:lnTo>
                <a:cubicBezTo>
                  <a:pt x="3902831" y="2505955"/>
                  <a:pt x="3902831" y="2468203"/>
                  <a:pt x="3902831" y="2411841"/>
                </a:cubicBezTo>
                <a:cubicBezTo>
                  <a:pt x="3902831" y="2384192"/>
                  <a:pt x="3902831" y="2351758"/>
                  <a:pt x="3902831" y="2317196"/>
                </a:cubicBezTo>
                <a:cubicBezTo>
                  <a:pt x="3901378" y="2288484"/>
                  <a:pt x="3901862" y="2258176"/>
                  <a:pt x="3899925" y="2227336"/>
                </a:cubicBezTo>
                <a:cubicBezTo>
                  <a:pt x="3896050" y="2167253"/>
                  <a:pt x="3888785" y="2106637"/>
                  <a:pt x="3881520" y="2061442"/>
                </a:cubicBezTo>
                <a:cubicBezTo>
                  <a:pt x="3877161" y="2039641"/>
                  <a:pt x="3874254" y="2020500"/>
                  <a:pt x="3871833" y="2007738"/>
                </a:cubicBezTo>
                <a:cubicBezTo>
                  <a:pt x="3870380" y="2001358"/>
                  <a:pt x="3869411" y="1996041"/>
                  <a:pt x="3868442" y="1992850"/>
                </a:cubicBezTo>
                <a:cubicBezTo>
                  <a:pt x="3868442" y="1992850"/>
                  <a:pt x="3868442" y="1990724"/>
                  <a:pt x="3867474" y="1987001"/>
                </a:cubicBezTo>
                <a:cubicBezTo>
                  <a:pt x="3866505" y="1983811"/>
                  <a:pt x="3865536" y="1978494"/>
                  <a:pt x="3864083" y="1972114"/>
                </a:cubicBezTo>
                <a:cubicBezTo>
                  <a:pt x="3860693" y="1959352"/>
                  <a:pt x="3857302" y="1940742"/>
                  <a:pt x="3851490" y="1918942"/>
                </a:cubicBezTo>
                <a:cubicBezTo>
                  <a:pt x="3844709" y="1897142"/>
                  <a:pt x="3838413" y="1871620"/>
                  <a:pt x="3829695" y="1844502"/>
                </a:cubicBezTo>
                <a:cubicBezTo>
                  <a:pt x="3824851" y="1830678"/>
                  <a:pt x="3820492" y="1816853"/>
                  <a:pt x="3815649" y="1802497"/>
                </a:cubicBezTo>
                <a:cubicBezTo>
                  <a:pt x="3810805" y="1788672"/>
                  <a:pt x="3805962" y="1774316"/>
                  <a:pt x="3800150" y="1759960"/>
                </a:cubicBezTo>
                <a:cubicBezTo>
                  <a:pt x="3789010" y="1731779"/>
                  <a:pt x="3778354" y="1703598"/>
                  <a:pt x="3766246" y="1677544"/>
                </a:cubicBezTo>
                <a:cubicBezTo>
                  <a:pt x="3759949" y="1664783"/>
                  <a:pt x="3754137" y="1652022"/>
                  <a:pt x="3749294" y="1640324"/>
                </a:cubicBezTo>
                <a:cubicBezTo>
                  <a:pt x="3743481" y="1628626"/>
                  <a:pt x="3737185" y="1617992"/>
                  <a:pt x="3732341" y="1607357"/>
                </a:cubicBezTo>
                <a:cubicBezTo>
                  <a:pt x="3721686" y="1587684"/>
                  <a:pt x="3713936" y="1570138"/>
                  <a:pt x="3707156" y="1558972"/>
                </a:cubicBezTo>
                <a:cubicBezTo>
                  <a:pt x="3700375" y="1547274"/>
                  <a:pt x="3696500" y="1540893"/>
                  <a:pt x="3696500" y="1540893"/>
                </a:cubicBezTo>
                <a:cubicBezTo>
                  <a:pt x="3696500" y="1540893"/>
                  <a:pt x="3692625" y="1533981"/>
                  <a:pt x="3686329" y="1522815"/>
                </a:cubicBezTo>
                <a:cubicBezTo>
                  <a:pt x="3682938" y="1516966"/>
                  <a:pt x="3679064" y="1509522"/>
                  <a:pt x="3674220" y="1502078"/>
                </a:cubicBezTo>
                <a:cubicBezTo>
                  <a:pt x="3668892" y="1494102"/>
                  <a:pt x="3663565" y="1485595"/>
                  <a:pt x="3657268" y="1476024"/>
                </a:cubicBezTo>
                <a:cubicBezTo>
                  <a:pt x="3650972" y="1465922"/>
                  <a:pt x="3644675" y="1455819"/>
                  <a:pt x="3637410" y="1444653"/>
                </a:cubicBezTo>
                <a:cubicBezTo>
                  <a:pt x="3630629" y="1433487"/>
                  <a:pt x="3621911" y="1422853"/>
                  <a:pt x="3613677" y="1411155"/>
                </a:cubicBezTo>
                <a:cubicBezTo>
                  <a:pt x="3605443" y="1399457"/>
                  <a:pt x="3597209" y="1387760"/>
                  <a:pt x="3588491" y="1375530"/>
                </a:cubicBezTo>
                <a:cubicBezTo>
                  <a:pt x="3578804" y="1363832"/>
                  <a:pt x="3569602" y="1351603"/>
                  <a:pt x="3560399" y="1339905"/>
                </a:cubicBezTo>
                <a:cubicBezTo>
                  <a:pt x="3523105" y="1291519"/>
                  <a:pt x="3481935" y="1246855"/>
                  <a:pt x="3449969" y="1213889"/>
                </a:cubicBezTo>
                <a:cubicBezTo>
                  <a:pt x="3434470" y="1197406"/>
                  <a:pt x="3419939" y="1184645"/>
                  <a:pt x="3410252" y="1175606"/>
                </a:cubicBezTo>
                <a:cubicBezTo>
                  <a:pt x="3401050" y="1166035"/>
                  <a:pt x="3395238" y="1160718"/>
                  <a:pt x="3395238" y="1160718"/>
                </a:cubicBezTo>
                <a:cubicBezTo>
                  <a:pt x="3395238" y="1160718"/>
                  <a:pt x="3393785" y="1159654"/>
                  <a:pt x="3391363" y="1156996"/>
                </a:cubicBezTo>
                <a:cubicBezTo>
                  <a:pt x="3388457" y="1154337"/>
                  <a:pt x="3385066" y="1150615"/>
                  <a:pt x="3379739" y="1146361"/>
                </a:cubicBezTo>
                <a:cubicBezTo>
                  <a:pt x="3369567" y="1137854"/>
                  <a:pt x="3355037" y="1125093"/>
                  <a:pt x="3338085" y="1110205"/>
                </a:cubicBezTo>
                <a:cubicBezTo>
                  <a:pt x="3321133" y="1095317"/>
                  <a:pt x="3299337" y="1079897"/>
                  <a:pt x="3277058" y="1061287"/>
                </a:cubicBezTo>
                <a:cubicBezTo>
                  <a:pt x="3254778" y="1043740"/>
                  <a:pt x="3229107" y="1027257"/>
                  <a:pt x="3204890" y="1009179"/>
                </a:cubicBezTo>
                <a:cubicBezTo>
                  <a:pt x="3179220" y="993228"/>
                  <a:pt x="3154034" y="975681"/>
                  <a:pt x="3129332" y="961856"/>
                </a:cubicBezTo>
                <a:cubicBezTo>
                  <a:pt x="3116740" y="954412"/>
                  <a:pt x="3105115" y="947500"/>
                  <a:pt x="3093975" y="941120"/>
                </a:cubicBezTo>
                <a:cubicBezTo>
                  <a:pt x="3082835" y="934207"/>
                  <a:pt x="3071695" y="928358"/>
                  <a:pt x="3061524" y="923573"/>
                </a:cubicBezTo>
                <a:cubicBezTo>
                  <a:pt x="3041182" y="913470"/>
                  <a:pt x="3024230" y="904431"/>
                  <a:pt x="3012605" y="898582"/>
                </a:cubicBezTo>
                <a:cubicBezTo>
                  <a:pt x="3000497" y="892734"/>
                  <a:pt x="2993716" y="889543"/>
                  <a:pt x="2993716" y="889543"/>
                </a:cubicBezTo>
                <a:cubicBezTo>
                  <a:pt x="2993716" y="889543"/>
                  <a:pt x="2986451" y="886885"/>
                  <a:pt x="2974342" y="881036"/>
                </a:cubicBezTo>
                <a:cubicBezTo>
                  <a:pt x="2962234" y="876250"/>
                  <a:pt x="2945766" y="867211"/>
                  <a:pt x="2924455" y="859236"/>
                </a:cubicBezTo>
                <a:cubicBezTo>
                  <a:pt x="2882317" y="842221"/>
                  <a:pt x="2825648" y="820952"/>
                  <a:pt x="2767043" y="803937"/>
                </a:cubicBezTo>
                <a:cubicBezTo>
                  <a:pt x="2752512" y="800215"/>
                  <a:pt x="2737982" y="795430"/>
                  <a:pt x="2723452" y="791708"/>
                </a:cubicBezTo>
                <a:cubicBezTo>
                  <a:pt x="2709406" y="787986"/>
                  <a:pt x="2694875" y="784795"/>
                  <a:pt x="2680829" y="781605"/>
                </a:cubicBezTo>
                <a:cubicBezTo>
                  <a:pt x="2666783" y="778415"/>
                  <a:pt x="2653222" y="775225"/>
                  <a:pt x="2641113" y="772034"/>
                </a:cubicBezTo>
                <a:cubicBezTo>
                  <a:pt x="2628036" y="769908"/>
                  <a:pt x="2615927" y="767781"/>
                  <a:pt x="2604787" y="765654"/>
                </a:cubicBezTo>
                <a:cubicBezTo>
                  <a:pt x="2582023" y="761932"/>
                  <a:pt x="2563618" y="758210"/>
                  <a:pt x="2550541" y="756615"/>
                </a:cubicBezTo>
                <a:cubicBezTo>
                  <a:pt x="2541823" y="755551"/>
                  <a:pt x="2536010" y="754488"/>
                  <a:pt x="2532620" y="754488"/>
                </a:cubicBezTo>
                <a:cubicBezTo>
                  <a:pt x="2532620" y="754488"/>
                  <a:pt x="2525355" y="753424"/>
                  <a:pt x="2512277" y="751829"/>
                </a:cubicBezTo>
                <a:cubicBezTo>
                  <a:pt x="2505497" y="750766"/>
                  <a:pt x="2497263" y="749702"/>
                  <a:pt x="2488545" y="748639"/>
                </a:cubicBezTo>
                <a:cubicBezTo>
                  <a:pt x="2479342" y="747576"/>
                  <a:pt x="2468686" y="747044"/>
                  <a:pt x="2457547" y="746512"/>
                </a:cubicBezTo>
                <a:cubicBezTo>
                  <a:pt x="2434783" y="744917"/>
                  <a:pt x="2408144" y="741727"/>
                  <a:pt x="2379567" y="741727"/>
                </a:cubicBezTo>
                <a:cubicBezTo>
                  <a:pt x="2351475" y="741195"/>
                  <a:pt x="2320477" y="739600"/>
                  <a:pt x="2290448" y="741195"/>
                </a:cubicBezTo>
                <a:close/>
                <a:moveTo>
                  <a:pt x="1341132" y="608798"/>
                </a:moveTo>
                <a:lnTo>
                  <a:pt x="1325633" y="617837"/>
                </a:lnTo>
                <a:cubicBezTo>
                  <a:pt x="1322727" y="619432"/>
                  <a:pt x="1319337" y="621559"/>
                  <a:pt x="1315462" y="623686"/>
                </a:cubicBezTo>
                <a:cubicBezTo>
                  <a:pt x="1308197" y="627940"/>
                  <a:pt x="1299479" y="632725"/>
                  <a:pt x="1291245" y="638042"/>
                </a:cubicBezTo>
                <a:lnTo>
                  <a:pt x="1242811" y="669414"/>
                </a:lnTo>
                <a:cubicBezTo>
                  <a:pt x="1239420" y="671009"/>
                  <a:pt x="1237483" y="674199"/>
                  <a:pt x="1236514" y="677921"/>
                </a:cubicBezTo>
                <a:cubicBezTo>
                  <a:pt x="1236030" y="681643"/>
                  <a:pt x="1236514" y="685365"/>
                  <a:pt x="1238936" y="688555"/>
                </a:cubicBezTo>
                <a:lnTo>
                  <a:pt x="1247654" y="702380"/>
                </a:lnTo>
                <a:cubicBezTo>
                  <a:pt x="1250560" y="706102"/>
                  <a:pt x="1254919" y="708760"/>
                  <a:pt x="1259762" y="708760"/>
                </a:cubicBezTo>
                <a:cubicBezTo>
                  <a:pt x="1261700" y="708760"/>
                  <a:pt x="1264606" y="708229"/>
                  <a:pt x="1267028" y="706634"/>
                </a:cubicBezTo>
                <a:lnTo>
                  <a:pt x="1314978" y="675794"/>
                </a:lnTo>
                <a:cubicBezTo>
                  <a:pt x="1322727" y="670477"/>
                  <a:pt x="1330961" y="665692"/>
                  <a:pt x="1337742" y="661970"/>
                </a:cubicBezTo>
                <a:cubicBezTo>
                  <a:pt x="1341132" y="659843"/>
                  <a:pt x="1345007" y="657716"/>
                  <a:pt x="1347913" y="656121"/>
                </a:cubicBezTo>
                <a:lnTo>
                  <a:pt x="1363412" y="647082"/>
                </a:lnTo>
                <a:cubicBezTo>
                  <a:pt x="1366318" y="644955"/>
                  <a:pt x="1368740" y="642296"/>
                  <a:pt x="1369709" y="638574"/>
                </a:cubicBezTo>
                <a:cubicBezTo>
                  <a:pt x="1370677" y="635384"/>
                  <a:pt x="1370193" y="631662"/>
                  <a:pt x="1368256" y="628472"/>
                </a:cubicBezTo>
                <a:lnTo>
                  <a:pt x="1360022" y="614115"/>
                </a:lnTo>
                <a:cubicBezTo>
                  <a:pt x="1356147" y="607203"/>
                  <a:pt x="1347913" y="605076"/>
                  <a:pt x="1341132" y="608798"/>
                </a:cubicBezTo>
                <a:close/>
                <a:moveTo>
                  <a:pt x="3278995" y="599227"/>
                </a:moveTo>
                <a:cubicBezTo>
                  <a:pt x="3275120" y="599759"/>
                  <a:pt x="3272214" y="602418"/>
                  <a:pt x="3270277" y="605608"/>
                </a:cubicBezTo>
                <a:lnTo>
                  <a:pt x="3262527" y="619964"/>
                </a:lnTo>
                <a:cubicBezTo>
                  <a:pt x="3258652" y="626345"/>
                  <a:pt x="3261074" y="634852"/>
                  <a:pt x="3267371" y="638574"/>
                </a:cubicBezTo>
                <a:lnTo>
                  <a:pt x="3316774" y="667287"/>
                </a:lnTo>
                <a:cubicBezTo>
                  <a:pt x="3325008" y="671540"/>
                  <a:pt x="3332273" y="676858"/>
                  <a:pt x="3339054" y="681111"/>
                </a:cubicBezTo>
                <a:cubicBezTo>
                  <a:pt x="3342444" y="683770"/>
                  <a:pt x="3346319" y="685897"/>
                  <a:pt x="3349225" y="688024"/>
                </a:cubicBezTo>
                <a:lnTo>
                  <a:pt x="3364240" y="697594"/>
                </a:lnTo>
                <a:cubicBezTo>
                  <a:pt x="3366661" y="699189"/>
                  <a:pt x="3369083" y="699721"/>
                  <a:pt x="3371989" y="699721"/>
                </a:cubicBezTo>
                <a:cubicBezTo>
                  <a:pt x="3376348" y="699721"/>
                  <a:pt x="3380707" y="697594"/>
                  <a:pt x="3383613" y="693341"/>
                </a:cubicBezTo>
                <a:lnTo>
                  <a:pt x="3392816" y="679516"/>
                </a:lnTo>
                <a:cubicBezTo>
                  <a:pt x="3394269" y="676326"/>
                  <a:pt x="3395238" y="672604"/>
                  <a:pt x="3394269" y="668882"/>
                </a:cubicBezTo>
                <a:cubicBezTo>
                  <a:pt x="3393300" y="665160"/>
                  <a:pt x="3391363" y="661970"/>
                  <a:pt x="3388457" y="659843"/>
                </a:cubicBezTo>
                <a:lnTo>
                  <a:pt x="3372958" y="650272"/>
                </a:lnTo>
                <a:cubicBezTo>
                  <a:pt x="3370052" y="648145"/>
                  <a:pt x="3366661" y="646018"/>
                  <a:pt x="3363271" y="643891"/>
                </a:cubicBezTo>
                <a:cubicBezTo>
                  <a:pt x="3356006" y="639106"/>
                  <a:pt x="3347772" y="633789"/>
                  <a:pt x="3339054" y="629003"/>
                </a:cubicBezTo>
                <a:lnTo>
                  <a:pt x="3289651" y="600291"/>
                </a:lnTo>
                <a:cubicBezTo>
                  <a:pt x="3286260" y="598696"/>
                  <a:pt x="3282385" y="598164"/>
                  <a:pt x="3278995" y="599227"/>
                </a:cubicBezTo>
                <a:close/>
                <a:moveTo>
                  <a:pt x="1584273" y="490226"/>
                </a:moveTo>
                <a:cubicBezTo>
                  <a:pt x="1582820" y="490757"/>
                  <a:pt x="1556181" y="500328"/>
                  <a:pt x="1530511" y="513089"/>
                </a:cubicBezTo>
                <a:lnTo>
                  <a:pt x="1478202" y="536485"/>
                </a:lnTo>
                <a:cubicBezTo>
                  <a:pt x="1474327" y="538080"/>
                  <a:pt x="1471906" y="540739"/>
                  <a:pt x="1470937" y="544461"/>
                </a:cubicBezTo>
                <a:cubicBezTo>
                  <a:pt x="1469484" y="547651"/>
                  <a:pt x="1469484" y="551905"/>
                  <a:pt x="1470937" y="555095"/>
                </a:cubicBezTo>
                <a:lnTo>
                  <a:pt x="1477718" y="569983"/>
                </a:lnTo>
                <a:cubicBezTo>
                  <a:pt x="1480139" y="574768"/>
                  <a:pt x="1484983" y="577959"/>
                  <a:pt x="1490311" y="577959"/>
                </a:cubicBezTo>
                <a:cubicBezTo>
                  <a:pt x="1492248" y="577959"/>
                  <a:pt x="1494185" y="577427"/>
                  <a:pt x="1495638" y="576364"/>
                </a:cubicBezTo>
                <a:lnTo>
                  <a:pt x="1547948" y="552968"/>
                </a:lnTo>
                <a:cubicBezTo>
                  <a:pt x="1573133" y="541270"/>
                  <a:pt x="1599288" y="531699"/>
                  <a:pt x="1599772" y="531699"/>
                </a:cubicBezTo>
                <a:cubicBezTo>
                  <a:pt x="1603163" y="530104"/>
                  <a:pt x="1606069" y="527978"/>
                  <a:pt x="1607522" y="524256"/>
                </a:cubicBezTo>
                <a:cubicBezTo>
                  <a:pt x="1609459" y="520534"/>
                  <a:pt x="1609459" y="516811"/>
                  <a:pt x="1608006" y="513621"/>
                </a:cubicBezTo>
                <a:lnTo>
                  <a:pt x="1601710" y="498202"/>
                </a:lnTo>
                <a:cubicBezTo>
                  <a:pt x="1598804" y="490757"/>
                  <a:pt x="1591054" y="487567"/>
                  <a:pt x="1584273" y="490226"/>
                </a:cubicBezTo>
                <a:close/>
                <a:moveTo>
                  <a:pt x="3045541" y="483845"/>
                </a:moveTo>
                <a:cubicBezTo>
                  <a:pt x="3042150" y="482782"/>
                  <a:pt x="3038276" y="482782"/>
                  <a:pt x="3034885" y="484377"/>
                </a:cubicBezTo>
                <a:cubicBezTo>
                  <a:pt x="3031979" y="485440"/>
                  <a:pt x="3029073" y="488099"/>
                  <a:pt x="3027620" y="491821"/>
                </a:cubicBezTo>
                <a:lnTo>
                  <a:pt x="3021808" y="507241"/>
                </a:lnTo>
                <a:cubicBezTo>
                  <a:pt x="3020355" y="510963"/>
                  <a:pt x="3020355" y="514685"/>
                  <a:pt x="3022292" y="517343"/>
                </a:cubicBezTo>
                <a:cubicBezTo>
                  <a:pt x="3023745" y="520534"/>
                  <a:pt x="3026167" y="523192"/>
                  <a:pt x="3029558" y="524787"/>
                </a:cubicBezTo>
                <a:lnTo>
                  <a:pt x="3057649" y="535953"/>
                </a:lnTo>
                <a:cubicBezTo>
                  <a:pt x="3065399" y="538612"/>
                  <a:pt x="3073633" y="541802"/>
                  <a:pt x="3081867" y="546056"/>
                </a:cubicBezTo>
                <a:lnTo>
                  <a:pt x="3133692" y="569451"/>
                </a:lnTo>
                <a:cubicBezTo>
                  <a:pt x="3135629" y="570515"/>
                  <a:pt x="3137082" y="570515"/>
                  <a:pt x="3139504" y="570515"/>
                </a:cubicBezTo>
                <a:cubicBezTo>
                  <a:pt x="3144347" y="570515"/>
                  <a:pt x="3149675" y="567856"/>
                  <a:pt x="3152097" y="562539"/>
                </a:cubicBezTo>
                <a:lnTo>
                  <a:pt x="3158878" y="547651"/>
                </a:lnTo>
                <a:cubicBezTo>
                  <a:pt x="3160331" y="544461"/>
                  <a:pt x="3160331" y="540739"/>
                  <a:pt x="3159362" y="537548"/>
                </a:cubicBezTo>
                <a:cubicBezTo>
                  <a:pt x="3157909" y="533826"/>
                  <a:pt x="3155003" y="531168"/>
                  <a:pt x="3152097" y="529573"/>
                </a:cubicBezTo>
                <a:lnTo>
                  <a:pt x="3099787" y="505646"/>
                </a:lnTo>
                <a:cubicBezTo>
                  <a:pt x="3090585" y="501924"/>
                  <a:pt x="3081867" y="498202"/>
                  <a:pt x="3073633" y="495011"/>
                </a:cubicBezTo>
                <a:close/>
                <a:moveTo>
                  <a:pt x="1840976" y="406747"/>
                </a:moveTo>
                <a:cubicBezTo>
                  <a:pt x="1840976" y="406747"/>
                  <a:pt x="1833227" y="407810"/>
                  <a:pt x="1822571" y="411000"/>
                </a:cubicBezTo>
                <a:lnTo>
                  <a:pt x="1747013" y="432269"/>
                </a:lnTo>
                <a:cubicBezTo>
                  <a:pt x="1726671" y="437586"/>
                  <a:pt x="1721827" y="439713"/>
                  <a:pt x="1719406" y="448220"/>
                </a:cubicBezTo>
                <a:cubicBezTo>
                  <a:pt x="1718921" y="450347"/>
                  <a:pt x="1718921" y="453006"/>
                  <a:pt x="1719890" y="455664"/>
                </a:cubicBezTo>
                <a:lnTo>
                  <a:pt x="1724733" y="471616"/>
                </a:lnTo>
                <a:cubicBezTo>
                  <a:pt x="1726186" y="476933"/>
                  <a:pt x="1731514" y="481187"/>
                  <a:pt x="1737811" y="481187"/>
                </a:cubicBezTo>
                <a:cubicBezTo>
                  <a:pt x="1739748" y="481187"/>
                  <a:pt x="1741201" y="480655"/>
                  <a:pt x="1742654" y="480123"/>
                </a:cubicBezTo>
                <a:cubicBezTo>
                  <a:pt x="1744107" y="479592"/>
                  <a:pt x="1749919" y="477465"/>
                  <a:pt x="1758637" y="475338"/>
                </a:cubicBezTo>
                <a:lnTo>
                  <a:pt x="1834195" y="454069"/>
                </a:lnTo>
                <a:cubicBezTo>
                  <a:pt x="1843398" y="451411"/>
                  <a:pt x="1850179" y="449815"/>
                  <a:pt x="1850179" y="449815"/>
                </a:cubicBezTo>
                <a:cubicBezTo>
                  <a:pt x="1854053" y="449284"/>
                  <a:pt x="1857444" y="446625"/>
                  <a:pt x="1859381" y="443435"/>
                </a:cubicBezTo>
                <a:cubicBezTo>
                  <a:pt x="1861319" y="440245"/>
                  <a:pt x="1861803" y="436523"/>
                  <a:pt x="1861319" y="432801"/>
                </a:cubicBezTo>
                <a:lnTo>
                  <a:pt x="1856959" y="416849"/>
                </a:lnTo>
                <a:cubicBezTo>
                  <a:pt x="1855022" y="409937"/>
                  <a:pt x="1847757" y="405151"/>
                  <a:pt x="1840976" y="406747"/>
                </a:cubicBezTo>
                <a:close/>
                <a:moveTo>
                  <a:pt x="2788354" y="402493"/>
                </a:moveTo>
                <a:cubicBezTo>
                  <a:pt x="2780604" y="400898"/>
                  <a:pt x="2773339" y="405683"/>
                  <a:pt x="2771886" y="413127"/>
                </a:cubicBezTo>
                <a:lnTo>
                  <a:pt x="2768011" y="429079"/>
                </a:lnTo>
                <a:cubicBezTo>
                  <a:pt x="2767043" y="432269"/>
                  <a:pt x="2767527" y="436523"/>
                  <a:pt x="2769464" y="439181"/>
                </a:cubicBezTo>
                <a:cubicBezTo>
                  <a:pt x="2771402" y="441840"/>
                  <a:pt x="2774792" y="443967"/>
                  <a:pt x="2778183" y="445030"/>
                </a:cubicBezTo>
                <a:lnTo>
                  <a:pt x="2796103" y="449284"/>
                </a:lnTo>
                <a:cubicBezTo>
                  <a:pt x="2803853" y="450879"/>
                  <a:pt x="2814024" y="454069"/>
                  <a:pt x="2824195" y="456728"/>
                </a:cubicBezTo>
                <a:lnTo>
                  <a:pt x="2887645" y="474806"/>
                </a:lnTo>
                <a:cubicBezTo>
                  <a:pt x="2888613" y="475338"/>
                  <a:pt x="2890066" y="475338"/>
                  <a:pt x="2891035" y="475338"/>
                </a:cubicBezTo>
                <a:cubicBezTo>
                  <a:pt x="2897331" y="475338"/>
                  <a:pt x="2902659" y="471616"/>
                  <a:pt x="2904597" y="465767"/>
                </a:cubicBezTo>
                <a:lnTo>
                  <a:pt x="2909440" y="449815"/>
                </a:lnTo>
                <a:cubicBezTo>
                  <a:pt x="2910409" y="446625"/>
                  <a:pt x="2909924" y="442903"/>
                  <a:pt x="2907987" y="439713"/>
                </a:cubicBezTo>
                <a:cubicBezTo>
                  <a:pt x="2906050" y="436523"/>
                  <a:pt x="2903144" y="433864"/>
                  <a:pt x="2899753" y="432801"/>
                </a:cubicBezTo>
                <a:lnTo>
                  <a:pt x="2835820" y="414722"/>
                </a:lnTo>
                <a:cubicBezTo>
                  <a:pt x="2824680" y="411532"/>
                  <a:pt x="2814024" y="408342"/>
                  <a:pt x="2805790" y="406747"/>
                </a:cubicBezTo>
                <a:close/>
                <a:moveTo>
                  <a:pt x="2105428" y="359424"/>
                </a:moveTo>
                <a:lnTo>
                  <a:pt x="2048760" y="366336"/>
                </a:lnTo>
                <a:cubicBezTo>
                  <a:pt x="2034230" y="367931"/>
                  <a:pt x="2019215" y="370058"/>
                  <a:pt x="2009044" y="372185"/>
                </a:cubicBezTo>
                <a:lnTo>
                  <a:pt x="1991123" y="375376"/>
                </a:lnTo>
                <a:cubicBezTo>
                  <a:pt x="1983858" y="376439"/>
                  <a:pt x="1979014" y="383883"/>
                  <a:pt x="1980467" y="391327"/>
                </a:cubicBezTo>
                <a:lnTo>
                  <a:pt x="1982889" y="407810"/>
                </a:lnTo>
                <a:cubicBezTo>
                  <a:pt x="1983858" y="414191"/>
                  <a:pt x="1990154" y="418976"/>
                  <a:pt x="1996451" y="418976"/>
                </a:cubicBezTo>
                <a:cubicBezTo>
                  <a:pt x="1997419" y="418976"/>
                  <a:pt x="1997904" y="418976"/>
                  <a:pt x="1998872" y="418976"/>
                </a:cubicBezTo>
                <a:lnTo>
                  <a:pt x="2016793" y="415786"/>
                </a:lnTo>
                <a:cubicBezTo>
                  <a:pt x="2026964" y="413659"/>
                  <a:pt x="2041010" y="411532"/>
                  <a:pt x="2054572" y="409937"/>
                </a:cubicBezTo>
                <a:lnTo>
                  <a:pt x="2110756" y="403025"/>
                </a:lnTo>
                <a:cubicBezTo>
                  <a:pt x="2118505" y="401961"/>
                  <a:pt x="2123833" y="395581"/>
                  <a:pt x="2122865" y="387605"/>
                </a:cubicBezTo>
                <a:lnTo>
                  <a:pt x="2120927" y="371654"/>
                </a:lnTo>
                <a:cubicBezTo>
                  <a:pt x="2120443" y="367400"/>
                  <a:pt x="2118990" y="364209"/>
                  <a:pt x="2116084" y="362083"/>
                </a:cubicBezTo>
                <a:cubicBezTo>
                  <a:pt x="2112693" y="359956"/>
                  <a:pt x="2109303" y="358892"/>
                  <a:pt x="2105428" y="359424"/>
                </a:cubicBezTo>
                <a:close/>
                <a:moveTo>
                  <a:pt x="2529714" y="357829"/>
                </a:moveTo>
                <a:cubicBezTo>
                  <a:pt x="2526323" y="357297"/>
                  <a:pt x="2522449" y="358361"/>
                  <a:pt x="2519543" y="360488"/>
                </a:cubicBezTo>
                <a:cubicBezTo>
                  <a:pt x="2516637" y="363146"/>
                  <a:pt x="2514699" y="366336"/>
                  <a:pt x="2514215" y="370058"/>
                </a:cubicBezTo>
                <a:lnTo>
                  <a:pt x="2512762" y="387073"/>
                </a:lnTo>
                <a:cubicBezTo>
                  <a:pt x="2511793" y="394517"/>
                  <a:pt x="2517121" y="401430"/>
                  <a:pt x="2524386" y="401961"/>
                </a:cubicBezTo>
                <a:lnTo>
                  <a:pt x="2579601" y="408873"/>
                </a:lnTo>
                <a:cubicBezTo>
                  <a:pt x="2579601" y="408873"/>
                  <a:pt x="2580086" y="408873"/>
                  <a:pt x="2580086" y="408873"/>
                </a:cubicBezTo>
                <a:lnTo>
                  <a:pt x="2603334" y="412064"/>
                </a:lnTo>
                <a:cubicBezTo>
                  <a:pt x="2616412" y="413127"/>
                  <a:pt x="2629489" y="415786"/>
                  <a:pt x="2629973" y="415786"/>
                </a:cubicBezTo>
                <a:cubicBezTo>
                  <a:pt x="2630458" y="416318"/>
                  <a:pt x="2631426" y="416318"/>
                  <a:pt x="2632395" y="416318"/>
                </a:cubicBezTo>
                <a:cubicBezTo>
                  <a:pt x="2635301" y="416318"/>
                  <a:pt x="2637723" y="415254"/>
                  <a:pt x="2640144" y="413659"/>
                </a:cubicBezTo>
                <a:cubicBezTo>
                  <a:pt x="2643535" y="411532"/>
                  <a:pt x="2645472" y="408342"/>
                  <a:pt x="2645957" y="404620"/>
                </a:cubicBezTo>
                <a:lnTo>
                  <a:pt x="2648863" y="388137"/>
                </a:lnTo>
                <a:cubicBezTo>
                  <a:pt x="2649831" y="380693"/>
                  <a:pt x="2644988" y="373780"/>
                  <a:pt x="2637723" y="372185"/>
                </a:cubicBezTo>
                <a:cubicBezTo>
                  <a:pt x="2637723" y="372185"/>
                  <a:pt x="2623192" y="369527"/>
                  <a:pt x="2609146" y="367931"/>
                </a:cubicBezTo>
                <a:lnTo>
                  <a:pt x="2581539" y="364209"/>
                </a:lnTo>
                <a:cubicBezTo>
                  <a:pt x="2581054" y="364209"/>
                  <a:pt x="2581054" y="364209"/>
                  <a:pt x="2581054" y="364209"/>
                </a:cubicBezTo>
                <a:close/>
                <a:moveTo>
                  <a:pt x="2317571" y="346663"/>
                </a:moveTo>
                <a:lnTo>
                  <a:pt x="2259934" y="348258"/>
                </a:lnTo>
                <a:cubicBezTo>
                  <a:pt x="2256544" y="348258"/>
                  <a:pt x="2252669" y="349853"/>
                  <a:pt x="2250247" y="352512"/>
                </a:cubicBezTo>
                <a:cubicBezTo>
                  <a:pt x="2247826" y="355170"/>
                  <a:pt x="2246372" y="359424"/>
                  <a:pt x="2246857" y="362614"/>
                </a:cubicBezTo>
                <a:lnTo>
                  <a:pt x="2247341" y="379098"/>
                </a:lnTo>
                <a:cubicBezTo>
                  <a:pt x="2247826" y="387073"/>
                  <a:pt x="2253637" y="392922"/>
                  <a:pt x="2260903" y="392922"/>
                </a:cubicBezTo>
                <a:cubicBezTo>
                  <a:pt x="2260903" y="392922"/>
                  <a:pt x="2261387" y="392922"/>
                  <a:pt x="2261387" y="392922"/>
                </a:cubicBezTo>
                <a:lnTo>
                  <a:pt x="2318540" y="391327"/>
                </a:lnTo>
                <a:cubicBezTo>
                  <a:pt x="2327258" y="390795"/>
                  <a:pt x="2336461" y="391327"/>
                  <a:pt x="2344210" y="391327"/>
                </a:cubicBezTo>
                <a:cubicBezTo>
                  <a:pt x="2348569" y="391327"/>
                  <a:pt x="2352928" y="391859"/>
                  <a:pt x="2356803" y="391859"/>
                </a:cubicBezTo>
                <a:lnTo>
                  <a:pt x="2374239" y="392390"/>
                </a:lnTo>
                <a:cubicBezTo>
                  <a:pt x="2378114" y="392390"/>
                  <a:pt x="2381504" y="391327"/>
                  <a:pt x="2384411" y="388668"/>
                </a:cubicBezTo>
                <a:cubicBezTo>
                  <a:pt x="2386832" y="386010"/>
                  <a:pt x="2388770" y="382819"/>
                  <a:pt x="2388770" y="379098"/>
                </a:cubicBezTo>
                <a:lnTo>
                  <a:pt x="2389254" y="362614"/>
                </a:lnTo>
                <a:cubicBezTo>
                  <a:pt x="2389254" y="354639"/>
                  <a:pt x="2382958" y="348258"/>
                  <a:pt x="2375693" y="348258"/>
                </a:cubicBezTo>
                <a:lnTo>
                  <a:pt x="2345663" y="347195"/>
                </a:lnTo>
                <a:cubicBezTo>
                  <a:pt x="2336945" y="346663"/>
                  <a:pt x="2327258" y="346663"/>
                  <a:pt x="2317571" y="346663"/>
                </a:cubicBezTo>
                <a:close/>
                <a:moveTo>
                  <a:pt x="2274949" y="1049"/>
                </a:moveTo>
                <a:cubicBezTo>
                  <a:pt x="2319509" y="-1078"/>
                  <a:pt x="2364068" y="517"/>
                  <a:pt x="2405722" y="1580"/>
                </a:cubicBezTo>
                <a:cubicBezTo>
                  <a:pt x="2447376" y="2644"/>
                  <a:pt x="2486123" y="6366"/>
                  <a:pt x="2519543" y="9024"/>
                </a:cubicBezTo>
                <a:cubicBezTo>
                  <a:pt x="2536495" y="10088"/>
                  <a:pt x="2551994" y="11151"/>
                  <a:pt x="2565071" y="12746"/>
                </a:cubicBezTo>
                <a:cubicBezTo>
                  <a:pt x="2579117" y="14342"/>
                  <a:pt x="2590741" y="15937"/>
                  <a:pt x="2600428" y="17000"/>
                </a:cubicBezTo>
                <a:cubicBezTo>
                  <a:pt x="2619318" y="19127"/>
                  <a:pt x="2630458" y="20722"/>
                  <a:pt x="2630458" y="20722"/>
                </a:cubicBezTo>
                <a:cubicBezTo>
                  <a:pt x="2635301" y="21254"/>
                  <a:pt x="2644019" y="22317"/>
                  <a:pt x="2656128" y="23912"/>
                </a:cubicBezTo>
                <a:cubicBezTo>
                  <a:pt x="2675502" y="26039"/>
                  <a:pt x="2703109" y="31356"/>
                  <a:pt x="2736045" y="37205"/>
                </a:cubicBezTo>
                <a:cubicBezTo>
                  <a:pt x="2752512" y="39864"/>
                  <a:pt x="2770433" y="43586"/>
                  <a:pt x="2789323" y="46776"/>
                </a:cubicBezTo>
                <a:cubicBezTo>
                  <a:pt x="2808212" y="51030"/>
                  <a:pt x="2828070" y="55815"/>
                  <a:pt x="2848413" y="60069"/>
                </a:cubicBezTo>
                <a:cubicBezTo>
                  <a:pt x="2868755" y="64854"/>
                  <a:pt x="2889582" y="69640"/>
                  <a:pt x="2910893" y="74957"/>
                </a:cubicBezTo>
                <a:cubicBezTo>
                  <a:pt x="2932689" y="80806"/>
                  <a:pt x="2954000" y="87186"/>
                  <a:pt x="2975311" y="93035"/>
                </a:cubicBezTo>
                <a:cubicBezTo>
                  <a:pt x="3061524" y="118026"/>
                  <a:pt x="3145316" y="148865"/>
                  <a:pt x="3207312" y="174387"/>
                </a:cubicBezTo>
                <a:cubicBezTo>
                  <a:pt x="3238310" y="186617"/>
                  <a:pt x="3263496" y="199378"/>
                  <a:pt x="3281417" y="206822"/>
                </a:cubicBezTo>
                <a:cubicBezTo>
                  <a:pt x="3299337" y="215329"/>
                  <a:pt x="3309509" y="219583"/>
                  <a:pt x="3309509" y="219583"/>
                </a:cubicBezTo>
                <a:cubicBezTo>
                  <a:pt x="3309509" y="219583"/>
                  <a:pt x="3319680" y="223837"/>
                  <a:pt x="3337116" y="232876"/>
                </a:cubicBezTo>
                <a:cubicBezTo>
                  <a:pt x="3354553" y="241915"/>
                  <a:pt x="3379254" y="254676"/>
                  <a:pt x="3409284" y="269564"/>
                </a:cubicBezTo>
                <a:cubicBezTo>
                  <a:pt x="3424298" y="277540"/>
                  <a:pt x="3439797" y="286047"/>
                  <a:pt x="3456749" y="295618"/>
                </a:cubicBezTo>
                <a:cubicBezTo>
                  <a:pt x="3473217" y="305189"/>
                  <a:pt x="3490654" y="315292"/>
                  <a:pt x="3509059" y="325926"/>
                </a:cubicBezTo>
                <a:cubicBezTo>
                  <a:pt x="3544900" y="346663"/>
                  <a:pt x="3581710" y="372185"/>
                  <a:pt x="3619489" y="396112"/>
                </a:cubicBezTo>
                <a:cubicBezTo>
                  <a:pt x="3656299" y="421635"/>
                  <a:pt x="3693110" y="447157"/>
                  <a:pt x="3726045" y="472679"/>
                </a:cubicBezTo>
                <a:cubicBezTo>
                  <a:pt x="3758496" y="498733"/>
                  <a:pt x="3789979" y="522129"/>
                  <a:pt x="3815164" y="543929"/>
                </a:cubicBezTo>
                <a:cubicBezTo>
                  <a:pt x="3840350" y="565729"/>
                  <a:pt x="3861662" y="583808"/>
                  <a:pt x="3876192" y="596569"/>
                </a:cubicBezTo>
                <a:cubicBezTo>
                  <a:pt x="3883457" y="602949"/>
                  <a:pt x="3888785" y="608266"/>
                  <a:pt x="3892660" y="611988"/>
                </a:cubicBezTo>
                <a:cubicBezTo>
                  <a:pt x="3896534" y="615179"/>
                  <a:pt x="3898472" y="617305"/>
                  <a:pt x="3898472" y="617305"/>
                </a:cubicBezTo>
                <a:cubicBezTo>
                  <a:pt x="3898472" y="617305"/>
                  <a:pt x="3906706" y="625281"/>
                  <a:pt x="3920752" y="638574"/>
                </a:cubicBezTo>
                <a:cubicBezTo>
                  <a:pt x="3934798" y="652399"/>
                  <a:pt x="3955624" y="670477"/>
                  <a:pt x="3978873" y="694936"/>
                </a:cubicBezTo>
                <a:cubicBezTo>
                  <a:pt x="4025370" y="742790"/>
                  <a:pt x="4085913" y="808191"/>
                  <a:pt x="4140644" y="878377"/>
                </a:cubicBezTo>
                <a:cubicBezTo>
                  <a:pt x="4154690" y="895924"/>
                  <a:pt x="4168252" y="913470"/>
                  <a:pt x="4181813" y="931017"/>
                </a:cubicBezTo>
                <a:cubicBezTo>
                  <a:pt x="4194406" y="948564"/>
                  <a:pt x="4206999" y="966110"/>
                  <a:pt x="4219108" y="983125"/>
                </a:cubicBezTo>
                <a:cubicBezTo>
                  <a:pt x="4231217" y="1000140"/>
                  <a:pt x="4243325" y="1016623"/>
                  <a:pt x="4253496" y="1032574"/>
                </a:cubicBezTo>
                <a:cubicBezTo>
                  <a:pt x="4264152" y="1049058"/>
                  <a:pt x="4273839" y="1063946"/>
                  <a:pt x="4283041" y="1078302"/>
                </a:cubicBezTo>
                <a:cubicBezTo>
                  <a:pt x="4291760" y="1092658"/>
                  <a:pt x="4299993" y="1105419"/>
                  <a:pt x="4307259" y="1116585"/>
                </a:cubicBezTo>
                <a:cubicBezTo>
                  <a:pt x="4314524" y="1128283"/>
                  <a:pt x="4320336" y="1138917"/>
                  <a:pt x="4325179" y="1146893"/>
                </a:cubicBezTo>
                <a:cubicBezTo>
                  <a:pt x="4334866" y="1163908"/>
                  <a:pt x="4340194" y="1173479"/>
                  <a:pt x="4340194" y="1173479"/>
                </a:cubicBezTo>
                <a:cubicBezTo>
                  <a:pt x="4340194" y="1173479"/>
                  <a:pt x="4346006" y="1183581"/>
                  <a:pt x="4355693" y="1200064"/>
                </a:cubicBezTo>
                <a:cubicBezTo>
                  <a:pt x="4365864" y="1217079"/>
                  <a:pt x="4377973" y="1242070"/>
                  <a:pt x="4393472" y="1271846"/>
                </a:cubicBezTo>
                <a:cubicBezTo>
                  <a:pt x="4400737" y="1286734"/>
                  <a:pt x="4409455" y="1302685"/>
                  <a:pt x="4417689" y="1320232"/>
                </a:cubicBezTo>
                <a:cubicBezTo>
                  <a:pt x="4425439" y="1337778"/>
                  <a:pt x="4433673" y="1355857"/>
                  <a:pt x="4442391" y="1374998"/>
                </a:cubicBezTo>
                <a:cubicBezTo>
                  <a:pt x="4460312" y="1412750"/>
                  <a:pt x="4476295" y="1454756"/>
                  <a:pt x="4492763" y="1496229"/>
                </a:cubicBezTo>
                <a:cubicBezTo>
                  <a:pt x="4500996" y="1516966"/>
                  <a:pt x="4508262" y="1538235"/>
                  <a:pt x="4515527" y="1558972"/>
                </a:cubicBezTo>
                <a:cubicBezTo>
                  <a:pt x="4522308" y="1580240"/>
                  <a:pt x="4529573" y="1600445"/>
                  <a:pt x="4536354" y="1620650"/>
                </a:cubicBezTo>
                <a:cubicBezTo>
                  <a:pt x="4548462" y="1659997"/>
                  <a:pt x="4558633" y="1698281"/>
                  <a:pt x="4567836" y="1730184"/>
                </a:cubicBezTo>
                <a:cubicBezTo>
                  <a:pt x="4576554" y="1762618"/>
                  <a:pt x="4581882" y="1790267"/>
                  <a:pt x="4586725" y="1809409"/>
                </a:cubicBezTo>
                <a:cubicBezTo>
                  <a:pt x="4588663" y="1818448"/>
                  <a:pt x="4590600" y="1825892"/>
                  <a:pt x="4591569" y="1831209"/>
                </a:cubicBezTo>
                <a:cubicBezTo>
                  <a:pt x="4591569" y="1831209"/>
                  <a:pt x="4594475" y="1841844"/>
                  <a:pt x="4597865" y="1860985"/>
                </a:cubicBezTo>
                <a:cubicBezTo>
                  <a:pt x="4601740" y="1880659"/>
                  <a:pt x="4606584" y="1907776"/>
                  <a:pt x="4612396" y="1940742"/>
                </a:cubicBezTo>
                <a:cubicBezTo>
                  <a:pt x="4623536" y="2007207"/>
                  <a:pt x="4634191" y="2095471"/>
                  <a:pt x="4639519" y="2184799"/>
                </a:cubicBezTo>
                <a:cubicBezTo>
                  <a:pt x="4642425" y="2228932"/>
                  <a:pt x="4642425" y="2273596"/>
                  <a:pt x="4643878" y="2315069"/>
                </a:cubicBezTo>
                <a:cubicBezTo>
                  <a:pt x="4643878" y="2350694"/>
                  <a:pt x="4643878" y="2384192"/>
                  <a:pt x="4643878" y="2412373"/>
                </a:cubicBezTo>
                <a:cubicBezTo>
                  <a:pt x="4643878" y="2468735"/>
                  <a:pt x="4643878" y="2506486"/>
                  <a:pt x="4643878" y="2506486"/>
                </a:cubicBezTo>
                <a:lnTo>
                  <a:pt x="4642909" y="3106260"/>
                </a:lnTo>
                <a:lnTo>
                  <a:pt x="4642425" y="3706565"/>
                </a:lnTo>
                <a:lnTo>
                  <a:pt x="4642425" y="3902768"/>
                </a:lnTo>
                <a:lnTo>
                  <a:pt x="4911721" y="3902768"/>
                </a:lnTo>
                <a:lnTo>
                  <a:pt x="5511824" y="3903300"/>
                </a:lnTo>
                <a:lnTo>
                  <a:pt x="6099334" y="3903831"/>
                </a:lnTo>
                <a:lnTo>
                  <a:pt x="6699436" y="3904364"/>
                </a:lnTo>
                <a:lnTo>
                  <a:pt x="7299539" y="3905427"/>
                </a:lnTo>
                <a:lnTo>
                  <a:pt x="7899642" y="3905958"/>
                </a:lnTo>
                <a:lnTo>
                  <a:pt x="8492480" y="3906490"/>
                </a:lnTo>
                <a:lnTo>
                  <a:pt x="9092583" y="3907022"/>
                </a:lnTo>
                <a:lnTo>
                  <a:pt x="9692686" y="3907553"/>
                </a:lnTo>
                <a:lnTo>
                  <a:pt x="10288914" y="3908085"/>
                </a:lnTo>
                <a:lnTo>
                  <a:pt x="10460372" y="3908617"/>
                </a:lnTo>
                <a:lnTo>
                  <a:pt x="10460372" y="4649827"/>
                </a:lnTo>
                <a:lnTo>
                  <a:pt x="10286008" y="4649827"/>
                </a:lnTo>
                <a:lnTo>
                  <a:pt x="9689780" y="4648763"/>
                </a:lnTo>
                <a:lnTo>
                  <a:pt x="9089677" y="4648231"/>
                </a:lnTo>
                <a:lnTo>
                  <a:pt x="8489574" y="4647700"/>
                </a:lnTo>
                <a:lnTo>
                  <a:pt x="7896736" y="4647168"/>
                </a:lnTo>
                <a:lnTo>
                  <a:pt x="7296633" y="4646637"/>
                </a:lnTo>
                <a:lnTo>
                  <a:pt x="6696530" y="4646105"/>
                </a:lnTo>
                <a:lnTo>
                  <a:pt x="6096428" y="4645573"/>
                </a:lnTo>
                <a:lnTo>
                  <a:pt x="5496325" y="4645041"/>
                </a:lnTo>
                <a:lnTo>
                  <a:pt x="4908815" y="4644509"/>
                </a:lnTo>
                <a:lnTo>
                  <a:pt x="4639519" y="4643978"/>
                </a:lnTo>
                <a:lnTo>
                  <a:pt x="4639035" y="4893883"/>
                </a:lnTo>
                <a:lnTo>
                  <a:pt x="4638703" y="5305053"/>
                </a:lnTo>
                <a:lnTo>
                  <a:pt x="4292244" y="5305053"/>
                </a:lnTo>
                <a:lnTo>
                  <a:pt x="4292244" y="5302240"/>
                </a:lnTo>
                <a:cubicBezTo>
                  <a:pt x="4292244" y="5298518"/>
                  <a:pt x="4290791" y="5294796"/>
                  <a:pt x="4287885" y="5292137"/>
                </a:cubicBezTo>
                <a:cubicBezTo>
                  <a:pt x="4285947" y="5290011"/>
                  <a:pt x="4282073" y="5288415"/>
                  <a:pt x="4278682" y="5288415"/>
                </a:cubicBezTo>
                <a:lnTo>
                  <a:pt x="4261730" y="5288415"/>
                </a:lnTo>
                <a:cubicBezTo>
                  <a:pt x="4253981" y="5288415"/>
                  <a:pt x="4248169" y="5294264"/>
                  <a:pt x="4248169" y="5302240"/>
                </a:cubicBezTo>
                <a:lnTo>
                  <a:pt x="4248169" y="5305053"/>
                </a:lnTo>
                <a:lnTo>
                  <a:pt x="3897323" y="5305053"/>
                </a:lnTo>
                <a:lnTo>
                  <a:pt x="3897987" y="4893352"/>
                </a:lnTo>
                <a:lnTo>
                  <a:pt x="3897987" y="4643446"/>
                </a:lnTo>
                <a:lnTo>
                  <a:pt x="3708609" y="4643446"/>
                </a:lnTo>
                <a:lnTo>
                  <a:pt x="3112865" y="4642383"/>
                </a:lnTo>
                <a:lnTo>
                  <a:pt x="2512762" y="4641851"/>
                </a:lnTo>
                <a:cubicBezTo>
                  <a:pt x="2512762" y="4641851"/>
                  <a:pt x="2474983" y="4641851"/>
                  <a:pt x="2418799" y="4641851"/>
                </a:cubicBezTo>
                <a:cubicBezTo>
                  <a:pt x="2390707" y="4641851"/>
                  <a:pt x="2357772" y="4641851"/>
                  <a:pt x="2322899" y="4641851"/>
                </a:cubicBezTo>
                <a:cubicBezTo>
                  <a:pt x="2282698" y="4641320"/>
                  <a:pt x="2236686" y="4640256"/>
                  <a:pt x="2192610" y="4638661"/>
                </a:cubicBezTo>
                <a:cubicBezTo>
                  <a:pt x="2148050" y="4634939"/>
                  <a:pt x="2103491" y="4632280"/>
                  <a:pt x="2062322" y="4627495"/>
                </a:cubicBezTo>
                <a:cubicBezTo>
                  <a:pt x="2020668" y="4621646"/>
                  <a:pt x="1981920" y="4617924"/>
                  <a:pt x="1948501" y="4612075"/>
                </a:cubicBezTo>
                <a:cubicBezTo>
                  <a:pt x="1915565" y="4606226"/>
                  <a:pt x="1888442" y="4600909"/>
                  <a:pt x="1869068" y="4597719"/>
                </a:cubicBezTo>
                <a:cubicBezTo>
                  <a:pt x="1849694" y="4594528"/>
                  <a:pt x="1839039" y="4591339"/>
                  <a:pt x="1839039" y="4591339"/>
                </a:cubicBezTo>
                <a:cubicBezTo>
                  <a:pt x="1839039" y="4591339"/>
                  <a:pt x="1827899" y="4589211"/>
                  <a:pt x="1809009" y="4584957"/>
                </a:cubicBezTo>
                <a:cubicBezTo>
                  <a:pt x="1789636" y="4580172"/>
                  <a:pt x="1762512" y="4574323"/>
                  <a:pt x="1730061" y="4565816"/>
                </a:cubicBezTo>
                <a:cubicBezTo>
                  <a:pt x="1697610" y="4556777"/>
                  <a:pt x="1660315" y="4546674"/>
                  <a:pt x="1620115" y="4534445"/>
                </a:cubicBezTo>
                <a:cubicBezTo>
                  <a:pt x="1600257" y="4527532"/>
                  <a:pt x="1579914" y="4520620"/>
                  <a:pt x="1559088" y="4513708"/>
                </a:cubicBezTo>
                <a:cubicBezTo>
                  <a:pt x="1537776" y="4506264"/>
                  <a:pt x="1516950" y="4499351"/>
                  <a:pt x="1496123" y="4490844"/>
                </a:cubicBezTo>
                <a:cubicBezTo>
                  <a:pt x="1454469" y="4474361"/>
                  <a:pt x="1412815" y="4458941"/>
                  <a:pt x="1375036" y="4440863"/>
                </a:cubicBezTo>
                <a:cubicBezTo>
                  <a:pt x="1356147" y="4431824"/>
                  <a:pt x="1337742" y="4423316"/>
                  <a:pt x="1319821" y="4415341"/>
                </a:cubicBezTo>
                <a:cubicBezTo>
                  <a:pt x="1302869" y="4407897"/>
                  <a:pt x="1286886" y="4398858"/>
                  <a:pt x="1271871" y="4391413"/>
                </a:cubicBezTo>
                <a:cubicBezTo>
                  <a:pt x="1211812" y="4361637"/>
                  <a:pt x="1173549" y="4338243"/>
                  <a:pt x="1173549" y="4338243"/>
                </a:cubicBezTo>
                <a:cubicBezTo>
                  <a:pt x="1173549" y="4338243"/>
                  <a:pt x="1163862" y="4332393"/>
                  <a:pt x="1146910" y="4322822"/>
                </a:cubicBezTo>
                <a:cubicBezTo>
                  <a:pt x="1138676" y="4318037"/>
                  <a:pt x="1128505" y="4312188"/>
                  <a:pt x="1116881" y="4305276"/>
                </a:cubicBezTo>
                <a:cubicBezTo>
                  <a:pt x="1105257" y="4298363"/>
                  <a:pt x="1092179" y="4289856"/>
                  <a:pt x="1078133" y="4280817"/>
                </a:cubicBezTo>
                <a:cubicBezTo>
                  <a:pt x="1050041" y="4262739"/>
                  <a:pt x="1016622" y="4242002"/>
                  <a:pt x="983202" y="4217012"/>
                </a:cubicBezTo>
                <a:cubicBezTo>
                  <a:pt x="965765" y="4205313"/>
                  <a:pt x="948329" y="4192552"/>
                  <a:pt x="930408" y="4179791"/>
                </a:cubicBezTo>
                <a:cubicBezTo>
                  <a:pt x="913456" y="4166498"/>
                  <a:pt x="895535" y="4152674"/>
                  <a:pt x="878099" y="4138849"/>
                </a:cubicBezTo>
                <a:cubicBezTo>
                  <a:pt x="807869" y="4084083"/>
                  <a:pt x="742482" y="4023467"/>
                  <a:pt x="694532" y="3976676"/>
                </a:cubicBezTo>
                <a:cubicBezTo>
                  <a:pt x="669831" y="3953813"/>
                  <a:pt x="651426" y="3932544"/>
                  <a:pt x="637864" y="3918719"/>
                </a:cubicBezTo>
                <a:cubicBezTo>
                  <a:pt x="631567" y="3912340"/>
                  <a:pt x="626240" y="3906490"/>
                  <a:pt x="622365" y="3902768"/>
                </a:cubicBezTo>
                <a:cubicBezTo>
                  <a:pt x="622365" y="3902768"/>
                  <a:pt x="615100" y="3894792"/>
                  <a:pt x="601538" y="3880436"/>
                </a:cubicBezTo>
                <a:cubicBezTo>
                  <a:pt x="588945" y="3865548"/>
                  <a:pt x="570540" y="3844811"/>
                  <a:pt x="548745" y="3819821"/>
                </a:cubicBezTo>
                <a:cubicBezTo>
                  <a:pt x="505154" y="3768776"/>
                  <a:pt x="450907" y="3697527"/>
                  <a:pt x="400051" y="3624150"/>
                </a:cubicBezTo>
                <a:cubicBezTo>
                  <a:pt x="375349" y="3587461"/>
                  <a:pt x="351616" y="3549710"/>
                  <a:pt x="329336" y="3514086"/>
                </a:cubicBezTo>
                <a:cubicBezTo>
                  <a:pt x="308994" y="3477928"/>
                  <a:pt x="288652" y="3443899"/>
                  <a:pt x="273153" y="3414654"/>
                </a:cubicBezTo>
                <a:cubicBezTo>
                  <a:pt x="258138" y="3384878"/>
                  <a:pt x="245061" y="3359888"/>
                  <a:pt x="236342" y="3342341"/>
                </a:cubicBezTo>
                <a:cubicBezTo>
                  <a:pt x="227140" y="3325326"/>
                  <a:pt x="222781" y="3315224"/>
                  <a:pt x="222781" y="3315224"/>
                </a:cubicBezTo>
                <a:cubicBezTo>
                  <a:pt x="222781" y="3315224"/>
                  <a:pt x="218422" y="3304590"/>
                  <a:pt x="210188" y="3287043"/>
                </a:cubicBezTo>
                <a:cubicBezTo>
                  <a:pt x="202438" y="3268965"/>
                  <a:pt x="190330" y="3243975"/>
                  <a:pt x="177737" y="3213135"/>
                </a:cubicBezTo>
                <a:cubicBezTo>
                  <a:pt x="165144" y="3182295"/>
                  <a:pt x="150613" y="3145607"/>
                  <a:pt x="136083" y="3106260"/>
                </a:cubicBezTo>
                <a:cubicBezTo>
                  <a:pt x="129302" y="3086587"/>
                  <a:pt x="122521" y="3065850"/>
                  <a:pt x="115256" y="3045113"/>
                </a:cubicBezTo>
                <a:cubicBezTo>
                  <a:pt x="108475" y="3024376"/>
                  <a:pt x="101210" y="3003107"/>
                  <a:pt x="95398" y="2981839"/>
                </a:cubicBezTo>
                <a:cubicBezTo>
                  <a:pt x="83290" y="2938770"/>
                  <a:pt x="70696" y="2895701"/>
                  <a:pt x="61978" y="2854759"/>
                </a:cubicBezTo>
                <a:cubicBezTo>
                  <a:pt x="57135" y="2834554"/>
                  <a:pt x="52776" y="2814349"/>
                  <a:pt x="48417" y="2795740"/>
                </a:cubicBezTo>
                <a:cubicBezTo>
                  <a:pt x="44542" y="2777130"/>
                  <a:pt x="41636" y="2759051"/>
                  <a:pt x="38730" y="2742567"/>
                </a:cubicBezTo>
                <a:cubicBezTo>
                  <a:pt x="32918" y="2709601"/>
                  <a:pt x="27590" y="2681952"/>
                  <a:pt x="24684" y="2662810"/>
                </a:cubicBezTo>
                <a:cubicBezTo>
                  <a:pt x="22262" y="2643669"/>
                  <a:pt x="20809" y="2632503"/>
                  <a:pt x="20809" y="2632503"/>
                </a:cubicBezTo>
                <a:cubicBezTo>
                  <a:pt x="20809" y="2632503"/>
                  <a:pt x="19356" y="2621337"/>
                  <a:pt x="17419" y="2602195"/>
                </a:cubicBezTo>
                <a:cubicBezTo>
                  <a:pt x="14997" y="2583053"/>
                  <a:pt x="10638" y="2554872"/>
                  <a:pt x="8701" y="2521906"/>
                </a:cubicBezTo>
                <a:cubicBezTo>
                  <a:pt x="2888" y="2454910"/>
                  <a:pt x="-1471" y="2366114"/>
                  <a:pt x="467" y="2276786"/>
                </a:cubicBezTo>
                <a:cubicBezTo>
                  <a:pt x="951" y="2254986"/>
                  <a:pt x="1920" y="2232654"/>
                  <a:pt x="2404" y="2210853"/>
                </a:cubicBezTo>
                <a:cubicBezTo>
                  <a:pt x="2888" y="2188521"/>
                  <a:pt x="5310" y="2167253"/>
                  <a:pt x="6763" y="2146516"/>
                </a:cubicBezTo>
                <a:cubicBezTo>
                  <a:pt x="8216" y="2125247"/>
                  <a:pt x="10153" y="2105042"/>
                  <a:pt x="11606" y="2085900"/>
                </a:cubicBezTo>
                <a:cubicBezTo>
                  <a:pt x="13059" y="2066759"/>
                  <a:pt x="15966" y="2049212"/>
                  <a:pt x="17903" y="2032197"/>
                </a:cubicBezTo>
                <a:cubicBezTo>
                  <a:pt x="25168" y="1965733"/>
                  <a:pt x="34371" y="1922132"/>
                  <a:pt x="34371" y="1922132"/>
                </a:cubicBezTo>
                <a:cubicBezTo>
                  <a:pt x="34371" y="1922132"/>
                  <a:pt x="36308" y="1910966"/>
                  <a:pt x="39698" y="1891825"/>
                </a:cubicBezTo>
                <a:cubicBezTo>
                  <a:pt x="43089" y="1872683"/>
                  <a:pt x="48417" y="1845034"/>
                  <a:pt x="56166" y="1812599"/>
                </a:cubicBezTo>
                <a:cubicBezTo>
                  <a:pt x="63916" y="1780165"/>
                  <a:pt x="71665" y="1741881"/>
                  <a:pt x="83774" y="1701471"/>
                </a:cubicBezTo>
                <a:cubicBezTo>
                  <a:pt x="89586" y="1681266"/>
                  <a:pt x="95398" y="1660529"/>
                  <a:pt x="101695" y="1639260"/>
                </a:cubicBezTo>
                <a:cubicBezTo>
                  <a:pt x="107507" y="1617992"/>
                  <a:pt x="115256" y="1597255"/>
                  <a:pt x="122521" y="1575986"/>
                </a:cubicBezTo>
                <a:cubicBezTo>
                  <a:pt x="129787" y="1554718"/>
                  <a:pt x="136567" y="1533449"/>
                  <a:pt x="144317" y="1512712"/>
                </a:cubicBezTo>
                <a:cubicBezTo>
                  <a:pt x="152551" y="1492507"/>
                  <a:pt x="160300" y="1472302"/>
                  <a:pt x="168050" y="1452629"/>
                </a:cubicBezTo>
                <a:cubicBezTo>
                  <a:pt x="182580" y="1413814"/>
                  <a:pt x="199532" y="1378720"/>
                  <a:pt x="213094" y="1347881"/>
                </a:cubicBezTo>
                <a:cubicBezTo>
                  <a:pt x="226655" y="1317042"/>
                  <a:pt x="239733" y="1292583"/>
                  <a:pt x="248451" y="1275036"/>
                </a:cubicBezTo>
                <a:cubicBezTo>
                  <a:pt x="257654" y="1257490"/>
                  <a:pt x="262497" y="1247387"/>
                  <a:pt x="262497" y="1247387"/>
                </a:cubicBezTo>
                <a:cubicBezTo>
                  <a:pt x="264919" y="1243665"/>
                  <a:pt x="266856" y="1239411"/>
                  <a:pt x="269762" y="1234094"/>
                </a:cubicBezTo>
                <a:cubicBezTo>
                  <a:pt x="278480" y="1216548"/>
                  <a:pt x="292526" y="1192620"/>
                  <a:pt x="308994" y="1163376"/>
                </a:cubicBezTo>
                <a:cubicBezTo>
                  <a:pt x="317712" y="1149020"/>
                  <a:pt x="326430" y="1133600"/>
                  <a:pt x="336117" y="1116585"/>
                </a:cubicBezTo>
                <a:cubicBezTo>
                  <a:pt x="346289" y="1100634"/>
                  <a:pt x="357429" y="1083619"/>
                  <a:pt x="368569" y="1066072"/>
                </a:cubicBezTo>
                <a:cubicBezTo>
                  <a:pt x="380193" y="1048526"/>
                  <a:pt x="391333" y="1029916"/>
                  <a:pt x="403926" y="1012369"/>
                </a:cubicBezTo>
                <a:cubicBezTo>
                  <a:pt x="416518" y="994291"/>
                  <a:pt x="429596" y="975681"/>
                  <a:pt x="442673" y="957603"/>
                </a:cubicBezTo>
                <a:lnTo>
                  <a:pt x="462047" y="930485"/>
                </a:lnTo>
                <a:cubicBezTo>
                  <a:pt x="469312" y="921978"/>
                  <a:pt x="476093" y="913470"/>
                  <a:pt x="482874" y="904431"/>
                </a:cubicBezTo>
                <a:cubicBezTo>
                  <a:pt x="496436" y="887416"/>
                  <a:pt x="509997" y="870401"/>
                  <a:pt x="522590" y="853918"/>
                </a:cubicBezTo>
                <a:cubicBezTo>
                  <a:pt x="549229" y="821484"/>
                  <a:pt x="575384" y="792771"/>
                  <a:pt x="597179" y="767249"/>
                </a:cubicBezTo>
                <a:cubicBezTo>
                  <a:pt x="619459" y="742258"/>
                  <a:pt x="638833" y="723117"/>
                  <a:pt x="652394" y="708760"/>
                </a:cubicBezTo>
                <a:cubicBezTo>
                  <a:pt x="665956" y="694404"/>
                  <a:pt x="673706" y="686428"/>
                  <a:pt x="673706" y="686428"/>
                </a:cubicBezTo>
                <a:cubicBezTo>
                  <a:pt x="673706" y="686428"/>
                  <a:pt x="681455" y="678453"/>
                  <a:pt x="695501" y="664628"/>
                </a:cubicBezTo>
                <a:cubicBezTo>
                  <a:pt x="710032" y="651335"/>
                  <a:pt x="729889" y="632194"/>
                  <a:pt x="754591" y="608798"/>
                </a:cubicBezTo>
                <a:cubicBezTo>
                  <a:pt x="778808" y="585934"/>
                  <a:pt x="808838" y="561476"/>
                  <a:pt x="840320" y="533826"/>
                </a:cubicBezTo>
                <a:cubicBezTo>
                  <a:pt x="872771" y="507772"/>
                  <a:pt x="908128" y="479592"/>
                  <a:pt x="943486" y="453006"/>
                </a:cubicBezTo>
                <a:cubicBezTo>
                  <a:pt x="1015653" y="400898"/>
                  <a:pt x="1090242" y="351448"/>
                  <a:pt x="1148363" y="318482"/>
                </a:cubicBezTo>
                <a:cubicBezTo>
                  <a:pt x="1177424" y="301999"/>
                  <a:pt x="1201641" y="287643"/>
                  <a:pt x="1218593" y="278072"/>
                </a:cubicBezTo>
                <a:cubicBezTo>
                  <a:pt x="1236030" y="269033"/>
                  <a:pt x="1245717" y="264247"/>
                  <a:pt x="1245717" y="264247"/>
                </a:cubicBezTo>
                <a:cubicBezTo>
                  <a:pt x="1245717" y="264247"/>
                  <a:pt x="1255888" y="258930"/>
                  <a:pt x="1273324" y="250423"/>
                </a:cubicBezTo>
                <a:cubicBezTo>
                  <a:pt x="1290761" y="241383"/>
                  <a:pt x="1315462" y="228091"/>
                  <a:pt x="1345976" y="214798"/>
                </a:cubicBezTo>
                <a:cubicBezTo>
                  <a:pt x="1407003" y="186617"/>
                  <a:pt x="1489342" y="151524"/>
                  <a:pt x="1574102" y="123875"/>
                </a:cubicBezTo>
                <a:cubicBezTo>
                  <a:pt x="1595413" y="116431"/>
                  <a:pt x="1616725" y="109518"/>
                  <a:pt x="1637067" y="102606"/>
                </a:cubicBezTo>
                <a:cubicBezTo>
                  <a:pt x="1658378" y="96757"/>
                  <a:pt x="1679205" y="90908"/>
                  <a:pt x="1699547" y="85060"/>
                </a:cubicBezTo>
                <a:cubicBezTo>
                  <a:pt x="1739748" y="72830"/>
                  <a:pt x="1778011" y="64854"/>
                  <a:pt x="1810462" y="56879"/>
                </a:cubicBezTo>
                <a:cubicBezTo>
                  <a:pt x="1826930" y="53157"/>
                  <a:pt x="1841945" y="49966"/>
                  <a:pt x="1855022" y="46776"/>
                </a:cubicBezTo>
                <a:cubicBezTo>
                  <a:pt x="1868584" y="44118"/>
                  <a:pt x="1880208" y="41991"/>
                  <a:pt x="1889895" y="40396"/>
                </a:cubicBezTo>
                <a:cubicBezTo>
                  <a:pt x="1909269" y="37205"/>
                  <a:pt x="1920409" y="35078"/>
                  <a:pt x="1920409" y="35078"/>
                </a:cubicBezTo>
                <a:cubicBezTo>
                  <a:pt x="1920409" y="35078"/>
                  <a:pt x="1931064" y="33483"/>
                  <a:pt x="1950438" y="29761"/>
                </a:cubicBezTo>
                <a:cubicBezTo>
                  <a:pt x="1969812" y="26039"/>
                  <a:pt x="1997419" y="23381"/>
                  <a:pt x="2030355" y="18595"/>
                </a:cubicBezTo>
                <a:cubicBezTo>
                  <a:pt x="2047307" y="17000"/>
                  <a:pt x="2065228" y="14342"/>
                  <a:pt x="2084117" y="12215"/>
                </a:cubicBezTo>
                <a:cubicBezTo>
                  <a:pt x="2103491" y="10619"/>
                  <a:pt x="2123833" y="9024"/>
                  <a:pt x="2144660" y="7429"/>
                </a:cubicBezTo>
                <a:cubicBezTo>
                  <a:pt x="2165002" y="5834"/>
                  <a:pt x="2186798" y="4239"/>
                  <a:pt x="2208594" y="2644"/>
                </a:cubicBezTo>
                <a:cubicBezTo>
                  <a:pt x="2230874" y="2112"/>
                  <a:pt x="2252669" y="1580"/>
                  <a:pt x="2274949" y="1049"/>
                </a:cubicBezTo>
                <a:close/>
              </a:path>
            </a:pathLst>
          </a:custGeom>
          <a:solidFill>
            <a:srgbClr val="2C3E50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4E314C-66E7-1242-9390-04D366D684D1}"/>
              </a:ext>
            </a:extLst>
          </p:cNvPr>
          <p:cNvSpPr txBox="1"/>
          <p:nvPr/>
        </p:nvSpPr>
        <p:spPr>
          <a:xfrm>
            <a:off x="3373964" y="2475027"/>
            <a:ext cx="1383712" cy="270843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7000" b="1" cap="all" noProof="1" smtClean="0">
                <a:solidFill>
                  <a:schemeClr val="bg1"/>
                </a:solidFill>
              </a:rPr>
              <a:t>6</a:t>
            </a:r>
            <a:endParaRPr lang="en-US" sz="17000" b="1" cap="all" noProof="1">
              <a:solidFill>
                <a:schemeClr val="bg1"/>
              </a:solidFill>
            </a:endParaRPr>
          </a:p>
        </p:txBody>
      </p:sp>
      <p:sp>
        <p:nvSpPr>
          <p:cNvPr id="9" name="Pentagon 8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 rot="10800000">
            <a:off x="5442855" y="1973943"/>
            <a:ext cx="5531457" cy="617716"/>
          </a:xfrm>
          <a:prstGeom prst="homePlate">
            <a:avLst/>
          </a:prstGeom>
          <a:solidFill>
            <a:srgbClr val="2B80B9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0EA9750D-4B31-4B69-9108-D63410FD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EAC2F9-3F64-5B48-B6EE-0639E2EF2F15}"/>
              </a:ext>
            </a:extLst>
          </p:cNvPr>
          <p:cNvSpPr txBox="1"/>
          <p:nvPr/>
        </p:nvSpPr>
        <p:spPr>
          <a:xfrm>
            <a:off x="5931641" y="2051968"/>
            <a:ext cx="4916731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</a:rPr>
              <a:t>Changing movements –Bridge -BRT</a:t>
            </a:r>
            <a:endParaRPr lang="en-US" sz="2400" b="1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61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1619" y="-1051560"/>
            <a:ext cx="15179040" cy="888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9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cxnSp>
        <p:nvCxnSpPr>
          <p:cNvPr id="3" name="Elbow Connector 2"/>
          <p:cNvCxnSpPr/>
          <p:nvPr/>
        </p:nvCxnSpPr>
        <p:spPr>
          <a:xfrm rot="10800000" flipV="1">
            <a:off x="1352283" y="2382412"/>
            <a:ext cx="10315977" cy="179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352283" y="1692327"/>
            <a:ext cx="1215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E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8523" y="163508"/>
            <a:ext cx="10163891" cy="7694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Changing movements –Bridge – BRT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scenario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91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-208280" y="-169678"/>
          <a:ext cx="7866380" cy="1874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/>
          </p:nvPr>
        </p:nvGraphicFramePr>
        <p:xfrm>
          <a:off x="2717800" y="1705265"/>
          <a:ext cx="7192682" cy="4641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Down Arrow 4"/>
          <p:cNvSpPr/>
          <p:nvPr/>
        </p:nvSpPr>
        <p:spPr>
          <a:xfrm flipV="1">
            <a:off x="9123829" y="2331724"/>
            <a:ext cx="231962" cy="47064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9123829" y="3259239"/>
            <a:ext cx="235324" cy="45271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9123829" y="5175206"/>
            <a:ext cx="235324" cy="45271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9123829" y="4229759"/>
            <a:ext cx="235324" cy="45271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0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1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549" y="466725"/>
            <a:ext cx="8073839" cy="6008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071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684" y="900753"/>
            <a:ext cx="9958845" cy="478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5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556" y="2133146"/>
            <a:ext cx="55862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SIX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Design Criteria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48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574896" y="1897087"/>
            <a:ext cx="7841584" cy="43088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800" b="1" dirty="0" smtClean="0"/>
              <a:t>DESIGN OF THE BRIDGE</a:t>
            </a:r>
            <a:endParaRPr lang="en-US" sz="2800" b="1" dirty="0"/>
          </a:p>
        </p:txBody>
      </p:sp>
      <p:sp>
        <p:nvSpPr>
          <p:cNvPr id="24" name="Rectangle 23"/>
          <p:cNvSpPr/>
          <p:nvPr/>
        </p:nvSpPr>
        <p:spPr>
          <a:xfrm>
            <a:off x="1672370" y="1732449"/>
            <a:ext cx="792088" cy="792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Calibri" panose="020F0502020204030204" pitchFamily="34" charset="0"/>
                <a:ea typeface="Roboto Black" panose="02000000000000000000" pitchFamily="2" charset="0"/>
                <a:cs typeface="Calibri" panose="020F0502020204030204" pitchFamily="34" charset="0"/>
              </a:rPr>
              <a:t>01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574896" y="3086877"/>
            <a:ext cx="7052430" cy="861774"/>
            <a:chOff x="2026535" y="2105796"/>
            <a:chExt cx="5191941" cy="1661681"/>
          </a:xfrm>
        </p:grpSpPr>
        <p:sp>
          <p:nvSpPr>
            <p:cNvPr id="29" name="TextBox 28"/>
            <p:cNvSpPr txBox="1"/>
            <p:nvPr/>
          </p:nvSpPr>
          <p:spPr>
            <a:xfrm>
              <a:off x="2026535" y="2105796"/>
              <a:ext cx="5191941" cy="1661681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r>
                <a:rPr lang="en-US" sz="2800" b="1" dirty="0" smtClean="0">
                  <a:solidFill>
                    <a:srgbClr val="FFC000"/>
                  </a:solidFill>
                </a:rPr>
                <a:t>DESIGN OF THE BRIDGE </a:t>
              </a:r>
              <a:r>
                <a:rPr lang="en-US" sz="2800" b="1" dirty="0">
                  <a:solidFill>
                    <a:srgbClr val="FFC000"/>
                  </a:solidFill>
                </a:rPr>
                <a:t>ENTRANCE</a:t>
              </a:r>
            </a:p>
            <a:p>
              <a:endParaRPr lang="en-US" sz="2800" b="1" dirty="0">
                <a:solidFill>
                  <a:srgbClr val="FFC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63552" y="3049215"/>
              <a:ext cx="3744416" cy="307777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endPara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1649428" y="2943679"/>
            <a:ext cx="792088" cy="792088"/>
          </a:xfrm>
          <a:prstGeom prst="rect">
            <a:avLst/>
          </a:prstGeom>
          <a:solidFill>
            <a:srgbClr val="FFB0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Calibri" panose="020F0502020204030204" pitchFamily="34" charset="0"/>
                <a:ea typeface="Roboto Black" panose="02000000000000000000" pitchFamily="2" charset="0"/>
                <a:cs typeface="Calibri" panose="020F0502020204030204" pitchFamily="34" charset="0"/>
              </a:rPr>
              <a:t>02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574896" y="4248161"/>
            <a:ext cx="8686624" cy="672876"/>
            <a:chOff x="2057354" y="2684116"/>
            <a:chExt cx="3750614" cy="672876"/>
          </a:xfrm>
        </p:grpSpPr>
        <p:sp>
          <p:nvSpPr>
            <p:cNvPr id="34" name="TextBox 33"/>
            <p:cNvSpPr txBox="1"/>
            <p:nvPr/>
          </p:nvSpPr>
          <p:spPr>
            <a:xfrm>
              <a:off x="2057354" y="2684116"/>
              <a:ext cx="3744416" cy="430887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2"/>
                  </a:solidFill>
                </a:rPr>
                <a:t>DESIGN OF THE BRIDGE EXIT</a:t>
              </a:r>
              <a:endParaRPr lang="en-US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63552" y="3049215"/>
              <a:ext cx="3744416" cy="307777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endParaRPr lang="en-US" sz="20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1649955" y="4128949"/>
            <a:ext cx="792088" cy="792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Calibri" panose="020F0502020204030204" pitchFamily="34" charset="0"/>
                <a:ea typeface="Roboto Black" panose="02000000000000000000" pitchFamily="2" charset="0"/>
                <a:cs typeface="Calibri" panose="020F0502020204030204" pitchFamily="34" charset="0"/>
              </a:rPr>
              <a:t>03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574896" y="5437953"/>
            <a:ext cx="9116360" cy="562073"/>
            <a:chOff x="2063552" y="2804973"/>
            <a:chExt cx="3770607" cy="552019"/>
          </a:xfrm>
        </p:grpSpPr>
        <p:sp>
          <p:nvSpPr>
            <p:cNvPr id="48" name="TextBox 47"/>
            <p:cNvSpPr txBox="1"/>
            <p:nvPr/>
          </p:nvSpPr>
          <p:spPr>
            <a:xfrm>
              <a:off x="2089743" y="2804973"/>
              <a:ext cx="3744416" cy="423180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</a:rPr>
                <a:t>RE-CHANNELIZATION OF OTHMAN INTERSECTION</a:t>
              </a:r>
              <a:endParaRPr lang="en-US" sz="2800" b="1" dirty="0">
                <a:solidFill>
                  <a:srgbClr val="7030A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63552" y="3049215"/>
              <a:ext cx="3744416" cy="307777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endPara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1638593" y="5297039"/>
            <a:ext cx="792088" cy="7920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libri" panose="020F0502020204030204" pitchFamily="34" charset="0"/>
                <a:ea typeface="Roboto Black" panose="02000000000000000000" pitchFamily="2" charset="0"/>
                <a:cs typeface="Calibri" panose="020F0502020204030204" pitchFamily="34" charset="0"/>
              </a:rPr>
              <a:t>0</a:t>
            </a:r>
            <a:r>
              <a:rPr lang="ar-SA" sz="4000" dirty="0" smtClean="0">
                <a:latin typeface="Calibri" panose="020F0502020204030204" pitchFamily="34" charset="0"/>
                <a:ea typeface="Roboto Black" panose="02000000000000000000" pitchFamily="2" charset="0"/>
                <a:cs typeface="Calibri" panose="020F0502020204030204" pitchFamily="34" charset="0"/>
              </a:rPr>
              <a:t>4</a:t>
            </a:r>
            <a:endParaRPr lang="en-US" sz="4000" dirty="0">
              <a:latin typeface="Calibri" panose="020F0502020204030204" pitchFamily="34" charset="0"/>
              <a:ea typeface="Roboto Black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370065" y="210629"/>
            <a:ext cx="7763356" cy="989283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This chapter is containing of 4 parts: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F07D-8B3F-4D32-B059-0039CEA46DB1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2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455139" cy="158713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design was accomplished according to the </a:t>
            </a:r>
            <a:r>
              <a:rPr lang="en-US" sz="2800" i="1" dirty="0" smtClean="0"/>
              <a:t>American </a:t>
            </a:r>
            <a:r>
              <a:rPr lang="en-US" sz="2800" i="1" dirty="0"/>
              <a:t>Association of State Highway and Transportation </a:t>
            </a:r>
            <a:r>
              <a:rPr lang="en-US" sz="2800" i="1" dirty="0" smtClean="0"/>
              <a:t>Officials (AASHTO 2011)</a:t>
            </a:r>
            <a:endParaRPr lang="en-US" sz="2800" i="1" dirty="0"/>
          </a:p>
        </p:txBody>
      </p:sp>
      <p:pic>
        <p:nvPicPr>
          <p:cNvPr id="1026" name="Picture 2" descr="aashto-nsba-logo_homepage-news.jpg (772×43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708" y="2272937"/>
            <a:ext cx="6062345" cy="340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137" y="744582"/>
            <a:ext cx="7707085" cy="5486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SOFTWARE USED IN THE DESIGN PROCESS: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80755" y="1675308"/>
            <a:ext cx="8090263" cy="126383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/>
              <a:t>s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19" y="1837998"/>
            <a:ext cx="4735411" cy="93845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680755" y="3801290"/>
            <a:ext cx="8090263" cy="126383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GB" sz="2800" dirty="0" smtClean="0"/>
              <a:t>s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519" y="3963980"/>
            <a:ext cx="4670691" cy="9384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83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137" y="744582"/>
            <a:ext cx="7707085" cy="54864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GENERAL DESIGN CONSIDERATION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24000" y="1293222"/>
            <a:ext cx="7841673" cy="22444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800" dirty="0" smtClean="0"/>
              <a:t>The bridge is classified as an </a:t>
            </a:r>
            <a:r>
              <a:rPr lang="en-GB" sz="2800" i="1" dirty="0" smtClean="0"/>
              <a:t>Urban Collector Road</a:t>
            </a:r>
          </a:p>
          <a:p>
            <a:pPr marL="457200" indent="-4572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800" dirty="0"/>
              <a:t>The design speed is 50 </a:t>
            </a:r>
            <a:r>
              <a:rPr lang="en-GB" sz="2800" dirty="0" smtClean="0"/>
              <a:t>km/hr</a:t>
            </a:r>
          </a:p>
          <a:p>
            <a:pPr marL="457200" indent="-457200" algn="l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800" dirty="0"/>
              <a:t>The design vehicle is </a:t>
            </a:r>
            <a:r>
              <a:rPr lang="en-GB" sz="2800" dirty="0" smtClean="0"/>
              <a:t>WB-12</a:t>
            </a:r>
            <a:endParaRPr lang="en-GB" sz="28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137" y="3735646"/>
            <a:ext cx="5786649" cy="24814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243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45122" y="1939835"/>
            <a:ext cx="10018713" cy="175259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 following video represents an </a:t>
            </a:r>
            <a:r>
              <a:rPr lang="en-GB" sz="3600" dirty="0"/>
              <a:t>overview </a:t>
            </a:r>
            <a:r>
              <a:rPr lang="en-GB" sz="3600" dirty="0" smtClean="0"/>
              <a:t>for the proposed scenario in this project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5880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3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797540"/>
            <a:ext cx="11402291" cy="596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2106" y="-690939"/>
            <a:ext cx="14453937" cy="843814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0FEFE211-8541-42B9-A137-8056322D95F1}"/>
              </a:ext>
            </a:extLst>
          </p:cNvPr>
          <p:cNvGrpSpPr/>
          <p:nvPr/>
        </p:nvGrpSpPr>
        <p:grpSpPr>
          <a:xfrm flipH="1">
            <a:off x="2744181" y="947121"/>
            <a:ext cx="7482511" cy="2480453"/>
            <a:chOff x="-3687881" y="2687771"/>
            <a:chExt cx="11080453" cy="4545209"/>
          </a:xfrm>
        </p:grpSpPr>
        <p:sp>
          <p:nvSpPr>
            <p:cNvPr id="4" name="Freeform 137">
              <a:extLst>
                <a:ext uri="{FF2B5EF4-FFF2-40B4-BE49-F238E27FC236}">
                  <a16:creationId xmlns="" xmlns:a16="http://schemas.microsoft.com/office/drawing/2014/main" id="{D0C6ADA5-D70C-4EC1-9CBC-35E386309542}"/>
                </a:ext>
              </a:extLst>
            </p:cNvPr>
            <p:cNvSpPr>
              <a:spLocks/>
            </p:cNvSpPr>
            <p:nvPr/>
          </p:nvSpPr>
          <p:spPr bwMode="auto">
            <a:xfrm rot="19222521" flipV="1">
              <a:off x="-3687881" y="5459881"/>
              <a:ext cx="983226" cy="1773099"/>
            </a:xfrm>
            <a:custGeom>
              <a:avLst/>
              <a:gdLst>
                <a:gd name="T0" fmla="*/ 1685 w 1749"/>
                <a:gd name="T1" fmla="*/ 1755 h 2611"/>
                <a:gd name="T2" fmla="*/ 1542 w 1749"/>
                <a:gd name="T3" fmla="*/ 1339 h 2611"/>
                <a:gd name="T4" fmla="*/ 1436 w 1749"/>
                <a:gd name="T5" fmla="*/ 1121 h 2611"/>
                <a:gd name="T6" fmla="*/ 1281 w 1749"/>
                <a:gd name="T7" fmla="*/ 842 h 2611"/>
                <a:gd name="T8" fmla="*/ 918 w 1749"/>
                <a:gd name="T9" fmla="*/ 425 h 2611"/>
                <a:gd name="T10" fmla="*/ 649 w 1749"/>
                <a:gd name="T11" fmla="*/ 258 h 2611"/>
                <a:gd name="T12" fmla="*/ 391 w 1749"/>
                <a:gd name="T13" fmla="*/ 185 h 2611"/>
                <a:gd name="T14" fmla="*/ 490 w 1749"/>
                <a:gd name="T15" fmla="*/ 177 h 2611"/>
                <a:gd name="T16" fmla="*/ 938 w 1749"/>
                <a:gd name="T17" fmla="*/ 158 h 2611"/>
                <a:gd name="T18" fmla="*/ 938 w 1749"/>
                <a:gd name="T19" fmla="*/ 106 h 2611"/>
                <a:gd name="T20" fmla="*/ 870 w 1749"/>
                <a:gd name="T21" fmla="*/ 98 h 2611"/>
                <a:gd name="T22" fmla="*/ 835 w 1749"/>
                <a:gd name="T23" fmla="*/ 94 h 2611"/>
                <a:gd name="T24" fmla="*/ 867 w 1749"/>
                <a:gd name="T25" fmla="*/ 88 h 2611"/>
                <a:gd name="T26" fmla="*/ 894 w 1749"/>
                <a:gd name="T27" fmla="*/ 50 h 2611"/>
                <a:gd name="T28" fmla="*/ 866 w 1749"/>
                <a:gd name="T29" fmla="*/ 24 h 2611"/>
                <a:gd name="T30" fmla="*/ 779 w 1749"/>
                <a:gd name="T31" fmla="*/ 22 h 2611"/>
                <a:gd name="T32" fmla="*/ 95 w 1749"/>
                <a:gd name="T33" fmla="*/ 1 h 2611"/>
                <a:gd name="T34" fmla="*/ 62 w 1749"/>
                <a:gd name="T35" fmla="*/ 11 h 2611"/>
                <a:gd name="T36" fmla="*/ 34 w 1749"/>
                <a:gd name="T37" fmla="*/ 30 h 2611"/>
                <a:gd name="T38" fmla="*/ 0 w 1749"/>
                <a:gd name="T39" fmla="*/ 61 h 2611"/>
                <a:gd name="T40" fmla="*/ 220 w 1749"/>
                <a:gd name="T41" fmla="*/ 351 h 2611"/>
                <a:gd name="T42" fmla="*/ 414 w 1749"/>
                <a:gd name="T43" fmla="*/ 573 h 2611"/>
                <a:gd name="T44" fmla="*/ 583 w 1749"/>
                <a:gd name="T45" fmla="*/ 767 h 2611"/>
                <a:gd name="T46" fmla="*/ 616 w 1749"/>
                <a:gd name="T47" fmla="*/ 735 h 2611"/>
                <a:gd name="T48" fmla="*/ 587 w 1749"/>
                <a:gd name="T49" fmla="*/ 700 h 2611"/>
                <a:gd name="T50" fmla="*/ 621 w 1749"/>
                <a:gd name="T51" fmla="*/ 676 h 2611"/>
                <a:gd name="T52" fmla="*/ 670 w 1749"/>
                <a:gd name="T53" fmla="*/ 722 h 2611"/>
                <a:gd name="T54" fmla="*/ 706 w 1749"/>
                <a:gd name="T55" fmla="*/ 685 h 2611"/>
                <a:gd name="T56" fmla="*/ 332 w 1749"/>
                <a:gd name="T57" fmla="*/ 255 h 2611"/>
                <a:gd name="T58" fmla="*/ 432 w 1749"/>
                <a:gd name="T59" fmla="*/ 303 h 2611"/>
                <a:gd name="T60" fmla="*/ 804 w 1749"/>
                <a:gd name="T61" fmla="*/ 604 h 2611"/>
                <a:gd name="T62" fmla="*/ 1027 w 1749"/>
                <a:gd name="T63" fmla="*/ 863 h 2611"/>
                <a:gd name="T64" fmla="*/ 1260 w 1749"/>
                <a:gd name="T65" fmla="*/ 1232 h 2611"/>
                <a:gd name="T66" fmla="*/ 1412 w 1749"/>
                <a:gd name="T67" fmla="*/ 1578 h 2611"/>
                <a:gd name="T68" fmla="*/ 1524 w 1749"/>
                <a:gd name="T69" fmla="*/ 2015 h 2611"/>
                <a:gd name="T70" fmla="*/ 1561 w 1749"/>
                <a:gd name="T71" fmla="*/ 2391 h 2611"/>
                <a:gd name="T72" fmla="*/ 1554 w 1749"/>
                <a:gd name="T73" fmla="*/ 2536 h 2611"/>
                <a:gd name="T74" fmla="*/ 1559 w 1749"/>
                <a:gd name="T75" fmla="*/ 2584 h 2611"/>
                <a:gd name="T76" fmla="*/ 1593 w 1749"/>
                <a:gd name="T77" fmla="*/ 2611 h 2611"/>
                <a:gd name="T78" fmla="*/ 1619 w 1749"/>
                <a:gd name="T79" fmla="*/ 2562 h 2611"/>
                <a:gd name="T80" fmla="*/ 1695 w 1749"/>
                <a:gd name="T81" fmla="*/ 2462 h 2611"/>
                <a:gd name="T82" fmla="*/ 1749 w 1749"/>
                <a:gd name="T83" fmla="*/ 2224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9" h="2611">
                  <a:moveTo>
                    <a:pt x="1732" y="2015"/>
                  </a:moveTo>
                  <a:lnTo>
                    <a:pt x="1720" y="1928"/>
                  </a:lnTo>
                  <a:lnTo>
                    <a:pt x="1685" y="1755"/>
                  </a:lnTo>
                  <a:lnTo>
                    <a:pt x="1638" y="1585"/>
                  </a:lnTo>
                  <a:lnTo>
                    <a:pt x="1577" y="1419"/>
                  </a:lnTo>
                  <a:lnTo>
                    <a:pt x="1542" y="1339"/>
                  </a:lnTo>
                  <a:lnTo>
                    <a:pt x="1502" y="1253"/>
                  </a:lnTo>
                  <a:lnTo>
                    <a:pt x="1458" y="1170"/>
                  </a:lnTo>
                  <a:lnTo>
                    <a:pt x="1436" y="1121"/>
                  </a:lnTo>
                  <a:lnTo>
                    <a:pt x="1413" y="1073"/>
                  </a:lnTo>
                  <a:lnTo>
                    <a:pt x="1373" y="997"/>
                  </a:lnTo>
                  <a:lnTo>
                    <a:pt x="1281" y="842"/>
                  </a:lnTo>
                  <a:lnTo>
                    <a:pt x="1173" y="691"/>
                  </a:lnTo>
                  <a:lnTo>
                    <a:pt x="1053" y="551"/>
                  </a:lnTo>
                  <a:lnTo>
                    <a:pt x="918" y="425"/>
                  </a:lnTo>
                  <a:lnTo>
                    <a:pt x="808" y="343"/>
                  </a:lnTo>
                  <a:lnTo>
                    <a:pt x="730" y="297"/>
                  </a:lnTo>
                  <a:lnTo>
                    <a:pt x="649" y="258"/>
                  </a:lnTo>
                  <a:lnTo>
                    <a:pt x="566" y="225"/>
                  </a:lnTo>
                  <a:lnTo>
                    <a:pt x="481" y="201"/>
                  </a:lnTo>
                  <a:lnTo>
                    <a:pt x="391" y="185"/>
                  </a:lnTo>
                  <a:lnTo>
                    <a:pt x="346" y="181"/>
                  </a:lnTo>
                  <a:lnTo>
                    <a:pt x="419" y="180"/>
                  </a:lnTo>
                  <a:lnTo>
                    <a:pt x="490" y="177"/>
                  </a:lnTo>
                  <a:lnTo>
                    <a:pt x="708" y="170"/>
                  </a:lnTo>
                  <a:lnTo>
                    <a:pt x="925" y="159"/>
                  </a:lnTo>
                  <a:lnTo>
                    <a:pt x="938" y="158"/>
                  </a:lnTo>
                  <a:lnTo>
                    <a:pt x="953" y="142"/>
                  </a:lnTo>
                  <a:lnTo>
                    <a:pt x="953" y="122"/>
                  </a:lnTo>
                  <a:lnTo>
                    <a:pt x="938" y="106"/>
                  </a:lnTo>
                  <a:lnTo>
                    <a:pt x="925" y="103"/>
                  </a:lnTo>
                  <a:lnTo>
                    <a:pt x="898" y="101"/>
                  </a:lnTo>
                  <a:lnTo>
                    <a:pt x="870" y="98"/>
                  </a:lnTo>
                  <a:lnTo>
                    <a:pt x="865" y="97"/>
                  </a:lnTo>
                  <a:lnTo>
                    <a:pt x="859" y="97"/>
                  </a:lnTo>
                  <a:lnTo>
                    <a:pt x="835" y="94"/>
                  </a:lnTo>
                  <a:lnTo>
                    <a:pt x="811" y="93"/>
                  </a:lnTo>
                  <a:lnTo>
                    <a:pt x="839" y="91"/>
                  </a:lnTo>
                  <a:lnTo>
                    <a:pt x="867" y="88"/>
                  </a:lnTo>
                  <a:lnTo>
                    <a:pt x="879" y="85"/>
                  </a:lnTo>
                  <a:lnTo>
                    <a:pt x="893" y="70"/>
                  </a:lnTo>
                  <a:lnTo>
                    <a:pt x="894" y="50"/>
                  </a:lnTo>
                  <a:lnTo>
                    <a:pt x="884" y="35"/>
                  </a:lnTo>
                  <a:lnTo>
                    <a:pt x="874" y="31"/>
                  </a:lnTo>
                  <a:lnTo>
                    <a:pt x="866" y="24"/>
                  </a:lnTo>
                  <a:lnTo>
                    <a:pt x="854" y="23"/>
                  </a:lnTo>
                  <a:lnTo>
                    <a:pt x="817" y="22"/>
                  </a:lnTo>
                  <a:lnTo>
                    <a:pt x="779" y="22"/>
                  </a:lnTo>
                  <a:lnTo>
                    <a:pt x="608" y="10"/>
                  </a:lnTo>
                  <a:lnTo>
                    <a:pt x="266" y="0"/>
                  </a:lnTo>
                  <a:lnTo>
                    <a:pt x="95" y="1"/>
                  </a:lnTo>
                  <a:lnTo>
                    <a:pt x="80" y="2"/>
                  </a:lnTo>
                  <a:lnTo>
                    <a:pt x="73" y="10"/>
                  </a:lnTo>
                  <a:lnTo>
                    <a:pt x="62" y="11"/>
                  </a:lnTo>
                  <a:lnTo>
                    <a:pt x="47" y="24"/>
                  </a:lnTo>
                  <a:lnTo>
                    <a:pt x="43" y="33"/>
                  </a:lnTo>
                  <a:lnTo>
                    <a:pt x="34" y="30"/>
                  </a:lnTo>
                  <a:lnTo>
                    <a:pt x="16" y="32"/>
                  </a:lnTo>
                  <a:lnTo>
                    <a:pt x="3" y="44"/>
                  </a:lnTo>
                  <a:lnTo>
                    <a:pt x="0" y="61"/>
                  </a:lnTo>
                  <a:lnTo>
                    <a:pt x="5" y="70"/>
                  </a:lnTo>
                  <a:lnTo>
                    <a:pt x="89" y="184"/>
                  </a:lnTo>
                  <a:lnTo>
                    <a:pt x="220" y="351"/>
                  </a:lnTo>
                  <a:lnTo>
                    <a:pt x="314" y="457"/>
                  </a:lnTo>
                  <a:lnTo>
                    <a:pt x="362" y="508"/>
                  </a:lnTo>
                  <a:lnTo>
                    <a:pt x="414" y="573"/>
                  </a:lnTo>
                  <a:lnTo>
                    <a:pt x="520" y="698"/>
                  </a:lnTo>
                  <a:lnTo>
                    <a:pt x="574" y="759"/>
                  </a:lnTo>
                  <a:lnTo>
                    <a:pt x="583" y="767"/>
                  </a:lnTo>
                  <a:lnTo>
                    <a:pt x="601" y="766"/>
                  </a:lnTo>
                  <a:lnTo>
                    <a:pt x="613" y="753"/>
                  </a:lnTo>
                  <a:lnTo>
                    <a:pt x="616" y="735"/>
                  </a:lnTo>
                  <a:lnTo>
                    <a:pt x="609" y="724"/>
                  </a:lnTo>
                  <a:lnTo>
                    <a:pt x="599" y="713"/>
                  </a:lnTo>
                  <a:lnTo>
                    <a:pt x="587" y="700"/>
                  </a:lnTo>
                  <a:lnTo>
                    <a:pt x="599" y="701"/>
                  </a:lnTo>
                  <a:lnTo>
                    <a:pt x="617" y="688"/>
                  </a:lnTo>
                  <a:lnTo>
                    <a:pt x="621" y="676"/>
                  </a:lnTo>
                  <a:lnTo>
                    <a:pt x="640" y="696"/>
                  </a:lnTo>
                  <a:lnTo>
                    <a:pt x="660" y="715"/>
                  </a:lnTo>
                  <a:lnTo>
                    <a:pt x="670" y="722"/>
                  </a:lnTo>
                  <a:lnTo>
                    <a:pt x="691" y="720"/>
                  </a:lnTo>
                  <a:lnTo>
                    <a:pt x="705" y="706"/>
                  </a:lnTo>
                  <a:lnTo>
                    <a:pt x="706" y="685"/>
                  </a:lnTo>
                  <a:lnTo>
                    <a:pt x="700" y="675"/>
                  </a:lnTo>
                  <a:lnTo>
                    <a:pt x="516" y="465"/>
                  </a:lnTo>
                  <a:lnTo>
                    <a:pt x="332" y="255"/>
                  </a:lnTo>
                  <a:lnTo>
                    <a:pt x="346" y="260"/>
                  </a:lnTo>
                  <a:lnTo>
                    <a:pt x="360" y="267"/>
                  </a:lnTo>
                  <a:lnTo>
                    <a:pt x="432" y="303"/>
                  </a:lnTo>
                  <a:lnTo>
                    <a:pt x="565" y="390"/>
                  </a:lnTo>
                  <a:lnTo>
                    <a:pt x="688" y="492"/>
                  </a:lnTo>
                  <a:lnTo>
                    <a:pt x="804" y="604"/>
                  </a:lnTo>
                  <a:lnTo>
                    <a:pt x="858" y="662"/>
                  </a:lnTo>
                  <a:lnTo>
                    <a:pt x="916" y="727"/>
                  </a:lnTo>
                  <a:lnTo>
                    <a:pt x="1027" y="863"/>
                  </a:lnTo>
                  <a:lnTo>
                    <a:pt x="1128" y="1006"/>
                  </a:lnTo>
                  <a:lnTo>
                    <a:pt x="1220" y="1156"/>
                  </a:lnTo>
                  <a:lnTo>
                    <a:pt x="1260" y="1232"/>
                  </a:lnTo>
                  <a:lnTo>
                    <a:pt x="1295" y="1300"/>
                  </a:lnTo>
                  <a:lnTo>
                    <a:pt x="1357" y="1438"/>
                  </a:lnTo>
                  <a:lnTo>
                    <a:pt x="1412" y="1578"/>
                  </a:lnTo>
                  <a:lnTo>
                    <a:pt x="1457" y="1722"/>
                  </a:lnTo>
                  <a:lnTo>
                    <a:pt x="1494" y="1869"/>
                  </a:lnTo>
                  <a:lnTo>
                    <a:pt x="1524" y="2015"/>
                  </a:lnTo>
                  <a:lnTo>
                    <a:pt x="1545" y="2166"/>
                  </a:lnTo>
                  <a:lnTo>
                    <a:pt x="1558" y="2315"/>
                  </a:lnTo>
                  <a:lnTo>
                    <a:pt x="1561" y="2391"/>
                  </a:lnTo>
                  <a:lnTo>
                    <a:pt x="1558" y="2459"/>
                  </a:lnTo>
                  <a:lnTo>
                    <a:pt x="1553" y="2526"/>
                  </a:lnTo>
                  <a:lnTo>
                    <a:pt x="1554" y="2536"/>
                  </a:lnTo>
                  <a:lnTo>
                    <a:pt x="1561" y="2544"/>
                  </a:lnTo>
                  <a:lnTo>
                    <a:pt x="1559" y="2565"/>
                  </a:lnTo>
                  <a:lnTo>
                    <a:pt x="1559" y="2584"/>
                  </a:lnTo>
                  <a:lnTo>
                    <a:pt x="1561" y="2596"/>
                  </a:lnTo>
                  <a:lnTo>
                    <a:pt x="1574" y="2609"/>
                  </a:lnTo>
                  <a:lnTo>
                    <a:pt x="1593" y="2611"/>
                  </a:lnTo>
                  <a:lnTo>
                    <a:pt x="1610" y="2602"/>
                  </a:lnTo>
                  <a:lnTo>
                    <a:pt x="1614" y="2592"/>
                  </a:lnTo>
                  <a:lnTo>
                    <a:pt x="1619" y="2562"/>
                  </a:lnTo>
                  <a:lnTo>
                    <a:pt x="1624" y="2534"/>
                  </a:lnTo>
                  <a:lnTo>
                    <a:pt x="1653" y="2513"/>
                  </a:lnTo>
                  <a:lnTo>
                    <a:pt x="1695" y="2462"/>
                  </a:lnTo>
                  <a:lnTo>
                    <a:pt x="1724" y="2402"/>
                  </a:lnTo>
                  <a:lnTo>
                    <a:pt x="1741" y="2333"/>
                  </a:lnTo>
                  <a:lnTo>
                    <a:pt x="1749" y="2224"/>
                  </a:lnTo>
                  <a:lnTo>
                    <a:pt x="1739" y="2079"/>
                  </a:lnTo>
                  <a:lnTo>
                    <a:pt x="1732" y="2015"/>
                  </a:lnTo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7">
              <a:extLst>
                <a:ext uri="{FF2B5EF4-FFF2-40B4-BE49-F238E27FC236}">
                  <a16:creationId xmlns="" xmlns:a16="http://schemas.microsoft.com/office/drawing/2014/main" id="{221B4D30-1EEB-46E5-91B6-A58FD1944C72}"/>
                </a:ext>
              </a:extLst>
            </p:cNvPr>
            <p:cNvSpPr>
              <a:spLocks/>
            </p:cNvSpPr>
            <p:nvPr/>
          </p:nvSpPr>
          <p:spPr bwMode="auto">
            <a:xfrm rot="15799700" flipV="1">
              <a:off x="5637236" y="2241920"/>
              <a:ext cx="1309486" cy="2201187"/>
            </a:xfrm>
            <a:custGeom>
              <a:avLst/>
              <a:gdLst>
                <a:gd name="T0" fmla="*/ 1685 w 1749"/>
                <a:gd name="T1" fmla="*/ 1755 h 2611"/>
                <a:gd name="T2" fmla="*/ 1542 w 1749"/>
                <a:gd name="T3" fmla="*/ 1339 h 2611"/>
                <a:gd name="T4" fmla="*/ 1436 w 1749"/>
                <a:gd name="T5" fmla="*/ 1121 h 2611"/>
                <a:gd name="T6" fmla="*/ 1281 w 1749"/>
                <a:gd name="T7" fmla="*/ 842 h 2611"/>
                <a:gd name="T8" fmla="*/ 918 w 1749"/>
                <a:gd name="T9" fmla="*/ 425 h 2611"/>
                <a:gd name="T10" fmla="*/ 649 w 1749"/>
                <a:gd name="T11" fmla="*/ 258 h 2611"/>
                <a:gd name="T12" fmla="*/ 391 w 1749"/>
                <a:gd name="T13" fmla="*/ 185 h 2611"/>
                <a:gd name="T14" fmla="*/ 490 w 1749"/>
                <a:gd name="T15" fmla="*/ 177 h 2611"/>
                <a:gd name="T16" fmla="*/ 938 w 1749"/>
                <a:gd name="T17" fmla="*/ 158 h 2611"/>
                <a:gd name="T18" fmla="*/ 938 w 1749"/>
                <a:gd name="T19" fmla="*/ 106 h 2611"/>
                <a:gd name="T20" fmla="*/ 870 w 1749"/>
                <a:gd name="T21" fmla="*/ 98 h 2611"/>
                <a:gd name="T22" fmla="*/ 835 w 1749"/>
                <a:gd name="T23" fmla="*/ 94 h 2611"/>
                <a:gd name="T24" fmla="*/ 867 w 1749"/>
                <a:gd name="T25" fmla="*/ 88 h 2611"/>
                <a:gd name="T26" fmla="*/ 894 w 1749"/>
                <a:gd name="T27" fmla="*/ 50 h 2611"/>
                <a:gd name="T28" fmla="*/ 866 w 1749"/>
                <a:gd name="T29" fmla="*/ 24 h 2611"/>
                <a:gd name="T30" fmla="*/ 779 w 1749"/>
                <a:gd name="T31" fmla="*/ 22 h 2611"/>
                <a:gd name="T32" fmla="*/ 95 w 1749"/>
                <a:gd name="T33" fmla="*/ 1 h 2611"/>
                <a:gd name="T34" fmla="*/ 62 w 1749"/>
                <a:gd name="T35" fmla="*/ 11 h 2611"/>
                <a:gd name="T36" fmla="*/ 34 w 1749"/>
                <a:gd name="T37" fmla="*/ 30 h 2611"/>
                <a:gd name="T38" fmla="*/ 0 w 1749"/>
                <a:gd name="T39" fmla="*/ 61 h 2611"/>
                <a:gd name="T40" fmla="*/ 220 w 1749"/>
                <a:gd name="T41" fmla="*/ 351 h 2611"/>
                <a:gd name="T42" fmla="*/ 414 w 1749"/>
                <a:gd name="T43" fmla="*/ 573 h 2611"/>
                <a:gd name="T44" fmla="*/ 583 w 1749"/>
                <a:gd name="T45" fmla="*/ 767 h 2611"/>
                <a:gd name="T46" fmla="*/ 616 w 1749"/>
                <a:gd name="T47" fmla="*/ 735 h 2611"/>
                <a:gd name="T48" fmla="*/ 587 w 1749"/>
                <a:gd name="T49" fmla="*/ 700 h 2611"/>
                <a:gd name="T50" fmla="*/ 621 w 1749"/>
                <a:gd name="T51" fmla="*/ 676 h 2611"/>
                <a:gd name="T52" fmla="*/ 670 w 1749"/>
                <a:gd name="T53" fmla="*/ 722 h 2611"/>
                <a:gd name="T54" fmla="*/ 706 w 1749"/>
                <a:gd name="T55" fmla="*/ 685 h 2611"/>
                <a:gd name="T56" fmla="*/ 332 w 1749"/>
                <a:gd name="T57" fmla="*/ 255 h 2611"/>
                <a:gd name="T58" fmla="*/ 432 w 1749"/>
                <a:gd name="T59" fmla="*/ 303 h 2611"/>
                <a:gd name="T60" fmla="*/ 804 w 1749"/>
                <a:gd name="T61" fmla="*/ 604 h 2611"/>
                <a:gd name="T62" fmla="*/ 1027 w 1749"/>
                <a:gd name="T63" fmla="*/ 863 h 2611"/>
                <a:gd name="T64" fmla="*/ 1260 w 1749"/>
                <a:gd name="T65" fmla="*/ 1232 h 2611"/>
                <a:gd name="T66" fmla="*/ 1412 w 1749"/>
                <a:gd name="T67" fmla="*/ 1578 h 2611"/>
                <a:gd name="T68" fmla="*/ 1524 w 1749"/>
                <a:gd name="T69" fmla="*/ 2015 h 2611"/>
                <a:gd name="T70" fmla="*/ 1561 w 1749"/>
                <a:gd name="T71" fmla="*/ 2391 h 2611"/>
                <a:gd name="T72" fmla="*/ 1554 w 1749"/>
                <a:gd name="T73" fmla="*/ 2536 h 2611"/>
                <a:gd name="T74" fmla="*/ 1559 w 1749"/>
                <a:gd name="T75" fmla="*/ 2584 h 2611"/>
                <a:gd name="T76" fmla="*/ 1593 w 1749"/>
                <a:gd name="T77" fmla="*/ 2611 h 2611"/>
                <a:gd name="T78" fmla="*/ 1619 w 1749"/>
                <a:gd name="T79" fmla="*/ 2562 h 2611"/>
                <a:gd name="T80" fmla="*/ 1695 w 1749"/>
                <a:gd name="T81" fmla="*/ 2462 h 2611"/>
                <a:gd name="T82" fmla="*/ 1749 w 1749"/>
                <a:gd name="T83" fmla="*/ 2224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9" h="2611">
                  <a:moveTo>
                    <a:pt x="1732" y="2015"/>
                  </a:moveTo>
                  <a:lnTo>
                    <a:pt x="1720" y="1928"/>
                  </a:lnTo>
                  <a:lnTo>
                    <a:pt x="1685" y="1755"/>
                  </a:lnTo>
                  <a:lnTo>
                    <a:pt x="1638" y="1585"/>
                  </a:lnTo>
                  <a:lnTo>
                    <a:pt x="1577" y="1419"/>
                  </a:lnTo>
                  <a:lnTo>
                    <a:pt x="1542" y="1339"/>
                  </a:lnTo>
                  <a:lnTo>
                    <a:pt x="1502" y="1253"/>
                  </a:lnTo>
                  <a:lnTo>
                    <a:pt x="1458" y="1170"/>
                  </a:lnTo>
                  <a:lnTo>
                    <a:pt x="1436" y="1121"/>
                  </a:lnTo>
                  <a:lnTo>
                    <a:pt x="1413" y="1073"/>
                  </a:lnTo>
                  <a:lnTo>
                    <a:pt x="1373" y="997"/>
                  </a:lnTo>
                  <a:lnTo>
                    <a:pt x="1281" y="842"/>
                  </a:lnTo>
                  <a:lnTo>
                    <a:pt x="1173" y="691"/>
                  </a:lnTo>
                  <a:lnTo>
                    <a:pt x="1053" y="551"/>
                  </a:lnTo>
                  <a:lnTo>
                    <a:pt x="918" y="425"/>
                  </a:lnTo>
                  <a:lnTo>
                    <a:pt x="808" y="343"/>
                  </a:lnTo>
                  <a:lnTo>
                    <a:pt x="730" y="297"/>
                  </a:lnTo>
                  <a:lnTo>
                    <a:pt x="649" y="258"/>
                  </a:lnTo>
                  <a:lnTo>
                    <a:pt x="566" y="225"/>
                  </a:lnTo>
                  <a:lnTo>
                    <a:pt x="481" y="201"/>
                  </a:lnTo>
                  <a:lnTo>
                    <a:pt x="391" y="185"/>
                  </a:lnTo>
                  <a:lnTo>
                    <a:pt x="346" y="181"/>
                  </a:lnTo>
                  <a:lnTo>
                    <a:pt x="419" y="180"/>
                  </a:lnTo>
                  <a:lnTo>
                    <a:pt x="490" y="177"/>
                  </a:lnTo>
                  <a:lnTo>
                    <a:pt x="708" y="170"/>
                  </a:lnTo>
                  <a:lnTo>
                    <a:pt x="925" y="159"/>
                  </a:lnTo>
                  <a:lnTo>
                    <a:pt x="938" y="158"/>
                  </a:lnTo>
                  <a:lnTo>
                    <a:pt x="953" y="142"/>
                  </a:lnTo>
                  <a:lnTo>
                    <a:pt x="953" y="122"/>
                  </a:lnTo>
                  <a:lnTo>
                    <a:pt x="938" y="106"/>
                  </a:lnTo>
                  <a:lnTo>
                    <a:pt x="925" y="103"/>
                  </a:lnTo>
                  <a:lnTo>
                    <a:pt x="898" y="101"/>
                  </a:lnTo>
                  <a:lnTo>
                    <a:pt x="870" y="98"/>
                  </a:lnTo>
                  <a:lnTo>
                    <a:pt x="865" y="97"/>
                  </a:lnTo>
                  <a:lnTo>
                    <a:pt x="859" y="97"/>
                  </a:lnTo>
                  <a:lnTo>
                    <a:pt x="835" y="94"/>
                  </a:lnTo>
                  <a:lnTo>
                    <a:pt x="811" y="93"/>
                  </a:lnTo>
                  <a:lnTo>
                    <a:pt x="839" y="91"/>
                  </a:lnTo>
                  <a:lnTo>
                    <a:pt x="867" y="88"/>
                  </a:lnTo>
                  <a:lnTo>
                    <a:pt x="879" y="85"/>
                  </a:lnTo>
                  <a:lnTo>
                    <a:pt x="893" y="70"/>
                  </a:lnTo>
                  <a:lnTo>
                    <a:pt x="894" y="50"/>
                  </a:lnTo>
                  <a:lnTo>
                    <a:pt x="884" y="35"/>
                  </a:lnTo>
                  <a:lnTo>
                    <a:pt x="874" y="31"/>
                  </a:lnTo>
                  <a:lnTo>
                    <a:pt x="866" y="24"/>
                  </a:lnTo>
                  <a:lnTo>
                    <a:pt x="854" y="23"/>
                  </a:lnTo>
                  <a:lnTo>
                    <a:pt x="817" y="22"/>
                  </a:lnTo>
                  <a:lnTo>
                    <a:pt x="779" y="22"/>
                  </a:lnTo>
                  <a:lnTo>
                    <a:pt x="608" y="10"/>
                  </a:lnTo>
                  <a:lnTo>
                    <a:pt x="266" y="0"/>
                  </a:lnTo>
                  <a:lnTo>
                    <a:pt x="95" y="1"/>
                  </a:lnTo>
                  <a:lnTo>
                    <a:pt x="80" y="2"/>
                  </a:lnTo>
                  <a:lnTo>
                    <a:pt x="73" y="10"/>
                  </a:lnTo>
                  <a:lnTo>
                    <a:pt x="62" y="11"/>
                  </a:lnTo>
                  <a:lnTo>
                    <a:pt x="47" y="24"/>
                  </a:lnTo>
                  <a:lnTo>
                    <a:pt x="43" y="33"/>
                  </a:lnTo>
                  <a:lnTo>
                    <a:pt x="34" y="30"/>
                  </a:lnTo>
                  <a:lnTo>
                    <a:pt x="16" y="32"/>
                  </a:lnTo>
                  <a:lnTo>
                    <a:pt x="3" y="44"/>
                  </a:lnTo>
                  <a:lnTo>
                    <a:pt x="0" y="61"/>
                  </a:lnTo>
                  <a:lnTo>
                    <a:pt x="5" y="70"/>
                  </a:lnTo>
                  <a:lnTo>
                    <a:pt x="89" y="184"/>
                  </a:lnTo>
                  <a:lnTo>
                    <a:pt x="220" y="351"/>
                  </a:lnTo>
                  <a:lnTo>
                    <a:pt x="314" y="457"/>
                  </a:lnTo>
                  <a:lnTo>
                    <a:pt x="362" y="508"/>
                  </a:lnTo>
                  <a:lnTo>
                    <a:pt x="414" y="573"/>
                  </a:lnTo>
                  <a:lnTo>
                    <a:pt x="520" y="698"/>
                  </a:lnTo>
                  <a:lnTo>
                    <a:pt x="574" y="759"/>
                  </a:lnTo>
                  <a:lnTo>
                    <a:pt x="583" y="767"/>
                  </a:lnTo>
                  <a:lnTo>
                    <a:pt x="601" y="766"/>
                  </a:lnTo>
                  <a:lnTo>
                    <a:pt x="613" y="753"/>
                  </a:lnTo>
                  <a:lnTo>
                    <a:pt x="616" y="735"/>
                  </a:lnTo>
                  <a:lnTo>
                    <a:pt x="609" y="724"/>
                  </a:lnTo>
                  <a:lnTo>
                    <a:pt x="599" y="713"/>
                  </a:lnTo>
                  <a:lnTo>
                    <a:pt x="587" y="700"/>
                  </a:lnTo>
                  <a:lnTo>
                    <a:pt x="599" y="701"/>
                  </a:lnTo>
                  <a:lnTo>
                    <a:pt x="617" y="688"/>
                  </a:lnTo>
                  <a:lnTo>
                    <a:pt x="621" y="676"/>
                  </a:lnTo>
                  <a:lnTo>
                    <a:pt x="640" y="696"/>
                  </a:lnTo>
                  <a:lnTo>
                    <a:pt x="660" y="715"/>
                  </a:lnTo>
                  <a:lnTo>
                    <a:pt x="670" y="722"/>
                  </a:lnTo>
                  <a:lnTo>
                    <a:pt x="691" y="720"/>
                  </a:lnTo>
                  <a:lnTo>
                    <a:pt x="705" y="706"/>
                  </a:lnTo>
                  <a:lnTo>
                    <a:pt x="706" y="685"/>
                  </a:lnTo>
                  <a:lnTo>
                    <a:pt x="700" y="675"/>
                  </a:lnTo>
                  <a:lnTo>
                    <a:pt x="516" y="465"/>
                  </a:lnTo>
                  <a:lnTo>
                    <a:pt x="332" y="255"/>
                  </a:lnTo>
                  <a:lnTo>
                    <a:pt x="346" y="260"/>
                  </a:lnTo>
                  <a:lnTo>
                    <a:pt x="360" y="267"/>
                  </a:lnTo>
                  <a:lnTo>
                    <a:pt x="432" y="303"/>
                  </a:lnTo>
                  <a:lnTo>
                    <a:pt x="565" y="390"/>
                  </a:lnTo>
                  <a:lnTo>
                    <a:pt x="688" y="492"/>
                  </a:lnTo>
                  <a:lnTo>
                    <a:pt x="804" y="604"/>
                  </a:lnTo>
                  <a:lnTo>
                    <a:pt x="858" y="662"/>
                  </a:lnTo>
                  <a:lnTo>
                    <a:pt x="916" y="727"/>
                  </a:lnTo>
                  <a:lnTo>
                    <a:pt x="1027" y="863"/>
                  </a:lnTo>
                  <a:lnTo>
                    <a:pt x="1128" y="1006"/>
                  </a:lnTo>
                  <a:lnTo>
                    <a:pt x="1220" y="1156"/>
                  </a:lnTo>
                  <a:lnTo>
                    <a:pt x="1260" y="1232"/>
                  </a:lnTo>
                  <a:lnTo>
                    <a:pt x="1295" y="1300"/>
                  </a:lnTo>
                  <a:lnTo>
                    <a:pt x="1357" y="1438"/>
                  </a:lnTo>
                  <a:lnTo>
                    <a:pt x="1412" y="1578"/>
                  </a:lnTo>
                  <a:lnTo>
                    <a:pt x="1457" y="1722"/>
                  </a:lnTo>
                  <a:lnTo>
                    <a:pt x="1494" y="1869"/>
                  </a:lnTo>
                  <a:lnTo>
                    <a:pt x="1524" y="2015"/>
                  </a:lnTo>
                  <a:lnTo>
                    <a:pt x="1545" y="2166"/>
                  </a:lnTo>
                  <a:lnTo>
                    <a:pt x="1558" y="2315"/>
                  </a:lnTo>
                  <a:lnTo>
                    <a:pt x="1561" y="2391"/>
                  </a:lnTo>
                  <a:lnTo>
                    <a:pt x="1558" y="2459"/>
                  </a:lnTo>
                  <a:lnTo>
                    <a:pt x="1553" y="2526"/>
                  </a:lnTo>
                  <a:lnTo>
                    <a:pt x="1554" y="2536"/>
                  </a:lnTo>
                  <a:lnTo>
                    <a:pt x="1561" y="2544"/>
                  </a:lnTo>
                  <a:lnTo>
                    <a:pt x="1559" y="2565"/>
                  </a:lnTo>
                  <a:lnTo>
                    <a:pt x="1559" y="2584"/>
                  </a:lnTo>
                  <a:lnTo>
                    <a:pt x="1561" y="2596"/>
                  </a:lnTo>
                  <a:lnTo>
                    <a:pt x="1574" y="2609"/>
                  </a:lnTo>
                  <a:lnTo>
                    <a:pt x="1593" y="2611"/>
                  </a:lnTo>
                  <a:lnTo>
                    <a:pt x="1610" y="2602"/>
                  </a:lnTo>
                  <a:lnTo>
                    <a:pt x="1614" y="2592"/>
                  </a:lnTo>
                  <a:lnTo>
                    <a:pt x="1619" y="2562"/>
                  </a:lnTo>
                  <a:lnTo>
                    <a:pt x="1624" y="2534"/>
                  </a:lnTo>
                  <a:lnTo>
                    <a:pt x="1653" y="2513"/>
                  </a:lnTo>
                  <a:lnTo>
                    <a:pt x="1695" y="2462"/>
                  </a:lnTo>
                  <a:lnTo>
                    <a:pt x="1724" y="2402"/>
                  </a:lnTo>
                  <a:lnTo>
                    <a:pt x="1741" y="2333"/>
                  </a:lnTo>
                  <a:lnTo>
                    <a:pt x="1749" y="2224"/>
                  </a:lnTo>
                  <a:lnTo>
                    <a:pt x="1739" y="2079"/>
                  </a:lnTo>
                  <a:lnTo>
                    <a:pt x="1732" y="2015"/>
                  </a:lnTo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3057564" y="280706"/>
            <a:ext cx="2377440" cy="6400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i="1" cap="none" spc="0" dirty="0" smtClean="0">
                <a:ln w="0"/>
                <a:solidFill>
                  <a:schemeClr val="bg1"/>
                </a:solidFill>
              </a:rPr>
              <a:t>Faisal St.</a:t>
            </a:r>
            <a:endParaRPr lang="en-US" sz="5400" i="1" cap="none" spc="0" dirty="0">
              <a:ln w="0"/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4863" y="5563541"/>
            <a:ext cx="2377440" cy="6400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i="1" cap="none" spc="0" dirty="0" smtClean="0">
                <a:ln w="0"/>
                <a:solidFill>
                  <a:schemeClr val="bg1"/>
                </a:solidFill>
              </a:rPr>
              <a:t>Balata St.</a:t>
            </a:r>
            <a:endParaRPr lang="en-US" sz="5400" i="1" cap="none" spc="0" dirty="0">
              <a:ln w="0"/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18980" y="3840259"/>
            <a:ext cx="2377440" cy="6400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i="1" dirty="0" smtClean="0">
                <a:ln w="0"/>
                <a:solidFill>
                  <a:schemeClr val="bg1"/>
                </a:solidFill>
              </a:rPr>
              <a:t>Al-</a:t>
            </a:r>
            <a:r>
              <a:rPr lang="en-US" sz="5400" i="1" dirty="0" err="1" smtClean="0">
                <a:ln w="0"/>
                <a:solidFill>
                  <a:schemeClr val="bg1"/>
                </a:solidFill>
              </a:rPr>
              <a:t>Ghazali</a:t>
            </a:r>
            <a:r>
              <a:rPr lang="en-US" sz="5400" i="1" cap="none" spc="0" dirty="0" smtClean="0">
                <a:ln w="0"/>
                <a:solidFill>
                  <a:schemeClr val="bg1"/>
                </a:solidFill>
              </a:rPr>
              <a:t> St.</a:t>
            </a:r>
            <a:endParaRPr lang="en-US" sz="5400" i="1" cap="none" spc="0" dirty="0">
              <a:ln w="0"/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705991" y="1654048"/>
            <a:ext cx="2377440" cy="6400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i="1" dirty="0" smtClean="0">
                <a:ln w="0"/>
                <a:solidFill>
                  <a:schemeClr val="bg1"/>
                </a:solidFill>
              </a:rPr>
              <a:t>Amman </a:t>
            </a:r>
            <a:r>
              <a:rPr lang="en-US" sz="5400" i="1" cap="none" spc="0" dirty="0" smtClean="0">
                <a:ln w="0"/>
                <a:solidFill>
                  <a:schemeClr val="bg1"/>
                </a:solidFill>
              </a:rPr>
              <a:t>St.</a:t>
            </a:r>
            <a:endParaRPr lang="en-US" sz="5400" i="1" cap="none" spc="0" dirty="0">
              <a:ln w="0"/>
              <a:solidFill>
                <a:schemeClr val="bg1"/>
              </a:solidFill>
            </a:endParaRPr>
          </a:p>
        </p:txBody>
      </p:sp>
      <p:sp>
        <p:nvSpPr>
          <p:cNvPr id="12" name="Freeform 137">
            <a:extLst>
              <a:ext uri="{FF2B5EF4-FFF2-40B4-BE49-F238E27FC236}">
                <a16:creationId xmlns="" xmlns:a16="http://schemas.microsoft.com/office/drawing/2014/main" id="{D0C6ADA5-D70C-4EC1-9CBC-35E386309542}"/>
              </a:ext>
            </a:extLst>
          </p:cNvPr>
          <p:cNvSpPr>
            <a:spLocks/>
          </p:cNvSpPr>
          <p:nvPr/>
        </p:nvSpPr>
        <p:spPr bwMode="auto">
          <a:xfrm rot="16937304" flipH="1" flipV="1">
            <a:off x="9127703" y="5399765"/>
            <a:ext cx="663962" cy="967632"/>
          </a:xfrm>
          <a:custGeom>
            <a:avLst/>
            <a:gdLst>
              <a:gd name="T0" fmla="*/ 1685 w 1749"/>
              <a:gd name="T1" fmla="*/ 1755 h 2611"/>
              <a:gd name="T2" fmla="*/ 1542 w 1749"/>
              <a:gd name="T3" fmla="*/ 1339 h 2611"/>
              <a:gd name="T4" fmla="*/ 1436 w 1749"/>
              <a:gd name="T5" fmla="*/ 1121 h 2611"/>
              <a:gd name="T6" fmla="*/ 1281 w 1749"/>
              <a:gd name="T7" fmla="*/ 842 h 2611"/>
              <a:gd name="T8" fmla="*/ 918 w 1749"/>
              <a:gd name="T9" fmla="*/ 425 h 2611"/>
              <a:gd name="T10" fmla="*/ 649 w 1749"/>
              <a:gd name="T11" fmla="*/ 258 h 2611"/>
              <a:gd name="T12" fmla="*/ 391 w 1749"/>
              <a:gd name="T13" fmla="*/ 185 h 2611"/>
              <a:gd name="T14" fmla="*/ 490 w 1749"/>
              <a:gd name="T15" fmla="*/ 177 h 2611"/>
              <a:gd name="T16" fmla="*/ 938 w 1749"/>
              <a:gd name="T17" fmla="*/ 158 h 2611"/>
              <a:gd name="T18" fmla="*/ 938 w 1749"/>
              <a:gd name="T19" fmla="*/ 106 h 2611"/>
              <a:gd name="T20" fmla="*/ 870 w 1749"/>
              <a:gd name="T21" fmla="*/ 98 h 2611"/>
              <a:gd name="T22" fmla="*/ 835 w 1749"/>
              <a:gd name="T23" fmla="*/ 94 h 2611"/>
              <a:gd name="T24" fmla="*/ 867 w 1749"/>
              <a:gd name="T25" fmla="*/ 88 h 2611"/>
              <a:gd name="T26" fmla="*/ 894 w 1749"/>
              <a:gd name="T27" fmla="*/ 50 h 2611"/>
              <a:gd name="T28" fmla="*/ 866 w 1749"/>
              <a:gd name="T29" fmla="*/ 24 h 2611"/>
              <a:gd name="T30" fmla="*/ 779 w 1749"/>
              <a:gd name="T31" fmla="*/ 22 h 2611"/>
              <a:gd name="T32" fmla="*/ 95 w 1749"/>
              <a:gd name="T33" fmla="*/ 1 h 2611"/>
              <a:gd name="T34" fmla="*/ 62 w 1749"/>
              <a:gd name="T35" fmla="*/ 11 h 2611"/>
              <a:gd name="T36" fmla="*/ 34 w 1749"/>
              <a:gd name="T37" fmla="*/ 30 h 2611"/>
              <a:gd name="T38" fmla="*/ 0 w 1749"/>
              <a:gd name="T39" fmla="*/ 61 h 2611"/>
              <a:gd name="T40" fmla="*/ 220 w 1749"/>
              <a:gd name="T41" fmla="*/ 351 h 2611"/>
              <a:gd name="T42" fmla="*/ 414 w 1749"/>
              <a:gd name="T43" fmla="*/ 573 h 2611"/>
              <a:gd name="T44" fmla="*/ 583 w 1749"/>
              <a:gd name="T45" fmla="*/ 767 h 2611"/>
              <a:gd name="T46" fmla="*/ 616 w 1749"/>
              <a:gd name="T47" fmla="*/ 735 h 2611"/>
              <a:gd name="T48" fmla="*/ 587 w 1749"/>
              <a:gd name="T49" fmla="*/ 700 h 2611"/>
              <a:gd name="T50" fmla="*/ 621 w 1749"/>
              <a:gd name="T51" fmla="*/ 676 h 2611"/>
              <a:gd name="T52" fmla="*/ 670 w 1749"/>
              <a:gd name="T53" fmla="*/ 722 h 2611"/>
              <a:gd name="T54" fmla="*/ 706 w 1749"/>
              <a:gd name="T55" fmla="*/ 685 h 2611"/>
              <a:gd name="T56" fmla="*/ 332 w 1749"/>
              <a:gd name="T57" fmla="*/ 255 h 2611"/>
              <a:gd name="T58" fmla="*/ 432 w 1749"/>
              <a:gd name="T59" fmla="*/ 303 h 2611"/>
              <a:gd name="T60" fmla="*/ 804 w 1749"/>
              <a:gd name="T61" fmla="*/ 604 h 2611"/>
              <a:gd name="T62" fmla="*/ 1027 w 1749"/>
              <a:gd name="T63" fmla="*/ 863 h 2611"/>
              <a:gd name="T64" fmla="*/ 1260 w 1749"/>
              <a:gd name="T65" fmla="*/ 1232 h 2611"/>
              <a:gd name="T66" fmla="*/ 1412 w 1749"/>
              <a:gd name="T67" fmla="*/ 1578 h 2611"/>
              <a:gd name="T68" fmla="*/ 1524 w 1749"/>
              <a:gd name="T69" fmla="*/ 2015 h 2611"/>
              <a:gd name="T70" fmla="*/ 1561 w 1749"/>
              <a:gd name="T71" fmla="*/ 2391 h 2611"/>
              <a:gd name="T72" fmla="*/ 1554 w 1749"/>
              <a:gd name="T73" fmla="*/ 2536 h 2611"/>
              <a:gd name="T74" fmla="*/ 1559 w 1749"/>
              <a:gd name="T75" fmla="*/ 2584 h 2611"/>
              <a:gd name="T76" fmla="*/ 1593 w 1749"/>
              <a:gd name="T77" fmla="*/ 2611 h 2611"/>
              <a:gd name="T78" fmla="*/ 1619 w 1749"/>
              <a:gd name="T79" fmla="*/ 2562 h 2611"/>
              <a:gd name="T80" fmla="*/ 1695 w 1749"/>
              <a:gd name="T81" fmla="*/ 2462 h 2611"/>
              <a:gd name="T82" fmla="*/ 1749 w 1749"/>
              <a:gd name="T83" fmla="*/ 2224 h 2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49" h="2611">
                <a:moveTo>
                  <a:pt x="1732" y="2015"/>
                </a:moveTo>
                <a:lnTo>
                  <a:pt x="1720" y="1928"/>
                </a:lnTo>
                <a:lnTo>
                  <a:pt x="1685" y="1755"/>
                </a:lnTo>
                <a:lnTo>
                  <a:pt x="1638" y="1585"/>
                </a:lnTo>
                <a:lnTo>
                  <a:pt x="1577" y="1419"/>
                </a:lnTo>
                <a:lnTo>
                  <a:pt x="1542" y="1339"/>
                </a:lnTo>
                <a:lnTo>
                  <a:pt x="1502" y="1253"/>
                </a:lnTo>
                <a:lnTo>
                  <a:pt x="1458" y="1170"/>
                </a:lnTo>
                <a:lnTo>
                  <a:pt x="1436" y="1121"/>
                </a:lnTo>
                <a:lnTo>
                  <a:pt x="1413" y="1073"/>
                </a:lnTo>
                <a:lnTo>
                  <a:pt x="1373" y="997"/>
                </a:lnTo>
                <a:lnTo>
                  <a:pt x="1281" y="842"/>
                </a:lnTo>
                <a:lnTo>
                  <a:pt x="1173" y="691"/>
                </a:lnTo>
                <a:lnTo>
                  <a:pt x="1053" y="551"/>
                </a:lnTo>
                <a:lnTo>
                  <a:pt x="918" y="425"/>
                </a:lnTo>
                <a:lnTo>
                  <a:pt x="808" y="343"/>
                </a:lnTo>
                <a:lnTo>
                  <a:pt x="730" y="297"/>
                </a:lnTo>
                <a:lnTo>
                  <a:pt x="649" y="258"/>
                </a:lnTo>
                <a:lnTo>
                  <a:pt x="566" y="225"/>
                </a:lnTo>
                <a:lnTo>
                  <a:pt x="481" y="201"/>
                </a:lnTo>
                <a:lnTo>
                  <a:pt x="391" y="185"/>
                </a:lnTo>
                <a:lnTo>
                  <a:pt x="346" y="181"/>
                </a:lnTo>
                <a:lnTo>
                  <a:pt x="419" y="180"/>
                </a:lnTo>
                <a:lnTo>
                  <a:pt x="490" y="177"/>
                </a:lnTo>
                <a:lnTo>
                  <a:pt x="708" y="170"/>
                </a:lnTo>
                <a:lnTo>
                  <a:pt x="925" y="159"/>
                </a:lnTo>
                <a:lnTo>
                  <a:pt x="938" y="158"/>
                </a:lnTo>
                <a:lnTo>
                  <a:pt x="953" y="142"/>
                </a:lnTo>
                <a:lnTo>
                  <a:pt x="953" y="122"/>
                </a:lnTo>
                <a:lnTo>
                  <a:pt x="938" y="106"/>
                </a:lnTo>
                <a:lnTo>
                  <a:pt x="925" y="103"/>
                </a:lnTo>
                <a:lnTo>
                  <a:pt x="898" y="101"/>
                </a:lnTo>
                <a:lnTo>
                  <a:pt x="870" y="98"/>
                </a:lnTo>
                <a:lnTo>
                  <a:pt x="865" y="97"/>
                </a:lnTo>
                <a:lnTo>
                  <a:pt x="859" y="97"/>
                </a:lnTo>
                <a:lnTo>
                  <a:pt x="835" y="94"/>
                </a:lnTo>
                <a:lnTo>
                  <a:pt x="811" y="93"/>
                </a:lnTo>
                <a:lnTo>
                  <a:pt x="839" y="91"/>
                </a:lnTo>
                <a:lnTo>
                  <a:pt x="867" y="88"/>
                </a:lnTo>
                <a:lnTo>
                  <a:pt x="879" y="85"/>
                </a:lnTo>
                <a:lnTo>
                  <a:pt x="893" y="70"/>
                </a:lnTo>
                <a:lnTo>
                  <a:pt x="894" y="50"/>
                </a:lnTo>
                <a:lnTo>
                  <a:pt x="884" y="35"/>
                </a:lnTo>
                <a:lnTo>
                  <a:pt x="874" y="31"/>
                </a:lnTo>
                <a:lnTo>
                  <a:pt x="866" y="24"/>
                </a:lnTo>
                <a:lnTo>
                  <a:pt x="854" y="23"/>
                </a:lnTo>
                <a:lnTo>
                  <a:pt x="817" y="22"/>
                </a:lnTo>
                <a:lnTo>
                  <a:pt x="779" y="22"/>
                </a:lnTo>
                <a:lnTo>
                  <a:pt x="608" y="10"/>
                </a:lnTo>
                <a:lnTo>
                  <a:pt x="266" y="0"/>
                </a:lnTo>
                <a:lnTo>
                  <a:pt x="95" y="1"/>
                </a:lnTo>
                <a:lnTo>
                  <a:pt x="80" y="2"/>
                </a:lnTo>
                <a:lnTo>
                  <a:pt x="73" y="10"/>
                </a:lnTo>
                <a:lnTo>
                  <a:pt x="62" y="11"/>
                </a:lnTo>
                <a:lnTo>
                  <a:pt x="47" y="24"/>
                </a:lnTo>
                <a:lnTo>
                  <a:pt x="43" y="33"/>
                </a:lnTo>
                <a:lnTo>
                  <a:pt x="34" y="30"/>
                </a:lnTo>
                <a:lnTo>
                  <a:pt x="16" y="32"/>
                </a:lnTo>
                <a:lnTo>
                  <a:pt x="3" y="44"/>
                </a:lnTo>
                <a:lnTo>
                  <a:pt x="0" y="61"/>
                </a:lnTo>
                <a:lnTo>
                  <a:pt x="5" y="70"/>
                </a:lnTo>
                <a:lnTo>
                  <a:pt x="89" y="184"/>
                </a:lnTo>
                <a:lnTo>
                  <a:pt x="220" y="351"/>
                </a:lnTo>
                <a:lnTo>
                  <a:pt x="314" y="457"/>
                </a:lnTo>
                <a:lnTo>
                  <a:pt x="362" y="508"/>
                </a:lnTo>
                <a:lnTo>
                  <a:pt x="414" y="573"/>
                </a:lnTo>
                <a:lnTo>
                  <a:pt x="520" y="698"/>
                </a:lnTo>
                <a:lnTo>
                  <a:pt x="574" y="759"/>
                </a:lnTo>
                <a:lnTo>
                  <a:pt x="583" y="767"/>
                </a:lnTo>
                <a:lnTo>
                  <a:pt x="601" y="766"/>
                </a:lnTo>
                <a:lnTo>
                  <a:pt x="613" y="753"/>
                </a:lnTo>
                <a:lnTo>
                  <a:pt x="616" y="735"/>
                </a:lnTo>
                <a:lnTo>
                  <a:pt x="609" y="724"/>
                </a:lnTo>
                <a:lnTo>
                  <a:pt x="599" y="713"/>
                </a:lnTo>
                <a:lnTo>
                  <a:pt x="587" y="700"/>
                </a:lnTo>
                <a:lnTo>
                  <a:pt x="599" y="701"/>
                </a:lnTo>
                <a:lnTo>
                  <a:pt x="617" y="688"/>
                </a:lnTo>
                <a:lnTo>
                  <a:pt x="621" y="676"/>
                </a:lnTo>
                <a:lnTo>
                  <a:pt x="640" y="696"/>
                </a:lnTo>
                <a:lnTo>
                  <a:pt x="660" y="715"/>
                </a:lnTo>
                <a:lnTo>
                  <a:pt x="670" y="722"/>
                </a:lnTo>
                <a:lnTo>
                  <a:pt x="691" y="720"/>
                </a:lnTo>
                <a:lnTo>
                  <a:pt x="705" y="706"/>
                </a:lnTo>
                <a:lnTo>
                  <a:pt x="706" y="685"/>
                </a:lnTo>
                <a:lnTo>
                  <a:pt x="700" y="675"/>
                </a:lnTo>
                <a:lnTo>
                  <a:pt x="516" y="465"/>
                </a:lnTo>
                <a:lnTo>
                  <a:pt x="332" y="255"/>
                </a:lnTo>
                <a:lnTo>
                  <a:pt x="346" y="260"/>
                </a:lnTo>
                <a:lnTo>
                  <a:pt x="360" y="267"/>
                </a:lnTo>
                <a:lnTo>
                  <a:pt x="432" y="303"/>
                </a:lnTo>
                <a:lnTo>
                  <a:pt x="565" y="390"/>
                </a:lnTo>
                <a:lnTo>
                  <a:pt x="688" y="492"/>
                </a:lnTo>
                <a:lnTo>
                  <a:pt x="804" y="604"/>
                </a:lnTo>
                <a:lnTo>
                  <a:pt x="858" y="662"/>
                </a:lnTo>
                <a:lnTo>
                  <a:pt x="916" y="727"/>
                </a:lnTo>
                <a:lnTo>
                  <a:pt x="1027" y="863"/>
                </a:lnTo>
                <a:lnTo>
                  <a:pt x="1128" y="1006"/>
                </a:lnTo>
                <a:lnTo>
                  <a:pt x="1220" y="1156"/>
                </a:lnTo>
                <a:lnTo>
                  <a:pt x="1260" y="1232"/>
                </a:lnTo>
                <a:lnTo>
                  <a:pt x="1295" y="1300"/>
                </a:lnTo>
                <a:lnTo>
                  <a:pt x="1357" y="1438"/>
                </a:lnTo>
                <a:lnTo>
                  <a:pt x="1412" y="1578"/>
                </a:lnTo>
                <a:lnTo>
                  <a:pt x="1457" y="1722"/>
                </a:lnTo>
                <a:lnTo>
                  <a:pt x="1494" y="1869"/>
                </a:lnTo>
                <a:lnTo>
                  <a:pt x="1524" y="2015"/>
                </a:lnTo>
                <a:lnTo>
                  <a:pt x="1545" y="2166"/>
                </a:lnTo>
                <a:lnTo>
                  <a:pt x="1558" y="2315"/>
                </a:lnTo>
                <a:lnTo>
                  <a:pt x="1561" y="2391"/>
                </a:lnTo>
                <a:lnTo>
                  <a:pt x="1558" y="2459"/>
                </a:lnTo>
                <a:lnTo>
                  <a:pt x="1553" y="2526"/>
                </a:lnTo>
                <a:lnTo>
                  <a:pt x="1554" y="2536"/>
                </a:lnTo>
                <a:lnTo>
                  <a:pt x="1561" y="2544"/>
                </a:lnTo>
                <a:lnTo>
                  <a:pt x="1559" y="2565"/>
                </a:lnTo>
                <a:lnTo>
                  <a:pt x="1559" y="2584"/>
                </a:lnTo>
                <a:lnTo>
                  <a:pt x="1561" y="2596"/>
                </a:lnTo>
                <a:lnTo>
                  <a:pt x="1574" y="2609"/>
                </a:lnTo>
                <a:lnTo>
                  <a:pt x="1593" y="2611"/>
                </a:lnTo>
                <a:lnTo>
                  <a:pt x="1610" y="2602"/>
                </a:lnTo>
                <a:lnTo>
                  <a:pt x="1614" y="2592"/>
                </a:lnTo>
                <a:lnTo>
                  <a:pt x="1619" y="2562"/>
                </a:lnTo>
                <a:lnTo>
                  <a:pt x="1624" y="2534"/>
                </a:lnTo>
                <a:lnTo>
                  <a:pt x="1653" y="2513"/>
                </a:lnTo>
                <a:lnTo>
                  <a:pt x="1695" y="2462"/>
                </a:lnTo>
                <a:lnTo>
                  <a:pt x="1724" y="2402"/>
                </a:lnTo>
                <a:lnTo>
                  <a:pt x="1741" y="2333"/>
                </a:lnTo>
                <a:lnTo>
                  <a:pt x="1749" y="2224"/>
                </a:lnTo>
                <a:lnTo>
                  <a:pt x="1739" y="2079"/>
                </a:lnTo>
                <a:lnTo>
                  <a:pt x="1732" y="2015"/>
                </a:lnTo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7">
            <a:extLst>
              <a:ext uri="{FF2B5EF4-FFF2-40B4-BE49-F238E27FC236}">
                <a16:creationId xmlns="" xmlns:a16="http://schemas.microsoft.com/office/drawing/2014/main" id="{D0C6ADA5-D70C-4EC1-9CBC-35E386309542}"/>
              </a:ext>
            </a:extLst>
          </p:cNvPr>
          <p:cNvSpPr>
            <a:spLocks/>
          </p:cNvSpPr>
          <p:nvPr/>
        </p:nvSpPr>
        <p:spPr bwMode="auto">
          <a:xfrm rot="10606274" flipV="1">
            <a:off x="3087297" y="2869778"/>
            <a:ext cx="694441" cy="1075401"/>
          </a:xfrm>
          <a:custGeom>
            <a:avLst/>
            <a:gdLst>
              <a:gd name="T0" fmla="*/ 1685 w 1749"/>
              <a:gd name="T1" fmla="*/ 1755 h 2611"/>
              <a:gd name="T2" fmla="*/ 1542 w 1749"/>
              <a:gd name="T3" fmla="*/ 1339 h 2611"/>
              <a:gd name="T4" fmla="*/ 1436 w 1749"/>
              <a:gd name="T5" fmla="*/ 1121 h 2611"/>
              <a:gd name="T6" fmla="*/ 1281 w 1749"/>
              <a:gd name="T7" fmla="*/ 842 h 2611"/>
              <a:gd name="T8" fmla="*/ 918 w 1749"/>
              <a:gd name="T9" fmla="*/ 425 h 2611"/>
              <a:gd name="T10" fmla="*/ 649 w 1749"/>
              <a:gd name="T11" fmla="*/ 258 h 2611"/>
              <a:gd name="T12" fmla="*/ 391 w 1749"/>
              <a:gd name="T13" fmla="*/ 185 h 2611"/>
              <a:gd name="T14" fmla="*/ 490 w 1749"/>
              <a:gd name="T15" fmla="*/ 177 h 2611"/>
              <a:gd name="T16" fmla="*/ 938 w 1749"/>
              <a:gd name="T17" fmla="*/ 158 h 2611"/>
              <a:gd name="T18" fmla="*/ 938 w 1749"/>
              <a:gd name="T19" fmla="*/ 106 h 2611"/>
              <a:gd name="T20" fmla="*/ 870 w 1749"/>
              <a:gd name="T21" fmla="*/ 98 h 2611"/>
              <a:gd name="T22" fmla="*/ 835 w 1749"/>
              <a:gd name="T23" fmla="*/ 94 h 2611"/>
              <a:gd name="T24" fmla="*/ 867 w 1749"/>
              <a:gd name="T25" fmla="*/ 88 h 2611"/>
              <a:gd name="T26" fmla="*/ 894 w 1749"/>
              <a:gd name="T27" fmla="*/ 50 h 2611"/>
              <a:gd name="T28" fmla="*/ 866 w 1749"/>
              <a:gd name="T29" fmla="*/ 24 h 2611"/>
              <a:gd name="T30" fmla="*/ 779 w 1749"/>
              <a:gd name="T31" fmla="*/ 22 h 2611"/>
              <a:gd name="T32" fmla="*/ 95 w 1749"/>
              <a:gd name="T33" fmla="*/ 1 h 2611"/>
              <a:gd name="T34" fmla="*/ 62 w 1749"/>
              <a:gd name="T35" fmla="*/ 11 h 2611"/>
              <a:gd name="T36" fmla="*/ 34 w 1749"/>
              <a:gd name="T37" fmla="*/ 30 h 2611"/>
              <a:gd name="T38" fmla="*/ 0 w 1749"/>
              <a:gd name="T39" fmla="*/ 61 h 2611"/>
              <a:gd name="T40" fmla="*/ 220 w 1749"/>
              <a:gd name="T41" fmla="*/ 351 h 2611"/>
              <a:gd name="T42" fmla="*/ 414 w 1749"/>
              <a:gd name="T43" fmla="*/ 573 h 2611"/>
              <a:gd name="T44" fmla="*/ 583 w 1749"/>
              <a:gd name="T45" fmla="*/ 767 h 2611"/>
              <a:gd name="T46" fmla="*/ 616 w 1749"/>
              <a:gd name="T47" fmla="*/ 735 h 2611"/>
              <a:gd name="T48" fmla="*/ 587 w 1749"/>
              <a:gd name="T49" fmla="*/ 700 h 2611"/>
              <a:gd name="T50" fmla="*/ 621 w 1749"/>
              <a:gd name="T51" fmla="*/ 676 h 2611"/>
              <a:gd name="T52" fmla="*/ 670 w 1749"/>
              <a:gd name="T53" fmla="*/ 722 h 2611"/>
              <a:gd name="T54" fmla="*/ 706 w 1749"/>
              <a:gd name="T55" fmla="*/ 685 h 2611"/>
              <a:gd name="T56" fmla="*/ 332 w 1749"/>
              <a:gd name="T57" fmla="*/ 255 h 2611"/>
              <a:gd name="T58" fmla="*/ 432 w 1749"/>
              <a:gd name="T59" fmla="*/ 303 h 2611"/>
              <a:gd name="T60" fmla="*/ 804 w 1749"/>
              <a:gd name="T61" fmla="*/ 604 h 2611"/>
              <a:gd name="T62" fmla="*/ 1027 w 1749"/>
              <a:gd name="T63" fmla="*/ 863 h 2611"/>
              <a:gd name="T64" fmla="*/ 1260 w 1749"/>
              <a:gd name="T65" fmla="*/ 1232 h 2611"/>
              <a:gd name="T66" fmla="*/ 1412 w 1749"/>
              <a:gd name="T67" fmla="*/ 1578 h 2611"/>
              <a:gd name="T68" fmla="*/ 1524 w 1749"/>
              <a:gd name="T69" fmla="*/ 2015 h 2611"/>
              <a:gd name="T70" fmla="*/ 1561 w 1749"/>
              <a:gd name="T71" fmla="*/ 2391 h 2611"/>
              <a:gd name="T72" fmla="*/ 1554 w 1749"/>
              <a:gd name="T73" fmla="*/ 2536 h 2611"/>
              <a:gd name="T74" fmla="*/ 1559 w 1749"/>
              <a:gd name="T75" fmla="*/ 2584 h 2611"/>
              <a:gd name="T76" fmla="*/ 1593 w 1749"/>
              <a:gd name="T77" fmla="*/ 2611 h 2611"/>
              <a:gd name="T78" fmla="*/ 1619 w 1749"/>
              <a:gd name="T79" fmla="*/ 2562 h 2611"/>
              <a:gd name="T80" fmla="*/ 1695 w 1749"/>
              <a:gd name="T81" fmla="*/ 2462 h 2611"/>
              <a:gd name="T82" fmla="*/ 1749 w 1749"/>
              <a:gd name="T83" fmla="*/ 2224 h 2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49" h="2611">
                <a:moveTo>
                  <a:pt x="1732" y="2015"/>
                </a:moveTo>
                <a:lnTo>
                  <a:pt x="1720" y="1928"/>
                </a:lnTo>
                <a:lnTo>
                  <a:pt x="1685" y="1755"/>
                </a:lnTo>
                <a:lnTo>
                  <a:pt x="1638" y="1585"/>
                </a:lnTo>
                <a:lnTo>
                  <a:pt x="1577" y="1419"/>
                </a:lnTo>
                <a:lnTo>
                  <a:pt x="1542" y="1339"/>
                </a:lnTo>
                <a:lnTo>
                  <a:pt x="1502" y="1253"/>
                </a:lnTo>
                <a:lnTo>
                  <a:pt x="1458" y="1170"/>
                </a:lnTo>
                <a:lnTo>
                  <a:pt x="1436" y="1121"/>
                </a:lnTo>
                <a:lnTo>
                  <a:pt x="1413" y="1073"/>
                </a:lnTo>
                <a:lnTo>
                  <a:pt x="1373" y="997"/>
                </a:lnTo>
                <a:lnTo>
                  <a:pt x="1281" y="842"/>
                </a:lnTo>
                <a:lnTo>
                  <a:pt x="1173" y="691"/>
                </a:lnTo>
                <a:lnTo>
                  <a:pt x="1053" y="551"/>
                </a:lnTo>
                <a:lnTo>
                  <a:pt x="918" y="425"/>
                </a:lnTo>
                <a:lnTo>
                  <a:pt x="808" y="343"/>
                </a:lnTo>
                <a:lnTo>
                  <a:pt x="730" y="297"/>
                </a:lnTo>
                <a:lnTo>
                  <a:pt x="649" y="258"/>
                </a:lnTo>
                <a:lnTo>
                  <a:pt x="566" y="225"/>
                </a:lnTo>
                <a:lnTo>
                  <a:pt x="481" y="201"/>
                </a:lnTo>
                <a:lnTo>
                  <a:pt x="391" y="185"/>
                </a:lnTo>
                <a:lnTo>
                  <a:pt x="346" y="181"/>
                </a:lnTo>
                <a:lnTo>
                  <a:pt x="419" y="180"/>
                </a:lnTo>
                <a:lnTo>
                  <a:pt x="490" y="177"/>
                </a:lnTo>
                <a:lnTo>
                  <a:pt x="708" y="170"/>
                </a:lnTo>
                <a:lnTo>
                  <a:pt x="925" y="159"/>
                </a:lnTo>
                <a:lnTo>
                  <a:pt x="938" y="158"/>
                </a:lnTo>
                <a:lnTo>
                  <a:pt x="953" y="142"/>
                </a:lnTo>
                <a:lnTo>
                  <a:pt x="953" y="122"/>
                </a:lnTo>
                <a:lnTo>
                  <a:pt x="938" y="106"/>
                </a:lnTo>
                <a:lnTo>
                  <a:pt x="925" y="103"/>
                </a:lnTo>
                <a:lnTo>
                  <a:pt x="898" y="101"/>
                </a:lnTo>
                <a:lnTo>
                  <a:pt x="870" y="98"/>
                </a:lnTo>
                <a:lnTo>
                  <a:pt x="865" y="97"/>
                </a:lnTo>
                <a:lnTo>
                  <a:pt x="859" y="97"/>
                </a:lnTo>
                <a:lnTo>
                  <a:pt x="835" y="94"/>
                </a:lnTo>
                <a:lnTo>
                  <a:pt x="811" y="93"/>
                </a:lnTo>
                <a:lnTo>
                  <a:pt x="839" y="91"/>
                </a:lnTo>
                <a:lnTo>
                  <a:pt x="867" y="88"/>
                </a:lnTo>
                <a:lnTo>
                  <a:pt x="879" y="85"/>
                </a:lnTo>
                <a:lnTo>
                  <a:pt x="893" y="70"/>
                </a:lnTo>
                <a:lnTo>
                  <a:pt x="894" y="50"/>
                </a:lnTo>
                <a:lnTo>
                  <a:pt x="884" y="35"/>
                </a:lnTo>
                <a:lnTo>
                  <a:pt x="874" y="31"/>
                </a:lnTo>
                <a:lnTo>
                  <a:pt x="866" y="24"/>
                </a:lnTo>
                <a:lnTo>
                  <a:pt x="854" y="23"/>
                </a:lnTo>
                <a:lnTo>
                  <a:pt x="817" y="22"/>
                </a:lnTo>
                <a:lnTo>
                  <a:pt x="779" y="22"/>
                </a:lnTo>
                <a:lnTo>
                  <a:pt x="608" y="10"/>
                </a:lnTo>
                <a:lnTo>
                  <a:pt x="266" y="0"/>
                </a:lnTo>
                <a:lnTo>
                  <a:pt x="95" y="1"/>
                </a:lnTo>
                <a:lnTo>
                  <a:pt x="80" y="2"/>
                </a:lnTo>
                <a:lnTo>
                  <a:pt x="73" y="10"/>
                </a:lnTo>
                <a:lnTo>
                  <a:pt x="62" y="11"/>
                </a:lnTo>
                <a:lnTo>
                  <a:pt x="47" y="24"/>
                </a:lnTo>
                <a:lnTo>
                  <a:pt x="43" y="33"/>
                </a:lnTo>
                <a:lnTo>
                  <a:pt x="34" y="30"/>
                </a:lnTo>
                <a:lnTo>
                  <a:pt x="16" y="32"/>
                </a:lnTo>
                <a:lnTo>
                  <a:pt x="3" y="44"/>
                </a:lnTo>
                <a:lnTo>
                  <a:pt x="0" y="61"/>
                </a:lnTo>
                <a:lnTo>
                  <a:pt x="5" y="70"/>
                </a:lnTo>
                <a:lnTo>
                  <a:pt x="89" y="184"/>
                </a:lnTo>
                <a:lnTo>
                  <a:pt x="220" y="351"/>
                </a:lnTo>
                <a:lnTo>
                  <a:pt x="314" y="457"/>
                </a:lnTo>
                <a:lnTo>
                  <a:pt x="362" y="508"/>
                </a:lnTo>
                <a:lnTo>
                  <a:pt x="414" y="573"/>
                </a:lnTo>
                <a:lnTo>
                  <a:pt x="520" y="698"/>
                </a:lnTo>
                <a:lnTo>
                  <a:pt x="574" y="759"/>
                </a:lnTo>
                <a:lnTo>
                  <a:pt x="583" y="767"/>
                </a:lnTo>
                <a:lnTo>
                  <a:pt x="601" y="766"/>
                </a:lnTo>
                <a:lnTo>
                  <a:pt x="613" y="753"/>
                </a:lnTo>
                <a:lnTo>
                  <a:pt x="616" y="735"/>
                </a:lnTo>
                <a:lnTo>
                  <a:pt x="609" y="724"/>
                </a:lnTo>
                <a:lnTo>
                  <a:pt x="599" y="713"/>
                </a:lnTo>
                <a:lnTo>
                  <a:pt x="587" y="700"/>
                </a:lnTo>
                <a:lnTo>
                  <a:pt x="599" y="701"/>
                </a:lnTo>
                <a:lnTo>
                  <a:pt x="617" y="688"/>
                </a:lnTo>
                <a:lnTo>
                  <a:pt x="621" y="676"/>
                </a:lnTo>
                <a:lnTo>
                  <a:pt x="640" y="696"/>
                </a:lnTo>
                <a:lnTo>
                  <a:pt x="660" y="715"/>
                </a:lnTo>
                <a:lnTo>
                  <a:pt x="670" y="722"/>
                </a:lnTo>
                <a:lnTo>
                  <a:pt x="691" y="720"/>
                </a:lnTo>
                <a:lnTo>
                  <a:pt x="705" y="706"/>
                </a:lnTo>
                <a:lnTo>
                  <a:pt x="706" y="685"/>
                </a:lnTo>
                <a:lnTo>
                  <a:pt x="700" y="675"/>
                </a:lnTo>
                <a:lnTo>
                  <a:pt x="516" y="465"/>
                </a:lnTo>
                <a:lnTo>
                  <a:pt x="332" y="255"/>
                </a:lnTo>
                <a:lnTo>
                  <a:pt x="346" y="260"/>
                </a:lnTo>
                <a:lnTo>
                  <a:pt x="360" y="267"/>
                </a:lnTo>
                <a:lnTo>
                  <a:pt x="432" y="303"/>
                </a:lnTo>
                <a:lnTo>
                  <a:pt x="565" y="390"/>
                </a:lnTo>
                <a:lnTo>
                  <a:pt x="688" y="492"/>
                </a:lnTo>
                <a:lnTo>
                  <a:pt x="804" y="604"/>
                </a:lnTo>
                <a:lnTo>
                  <a:pt x="858" y="662"/>
                </a:lnTo>
                <a:lnTo>
                  <a:pt x="916" y="727"/>
                </a:lnTo>
                <a:lnTo>
                  <a:pt x="1027" y="863"/>
                </a:lnTo>
                <a:lnTo>
                  <a:pt x="1128" y="1006"/>
                </a:lnTo>
                <a:lnTo>
                  <a:pt x="1220" y="1156"/>
                </a:lnTo>
                <a:lnTo>
                  <a:pt x="1260" y="1232"/>
                </a:lnTo>
                <a:lnTo>
                  <a:pt x="1295" y="1300"/>
                </a:lnTo>
                <a:lnTo>
                  <a:pt x="1357" y="1438"/>
                </a:lnTo>
                <a:lnTo>
                  <a:pt x="1412" y="1578"/>
                </a:lnTo>
                <a:lnTo>
                  <a:pt x="1457" y="1722"/>
                </a:lnTo>
                <a:lnTo>
                  <a:pt x="1494" y="1869"/>
                </a:lnTo>
                <a:lnTo>
                  <a:pt x="1524" y="2015"/>
                </a:lnTo>
                <a:lnTo>
                  <a:pt x="1545" y="2166"/>
                </a:lnTo>
                <a:lnTo>
                  <a:pt x="1558" y="2315"/>
                </a:lnTo>
                <a:lnTo>
                  <a:pt x="1561" y="2391"/>
                </a:lnTo>
                <a:lnTo>
                  <a:pt x="1558" y="2459"/>
                </a:lnTo>
                <a:lnTo>
                  <a:pt x="1553" y="2526"/>
                </a:lnTo>
                <a:lnTo>
                  <a:pt x="1554" y="2536"/>
                </a:lnTo>
                <a:lnTo>
                  <a:pt x="1561" y="2544"/>
                </a:lnTo>
                <a:lnTo>
                  <a:pt x="1559" y="2565"/>
                </a:lnTo>
                <a:lnTo>
                  <a:pt x="1559" y="2584"/>
                </a:lnTo>
                <a:lnTo>
                  <a:pt x="1561" y="2596"/>
                </a:lnTo>
                <a:lnTo>
                  <a:pt x="1574" y="2609"/>
                </a:lnTo>
                <a:lnTo>
                  <a:pt x="1593" y="2611"/>
                </a:lnTo>
                <a:lnTo>
                  <a:pt x="1610" y="2602"/>
                </a:lnTo>
                <a:lnTo>
                  <a:pt x="1614" y="2592"/>
                </a:lnTo>
                <a:lnTo>
                  <a:pt x="1619" y="2562"/>
                </a:lnTo>
                <a:lnTo>
                  <a:pt x="1624" y="2534"/>
                </a:lnTo>
                <a:lnTo>
                  <a:pt x="1653" y="2513"/>
                </a:lnTo>
                <a:lnTo>
                  <a:pt x="1695" y="2462"/>
                </a:lnTo>
                <a:lnTo>
                  <a:pt x="1724" y="2402"/>
                </a:lnTo>
                <a:lnTo>
                  <a:pt x="1741" y="2333"/>
                </a:lnTo>
                <a:lnTo>
                  <a:pt x="1749" y="2224"/>
                </a:lnTo>
                <a:lnTo>
                  <a:pt x="1739" y="2079"/>
                </a:lnTo>
                <a:lnTo>
                  <a:pt x="1732" y="2015"/>
                </a:lnTo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Horizontal Alignment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35829" y="1617158"/>
                <a:ext cx="4851908" cy="1183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dirty="0"/>
                  <a:t>  </a:t>
                </a:r>
                <a:r>
                  <a:rPr lang="en-US" sz="2400" dirty="0" smtClean="0"/>
                  <a:t>  </a:t>
                </a:r>
                <a:r>
                  <a:rPr lang="en-US" dirty="0" smtClean="0"/>
                  <a:t>(SI units)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29" y="1617158"/>
                <a:ext cx="4851908" cy="1183850"/>
              </a:xfrm>
              <a:prstGeom prst="rect">
                <a:avLst/>
              </a:prstGeom>
              <a:blipFill>
                <a:blip r:embed="rId2"/>
                <a:stretch>
                  <a:fillRect l="-1759" b="-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35829" y="3006302"/>
                <a:ext cx="4851908" cy="72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h𝑟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29" y="3006302"/>
                <a:ext cx="4851908" cy="726609"/>
              </a:xfrm>
              <a:prstGeom prst="rect">
                <a:avLst/>
              </a:prstGeom>
              <a:blipFill>
                <a:blip r:embed="rId3"/>
                <a:stretch>
                  <a:fillRect l="-1759" b="-15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213715" y="3006302"/>
                <a:ext cx="191276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04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715" y="3006302"/>
                <a:ext cx="1912765" cy="830997"/>
              </a:xfrm>
              <a:prstGeom prst="rect">
                <a:avLst/>
              </a:prstGeom>
              <a:blipFill>
                <a:blip r:embed="rId4"/>
                <a:stretch>
                  <a:fillRect l="-4140" b="-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093131" y="3006302"/>
                <a:ext cx="2673136" cy="72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31" y="3006302"/>
                <a:ext cx="2673136" cy="726609"/>
              </a:xfrm>
              <a:prstGeom prst="rect">
                <a:avLst/>
              </a:prstGeom>
              <a:blipFill>
                <a:blip r:embed="rId5"/>
                <a:stretch>
                  <a:fillRect l="-3196" b="-15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535829" y="4543365"/>
            <a:ext cx="4851908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minimum Radius = 104 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1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Horizontal Alignment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35829" y="1617158"/>
                <a:ext cx="4851908" cy="72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400" dirty="0"/>
                  <a:t> =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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29" y="1617158"/>
                <a:ext cx="4851908" cy="726609"/>
              </a:xfrm>
              <a:prstGeom prst="rect">
                <a:avLst/>
              </a:prstGeom>
              <a:blipFill>
                <a:blip r:embed="rId2"/>
                <a:stretch>
                  <a:fillRect l="-1759" b="-18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35829" y="3106359"/>
                <a:ext cx="4851908" cy="72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h𝑟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29" y="3106359"/>
                <a:ext cx="4851908" cy="726609"/>
              </a:xfrm>
              <a:prstGeom prst="rect">
                <a:avLst/>
              </a:prstGeom>
              <a:blipFill>
                <a:blip r:embed="rId3"/>
                <a:stretch>
                  <a:fillRect l="-1759" b="-15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535829" y="4543365"/>
            <a:ext cx="6380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minimum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Curve length 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98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Horizontal Alignment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1411864"/>
            <a:ext cx="9749246" cy="536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60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Horizontal Alignment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243" y="1997087"/>
            <a:ext cx="6204667" cy="301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Vertical Alignment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5829" y="1617158"/>
            <a:ext cx="7190160" cy="146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Maximum Grade allowable is 11%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485" y="2656387"/>
            <a:ext cx="7048909" cy="26863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2876902" y="4164747"/>
            <a:ext cx="1940987" cy="250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278009" y="3875390"/>
            <a:ext cx="742433" cy="337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Vertical Alignment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35829" y="1411864"/>
                <a:ext cx="3515673" cy="2330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GB" sz="2400" dirty="0" smtClean="0"/>
                  <a:t>Crest and Sag curves</a:t>
                </a:r>
              </a:p>
              <a:p>
                <a:pPr marL="285750" indent="-28575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=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𝐴𝐾</m:t>
                    </m:r>
                  </m:oMath>
                </a14:m>
                <a:endParaRPr lang="en-GB" sz="2400" dirty="0" smtClean="0"/>
              </a:p>
              <a:p>
                <a:pPr>
                  <a:lnSpc>
                    <a:spcPct val="200000"/>
                  </a:lnSpc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29" y="1411864"/>
                <a:ext cx="3515673" cy="2330374"/>
              </a:xfrm>
              <a:prstGeom prst="rect">
                <a:avLst/>
              </a:prstGeom>
              <a:blipFill>
                <a:blip r:embed="rId2"/>
                <a:stretch>
                  <a:fillRect l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829" y="2139435"/>
            <a:ext cx="7252897" cy="42403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89136" y="4259766"/>
            <a:ext cx="3245118" cy="2503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98774" y="4259766"/>
            <a:ext cx="3304591" cy="2501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Design of the Vertical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77" y="3192830"/>
            <a:ext cx="11936090" cy="31236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35829" y="1617158"/>
            <a:ext cx="7190160" cy="146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Crest and Sag values for the vertical curves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54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609" y="797539"/>
            <a:ext cx="10061066" cy="512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Cross Section Elements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5829" y="1617158"/>
            <a:ext cx="8399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 Two- Lane One- Way bridge is designed consisting of the following elements along the whole bridge:</a:t>
            </a:r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35829" y="2686462"/>
            <a:ext cx="7190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Two lanes each of 3.6 m each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Lateral clearance of 0.5 m on each side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Curb and Gutter of 0.15+0.45 m on each side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Barriers and Guardrails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5829" y="4919008"/>
            <a:ext cx="92027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The Right Of Way for the bridge is 9.5 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 2%  value of cross slope is used to consider surface drainage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936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Cross Section Elements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92" y="1821837"/>
            <a:ext cx="8545118" cy="40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2106" y="-690939"/>
            <a:ext cx="14453937" cy="843814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93183" y="528034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05448" y="1968322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961914" y="2582214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133008" y="2826913"/>
            <a:ext cx="637504" cy="56023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55099" y="4074017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699938" y="5602311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689464" y="6091708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280078" y="1122608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280078" y="2656268"/>
            <a:ext cx="704045" cy="5505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16581" y="3561009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-18583" y="1272862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39284" y="3640428"/>
            <a:ext cx="628919" cy="64823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694348" y="3361386"/>
            <a:ext cx="676142" cy="5666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959735" y="-62815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340872" y="633211"/>
            <a:ext cx="579549" cy="4893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3762" y="1132839"/>
            <a:ext cx="4379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88308" y="2791568"/>
            <a:ext cx="6912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34294" y="2723508"/>
            <a:ext cx="4379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464013" y="1810691"/>
            <a:ext cx="4555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15786" y="877908"/>
            <a:ext cx="4812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49115" y="493188"/>
            <a:ext cx="4379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67242" y="-241407"/>
            <a:ext cx="4764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5099" y="186676"/>
            <a:ext cx="4732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81632" y="3353300"/>
            <a:ext cx="7264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0554010" y="5314181"/>
            <a:ext cx="7088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681693" y="4825283"/>
            <a:ext cx="7296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87095" y="2359480"/>
            <a:ext cx="4812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137706" y="3528135"/>
            <a:ext cx="7280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147592" y="3762841"/>
            <a:ext cx="4748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685609" y="2478036"/>
            <a:ext cx="6806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en-US" sz="4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575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Superelevation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5829" y="1617158"/>
            <a:ext cx="8399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 value of 4% is considered</a:t>
            </a: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35829" y="2773168"/>
            <a:ext cx="8399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Attaining the Superelevation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43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85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</a:t>
            </a:r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OF THE BRIDGE ENTRANCE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1" y="1130961"/>
            <a:ext cx="9588163" cy="4864889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8095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Turning Roadway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345" y="1411864"/>
            <a:ext cx="7473492" cy="51152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1360" y="1663364"/>
            <a:ext cx="2767230" cy="725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Angle is 27 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290" y="2568662"/>
            <a:ext cx="2972055" cy="26667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91269" y="3599859"/>
            <a:ext cx="2101201" cy="320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Turning Roadway with simple curve R = 45 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1" y="1411864"/>
            <a:ext cx="9898490" cy="479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279" y="1515290"/>
            <a:ext cx="8167732" cy="51337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5182" y="1821837"/>
            <a:ext cx="2605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Available ROW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Why This Location?</a:t>
            </a:r>
          </a:p>
        </p:txBody>
      </p:sp>
    </p:spTree>
    <p:extLst>
      <p:ext uri="{BB962C8B-B14F-4D97-AF65-F5344CB8AC3E}">
        <p14:creationId xmlns:p14="http://schemas.microsoft.com/office/powerpoint/2010/main" val="220736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5829" y="1617158"/>
            <a:ext cx="2944731" cy="146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n-GB" sz="2400" dirty="0" smtClean="0"/>
              <a:t>Vertical Clearance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Why This Location?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560" y="2217629"/>
            <a:ext cx="7711440" cy="343502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339812"/>
              </p:ext>
            </p:extLst>
          </p:nvPr>
        </p:nvGraphicFramePr>
        <p:xfrm>
          <a:off x="1088444" y="3288687"/>
          <a:ext cx="3392116" cy="188201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261411">
                  <a:extLst>
                    <a:ext uri="{9D8B030D-6E8A-4147-A177-3AD203B41FA5}">
                      <a16:colId xmlns="" xmlns:a16="http://schemas.microsoft.com/office/drawing/2014/main" val="1807793529"/>
                    </a:ext>
                  </a:extLst>
                </a:gridCol>
                <a:gridCol w="1130705">
                  <a:extLst>
                    <a:ext uri="{9D8B030D-6E8A-4147-A177-3AD203B41FA5}">
                      <a16:colId xmlns="" xmlns:a16="http://schemas.microsoft.com/office/drawing/2014/main" val="3994492892"/>
                    </a:ext>
                  </a:extLst>
                </a:gridCol>
              </a:tblGrid>
              <a:tr h="627339">
                <a:tc>
                  <a:txBody>
                    <a:bodyPr/>
                    <a:lstStyle/>
                    <a:p>
                      <a:pPr algn="ctr"/>
                      <a:r>
                        <a:rPr lang="en-GB" sz="2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Minimum H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 m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8688220"/>
                  </a:ext>
                </a:extLst>
              </a:tr>
              <a:tr h="627339">
                <a:tc>
                  <a:txBody>
                    <a:bodyPr/>
                    <a:lstStyle/>
                    <a:p>
                      <a:pPr algn="ctr"/>
                      <a:r>
                        <a:rPr lang="en-GB" sz="2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Desirable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m</a:t>
                      </a:r>
                      <a:endParaRPr lang="en-US" sz="2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44531006"/>
                  </a:ext>
                </a:extLst>
              </a:tr>
              <a:tr h="627339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take H = 7 m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3041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63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5829" y="1207513"/>
            <a:ext cx="2944731" cy="146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n-GB" sz="2400" dirty="0" smtClean="0"/>
              <a:t>Vertical Clearance</a:t>
            </a:r>
          </a:p>
          <a:p>
            <a:pPr>
              <a:lnSpc>
                <a:spcPct val="200000"/>
              </a:lnSpc>
            </a:pP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Why This Location?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524" y="1935085"/>
            <a:ext cx="8251767" cy="471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0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5829" y="1118216"/>
            <a:ext cx="7635880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Distance needed for Grade Separation is about 150 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Why This Location?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845786"/>
            <a:ext cx="9669966" cy="4720113"/>
          </a:xfrm>
          <a:prstGeom prst="rect">
            <a:avLst/>
          </a:prstGeom>
        </p:spPr>
      </p:pic>
      <p:cxnSp>
        <p:nvCxnSpPr>
          <p:cNvPr id="7" name="Elbow Connector 6"/>
          <p:cNvCxnSpPr/>
          <p:nvPr/>
        </p:nvCxnSpPr>
        <p:spPr>
          <a:xfrm rot="16200000" flipH="1">
            <a:off x="1912519" y="3566506"/>
            <a:ext cx="3845429" cy="98944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9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ENTRANCE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5829" y="1118216"/>
            <a:ext cx="7635880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/>
              <a:t> Distance needed for Grade </a:t>
            </a:r>
            <a:r>
              <a:rPr lang="en-GB" sz="2400" dirty="0"/>
              <a:t>Separation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Why This Location?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834" y="1845787"/>
            <a:ext cx="9151230" cy="480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2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971800" y="-20353"/>
            <a:ext cx="647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prstClr val="black"/>
                </a:solidFill>
              </a:rPr>
              <a:t>Problem statement and Hypothesis</a:t>
            </a:r>
            <a:endParaRPr lang="en-US" sz="4000" b="1" dirty="0">
              <a:solidFill>
                <a:prstClr val="black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 rot="19700420">
            <a:off x="3719805" y="3124771"/>
            <a:ext cx="1580854" cy="1846312"/>
            <a:chOff x="624590" y="2836890"/>
            <a:chExt cx="1852534" cy="2163612"/>
          </a:xfrm>
          <a:solidFill>
            <a:schemeClr val="accent6">
              <a:lumMod val="60000"/>
              <a:lumOff val="40000"/>
              <a:alpha val="81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7" name="Flowchart: Connector 36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8" name="Donut 37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 rot="19700420">
            <a:off x="5259485" y="4284526"/>
            <a:ext cx="1580854" cy="1846312"/>
            <a:chOff x="624590" y="2836890"/>
            <a:chExt cx="1852534" cy="2163612"/>
          </a:xfrm>
          <a:solidFill>
            <a:schemeClr val="bg2">
              <a:lumMod val="75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0" name="Flowchart: Connector 39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1" name="Donut 40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 rot="19700420">
            <a:off x="6815237" y="3034432"/>
            <a:ext cx="1580854" cy="1846312"/>
            <a:chOff x="624590" y="2836890"/>
            <a:chExt cx="1852534" cy="2163612"/>
          </a:xfrm>
          <a:solidFill>
            <a:schemeClr val="accent4">
              <a:lumMod val="20000"/>
              <a:lumOff val="8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3" name="Flowchart: Connector 42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4" name="Donut 43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rot="19700420">
            <a:off x="5258699" y="1649091"/>
            <a:ext cx="1580854" cy="1846312"/>
            <a:chOff x="624590" y="2836890"/>
            <a:chExt cx="1852534" cy="2163612"/>
          </a:xfrm>
          <a:solidFill>
            <a:srgbClr val="00B0F0">
              <a:alpha val="78000"/>
            </a:srgb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6" name="Flowchart: Connector 45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7" name="Donut 46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983911" y="3988971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CBD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93498" y="5130661"/>
            <a:ext cx="134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Corridor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70405" y="3881273"/>
            <a:ext cx="1174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Schools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70594" y="2438133"/>
            <a:ext cx="1493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Ministries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3277850" y="2133601"/>
            <a:ext cx="1391587" cy="1139253"/>
          </a:xfrm>
          <a:custGeom>
            <a:avLst/>
            <a:gdLst>
              <a:gd name="connsiteX0" fmla="*/ 0 w 1391587"/>
              <a:gd name="connsiteY0" fmla="*/ 0 h 1139253"/>
              <a:gd name="connsiteX1" fmla="*/ 1169233 w 1391587"/>
              <a:gd name="connsiteY1" fmla="*/ 239843 h 1139253"/>
              <a:gd name="connsiteX2" fmla="*/ 1334125 w 1391587"/>
              <a:gd name="connsiteY2" fmla="*/ 1139253 h 1139253"/>
              <a:gd name="connsiteX3" fmla="*/ 1334125 w 1391587"/>
              <a:gd name="connsiteY3" fmla="*/ 1139253 h 113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587" h="1139253">
                <a:moveTo>
                  <a:pt x="0" y="0"/>
                </a:moveTo>
                <a:cubicBezTo>
                  <a:pt x="473439" y="24984"/>
                  <a:pt x="946879" y="49968"/>
                  <a:pt x="1169233" y="239843"/>
                </a:cubicBezTo>
                <a:cubicBezTo>
                  <a:pt x="1391587" y="429719"/>
                  <a:pt x="1334125" y="1139253"/>
                  <a:pt x="1334125" y="1139253"/>
                </a:cubicBezTo>
                <a:lnTo>
                  <a:pt x="1334125" y="1139253"/>
                </a:ln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7699949" y="1746354"/>
            <a:ext cx="1738859" cy="1526498"/>
          </a:xfrm>
          <a:custGeom>
            <a:avLst/>
            <a:gdLst>
              <a:gd name="connsiteX0" fmla="*/ 1738859 w 1738859"/>
              <a:gd name="connsiteY0" fmla="*/ 282315 h 1526498"/>
              <a:gd name="connsiteX1" fmla="*/ 659567 w 1738859"/>
              <a:gd name="connsiteY1" fmla="*/ 207364 h 1526498"/>
              <a:gd name="connsiteX2" fmla="*/ 0 w 1738859"/>
              <a:gd name="connsiteY2" fmla="*/ 1526498 h 1526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859" h="1526498">
                <a:moveTo>
                  <a:pt x="1738859" y="282315"/>
                </a:moveTo>
                <a:cubicBezTo>
                  <a:pt x="1344118" y="141157"/>
                  <a:pt x="949377" y="0"/>
                  <a:pt x="659567" y="207364"/>
                </a:cubicBezTo>
                <a:cubicBezTo>
                  <a:pt x="369757" y="414728"/>
                  <a:pt x="184878" y="970613"/>
                  <a:pt x="0" y="1526498"/>
                </a:cubicBez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6155961" y="1371601"/>
            <a:ext cx="3282846" cy="672059"/>
          </a:xfrm>
          <a:custGeom>
            <a:avLst/>
            <a:gdLst>
              <a:gd name="connsiteX0" fmla="*/ 3282846 w 3282846"/>
              <a:gd name="connsiteY0" fmla="*/ 672059 h 672059"/>
              <a:gd name="connsiteX1" fmla="*/ 1244183 w 3282846"/>
              <a:gd name="connsiteY1" fmla="*/ 27482 h 672059"/>
              <a:gd name="connsiteX2" fmla="*/ 0 w 3282846"/>
              <a:gd name="connsiteY2" fmla="*/ 507167 h 67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2846" h="672059">
                <a:moveTo>
                  <a:pt x="3282846" y="672059"/>
                </a:moveTo>
                <a:cubicBezTo>
                  <a:pt x="2537085" y="363511"/>
                  <a:pt x="1791324" y="54964"/>
                  <a:pt x="1244183" y="27482"/>
                </a:cubicBezTo>
                <a:cubicBezTo>
                  <a:pt x="697042" y="0"/>
                  <a:pt x="348521" y="253583"/>
                  <a:pt x="0" y="507167"/>
                </a:cubicBez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9" name="Explosion 1 68"/>
          <p:cNvSpPr/>
          <p:nvPr/>
        </p:nvSpPr>
        <p:spPr>
          <a:xfrm>
            <a:off x="8915400" y="1371600"/>
            <a:ext cx="1066800" cy="1219200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3292840" y="1633928"/>
            <a:ext cx="2773181" cy="2868118"/>
          </a:xfrm>
          <a:custGeom>
            <a:avLst/>
            <a:gdLst>
              <a:gd name="connsiteX0" fmla="*/ 0 w 2773181"/>
              <a:gd name="connsiteY0" fmla="*/ 499672 h 2868118"/>
              <a:gd name="connsiteX1" fmla="*/ 1349115 w 2773181"/>
              <a:gd name="connsiteY1" fmla="*/ 394741 h 2868118"/>
              <a:gd name="connsiteX2" fmla="*/ 2773181 w 2773181"/>
              <a:gd name="connsiteY2" fmla="*/ 2868118 h 2868118"/>
              <a:gd name="connsiteX3" fmla="*/ 2773181 w 2773181"/>
              <a:gd name="connsiteY3" fmla="*/ 2868118 h 286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81" h="2868118">
                <a:moveTo>
                  <a:pt x="0" y="499672"/>
                </a:moveTo>
                <a:cubicBezTo>
                  <a:pt x="443459" y="249836"/>
                  <a:pt x="886918" y="0"/>
                  <a:pt x="1349115" y="394741"/>
                </a:cubicBezTo>
                <a:cubicBezTo>
                  <a:pt x="1811312" y="789482"/>
                  <a:pt x="2773181" y="2868118"/>
                  <a:pt x="2773181" y="2868118"/>
                </a:cubicBezTo>
                <a:lnTo>
                  <a:pt x="2773181" y="2868118"/>
                </a:ln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8" name="Explosion 1 67"/>
          <p:cNvSpPr/>
          <p:nvPr/>
        </p:nvSpPr>
        <p:spPr>
          <a:xfrm>
            <a:off x="2514600" y="1676400"/>
            <a:ext cx="1066800" cy="1219200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 rot="19700420">
            <a:off x="9036570" y="3232973"/>
            <a:ext cx="1580854" cy="1846312"/>
            <a:chOff x="624590" y="2836890"/>
            <a:chExt cx="1852534" cy="2163612"/>
          </a:xfrm>
          <a:solidFill>
            <a:schemeClr val="accent2">
              <a:lumMod val="60000"/>
              <a:lumOff val="40000"/>
              <a:alpha val="79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2" name="Flowchart: Connector 31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3" name="Donut 32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Freeform 33"/>
          <p:cNvSpPr/>
          <p:nvPr/>
        </p:nvSpPr>
        <p:spPr>
          <a:xfrm rot="18717906">
            <a:off x="8905528" y="1525354"/>
            <a:ext cx="631354" cy="2051569"/>
          </a:xfrm>
          <a:custGeom>
            <a:avLst/>
            <a:gdLst>
              <a:gd name="connsiteX0" fmla="*/ 1738859 w 1738859"/>
              <a:gd name="connsiteY0" fmla="*/ 282315 h 1526498"/>
              <a:gd name="connsiteX1" fmla="*/ 659567 w 1738859"/>
              <a:gd name="connsiteY1" fmla="*/ 207364 h 1526498"/>
              <a:gd name="connsiteX2" fmla="*/ 0 w 1738859"/>
              <a:gd name="connsiteY2" fmla="*/ 1526498 h 1526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859" h="1526498">
                <a:moveTo>
                  <a:pt x="1738859" y="282315"/>
                </a:moveTo>
                <a:cubicBezTo>
                  <a:pt x="1344118" y="141157"/>
                  <a:pt x="949377" y="0"/>
                  <a:pt x="659567" y="207364"/>
                </a:cubicBezTo>
                <a:cubicBezTo>
                  <a:pt x="369757" y="414728"/>
                  <a:pt x="184878" y="970613"/>
                  <a:pt x="0" y="1526498"/>
                </a:cubicBez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 rot="19700420">
            <a:off x="1937021" y="3791192"/>
            <a:ext cx="1580854" cy="1846312"/>
            <a:chOff x="624590" y="2836890"/>
            <a:chExt cx="1852534" cy="2163612"/>
          </a:xfrm>
          <a:solidFill>
            <a:schemeClr val="bg1">
              <a:lumMod val="75000"/>
              <a:alpha val="84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8" name="Flowchart: Connector 47"/>
            <p:cNvSpPr/>
            <p:nvPr/>
          </p:nvSpPr>
          <p:spPr>
            <a:xfrm>
              <a:off x="624590" y="3276600"/>
              <a:ext cx="1723902" cy="1723902"/>
            </a:xfrm>
            <a:prstGeom prst="flowChartConnector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889000" h="977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Donut 48"/>
            <p:cNvSpPr/>
            <p:nvPr/>
          </p:nvSpPr>
          <p:spPr>
            <a:xfrm rot="2026199">
              <a:off x="1782580" y="2836890"/>
              <a:ext cx="694544" cy="694544"/>
            </a:xfrm>
            <a:prstGeom prst="donut">
              <a:avLst>
                <a:gd name="adj" fmla="val 9520"/>
              </a:avLst>
            </a:prstGeom>
            <a:grpFill/>
            <a:ln>
              <a:noFill/>
            </a:ln>
            <a:scene3d>
              <a:camera prst="isometricOffAxis2Top"/>
              <a:lightRig rig="threePt" dir="t"/>
            </a:scene3d>
            <a:sp3d prstMaterial="dkEdge">
              <a:bevelT h="355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51" name="Freeform 50"/>
          <p:cNvSpPr/>
          <p:nvPr/>
        </p:nvSpPr>
        <p:spPr>
          <a:xfrm rot="2579887">
            <a:off x="2759722" y="2208519"/>
            <a:ext cx="745309" cy="1831222"/>
          </a:xfrm>
          <a:custGeom>
            <a:avLst/>
            <a:gdLst>
              <a:gd name="connsiteX0" fmla="*/ 0 w 1391587"/>
              <a:gd name="connsiteY0" fmla="*/ 0 h 1139253"/>
              <a:gd name="connsiteX1" fmla="*/ 1169233 w 1391587"/>
              <a:gd name="connsiteY1" fmla="*/ 239843 h 1139253"/>
              <a:gd name="connsiteX2" fmla="*/ 1334125 w 1391587"/>
              <a:gd name="connsiteY2" fmla="*/ 1139253 h 1139253"/>
              <a:gd name="connsiteX3" fmla="*/ 1334125 w 1391587"/>
              <a:gd name="connsiteY3" fmla="*/ 1139253 h 113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587" h="1139253">
                <a:moveTo>
                  <a:pt x="0" y="0"/>
                </a:moveTo>
                <a:cubicBezTo>
                  <a:pt x="473439" y="24984"/>
                  <a:pt x="946879" y="49968"/>
                  <a:pt x="1169233" y="239843"/>
                </a:cubicBezTo>
                <a:cubicBezTo>
                  <a:pt x="1391587" y="429719"/>
                  <a:pt x="1334125" y="1139253"/>
                  <a:pt x="1334125" y="1139253"/>
                </a:cubicBezTo>
                <a:lnTo>
                  <a:pt x="1334125" y="1139253"/>
                </a:lnTo>
              </a:path>
            </a:pathLst>
          </a:cu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40815" y="4051884"/>
            <a:ext cx="1675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Pedestrian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54238" y="4544518"/>
            <a:ext cx="1088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</a:rPr>
              <a:t>Private cars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7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  <p:bldP spid="63" grpId="0" animBg="1"/>
      <p:bldP spid="66" grpId="0" animBg="1"/>
      <p:bldP spid="67" grpId="0" animBg="1"/>
      <p:bldP spid="75" grpId="0" animBg="1"/>
      <p:bldP spid="34" grpId="0" animBg="1"/>
      <p:bldP spid="51" grpId="0" animBg="1"/>
      <p:bldP spid="52" grpId="0"/>
      <p:bldP spid="5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733208" y="2537138"/>
            <a:ext cx="2306392" cy="3902536"/>
            <a:chOff x="4430751" y="609600"/>
            <a:chExt cx="3951250" cy="5871073"/>
          </a:xfrm>
          <a:effectLst>
            <a:reflection blurRad="6350" stA="52000" endA="300" endPos="10000" dir="5400000" sy="-100000" algn="bl" rotWithShape="0"/>
          </a:effectLst>
        </p:grpSpPr>
        <p:sp>
          <p:nvSpPr>
            <p:cNvPr id="3" name="Rounded Rectangle 2"/>
            <p:cNvSpPr/>
            <p:nvPr/>
          </p:nvSpPr>
          <p:spPr>
            <a:xfrm>
              <a:off x="6191083" y="5029200"/>
              <a:ext cx="438318" cy="1451473"/>
            </a:xfrm>
            <a:prstGeom prst="roundRect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36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  <a:gs pos="67000">
                  <a:schemeClr val="bg1">
                    <a:lumMod val="75000"/>
                  </a:schemeClr>
                </a:gs>
              </a:gsLst>
              <a:lin ang="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9"/>
            <p:cNvSpPr/>
            <p:nvPr/>
          </p:nvSpPr>
          <p:spPr>
            <a:xfrm>
              <a:off x="5746786" y="609600"/>
              <a:ext cx="1326912" cy="373263"/>
            </a:xfrm>
            <a:custGeom>
              <a:avLst/>
              <a:gdLst/>
              <a:ahLst/>
              <a:cxnLst/>
              <a:rect l="l" t="t" r="r" b="b"/>
              <a:pathLst>
                <a:path w="1371600" h="385834">
                  <a:moveTo>
                    <a:pt x="685800" y="0"/>
                  </a:moveTo>
                  <a:cubicBezTo>
                    <a:pt x="1064557" y="0"/>
                    <a:pt x="1371600" y="145711"/>
                    <a:pt x="1371600" y="325454"/>
                  </a:cubicBezTo>
                  <a:lnTo>
                    <a:pt x="1358774" y="385834"/>
                  </a:lnTo>
                  <a:lnTo>
                    <a:pt x="12826" y="385834"/>
                  </a:lnTo>
                  <a:cubicBezTo>
                    <a:pt x="4095" y="366516"/>
                    <a:pt x="0" y="346212"/>
                    <a:pt x="0" y="325454"/>
                  </a:cubicBezTo>
                  <a:cubicBezTo>
                    <a:pt x="0" y="145711"/>
                    <a:pt x="307043" y="0"/>
                    <a:pt x="68580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 flipH="1">
              <a:off x="7232010" y="2518401"/>
              <a:ext cx="1149991" cy="1415374"/>
              <a:chOff x="4401624" y="1028887"/>
              <a:chExt cx="1270935" cy="1463040"/>
            </a:xfrm>
          </p:grpSpPr>
          <p:sp>
            <p:nvSpPr>
              <p:cNvPr id="32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flipH="1">
              <a:off x="7232010" y="4033443"/>
              <a:ext cx="1149991" cy="1415374"/>
              <a:chOff x="4401624" y="1028887"/>
              <a:chExt cx="1270935" cy="1463040"/>
            </a:xfrm>
          </p:grpSpPr>
          <p:sp>
            <p:nvSpPr>
              <p:cNvPr id="30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 flipH="1">
              <a:off x="7232010" y="1015226"/>
              <a:ext cx="1149991" cy="1415374"/>
              <a:chOff x="4401624" y="1028887"/>
              <a:chExt cx="1270935" cy="1463040"/>
            </a:xfrm>
          </p:grpSpPr>
          <p:sp>
            <p:nvSpPr>
              <p:cNvPr id="28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430751" y="2518401"/>
              <a:ext cx="1149991" cy="1415374"/>
              <a:chOff x="4401624" y="1028887"/>
              <a:chExt cx="1270935" cy="1463040"/>
            </a:xfrm>
          </p:grpSpPr>
          <p:sp>
            <p:nvSpPr>
              <p:cNvPr id="26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430751" y="4033443"/>
              <a:ext cx="1149991" cy="1415374"/>
              <a:chOff x="4401624" y="1028887"/>
              <a:chExt cx="1270935" cy="1463040"/>
            </a:xfrm>
          </p:grpSpPr>
          <p:sp>
            <p:nvSpPr>
              <p:cNvPr id="24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430751" y="1015226"/>
              <a:ext cx="1149991" cy="1415374"/>
              <a:chOff x="4401624" y="1028887"/>
              <a:chExt cx="1270935" cy="1463040"/>
            </a:xfrm>
          </p:grpSpPr>
          <p:sp>
            <p:nvSpPr>
              <p:cNvPr id="22" name="Rectangle 22"/>
              <p:cNvSpPr/>
              <p:nvPr/>
            </p:nvSpPr>
            <p:spPr>
              <a:xfrm>
                <a:off x="4401624" y="1028887"/>
                <a:ext cx="1270935" cy="1463040"/>
              </a:xfrm>
              <a:custGeom>
                <a:avLst/>
                <a:gdLst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  <a:gd name="connsiteX0" fmla="*/ 0 w 1270935"/>
                  <a:gd name="connsiteY0" fmla="*/ 0 h 1463040"/>
                  <a:gd name="connsiteX1" fmla="*/ 1270935 w 1270935"/>
                  <a:gd name="connsiteY1" fmla="*/ 0 h 1463040"/>
                  <a:gd name="connsiteX2" fmla="*/ 1270935 w 1270935"/>
                  <a:gd name="connsiteY2" fmla="*/ 1463040 h 1463040"/>
                  <a:gd name="connsiteX3" fmla="*/ 930035 w 1270935"/>
                  <a:gd name="connsiteY3" fmla="*/ 1463040 h 1463040"/>
                  <a:gd name="connsiteX4" fmla="*/ 741510 w 1270935"/>
                  <a:gd name="connsiteY4" fmla="*/ 1131223 h 1463040"/>
                  <a:gd name="connsiteX5" fmla="*/ 0 w 1270935"/>
                  <a:gd name="connsiteY5" fmla="*/ 262517 h 1463040"/>
                  <a:gd name="connsiteX6" fmla="*/ 0 w 1270935"/>
                  <a:gd name="connsiteY6" fmla="*/ 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935" h="146304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463040"/>
                    </a:lnTo>
                    <a:lnTo>
                      <a:pt x="930035" y="1463040"/>
                    </a:lnTo>
                    <a:cubicBezTo>
                      <a:pt x="874443" y="1351325"/>
                      <a:pt x="811058" y="1240709"/>
                      <a:pt x="741510" y="1131223"/>
                    </a:cubicBezTo>
                    <a:cubicBezTo>
                      <a:pt x="522758" y="786851"/>
                      <a:pt x="189923" y="794000"/>
                      <a:pt x="0" y="2625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000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401624" y="1169067"/>
                <a:ext cx="1270935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1270935" h="182880">
                    <a:moveTo>
                      <a:pt x="0" y="0"/>
                    </a:moveTo>
                    <a:lnTo>
                      <a:pt x="1270935" y="0"/>
                    </a:lnTo>
                    <a:lnTo>
                      <a:pt x="1270935" y="182880"/>
                    </a:lnTo>
                    <a:lnTo>
                      <a:pt x="24088" y="182880"/>
                    </a:lnTo>
                    <a:cubicBezTo>
                      <a:pt x="15320" y="163727"/>
                      <a:pt x="7547" y="143457"/>
                      <a:pt x="0" y="12233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5452006" y="904470"/>
              <a:ext cx="1916471" cy="4645991"/>
            </a:xfrm>
            <a:prstGeom prst="roundRect">
              <a:avLst>
                <a:gd name="adj" fmla="val 6024"/>
              </a:avLst>
            </a:prstGeom>
            <a:gradFill>
              <a:gsLst>
                <a:gs pos="6000">
                  <a:schemeClr val="tx1">
                    <a:lumMod val="95000"/>
                    <a:lumOff val="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  <a:gs pos="89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  <a:gs pos="95000">
                  <a:schemeClr val="bg1"/>
                </a:gs>
              </a:gsLst>
              <a:lin ang="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20677910" flipH="1">
              <a:off x="5902721" y="670119"/>
              <a:ext cx="473897" cy="127410"/>
            </a:xfrm>
            <a:prstGeom prst="ellipse">
              <a:avLst/>
            </a:prstGeom>
            <a:gradFill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734819" y="1057870"/>
              <a:ext cx="1326912" cy="1326912"/>
              <a:chOff x="5734819" y="1057870"/>
              <a:chExt cx="1326912" cy="1326912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5734819" y="1057870"/>
                <a:ext cx="1326912" cy="1326912"/>
              </a:xfrm>
              <a:prstGeom prst="ellipse">
                <a:avLst/>
              </a:prstGeom>
              <a:gradFill>
                <a:gsLst>
                  <a:gs pos="0">
                    <a:srgbClr val="960000"/>
                  </a:gs>
                  <a:gs pos="60000">
                    <a:srgbClr val="FF0101"/>
                  </a:gs>
                  <a:gs pos="100000">
                    <a:srgbClr val="FF1D1D"/>
                  </a:gs>
                </a:gsLst>
                <a:lin ang="5400000" scaled="1"/>
              </a:gra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3556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5865484" y="1148817"/>
                <a:ext cx="1065583" cy="933107"/>
              </a:xfrm>
              <a:prstGeom prst="ellipse">
                <a:avLst/>
              </a:prstGeom>
              <a:gradFill>
                <a:gsLst>
                  <a:gs pos="15000">
                    <a:sysClr val="window" lastClr="FFFFFF">
                      <a:lumMod val="100000"/>
                      <a:alpha val="5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734819" y="2562632"/>
              <a:ext cx="1326912" cy="1326912"/>
              <a:chOff x="5734819" y="1057870"/>
              <a:chExt cx="1326912" cy="132691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734819" y="1057870"/>
                <a:ext cx="1326912" cy="1326912"/>
              </a:xfrm>
              <a:prstGeom prst="ellipse">
                <a:avLst/>
              </a:prstGeom>
              <a:gradFill>
                <a:gsLst>
                  <a:gs pos="0">
                    <a:srgbClr val="BC5908"/>
                  </a:gs>
                  <a:gs pos="58000">
                    <a:srgbClr val="FFC000"/>
                  </a:gs>
                  <a:gs pos="100000">
                    <a:srgbClr val="FFD54F"/>
                  </a:gs>
                </a:gsLst>
                <a:lin ang="5400000" scaled="1"/>
              </a:gra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3556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5865484" y="1148817"/>
                <a:ext cx="1065583" cy="933107"/>
              </a:xfrm>
              <a:prstGeom prst="ellipse">
                <a:avLst/>
              </a:prstGeom>
              <a:gradFill>
                <a:gsLst>
                  <a:gs pos="15000">
                    <a:sysClr val="window" lastClr="FFFFFF">
                      <a:lumMod val="100000"/>
                      <a:alpha val="5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734819" y="4077673"/>
              <a:ext cx="1326912" cy="1326912"/>
              <a:chOff x="5734819" y="1057870"/>
              <a:chExt cx="1326912" cy="1326912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5734819" y="1057870"/>
                <a:ext cx="1326912" cy="1326912"/>
              </a:xfrm>
              <a:prstGeom prst="ellipse">
                <a:avLst/>
              </a:prstGeom>
              <a:gradFill>
                <a:gsLst>
                  <a:gs pos="0">
                    <a:srgbClr val="006005"/>
                  </a:gs>
                  <a:gs pos="51000">
                    <a:srgbClr val="00C009"/>
                  </a:gs>
                  <a:gs pos="100000">
                    <a:srgbClr val="00F00B"/>
                  </a:gs>
                </a:gsLst>
                <a:lin ang="5400000" scaled="1"/>
              </a:gra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3556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865484" y="1148817"/>
                <a:ext cx="1065583" cy="933107"/>
              </a:xfrm>
              <a:prstGeom prst="ellipse">
                <a:avLst/>
              </a:prstGeom>
              <a:gradFill>
                <a:gsLst>
                  <a:gs pos="15000">
                    <a:sysClr val="window" lastClr="FFFFFF">
                      <a:lumMod val="100000"/>
                      <a:alpha val="5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34" name="Pentagon 33">
            <a:extLst>
              <a:ext uri="{FF2B5EF4-FFF2-40B4-BE49-F238E27FC236}">
                <a16:creationId xmlns="" xmlns:a16="http://schemas.microsoft.com/office/drawing/2014/main" id="{B6CE6348-BAD8-9B46-B8F6-FEBA08E35872}"/>
              </a:ext>
            </a:extLst>
          </p:cNvPr>
          <p:cNvSpPr/>
          <p:nvPr/>
        </p:nvSpPr>
        <p:spPr>
          <a:xfrm>
            <a:off x="1965558" y="789087"/>
            <a:ext cx="3649631" cy="617716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Traffic Signal installation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322436" y="1657737"/>
            <a:ext cx="2904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accent4"/>
                </a:solidFill>
                <a:latin typeface="Abhaya Libre SemiBold" panose="02000603000000000000" pitchFamily="2" charset="77"/>
                <a:ea typeface="Nunito Bold" charset="0"/>
                <a:cs typeface="Abhaya Libre SemiBold" panose="02000603000000000000" pitchFamily="2" charset="77"/>
              </a:rPr>
              <a:t>Directorate of Education</a:t>
            </a:r>
            <a:endParaRPr lang="en-US" sz="2000" b="1" dirty="0">
              <a:solidFill>
                <a:schemeClr val="accent4"/>
              </a:solidFill>
              <a:latin typeface="Abhaya Libre SemiBold" panose="02000603000000000000" pitchFamily="2" charset="77"/>
              <a:ea typeface="Nunito Bold" charset="0"/>
              <a:cs typeface="Abhaya Libre SemiBold" panose="02000603000000000000" pitchFamily="2" charset="77"/>
            </a:endParaRPr>
          </a:p>
        </p:txBody>
      </p:sp>
      <p:sp>
        <p:nvSpPr>
          <p:cNvPr id="37" name="Shape 2579"/>
          <p:cNvSpPr/>
          <p:nvPr/>
        </p:nvSpPr>
        <p:spPr>
          <a:xfrm>
            <a:off x="1784492" y="1526757"/>
            <a:ext cx="537944" cy="537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algn="ctr" defTabSz="228526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00" dirty="0">
              <a:solidFill>
                <a:schemeClr val="accent1"/>
              </a:solidFill>
              <a:latin typeface="Abhaya Libre" panose="02000603000000000000" pitchFamily="2" charset="77"/>
              <a:cs typeface="Abhaya Libre" panose="02000603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59118" y="2158264"/>
            <a:ext cx="7661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The intersection represents the point that precedes the bridge entrance.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59118" y="2481347"/>
            <a:ext cx="7888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To prevent interruption between vehicles, the team propose a traffic light</a:t>
            </a:r>
            <a:r>
              <a:rPr lang="en-US" b="1" dirty="0" smtClean="0"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.</a:t>
            </a:r>
            <a:endParaRPr lang="en-US" b="1" dirty="0">
              <a:latin typeface="Times New Roman" panose="02020603050405020304" pitchFamily="18" charset="0"/>
              <a:ea typeface="Lato Light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987948" y="3240865"/>
            <a:ext cx="6799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Cycle length of 65 seconds, analyzed using Synchro 10 software</a:t>
            </a:r>
            <a:endParaRPr lang="en-US" b="1" dirty="0">
              <a:latin typeface="Times New Roman" panose="02020603050405020304" pitchFamily="18" charset="0"/>
              <a:ea typeface="Lato Light" panose="020F050202020403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36" y="3790178"/>
            <a:ext cx="7325051" cy="2964184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1786995" y="2861106"/>
            <a:ext cx="3001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ea typeface="Lato Light" panose="020F0502020204030203" pitchFamily="34" charset="0"/>
                <a:cs typeface="Times New Roman" panose="02020603050405020304" pitchFamily="18" charset="0"/>
              </a:rPr>
              <a:t> Warranted intersection</a:t>
            </a:r>
            <a:endParaRPr lang="en-US" b="1" dirty="0">
              <a:latin typeface="Times New Roman" panose="02020603050405020304" pitchFamily="18" charset="0"/>
              <a:ea typeface="Lato Light" panose="020F050202020403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8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575018" y="305470"/>
            <a:ext cx="5296045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Traffic Signal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018" y="1033041"/>
            <a:ext cx="8882743" cy="566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6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1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32585"/>
            <a:ext cx="6096000" cy="300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DESIGN OF THE BRIDGE 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28" y="797540"/>
            <a:ext cx="11597050" cy="606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Turning Roadway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451" y="1565327"/>
            <a:ext cx="7249279" cy="4961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1360" y="1663364"/>
            <a:ext cx="2767230" cy="725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 Angle is 43 °</a:t>
            </a:r>
          </a:p>
        </p:txBody>
      </p:sp>
      <p:sp>
        <p:nvSpPr>
          <p:cNvPr id="8" name="Rectangle 7"/>
          <p:cNvSpPr/>
          <p:nvPr/>
        </p:nvSpPr>
        <p:spPr>
          <a:xfrm>
            <a:off x="4826726" y="5739060"/>
            <a:ext cx="2101201" cy="320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468" y="2615512"/>
            <a:ext cx="2857500" cy="2428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21360" y="4908063"/>
            <a:ext cx="286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Minimum R =36 m</a:t>
            </a:r>
          </a:p>
        </p:txBody>
      </p:sp>
    </p:spTree>
    <p:extLst>
      <p:ext uri="{BB962C8B-B14F-4D97-AF65-F5344CB8AC3E}">
        <p14:creationId xmlns:p14="http://schemas.microsoft.com/office/powerpoint/2010/main" val="27353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5829" y="684293"/>
            <a:ext cx="7525044" cy="727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GB" sz="2400" b="1" dirty="0" smtClean="0">
                <a:solidFill>
                  <a:srgbClr val="FF0000"/>
                </a:solidFill>
              </a:rPr>
              <a:t>Turning Roadway with simple curve R = 45 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467" y="1411864"/>
            <a:ext cx="9324975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4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5828" y="2422516"/>
            <a:ext cx="8486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GB" sz="2400" dirty="0" smtClean="0"/>
              <a:t>A Flushed Median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en-GB" sz="2400" dirty="0" smtClean="0"/>
              <a:t>A Raised Median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535828" y="1031694"/>
            <a:ext cx="9834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FF0000"/>
                </a:solidFill>
              </a:rPr>
              <a:t>More details were taken into consideration on the bridge </a:t>
            </a:r>
            <a:r>
              <a:rPr lang="en-US" sz="2400" b="1" dirty="0" smtClean="0">
                <a:solidFill>
                  <a:srgbClr val="FF0000"/>
                </a:solidFill>
              </a:rPr>
              <a:t>exit design: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800" y="1727513"/>
            <a:ext cx="7252618" cy="440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405" y="797540"/>
            <a:ext cx="9489479" cy="605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5828" y="1031694"/>
            <a:ext cx="9834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Design of Auxiliary Lane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323" y="1935887"/>
            <a:ext cx="7470758" cy="4440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8007" y="1888433"/>
            <a:ext cx="34863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For safety consideration, an accelerating lane was designed at the exit of the bridge to ensure merging with the flow traffic with less disruption</a:t>
            </a: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18007" y="3989949"/>
            <a:ext cx="34863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Assumed exiting speed is 30 km/ hr</a:t>
            </a:r>
            <a:br>
              <a:rPr lang="en-GB" sz="2000" dirty="0" smtClean="0"/>
            </a:b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Assumed speed at Amman street is 60 km/ hr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19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4FF2CF-5880-4F4B-9AD4-74F26CD50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1689" y="248487"/>
            <a:ext cx="9797831" cy="707886"/>
          </a:xfrm>
        </p:spPr>
        <p:txBody>
          <a:bodyPr/>
          <a:lstStyle/>
          <a:p>
            <a:r>
              <a:rPr lang="en-US" b="1" dirty="0" smtClean="0"/>
              <a:t>Research questions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F26DBC7-7EE7-48A5-9865-AD564C38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24167" y="1592950"/>
            <a:ext cx="37785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Causes of congestion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24167" y="2088078"/>
            <a:ext cx="32733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Traffic generators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19956" y="2571964"/>
            <a:ext cx="40863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Intersections geometry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15633" y="3114937"/>
            <a:ext cx="46565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Ministries Complex U-turn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59360" y="326502"/>
            <a:ext cx="2552704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Left" fov="4200000">
                <a:rot lat="0" lon="19799993" rev="0"/>
              </a:camera>
              <a:lightRig rig="threePt" dir="t"/>
            </a:scene3d>
            <a:sp3d extrusionH="508000" prstMaterial="metal">
              <a:bevelT w="190500" h="190500"/>
            </a:sp3d>
          </a:bodyPr>
          <a:lstStyle/>
          <a:p>
            <a:pPr algn="ctr"/>
            <a:r>
              <a:rPr lang="en-US" sz="30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itchFamily="34" charset="0"/>
                <a:cs typeface="Arial" pitchFamily="34" charset="0"/>
              </a:rPr>
              <a:t>?</a:t>
            </a:r>
            <a:endParaRPr lang="en-US" sz="30000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7621199" y="2680992"/>
            <a:ext cx="1414659" cy="3428975"/>
            <a:chOff x="3157538" y="2109788"/>
            <a:chExt cx="677863" cy="1643063"/>
          </a:xfrm>
        </p:grpSpPr>
        <p:sp>
          <p:nvSpPr>
            <p:cNvPr id="21" name="Freeform 29"/>
            <p:cNvSpPr>
              <a:spLocks noEditPoints="1"/>
            </p:cNvSpPr>
            <p:nvPr/>
          </p:nvSpPr>
          <p:spPr bwMode="auto">
            <a:xfrm>
              <a:off x="3157538" y="2109788"/>
              <a:ext cx="677863" cy="1643063"/>
            </a:xfrm>
            <a:custGeom>
              <a:avLst/>
              <a:gdLst>
                <a:gd name="T0" fmla="*/ 159 w 320"/>
                <a:gd name="T1" fmla="*/ 699 h 776"/>
                <a:gd name="T2" fmla="*/ 167 w 320"/>
                <a:gd name="T3" fmla="*/ 726 h 776"/>
                <a:gd name="T4" fmla="*/ 169 w 320"/>
                <a:gd name="T5" fmla="*/ 740 h 776"/>
                <a:gd name="T6" fmla="*/ 203 w 320"/>
                <a:gd name="T7" fmla="*/ 754 h 776"/>
                <a:gd name="T8" fmla="*/ 257 w 320"/>
                <a:gd name="T9" fmla="*/ 760 h 776"/>
                <a:gd name="T10" fmla="*/ 246 w 320"/>
                <a:gd name="T11" fmla="*/ 740 h 776"/>
                <a:gd name="T12" fmla="*/ 220 w 320"/>
                <a:gd name="T13" fmla="*/ 716 h 776"/>
                <a:gd name="T14" fmla="*/ 220 w 320"/>
                <a:gd name="T15" fmla="*/ 647 h 776"/>
                <a:gd name="T16" fmla="*/ 233 w 320"/>
                <a:gd name="T17" fmla="*/ 423 h 776"/>
                <a:gd name="T18" fmla="*/ 249 w 320"/>
                <a:gd name="T19" fmla="*/ 399 h 776"/>
                <a:gd name="T20" fmla="*/ 279 w 320"/>
                <a:gd name="T21" fmla="*/ 409 h 776"/>
                <a:gd name="T22" fmla="*/ 291 w 320"/>
                <a:gd name="T23" fmla="*/ 399 h 776"/>
                <a:gd name="T24" fmla="*/ 269 w 320"/>
                <a:gd name="T25" fmla="*/ 229 h 776"/>
                <a:gd name="T26" fmla="*/ 310 w 320"/>
                <a:gd name="T27" fmla="*/ 214 h 776"/>
                <a:gd name="T28" fmla="*/ 280 w 320"/>
                <a:gd name="T29" fmla="*/ 106 h 776"/>
                <a:gd name="T30" fmla="*/ 255 w 320"/>
                <a:gd name="T31" fmla="*/ 74 h 776"/>
                <a:gd name="T32" fmla="*/ 246 w 320"/>
                <a:gd name="T33" fmla="*/ 65 h 776"/>
                <a:gd name="T34" fmla="*/ 235 w 320"/>
                <a:gd name="T35" fmla="*/ 62 h 776"/>
                <a:gd name="T36" fmla="*/ 205 w 320"/>
                <a:gd name="T37" fmla="*/ 15 h 776"/>
                <a:gd name="T38" fmla="*/ 131 w 320"/>
                <a:gd name="T39" fmla="*/ 48 h 776"/>
                <a:gd name="T40" fmla="*/ 127 w 320"/>
                <a:gd name="T41" fmla="*/ 94 h 776"/>
                <a:gd name="T42" fmla="*/ 119 w 320"/>
                <a:gd name="T43" fmla="*/ 98 h 776"/>
                <a:gd name="T44" fmla="*/ 101 w 320"/>
                <a:gd name="T45" fmla="*/ 111 h 776"/>
                <a:gd name="T46" fmla="*/ 30 w 320"/>
                <a:gd name="T47" fmla="*/ 149 h 776"/>
                <a:gd name="T48" fmla="*/ 8 w 320"/>
                <a:gd name="T49" fmla="*/ 265 h 776"/>
                <a:gd name="T50" fmla="*/ 39 w 320"/>
                <a:gd name="T51" fmla="*/ 422 h 776"/>
                <a:gd name="T52" fmla="*/ 56 w 320"/>
                <a:gd name="T53" fmla="*/ 427 h 776"/>
                <a:gd name="T54" fmla="*/ 6 w 320"/>
                <a:gd name="T55" fmla="*/ 754 h 776"/>
                <a:gd name="T56" fmla="*/ 48 w 320"/>
                <a:gd name="T57" fmla="*/ 771 h 776"/>
                <a:gd name="T58" fmla="*/ 63 w 320"/>
                <a:gd name="T59" fmla="*/ 739 h 776"/>
                <a:gd name="T60" fmla="*/ 63 w 320"/>
                <a:gd name="T61" fmla="*/ 730 h 776"/>
                <a:gd name="T62" fmla="*/ 111 w 320"/>
                <a:gd name="T63" fmla="*/ 603 h 776"/>
                <a:gd name="T64" fmla="*/ 212 w 320"/>
                <a:gd name="T65" fmla="*/ 89 h 776"/>
                <a:gd name="T66" fmla="*/ 219 w 320"/>
                <a:gd name="T67" fmla="*/ 94 h 776"/>
                <a:gd name="T68" fmla="*/ 240 w 320"/>
                <a:gd name="T69" fmla="*/ 109 h 776"/>
                <a:gd name="T70" fmla="*/ 244 w 320"/>
                <a:gd name="T71" fmla="*/ 127 h 776"/>
                <a:gd name="T72" fmla="*/ 260 w 320"/>
                <a:gd name="T73" fmla="*/ 158 h 776"/>
                <a:gd name="T74" fmla="*/ 251 w 320"/>
                <a:gd name="T75" fmla="*/ 149 h 776"/>
                <a:gd name="T76" fmla="*/ 226 w 320"/>
                <a:gd name="T77" fmla="*/ 135 h 776"/>
                <a:gd name="T78" fmla="*/ 181 w 320"/>
                <a:gd name="T79" fmla="*/ 125 h 776"/>
                <a:gd name="T80" fmla="*/ 202 w 320"/>
                <a:gd name="T81" fmla="*/ 101 h 776"/>
                <a:gd name="T82" fmla="*/ 208 w 320"/>
                <a:gd name="T83" fmla="*/ 86 h 776"/>
                <a:gd name="T84" fmla="*/ 215 w 320"/>
                <a:gd name="T85" fmla="*/ 70 h 776"/>
                <a:gd name="T86" fmla="*/ 222 w 320"/>
                <a:gd name="T87" fmla="*/ 74 h 776"/>
                <a:gd name="T88" fmla="*/ 213 w 320"/>
                <a:gd name="T89" fmla="*/ 76 h 776"/>
                <a:gd name="T90" fmla="*/ 229 w 320"/>
                <a:gd name="T91" fmla="*/ 81 h 776"/>
                <a:gd name="T92" fmla="*/ 229 w 320"/>
                <a:gd name="T93" fmla="*/ 81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0" h="776">
                  <a:moveTo>
                    <a:pt x="146" y="465"/>
                  </a:moveTo>
                  <a:cubicBezTo>
                    <a:pt x="146" y="465"/>
                    <a:pt x="158" y="671"/>
                    <a:pt x="159" y="699"/>
                  </a:cubicBezTo>
                  <a:cubicBezTo>
                    <a:pt x="160" y="728"/>
                    <a:pt x="159" y="726"/>
                    <a:pt x="159" y="726"/>
                  </a:cubicBezTo>
                  <a:cubicBezTo>
                    <a:pt x="167" y="726"/>
                    <a:pt x="167" y="726"/>
                    <a:pt x="167" y="726"/>
                  </a:cubicBezTo>
                  <a:cubicBezTo>
                    <a:pt x="167" y="726"/>
                    <a:pt x="167" y="730"/>
                    <a:pt x="168" y="733"/>
                  </a:cubicBezTo>
                  <a:cubicBezTo>
                    <a:pt x="169" y="736"/>
                    <a:pt x="166" y="738"/>
                    <a:pt x="169" y="740"/>
                  </a:cubicBezTo>
                  <a:cubicBezTo>
                    <a:pt x="172" y="743"/>
                    <a:pt x="188" y="747"/>
                    <a:pt x="191" y="747"/>
                  </a:cubicBezTo>
                  <a:cubicBezTo>
                    <a:pt x="193" y="747"/>
                    <a:pt x="198" y="748"/>
                    <a:pt x="203" y="754"/>
                  </a:cubicBezTo>
                  <a:cubicBezTo>
                    <a:pt x="207" y="760"/>
                    <a:pt x="219" y="767"/>
                    <a:pt x="229" y="768"/>
                  </a:cubicBezTo>
                  <a:cubicBezTo>
                    <a:pt x="238" y="768"/>
                    <a:pt x="257" y="763"/>
                    <a:pt x="257" y="760"/>
                  </a:cubicBezTo>
                  <a:cubicBezTo>
                    <a:pt x="257" y="757"/>
                    <a:pt x="255" y="756"/>
                    <a:pt x="255" y="756"/>
                  </a:cubicBezTo>
                  <a:cubicBezTo>
                    <a:pt x="255" y="756"/>
                    <a:pt x="256" y="749"/>
                    <a:pt x="246" y="740"/>
                  </a:cubicBezTo>
                  <a:cubicBezTo>
                    <a:pt x="237" y="731"/>
                    <a:pt x="226" y="725"/>
                    <a:pt x="222" y="720"/>
                  </a:cubicBezTo>
                  <a:cubicBezTo>
                    <a:pt x="219" y="715"/>
                    <a:pt x="220" y="716"/>
                    <a:pt x="220" y="716"/>
                  </a:cubicBezTo>
                  <a:cubicBezTo>
                    <a:pt x="223" y="717"/>
                    <a:pt x="223" y="717"/>
                    <a:pt x="223" y="717"/>
                  </a:cubicBezTo>
                  <a:cubicBezTo>
                    <a:pt x="223" y="717"/>
                    <a:pt x="219" y="675"/>
                    <a:pt x="220" y="647"/>
                  </a:cubicBezTo>
                  <a:cubicBezTo>
                    <a:pt x="221" y="619"/>
                    <a:pt x="227" y="523"/>
                    <a:pt x="229" y="503"/>
                  </a:cubicBezTo>
                  <a:cubicBezTo>
                    <a:pt x="232" y="482"/>
                    <a:pt x="234" y="433"/>
                    <a:pt x="233" y="423"/>
                  </a:cubicBezTo>
                  <a:cubicBezTo>
                    <a:pt x="232" y="413"/>
                    <a:pt x="231" y="412"/>
                    <a:pt x="231" y="412"/>
                  </a:cubicBezTo>
                  <a:cubicBezTo>
                    <a:pt x="231" y="412"/>
                    <a:pt x="235" y="401"/>
                    <a:pt x="249" y="399"/>
                  </a:cubicBezTo>
                  <a:cubicBezTo>
                    <a:pt x="262" y="398"/>
                    <a:pt x="270" y="398"/>
                    <a:pt x="270" y="398"/>
                  </a:cubicBezTo>
                  <a:cubicBezTo>
                    <a:pt x="270" y="398"/>
                    <a:pt x="273" y="404"/>
                    <a:pt x="279" y="409"/>
                  </a:cubicBezTo>
                  <a:cubicBezTo>
                    <a:pt x="285" y="414"/>
                    <a:pt x="290" y="414"/>
                    <a:pt x="290" y="414"/>
                  </a:cubicBezTo>
                  <a:cubicBezTo>
                    <a:pt x="290" y="414"/>
                    <a:pt x="292" y="406"/>
                    <a:pt x="291" y="399"/>
                  </a:cubicBezTo>
                  <a:cubicBezTo>
                    <a:pt x="291" y="391"/>
                    <a:pt x="277" y="315"/>
                    <a:pt x="275" y="296"/>
                  </a:cubicBezTo>
                  <a:cubicBezTo>
                    <a:pt x="273" y="277"/>
                    <a:pt x="269" y="229"/>
                    <a:pt x="269" y="229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5" y="221"/>
                    <a:pt x="303" y="220"/>
                    <a:pt x="310" y="214"/>
                  </a:cubicBezTo>
                  <a:cubicBezTo>
                    <a:pt x="317" y="208"/>
                    <a:pt x="320" y="202"/>
                    <a:pt x="315" y="179"/>
                  </a:cubicBezTo>
                  <a:cubicBezTo>
                    <a:pt x="310" y="157"/>
                    <a:pt x="287" y="117"/>
                    <a:pt x="280" y="106"/>
                  </a:cubicBezTo>
                  <a:cubicBezTo>
                    <a:pt x="273" y="94"/>
                    <a:pt x="267" y="94"/>
                    <a:pt x="267" y="94"/>
                  </a:cubicBezTo>
                  <a:cubicBezTo>
                    <a:pt x="267" y="94"/>
                    <a:pt x="257" y="77"/>
                    <a:pt x="255" y="74"/>
                  </a:cubicBezTo>
                  <a:cubicBezTo>
                    <a:pt x="252" y="70"/>
                    <a:pt x="252" y="73"/>
                    <a:pt x="251" y="71"/>
                  </a:cubicBezTo>
                  <a:cubicBezTo>
                    <a:pt x="250" y="70"/>
                    <a:pt x="248" y="67"/>
                    <a:pt x="246" y="65"/>
                  </a:cubicBezTo>
                  <a:cubicBezTo>
                    <a:pt x="243" y="64"/>
                    <a:pt x="242" y="65"/>
                    <a:pt x="239" y="64"/>
                  </a:cubicBezTo>
                  <a:cubicBezTo>
                    <a:pt x="237" y="64"/>
                    <a:pt x="239" y="63"/>
                    <a:pt x="235" y="62"/>
                  </a:cubicBezTo>
                  <a:cubicBezTo>
                    <a:pt x="232" y="61"/>
                    <a:pt x="231" y="55"/>
                    <a:pt x="228" y="51"/>
                  </a:cubicBezTo>
                  <a:cubicBezTo>
                    <a:pt x="225" y="47"/>
                    <a:pt x="227" y="30"/>
                    <a:pt x="205" y="15"/>
                  </a:cubicBezTo>
                  <a:cubicBezTo>
                    <a:pt x="182" y="0"/>
                    <a:pt x="162" y="3"/>
                    <a:pt x="150" y="12"/>
                  </a:cubicBezTo>
                  <a:cubicBezTo>
                    <a:pt x="137" y="22"/>
                    <a:pt x="132" y="44"/>
                    <a:pt x="131" y="48"/>
                  </a:cubicBezTo>
                  <a:cubicBezTo>
                    <a:pt x="130" y="52"/>
                    <a:pt x="130" y="63"/>
                    <a:pt x="130" y="77"/>
                  </a:cubicBezTo>
                  <a:cubicBezTo>
                    <a:pt x="131" y="91"/>
                    <a:pt x="127" y="94"/>
                    <a:pt x="127" y="94"/>
                  </a:cubicBezTo>
                  <a:cubicBezTo>
                    <a:pt x="127" y="94"/>
                    <a:pt x="123" y="92"/>
                    <a:pt x="121" y="94"/>
                  </a:cubicBezTo>
                  <a:cubicBezTo>
                    <a:pt x="119" y="96"/>
                    <a:pt x="119" y="98"/>
                    <a:pt x="119" y="98"/>
                  </a:cubicBezTo>
                  <a:cubicBezTo>
                    <a:pt x="119" y="98"/>
                    <a:pt x="117" y="96"/>
                    <a:pt x="113" y="100"/>
                  </a:cubicBezTo>
                  <a:cubicBezTo>
                    <a:pt x="109" y="105"/>
                    <a:pt x="102" y="111"/>
                    <a:pt x="101" y="111"/>
                  </a:cubicBezTo>
                  <a:cubicBezTo>
                    <a:pt x="99" y="111"/>
                    <a:pt x="45" y="118"/>
                    <a:pt x="41" y="121"/>
                  </a:cubicBezTo>
                  <a:cubicBezTo>
                    <a:pt x="36" y="124"/>
                    <a:pt x="35" y="138"/>
                    <a:pt x="30" y="149"/>
                  </a:cubicBezTo>
                  <a:cubicBezTo>
                    <a:pt x="25" y="160"/>
                    <a:pt x="4" y="210"/>
                    <a:pt x="3" y="223"/>
                  </a:cubicBezTo>
                  <a:cubicBezTo>
                    <a:pt x="1" y="236"/>
                    <a:pt x="0" y="260"/>
                    <a:pt x="8" y="265"/>
                  </a:cubicBezTo>
                  <a:cubicBezTo>
                    <a:pt x="16" y="269"/>
                    <a:pt x="53" y="277"/>
                    <a:pt x="53" y="277"/>
                  </a:cubicBezTo>
                  <a:cubicBezTo>
                    <a:pt x="39" y="422"/>
                    <a:pt x="39" y="422"/>
                    <a:pt x="39" y="422"/>
                  </a:cubicBezTo>
                  <a:cubicBezTo>
                    <a:pt x="39" y="422"/>
                    <a:pt x="50" y="426"/>
                    <a:pt x="52" y="427"/>
                  </a:cubicBezTo>
                  <a:cubicBezTo>
                    <a:pt x="54" y="427"/>
                    <a:pt x="56" y="427"/>
                    <a:pt x="56" y="427"/>
                  </a:cubicBezTo>
                  <a:cubicBezTo>
                    <a:pt x="56" y="427"/>
                    <a:pt x="22" y="718"/>
                    <a:pt x="19" y="722"/>
                  </a:cubicBezTo>
                  <a:cubicBezTo>
                    <a:pt x="17" y="725"/>
                    <a:pt x="5" y="746"/>
                    <a:pt x="6" y="754"/>
                  </a:cubicBezTo>
                  <a:cubicBezTo>
                    <a:pt x="6" y="762"/>
                    <a:pt x="6" y="769"/>
                    <a:pt x="9" y="771"/>
                  </a:cubicBezTo>
                  <a:cubicBezTo>
                    <a:pt x="11" y="774"/>
                    <a:pt x="42" y="776"/>
                    <a:pt x="48" y="771"/>
                  </a:cubicBezTo>
                  <a:cubicBezTo>
                    <a:pt x="54" y="766"/>
                    <a:pt x="53" y="750"/>
                    <a:pt x="55" y="747"/>
                  </a:cubicBezTo>
                  <a:cubicBezTo>
                    <a:pt x="57" y="745"/>
                    <a:pt x="62" y="742"/>
                    <a:pt x="63" y="739"/>
                  </a:cubicBezTo>
                  <a:cubicBezTo>
                    <a:pt x="64" y="736"/>
                    <a:pt x="63" y="735"/>
                    <a:pt x="63" y="735"/>
                  </a:cubicBezTo>
                  <a:cubicBezTo>
                    <a:pt x="63" y="735"/>
                    <a:pt x="64" y="732"/>
                    <a:pt x="63" y="730"/>
                  </a:cubicBezTo>
                  <a:cubicBezTo>
                    <a:pt x="62" y="728"/>
                    <a:pt x="71" y="726"/>
                    <a:pt x="71" y="726"/>
                  </a:cubicBezTo>
                  <a:cubicBezTo>
                    <a:pt x="71" y="726"/>
                    <a:pt x="101" y="648"/>
                    <a:pt x="111" y="603"/>
                  </a:cubicBezTo>
                  <a:cubicBezTo>
                    <a:pt x="120" y="558"/>
                    <a:pt x="146" y="465"/>
                    <a:pt x="146" y="465"/>
                  </a:cubicBezTo>
                  <a:close/>
                  <a:moveTo>
                    <a:pt x="212" y="89"/>
                  </a:moveTo>
                  <a:cubicBezTo>
                    <a:pt x="212" y="89"/>
                    <a:pt x="209" y="93"/>
                    <a:pt x="213" y="94"/>
                  </a:cubicBezTo>
                  <a:cubicBezTo>
                    <a:pt x="217" y="96"/>
                    <a:pt x="219" y="94"/>
                    <a:pt x="219" y="94"/>
                  </a:cubicBezTo>
                  <a:cubicBezTo>
                    <a:pt x="219" y="94"/>
                    <a:pt x="221" y="100"/>
                    <a:pt x="226" y="103"/>
                  </a:cubicBezTo>
                  <a:cubicBezTo>
                    <a:pt x="231" y="106"/>
                    <a:pt x="240" y="109"/>
                    <a:pt x="240" y="109"/>
                  </a:cubicBezTo>
                  <a:cubicBezTo>
                    <a:pt x="240" y="109"/>
                    <a:pt x="238" y="112"/>
                    <a:pt x="238" y="113"/>
                  </a:cubicBezTo>
                  <a:cubicBezTo>
                    <a:pt x="238" y="114"/>
                    <a:pt x="240" y="117"/>
                    <a:pt x="244" y="127"/>
                  </a:cubicBezTo>
                  <a:cubicBezTo>
                    <a:pt x="248" y="136"/>
                    <a:pt x="258" y="150"/>
                    <a:pt x="258" y="152"/>
                  </a:cubicBezTo>
                  <a:cubicBezTo>
                    <a:pt x="258" y="154"/>
                    <a:pt x="260" y="158"/>
                    <a:pt x="260" y="158"/>
                  </a:cubicBezTo>
                  <a:cubicBezTo>
                    <a:pt x="260" y="158"/>
                    <a:pt x="258" y="157"/>
                    <a:pt x="257" y="156"/>
                  </a:cubicBezTo>
                  <a:cubicBezTo>
                    <a:pt x="257" y="155"/>
                    <a:pt x="257" y="152"/>
                    <a:pt x="251" y="149"/>
                  </a:cubicBezTo>
                  <a:cubicBezTo>
                    <a:pt x="246" y="146"/>
                    <a:pt x="244" y="143"/>
                    <a:pt x="239" y="139"/>
                  </a:cubicBezTo>
                  <a:cubicBezTo>
                    <a:pt x="234" y="135"/>
                    <a:pt x="229" y="135"/>
                    <a:pt x="226" y="135"/>
                  </a:cubicBezTo>
                  <a:cubicBezTo>
                    <a:pt x="223" y="135"/>
                    <a:pt x="209" y="132"/>
                    <a:pt x="202" y="130"/>
                  </a:cubicBezTo>
                  <a:cubicBezTo>
                    <a:pt x="195" y="128"/>
                    <a:pt x="181" y="125"/>
                    <a:pt x="181" y="125"/>
                  </a:cubicBezTo>
                  <a:cubicBezTo>
                    <a:pt x="181" y="125"/>
                    <a:pt x="194" y="114"/>
                    <a:pt x="195" y="110"/>
                  </a:cubicBezTo>
                  <a:cubicBezTo>
                    <a:pt x="196" y="106"/>
                    <a:pt x="200" y="104"/>
                    <a:pt x="202" y="101"/>
                  </a:cubicBezTo>
                  <a:cubicBezTo>
                    <a:pt x="204" y="99"/>
                    <a:pt x="206" y="88"/>
                    <a:pt x="206" y="87"/>
                  </a:cubicBezTo>
                  <a:cubicBezTo>
                    <a:pt x="206" y="86"/>
                    <a:pt x="208" y="86"/>
                    <a:pt x="208" y="86"/>
                  </a:cubicBezTo>
                  <a:cubicBezTo>
                    <a:pt x="212" y="89"/>
                    <a:pt x="212" y="89"/>
                    <a:pt x="212" y="89"/>
                  </a:cubicBezTo>
                  <a:close/>
                  <a:moveTo>
                    <a:pt x="215" y="70"/>
                  </a:moveTo>
                  <a:cubicBezTo>
                    <a:pt x="215" y="70"/>
                    <a:pt x="222" y="69"/>
                    <a:pt x="224" y="69"/>
                  </a:cubicBezTo>
                  <a:cubicBezTo>
                    <a:pt x="227" y="69"/>
                    <a:pt x="225" y="71"/>
                    <a:pt x="222" y="74"/>
                  </a:cubicBezTo>
                  <a:cubicBezTo>
                    <a:pt x="220" y="76"/>
                    <a:pt x="217" y="80"/>
                    <a:pt x="217" y="79"/>
                  </a:cubicBezTo>
                  <a:cubicBezTo>
                    <a:pt x="216" y="78"/>
                    <a:pt x="213" y="76"/>
                    <a:pt x="213" y="76"/>
                  </a:cubicBezTo>
                  <a:cubicBezTo>
                    <a:pt x="215" y="70"/>
                    <a:pt x="215" y="70"/>
                    <a:pt x="215" y="70"/>
                  </a:cubicBezTo>
                  <a:close/>
                  <a:moveTo>
                    <a:pt x="229" y="81"/>
                  </a:moveTo>
                  <a:cubicBezTo>
                    <a:pt x="229" y="81"/>
                    <a:pt x="226" y="85"/>
                    <a:pt x="226" y="85"/>
                  </a:cubicBezTo>
                  <a:cubicBezTo>
                    <a:pt x="225" y="85"/>
                    <a:pt x="225" y="84"/>
                    <a:pt x="229" y="8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0"/>
            <p:cNvSpPr>
              <a:spLocks noEditPoints="1"/>
            </p:cNvSpPr>
            <p:nvPr/>
          </p:nvSpPr>
          <p:spPr bwMode="auto">
            <a:xfrm>
              <a:off x="3417888" y="2109788"/>
              <a:ext cx="315913" cy="304800"/>
            </a:xfrm>
            <a:custGeom>
              <a:avLst/>
              <a:gdLst>
                <a:gd name="T0" fmla="*/ 144 w 149"/>
                <a:gd name="T1" fmla="*/ 94 h 144"/>
                <a:gd name="T2" fmla="*/ 132 w 149"/>
                <a:gd name="T3" fmla="*/ 74 h 144"/>
                <a:gd name="T4" fmla="*/ 128 w 149"/>
                <a:gd name="T5" fmla="*/ 71 h 144"/>
                <a:gd name="T6" fmla="*/ 123 w 149"/>
                <a:gd name="T7" fmla="*/ 65 h 144"/>
                <a:gd name="T8" fmla="*/ 116 w 149"/>
                <a:gd name="T9" fmla="*/ 64 h 144"/>
                <a:gd name="T10" fmla="*/ 112 w 149"/>
                <a:gd name="T11" fmla="*/ 62 h 144"/>
                <a:gd name="T12" fmla="*/ 105 w 149"/>
                <a:gd name="T13" fmla="*/ 51 h 144"/>
                <a:gd name="T14" fmla="*/ 82 w 149"/>
                <a:gd name="T15" fmla="*/ 15 h 144"/>
                <a:gd name="T16" fmla="*/ 27 w 149"/>
                <a:gd name="T17" fmla="*/ 12 h 144"/>
                <a:gd name="T18" fmla="*/ 8 w 149"/>
                <a:gd name="T19" fmla="*/ 48 h 144"/>
                <a:gd name="T20" fmla="*/ 7 w 149"/>
                <a:gd name="T21" fmla="*/ 77 h 144"/>
                <a:gd name="T22" fmla="*/ 4 w 149"/>
                <a:gd name="T23" fmla="*/ 94 h 144"/>
                <a:gd name="T24" fmla="*/ 1 w 149"/>
                <a:gd name="T25" fmla="*/ 100 h 144"/>
                <a:gd name="T26" fmla="*/ 3 w 149"/>
                <a:gd name="T27" fmla="*/ 105 h 144"/>
                <a:gd name="T28" fmla="*/ 17 w 149"/>
                <a:gd name="T29" fmla="*/ 121 h 144"/>
                <a:gd name="T30" fmla="*/ 27 w 149"/>
                <a:gd name="T31" fmla="*/ 134 h 144"/>
                <a:gd name="T32" fmla="*/ 35 w 149"/>
                <a:gd name="T33" fmla="*/ 143 h 144"/>
                <a:gd name="T34" fmla="*/ 38 w 149"/>
                <a:gd name="T35" fmla="*/ 136 h 144"/>
                <a:gd name="T36" fmla="*/ 47 w 149"/>
                <a:gd name="T37" fmla="*/ 132 h 144"/>
                <a:gd name="T38" fmla="*/ 53 w 149"/>
                <a:gd name="T39" fmla="*/ 129 h 144"/>
                <a:gd name="T40" fmla="*/ 57 w 149"/>
                <a:gd name="T41" fmla="*/ 127 h 144"/>
                <a:gd name="T42" fmla="*/ 58 w 149"/>
                <a:gd name="T43" fmla="*/ 125 h 144"/>
                <a:gd name="T44" fmla="*/ 72 w 149"/>
                <a:gd name="T45" fmla="*/ 110 h 144"/>
                <a:gd name="T46" fmla="*/ 79 w 149"/>
                <a:gd name="T47" fmla="*/ 101 h 144"/>
                <a:gd name="T48" fmla="*/ 83 w 149"/>
                <a:gd name="T49" fmla="*/ 87 h 144"/>
                <a:gd name="T50" fmla="*/ 85 w 149"/>
                <a:gd name="T51" fmla="*/ 86 h 144"/>
                <a:gd name="T52" fmla="*/ 89 w 149"/>
                <a:gd name="T53" fmla="*/ 89 h 144"/>
                <a:gd name="T54" fmla="*/ 90 w 149"/>
                <a:gd name="T55" fmla="*/ 94 h 144"/>
                <a:gd name="T56" fmla="*/ 96 w 149"/>
                <a:gd name="T57" fmla="*/ 94 h 144"/>
                <a:gd name="T58" fmla="*/ 103 w 149"/>
                <a:gd name="T59" fmla="*/ 103 h 144"/>
                <a:gd name="T60" fmla="*/ 117 w 149"/>
                <a:gd name="T61" fmla="*/ 109 h 144"/>
                <a:gd name="T62" fmla="*/ 123 w 149"/>
                <a:gd name="T63" fmla="*/ 111 h 144"/>
                <a:gd name="T64" fmla="*/ 134 w 149"/>
                <a:gd name="T65" fmla="*/ 112 h 144"/>
                <a:gd name="T66" fmla="*/ 146 w 149"/>
                <a:gd name="T67" fmla="*/ 108 h 144"/>
                <a:gd name="T68" fmla="*/ 148 w 149"/>
                <a:gd name="T69" fmla="*/ 100 h 144"/>
                <a:gd name="T70" fmla="*/ 144 w 149"/>
                <a:gd name="T71" fmla="*/ 94 h 144"/>
                <a:gd name="T72" fmla="*/ 92 w 149"/>
                <a:gd name="T73" fmla="*/ 70 h 144"/>
                <a:gd name="T74" fmla="*/ 101 w 149"/>
                <a:gd name="T75" fmla="*/ 69 h 144"/>
                <a:gd name="T76" fmla="*/ 99 w 149"/>
                <a:gd name="T77" fmla="*/ 74 h 144"/>
                <a:gd name="T78" fmla="*/ 94 w 149"/>
                <a:gd name="T79" fmla="*/ 79 h 144"/>
                <a:gd name="T80" fmla="*/ 90 w 149"/>
                <a:gd name="T81" fmla="*/ 76 h 144"/>
                <a:gd name="T82" fmla="*/ 92 w 149"/>
                <a:gd name="T83" fmla="*/ 70 h 144"/>
                <a:gd name="T84" fmla="*/ 106 w 149"/>
                <a:gd name="T85" fmla="*/ 81 h 144"/>
                <a:gd name="T86" fmla="*/ 103 w 149"/>
                <a:gd name="T87" fmla="*/ 85 h 144"/>
                <a:gd name="T88" fmla="*/ 106 w 149"/>
                <a:gd name="T89" fmla="*/ 8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" h="144">
                  <a:moveTo>
                    <a:pt x="144" y="94"/>
                  </a:moveTo>
                  <a:cubicBezTo>
                    <a:pt x="144" y="94"/>
                    <a:pt x="134" y="77"/>
                    <a:pt x="132" y="74"/>
                  </a:cubicBezTo>
                  <a:cubicBezTo>
                    <a:pt x="129" y="70"/>
                    <a:pt x="129" y="73"/>
                    <a:pt x="128" y="71"/>
                  </a:cubicBezTo>
                  <a:cubicBezTo>
                    <a:pt x="127" y="70"/>
                    <a:pt x="125" y="67"/>
                    <a:pt x="123" y="65"/>
                  </a:cubicBezTo>
                  <a:cubicBezTo>
                    <a:pt x="120" y="64"/>
                    <a:pt x="119" y="65"/>
                    <a:pt x="116" y="64"/>
                  </a:cubicBezTo>
                  <a:cubicBezTo>
                    <a:pt x="114" y="64"/>
                    <a:pt x="116" y="63"/>
                    <a:pt x="112" y="62"/>
                  </a:cubicBezTo>
                  <a:cubicBezTo>
                    <a:pt x="109" y="61"/>
                    <a:pt x="108" y="55"/>
                    <a:pt x="105" y="51"/>
                  </a:cubicBezTo>
                  <a:cubicBezTo>
                    <a:pt x="102" y="47"/>
                    <a:pt x="104" y="30"/>
                    <a:pt x="82" y="15"/>
                  </a:cubicBezTo>
                  <a:cubicBezTo>
                    <a:pt x="59" y="0"/>
                    <a:pt x="39" y="3"/>
                    <a:pt x="27" y="12"/>
                  </a:cubicBezTo>
                  <a:cubicBezTo>
                    <a:pt x="14" y="22"/>
                    <a:pt x="9" y="44"/>
                    <a:pt x="8" y="48"/>
                  </a:cubicBezTo>
                  <a:cubicBezTo>
                    <a:pt x="7" y="52"/>
                    <a:pt x="7" y="63"/>
                    <a:pt x="7" y="77"/>
                  </a:cubicBezTo>
                  <a:cubicBezTo>
                    <a:pt x="8" y="91"/>
                    <a:pt x="4" y="94"/>
                    <a:pt x="4" y="94"/>
                  </a:cubicBezTo>
                  <a:cubicBezTo>
                    <a:pt x="4" y="94"/>
                    <a:pt x="2" y="100"/>
                    <a:pt x="1" y="100"/>
                  </a:cubicBezTo>
                  <a:cubicBezTo>
                    <a:pt x="1" y="101"/>
                    <a:pt x="0" y="102"/>
                    <a:pt x="3" y="105"/>
                  </a:cubicBezTo>
                  <a:cubicBezTo>
                    <a:pt x="6" y="108"/>
                    <a:pt x="15" y="120"/>
                    <a:pt x="17" y="121"/>
                  </a:cubicBezTo>
                  <a:cubicBezTo>
                    <a:pt x="18" y="123"/>
                    <a:pt x="26" y="133"/>
                    <a:pt x="27" y="134"/>
                  </a:cubicBezTo>
                  <a:cubicBezTo>
                    <a:pt x="27" y="135"/>
                    <a:pt x="35" y="142"/>
                    <a:pt x="35" y="143"/>
                  </a:cubicBezTo>
                  <a:cubicBezTo>
                    <a:pt x="36" y="144"/>
                    <a:pt x="37" y="138"/>
                    <a:pt x="38" y="136"/>
                  </a:cubicBezTo>
                  <a:cubicBezTo>
                    <a:pt x="40" y="135"/>
                    <a:pt x="45" y="132"/>
                    <a:pt x="47" y="132"/>
                  </a:cubicBezTo>
                  <a:cubicBezTo>
                    <a:pt x="49" y="132"/>
                    <a:pt x="52" y="130"/>
                    <a:pt x="53" y="129"/>
                  </a:cubicBezTo>
                  <a:cubicBezTo>
                    <a:pt x="54" y="129"/>
                    <a:pt x="57" y="128"/>
                    <a:pt x="57" y="127"/>
                  </a:cubicBezTo>
                  <a:cubicBezTo>
                    <a:pt x="58" y="126"/>
                    <a:pt x="58" y="125"/>
                    <a:pt x="58" y="125"/>
                  </a:cubicBezTo>
                  <a:cubicBezTo>
                    <a:pt x="58" y="125"/>
                    <a:pt x="71" y="114"/>
                    <a:pt x="72" y="110"/>
                  </a:cubicBezTo>
                  <a:cubicBezTo>
                    <a:pt x="73" y="106"/>
                    <a:pt x="77" y="104"/>
                    <a:pt x="79" y="101"/>
                  </a:cubicBezTo>
                  <a:cubicBezTo>
                    <a:pt x="81" y="99"/>
                    <a:pt x="83" y="88"/>
                    <a:pt x="83" y="87"/>
                  </a:cubicBezTo>
                  <a:cubicBezTo>
                    <a:pt x="83" y="86"/>
                    <a:pt x="85" y="86"/>
                    <a:pt x="85" y="86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9"/>
                    <a:pt x="86" y="93"/>
                    <a:pt x="90" y="94"/>
                  </a:cubicBezTo>
                  <a:cubicBezTo>
                    <a:pt x="94" y="96"/>
                    <a:pt x="96" y="94"/>
                    <a:pt x="96" y="94"/>
                  </a:cubicBezTo>
                  <a:cubicBezTo>
                    <a:pt x="96" y="94"/>
                    <a:pt x="98" y="100"/>
                    <a:pt x="103" y="103"/>
                  </a:cubicBezTo>
                  <a:cubicBezTo>
                    <a:pt x="108" y="106"/>
                    <a:pt x="117" y="109"/>
                    <a:pt x="117" y="109"/>
                  </a:cubicBezTo>
                  <a:cubicBezTo>
                    <a:pt x="117" y="109"/>
                    <a:pt x="118" y="110"/>
                    <a:pt x="123" y="111"/>
                  </a:cubicBezTo>
                  <a:cubicBezTo>
                    <a:pt x="128" y="112"/>
                    <a:pt x="131" y="113"/>
                    <a:pt x="134" y="112"/>
                  </a:cubicBezTo>
                  <a:cubicBezTo>
                    <a:pt x="137" y="110"/>
                    <a:pt x="143" y="108"/>
                    <a:pt x="146" y="108"/>
                  </a:cubicBezTo>
                  <a:cubicBezTo>
                    <a:pt x="148" y="108"/>
                    <a:pt x="149" y="101"/>
                    <a:pt x="148" y="100"/>
                  </a:cubicBezTo>
                  <a:cubicBezTo>
                    <a:pt x="148" y="99"/>
                    <a:pt x="144" y="96"/>
                    <a:pt x="144" y="94"/>
                  </a:cubicBezTo>
                  <a:close/>
                  <a:moveTo>
                    <a:pt x="92" y="70"/>
                  </a:moveTo>
                  <a:cubicBezTo>
                    <a:pt x="92" y="70"/>
                    <a:pt x="99" y="69"/>
                    <a:pt x="101" y="69"/>
                  </a:cubicBezTo>
                  <a:cubicBezTo>
                    <a:pt x="104" y="69"/>
                    <a:pt x="102" y="71"/>
                    <a:pt x="99" y="74"/>
                  </a:cubicBezTo>
                  <a:cubicBezTo>
                    <a:pt x="97" y="76"/>
                    <a:pt x="94" y="80"/>
                    <a:pt x="94" y="79"/>
                  </a:cubicBezTo>
                  <a:cubicBezTo>
                    <a:pt x="93" y="78"/>
                    <a:pt x="90" y="76"/>
                    <a:pt x="90" y="76"/>
                  </a:cubicBezTo>
                  <a:cubicBezTo>
                    <a:pt x="92" y="70"/>
                    <a:pt x="92" y="70"/>
                    <a:pt x="92" y="70"/>
                  </a:cubicBezTo>
                  <a:close/>
                  <a:moveTo>
                    <a:pt x="106" y="81"/>
                  </a:moveTo>
                  <a:cubicBezTo>
                    <a:pt x="106" y="81"/>
                    <a:pt x="103" y="85"/>
                    <a:pt x="103" y="85"/>
                  </a:cubicBezTo>
                  <a:cubicBezTo>
                    <a:pt x="102" y="85"/>
                    <a:pt x="102" y="84"/>
                    <a:pt x="106" y="8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3430588" y="2109788"/>
              <a:ext cx="207963" cy="193675"/>
            </a:xfrm>
            <a:custGeom>
              <a:avLst/>
              <a:gdLst>
                <a:gd name="T0" fmla="*/ 98 w 98"/>
                <a:gd name="T1" fmla="*/ 50 h 91"/>
                <a:gd name="T2" fmla="*/ 76 w 98"/>
                <a:gd name="T3" fmla="*/ 15 h 91"/>
                <a:gd name="T4" fmla="*/ 21 w 98"/>
                <a:gd name="T5" fmla="*/ 12 h 91"/>
                <a:gd name="T6" fmla="*/ 2 w 98"/>
                <a:gd name="T7" fmla="*/ 48 h 91"/>
                <a:gd name="T8" fmla="*/ 1 w 98"/>
                <a:gd name="T9" fmla="*/ 77 h 91"/>
                <a:gd name="T10" fmla="*/ 0 w 98"/>
                <a:gd name="T11" fmla="*/ 91 h 91"/>
                <a:gd name="T12" fmla="*/ 6 w 98"/>
                <a:gd name="T13" fmla="*/ 86 h 91"/>
                <a:gd name="T14" fmla="*/ 2 w 98"/>
                <a:gd name="T15" fmla="*/ 58 h 91"/>
                <a:gd name="T16" fmla="*/ 10 w 98"/>
                <a:gd name="T17" fmla="*/ 46 h 91"/>
                <a:gd name="T18" fmla="*/ 18 w 98"/>
                <a:gd name="T19" fmla="*/ 53 h 91"/>
                <a:gd name="T20" fmla="*/ 20 w 98"/>
                <a:gd name="T21" fmla="*/ 66 h 91"/>
                <a:gd name="T22" fmla="*/ 21 w 98"/>
                <a:gd name="T23" fmla="*/ 71 h 91"/>
                <a:gd name="T24" fmla="*/ 32 w 98"/>
                <a:gd name="T25" fmla="*/ 57 h 91"/>
                <a:gd name="T26" fmla="*/ 42 w 98"/>
                <a:gd name="T27" fmla="*/ 53 h 91"/>
                <a:gd name="T28" fmla="*/ 49 w 98"/>
                <a:gd name="T29" fmla="*/ 49 h 91"/>
                <a:gd name="T30" fmla="*/ 54 w 98"/>
                <a:gd name="T31" fmla="*/ 40 h 91"/>
                <a:gd name="T32" fmla="*/ 62 w 98"/>
                <a:gd name="T33" fmla="*/ 41 h 91"/>
                <a:gd name="T34" fmla="*/ 57 w 98"/>
                <a:gd name="T35" fmla="*/ 48 h 91"/>
                <a:gd name="T36" fmla="*/ 65 w 98"/>
                <a:gd name="T37" fmla="*/ 46 h 91"/>
                <a:gd name="T38" fmla="*/ 66 w 98"/>
                <a:gd name="T39" fmla="*/ 52 h 91"/>
                <a:gd name="T40" fmla="*/ 71 w 98"/>
                <a:gd name="T41" fmla="*/ 53 h 91"/>
                <a:gd name="T42" fmla="*/ 72 w 98"/>
                <a:gd name="T43" fmla="*/ 55 h 91"/>
                <a:gd name="T44" fmla="*/ 76 w 98"/>
                <a:gd name="T45" fmla="*/ 56 h 91"/>
                <a:gd name="T46" fmla="*/ 76 w 98"/>
                <a:gd name="T47" fmla="*/ 59 h 91"/>
                <a:gd name="T48" fmla="*/ 81 w 98"/>
                <a:gd name="T49" fmla="*/ 58 h 91"/>
                <a:gd name="T50" fmla="*/ 83 w 98"/>
                <a:gd name="T51" fmla="*/ 61 h 91"/>
                <a:gd name="T52" fmla="*/ 87 w 98"/>
                <a:gd name="T53" fmla="*/ 62 h 91"/>
                <a:gd name="T54" fmla="*/ 94 w 98"/>
                <a:gd name="T55" fmla="*/ 62 h 91"/>
                <a:gd name="T56" fmla="*/ 95 w 98"/>
                <a:gd name="T57" fmla="*/ 56 h 91"/>
                <a:gd name="T58" fmla="*/ 98 w 98"/>
                <a:gd name="T59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8" h="91">
                  <a:moveTo>
                    <a:pt x="98" y="50"/>
                  </a:moveTo>
                  <a:cubicBezTo>
                    <a:pt x="96" y="44"/>
                    <a:pt x="96" y="28"/>
                    <a:pt x="76" y="15"/>
                  </a:cubicBezTo>
                  <a:cubicBezTo>
                    <a:pt x="53" y="0"/>
                    <a:pt x="33" y="3"/>
                    <a:pt x="21" y="12"/>
                  </a:cubicBezTo>
                  <a:cubicBezTo>
                    <a:pt x="8" y="22"/>
                    <a:pt x="3" y="44"/>
                    <a:pt x="2" y="48"/>
                  </a:cubicBezTo>
                  <a:cubicBezTo>
                    <a:pt x="1" y="52"/>
                    <a:pt x="1" y="63"/>
                    <a:pt x="1" y="77"/>
                  </a:cubicBezTo>
                  <a:cubicBezTo>
                    <a:pt x="1" y="83"/>
                    <a:pt x="1" y="88"/>
                    <a:pt x="0" y="91"/>
                  </a:cubicBezTo>
                  <a:cubicBezTo>
                    <a:pt x="0" y="91"/>
                    <a:pt x="5" y="90"/>
                    <a:pt x="6" y="86"/>
                  </a:cubicBezTo>
                  <a:cubicBezTo>
                    <a:pt x="7" y="81"/>
                    <a:pt x="0" y="70"/>
                    <a:pt x="2" y="58"/>
                  </a:cubicBezTo>
                  <a:cubicBezTo>
                    <a:pt x="5" y="46"/>
                    <a:pt x="8" y="45"/>
                    <a:pt x="10" y="46"/>
                  </a:cubicBezTo>
                  <a:cubicBezTo>
                    <a:pt x="12" y="46"/>
                    <a:pt x="17" y="48"/>
                    <a:pt x="18" y="53"/>
                  </a:cubicBezTo>
                  <a:cubicBezTo>
                    <a:pt x="20" y="58"/>
                    <a:pt x="21" y="64"/>
                    <a:pt x="20" y="66"/>
                  </a:cubicBezTo>
                  <a:cubicBezTo>
                    <a:pt x="19" y="68"/>
                    <a:pt x="19" y="72"/>
                    <a:pt x="21" y="71"/>
                  </a:cubicBezTo>
                  <a:cubicBezTo>
                    <a:pt x="24" y="70"/>
                    <a:pt x="28" y="60"/>
                    <a:pt x="32" y="57"/>
                  </a:cubicBezTo>
                  <a:cubicBezTo>
                    <a:pt x="35" y="54"/>
                    <a:pt x="39" y="53"/>
                    <a:pt x="42" y="53"/>
                  </a:cubicBezTo>
                  <a:cubicBezTo>
                    <a:pt x="46" y="53"/>
                    <a:pt x="49" y="53"/>
                    <a:pt x="49" y="49"/>
                  </a:cubicBezTo>
                  <a:cubicBezTo>
                    <a:pt x="49" y="46"/>
                    <a:pt x="52" y="41"/>
                    <a:pt x="54" y="40"/>
                  </a:cubicBezTo>
                  <a:cubicBezTo>
                    <a:pt x="56" y="40"/>
                    <a:pt x="60" y="42"/>
                    <a:pt x="62" y="41"/>
                  </a:cubicBezTo>
                  <a:cubicBezTo>
                    <a:pt x="63" y="40"/>
                    <a:pt x="52" y="49"/>
                    <a:pt x="57" y="48"/>
                  </a:cubicBezTo>
                  <a:cubicBezTo>
                    <a:pt x="61" y="46"/>
                    <a:pt x="67" y="43"/>
                    <a:pt x="65" y="46"/>
                  </a:cubicBezTo>
                  <a:cubicBezTo>
                    <a:pt x="63" y="50"/>
                    <a:pt x="60" y="55"/>
                    <a:pt x="66" y="52"/>
                  </a:cubicBezTo>
                  <a:cubicBezTo>
                    <a:pt x="72" y="48"/>
                    <a:pt x="72" y="50"/>
                    <a:pt x="71" y="53"/>
                  </a:cubicBezTo>
                  <a:cubicBezTo>
                    <a:pt x="70" y="55"/>
                    <a:pt x="69" y="58"/>
                    <a:pt x="72" y="55"/>
                  </a:cubicBezTo>
                  <a:cubicBezTo>
                    <a:pt x="76" y="52"/>
                    <a:pt x="78" y="52"/>
                    <a:pt x="76" y="56"/>
                  </a:cubicBezTo>
                  <a:cubicBezTo>
                    <a:pt x="74" y="59"/>
                    <a:pt x="73" y="61"/>
                    <a:pt x="76" y="59"/>
                  </a:cubicBezTo>
                  <a:cubicBezTo>
                    <a:pt x="79" y="56"/>
                    <a:pt x="81" y="57"/>
                    <a:pt x="81" y="58"/>
                  </a:cubicBezTo>
                  <a:cubicBezTo>
                    <a:pt x="81" y="60"/>
                    <a:pt x="80" y="63"/>
                    <a:pt x="83" y="61"/>
                  </a:cubicBezTo>
                  <a:cubicBezTo>
                    <a:pt x="87" y="59"/>
                    <a:pt x="87" y="61"/>
                    <a:pt x="87" y="62"/>
                  </a:cubicBezTo>
                  <a:cubicBezTo>
                    <a:pt x="88" y="62"/>
                    <a:pt x="93" y="63"/>
                    <a:pt x="94" y="62"/>
                  </a:cubicBezTo>
                  <a:cubicBezTo>
                    <a:pt x="96" y="61"/>
                    <a:pt x="96" y="57"/>
                    <a:pt x="95" y="56"/>
                  </a:cubicBezTo>
                  <a:cubicBezTo>
                    <a:pt x="94" y="55"/>
                    <a:pt x="95" y="49"/>
                    <a:pt x="98" y="5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3665538" y="2316163"/>
              <a:ext cx="77788" cy="34925"/>
            </a:xfrm>
            <a:custGeom>
              <a:avLst/>
              <a:gdLst>
                <a:gd name="T0" fmla="*/ 1 w 36"/>
                <a:gd name="T1" fmla="*/ 12 h 17"/>
                <a:gd name="T2" fmla="*/ 2 w 36"/>
                <a:gd name="T3" fmla="*/ 16 h 17"/>
                <a:gd name="T4" fmla="*/ 13 w 36"/>
                <a:gd name="T5" fmla="*/ 15 h 17"/>
                <a:gd name="T6" fmla="*/ 6 w 36"/>
                <a:gd name="T7" fmla="*/ 14 h 17"/>
                <a:gd name="T8" fmla="*/ 1 w 36"/>
                <a:gd name="T9" fmla="*/ 12 h 17"/>
                <a:gd name="T10" fmla="*/ 18 w 36"/>
                <a:gd name="T11" fmla="*/ 14 h 17"/>
                <a:gd name="T12" fmla="*/ 25 w 36"/>
                <a:gd name="T13" fmla="*/ 15 h 17"/>
                <a:gd name="T14" fmla="*/ 35 w 36"/>
                <a:gd name="T15" fmla="*/ 11 h 17"/>
                <a:gd name="T16" fmla="*/ 29 w 36"/>
                <a:gd name="T17" fmla="*/ 0 h 17"/>
                <a:gd name="T18" fmla="*/ 29 w 36"/>
                <a:gd name="T19" fmla="*/ 0 h 17"/>
                <a:gd name="T20" fmla="*/ 31 w 36"/>
                <a:gd name="T21" fmla="*/ 3 h 17"/>
                <a:gd name="T22" fmla="*/ 29 w 36"/>
                <a:gd name="T23" fmla="*/ 11 h 17"/>
                <a:gd name="T24" fmla="*/ 18 w 36"/>
                <a:gd name="T25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7">
                  <a:moveTo>
                    <a:pt x="1" y="12"/>
                  </a:moveTo>
                  <a:cubicBezTo>
                    <a:pt x="0" y="14"/>
                    <a:pt x="0" y="15"/>
                    <a:pt x="2" y="16"/>
                  </a:cubicBezTo>
                  <a:cubicBezTo>
                    <a:pt x="4" y="17"/>
                    <a:pt x="9" y="16"/>
                    <a:pt x="13" y="15"/>
                  </a:cubicBezTo>
                  <a:cubicBezTo>
                    <a:pt x="11" y="15"/>
                    <a:pt x="9" y="14"/>
                    <a:pt x="6" y="14"/>
                  </a:cubicBezTo>
                  <a:cubicBezTo>
                    <a:pt x="3" y="13"/>
                    <a:pt x="2" y="13"/>
                    <a:pt x="1" y="12"/>
                  </a:cubicBezTo>
                  <a:close/>
                  <a:moveTo>
                    <a:pt x="18" y="14"/>
                  </a:moveTo>
                  <a:cubicBezTo>
                    <a:pt x="20" y="15"/>
                    <a:pt x="22" y="15"/>
                    <a:pt x="25" y="15"/>
                  </a:cubicBezTo>
                  <a:cubicBezTo>
                    <a:pt x="30" y="15"/>
                    <a:pt x="34" y="12"/>
                    <a:pt x="35" y="11"/>
                  </a:cubicBezTo>
                  <a:cubicBezTo>
                    <a:pt x="36" y="9"/>
                    <a:pt x="35" y="1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2" y="4"/>
                    <a:pt x="31" y="11"/>
                    <a:pt x="29" y="11"/>
                  </a:cubicBezTo>
                  <a:cubicBezTo>
                    <a:pt x="26" y="11"/>
                    <a:pt x="21" y="13"/>
                    <a:pt x="18" y="1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3511550" y="2493963"/>
              <a:ext cx="322263" cy="146050"/>
            </a:xfrm>
            <a:custGeom>
              <a:avLst/>
              <a:gdLst>
                <a:gd name="T0" fmla="*/ 6 w 152"/>
                <a:gd name="T1" fmla="*/ 53 h 69"/>
                <a:gd name="T2" fmla="*/ 16 w 152"/>
                <a:gd name="T3" fmla="*/ 50 h 69"/>
                <a:gd name="T4" fmla="*/ 75 w 152"/>
                <a:gd name="T5" fmla="*/ 10 h 69"/>
                <a:gd name="T6" fmla="*/ 89 w 152"/>
                <a:gd name="T7" fmla="*/ 0 h 69"/>
                <a:gd name="T8" fmla="*/ 152 w 152"/>
                <a:gd name="T9" fmla="*/ 19 h 69"/>
                <a:gd name="T10" fmla="*/ 152 w 152"/>
                <a:gd name="T11" fmla="*/ 23 h 69"/>
                <a:gd name="T12" fmla="*/ 117 w 152"/>
                <a:gd name="T13" fmla="*/ 41 h 69"/>
                <a:gd name="T14" fmla="*/ 49 w 152"/>
                <a:gd name="T15" fmla="*/ 69 h 69"/>
                <a:gd name="T16" fmla="*/ 6 w 152"/>
                <a:gd name="T17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69">
                  <a:moveTo>
                    <a:pt x="6" y="53"/>
                  </a:moveTo>
                  <a:cubicBezTo>
                    <a:pt x="9" y="52"/>
                    <a:pt x="12" y="51"/>
                    <a:pt x="16" y="50"/>
                  </a:cubicBezTo>
                  <a:cubicBezTo>
                    <a:pt x="16" y="50"/>
                    <a:pt x="70" y="14"/>
                    <a:pt x="75" y="10"/>
                  </a:cubicBezTo>
                  <a:cubicBezTo>
                    <a:pt x="80" y="7"/>
                    <a:pt x="89" y="0"/>
                    <a:pt x="89" y="0"/>
                  </a:cubicBezTo>
                  <a:cubicBezTo>
                    <a:pt x="89" y="0"/>
                    <a:pt x="129" y="17"/>
                    <a:pt x="152" y="19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0" y="29"/>
                    <a:pt x="128" y="35"/>
                    <a:pt x="117" y="41"/>
                  </a:cubicBezTo>
                  <a:cubicBezTo>
                    <a:pt x="94" y="50"/>
                    <a:pt x="72" y="59"/>
                    <a:pt x="49" y="69"/>
                  </a:cubicBezTo>
                  <a:cubicBezTo>
                    <a:pt x="49" y="69"/>
                    <a:pt x="0" y="61"/>
                    <a:pt x="6" y="5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5"/>
            <p:cNvSpPr>
              <a:spLocks noEditPoints="1"/>
            </p:cNvSpPr>
            <p:nvPr/>
          </p:nvSpPr>
          <p:spPr bwMode="auto">
            <a:xfrm>
              <a:off x="3509963" y="2493963"/>
              <a:ext cx="323850" cy="146050"/>
            </a:xfrm>
            <a:custGeom>
              <a:avLst/>
              <a:gdLst>
                <a:gd name="T0" fmla="*/ 6 w 153"/>
                <a:gd name="T1" fmla="*/ 52 h 69"/>
                <a:gd name="T2" fmla="*/ 16 w 153"/>
                <a:gd name="T3" fmla="*/ 49 h 69"/>
                <a:gd name="T4" fmla="*/ 76 w 153"/>
                <a:gd name="T5" fmla="*/ 10 h 69"/>
                <a:gd name="T6" fmla="*/ 90 w 153"/>
                <a:gd name="T7" fmla="*/ 0 h 69"/>
                <a:gd name="T8" fmla="*/ 90 w 153"/>
                <a:gd name="T9" fmla="*/ 0 h 69"/>
                <a:gd name="T10" fmla="*/ 91 w 153"/>
                <a:gd name="T11" fmla="*/ 0 h 69"/>
                <a:gd name="T12" fmla="*/ 153 w 153"/>
                <a:gd name="T13" fmla="*/ 18 h 69"/>
                <a:gd name="T14" fmla="*/ 153 w 153"/>
                <a:gd name="T15" fmla="*/ 18 h 69"/>
                <a:gd name="T16" fmla="*/ 153 w 153"/>
                <a:gd name="T17" fmla="*/ 19 h 69"/>
                <a:gd name="T18" fmla="*/ 153 w 153"/>
                <a:gd name="T19" fmla="*/ 23 h 69"/>
                <a:gd name="T20" fmla="*/ 153 w 153"/>
                <a:gd name="T21" fmla="*/ 23 h 69"/>
                <a:gd name="T22" fmla="*/ 153 w 153"/>
                <a:gd name="T23" fmla="*/ 24 h 69"/>
                <a:gd name="T24" fmla="*/ 118 w 153"/>
                <a:gd name="T25" fmla="*/ 41 h 69"/>
                <a:gd name="T26" fmla="*/ 118 w 153"/>
                <a:gd name="T27" fmla="*/ 41 h 69"/>
                <a:gd name="T28" fmla="*/ 50 w 153"/>
                <a:gd name="T29" fmla="*/ 69 h 69"/>
                <a:gd name="T30" fmla="*/ 50 w 153"/>
                <a:gd name="T31" fmla="*/ 69 h 69"/>
                <a:gd name="T32" fmla="*/ 50 w 153"/>
                <a:gd name="T33" fmla="*/ 69 h 69"/>
                <a:gd name="T34" fmla="*/ 6 w 153"/>
                <a:gd name="T35" fmla="*/ 53 h 69"/>
                <a:gd name="T36" fmla="*/ 6 w 153"/>
                <a:gd name="T37" fmla="*/ 52 h 69"/>
                <a:gd name="T38" fmla="*/ 6 w 153"/>
                <a:gd name="T39" fmla="*/ 52 h 69"/>
                <a:gd name="T40" fmla="*/ 17 w 153"/>
                <a:gd name="T41" fmla="*/ 50 h 69"/>
                <a:gd name="T42" fmla="*/ 7 w 153"/>
                <a:gd name="T43" fmla="*/ 53 h 69"/>
                <a:gd name="T44" fmla="*/ 50 w 153"/>
                <a:gd name="T45" fmla="*/ 68 h 69"/>
                <a:gd name="T46" fmla="*/ 118 w 153"/>
                <a:gd name="T47" fmla="*/ 41 h 69"/>
                <a:gd name="T48" fmla="*/ 152 w 153"/>
                <a:gd name="T49" fmla="*/ 23 h 69"/>
                <a:gd name="T50" fmla="*/ 152 w 153"/>
                <a:gd name="T51" fmla="*/ 19 h 69"/>
                <a:gd name="T52" fmla="*/ 91 w 153"/>
                <a:gd name="T53" fmla="*/ 1 h 69"/>
                <a:gd name="T54" fmla="*/ 76 w 153"/>
                <a:gd name="T55" fmla="*/ 11 h 69"/>
                <a:gd name="T56" fmla="*/ 17 w 153"/>
                <a:gd name="T57" fmla="*/ 50 h 69"/>
                <a:gd name="T58" fmla="*/ 17 w 153"/>
                <a:gd name="T59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3" h="69">
                  <a:moveTo>
                    <a:pt x="6" y="52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18" y="48"/>
                    <a:pt x="71" y="14"/>
                    <a:pt x="76" y="10"/>
                  </a:cubicBezTo>
                  <a:cubicBezTo>
                    <a:pt x="80" y="7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130" y="16"/>
                    <a:pt x="153" y="18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9"/>
                    <a:pt x="0" y="61"/>
                    <a:pt x="6" y="53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lose/>
                  <a:moveTo>
                    <a:pt x="17" y="50"/>
                  </a:moveTo>
                  <a:cubicBezTo>
                    <a:pt x="7" y="53"/>
                    <a:pt x="7" y="53"/>
                    <a:pt x="7" y="53"/>
                  </a:cubicBezTo>
                  <a:cubicBezTo>
                    <a:pt x="2" y="60"/>
                    <a:pt x="48" y="68"/>
                    <a:pt x="50" y="68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31" y="17"/>
                    <a:pt x="93" y="2"/>
                    <a:pt x="91" y="1"/>
                  </a:cubicBezTo>
                  <a:cubicBezTo>
                    <a:pt x="89" y="1"/>
                    <a:pt x="80" y="7"/>
                    <a:pt x="76" y="11"/>
                  </a:cubicBezTo>
                  <a:cubicBezTo>
                    <a:pt x="71" y="14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530600" y="2514600"/>
              <a:ext cx="303213" cy="95250"/>
            </a:xfrm>
            <a:custGeom>
              <a:avLst/>
              <a:gdLst>
                <a:gd name="T0" fmla="*/ 0 w 191"/>
                <a:gd name="T1" fmla="*/ 59 h 60"/>
                <a:gd name="T2" fmla="*/ 110 w 191"/>
                <a:gd name="T3" fmla="*/ 0 h 60"/>
                <a:gd name="T4" fmla="*/ 191 w 191"/>
                <a:gd name="T5" fmla="*/ 12 h 60"/>
                <a:gd name="T6" fmla="*/ 191 w 191"/>
                <a:gd name="T7" fmla="*/ 17 h 60"/>
                <a:gd name="T8" fmla="*/ 111 w 191"/>
                <a:gd name="T9" fmla="*/ 7 h 60"/>
                <a:gd name="T10" fmla="*/ 8 w 191"/>
                <a:gd name="T11" fmla="*/ 60 h 60"/>
                <a:gd name="T12" fmla="*/ 0 w 191"/>
                <a:gd name="T13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60">
                  <a:moveTo>
                    <a:pt x="0" y="59"/>
                  </a:moveTo>
                  <a:lnTo>
                    <a:pt x="110" y="0"/>
                  </a:lnTo>
                  <a:lnTo>
                    <a:pt x="191" y="12"/>
                  </a:lnTo>
                  <a:lnTo>
                    <a:pt x="191" y="17"/>
                  </a:lnTo>
                  <a:lnTo>
                    <a:pt x="111" y="7"/>
                  </a:lnTo>
                  <a:lnTo>
                    <a:pt x="8" y="6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3530600" y="2513013"/>
              <a:ext cx="303213" cy="96838"/>
            </a:xfrm>
            <a:custGeom>
              <a:avLst/>
              <a:gdLst>
                <a:gd name="T0" fmla="*/ 0 w 191"/>
                <a:gd name="T1" fmla="*/ 60 h 61"/>
                <a:gd name="T2" fmla="*/ 110 w 191"/>
                <a:gd name="T3" fmla="*/ 0 h 61"/>
                <a:gd name="T4" fmla="*/ 110 w 191"/>
                <a:gd name="T5" fmla="*/ 0 h 61"/>
                <a:gd name="T6" fmla="*/ 110 w 191"/>
                <a:gd name="T7" fmla="*/ 0 h 61"/>
                <a:gd name="T8" fmla="*/ 191 w 191"/>
                <a:gd name="T9" fmla="*/ 12 h 61"/>
                <a:gd name="T10" fmla="*/ 191 w 191"/>
                <a:gd name="T11" fmla="*/ 12 h 61"/>
                <a:gd name="T12" fmla="*/ 191 w 191"/>
                <a:gd name="T13" fmla="*/ 13 h 61"/>
                <a:gd name="T14" fmla="*/ 191 w 191"/>
                <a:gd name="T15" fmla="*/ 18 h 61"/>
                <a:gd name="T16" fmla="*/ 111 w 191"/>
                <a:gd name="T17" fmla="*/ 9 h 61"/>
                <a:gd name="T18" fmla="*/ 8 w 191"/>
                <a:gd name="T19" fmla="*/ 61 h 61"/>
                <a:gd name="T20" fmla="*/ 8 w 191"/>
                <a:gd name="T21" fmla="*/ 61 h 61"/>
                <a:gd name="T22" fmla="*/ 8 w 191"/>
                <a:gd name="T23" fmla="*/ 61 h 61"/>
                <a:gd name="T24" fmla="*/ 0 w 191"/>
                <a:gd name="T25" fmla="*/ 60 h 61"/>
                <a:gd name="T26" fmla="*/ 0 w 191"/>
                <a:gd name="T27" fmla="*/ 60 h 61"/>
                <a:gd name="T28" fmla="*/ 0 w 191"/>
                <a:gd name="T29" fmla="*/ 60 h 61"/>
                <a:gd name="T30" fmla="*/ 110 w 191"/>
                <a:gd name="T31" fmla="*/ 1 h 61"/>
                <a:gd name="T32" fmla="*/ 1 w 191"/>
                <a:gd name="T33" fmla="*/ 60 h 61"/>
                <a:gd name="T34" fmla="*/ 8 w 191"/>
                <a:gd name="T35" fmla="*/ 61 h 61"/>
                <a:gd name="T36" fmla="*/ 111 w 191"/>
                <a:gd name="T37" fmla="*/ 8 h 61"/>
                <a:gd name="T38" fmla="*/ 111 w 191"/>
                <a:gd name="T39" fmla="*/ 8 h 61"/>
                <a:gd name="T40" fmla="*/ 111 w 191"/>
                <a:gd name="T41" fmla="*/ 8 h 61"/>
                <a:gd name="T42" fmla="*/ 190 w 191"/>
                <a:gd name="T43" fmla="*/ 18 h 61"/>
                <a:gd name="T44" fmla="*/ 190 w 191"/>
                <a:gd name="T45" fmla="*/ 13 h 61"/>
                <a:gd name="T46" fmla="*/ 110 w 191"/>
                <a:gd name="T47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1" h="61">
                  <a:moveTo>
                    <a:pt x="0" y="60"/>
                  </a:move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91" y="12"/>
                  </a:lnTo>
                  <a:lnTo>
                    <a:pt x="191" y="12"/>
                  </a:lnTo>
                  <a:lnTo>
                    <a:pt x="191" y="13"/>
                  </a:lnTo>
                  <a:lnTo>
                    <a:pt x="191" y="18"/>
                  </a:lnTo>
                  <a:lnTo>
                    <a:pt x="111" y="9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close/>
                  <a:moveTo>
                    <a:pt x="110" y="1"/>
                  </a:moveTo>
                  <a:lnTo>
                    <a:pt x="1" y="60"/>
                  </a:lnTo>
                  <a:lnTo>
                    <a:pt x="8" y="6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90" y="18"/>
                  </a:lnTo>
                  <a:lnTo>
                    <a:pt x="190" y="13"/>
                  </a:lnTo>
                  <a:lnTo>
                    <a:pt x="110" y="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535363" y="2525713"/>
              <a:ext cx="298450" cy="114300"/>
            </a:xfrm>
            <a:custGeom>
              <a:avLst/>
              <a:gdLst>
                <a:gd name="T0" fmla="*/ 141 w 141"/>
                <a:gd name="T1" fmla="*/ 8 h 54"/>
                <a:gd name="T2" fmla="*/ 106 w 141"/>
                <a:gd name="T3" fmla="*/ 26 h 54"/>
                <a:gd name="T4" fmla="*/ 38 w 141"/>
                <a:gd name="T5" fmla="*/ 54 h 54"/>
                <a:gd name="T6" fmla="*/ 2 w 141"/>
                <a:gd name="T7" fmla="*/ 45 h 54"/>
                <a:gd name="T8" fmla="*/ 1 w 141"/>
                <a:gd name="T9" fmla="*/ 42 h 54"/>
                <a:gd name="T10" fmla="*/ 4 w 141"/>
                <a:gd name="T11" fmla="*/ 40 h 54"/>
                <a:gd name="T12" fmla="*/ 81 w 141"/>
                <a:gd name="T13" fmla="*/ 0 h 54"/>
                <a:gd name="T14" fmla="*/ 141 w 141"/>
                <a:gd name="T15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54">
                  <a:moveTo>
                    <a:pt x="141" y="8"/>
                  </a:moveTo>
                  <a:cubicBezTo>
                    <a:pt x="129" y="14"/>
                    <a:pt x="117" y="20"/>
                    <a:pt x="106" y="26"/>
                  </a:cubicBezTo>
                  <a:cubicBezTo>
                    <a:pt x="83" y="35"/>
                    <a:pt x="61" y="44"/>
                    <a:pt x="38" y="54"/>
                  </a:cubicBezTo>
                  <a:cubicBezTo>
                    <a:pt x="38" y="54"/>
                    <a:pt x="15" y="50"/>
                    <a:pt x="2" y="45"/>
                  </a:cubicBezTo>
                  <a:cubicBezTo>
                    <a:pt x="1" y="44"/>
                    <a:pt x="0" y="43"/>
                    <a:pt x="1" y="4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141" y="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"/>
            <p:cNvSpPr>
              <a:spLocks noEditPoints="1"/>
            </p:cNvSpPr>
            <p:nvPr/>
          </p:nvSpPr>
          <p:spPr bwMode="auto">
            <a:xfrm>
              <a:off x="3535363" y="2525713"/>
              <a:ext cx="298450" cy="114300"/>
            </a:xfrm>
            <a:custGeom>
              <a:avLst/>
              <a:gdLst>
                <a:gd name="T0" fmla="*/ 141 w 141"/>
                <a:gd name="T1" fmla="*/ 9 h 54"/>
                <a:gd name="T2" fmla="*/ 106 w 141"/>
                <a:gd name="T3" fmla="*/ 26 h 54"/>
                <a:gd name="T4" fmla="*/ 106 w 141"/>
                <a:gd name="T5" fmla="*/ 26 h 54"/>
                <a:gd name="T6" fmla="*/ 38 w 141"/>
                <a:gd name="T7" fmla="*/ 54 h 54"/>
                <a:gd name="T8" fmla="*/ 38 w 141"/>
                <a:gd name="T9" fmla="*/ 54 h 54"/>
                <a:gd name="T10" fmla="*/ 38 w 141"/>
                <a:gd name="T11" fmla="*/ 54 h 54"/>
                <a:gd name="T12" fmla="*/ 2 w 141"/>
                <a:gd name="T13" fmla="*/ 45 h 54"/>
                <a:gd name="T14" fmla="*/ 2 w 141"/>
                <a:gd name="T15" fmla="*/ 45 h 54"/>
                <a:gd name="T16" fmla="*/ 2 w 141"/>
                <a:gd name="T17" fmla="*/ 45 h 54"/>
                <a:gd name="T18" fmla="*/ 0 w 141"/>
                <a:gd name="T19" fmla="*/ 43 h 54"/>
                <a:gd name="T20" fmla="*/ 0 w 141"/>
                <a:gd name="T21" fmla="*/ 43 h 54"/>
                <a:gd name="T22" fmla="*/ 1 w 141"/>
                <a:gd name="T23" fmla="*/ 42 h 54"/>
                <a:gd name="T24" fmla="*/ 1 w 141"/>
                <a:gd name="T25" fmla="*/ 42 h 54"/>
                <a:gd name="T26" fmla="*/ 3 w 141"/>
                <a:gd name="T27" fmla="*/ 40 h 54"/>
                <a:gd name="T28" fmla="*/ 3 w 141"/>
                <a:gd name="T29" fmla="*/ 40 h 54"/>
                <a:gd name="T30" fmla="*/ 4 w 141"/>
                <a:gd name="T31" fmla="*/ 40 h 54"/>
                <a:gd name="T32" fmla="*/ 81 w 141"/>
                <a:gd name="T33" fmla="*/ 0 h 54"/>
                <a:gd name="T34" fmla="*/ 81 w 141"/>
                <a:gd name="T35" fmla="*/ 0 h 54"/>
                <a:gd name="T36" fmla="*/ 81 w 141"/>
                <a:gd name="T37" fmla="*/ 0 h 54"/>
                <a:gd name="T38" fmla="*/ 141 w 141"/>
                <a:gd name="T39" fmla="*/ 8 h 54"/>
                <a:gd name="T40" fmla="*/ 141 w 141"/>
                <a:gd name="T41" fmla="*/ 9 h 54"/>
                <a:gd name="T42" fmla="*/ 106 w 141"/>
                <a:gd name="T43" fmla="*/ 26 h 54"/>
                <a:gd name="T44" fmla="*/ 140 w 141"/>
                <a:gd name="T45" fmla="*/ 8 h 54"/>
                <a:gd name="T46" fmla="*/ 81 w 141"/>
                <a:gd name="T47" fmla="*/ 1 h 54"/>
                <a:gd name="T48" fmla="*/ 4 w 141"/>
                <a:gd name="T49" fmla="*/ 40 h 54"/>
                <a:gd name="T50" fmla="*/ 1 w 141"/>
                <a:gd name="T51" fmla="*/ 43 h 54"/>
                <a:gd name="T52" fmla="*/ 1 w 141"/>
                <a:gd name="T53" fmla="*/ 43 h 54"/>
                <a:gd name="T54" fmla="*/ 1 w 141"/>
                <a:gd name="T55" fmla="*/ 43 h 54"/>
                <a:gd name="T56" fmla="*/ 1 w 141"/>
                <a:gd name="T57" fmla="*/ 43 h 54"/>
                <a:gd name="T58" fmla="*/ 1 w 141"/>
                <a:gd name="T59" fmla="*/ 43 h 54"/>
                <a:gd name="T60" fmla="*/ 1 w 141"/>
                <a:gd name="T61" fmla="*/ 43 h 54"/>
                <a:gd name="T62" fmla="*/ 2 w 141"/>
                <a:gd name="T63" fmla="*/ 45 h 54"/>
                <a:gd name="T64" fmla="*/ 38 w 141"/>
                <a:gd name="T65" fmla="*/ 53 h 54"/>
                <a:gd name="T66" fmla="*/ 106 w 141"/>
                <a:gd name="T67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" h="54">
                  <a:moveTo>
                    <a:pt x="141" y="9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15" y="50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4"/>
                    <a:pt x="1" y="44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9"/>
                    <a:pt x="141" y="9"/>
                    <a:pt x="141" y="9"/>
                  </a:cubicBezTo>
                  <a:close/>
                  <a:moveTo>
                    <a:pt x="106" y="26"/>
                  </a:moveTo>
                  <a:cubicBezTo>
                    <a:pt x="140" y="8"/>
                    <a:pt x="140" y="8"/>
                    <a:pt x="140" y="8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4"/>
                    <a:pt x="2" y="45"/>
                  </a:cubicBezTo>
                  <a:cubicBezTo>
                    <a:pt x="14" y="49"/>
                    <a:pt x="36" y="53"/>
                    <a:pt x="38" y="53"/>
                  </a:cubicBezTo>
                  <a:lnTo>
                    <a:pt x="106" y="2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411538" y="2597150"/>
              <a:ext cx="190500" cy="106363"/>
            </a:xfrm>
            <a:custGeom>
              <a:avLst/>
              <a:gdLst>
                <a:gd name="T0" fmla="*/ 12 w 90"/>
                <a:gd name="T1" fmla="*/ 5 h 50"/>
                <a:gd name="T2" fmla="*/ 5 w 90"/>
                <a:gd name="T3" fmla="*/ 25 h 50"/>
                <a:gd name="T4" fmla="*/ 2 w 90"/>
                <a:gd name="T5" fmla="*/ 39 h 50"/>
                <a:gd name="T6" fmla="*/ 9 w 90"/>
                <a:gd name="T7" fmla="*/ 41 h 50"/>
                <a:gd name="T8" fmla="*/ 19 w 90"/>
                <a:gd name="T9" fmla="*/ 44 h 50"/>
                <a:gd name="T10" fmla="*/ 39 w 90"/>
                <a:gd name="T11" fmla="*/ 50 h 50"/>
                <a:gd name="T12" fmla="*/ 53 w 90"/>
                <a:gd name="T13" fmla="*/ 45 h 50"/>
                <a:gd name="T14" fmla="*/ 54 w 90"/>
                <a:gd name="T15" fmla="*/ 40 h 50"/>
                <a:gd name="T16" fmla="*/ 62 w 90"/>
                <a:gd name="T17" fmla="*/ 35 h 50"/>
                <a:gd name="T18" fmla="*/ 60 w 90"/>
                <a:gd name="T19" fmla="*/ 29 h 50"/>
                <a:gd name="T20" fmla="*/ 66 w 90"/>
                <a:gd name="T21" fmla="*/ 24 h 50"/>
                <a:gd name="T22" fmla="*/ 65 w 90"/>
                <a:gd name="T23" fmla="*/ 17 h 50"/>
                <a:gd name="T24" fmla="*/ 81 w 90"/>
                <a:gd name="T25" fmla="*/ 14 h 50"/>
                <a:gd name="T26" fmla="*/ 89 w 90"/>
                <a:gd name="T27" fmla="*/ 9 h 50"/>
                <a:gd name="T28" fmla="*/ 83 w 90"/>
                <a:gd name="T29" fmla="*/ 6 h 50"/>
                <a:gd name="T30" fmla="*/ 78 w 90"/>
                <a:gd name="T31" fmla="*/ 6 h 50"/>
                <a:gd name="T32" fmla="*/ 62 w 90"/>
                <a:gd name="T33" fmla="*/ 6 h 50"/>
                <a:gd name="T34" fmla="*/ 56 w 90"/>
                <a:gd name="T35" fmla="*/ 5 h 50"/>
                <a:gd name="T36" fmla="*/ 63 w 90"/>
                <a:gd name="T37" fmla="*/ 1 h 50"/>
                <a:gd name="T38" fmla="*/ 43 w 90"/>
                <a:gd name="T39" fmla="*/ 1 h 50"/>
                <a:gd name="T40" fmla="*/ 27 w 90"/>
                <a:gd name="T41" fmla="*/ 1 h 50"/>
                <a:gd name="T42" fmla="*/ 12 w 90"/>
                <a:gd name="T43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0">
                  <a:moveTo>
                    <a:pt x="12" y="5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0" y="36"/>
                    <a:pt x="2" y="39"/>
                  </a:cubicBezTo>
                  <a:cubicBezTo>
                    <a:pt x="4" y="41"/>
                    <a:pt x="9" y="41"/>
                    <a:pt x="9" y="41"/>
                  </a:cubicBezTo>
                  <a:cubicBezTo>
                    <a:pt x="9" y="41"/>
                    <a:pt x="16" y="43"/>
                    <a:pt x="19" y="44"/>
                  </a:cubicBezTo>
                  <a:cubicBezTo>
                    <a:pt x="21" y="46"/>
                    <a:pt x="35" y="50"/>
                    <a:pt x="39" y="50"/>
                  </a:cubicBezTo>
                  <a:cubicBezTo>
                    <a:pt x="43" y="49"/>
                    <a:pt x="52" y="47"/>
                    <a:pt x="53" y="45"/>
                  </a:cubicBezTo>
                  <a:cubicBezTo>
                    <a:pt x="54" y="44"/>
                    <a:pt x="54" y="40"/>
                    <a:pt x="54" y="40"/>
                  </a:cubicBezTo>
                  <a:cubicBezTo>
                    <a:pt x="54" y="40"/>
                    <a:pt x="61" y="38"/>
                    <a:pt x="62" y="35"/>
                  </a:cubicBezTo>
                  <a:cubicBezTo>
                    <a:pt x="63" y="32"/>
                    <a:pt x="60" y="29"/>
                    <a:pt x="60" y="29"/>
                  </a:cubicBezTo>
                  <a:cubicBezTo>
                    <a:pt x="60" y="29"/>
                    <a:pt x="66" y="28"/>
                    <a:pt x="66" y="24"/>
                  </a:cubicBezTo>
                  <a:cubicBezTo>
                    <a:pt x="66" y="21"/>
                    <a:pt x="65" y="17"/>
                    <a:pt x="65" y="17"/>
                  </a:cubicBezTo>
                  <a:cubicBezTo>
                    <a:pt x="65" y="17"/>
                    <a:pt x="77" y="15"/>
                    <a:pt x="81" y="14"/>
                  </a:cubicBezTo>
                  <a:cubicBezTo>
                    <a:pt x="86" y="13"/>
                    <a:pt x="90" y="13"/>
                    <a:pt x="89" y="9"/>
                  </a:cubicBezTo>
                  <a:cubicBezTo>
                    <a:pt x="88" y="6"/>
                    <a:pt x="87" y="5"/>
                    <a:pt x="83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47" y="1"/>
                    <a:pt x="43" y="1"/>
                  </a:cubicBezTo>
                  <a:cubicBezTo>
                    <a:pt x="38" y="0"/>
                    <a:pt x="33" y="0"/>
                    <a:pt x="27" y="1"/>
                  </a:cubicBezTo>
                  <a:cubicBezTo>
                    <a:pt x="22" y="3"/>
                    <a:pt x="19" y="2"/>
                    <a:pt x="12" y="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1219956" y="3674643"/>
            <a:ext cx="16241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Bridge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219956" y="4210973"/>
            <a:ext cx="22239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Pedestrian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98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  <p:bldP spid="53" grpId="0"/>
      <p:bldP spid="5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950"/>
            <a:ext cx="6290609" cy="22008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260558"/>
            <a:ext cx="6290609" cy="35974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082" y="953949"/>
            <a:ext cx="5570371" cy="58672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155" y="5221702"/>
            <a:ext cx="3370750" cy="320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2254651" y="4422876"/>
            <a:ext cx="1711028" cy="5654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15197" y="6087979"/>
            <a:ext cx="5179497" cy="4727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9815994" y="4682060"/>
            <a:ext cx="2445964" cy="1311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7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6178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DESIGN OF THE BRIDGE 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EXIT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5828" y="1031694"/>
            <a:ext cx="9834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Design of Auxiliary Lane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38322" y="1690896"/>
                <a:ext cx="100315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2400" dirty="0" smtClean="0"/>
                  <a:t>The minimum required length of the Accelerating lane =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×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39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322" y="1690896"/>
                <a:ext cx="10031520" cy="461665"/>
              </a:xfrm>
              <a:prstGeom prst="rect">
                <a:avLst/>
              </a:prstGeom>
              <a:blipFill>
                <a:blip r:embed="rId2"/>
                <a:stretch>
                  <a:fillRect l="-851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479" y="2350098"/>
            <a:ext cx="8434711" cy="379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56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7361" y="274320"/>
            <a:ext cx="8464730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RE-CHANNELIZATION OF OTHMAN INTERSECTION</a:t>
            </a:r>
          </a:p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8130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39599" y="496117"/>
            <a:ext cx="2252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The Existing Layout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6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25836" y="41774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The Proposed Layout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02583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81191" y="1377387"/>
            <a:ext cx="2737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/>
              <a:t> </a:t>
            </a:r>
            <a:r>
              <a:rPr lang="en-GB" sz="2400" dirty="0" smtClean="0"/>
              <a:t>More control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Adequate lane width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400" dirty="0" smtClean="0"/>
              <a:t>Green area</a:t>
            </a:r>
          </a:p>
        </p:txBody>
      </p:sp>
    </p:spTree>
    <p:extLst>
      <p:ext uri="{BB962C8B-B14F-4D97-AF65-F5344CB8AC3E}">
        <p14:creationId xmlns:p14="http://schemas.microsoft.com/office/powerpoint/2010/main" val="35887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84610" y="247923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The Proposed Layout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84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0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2322" y="2109652"/>
            <a:ext cx="8730843" cy="2031274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CHAPTER SEVEN</a:t>
            </a:r>
            <a:b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Quantity and Cost Estimation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318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/>
          </p:nvPr>
        </p:nvGraphicFramePr>
        <p:xfrm>
          <a:off x="1471250" y="0"/>
          <a:ext cx="9788933" cy="6648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57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Barrier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A structural wall element that </a:t>
            </a:r>
            <a:r>
              <a:rPr lang="en-US" sz="2000" dirty="0" smtClean="0"/>
              <a:t>is used </a:t>
            </a:r>
            <a:r>
              <a:rPr lang="en-US" sz="2000" dirty="0"/>
              <a:t>to contain </a:t>
            </a:r>
            <a:r>
              <a:rPr lang="en-US" sz="2000" dirty="0" smtClean="0"/>
              <a:t>aberrant vehicles</a:t>
            </a:r>
            <a:r>
              <a:rPr lang="en-US" sz="2000" dirty="0"/>
              <a:t>. They can be used on the bridge (parapet), or </a:t>
            </a:r>
            <a:r>
              <a:rPr lang="en-US" sz="2000" dirty="0" smtClean="0"/>
              <a:t>on the </a:t>
            </a:r>
            <a:r>
              <a:rPr lang="en-US" sz="2000" dirty="0"/>
              <a:t>approach roadway.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3" y="1166108"/>
            <a:ext cx="6240462" cy="4144784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71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149531"/>
            <a:ext cx="3549121" cy="59436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1743892"/>
            <a:ext cx="3549121" cy="3494313"/>
          </a:xfrm>
        </p:spPr>
        <p:txBody>
          <a:bodyPr/>
          <a:lstStyle/>
          <a:p>
            <a:r>
              <a:rPr lang="en-US" sz="2000" dirty="0"/>
              <a:t>The structural portion of </a:t>
            </a:r>
            <a:r>
              <a:rPr lang="en-US" sz="2000" dirty="0" smtClean="0"/>
              <a:t>a bridge </a:t>
            </a:r>
            <a:r>
              <a:rPr lang="en-US" sz="2000" dirty="0"/>
              <a:t>that is directly </a:t>
            </a:r>
            <a:r>
              <a:rPr lang="en-US" sz="2000" dirty="0" smtClean="0"/>
              <a:t>beneath the </a:t>
            </a:r>
            <a:r>
              <a:rPr lang="en-US" sz="2000" dirty="0"/>
              <a:t>wheels of passing vehicles.</a:t>
            </a:r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393" y="1149531"/>
            <a:ext cx="6452972" cy="429768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198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Showeet theme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howeet theme (white bkgd)">
  <a:themeElements>
    <a:clrScheme name="Showeet theme">
      <a:dk1>
        <a:sysClr val="windowText" lastClr="000000"/>
      </a:dk1>
      <a:lt1>
        <a:sysClr val="window" lastClr="FFFFFF"/>
      </a:lt1>
      <a:dk2>
        <a:srgbClr val="1D2631"/>
      </a:dk2>
      <a:lt2>
        <a:srgbClr val="EEECE1"/>
      </a:lt2>
      <a:accent1>
        <a:srgbClr val="3F4855"/>
      </a:accent1>
      <a:accent2>
        <a:srgbClr val="F1A138"/>
      </a:accent2>
      <a:accent3>
        <a:srgbClr val="CBDB23"/>
      </a:accent3>
      <a:accent4>
        <a:srgbClr val="590B4E"/>
      </a:accent4>
      <a:accent5>
        <a:srgbClr val="2CA3FC"/>
      </a:accent5>
      <a:accent6>
        <a:srgbClr val="9EB31C"/>
      </a:accent6>
      <a:hlink>
        <a:srgbClr val="B8CCE4"/>
      </a:hlink>
      <a:folHlink>
        <a:srgbClr val="B8CCE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2867</TotalTime>
  <Words>1592</Words>
  <Application>Microsoft Office PowerPoint</Application>
  <PresentationFormat>Widescreen</PresentationFormat>
  <Paragraphs>385</Paragraphs>
  <Slides>115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115</vt:i4>
      </vt:variant>
    </vt:vector>
  </HeadingPairs>
  <TitlesOfParts>
    <vt:vector size="137" baseType="lpstr">
      <vt:lpstr>Abhaya Libre</vt:lpstr>
      <vt:lpstr>Abhaya Libre SemiBold</vt:lpstr>
      <vt:lpstr>Agency FB</vt:lpstr>
      <vt:lpstr>Algerian</vt:lpstr>
      <vt:lpstr>Arial</vt:lpstr>
      <vt:lpstr>Arial Black</vt:lpstr>
      <vt:lpstr>Calibri</vt:lpstr>
      <vt:lpstr>Cambria Math</vt:lpstr>
      <vt:lpstr>Corbel</vt:lpstr>
      <vt:lpstr>GeosansLight</vt:lpstr>
      <vt:lpstr>Gill Sans</vt:lpstr>
      <vt:lpstr>Lato Light</vt:lpstr>
      <vt:lpstr>Nunito Bold</vt:lpstr>
      <vt:lpstr>Open Sans</vt:lpstr>
      <vt:lpstr>Roboto Black</vt:lpstr>
      <vt:lpstr>Symbol</vt:lpstr>
      <vt:lpstr>Times New Roman</vt:lpstr>
      <vt:lpstr>Verdana</vt:lpstr>
      <vt:lpstr>Wingdings</vt:lpstr>
      <vt:lpstr>Parallax</vt:lpstr>
      <vt:lpstr>Showeet theme</vt:lpstr>
      <vt:lpstr>Showeet theme (white bkgd)</vt:lpstr>
      <vt:lpstr>Evaluating the existing traffic condition and developing a traffic management plan for the eastern region of Nablus city – Design Al-Hurriah bridge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Research questions</vt:lpstr>
      <vt:lpstr>Objective</vt:lpstr>
      <vt:lpstr>PowerPoint Presentation</vt:lpstr>
      <vt:lpstr>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Scenarios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This chapter is containing of 4 parts:</vt:lpstr>
      <vt:lpstr>The design was accomplished according to the American Association of State Highway and Transportation Officials (AASHTO 2011)</vt:lpstr>
      <vt:lpstr>SOFTWARE USED IN THE DESIGN PROCESS:</vt:lpstr>
      <vt:lpstr>GENERAL DESIGN CONSIDERATION</vt:lpstr>
      <vt:lpstr>The following video represents an overview for the proposed scenario in this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CHAPTER SEVEN Quantity and Cost Estimation</vt:lpstr>
      <vt:lpstr>PowerPoint Presentation</vt:lpstr>
      <vt:lpstr>Barrier</vt:lpstr>
      <vt:lpstr>Deck</vt:lpstr>
      <vt:lpstr>Girder Floor-Beams</vt:lpstr>
      <vt:lpstr>Curb</vt:lpstr>
      <vt:lpstr>Pile Cap Footing</vt:lpstr>
      <vt:lpstr>Pier Columns</vt:lpstr>
      <vt:lpstr>Abutment</vt:lpstr>
      <vt:lpstr>Quantities</vt:lpstr>
      <vt:lpstr>Cost Estimation</vt:lpstr>
      <vt:lpstr>Unit Cost According to FDOT</vt:lpstr>
      <vt:lpstr>PowerPoint Presentation</vt:lpstr>
      <vt:lpstr>PowerPoint Presentation</vt:lpstr>
      <vt:lpstr>Final Conceptual cost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152</cp:revision>
  <dcterms:created xsi:type="dcterms:W3CDTF">2019-05-15T14:54:31Z</dcterms:created>
  <dcterms:modified xsi:type="dcterms:W3CDTF">2019-12-26T16:17:03Z</dcterms:modified>
</cp:coreProperties>
</file>