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Century Gothic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CenturyGothic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CenturyGothic-italic.fntdata"/><Relationship Id="rId6" Type="http://schemas.openxmlformats.org/officeDocument/2006/relationships/slide" Target="slides/slide2.xml"/><Relationship Id="rId18" Type="http://schemas.openxmlformats.org/officeDocument/2006/relationships/font" Target="fonts/CenturyGothi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Google Shape;24;p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5400000">
              <a:off x="3787244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32" name="Google Shape;32;p2"/>
            <p:cNvSpPr/>
            <p:nvPr/>
          </p:nvSpPr>
          <p:spPr>
            <a:xfrm rot="-5677511">
              <a:off x="4698352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34" name="Google Shape;34;p2"/>
          <p:cNvSpPr txBox="1"/>
          <p:nvPr>
            <p:ph type="title"/>
          </p:nvPr>
        </p:nvSpPr>
        <p:spPr>
          <a:xfrm>
            <a:off x="1154954" y="2677645"/>
            <a:ext cx="4351025" cy="22838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"/>
          <p:cNvSpPr txBox="1"/>
          <p:nvPr>
            <p:ph idx="1" type="body"/>
          </p:nvPr>
        </p:nvSpPr>
        <p:spPr>
          <a:xfrm>
            <a:off x="6895559" y="2677644"/>
            <a:ext cx="3757545" cy="22838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2" name="Google Shape;122;p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1"/>
            <p:cNvSpPr/>
            <p:nvPr/>
          </p:nvSpPr>
          <p:spPr>
            <a:xfrm rot="10371525">
              <a:off x="263767" y="443825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1"/>
            <p:cNvSpPr/>
            <p:nvPr/>
          </p:nvSpPr>
          <p:spPr>
            <a:xfrm rot="10800000">
              <a:off x="459506" y="321130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30" name="Google Shape;130;p1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31" name="Google Shape;131;p11"/>
          <p:cNvSpPr txBox="1"/>
          <p:nvPr>
            <p:ph type="title"/>
          </p:nvPr>
        </p:nvSpPr>
        <p:spPr>
          <a:xfrm>
            <a:off x="1154954" y="4969927"/>
            <a:ext cx="8825659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1"/>
          <p:cNvSpPr/>
          <p:nvPr>
            <p:ph idx="2" type="pic"/>
          </p:nvPr>
        </p:nvSpPr>
        <p:spPr>
          <a:xfrm>
            <a:off x="1154954" y="685800"/>
            <a:ext cx="8825659" cy="3429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33" name="Google Shape;133;p11"/>
          <p:cNvSpPr txBox="1"/>
          <p:nvPr>
            <p:ph idx="1" type="body"/>
          </p:nvPr>
        </p:nvSpPr>
        <p:spPr>
          <a:xfrm>
            <a:off x="1154954" y="5536665"/>
            <a:ext cx="8825658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34" name="Google Shape;134;p11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1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 showMasterSp="0">
  <p:cSld name="Title and Caption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0" name="Google Shape;140;p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2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2"/>
            <p:cNvSpPr/>
            <p:nvPr/>
          </p:nvSpPr>
          <p:spPr>
            <a:xfrm rot="-589932">
              <a:off x="8490951" y="2714874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2"/>
            <p:cNvSpPr/>
            <p:nvPr/>
          </p:nvSpPr>
          <p:spPr>
            <a:xfrm>
              <a:off x="455612" y="2801319"/>
              <a:ext cx="11277600" cy="3602637"/>
            </a:xfrm>
            <a:custGeom>
              <a:rect b="b" l="l" r="r" t="t"/>
              <a:pathLst>
                <a:path extrusionOk="0" h="7946" w="10000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48" name="Google Shape;148;p12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49" name="Google Shape;149;p12"/>
          <p:cNvSpPr txBox="1"/>
          <p:nvPr>
            <p:ph type="title"/>
          </p:nvPr>
        </p:nvSpPr>
        <p:spPr>
          <a:xfrm>
            <a:off x="1148798" y="1063417"/>
            <a:ext cx="8831816" cy="13729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2"/>
          <p:cNvSpPr txBox="1"/>
          <p:nvPr>
            <p:ph idx="1" type="body"/>
          </p:nvPr>
        </p:nvSpPr>
        <p:spPr>
          <a:xfrm>
            <a:off x="1154954" y="3543300"/>
            <a:ext cx="8825659" cy="247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51" name="Google Shape;151;p12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12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 showMasterSp="0">
  <p:cSld name="Quote with Caption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oogle Shape;156;p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7" name="Google Shape;157;p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 rot="-589932">
              <a:off x="8490951" y="41851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65" name="Google Shape;165;p13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6" name="Google Shape;166;p13"/>
          <p:cNvSpPr txBox="1"/>
          <p:nvPr/>
        </p:nvSpPr>
        <p:spPr>
          <a:xfrm>
            <a:off x="881566" y="607336"/>
            <a:ext cx="80191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600">
                <a:solidFill>
                  <a:srgbClr val="EE52A4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67" name="Google Shape;167;p13"/>
          <p:cNvSpPr txBox="1"/>
          <p:nvPr/>
        </p:nvSpPr>
        <p:spPr>
          <a:xfrm>
            <a:off x="9884458" y="2613787"/>
            <a:ext cx="65276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600">
                <a:solidFill>
                  <a:srgbClr val="EE52A4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68" name="Google Shape;168;p13"/>
          <p:cNvSpPr txBox="1"/>
          <p:nvPr>
            <p:ph type="title"/>
          </p:nvPr>
        </p:nvSpPr>
        <p:spPr>
          <a:xfrm>
            <a:off x="1581878" y="982134"/>
            <a:ext cx="8453906" cy="2696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13"/>
          <p:cNvSpPr txBox="1"/>
          <p:nvPr>
            <p:ph idx="1" type="body"/>
          </p:nvPr>
        </p:nvSpPr>
        <p:spPr>
          <a:xfrm>
            <a:off x="1945945" y="3678766"/>
            <a:ext cx="7731219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b="0" i="0" sz="1400" cap="small">
                <a:solidFill>
                  <a:srgbClr val="EE52A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70" name="Google Shape;170;p13"/>
          <p:cNvSpPr txBox="1"/>
          <p:nvPr>
            <p:ph idx="2" type="body"/>
          </p:nvPr>
        </p:nvSpPr>
        <p:spPr>
          <a:xfrm>
            <a:off x="1154954" y="5029199"/>
            <a:ext cx="9244897" cy="99785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71" name="Google Shape;171;p13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3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 showMasterSp="0">
  <p:cSld name="Name Card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7" name="Google Shape;177;p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4"/>
            <p:cNvSpPr/>
            <p:nvPr/>
          </p:nvSpPr>
          <p:spPr>
            <a:xfrm rot="-589932">
              <a:off x="8490951" y="4193583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455612" y="4241801"/>
              <a:ext cx="11277600" cy="2337161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85" name="Google Shape;185;p14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86" name="Google Shape;186;p14"/>
          <p:cNvSpPr txBox="1"/>
          <p:nvPr>
            <p:ph type="title"/>
          </p:nvPr>
        </p:nvSpPr>
        <p:spPr>
          <a:xfrm>
            <a:off x="1154954" y="2370667"/>
            <a:ext cx="8825660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14"/>
          <p:cNvSpPr txBox="1"/>
          <p:nvPr>
            <p:ph idx="1" type="body"/>
          </p:nvPr>
        </p:nvSpPr>
        <p:spPr>
          <a:xfrm>
            <a:off x="1154954" y="5024967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8" name="Google Shape;188;p14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4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/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15"/>
          <p:cNvSpPr txBox="1"/>
          <p:nvPr>
            <p:ph idx="1" type="body"/>
          </p:nvPr>
        </p:nvSpPr>
        <p:spPr>
          <a:xfrm>
            <a:off x="1154954" y="2603502"/>
            <a:ext cx="314187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95" name="Google Shape;195;p15"/>
          <p:cNvSpPr txBox="1"/>
          <p:nvPr>
            <p:ph idx="2" type="body"/>
          </p:nvPr>
        </p:nvSpPr>
        <p:spPr>
          <a:xfrm>
            <a:off x="1154953" y="3179764"/>
            <a:ext cx="3141879" cy="284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96" name="Google Shape;196;p15"/>
          <p:cNvSpPr txBox="1"/>
          <p:nvPr>
            <p:ph idx="3" type="body"/>
          </p:nvPr>
        </p:nvSpPr>
        <p:spPr>
          <a:xfrm>
            <a:off x="4512721" y="2603500"/>
            <a:ext cx="314700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97" name="Google Shape;197;p15"/>
          <p:cNvSpPr txBox="1"/>
          <p:nvPr>
            <p:ph idx="4" type="body"/>
          </p:nvPr>
        </p:nvSpPr>
        <p:spPr>
          <a:xfrm>
            <a:off x="4512721" y="3179763"/>
            <a:ext cx="3147009" cy="284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98" name="Google Shape;198;p15"/>
          <p:cNvSpPr txBox="1"/>
          <p:nvPr>
            <p:ph idx="5" type="body"/>
          </p:nvPr>
        </p:nvSpPr>
        <p:spPr>
          <a:xfrm>
            <a:off x="7888135" y="2603501"/>
            <a:ext cx="314573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99" name="Google Shape;199;p15"/>
          <p:cNvSpPr txBox="1"/>
          <p:nvPr>
            <p:ph idx="6" type="body"/>
          </p:nvPr>
        </p:nvSpPr>
        <p:spPr>
          <a:xfrm>
            <a:off x="7888329" y="3179762"/>
            <a:ext cx="3145536" cy="284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200" name="Google Shape;200;p15"/>
          <p:cNvCxnSpPr/>
          <p:nvPr/>
        </p:nvCxnSpPr>
        <p:spPr>
          <a:xfrm>
            <a:off x="4403971" y="2569633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1" name="Google Shape;201;p15"/>
          <p:cNvCxnSpPr/>
          <p:nvPr/>
        </p:nvCxnSpPr>
        <p:spPr>
          <a:xfrm>
            <a:off x="7772401" y="2569633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2" name="Google Shape;202;p15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5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1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6"/>
          <p:cNvSpPr txBox="1"/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6"/>
          <p:cNvSpPr txBox="1"/>
          <p:nvPr>
            <p:ph idx="1" type="body"/>
          </p:nvPr>
        </p:nvSpPr>
        <p:spPr>
          <a:xfrm>
            <a:off x="1154954" y="4532844"/>
            <a:ext cx="30504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08" name="Google Shape;208;p16"/>
          <p:cNvSpPr/>
          <p:nvPr>
            <p:ph idx="2" type="pic"/>
          </p:nvPr>
        </p:nvSpPr>
        <p:spPr>
          <a:xfrm>
            <a:off x="1334553" y="2603500"/>
            <a:ext cx="2691242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09" name="Google Shape;209;p16"/>
          <p:cNvSpPr txBox="1"/>
          <p:nvPr>
            <p:ph idx="3" type="body"/>
          </p:nvPr>
        </p:nvSpPr>
        <p:spPr>
          <a:xfrm>
            <a:off x="1154954" y="5109106"/>
            <a:ext cx="3050438" cy="917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10" name="Google Shape;210;p16"/>
          <p:cNvSpPr txBox="1"/>
          <p:nvPr>
            <p:ph idx="4" type="body"/>
          </p:nvPr>
        </p:nvSpPr>
        <p:spPr>
          <a:xfrm>
            <a:off x="4568865" y="4532844"/>
            <a:ext cx="3050438" cy="5762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11" name="Google Shape;211;p16"/>
          <p:cNvSpPr/>
          <p:nvPr>
            <p:ph idx="5" type="pic"/>
          </p:nvPr>
        </p:nvSpPr>
        <p:spPr>
          <a:xfrm>
            <a:off x="4748462" y="2603500"/>
            <a:ext cx="2691243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12" name="Google Shape;212;p16"/>
          <p:cNvSpPr txBox="1"/>
          <p:nvPr>
            <p:ph idx="6" type="body"/>
          </p:nvPr>
        </p:nvSpPr>
        <p:spPr>
          <a:xfrm>
            <a:off x="4570172" y="5109105"/>
            <a:ext cx="3050438" cy="917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213" name="Google Shape;213;p16"/>
          <p:cNvSpPr txBox="1"/>
          <p:nvPr>
            <p:ph idx="7" type="body"/>
          </p:nvPr>
        </p:nvSpPr>
        <p:spPr>
          <a:xfrm>
            <a:off x="7982775" y="4532845"/>
            <a:ext cx="305109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214" name="Google Shape;214;p16"/>
          <p:cNvSpPr/>
          <p:nvPr>
            <p:ph idx="8" type="pic"/>
          </p:nvPr>
        </p:nvSpPr>
        <p:spPr>
          <a:xfrm>
            <a:off x="8163031" y="2603500"/>
            <a:ext cx="2691242" cy="159151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215" name="Google Shape;215;p16"/>
          <p:cNvSpPr txBox="1"/>
          <p:nvPr>
            <p:ph idx="9" type="body"/>
          </p:nvPr>
        </p:nvSpPr>
        <p:spPr>
          <a:xfrm>
            <a:off x="7982775" y="5109104"/>
            <a:ext cx="3051096" cy="917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216" name="Google Shape;216;p16"/>
          <p:cNvCxnSpPr/>
          <p:nvPr/>
        </p:nvCxnSpPr>
        <p:spPr>
          <a:xfrm>
            <a:off x="4405831" y="2569633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16"/>
          <p:cNvCxnSpPr/>
          <p:nvPr/>
        </p:nvCxnSpPr>
        <p:spPr>
          <a:xfrm>
            <a:off x="7797802" y="2569633"/>
            <a:ext cx="0" cy="3492499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" name="Google Shape;218;p16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16"/>
          <p:cNvSpPr txBox="1"/>
          <p:nvPr>
            <p:ph idx="11" type="ftr"/>
          </p:nvPr>
        </p:nvSpPr>
        <p:spPr>
          <a:xfrm>
            <a:off x="561111" y="6391838"/>
            <a:ext cx="3644282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1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7"/>
          <p:cNvSpPr txBox="1"/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17"/>
          <p:cNvSpPr txBox="1"/>
          <p:nvPr>
            <p:ph idx="1" type="body"/>
          </p:nvPr>
        </p:nvSpPr>
        <p:spPr>
          <a:xfrm rot="5400000">
            <a:off x="3859634" y="-101179"/>
            <a:ext cx="3416300" cy="8825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24" name="Google Shape;224;p17"/>
          <p:cNvSpPr txBox="1"/>
          <p:nvPr>
            <p:ph idx="10" type="dt"/>
          </p:nvPr>
        </p:nvSpPr>
        <p:spPr>
          <a:xfrm>
            <a:off x="10695439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17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1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oogle Shape;228;p1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9" name="Google Shape;229;p1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8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8"/>
            <p:cNvSpPr/>
            <p:nvPr/>
          </p:nvSpPr>
          <p:spPr>
            <a:xfrm rot="5101749">
              <a:off x="6294738" y="457773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8"/>
            <p:cNvSpPr/>
            <p:nvPr/>
          </p:nvSpPr>
          <p:spPr>
            <a:xfrm rot="5400000">
              <a:off x="44492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238" name="Google Shape;238;p18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239" name="Google Shape;239;p18"/>
          <p:cNvSpPr txBox="1"/>
          <p:nvPr>
            <p:ph type="title"/>
          </p:nvPr>
        </p:nvSpPr>
        <p:spPr>
          <a:xfrm rot="5400000">
            <a:off x="6915923" y="2947780"/>
            <a:ext cx="4748590" cy="14099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18"/>
          <p:cNvSpPr txBox="1"/>
          <p:nvPr>
            <p:ph idx="1" type="body"/>
          </p:nvPr>
        </p:nvSpPr>
        <p:spPr>
          <a:xfrm rot="5400000">
            <a:off x="1908672" y="524749"/>
            <a:ext cx="4748590" cy="6256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41" name="Google Shape;241;p18"/>
          <p:cNvSpPr txBox="1"/>
          <p:nvPr>
            <p:ph idx="10" type="dt"/>
          </p:nvPr>
        </p:nvSpPr>
        <p:spPr>
          <a:xfrm>
            <a:off x="10653104" y="6391838"/>
            <a:ext cx="992135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18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2" name="Google Shape;42;p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44" name="Google Shape;44;p3"/>
          <p:cNvSpPr txBox="1"/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440"/>
              <a:buNone/>
              <a:defRPr cap="none">
                <a:solidFill>
                  <a:srgbClr val="EE52A4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Google Shape;46;p3"/>
          <p:cNvSpPr txBox="1"/>
          <p:nvPr>
            <p:ph idx="10" type="dt"/>
          </p:nvPr>
        </p:nvSpPr>
        <p:spPr>
          <a:xfrm rot="5400000">
            <a:off x="10158984" y="1792224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"/>
          <p:cNvSpPr txBox="1"/>
          <p:nvPr>
            <p:ph idx="11" type="ftr"/>
          </p:nvPr>
        </p:nvSpPr>
        <p:spPr>
          <a:xfrm rot="5400000">
            <a:off x="8951976" y="3227832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"/>
          <p:cNvSpPr txBox="1"/>
          <p:nvPr>
            <p:ph idx="1" type="body"/>
          </p:nvPr>
        </p:nvSpPr>
        <p:spPr>
          <a:xfrm>
            <a:off x="1154954" y="2603500"/>
            <a:ext cx="88256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3" name="Google Shape;53;p4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4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5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5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1154954" y="2603500"/>
            <a:ext cx="4825158" cy="3416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6208712" y="2603500"/>
            <a:ext cx="48251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7"/>
          <p:cNvSpPr txBox="1"/>
          <p:nvPr>
            <p:ph idx="1" type="body"/>
          </p:nvPr>
        </p:nvSpPr>
        <p:spPr>
          <a:xfrm>
            <a:off x="1154954" y="2603500"/>
            <a:ext cx="48251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1" name="Google Shape;71;p7"/>
          <p:cNvSpPr txBox="1"/>
          <p:nvPr>
            <p:ph idx="2" type="body"/>
          </p:nvPr>
        </p:nvSpPr>
        <p:spPr>
          <a:xfrm>
            <a:off x="1154954" y="3179762"/>
            <a:ext cx="4825158" cy="2840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3" type="body"/>
          </p:nvPr>
        </p:nvSpPr>
        <p:spPr>
          <a:xfrm>
            <a:off x="6208712" y="2603500"/>
            <a:ext cx="482515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73" name="Google Shape;73;p7"/>
          <p:cNvSpPr txBox="1"/>
          <p:nvPr>
            <p:ph idx="4" type="body"/>
          </p:nvPr>
        </p:nvSpPr>
        <p:spPr>
          <a:xfrm>
            <a:off x="6208712" y="3179762"/>
            <a:ext cx="4825159" cy="2840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74" name="Google Shape;74;p7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8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4" name="Google Shape;84;p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 rot="-5677511">
              <a:off x="3140485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9"/>
            <p:cNvSpPr/>
            <p:nvPr/>
          </p:nvSpPr>
          <p:spPr>
            <a:xfrm rot="-5400000">
              <a:off x="2229377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93" name="Google Shape;93;p9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94" name="Google Shape;94;p9"/>
          <p:cNvSpPr txBox="1"/>
          <p:nvPr>
            <p:ph type="title"/>
          </p:nvPr>
        </p:nvSpPr>
        <p:spPr>
          <a:xfrm>
            <a:off x="1154955" y="1295400"/>
            <a:ext cx="279315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9"/>
          <p:cNvSpPr txBox="1"/>
          <p:nvPr>
            <p:ph idx="1" type="body"/>
          </p:nvPr>
        </p:nvSpPr>
        <p:spPr>
          <a:xfrm>
            <a:off x="5781146" y="1447800"/>
            <a:ext cx="519006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2" type="body"/>
          </p:nvPr>
        </p:nvSpPr>
        <p:spPr>
          <a:xfrm>
            <a:off x="1154954" y="3129280"/>
            <a:ext cx="2793158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7" name="Google Shape;97;p9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3" name="Google Shape;103;p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2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0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0"/>
            <p:cNvSpPr/>
            <p:nvPr/>
          </p:nvSpPr>
          <p:spPr>
            <a:xfrm rot="-5677511">
              <a:off x="4203594" y="1826078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0"/>
            <p:cNvSpPr/>
            <p:nvPr/>
          </p:nvSpPr>
          <p:spPr>
            <a:xfrm rot="-5400000">
              <a:off x="3295432" y="2801721"/>
              <a:ext cx="6053670" cy="1254558"/>
            </a:xfrm>
            <a:custGeom>
              <a:rect b="b" l="l" r="r" t="t"/>
              <a:pathLst>
                <a:path extrusionOk="0" h="8000" w="10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12" name="Google Shape;112;p10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13" name="Google Shape;113;p10"/>
          <p:cNvSpPr txBox="1"/>
          <p:nvPr>
            <p:ph type="title"/>
          </p:nvPr>
        </p:nvSpPr>
        <p:spPr>
          <a:xfrm>
            <a:off x="1154955" y="1693333"/>
            <a:ext cx="3865134" cy="17356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0"/>
          <p:cNvSpPr/>
          <p:nvPr>
            <p:ph idx="2" type="pic"/>
          </p:nvPr>
        </p:nvSpPr>
        <p:spPr>
          <a:xfrm>
            <a:off x="6547870" y="1143000"/>
            <a:ext cx="3227193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15" name="Google Shape;115;p10"/>
          <p:cNvSpPr txBox="1"/>
          <p:nvPr>
            <p:ph idx="1" type="body"/>
          </p:nvPr>
        </p:nvSpPr>
        <p:spPr>
          <a:xfrm>
            <a:off x="1154954" y="3657600"/>
            <a:ext cx="385921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EE52A4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16" name="Google Shape;116;p10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0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Google Shape;7;p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rgbClr val="9B6BF2">
                    <a:alpha val="10980"/>
                  </a:srgbClr>
                </a:gs>
                <a:gs pos="36000">
                  <a:srgbClr val="9B6BF2">
                    <a:alpha val="9803"/>
                  </a:srgbClr>
                </a:gs>
                <a:gs pos="75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>
              <a:gsLst>
                <a:gs pos="0">
                  <a:srgbClr val="9B6BF2">
                    <a:alpha val="7843"/>
                  </a:srgbClr>
                </a:gs>
                <a:gs pos="36000">
                  <a:srgbClr val="9B6BF2">
                    <a:alpha val="7843"/>
                  </a:srgbClr>
                </a:gs>
                <a:gs pos="72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66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rgbClr val="9B6BF2">
                    <a:alpha val="6666"/>
                  </a:srgbClr>
                </a:gs>
                <a:gs pos="36000">
                  <a:srgbClr val="9B6BF2">
                    <a:alpha val="5882"/>
                  </a:srgbClr>
                </a:gs>
                <a:gs pos="69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>
              <a:gsLst>
                <a:gs pos="0">
                  <a:srgbClr val="9B6BF2">
                    <a:alpha val="13725"/>
                  </a:srgbClr>
                </a:gs>
                <a:gs pos="36000">
                  <a:srgbClr val="9B6BF2">
                    <a:alpha val="6666"/>
                  </a:srgbClr>
                </a:gs>
                <a:gs pos="73000">
                  <a:srgbClr val="9B6BF2">
                    <a:alpha val="0"/>
                  </a:srgbClr>
                </a:gs>
                <a:gs pos="100000">
                  <a:srgbClr val="9B6BF2">
                    <a:alpha val="0"/>
                  </a:srgbClr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 rot="-589932">
              <a:off x="8490951" y="1797517"/>
              <a:ext cx="3299407" cy="440924"/>
            </a:xfrm>
            <a:custGeom>
              <a:rect b="b" l="l" r="r" t="t"/>
              <a:pathLst>
                <a:path extrusionOk="0" h="5291" w="1000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459506" y="1866405"/>
              <a:ext cx="11277600" cy="4533900"/>
            </a:xfrm>
            <a:custGeom>
              <a:rect b="b" l="l" r="r" t="t"/>
              <a:pathLst>
                <a:path extrusionOk="0" h="2856" w="7104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0" y="1587"/>
              <a:ext cx="12192000" cy="6856413"/>
            </a:xfrm>
            <a:custGeom>
              <a:rect b="b" l="l" r="r" t="t"/>
              <a:pathLst>
                <a:path extrusionOk="0" h="8638" w="15356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sp>
        <p:nvSpPr>
          <p:cNvPr id="16" name="Google Shape;16;p1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" type="body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0" type="dt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0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1" type="ftr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000" u="none" cap="none" strike="noStrik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2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9"/>
          <p:cNvSpPr txBox="1"/>
          <p:nvPr/>
        </p:nvSpPr>
        <p:spPr>
          <a:xfrm>
            <a:off x="1194429" y="3678759"/>
            <a:ext cx="4299554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C5B8"/>
              </a:buClr>
              <a:buSzPts val="6000"/>
              <a:buFont typeface="Century Gothic"/>
              <a:buNone/>
            </a:pPr>
            <a:r>
              <a:rPr b="0" i="0" lang="en-US" sz="6000" u="none" cap="none" strike="noStrike">
                <a:solidFill>
                  <a:srgbClr val="43C5B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Tackle</a:t>
            </a:r>
            <a:r>
              <a:rPr b="0" i="0" lang="en-US" sz="6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Labs</a:t>
            </a:r>
            <a:endParaRPr b="0" i="0" sz="60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50" name="Google Shape;25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5850" y="1785937"/>
            <a:ext cx="1636713" cy="1643063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9"/>
          <p:cNvSpPr txBox="1"/>
          <p:nvPr/>
        </p:nvSpPr>
        <p:spPr>
          <a:xfrm>
            <a:off x="7226489" y="1183978"/>
            <a:ext cx="3771082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6000"/>
              <a:buFont typeface="Century Gothic"/>
              <a:buNone/>
            </a:pPr>
            <a:r>
              <a:rPr b="0" i="0" lang="en-US" sz="60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Welcome</a:t>
            </a:r>
            <a:endParaRPr/>
          </a:p>
        </p:txBody>
      </p:sp>
      <p:sp>
        <p:nvSpPr>
          <p:cNvPr id="252" name="Google Shape;252;p19"/>
          <p:cNvSpPr txBox="1"/>
          <p:nvPr/>
        </p:nvSpPr>
        <p:spPr>
          <a:xfrm>
            <a:off x="8167046" y="2143444"/>
            <a:ext cx="1889969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6000"/>
              <a:buFont typeface="Century Gothic"/>
              <a:buNone/>
            </a:pPr>
            <a:r>
              <a:rPr b="0" i="0" lang="en-US" sz="60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to</a:t>
            </a:r>
            <a:endParaRPr/>
          </a:p>
        </p:txBody>
      </p:sp>
      <p:sp>
        <p:nvSpPr>
          <p:cNvPr id="253" name="Google Shape;253;p19"/>
          <p:cNvSpPr txBox="1"/>
          <p:nvPr/>
        </p:nvSpPr>
        <p:spPr>
          <a:xfrm>
            <a:off x="6962252" y="3102910"/>
            <a:ext cx="4299555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6000"/>
              <a:buFont typeface="Century Gothic"/>
              <a:buNone/>
            </a:pPr>
            <a:r>
              <a:rPr b="0" i="0" lang="en-US" sz="60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TackleLabs</a:t>
            </a:r>
            <a:endParaRPr b="0" i="0" sz="6000" u="none" cap="none" strike="noStrike">
              <a:solidFill>
                <a:srgbClr val="0C0C0C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4" name="Google Shape;254;p19"/>
          <p:cNvSpPr txBox="1"/>
          <p:nvPr/>
        </p:nvSpPr>
        <p:spPr>
          <a:xfrm>
            <a:off x="8212223" y="4266241"/>
            <a:ext cx="1799611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6000"/>
              <a:buFont typeface="Century Gothic"/>
              <a:buNone/>
            </a:pPr>
            <a:r>
              <a:rPr b="0" i="0" lang="en-US" sz="60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Hub</a:t>
            </a:r>
            <a:endParaRPr/>
          </a:p>
        </p:txBody>
      </p:sp>
      <p:sp>
        <p:nvSpPr>
          <p:cNvPr id="255" name="Google Shape;255;p19"/>
          <p:cNvSpPr txBox="1"/>
          <p:nvPr/>
        </p:nvSpPr>
        <p:spPr>
          <a:xfrm>
            <a:off x="609851" y="4970131"/>
            <a:ext cx="4299554" cy="4797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entury Gothic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256;p19"/>
          <p:cNvSpPr txBox="1"/>
          <p:nvPr/>
        </p:nvSpPr>
        <p:spPr>
          <a:xfrm>
            <a:off x="609851" y="5225707"/>
            <a:ext cx="2297124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entury Gothic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Made By: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entury Gothic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Ayman Abu-Eideh</a:t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entury Gothic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Zaid Habiba</a:t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7" name="Google Shape;257;p19"/>
          <p:cNvSpPr txBox="1"/>
          <p:nvPr/>
        </p:nvSpPr>
        <p:spPr>
          <a:xfrm>
            <a:off x="9849009" y="5194289"/>
            <a:ext cx="2297124" cy="959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Century Gothic"/>
              <a:buNone/>
            </a:pPr>
            <a:r>
              <a:rPr b="0" i="0" lang="en-US" sz="18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Supervisores: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Century Gothic"/>
              <a:buNone/>
            </a:pPr>
            <a:r>
              <a:rPr b="0" i="0" lang="en-US" sz="18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Dr.Samer Arandi.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Font typeface="Century Gothic"/>
              <a:buNone/>
            </a:pPr>
            <a:r>
              <a:rPr b="0" i="0" lang="en-US" sz="1800" u="none" cap="none" strike="noStrike">
                <a:solidFill>
                  <a:srgbClr val="0C0C0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Dr.Mona Demaidi.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8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System Design</a:t>
            </a:r>
            <a:endParaRPr/>
          </a:p>
        </p:txBody>
      </p:sp>
      <p:sp>
        <p:nvSpPr>
          <p:cNvPr id="341" name="Google Shape;341;p28"/>
          <p:cNvSpPr txBox="1"/>
          <p:nvPr>
            <p:ph idx="1" type="body"/>
          </p:nvPr>
        </p:nvSpPr>
        <p:spPr>
          <a:xfrm>
            <a:off x="1154954" y="2603500"/>
            <a:ext cx="8825659" cy="34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Model Store 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Reports</a:t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-251459" lvl="0" marL="34290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  <p:pic>
        <p:nvPicPr>
          <p:cNvPr id="342" name="Google Shape;34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7261" y="3909362"/>
            <a:ext cx="3705225" cy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machine learning" id="343" name="Google Shape;34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16067" y="3876675"/>
            <a:ext cx="428625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9"/>
          <p:cNvSpPr txBox="1"/>
          <p:nvPr>
            <p:ph type="ctrTitle"/>
          </p:nvPr>
        </p:nvSpPr>
        <p:spPr>
          <a:xfrm>
            <a:off x="1154955" y="2099733"/>
            <a:ext cx="8825658" cy="19877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800"/>
              <a:buFont typeface="Century Gothic"/>
              <a:buNone/>
            </a:pPr>
            <a:r>
              <a:rPr lang="en-US" sz="8800"/>
              <a:t>   DEMO</a:t>
            </a:r>
            <a:endParaRPr sz="8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questions" id="353" name="Google Shape;35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923" y="464404"/>
            <a:ext cx="11215077" cy="5873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0"/>
          <p:cNvSpPr txBox="1"/>
          <p:nvPr>
            <p:ph type="ctrTitle"/>
          </p:nvPr>
        </p:nvSpPr>
        <p:spPr>
          <a:xfrm>
            <a:off x="1061171" y="864902"/>
            <a:ext cx="8825658" cy="8857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263" name="Google Shape;263;p20"/>
          <p:cNvSpPr txBox="1"/>
          <p:nvPr>
            <p:ph idx="1" type="subTitle"/>
          </p:nvPr>
        </p:nvSpPr>
        <p:spPr>
          <a:xfrm>
            <a:off x="1154955" y="1938215"/>
            <a:ext cx="8825658" cy="37005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Overview.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Data Collection.</a:t>
            </a:r>
            <a:endParaRPr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Image Pre-processing.</a:t>
            </a:r>
            <a:endParaRPr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Image Segmentation.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Training.</a:t>
            </a:r>
            <a:endParaRPr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Results.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System Design.</a:t>
            </a:r>
            <a:endParaRPr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n-US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1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Overview </a:t>
            </a:r>
            <a:endParaRPr/>
          </a:p>
        </p:txBody>
      </p:sp>
      <p:pic>
        <p:nvPicPr>
          <p:cNvPr id="269" name="Google Shape;269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2399" y="3559476"/>
            <a:ext cx="1633549" cy="1533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89822" y="3457638"/>
            <a:ext cx="1733596" cy="173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38315" y="3615349"/>
            <a:ext cx="1895720" cy="14217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2" name="Google Shape;272;p21"/>
          <p:cNvGrpSpPr/>
          <p:nvPr/>
        </p:nvGrpSpPr>
        <p:grpSpPr>
          <a:xfrm>
            <a:off x="9253030" y="3782453"/>
            <a:ext cx="2568750" cy="891337"/>
            <a:chOff x="1255" y="1023623"/>
            <a:chExt cx="2568750" cy="891337"/>
          </a:xfrm>
        </p:grpSpPr>
        <p:sp>
          <p:nvSpPr>
            <p:cNvPr id="273" name="Google Shape;273;p21"/>
            <p:cNvSpPr/>
            <p:nvPr/>
          </p:nvSpPr>
          <p:spPr>
            <a:xfrm>
              <a:off x="1255" y="1041258"/>
              <a:ext cx="642187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1"/>
            <p:cNvSpPr txBox="1"/>
            <p:nvPr/>
          </p:nvSpPr>
          <p:spPr>
            <a:xfrm>
              <a:off x="1255" y="1041258"/>
              <a:ext cx="642187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250" lIns="135125" spcFirstLastPara="1" rIns="135125" wrap="square" tIns="4825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9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 </a:t>
              </a:r>
              <a:endParaRPr b="0" i="0" sz="19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5" name="Google Shape;275;p21"/>
            <p:cNvSpPr/>
            <p:nvPr/>
          </p:nvSpPr>
          <p:spPr>
            <a:xfrm>
              <a:off x="643443" y="1023623"/>
              <a:ext cx="128437" cy="411468"/>
            </a:xfrm>
            <a:prstGeom prst="leftBrace">
              <a:avLst>
                <a:gd fmla="val 35000" name="adj1"/>
                <a:gd fmla="val 50000" name="adj2"/>
              </a:avLst>
            </a:prstGeom>
            <a:noFill/>
            <a:ln cap="rnd" cmpd="sng" w="19050">
              <a:solidFill>
                <a:srgbClr val="8D0A4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1"/>
            <p:cNvSpPr/>
            <p:nvPr/>
          </p:nvSpPr>
          <p:spPr>
            <a:xfrm>
              <a:off x="823255" y="1023623"/>
              <a:ext cx="1746750" cy="411468"/>
            </a:xfrm>
            <a:prstGeom prst="rect">
              <a:avLst/>
            </a:prstGeom>
            <a:solidFill>
              <a:srgbClr val="B20F64"/>
            </a:solidFill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1"/>
            <p:cNvSpPr txBox="1"/>
            <p:nvPr/>
          </p:nvSpPr>
          <p:spPr>
            <a:xfrm>
              <a:off x="823255" y="1023623"/>
              <a:ext cx="1746750" cy="4114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Char char="•"/>
              </a:pPr>
              <a:r>
                <a:rPr b="0" i="0" lang="en-US" sz="19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Normal</a:t>
              </a:r>
              <a:endParaRPr b="0" i="0" sz="1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8" name="Google Shape;278;p21"/>
            <p:cNvSpPr/>
            <p:nvPr/>
          </p:nvSpPr>
          <p:spPr>
            <a:xfrm>
              <a:off x="1255" y="1521126"/>
              <a:ext cx="642187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1"/>
            <p:cNvSpPr txBox="1"/>
            <p:nvPr/>
          </p:nvSpPr>
          <p:spPr>
            <a:xfrm>
              <a:off x="1255" y="1521126"/>
              <a:ext cx="642187" cy="3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250" lIns="135125" spcFirstLastPara="1" rIns="135125" wrap="square" tIns="4825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9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 </a:t>
              </a:r>
              <a:endParaRPr b="0" i="0" sz="19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0" name="Google Shape;280;p21"/>
            <p:cNvSpPr/>
            <p:nvPr/>
          </p:nvSpPr>
          <p:spPr>
            <a:xfrm>
              <a:off x="643443" y="1503492"/>
              <a:ext cx="128437" cy="411468"/>
            </a:xfrm>
            <a:prstGeom prst="leftBrace">
              <a:avLst>
                <a:gd fmla="val 35000" name="adj1"/>
                <a:gd fmla="val 50000" name="adj2"/>
              </a:avLst>
            </a:prstGeom>
            <a:noFill/>
            <a:ln cap="rnd" cmpd="sng" w="19050">
              <a:solidFill>
                <a:srgbClr val="8D0A4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1"/>
            <p:cNvSpPr/>
            <p:nvPr/>
          </p:nvSpPr>
          <p:spPr>
            <a:xfrm>
              <a:off x="823255" y="1503492"/>
              <a:ext cx="1746750" cy="411468"/>
            </a:xfrm>
            <a:prstGeom prst="rect">
              <a:avLst/>
            </a:prstGeom>
            <a:solidFill>
              <a:srgbClr val="B20F64"/>
            </a:solidFill>
            <a:ln cap="rnd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1"/>
            <p:cNvSpPr txBox="1"/>
            <p:nvPr/>
          </p:nvSpPr>
          <p:spPr>
            <a:xfrm>
              <a:off x="823255" y="1503492"/>
              <a:ext cx="1746750" cy="4114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Char char="•"/>
              </a:pPr>
              <a:r>
                <a:rPr b="0" i="0" lang="en-US" sz="19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Pneumonia</a:t>
              </a:r>
              <a:endParaRPr b="0" i="0" sz="1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cxnSp>
        <p:nvCxnSpPr>
          <p:cNvPr id="283" name="Google Shape;283;p21"/>
          <p:cNvCxnSpPr>
            <a:stCxn id="269" idx="3"/>
            <a:endCxn id="271" idx="1"/>
          </p:cNvCxnSpPr>
          <p:nvPr/>
        </p:nvCxnSpPr>
        <p:spPr>
          <a:xfrm>
            <a:off x="2695948" y="4326244"/>
            <a:ext cx="1442400" cy="600"/>
          </a:xfrm>
          <a:prstGeom prst="curvedConnector3">
            <a:avLst>
              <a:gd fmla="val 41330" name="adj1"/>
            </a:avLst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84" name="Google Shape;284;p21"/>
          <p:cNvCxnSpPr>
            <a:stCxn id="271" idx="3"/>
            <a:endCxn id="270" idx="1"/>
          </p:cNvCxnSpPr>
          <p:nvPr/>
        </p:nvCxnSpPr>
        <p:spPr>
          <a:xfrm>
            <a:off x="6034035" y="4326244"/>
            <a:ext cx="1055700" cy="600"/>
          </a:xfrm>
          <a:prstGeom prst="curvedConnector3">
            <a:avLst>
              <a:gd fmla="val 50000" name="adj1"/>
            </a:avLst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85" name="Google Shape;285;p21"/>
          <p:cNvCxnSpPr>
            <a:stCxn id="270" idx="3"/>
          </p:cNvCxnSpPr>
          <p:nvPr/>
        </p:nvCxnSpPr>
        <p:spPr>
          <a:xfrm flipH="1" rot="10800000">
            <a:off x="8823418" y="3993544"/>
            <a:ext cx="1092900" cy="332700"/>
          </a:xfrm>
          <a:prstGeom prst="curvedConnector3">
            <a:avLst>
              <a:gd fmla="val 50000" name="adj1"/>
            </a:avLst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86" name="Google Shape;286;p21"/>
          <p:cNvCxnSpPr/>
          <p:nvPr/>
        </p:nvCxnSpPr>
        <p:spPr>
          <a:xfrm>
            <a:off x="9362831" y="4142154"/>
            <a:ext cx="553500" cy="312600"/>
          </a:xfrm>
          <a:prstGeom prst="curvedConnector3">
            <a:avLst>
              <a:gd fmla="val 50000" name="adj1"/>
            </a:avLst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2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Data Collection</a:t>
            </a:r>
            <a:endParaRPr/>
          </a:p>
        </p:txBody>
      </p:sp>
      <p:pic>
        <p:nvPicPr>
          <p:cNvPr id="292" name="Google Shape;29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55977" y="2041769"/>
            <a:ext cx="3743960" cy="170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3872" y="4219581"/>
            <a:ext cx="3728209" cy="1852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16215" y="4015656"/>
            <a:ext cx="3325324" cy="2260793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2"/>
          <p:cNvSpPr txBox="1"/>
          <p:nvPr/>
        </p:nvSpPr>
        <p:spPr>
          <a:xfrm>
            <a:off x="3071446" y="3639991"/>
            <a:ext cx="343876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RSNA DataSet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6" name="Google Shape;296;p22"/>
          <p:cNvSpPr/>
          <p:nvPr/>
        </p:nvSpPr>
        <p:spPr>
          <a:xfrm>
            <a:off x="8039586" y="3558903"/>
            <a:ext cx="22910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Mendeley DataSet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7" name="Google Shape;297;p22"/>
          <p:cNvSpPr txBox="1"/>
          <p:nvPr/>
        </p:nvSpPr>
        <p:spPr>
          <a:xfrm>
            <a:off x="3071446" y="6276449"/>
            <a:ext cx="34544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15000 images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8" name="Google Shape;298;p22"/>
          <p:cNvSpPr/>
          <p:nvPr/>
        </p:nvSpPr>
        <p:spPr>
          <a:xfrm>
            <a:off x="8401072" y="6276449"/>
            <a:ext cx="15937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5000 images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3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Image Pre-processing</a:t>
            </a:r>
            <a:endParaRPr/>
          </a:p>
        </p:txBody>
      </p:sp>
      <p:pic>
        <p:nvPicPr>
          <p:cNvPr id="304" name="Google Shape;30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7308" y="2724272"/>
            <a:ext cx="9961215" cy="2534008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3"/>
          <p:cNvSpPr/>
          <p:nvPr/>
        </p:nvSpPr>
        <p:spPr>
          <a:xfrm>
            <a:off x="4189046" y="2629233"/>
            <a:ext cx="1516185" cy="909882"/>
          </a:xfrm>
          <a:prstGeom prst="cloudCallout">
            <a:avLst>
              <a:gd fmla="val -20833" name="adj1"/>
              <a:gd fmla="val 62500" name="adj2"/>
            </a:avLst>
          </a:prstGeom>
          <a:gradFill>
            <a:gsLst>
              <a:gs pos="0">
                <a:srgbClr val="F9F7FE"/>
              </a:gs>
              <a:gs pos="100000">
                <a:srgbClr val="BDA0F6"/>
              </a:gs>
            </a:gsLst>
            <a:lin ang="5400000" scaled="0"/>
          </a:gradFill>
          <a:ln cap="rnd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6" name="Google Shape;306;p23"/>
          <p:cNvSpPr/>
          <p:nvPr/>
        </p:nvSpPr>
        <p:spPr>
          <a:xfrm>
            <a:off x="6607908" y="2614857"/>
            <a:ext cx="1516185" cy="909882"/>
          </a:xfrm>
          <a:prstGeom prst="cloudCallout">
            <a:avLst>
              <a:gd fmla="val -20833" name="adj1"/>
              <a:gd fmla="val 62500" name="adj2"/>
            </a:avLst>
          </a:prstGeom>
          <a:gradFill>
            <a:gsLst>
              <a:gs pos="0">
                <a:srgbClr val="F9F7FE"/>
              </a:gs>
              <a:gs pos="100000">
                <a:srgbClr val="BDA0F6"/>
              </a:gs>
            </a:gsLst>
            <a:lin ang="5400000" scaled="0"/>
          </a:gradFill>
          <a:ln cap="rnd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7" name="Google Shape;307;p23"/>
          <p:cNvSpPr txBox="1"/>
          <p:nvPr/>
        </p:nvSpPr>
        <p:spPr>
          <a:xfrm>
            <a:off x="4509477" y="2899508"/>
            <a:ext cx="138332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Resize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8" name="Google Shape;308;p23"/>
          <p:cNvSpPr txBox="1"/>
          <p:nvPr/>
        </p:nvSpPr>
        <p:spPr>
          <a:xfrm>
            <a:off x="6779846" y="2876062"/>
            <a:ext cx="134424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Gaussian</a:t>
            </a:r>
            <a:endParaRPr b="1"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4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Image Segmentation</a:t>
            </a:r>
            <a:endParaRPr/>
          </a:p>
        </p:txBody>
      </p:sp>
      <p:pic>
        <p:nvPicPr>
          <p:cNvPr id="314" name="Google Shape;31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8539" y="3061066"/>
            <a:ext cx="7686675" cy="23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Training </a:t>
            </a:r>
            <a:endParaRPr/>
          </a:p>
        </p:txBody>
      </p:sp>
      <p:pic>
        <p:nvPicPr>
          <p:cNvPr id="320" name="Google Shape;32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8504" y="2661380"/>
            <a:ext cx="8836547" cy="127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74509" y="3938954"/>
            <a:ext cx="7438415" cy="25130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6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Results </a:t>
            </a:r>
            <a:endParaRPr/>
          </a:p>
        </p:txBody>
      </p:sp>
      <p:pic>
        <p:nvPicPr>
          <p:cNvPr id="327" name="Google Shape;32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8737" y="2714625"/>
            <a:ext cx="9534525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07398" y="4143375"/>
            <a:ext cx="4895850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7"/>
          <p:cNvSpPr txBox="1"/>
          <p:nvPr>
            <p:ph type="title"/>
          </p:nvPr>
        </p:nvSpPr>
        <p:spPr>
          <a:xfrm>
            <a:off x="1154954" y="973668"/>
            <a:ext cx="8761413" cy="7069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/>
              <a:t>Results </a:t>
            </a:r>
            <a:endParaRPr/>
          </a:p>
        </p:txBody>
      </p:sp>
      <p:pic>
        <p:nvPicPr>
          <p:cNvPr id="334" name="Google Shape;33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4954" y="2826413"/>
            <a:ext cx="4607589" cy="3332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75554" y="2826414"/>
            <a:ext cx="4670600" cy="3271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on Boardroom">
  <a:themeElements>
    <a:clrScheme name="Ion Boardroom">
      <a:dk1>
        <a:srgbClr val="000000"/>
      </a:dk1>
      <a:lt1>
        <a:srgbClr val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