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6" r:id="rId2"/>
  </p:sldIdLst>
  <p:sldSz cx="21383625" cy="30240288"/>
  <p:notesSz cx="6834188" cy="9979025"/>
  <p:defaultTextStyle>
    <a:defPPr>
      <a:defRPr lang="en-GB"/>
    </a:defPPr>
    <a:lvl1pPr algn="l" rtl="0" fontAlgn="base">
      <a:spcBef>
        <a:spcPct val="0"/>
      </a:spcBef>
      <a:spcAft>
        <a:spcPct val="0"/>
      </a:spcAft>
      <a:defRPr sz="2400" kern="1200">
        <a:solidFill>
          <a:schemeClr val="tx1"/>
        </a:solidFill>
        <a:latin typeface="Times"/>
        <a:ea typeface="+mn-ea"/>
        <a:cs typeface="Arial" pitchFamily="34" charset="0"/>
      </a:defRPr>
    </a:lvl1pPr>
    <a:lvl2pPr marL="457200" algn="l" rtl="0" fontAlgn="base">
      <a:spcBef>
        <a:spcPct val="0"/>
      </a:spcBef>
      <a:spcAft>
        <a:spcPct val="0"/>
      </a:spcAft>
      <a:defRPr sz="2400" kern="1200">
        <a:solidFill>
          <a:schemeClr val="tx1"/>
        </a:solidFill>
        <a:latin typeface="Times"/>
        <a:ea typeface="+mn-ea"/>
        <a:cs typeface="Arial" pitchFamily="34" charset="0"/>
      </a:defRPr>
    </a:lvl2pPr>
    <a:lvl3pPr marL="914400" algn="l" rtl="0" fontAlgn="base">
      <a:spcBef>
        <a:spcPct val="0"/>
      </a:spcBef>
      <a:spcAft>
        <a:spcPct val="0"/>
      </a:spcAft>
      <a:defRPr sz="2400" kern="1200">
        <a:solidFill>
          <a:schemeClr val="tx1"/>
        </a:solidFill>
        <a:latin typeface="Times"/>
        <a:ea typeface="+mn-ea"/>
        <a:cs typeface="Arial" pitchFamily="34" charset="0"/>
      </a:defRPr>
    </a:lvl3pPr>
    <a:lvl4pPr marL="1371600" algn="l" rtl="0" fontAlgn="base">
      <a:spcBef>
        <a:spcPct val="0"/>
      </a:spcBef>
      <a:spcAft>
        <a:spcPct val="0"/>
      </a:spcAft>
      <a:defRPr sz="2400" kern="1200">
        <a:solidFill>
          <a:schemeClr val="tx1"/>
        </a:solidFill>
        <a:latin typeface="Times"/>
        <a:ea typeface="+mn-ea"/>
        <a:cs typeface="Arial" pitchFamily="34" charset="0"/>
      </a:defRPr>
    </a:lvl4pPr>
    <a:lvl5pPr marL="1828800" algn="l" rtl="0" fontAlgn="base">
      <a:spcBef>
        <a:spcPct val="0"/>
      </a:spcBef>
      <a:spcAft>
        <a:spcPct val="0"/>
      </a:spcAft>
      <a:defRPr sz="2400" kern="1200">
        <a:solidFill>
          <a:schemeClr val="tx1"/>
        </a:solidFill>
        <a:latin typeface="Times"/>
        <a:ea typeface="+mn-ea"/>
        <a:cs typeface="Arial" pitchFamily="34" charset="0"/>
      </a:defRPr>
    </a:lvl5pPr>
    <a:lvl6pPr marL="2286000" algn="l" defTabSz="914400" rtl="0" eaLnBrk="1" latinLnBrk="0" hangingPunct="1">
      <a:defRPr sz="2400" kern="1200">
        <a:solidFill>
          <a:schemeClr val="tx1"/>
        </a:solidFill>
        <a:latin typeface="Times"/>
        <a:ea typeface="+mn-ea"/>
        <a:cs typeface="Arial" pitchFamily="34" charset="0"/>
      </a:defRPr>
    </a:lvl6pPr>
    <a:lvl7pPr marL="2743200" algn="l" defTabSz="914400" rtl="0" eaLnBrk="1" latinLnBrk="0" hangingPunct="1">
      <a:defRPr sz="2400" kern="1200">
        <a:solidFill>
          <a:schemeClr val="tx1"/>
        </a:solidFill>
        <a:latin typeface="Times"/>
        <a:ea typeface="+mn-ea"/>
        <a:cs typeface="Arial" pitchFamily="34" charset="0"/>
      </a:defRPr>
    </a:lvl7pPr>
    <a:lvl8pPr marL="3200400" algn="l" defTabSz="914400" rtl="0" eaLnBrk="1" latinLnBrk="0" hangingPunct="1">
      <a:defRPr sz="2400" kern="1200">
        <a:solidFill>
          <a:schemeClr val="tx1"/>
        </a:solidFill>
        <a:latin typeface="Times"/>
        <a:ea typeface="+mn-ea"/>
        <a:cs typeface="Arial" pitchFamily="34" charset="0"/>
      </a:defRPr>
    </a:lvl8pPr>
    <a:lvl9pPr marL="3657600" algn="l" defTabSz="914400" rtl="0" eaLnBrk="1" latinLnBrk="0" hangingPunct="1">
      <a:defRPr sz="2400" kern="1200">
        <a:solidFill>
          <a:schemeClr val="tx1"/>
        </a:solidFill>
        <a:latin typeface="Times"/>
        <a:ea typeface="+mn-ea"/>
        <a:cs typeface="Arial" pitchFamily="34" charset="0"/>
      </a:defRPr>
    </a:lvl9pPr>
  </p:defaultTextStyle>
  <p:extLst>
    <p:ext uri="{EFAFB233-063F-42B5-8137-9DF3F51BA10A}">
      <p15:sldGuideLst xmlns:p15="http://schemas.microsoft.com/office/powerpoint/2012/main">
        <p15:guide id="1" orient="horz" pos="9524">
          <p15:clr>
            <a:srgbClr val="A4A3A4"/>
          </p15:clr>
        </p15:guide>
        <p15:guide id="2" pos="936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EA8"/>
    <a:srgbClr val="EAF6A0"/>
    <a:srgbClr val="EDD7DB"/>
    <a:srgbClr val="CE8E30"/>
    <a:srgbClr val="CCECFF"/>
    <a:srgbClr val="F7EDEF"/>
    <a:srgbClr val="74BCC2"/>
    <a:srgbClr val="C276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615" autoAdjust="0"/>
    <p:restoredTop sz="93922" autoAdjust="0"/>
  </p:normalViewPr>
  <p:slideViewPr>
    <p:cSldViewPr snapToObjects="1">
      <p:cViewPr>
        <p:scale>
          <a:sx n="33" d="100"/>
          <a:sy n="33" d="100"/>
        </p:scale>
        <p:origin x="58" y="-4891"/>
      </p:cViewPr>
      <p:guideLst>
        <p:guide orient="horz" pos="9524"/>
        <p:guide pos="9366"/>
      </p:guideLst>
    </p:cSldViewPr>
  </p:slideViewPr>
  <p:outlineViewPr>
    <p:cViewPr>
      <p:scale>
        <a:sx n="33" d="100"/>
        <a:sy n="33" d="100"/>
      </p:scale>
      <p:origin x="21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sz="quarter"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14C7F32B-F23D-43A5-9474-2B0054219325}" type="datetimeFigureOut">
              <a:rPr lang="en-US"/>
              <a:pPr>
                <a:defRPr/>
              </a:pPr>
              <a:t>5/26/2022</a:t>
            </a:fld>
            <a:endParaRPr lang="en-US"/>
          </a:p>
        </p:txBody>
      </p:sp>
      <p:sp>
        <p:nvSpPr>
          <p:cNvPr id="4" name="Footer Placeholder 3"/>
          <p:cNvSpPr>
            <a:spLocks noGrp="1"/>
          </p:cNvSpPr>
          <p:nvPr>
            <p:ph type="ftr" sz="quarter" idx="2"/>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5" name="Slide Number Placeholder 4"/>
          <p:cNvSpPr>
            <a:spLocks noGrp="1"/>
          </p:cNvSpPr>
          <p:nvPr>
            <p:ph type="sldNum" sz="quarter" idx="3"/>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E542C5EB-31B3-4AFF-891D-F779731A22BF}"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F2C6C32F-F3E9-4549-82FB-E925A0C2D866}" type="datetimeFigureOut">
              <a:rPr lang="en-US"/>
              <a:pPr>
                <a:defRPr/>
              </a:pPr>
              <a:t>5/26/2022</a:t>
            </a:fld>
            <a:endParaRPr lang="en-US"/>
          </a:p>
        </p:txBody>
      </p:sp>
      <p:sp>
        <p:nvSpPr>
          <p:cNvPr id="4" name="Slide Image Placeholder 3"/>
          <p:cNvSpPr>
            <a:spLocks noGrp="1" noRot="1" noChangeAspect="1"/>
          </p:cNvSpPr>
          <p:nvPr>
            <p:ph type="sldImg" idx="2"/>
          </p:nvPr>
        </p:nvSpPr>
        <p:spPr>
          <a:xfrm>
            <a:off x="2093913" y="747713"/>
            <a:ext cx="2646362" cy="3743325"/>
          </a:xfrm>
          <a:prstGeom prst="rect">
            <a:avLst/>
          </a:prstGeom>
          <a:noFill/>
          <a:ln w="12700">
            <a:solidFill>
              <a:prstClr val="black"/>
            </a:solidFill>
          </a:ln>
        </p:spPr>
        <p:txBody>
          <a:bodyPr vert="horz" lIns="92053" tIns="46027" rIns="92053" bIns="46027" rtlCol="0" anchor="ctr"/>
          <a:lstStyle/>
          <a:p>
            <a:pPr lvl="0"/>
            <a:endParaRPr lang="en-US" noProof="0"/>
          </a:p>
        </p:txBody>
      </p:sp>
      <p:sp>
        <p:nvSpPr>
          <p:cNvPr id="5" name="Notes Placeholder 4"/>
          <p:cNvSpPr>
            <a:spLocks noGrp="1"/>
          </p:cNvSpPr>
          <p:nvPr>
            <p:ph type="body" sz="quarter" idx="3"/>
          </p:nvPr>
        </p:nvSpPr>
        <p:spPr>
          <a:xfrm>
            <a:off x="683101" y="4740357"/>
            <a:ext cx="5467990" cy="4489603"/>
          </a:xfrm>
          <a:prstGeom prst="rect">
            <a:avLst/>
          </a:prstGeom>
        </p:spPr>
        <p:txBody>
          <a:bodyPr vert="horz" lIns="92053" tIns="46027" rIns="92053" bIns="4602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7" name="Slide Number Placeholder 6"/>
          <p:cNvSpPr>
            <a:spLocks noGrp="1"/>
          </p:cNvSpPr>
          <p:nvPr>
            <p:ph type="sldNum" sz="quarter" idx="5"/>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C6D3364F-5979-489C-B55B-6D5F741AECA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FC5FB9C-E00F-493C-B157-75BCDFD1C223}" type="slidenum">
              <a:rPr lang="en-US" smtClean="0"/>
              <a:pPr>
                <a:defRPr/>
              </a:pPr>
              <a:t>1</a:t>
            </a:fld>
            <a:endParaRPr lang="en-US"/>
          </a:p>
        </p:txBody>
      </p:sp>
    </p:spTree>
    <p:extLst>
      <p:ext uri="{BB962C8B-B14F-4D97-AF65-F5344CB8AC3E}">
        <p14:creationId xmlns:p14="http://schemas.microsoft.com/office/powerpoint/2010/main" val="1558196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375" y="9394825"/>
            <a:ext cx="18176875" cy="6481763"/>
          </a:xfrm>
        </p:spPr>
        <p:txBody>
          <a:bodyPr/>
          <a:lstStyle/>
          <a:p>
            <a:r>
              <a:rPr lang="en-US"/>
              <a:t>Click to edit Master title style</a:t>
            </a:r>
          </a:p>
        </p:txBody>
      </p:sp>
      <p:sp>
        <p:nvSpPr>
          <p:cNvPr id="3" name="Subtitle 2"/>
          <p:cNvSpPr>
            <a:spLocks noGrp="1"/>
          </p:cNvSpPr>
          <p:nvPr>
            <p:ph type="subTitle" idx="1"/>
          </p:nvPr>
        </p:nvSpPr>
        <p:spPr>
          <a:xfrm>
            <a:off x="3208338" y="17135475"/>
            <a:ext cx="14968537" cy="772953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53A4A349-5C41-40AB-B409-9838245F3BD2}" type="slidenum">
              <a:rPr lang="zh-CN" altLang="en-GB"/>
              <a:pPr>
                <a:defRPr/>
              </a:pPr>
              <a:t>‹#›</a:t>
            </a:fld>
            <a:endParaRPr lang="en-GB"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C824E64A-2D92-4AF1-B410-9BE67CF1B08F}" type="slidenum">
              <a:rPr lang="zh-CN" altLang="en-GB"/>
              <a:pPr>
                <a:defRPr/>
              </a:pPr>
              <a:t>‹#›</a:t>
            </a:fld>
            <a:endParaRPr lang="en-GB"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36825" y="2687638"/>
            <a:ext cx="4543425" cy="241919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03375" y="2687638"/>
            <a:ext cx="13481050" cy="241919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88D06D7B-E27A-4862-965D-4D298AEAF361}" type="slidenum">
              <a:rPr lang="zh-CN" altLang="en-GB"/>
              <a:pPr>
                <a:defRPr/>
              </a:pPr>
              <a:t>‹#›</a:t>
            </a:fld>
            <a:endParaRPr lang="en-GB"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FD556A74-AE03-4572-9964-D048F14D9FF3}" type="slidenum">
              <a:rPr lang="zh-CN" altLang="en-GB"/>
              <a:pPr>
                <a:defRPr/>
              </a:pPr>
              <a:t>‹#›</a:t>
            </a:fld>
            <a:endParaRPr lang="en-GB"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100" y="19432588"/>
            <a:ext cx="18176875" cy="600551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689100" y="12817475"/>
            <a:ext cx="18176875" cy="66151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AD7495D1-040D-4E83-A641-017546320B7F}" type="slidenum">
              <a:rPr lang="zh-CN" altLang="en-GB"/>
              <a:pPr>
                <a:defRPr/>
              </a:pPr>
              <a:t>‹#›</a:t>
            </a:fld>
            <a:endParaRPr lang="en-GB"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03375" y="8736013"/>
            <a:ext cx="9012238" cy="18143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768013" y="8736013"/>
            <a:ext cx="9012237" cy="18143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6334A3C8-BE95-4CD6-ACDD-D2C5F96BC7FE}" type="slidenum">
              <a:rPr lang="zh-CN" altLang="en-GB"/>
              <a:pPr>
                <a:defRPr/>
              </a:pPr>
              <a:t>‹#›</a:t>
            </a:fld>
            <a:endParaRPr lang="en-GB"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11263"/>
            <a:ext cx="19245263" cy="5040312"/>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69975" y="6769100"/>
            <a:ext cx="9447213" cy="28209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975" y="9590088"/>
            <a:ext cx="9447213" cy="17422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0863263" y="6769100"/>
            <a:ext cx="9451975" cy="28209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0863263" y="9590088"/>
            <a:ext cx="9451975" cy="17422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9" name="Rectangle 6"/>
          <p:cNvSpPr>
            <a:spLocks noGrp="1" noChangeArrowheads="1"/>
          </p:cNvSpPr>
          <p:nvPr>
            <p:ph type="sldNum" sz="quarter" idx="12"/>
          </p:nvPr>
        </p:nvSpPr>
        <p:spPr>
          <a:ln/>
        </p:spPr>
        <p:txBody>
          <a:bodyPr/>
          <a:lstStyle>
            <a:lvl1pPr>
              <a:defRPr/>
            </a:lvl1pPr>
          </a:lstStyle>
          <a:p>
            <a:pPr>
              <a:defRPr/>
            </a:pPr>
            <a:fld id="{3F94E112-CAFA-4077-89F9-1413FD86D254}" type="slidenum">
              <a:rPr lang="zh-CN" altLang="en-GB"/>
              <a:pPr>
                <a:defRPr/>
              </a:pPr>
              <a:t>‹#›</a:t>
            </a:fld>
            <a:endParaRPr lang="en-GB"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5" name="Rectangle 6"/>
          <p:cNvSpPr>
            <a:spLocks noGrp="1" noChangeArrowheads="1"/>
          </p:cNvSpPr>
          <p:nvPr>
            <p:ph type="sldNum" sz="quarter" idx="12"/>
          </p:nvPr>
        </p:nvSpPr>
        <p:spPr>
          <a:ln/>
        </p:spPr>
        <p:txBody>
          <a:bodyPr/>
          <a:lstStyle>
            <a:lvl1pPr>
              <a:defRPr/>
            </a:lvl1pPr>
          </a:lstStyle>
          <a:p>
            <a:pPr>
              <a:defRPr/>
            </a:pPr>
            <a:fld id="{1FC05FA9-8222-48FD-8355-08E2CBF3EE37}" type="slidenum">
              <a:rPr lang="zh-CN" altLang="en-GB"/>
              <a:pPr>
                <a:defRPr/>
              </a:pPr>
              <a:t>‹#›</a:t>
            </a:fld>
            <a:endParaRPr lang="en-GB"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4" name="Rectangle 6"/>
          <p:cNvSpPr>
            <a:spLocks noGrp="1" noChangeArrowheads="1"/>
          </p:cNvSpPr>
          <p:nvPr>
            <p:ph type="sldNum" sz="quarter" idx="12"/>
          </p:nvPr>
        </p:nvSpPr>
        <p:spPr>
          <a:ln/>
        </p:spPr>
        <p:txBody>
          <a:bodyPr/>
          <a:lstStyle>
            <a:lvl1pPr>
              <a:defRPr/>
            </a:lvl1pPr>
          </a:lstStyle>
          <a:p>
            <a:pPr>
              <a:defRPr/>
            </a:pPr>
            <a:fld id="{AF8327A1-D8AD-40E8-A01B-7EA9C81735DA}" type="slidenum">
              <a:rPr lang="zh-CN" altLang="en-GB"/>
              <a:pPr>
                <a:defRPr/>
              </a:pPr>
              <a:t>‹#›</a:t>
            </a:fld>
            <a:endParaRPr lang="en-GB"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975" y="1203325"/>
            <a:ext cx="7034213" cy="51244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359775" y="1203325"/>
            <a:ext cx="11955463" cy="25809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69975" y="6327775"/>
            <a:ext cx="7034213" cy="206851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1AF1A3D5-3FB8-46F2-96F9-5124D64265D6}" type="slidenum">
              <a:rPr lang="zh-CN" altLang="en-GB"/>
              <a:pPr>
                <a:defRPr/>
              </a:pPr>
              <a:t>‹#›</a:t>
            </a:fld>
            <a:endParaRPr lang="en-GB"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000" y="21167725"/>
            <a:ext cx="12830175" cy="24987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191000" y="2701925"/>
            <a:ext cx="12830175" cy="181435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191000" y="23666450"/>
            <a:ext cx="12830175" cy="35496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25277AB5-81EE-41A4-B958-2FB727169372}" type="slidenum">
              <a:rPr lang="zh-CN" altLang="en-GB"/>
              <a:pPr>
                <a:defRPr/>
              </a:pPr>
              <a:t>‹#›</a:t>
            </a:fld>
            <a:endParaRPr lang="en-GB"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603375" y="2687638"/>
            <a:ext cx="18176875" cy="5040312"/>
          </a:xfrm>
          <a:prstGeom prst="rect">
            <a:avLst/>
          </a:prstGeom>
          <a:noFill/>
          <a:ln w="9525">
            <a:noFill/>
            <a:miter lim="800000"/>
            <a:headEnd/>
            <a:tailEnd/>
          </a:ln>
        </p:spPr>
        <p:txBody>
          <a:bodyPr vert="horz" wrap="square" lIns="294979" tIns="147490" rIns="294979" bIns="147490" numCol="1" anchor="ctr" anchorCtr="0" compatLnSpc="1">
            <a:prstTxWarp prst="textNoShape">
              <a:avLst/>
            </a:prstTxWarp>
          </a:bodyPr>
          <a:lstStyle/>
          <a:p>
            <a:pPr lvl="0"/>
            <a:r>
              <a:rPr lang="en-GB" altLang="zh-CN"/>
              <a:t>Click to edit Master title style</a:t>
            </a:r>
          </a:p>
        </p:txBody>
      </p:sp>
      <p:sp>
        <p:nvSpPr>
          <p:cNvPr id="2051" name="Rectangle 3"/>
          <p:cNvSpPr>
            <a:spLocks noGrp="1" noChangeArrowheads="1"/>
          </p:cNvSpPr>
          <p:nvPr>
            <p:ph type="body" idx="1"/>
          </p:nvPr>
        </p:nvSpPr>
        <p:spPr bwMode="auto">
          <a:xfrm>
            <a:off x="1603375" y="8736013"/>
            <a:ext cx="18176875" cy="18143537"/>
          </a:xfrm>
          <a:prstGeom prst="rect">
            <a:avLst/>
          </a:prstGeom>
          <a:noFill/>
          <a:ln w="9525">
            <a:noFill/>
            <a:miter lim="800000"/>
            <a:headEnd/>
            <a:tailEnd/>
          </a:ln>
        </p:spPr>
        <p:txBody>
          <a:bodyPr vert="horz" wrap="square" lIns="294979" tIns="147490" rIns="294979" bIns="147490" numCol="1" anchor="t" anchorCtr="0" compatLnSpc="1">
            <a:prstTxWarp prst="textNoShape">
              <a:avLst/>
            </a:prstTxWarp>
          </a:bodyPr>
          <a:lstStyle/>
          <a:p>
            <a:pPr lvl="0"/>
            <a:r>
              <a:rPr lang="en-GB" altLang="zh-CN"/>
              <a:t>Click to edit Master text styles</a:t>
            </a:r>
          </a:p>
          <a:p>
            <a:pPr lvl="1"/>
            <a:r>
              <a:rPr lang="en-GB" altLang="zh-CN"/>
              <a:t>Second level</a:t>
            </a:r>
          </a:p>
          <a:p>
            <a:pPr lvl="2"/>
            <a:r>
              <a:rPr lang="en-GB" altLang="zh-CN"/>
              <a:t>Third level</a:t>
            </a:r>
          </a:p>
          <a:p>
            <a:pPr lvl="3"/>
            <a:r>
              <a:rPr lang="en-GB" altLang="zh-CN"/>
              <a:t>Fourth level</a:t>
            </a:r>
          </a:p>
          <a:p>
            <a:pPr lvl="4"/>
            <a:r>
              <a:rPr lang="en-GB" altLang="zh-CN"/>
              <a:t>Fifth level</a:t>
            </a:r>
          </a:p>
        </p:txBody>
      </p:sp>
      <p:sp>
        <p:nvSpPr>
          <p:cNvPr id="1028" name="Rectangle 4"/>
          <p:cNvSpPr>
            <a:spLocks noGrp="1" noChangeArrowheads="1"/>
          </p:cNvSpPr>
          <p:nvPr>
            <p:ph type="dt" sz="half" idx="2"/>
          </p:nvPr>
        </p:nvSpPr>
        <p:spPr bwMode="auto">
          <a:xfrm>
            <a:off x="1603375" y="27552650"/>
            <a:ext cx="445452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eaLnBrk="0" hangingPunct="0">
              <a:defRPr sz="4500" smtClean="0">
                <a:ea typeface="SimSun" pitchFamily="2" charset="-122"/>
              </a:defRPr>
            </a:lvl1pPr>
          </a:lstStyle>
          <a:p>
            <a:pPr>
              <a:defRPr/>
            </a:pPr>
            <a:endParaRPr lang="en-GB" altLang="zh-CN"/>
          </a:p>
        </p:txBody>
      </p:sp>
      <p:sp>
        <p:nvSpPr>
          <p:cNvPr id="1029" name="Rectangle 5"/>
          <p:cNvSpPr>
            <a:spLocks noGrp="1" noChangeArrowheads="1"/>
          </p:cNvSpPr>
          <p:nvPr>
            <p:ph type="ftr" sz="quarter" idx="3"/>
          </p:nvPr>
        </p:nvSpPr>
        <p:spPr bwMode="auto">
          <a:xfrm>
            <a:off x="7305675" y="27552650"/>
            <a:ext cx="677227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ctr" eaLnBrk="0" hangingPunct="0">
              <a:defRPr sz="4500" smtClean="0">
                <a:ea typeface="SimSun" pitchFamily="2" charset="-122"/>
              </a:defRPr>
            </a:lvl1pPr>
          </a:lstStyle>
          <a:p>
            <a:pPr>
              <a:defRPr/>
            </a:pPr>
            <a:endParaRPr lang="en-GB" altLang="zh-CN"/>
          </a:p>
        </p:txBody>
      </p:sp>
      <p:sp>
        <p:nvSpPr>
          <p:cNvPr id="1030" name="Rectangle 6"/>
          <p:cNvSpPr>
            <a:spLocks noGrp="1" noChangeArrowheads="1"/>
          </p:cNvSpPr>
          <p:nvPr>
            <p:ph type="sldNum" sz="quarter" idx="4"/>
          </p:nvPr>
        </p:nvSpPr>
        <p:spPr bwMode="auto">
          <a:xfrm>
            <a:off x="15325725" y="27552650"/>
            <a:ext cx="4454525" cy="2016125"/>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r" eaLnBrk="0" hangingPunct="0">
              <a:defRPr sz="4500" smtClean="0">
                <a:ea typeface="SimSun" pitchFamily="2" charset="-122"/>
              </a:defRPr>
            </a:lvl1pPr>
          </a:lstStyle>
          <a:p>
            <a:pPr>
              <a:defRPr/>
            </a:pPr>
            <a:fld id="{37EB3538-4FB5-4859-ADF8-A9AB7E6B3F40}" type="slidenum">
              <a:rPr lang="zh-CN" altLang="en-GB"/>
              <a:pPr>
                <a:defRPr/>
              </a:pPr>
              <a:t>‹#›</a:t>
            </a:fld>
            <a:endParaRPr lang="en-GB"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49575" rtl="0" eaLnBrk="0" fontAlgn="base" hangingPunct="0">
        <a:spcBef>
          <a:spcPct val="0"/>
        </a:spcBef>
        <a:spcAft>
          <a:spcPct val="0"/>
        </a:spcAft>
        <a:defRPr sz="14100">
          <a:solidFill>
            <a:schemeClr val="tx2"/>
          </a:solidFill>
          <a:latin typeface="+mj-lt"/>
          <a:ea typeface="+mj-ea"/>
          <a:cs typeface="+mj-cs"/>
        </a:defRPr>
      </a:lvl1pPr>
      <a:lvl2pPr algn="ctr" defTabSz="2949575" rtl="0" eaLnBrk="0" fontAlgn="base" hangingPunct="0">
        <a:spcBef>
          <a:spcPct val="0"/>
        </a:spcBef>
        <a:spcAft>
          <a:spcPct val="0"/>
        </a:spcAft>
        <a:defRPr sz="14100">
          <a:solidFill>
            <a:schemeClr val="tx2"/>
          </a:solidFill>
          <a:latin typeface="Times"/>
        </a:defRPr>
      </a:lvl2pPr>
      <a:lvl3pPr algn="ctr" defTabSz="2949575" rtl="0" eaLnBrk="0" fontAlgn="base" hangingPunct="0">
        <a:spcBef>
          <a:spcPct val="0"/>
        </a:spcBef>
        <a:spcAft>
          <a:spcPct val="0"/>
        </a:spcAft>
        <a:defRPr sz="14100">
          <a:solidFill>
            <a:schemeClr val="tx2"/>
          </a:solidFill>
          <a:latin typeface="Times"/>
        </a:defRPr>
      </a:lvl3pPr>
      <a:lvl4pPr algn="ctr" defTabSz="2949575" rtl="0" eaLnBrk="0" fontAlgn="base" hangingPunct="0">
        <a:spcBef>
          <a:spcPct val="0"/>
        </a:spcBef>
        <a:spcAft>
          <a:spcPct val="0"/>
        </a:spcAft>
        <a:defRPr sz="14100">
          <a:solidFill>
            <a:schemeClr val="tx2"/>
          </a:solidFill>
          <a:latin typeface="Times"/>
        </a:defRPr>
      </a:lvl4pPr>
      <a:lvl5pPr algn="ctr" defTabSz="2949575" rtl="0" eaLnBrk="0" fontAlgn="base" hangingPunct="0">
        <a:spcBef>
          <a:spcPct val="0"/>
        </a:spcBef>
        <a:spcAft>
          <a:spcPct val="0"/>
        </a:spcAft>
        <a:defRPr sz="14100">
          <a:solidFill>
            <a:schemeClr val="tx2"/>
          </a:solidFill>
          <a:latin typeface="Times"/>
        </a:defRPr>
      </a:lvl5pPr>
      <a:lvl6pPr marL="457200" algn="ctr" defTabSz="2949575" rtl="0" fontAlgn="base">
        <a:spcBef>
          <a:spcPct val="0"/>
        </a:spcBef>
        <a:spcAft>
          <a:spcPct val="0"/>
        </a:spcAft>
        <a:defRPr sz="14100">
          <a:solidFill>
            <a:schemeClr val="tx2"/>
          </a:solidFill>
          <a:latin typeface="Times"/>
        </a:defRPr>
      </a:lvl6pPr>
      <a:lvl7pPr marL="914400" algn="ctr" defTabSz="2949575" rtl="0" fontAlgn="base">
        <a:spcBef>
          <a:spcPct val="0"/>
        </a:spcBef>
        <a:spcAft>
          <a:spcPct val="0"/>
        </a:spcAft>
        <a:defRPr sz="14100">
          <a:solidFill>
            <a:schemeClr val="tx2"/>
          </a:solidFill>
          <a:latin typeface="Times"/>
        </a:defRPr>
      </a:lvl7pPr>
      <a:lvl8pPr marL="1371600" algn="ctr" defTabSz="2949575" rtl="0" fontAlgn="base">
        <a:spcBef>
          <a:spcPct val="0"/>
        </a:spcBef>
        <a:spcAft>
          <a:spcPct val="0"/>
        </a:spcAft>
        <a:defRPr sz="14100">
          <a:solidFill>
            <a:schemeClr val="tx2"/>
          </a:solidFill>
          <a:latin typeface="Times"/>
        </a:defRPr>
      </a:lvl8pPr>
      <a:lvl9pPr marL="1828800" algn="ctr" defTabSz="2949575" rtl="0" fontAlgn="base">
        <a:spcBef>
          <a:spcPct val="0"/>
        </a:spcBef>
        <a:spcAft>
          <a:spcPct val="0"/>
        </a:spcAft>
        <a:defRPr sz="14100">
          <a:solidFill>
            <a:schemeClr val="tx2"/>
          </a:solidFill>
          <a:latin typeface="Times"/>
        </a:defRPr>
      </a:lvl9pPr>
    </p:titleStyle>
    <p:bodyStyle>
      <a:lvl1pPr marL="1106488" indent="-1106488" algn="l" defTabSz="2949575" rtl="0" eaLnBrk="0" fontAlgn="base" hangingPunct="0">
        <a:spcBef>
          <a:spcPct val="20000"/>
        </a:spcBef>
        <a:spcAft>
          <a:spcPct val="0"/>
        </a:spcAft>
        <a:buChar char="•"/>
        <a:defRPr sz="10300">
          <a:solidFill>
            <a:schemeClr val="tx1"/>
          </a:solidFill>
          <a:latin typeface="+mn-lt"/>
          <a:ea typeface="+mn-ea"/>
          <a:cs typeface="+mn-cs"/>
        </a:defRPr>
      </a:lvl1pPr>
      <a:lvl2pPr marL="2397125" indent="-922338" algn="l" defTabSz="2949575" rtl="0" eaLnBrk="0" fontAlgn="base" hangingPunct="0">
        <a:spcBef>
          <a:spcPct val="20000"/>
        </a:spcBef>
        <a:spcAft>
          <a:spcPct val="0"/>
        </a:spcAft>
        <a:buChar char="–"/>
        <a:defRPr sz="9100">
          <a:solidFill>
            <a:schemeClr val="tx1"/>
          </a:solidFill>
          <a:latin typeface="+mn-lt"/>
        </a:defRPr>
      </a:lvl2pPr>
      <a:lvl3pPr marL="3686175" indent="-736600" algn="l" defTabSz="2949575" rtl="0" eaLnBrk="0" fontAlgn="base" hangingPunct="0">
        <a:spcBef>
          <a:spcPct val="20000"/>
        </a:spcBef>
        <a:spcAft>
          <a:spcPct val="0"/>
        </a:spcAft>
        <a:buChar char="•"/>
        <a:defRPr sz="7800">
          <a:solidFill>
            <a:schemeClr val="tx1"/>
          </a:solidFill>
          <a:latin typeface="+mn-lt"/>
        </a:defRPr>
      </a:lvl3pPr>
      <a:lvl4pPr marL="5160963" indent="-736600" algn="l" defTabSz="2949575" rtl="0" eaLnBrk="0" fontAlgn="base" hangingPunct="0">
        <a:spcBef>
          <a:spcPct val="20000"/>
        </a:spcBef>
        <a:spcAft>
          <a:spcPct val="0"/>
        </a:spcAft>
        <a:buChar char="–"/>
        <a:defRPr sz="6500">
          <a:solidFill>
            <a:schemeClr val="tx1"/>
          </a:solidFill>
          <a:latin typeface="+mn-lt"/>
        </a:defRPr>
      </a:lvl4pPr>
      <a:lvl5pPr marL="6635750" indent="-735013" algn="l" defTabSz="2949575" rtl="0" eaLnBrk="0" fontAlgn="base" hangingPunct="0">
        <a:spcBef>
          <a:spcPct val="20000"/>
        </a:spcBef>
        <a:spcAft>
          <a:spcPct val="0"/>
        </a:spcAft>
        <a:buChar char="»"/>
        <a:defRPr sz="6500">
          <a:solidFill>
            <a:schemeClr val="tx1"/>
          </a:solidFill>
          <a:latin typeface="+mn-lt"/>
        </a:defRPr>
      </a:lvl5pPr>
      <a:lvl6pPr marL="7092950" indent="-735013" algn="l" defTabSz="2949575" rtl="0" fontAlgn="base">
        <a:spcBef>
          <a:spcPct val="20000"/>
        </a:spcBef>
        <a:spcAft>
          <a:spcPct val="0"/>
        </a:spcAft>
        <a:buChar char="»"/>
        <a:defRPr sz="6500">
          <a:solidFill>
            <a:schemeClr val="tx1"/>
          </a:solidFill>
          <a:latin typeface="+mn-lt"/>
        </a:defRPr>
      </a:lvl6pPr>
      <a:lvl7pPr marL="7550150" indent="-735013" algn="l" defTabSz="2949575" rtl="0" fontAlgn="base">
        <a:spcBef>
          <a:spcPct val="20000"/>
        </a:spcBef>
        <a:spcAft>
          <a:spcPct val="0"/>
        </a:spcAft>
        <a:buChar char="»"/>
        <a:defRPr sz="6500">
          <a:solidFill>
            <a:schemeClr val="tx1"/>
          </a:solidFill>
          <a:latin typeface="+mn-lt"/>
        </a:defRPr>
      </a:lvl7pPr>
      <a:lvl8pPr marL="8007350" indent="-735013" algn="l" defTabSz="2949575" rtl="0" fontAlgn="base">
        <a:spcBef>
          <a:spcPct val="20000"/>
        </a:spcBef>
        <a:spcAft>
          <a:spcPct val="0"/>
        </a:spcAft>
        <a:buChar char="»"/>
        <a:defRPr sz="6500">
          <a:solidFill>
            <a:schemeClr val="tx1"/>
          </a:solidFill>
          <a:latin typeface="+mn-lt"/>
        </a:defRPr>
      </a:lvl8pPr>
      <a:lvl9pPr marL="8464550" indent="-735013" algn="l" defTabSz="2949575" rtl="0" fontAlgn="base">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spect="1" noChangeArrowheads="1"/>
          </p:cNvSpPr>
          <p:nvPr/>
        </p:nvSpPr>
        <p:spPr bwMode="auto">
          <a:xfrm>
            <a:off x="-31967" y="-852877"/>
            <a:ext cx="30276000" cy="42804000"/>
          </a:xfrm>
          <a:prstGeom prst="rect">
            <a:avLst/>
          </a:prstGeom>
          <a:gradFill flip="none" rotWithShape="1">
            <a:gsLst>
              <a:gs pos="0">
                <a:schemeClr val="accent3"/>
              </a:gs>
              <a:gs pos="39999">
                <a:schemeClr val="accent5"/>
              </a:gs>
              <a:gs pos="70000">
                <a:srgbClr val="C4D6EB"/>
              </a:gs>
              <a:gs pos="100000">
                <a:srgbClr val="FFEBFA"/>
              </a:gs>
            </a:gsLst>
            <a:path path="circle">
              <a:fillToRect l="50000" t="50000" r="50000" b="50000"/>
            </a:path>
            <a:tileRect/>
          </a:gradFill>
          <a:ln w="9525">
            <a:solidFill>
              <a:schemeClr val="tx1"/>
            </a:solidFill>
            <a:miter lim="800000"/>
            <a:headEnd/>
            <a:tailEnd/>
          </a:ln>
          <a:effectLst/>
        </p:spPr>
        <p:txBody>
          <a:bodyPr wrap="none" lIns="0" anchor="ctr"/>
          <a:lstStyle/>
          <a:p>
            <a:pPr eaLnBrk="0" hangingPunct="0">
              <a:lnSpc>
                <a:spcPct val="150000"/>
              </a:lnSpc>
              <a:defRPr/>
            </a:pPr>
            <a:endParaRPr lang="en-US" sz="1400" dirty="0">
              <a:cs typeface="+mn-cs"/>
            </a:endParaRPr>
          </a:p>
        </p:txBody>
      </p:sp>
      <p:sp>
        <p:nvSpPr>
          <p:cNvPr id="7" name="TextBox 6"/>
          <p:cNvSpPr txBox="1"/>
          <p:nvPr/>
        </p:nvSpPr>
        <p:spPr>
          <a:xfrm>
            <a:off x="-94625" y="-852877"/>
            <a:ext cx="30182149" cy="3065463"/>
          </a:xfrm>
          <a:prstGeom prst="rect">
            <a:avLst/>
          </a:prstGeom>
          <a:gradFill flip="none" rotWithShape="1">
            <a:gsLst>
              <a:gs pos="0">
                <a:schemeClr val="accent1">
                  <a:lumMod val="90000"/>
                </a:schemeClr>
              </a:gs>
              <a:gs pos="64999">
                <a:srgbClr val="F0EBD5"/>
              </a:gs>
              <a:gs pos="100000">
                <a:srgbClr val="D1C39F"/>
              </a:gs>
            </a:gsLst>
            <a:lin ang="5400000" scaled="1"/>
            <a:tileRect/>
          </a:gradFill>
          <a:ln>
            <a:noFill/>
          </a:ln>
          <a:effectLst/>
        </p:spPr>
        <p:style>
          <a:lnRef idx="2">
            <a:schemeClr val="accent2"/>
          </a:lnRef>
          <a:fillRef idx="1">
            <a:schemeClr val="lt1"/>
          </a:fillRef>
          <a:effectRef idx="0">
            <a:schemeClr val="accent2"/>
          </a:effectRef>
          <a:fontRef idx="minor">
            <a:schemeClr val="dk1"/>
          </a:fontRef>
        </p:style>
        <p:txBody>
          <a:bodyPr/>
          <a:lstStyle/>
          <a:p>
            <a:r>
              <a:rPr lang="en-US" sz="4800" dirty="0"/>
              <a:t>                                                            SMART HOME BASED ON IOT                                                                                           </a:t>
            </a:r>
          </a:p>
          <a:p>
            <a:pPr algn="ctr"/>
            <a:r>
              <a:rPr lang="en-US" sz="3600" dirty="0"/>
              <a:t> Prepared By: Osama Badran, Khaled Najjar, Mustafa </a:t>
            </a:r>
            <a:r>
              <a:rPr lang="en-US" sz="3600" dirty="0" err="1"/>
              <a:t>Albahar</a:t>
            </a:r>
            <a:r>
              <a:rPr lang="en-US" sz="3600" dirty="0"/>
              <a:t>, Abdullah </a:t>
            </a:r>
            <a:r>
              <a:rPr lang="en-US" sz="3600" dirty="0" err="1"/>
              <a:t>Hewwari</a:t>
            </a:r>
            <a:endParaRPr lang="en-US" sz="3600" dirty="0"/>
          </a:p>
          <a:p>
            <a:r>
              <a:rPr lang="en-US" sz="3600" dirty="0"/>
              <a:t>              </a:t>
            </a:r>
          </a:p>
          <a:p>
            <a:pPr algn="ctr"/>
            <a:r>
              <a:rPr lang="en-US" sz="3200" dirty="0"/>
              <a:t> </a:t>
            </a:r>
            <a:r>
              <a:rPr lang="en-US" sz="4400" dirty="0"/>
              <a:t>Supervisor: Dr. Jamal </a:t>
            </a:r>
            <a:r>
              <a:rPr lang="en-US" sz="4400" dirty="0" err="1"/>
              <a:t>Kharousha</a:t>
            </a:r>
            <a:endParaRPr lang="en-GB" sz="4400" dirty="0"/>
          </a:p>
          <a:p>
            <a:r>
              <a:rPr lang="en-US" sz="4400" dirty="0"/>
              <a:t> </a:t>
            </a:r>
            <a:endParaRPr lang="en-GB" sz="4400" dirty="0"/>
          </a:p>
          <a:p>
            <a:pPr eaLnBrk="0" hangingPunct="0">
              <a:defRPr/>
            </a:pPr>
            <a:r>
              <a:rPr lang="en-GB" sz="3200" b="1" dirty="0"/>
              <a:t>          </a:t>
            </a:r>
            <a:endParaRPr lang="en-GB" sz="3200" dirty="0"/>
          </a:p>
        </p:txBody>
      </p:sp>
      <p:grpSp>
        <p:nvGrpSpPr>
          <p:cNvPr id="1033" name="Group 104"/>
          <p:cNvGrpSpPr>
            <a:grpSpLocks/>
          </p:cNvGrpSpPr>
          <p:nvPr/>
        </p:nvGrpSpPr>
        <p:grpSpPr bwMode="auto">
          <a:xfrm>
            <a:off x="146050" y="3562860"/>
            <a:ext cx="29521197" cy="3348372"/>
            <a:chOff x="197395" y="2689932"/>
            <a:chExt cx="20638614" cy="2744447"/>
          </a:xfrm>
        </p:grpSpPr>
        <p:sp>
          <p:nvSpPr>
            <p:cNvPr id="9" name="Rounded Rectangle 8"/>
            <p:cNvSpPr/>
            <p:nvPr/>
          </p:nvSpPr>
          <p:spPr bwMode="auto">
            <a:xfrm>
              <a:off x="197395" y="2689932"/>
              <a:ext cx="20638614" cy="2744447"/>
            </a:xfrm>
            <a:prstGeom prst="roundRect">
              <a:avLst>
                <a:gd name="adj" fmla="val 24006"/>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1183" name="TextBox 9"/>
            <p:cNvSpPr txBox="1">
              <a:spLocks noChangeArrowheads="1"/>
            </p:cNvSpPr>
            <p:nvPr/>
          </p:nvSpPr>
          <p:spPr bwMode="auto">
            <a:xfrm>
              <a:off x="476179" y="2689933"/>
              <a:ext cx="20359830" cy="2399214"/>
            </a:xfrm>
            <a:prstGeom prst="rect">
              <a:avLst/>
            </a:prstGeom>
            <a:noFill/>
            <a:ln w="9525" cap="sq">
              <a:noFill/>
              <a:miter lim="800000"/>
              <a:headEnd/>
              <a:tailEnd/>
            </a:ln>
          </p:spPr>
          <p:txBody>
            <a:bodyPr/>
            <a:lstStyle/>
            <a:p>
              <a:pPr algn="just" eaLnBrk="0" hangingPunct="0">
                <a:lnSpc>
                  <a:spcPct val="150000"/>
                </a:lnSpc>
              </a:pPr>
              <a:r>
                <a:rPr lang="en-US" sz="3200" dirty="0">
                  <a:latin typeface="+mn-lt"/>
                  <a:cs typeface="Times New Roman" pitchFamily="18" charset="0"/>
                </a:rPr>
                <a:t>•The main objective of the functions is to improve the quality of life and convenience in the home. </a:t>
              </a:r>
            </a:p>
            <a:p>
              <a:pPr algn="just" eaLnBrk="0" hangingPunct="0">
                <a:lnSpc>
                  <a:spcPct val="150000"/>
                </a:lnSpc>
              </a:pPr>
              <a:r>
                <a:rPr lang="en-US" sz="3200" dirty="0">
                  <a:latin typeface="+mn-lt"/>
                  <a:cs typeface="Times New Roman" pitchFamily="18" charset="0"/>
                </a:rPr>
                <a:t>•Wireless control of home appliances </a:t>
              </a:r>
              <a:endParaRPr lang="ar-SA" sz="3200" dirty="0">
                <a:latin typeface="+mn-lt"/>
                <a:cs typeface="Times New Roman" pitchFamily="18" charset="0"/>
              </a:endParaRPr>
            </a:p>
            <a:p>
              <a:pPr algn="just" eaLnBrk="0" hangingPunct="0">
                <a:lnSpc>
                  <a:spcPct val="150000"/>
                </a:lnSpc>
              </a:pPr>
              <a:r>
                <a:rPr lang="en-US" sz="3200" dirty="0">
                  <a:latin typeface="+mn-lt"/>
                  <a:cs typeface="Times New Roman" pitchFamily="18" charset="0"/>
                </a:rPr>
                <a:t>•Controlled by any device capable of Wi-Fi </a:t>
              </a:r>
            </a:p>
            <a:p>
              <a:pPr algn="just" eaLnBrk="0" hangingPunct="0">
                <a:lnSpc>
                  <a:spcPct val="150000"/>
                </a:lnSpc>
              </a:pPr>
              <a:r>
                <a:rPr lang="en-US" sz="3200" dirty="0">
                  <a:latin typeface="+mn-lt"/>
                  <a:cs typeface="Times New Roman" pitchFamily="18" charset="0"/>
                </a:rPr>
                <a:t>•Monitoring status of appliances</a:t>
              </a:r>
            </a:p>
          </p:txBody>
        </p:sp>
      </p:grpSp>
      <p:sp>
        <p:nvSpPr>
          <p:cNvPr id="211" name="TextBox 10"/>
          <p:cNvSpPr>
            <a:spLocks noChangeArrowheads="1"/>
          </p:cNvSpPr>
          <p:nvPr/>
        </p:nvSpPr>
        <p:spPr bwMode="auto">
          <a:xfrm>
            <a:off x="170202" y="2578100"/>
            <a:ext cx="6492875"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itchFamily="18" charset="0"/>
                <a:cs typeface="Times New Roman" pitchFamily="18" charset="0"/>
              </a:rPr>
              <a:t>Objectives</a:t>
            </a:r>
          </a:p>
        </p:txBody>
      </p:sp>
      <p:sp>
        <p:nvSpPr>
          <p:cNvPr id="473" name="TextBox 10"/>
          <p:cNvSpPr>
            <a:spLocks noChangeArrowheads="1"/>
          </p:cNvSpPr>
          <p:nvPr/>
        </p:nvSpPr>
        <p:spPr bwMode="auto">
          <a:xfrm>
            <a:off x="2662920" y="7103944"/>
            <a:ext cx="9145016"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itchFamily="18" charset="0"/>
                <a:cs typeface="Times New Roman" pitchFamily="18" charset="0"/>
              </a:rPr>
              <a:t>IOT Technologies and Protocols</a:t>
            </a:r>
          </a:p>
        </p:txBody>
      </p:sp>
      <p:grpSp>
        <p:nvGrpSpPr>
          <p:cNvPr id="494" name="Group 493"/>
          <p:cNvGrpSpPr/>
          <p:nvPr/>
        </p:nvGrpSpPr>
        <p:grpSpPr>
          <a:xfrm>
            <a:off x="85489" y="7667317"/>
            <a:ext cx="15178831" cy="10198590"/>
            <a:chOff x="-94532" y="8063359"/>
            <a:chExt cx="15178831" cy="10791673"/>
          </a:xfrm>
        </p:grpSpPr>
        <p:grpSp>
          <p:nvGrpSpPr>
            <p:cNvPr id="475" name="Group 104"/>
            <p:cNvGrpSpPr>
              <a:grpSpLocks/>
            </p:cNvGrpSpPr>
            <p:nvPr/>
          </p:nvGrpSpPr>
          <p:grpSpPr bwMode="auto">
            <a:xfrm>
              <a:off x="-94532" y="8063362"/>
              <a:ext cx="15178831" cy="10791670"/>
              <a:chOff x="452711" y="3330268"/>
              <a:chExt cx="20359830" cy="3039549"/>
            </a:xfrm>
          </p:grpSpPr>
          <p:sp>
            <p:nvSpPr>
              <p:cNvPr id="476" name="Rounded Rectangle 475"/>
              <p:cNvSpPr/>
              <p:nvPr/>
            </p:nvSpPr>
            <p:spPr bwMode="auto">
              <a:xfrm>
                <a:off x="619978" y="3451957"/>
                <a:ext cx="19425333"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477"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endParaRPr lang="en-GB" sz="4200" dirty="0"/>
              </a:p>
            </p:txBody>
          </p:sp>
        </p:grpSp>
        <p:sp>
          <p:nvSpPr>
            <p:cNvPr id="478" name="Rectangle 477"/>
            <p:cNvSpPr/>
            <p:nvPr/>
          </p:nvSpPr>
          <p:spPr>
            <a:xfrm>
              <a:off x="84381" y="8063359"/>
              <a:ext cx="14099819" cy="981096"/>
            </a:xfrm>
            <a:prstGeom prst="rect">
              <a:avLst/>
            </a:prstGeom>
          </p:spPr>
          <p:txBody>
            <a:bodyPr wrap="square">
              <a:spAutoFit/>
            </a:bodyPr>
            <a:lstStyle/>
            <a:p>
              <a:pPr lvl="1" algn="just" eaLnBrk="1" hangingPunct="1">
                <a:lnSpc>
                  <a:spcPct val="200000"/>
                </a:lnSpc>
              </a:pPr>
              <a:endParaRPr lang="en-US" sz="3200" dirty="0">
                <a:cs typeface="Times New Roman" pitchFamily="18" charset="0"/>
              </a:endParaRPr>
            </a:p>
          </p:txBody>
        </p:sp>
      </p:grpSp>
      <p:sp>
        <p:nvSpPr>
          <p:cNvPr id="495" name="TextBox 10"/>
          <p:cNvSpPr>
            <a:spLocks noChangeArrowheads="1"/>
          </p:cNvSpPr>
          <p:nvPr/>
        </p:nvSpPr>
        <p:spPr bwMode="auto">
          <a:xfrm>
            <a:off x="15835478" y="7127256"/>
            <a:ext cx="11035908" cy="908864"/>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b="1" dirty="0">
                <a:latin typeface="Arial" panose="020B0604020202020204" pitchFamily="34" charset="0"/>
              </a:rPr>
              <a:t>OPERATION FLOW CHART</a:t>
            </a:r>
            <a:r>
              <a:rPr lang="en-US" sz="2800" b="1" dirty="0">
                <a:latin typeface="Arial" panose="020B0604020202020204" pitchFamily="34" charset="0"/>
              </a:rPr>
              <a:t> </a:t>
            </a:r>
            <a:r>
              <a:rPr lang="en-US" b="1" dirty="0">
                <a:latin typeface="Arial" panose="020B0604020202020204" pitchFamily="34" charset="0"/>
              </a:rPr>
              <a:t>AND</a:t>
            </a:r>
            <a:r>
              <a:rPr lang="en-US" sz="2800" b="1" dirty="0">
                <a:latin typeface="Arial" panose="020B0604020202020204" pitchFamily="34" charset="0"/>
              </a:rPr>
              <a:t> </a:t>
            </a:r>
            <a:r>
              <a:rPr lang="en-US" b="1" dirty="0">
                <a:effectLst/>
                <a:latin typeface="Arial" panose="020B0604020202020204" pitchFamily="34" charset="0"/>
                <a:ea typeface="Calibri" panose="020F0502020204030204" pitchFamily="34" charset="0"/>
              </a:rPr>
              <a:t>Block</a:t>
            </a:r>
            <a:r>
              <a:rPr lang="en-US" sz="2800" b="1" dirty="0">
                <a:effectLst/>
                <a:latin typeface="Arial" panose="020B0604020202020204" pitchFamily="34" charset="0"/>
                <a:ea typeface="Calibri" panose="020F0502020204030204" pitchFamily="34" charset="0"/>
              </a:rPr>
              <a:t> </a:t>
            </a:r>
            <a:r>
              <a:rPr lang="en-US" b="1" dirty="0">
                <a:effectLst/>
                <a:latin typeface="Arial" panose="020B0604020202020204" pitchFamily="34" charset="0"/>
                <a:ea typeface="Calibri" panose="020F0502020204030204" pitchFamily="34" charset="0"/>
              </a:rPr>
              <a:t>diagram</a:t>
            </a:r>
            <a:r>
              <a:rPr lang="en-US" sz="2800" b="1" dirty="0">
                <a:effectLst/>
                <a:latin typeface="Arial" panose="020B0604020202020204" pitchFamily="34" charset="0"/>
                <a:ea typeface="Calibri" panose="020F0502020204030204" pitchFamily="34" charset="0"/>
              </a:rPr>
              <a:t> </a:t>
            </a:r>
            <a:r>
              <a:rPr lang="en-US" b="1" dirty="0">
                <a:effectLst/>
                <a:latin typeface="Arial" panose="020B0604020202020204" pitchFamily="34" charset="0"/>
                <a:ea typeface="Calibri" panose="020F0502020204030204" pitchFamily="34" charset="0"/>
              </a:rPr>
              <a:t>of</a:t>
            </a:r>
            <a:r>
              <a:rPr lang="en-US" sz="3600" b="1" dirty="0">
                <a:effectLst/>
                <a:latin typeface="Arial" panose="020B0604020202020204" pitchFamily="34" charset="0"/>
                <a:ea typeface="Calibri" panose="020F0502020204030204" pitchFamily="34" charset="0"/>
              </a:rPr>
              <a:t> </a:t>
            </a:r>
            <a:r>
              <a:rPr lang="en-US" b="1" dirty="0">
                <a:effectLst/>
                <a:latin typeface="Arial" panose="020B0604020202020204" pitchFamily="34" charset="0"/>
                <a:ea typeface="Calibri" panose="020F0502020204030204" pitchFamily="34" charset="0"/>
              </a:rPr>
              <a:t>proposed </a:t>
            </a:r>
            <a:r>
              <a:rPr lang="en-US" sz="2800" b="1" dirty="0">
                <a:effectLst/>
                <a:latin typeface="Arial" panose="020B0604020202020204" pitchFamily="34" charset="0"/>
                <a:ea typeface="Calibri" panose="020F0502020204030204" pitchFamily="34" charset="0"/>
              </a:rPr>
              <a:t>system</a:t>
            </a:r>
            <a:endParaRPr lang="en-GB" sz="4800" b="1" dirty="0">
              <a:latin typeface="Arial" panose="020B0604020202020204" pitchFamily="34" charset="0"/>
            </a:endParaRPr>
          </a:p>
        </p:txBody>
      </p:sp>
      <p:grpSp>
        <p:nvGrpSpPr>
          <p:cNvPr id="497" name="Group 104"/>
          <p:cNvGrpSpPr>
            <a:grpSpLocks/>
          </p:cNvGrpSpPr>
          <p:nvPr/>
        </p:nvGrpSpPr>
        <p:grpSpPr bwMode="auto">
          <a:xfrm>
            <a:off x="14906648" y="7929448"/>
            <a:ext cx="15178831" cy="10269511"/>
            <a:chOff x="452711" y="3451957"/>
            <a:chExt cx="20359830" cy="3011811"/>
          </a:xfrm>
        </p:grpSpPr>
        <p:sp>
          <p:nvSpPr>
            <p:cNvPr id="512" name="Rounded Rectangle 511"/>
            <p:cNvSpPr/>
            <p:nvPr/>
          </p:nvSpPr>
          <p:spPr bwMode="auto">
            <a:xfrm>
              <a:off x="619978" y="3451957"/>
              <a:ext cx="19425333" cy="3011811"/>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513" name="TextBox 9"/>
            <p:cNvSpPr txBox="1">
              <a:spLocks noChangeArrowheads="1"/>
            </p:cNvSpPr>
            <p:nvPr/>
          </p:nvSpPr>
          <p:spPr bwMode="auto">
            <a:xfrm>
              <a:off x="452711" y="3777531"/>
              <a:ext cx="20359830" cy="2592286"/>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grpSp>
        <p:nvGrpSpPr>
          <p:cNvPr id="587" name="Group 104"/>
          <p:cNvGrpSpPr>
            <a:grpSpLocks/>
          </p:cNvGrpSpPr>
          <p:nvPr/>
        </p:nvGrpSpPr>
        <p:grpSpPr bwMode="auto">
          <a:xfrm>
            <a:off x="-177253" y="18119988"/>
            <a:ext cx="7650167" cy="6093801"/>
            <a:chOff x="452711" y="3330268"/>
            <a:chExt cx="20359830" cy="3039549"/>
          </a:xfrm>
        </p:grpSpPr>
        <p:sp>
          <p:nvSpPr>
            <p:cNvPr id="607" name="Rounded Rectangle 606"/>
            <p:cNvSpPr/>
            <p:nvPr/>
          </p:nvSpPr>
          <p:spPr bwMode="auto">
            <a:xfrm>
              <a:off x="619977" y="3451957"/>
              <a:ext cx="16715881" cy="23526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08"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610" name="TextBox 10"/>
          <p:cNvSpPr>
            <a:spLocks noChangeArrowheads="1"/>
          </p:cNvSpPr>
          <p:nvPr/>
        </p:nvSpPr>
        <p:spPr bwMode="auto">
          <a:xfrm>
            <a:off x="2090569" y="17961667"/>
            <a:ext cx="9145016" cy="1861006"/>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a:latin typeface="Times New Roman" pitchFamily="18" charset="0"/>
                <a:cs typeface="Times New Roman" pitchFamily="18" charset="0"/>
              </a:rPr>
              <a:t>The basic element that we used in this project</a:t>
            </a:r>
            <a:endParaRPr lang="en-GB" sz="4000" b="1" dirty="0">
              <a:latin typeface="Times New Roman" pitchFamily="18" charset="0"/>
              <a:cs typeface="Times New Roman" pitchFamily="18" charset="0"/>
            </a:endParaRPr>
          </a:p>
        </p:txBody>
      </p:sp>
      <p:grpSp>
        <p:nvGrpSpPr>
          <p:cNvPr id="624" name="Group 104"/>
          <p:cNvGrpSpPr>
            <a:grpSpLocks/>
          </p:cNvGrpSpPr>
          <p:nvPr/>
        </p:nvGrpSpPr>
        <p:grpSpPr bwMode="auto">
          <a:xfrm>
            <a:off x="14749043" y="18880402"/>
            <a:ext cx="14890176" cy="9841750"/>
            <a:chOff x="731013" y="3320926"/>
            <a:chExt cx="20491261" cy="3048891"/>
          </a:xfrm>
        </p:grpSpPr>
        <p:sp>
          <p:nvSpPr>
            <p:cNvPr id="625" name="Rounded Rectangle 624"/>
            <p:cNvSpPr/>
            <p:nvPr/>
          </p:nvSpPr>
          <p:spPr bwMode="auto">
            <a:xfrm>
              <a:off x="731013" y="3428101"/>
              <a:ext cx="20081530" cy="2941716"/>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26" name="TextBox 9"/>
            <p:cNvSpPr txBox="1">
              <a:spLocks noChangeArrowheads="1"/>
            </p:cNvSpPr>
            <p:nvPr/>
          </p:nvSpPr>
          <p:spPr bwMode="auto">
            <a:xfrm>
              <a:off x="862443" y="3320926"/>
              <a:ext cx="20359831"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627" name="TextBox 10"/>
          <p:cNvSpPr>
            <a:spLocks noChangeArrowheads="1"/>
          </p:cNvSpPr>
          <p:nvPr/>
        </p:nvSpPr>
        <p:spPr bwMode="auto">
          <a:xfrm>
            <a:off x="14962843" y="17833134"/>
            <a:ext cx="15603714"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a:latin typeface="Times New Roman" pitchFamily="18" charset="0"/>
                <a:cs typeface="Times New Roman" pitchFamily="18" charset="0"/>
              </a:rPr>
              <a:t>Uploading code to Node MCU</a:t>
            </a:r>
          </a:p>
        </p:txBody>
      </p:sp>
      <p:sp>
        <p:nvSpPr>
          <p:cNvPr id="1207" name="Rectangle 18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1" name="Rectangle 18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3" name="Rectangle 18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5" name="Rectangle 19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7" name="Rectangle 193"/>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9" name="Rectangle 195"/>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1" name="Rectangle 19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3" name="Rectangle 199"/>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25" name="Rectangle 201"/>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634" name="Group 104"/>
          <p:cNvGrpSpPr>
            <a:grpSpLocks/>
          </p:cNvGrpSpPr>
          <p:nvPr/>
        </p:nvGrpSpPr>
        <p:grpSpPr bwMode="auto">
          <a:xfrm>
            <a:off x="398258" y="29269719"/>
            <a:ext cx="15224378" cy="8892985"/>
            <a:chOff x="452711" y="3330268"/>
            <a:chExt cx="20359830" cy="3039549"/>
          </a:xfrm>
        </p:grpSpPr>
        <p:sp>
          <p:nvSpPr>
            <p:cNvPr id="636" name="Rounded Rectangle 635"/>
            <p:cNvSpPr/>
            <p:nvPr/>
          </p:nvSpPr>
          <p:spPr bwMode="auto">
            <a:xfrm>
              <a:off x="619975" y="3451957"/>
              <a:ext cx="19903842"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637"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endParaRPr lang="en-GB" sz="4200" dirty="0"/>
            </a:p>
          </p:txBody>
        </p:sp>
      </p:grpSp>
      <p:sp>
        <p:nvSpPr>
          <p:cNvPr id="638" name="TextBox 10"/>
          <p:cNvSpPr>
            <a:spLocks noChangeArrowheads="1"/>
          </p:cNvSpPr>
          <p:nvPr/>
        </p:nvSpPr>
        <p:spPr bwMode="auto">
          <a:xfrm>
            <a:off x="-181910" y="28716513"/>
            <a:ext cx="15387270"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itchFamily="18" charset="0"/>
                <a:cs typeface="Times New Roman" pitchFamily="18" charset="0"/>
              </a:rPr>
              <a:t>CIRCUIT DIAGRAM</a:t>
            </a:r>
          </a:p>
        </p:txBody>
      </p:sp>
      <p:sp>
        <p:nvSpPr>
          <p:cNvPr id="642" name="TextBox 10"/>
          <p:cNvSpPr>
            <a:spLocks noChangeArrowheads="1"/>
          </p:cNvSpPr>
          <p:nvPr/>
        </p:nvSpPr>
        <p:spPr bwMode="auto">
          <a:xfrm>
            <a:off x="15406738" y="27708833"/>
            <a:ext cx="14794671"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a:latin typeface="Times New Roman" pitchFamily="18" charset="0"/>
                <a:cs typeface="Times New Roman" pitchFamily="18" charset="0"/>
              </a:rPr>
              <a:t>Code</a:t>
            </a:r>
            <a:endParaRPr lang="en-GB" sz="4000" b="1" dirty="0">
              <a:latin typeface="Times New Roman" pitchFamily="18" charset="0"/>
              <a:cs typeface="Times New Roman" pitchFamily="18" charset="0"/>
            </a:endParaRPr>
          </a:p>
        </p:txBody>
      </p:sp>
      <p:sp>
        <p:nvSpPr>
          <p:cNvPr id="1241" name="Rectangle 217"/>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 name="Rectangle 218"/>
          <p:cNvSpPr>
            <a:spLocks noChangeArrowheads="1"/>
          </p:cNvSpPr>
          <p:nvPr/>
        </p:nvSpPr>
        <p:spPr bwMode="auto">
          <a:xfrm>
            <a:off x="0" y="0"/>
            <a:ext cx="213836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142" name="Group 104"/>
          <p:cNvGrpSpPr>
            <a:grpSpLocks/>
          </p:cNvGrpSpPr>
          <p:nvPr/>
        </p:nvGrpSpPr>
        <p:grpSpPr bwMode="auto">
          <a:xfrm>
            <a:off x="264402" y="38963179"/>
            <a:ext cx="29329510" cy="2547897"/>
            <a:chOff x="260568" y="3330268"/>
            <a:chExt cx="20551973" cy="3039549"/>
          </a:xfrm>
        </p:grpSpPr>
        <p:sp>
          <p:nvSpPr>
            <p:cNvPr id="143" name="Rounded Rectangle 142"/>
            <p:cNvSpPr/>
            <p:nvPr/>
          </p:nvSpPr>
          <p:spPr bwMode="auto">
            <a:xfrm>
              <a:off x="260568" y="3451957"/>
              <a:ext cx="20263249"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cs typeface="+mn-cs"/>
              </a:endParaRPr>
            </a:p>
          </p:txBody>
        </p:sp>
        <p:sp>
          <p:nvSpPr>
            <p:cNvPr id="144"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mn-lt"/>
                </a:rPr>
                <a:t>  </a:t>
              </a:r>
            </a:p>
            <a:p>
              <a:pPr lvl="1" algn="just" eaLnBrk="1" hangingPunct="1">
                <a:lnSpc>
                  <a:spcPct val="150000"/>
                </a:lnSpc>
                <a:buFont typeface="Arial" pitchFamily="34" charset="0"/>
                <a:buChar char="•"/>
              </a:pPr>
              <a:endParaRPr lang="en-GB" sz="4400" dirty="0"/>
            </a:p>
            <a:p>
              <a:pPr lvl="1" algn="just" eaLnBrk="1" hangingPunct="1">
                <a:buFont typeface="Arial" pitchFamily="34" charset="0"/>
                <a:buChar char="•"/>
              </a:pPr>
              <a:endParaRPr lang="en-GB" sz="4200" dirty="0"/>
            </a:p>
          </p:txBody>
        </p:sp>
      </p:grpSp>
      <p:sp>
        <p:nvSpPr>
          <p:cNvPr id="145" name="TextBox 10"/>
          <p:cNvSpPr>
            <a:spLocks noChangeArrowheads="1"/>
          </p:cNvSpPr>
          <p:nvPr/>
        </p:nvSpPr>
        <p:spPr bwMode="auto">
          <a:xfrm>
            <a:off x="82791" y="38018688"/>
            <a:ext cx="5928501"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itchFamily="18" charset="0"/>
                <a:cs typeface="Times New Roman" pitchFamily="18" charset="0"/>
              </a:rPr>
              <a:t>Conclusion</a:t>
            </a:r>
          </a:p>
        </p:txBody>
      </p:sp>
      <p:sp>
        <p:nvSpPr>
          <p:cNvPr id="146" name="TextBox 36"/>
          <p:cNvSpPr txBox="1">
            <a:spLocks noChangeArrowheads="1"/>
          </p:cNvSpPr>
          <p:nvPr/>
        </p:nvSpPr>
        <p:spPr bwMode="auto">
          <a:xfrm>
            <a:off x="264402" y="39065185"/>
            <a:ext cx="27277282" cy="2554545"/>
          </a:xfrm>
          <a:prstGeom prst="rect">
            <a:avLst/>
          </a:prstGeom>
          <a:noFill/>
          <a:ln w="9525">
            <a:noFill/>
            <a:miter lim="800000"/>
            <a:headEnd/>
            <a:tailEnd/>
          </a:ln>
        </p:spPr>
        <p:txBody>
          <a:bodyPr wrap="square">
            <a:spAutoFit/>
          </a:bodyPr>
          <a:lstStyle/>
          <a:p>
            <a:pPr algn="just">
              <a:buFont typeface="Arial" pitchFamily="34" charset="0"/>
              <a:buChar char="•"/>
            </a:pPr>
            <a:r>
              <a:rPr lang="en-US" sz="3200" dirty="0"/>
              <a:t>It is evident from this project work that an individual control home automation system can be cheaply made from low-cost locally available components and can be used to control multifarious home appliances ranging from the security lamps, the television to the air conditioning system and even the entire house lighting system. And better still, the components required are so small and few that they can be packaged into a small inconspicuous container. The designed home automation system was tested a number of times and certified to control different home appliances used in the lighting system, air conditioning system, home entertainment system and many more . Hence, this system is scalable and flexible.</a:t>
            </a:r>
          </a:p>
        </p:txBody>
      </p:sp>
      <p:sp>
        <p:nvSpPr>
          <p:cNvPr id="4" name="Rectangle 2">
            <a:extLst>
              <a:ext uri="{FF2B5EF4-FFF2-40B4-BE49-F238E27FC236}">
                <a16:creationId xmlns:a16="http://schemas.microsoft.com/office/drawing/2014/main" id="{FE3232E2-A611-42CF-93AF-1A49E2B6C2FC}"/>
              </a:ext>
            </a:extLst>
          </p:cNvPr>
          <p:cNvSpPr>
            <a:spLocks noChangeArrowheads="1"/>
          </p:cNvSpPr>
          <p:nvPr/>
        </p:nvSpPr>
        <p:spPr bwMode="auto">
          <a:xfrm>
            <a:off x="17953984" y="7659027"/>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a:extLst>
              <a:ext uri="{FF2B5EF4-FFF2-40B4-BE49-F238E27FC236}">
                <a16:creationId xmlns:a16="http://schemas.microsoft.com/office/drawing/2014/main" id="{ED6DBB1F-A4C3-4B6E-98F3-100E0D8551E1}"/>
              </a:ext>
            </a:extLst>
          </p:cNvPr>
          <p:cNvSpPr>
            <a:spLocks noChangeArrowheads="1"/>
          </p:cNvSpPr>
          <p:nvPr/>
        </p:nvSpPr>
        <p:spPr bwMode="auto">
          <a:xfrm>
            <a:off x="623734" y="20834630"/>
            <a:ext cx="38877363" cy="57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 name="Rectangle 2">
            <a:extLst>
              <a:ext uri="{FF2B5EF4-FFF2-40B4-BE49-F238E27FC236}">
                <a16:creationId xmlns:a16="http://schemas.microsoft.com/office/drawing/2014/main" id="{37862EE9-D0AD-48EC-88F6-D4AD146ACD86}"/>
              </a:ext>
            </a:extLst>
          </p:cNvPr>
          <p:cNvSpPr>
            <a:spLocks noChangeArrowheads="1"/>
          </p:cNvSpPr>
          <p:nvPr/>
        </p:nvSpPr>
        <p:spPr bwMode="auto">
          <a:xfrm>
            <a:off x="6350829" y="2179207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6" name="TextBox 105">
            <a:extLst>
              <a:ext uri="{FF2B5EF4-FFF2-40B4-BE49-F238E27FC236}">
                <a16:creationId xmlns:a16="http://schemas.microsoft.com/office/drawing/2014/main" id="{A9CFBCD4-6A76-4431-99A3-962AC879AB4C}"/>
              </a:ext>
            </a:extLst>
          </p:cNvPr>
          <p:cNvSpPr txBox="1"/>
          <p:nvPr/>
        </p:nvSpPr>
        <p:spPr>
          <a:xfrm>
            <a:off x="10552547" y="21144176"/>
            <a:ext cx="4960128" cy="461665"/>
          </a:xfrm>
          <a:prstGeom prst="rect">
            <a:avLst/>
          </a:prstGeom>
          <a:noFill/>
        </p:spPr>
        <p:txBody>
          <a:bodyPr wrap="square">
            <a:spAutoFit/>
          </a:bodyPr>
          <a:lstStyle/>
          <a:p>
            <a:pPr algn="ctr"/>
            <a:r>
              <a:rPr lang="en-GB" sz="2400" i="1" dirty="0">
                <a:effectLst/>
                <a:latin typeface="Times New Roman" panose="02020603050405020304" pitchFamily="18" charset="0"/>
                <a:ea typeface="Calibri" panose="020F0502020204030204" pitchFamily="34" charset="0"/>
              </a:rPr>
              <a:t> </a:t>
            </a:r>
            <a:endParaRPr lang="en-US" dirty="0"/>
          </a:p>
        </p:txBody>
      </p:sp>
      <p:sp>
        <p:nvSpPr>
          <p:cNvPr id="14" name="Rectangle 2">
            <a:extLst>
              <a:ext uri="{FF2B5EF4-FFF2-40B4-BE49-F238E27FC236}">
                <a16:creationId xmlns:a16="http://schemas.microsoft.com/office/drawing/2014/main" id="{606F60BA-0A58-4005-AC64-0FC2C8193E0D}"/>
              </a:ext>
            </a:extLst>
          </p:cNvPr>
          <p:cNvSpPr>
            <a:spLocks noChangeArrowheads="1"/>
          </p:cNvSpPr>
          <p:nvPr/>
        </p:nvSpPr>
        <p:spPr bwMode="auto">
          <a:xfrm flipV="1">
            <a:off x="14597722" y="24713825"/>
            <a:ext cx="33348001" cy="49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id="{8BF244F5-0EA4-47B1-899D-967121180E10}"/>
              </a:ext>
            </a:extLst>
          </p:cNvPr>
          <p:cNvSpPr>
            <a:spLocks noChangeArrowheads="1"/>
          </p:cNvSpPr>
          <p:nvPr/>
        </p:nvSpPr>
        <p:spPr bwMode="auto">
          <a:xfrm>
            <a:off x="697154" y="30143838"/>
            <a:ext cx="4721585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7" name="Rectangle 2">
            <a:extLst>
              <a:ext uri="{FF2B5EF4-FFF2-40B4-BE49-F238E27FC236}">
                <a16:creationId xmlns:a16="http://schemas.microsoft.com/office/drawing/2014/main" id="{5082A0F9-35D7-4B2C-A270-C35B0EC5D040}"/>
              </a:ext>
            </a:extLst>
          </p:cNvPr>
          <p:cNvSpPr>
            <a:spLocks noChangeArrowheads="1"/>
          </p:cNvSpPr>
          <p:nvPr/>
        </p:nvSpPr>
        <p:spPr bwMode="auto">
          <a:xfrm>
            <a:off x="8598374" y="30751142"/>
            <a:ext cx="3500344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9" name="Rectangle 2">
            <a:extLst>
              <a:ext uri="{FF2B5EF4-FFF2-40B4-BE49-F238E27FC236}">
                <a16:creationId xmlns:a16="http://schemas.microsoft.com/office/drawing/2014/main" id="{A8B9E06A-29D8-4900-B45F-97E61FC7CE26}"/>
              </a:ext>
            </a:extLst>
          </p:cNvPr>
          <p:cNvSpPr>
            <a:spLocks noChangeArrowheads="1"/>
          </p:cNvSpPr>
          <p:nvPr/>
        </p:nvSpPr>
        <p:spPr bwMode="auto">
          <a:xfrm>
            <a:off x="0" y="0"/>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
            <a:extLst>
              <a:ext uri="{FF2B5EF4-FFF2-40B4-BE49-F238E27FC236}">
                <a16:creationId xmlns:a16="http://schemas.microsoft.com/office/drawing/2014/main" id="{77021A35-510A-4482-9DE4-EE2CB43ED58F}"/>
              </a:ext>
            </a:extLst>
          </p:cNvPr>
          <p:cNvSpPr>
            <a:spLocks noChangeArrowheads="1"/>
          </p:cNvSpPr>
          <p:nvPr/>
        </p:nvSpPr>
        <p:spPr bwMode="auto">
          <a:xfrm>
            <a:off x="23476653" y="35458816"/>
            <a:ext cx="213836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8" name="Picture 27" descr="Logo&#10;&#10;Description automatically generated">
            <a:extLst>
              <a:ext uri="{FF2B5EF4-FFF2-40B4-BE49-F238E27FC236}">
                <a16:creationId xmlns:a16="http://schemas.microsoft.com/office/drawing/2014/main" id="{DCF8E5E2-01B8-46D2-98E2-6F2451AE75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65426" y="-921242"/>
            <a:ext cx="3274720" cy="3274720"/>
          </a:xfrm>
          <a:prstGeom prst="rect">
            <a:avLst/>
          </a:prstGeom>
        </p:spPr>
      </p:pic>
      <p:sp>
        <p:nvSpPr>
          <p:cNvPr id="91" name="TextBox 90">
            <a:extLst>
              <a:ext uri="{FF2B5EF4-FFF2-40B4-BE49-F238E27FC236}">
                <a16:creationId xmlns:a16="http://schemas.microsoft.com/office/drawing/2014/main" id="{3262600A-7F21-4C42-BE49-31F608466263}"/>
              </a:ext>
            </a:extLst>
          </p:cNvPr>
          <p:cNvSpPr txBox="1"/>
          <p:nvPr/>
        </p:nvSpPr>
        <p:spPr>
          <a:xfrm>
            <a:off x="827914" y="8780723"/>
            <a:ext cx="4156054" cy="8894743"/>
          </a:xfrm>
          <a:prstGeom prst="rect">
            <a:avLst/>
          </a:prstGeom>
          <a:noFill/>
        </p:spPr>
        <p:txBody>
          <a:bodyPr wrap="square">
            <a:spAutoFit/>
          </a:bodyPr>
          <a:lstStyle/>
          <a:p>
            <a:pPr marL="342900" indent="-342900">
              <a:buFont typeface="Arial" panose="020B0604020202020204" pitchFamily="34" charset="0"/>
              <a:buChar char="•"/>
            </a:pPr>
            <a:r>
              <a:rPr lang="en-US" sz="4400" b="1" dirty="0"/>
              <a:t>Bluetooth</a:t>
            </a:r>
          </a:p>
          <a:p>
            <a:pPr marL="342900" indent="-342900">
              <a:buFont typeface="Arial" panose="020B0604020202020204" pitchFamily="34" charset="0"/>
              <a:buChar char="•"/>
            </a:pPr>
            <a:endParaRPr lang="en-US" sz="4400" b="1" dirty="0"/>
          </a:p>
          <a:p>
            <a:r>
              <a:rPr lang="en-US" sz="4400" b="1" dirty="0"/>
              <a:t>•	Zigbee</a:t>
            </a:r>
          </a:p>
          <a:p>
            <a:endParaRPr lang="en-US" sz="4400" b="1" dirty="0"/>
          </a:p>
          <a:p>
            <a:r>
              <a:rPr lang="en-US" sz="4400" b="1" dirty="0"/>
              <a:t>•	Z-Wave</a:t>
            </a:r>
          </a:p>
          <a:p>
            <a:endParaRPr lang="en-US" sz="4400" b="1" dirty="0"/>
          </a:p>
          <a:p>
            <a:r>
              <a:rPr lang="en-US" sz="4400" b="1" dirty="0"/>
              <a:t>•	Wi-Fi</a:t>
            </a:r>
          </a:p>
          <a:p>
            <a:endParaRPr lang="en-US" sz="4400" b="1" dirty="0"/>
          </a:p>
          <a:p>
            <a:r>
              <a:rPr lang="en-US" sz="4400" b="1" dirty="0"/>
              <a:t>•	Cellular</a:t>
            </a:r>
          </a:p>
          <a:p>
            <a:endParaRPr lang="en-US" sz="4400" b="1" dirty="0"/>
          </a:p>
          <a:p>
            <a:r>
              <a:rPr lang="en-US" sz="4400" b="1" dirty="0"/>
              <a:t>•	NFC</a:t>
            </a:r>
          </a:p>
          <a:p>
            <a:endParaRPr lang="en-US" sz="4400" b="1" dirty="0"/>
          </a:p>
          <a:p>
            <a:r>
              <a:rPr lang="en-US" sz="4400" b="1" dirty="0"/>
              <a:t>•	</a:t>
            </a:r>
            <a:r>
              <a:rPr lang="en-US" sz="4400" b="1" dirty="0" err="1"/>
              <a:t>LoRaWAN</a:t>
            </a:r>
            <a:endParaRPr lang="en-US" sz="4400" b="1" dirty="0"/>
          </a:p>
        </p:txBody>
      </p:sp>
      <p:pic>
        <p:nvPicPr>
          <p:cNvPr id="37" name="Picture 36" descr="Table&#10;&#10;Description automatically generated">
            <a:extLst>
              <a:ext uri="{FF2B5EF4-FFF2-40B4-BE49-F238E27FC236}">
                <a16:creationId xmlns:a16="http://schemas.microsoft.com/office/drawing/2014/main" id="{DC78C181-CDE9-434D-9286-4DE11086A6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8627" y="8733997"/>
            <a:ext cx="9028703" cy="5304135"/>
          </a:xfrm>
          <a:prstGeom prst="rect">
            <a:avLst/>
          </a:prstGeom>
        </p:spPr>
      </p:pic>
      <p:pic>
        <p:nvPicPr>
          <p:cNvPr id="39" name="Picture 38" descr="Table&#10;&#10;Description automatically generated">
            <a:extLst>
              <a:ext uri="{FF2B5EF4-FFF2-40B4-BE49-F238E27FC236}">
                <a16:creationId xmlns:a16="http://schemas.microsoft.com/office/drawing/2014/main" id="{AABD9071-02EB-473F-A381-E69507A944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88626" y="14147255"/>
            <a:ext cx="9028703" cy="3498715"/>
          </a:xfrm>
          <a:prstGeom prst="rect">
            <a:avLst/>
          </a:prstGeom>
        </p:spPr>
      </p:pic>
      <p:pic>
        <p:nvPicPr>
          <p:cNvPr id="40" name="Picture 39">
            <a:extLst>
              <a:ext uri="{FF2B5EF4-FFF2-40B4-BE49-F238E27FC236}">
                <a16:creationId xmlns:a16="http://schemas.microsoft.com/office/drawing/2014/main" id="{FFC2162F-231E-4F76-A2D6-CD417C1EFDE0}"/>
              </a:ext>
            </a:extLst>
          </p:cNvPr>
          <p:cNvPicPr>
            <a:picLocks noChangeAspect="1"/>
          </p:cNvPicPr>
          <p:nvPr/>
        </p:nvPicPr>
        <p:blipFill>
          <a:blip r:embed="rId6"/>
          <a:stretch>
            <a:fillRect/>
          </a:stretch>
        </p:blipFill>
        <p:spPr>
          <a:xfrm>
            <a:off x="748313" y="20955530"/>
            <a:ext cx="4755833" cy="3258259"/>
          </a:xfrm>
          <a:prstGeom prst="rect">
            <a:avLst/>
          </a:prstGeom>
        </p:spPr>
      </p:pic>
      <p:sp>
        <p:nvSpPr>
          <p:cNvPr id="99" name="TextBox 98">
            <a:extLst>
              <a:ext uri="{FF2B5EF4-FFF2-40B4-BE49-F238E27FC236}">
                <a16:creationId xmlns:a16="http://schemas.microsoft.com/office/drawing/2014/main" id="{75BADF3C-92DD-4993-B9B4-059A56A64A16}"/>
              </a:ext>
            </a:extLst>
          </p:cNvPr>
          <p:cNvSpPr txBox="1"/>
          <p:nvPr/>
        </p:nvSpPr>
        <p:spPr>
          <a:xfrm>
            <a:off x="630998" y="20251728"/>
            <a:ext cx="2175937" cy="646331"/>
          </a:xfrm>
          <a:prstGeom prst="rect">
            <a:avLst/>
          </a:prstGeom>
          <a:noFill/>
        </p:spPr>
        <p:txBody>
          <a:bodyPr wrap="square">
            <a:spAutoFit/>
          </a:bodyPr>
          <a:lstStyle/>
          <a:p>
            <a:r>
              <a:rPr lang="en-US" sz="3600" b="1" dirty="0"/>
              <a:t>ESP8266</a:t>
            </a:r>
          </a:p>
        </p:txBody>
      </p:sp>
      <p:sp>
        <p:nvSpPr>
          <p:cNvPr id="101" name="TextBox 100">
            <a:extLst>
              <a:ext uri="{FF2B5EF4-FFF2-40B4-BE49-F238E27FC236}">
                <a16:creationId xmlns:a16="http://schemas.microsoft.com/office/drawing/2014/main" id="{C7D4F91C-1D1E-4C52-8F62-EF63702DBCFD}"/>
              </a:ext>
            </a:extLst>
          </p:cNvPr>
          <p:cNvSpPr txBox="1"/>
          <p:nvPr/>
        </p:nvSpPr>
        <p:spPr>
          <a:xfrm>
            <a:off x="8044906" y="20148294"/>
            <a:ext cx="2175937" cy="646331"/>
          </a:xfrm>
          <a:prstGeom prst="rect">
            <a:avLst/>
          </a:prstGeom>
          <a:noFill/>
        </p:spPr>
        <p:txBody>
          <a:bodyPr wrap="square">
            <a:spAutoFit/>
          </a:bodyPr>
          <a:lstStyle/>
          <a:p>
            <a:r>
              <a:rPr lang="en-US" sz="3600" b="1" dirty="0"/>
              <a:t>•RELAY</a:t>
            </a:r>
          </a:p>
        </p:txBody>
      </p:sp>
      <p:pic>
        <p:nvPicPr>
          <p:cNvPr id="43" name="Picture 42">
            <a:extLst>
              <a:ext uri="{FF2B5EF4-FFF2-40B4-BE49-F238E27FC236}">
                <a16:creationId xmlns:a16="http://schemas.microsoft.com/office/drawing/2014/main" id="{AC9AC2C4-0D85-438F-8A1F-70D4804B7E71}"/>
              </a:ext>
            </a:extLst>
          </p:cNvPr>
          <p:cNvPicPr>
            <a:picLocks noChangeAspect="1"/>
          </p:cNvPicPr>
          <p:nvPr/>
        </p:nvPicPr>
        <p:blipFill>
          <a:blip r:embed="rId7"/>
          <a:stretch>
            <a:fillRect/>
          </a:stretch>
        </p:blipFill>
        <p:spPr>
          <a:xfrm>
            <a:off x="6533967" y="20882783"/>
            <a:ext cx="5938019" cy="3258260"/>
          </a:xfrm>
          <a:prstGeom prst="rect">
            <a:avLst/>
          </a:prstGeom>
        </p:spPr>
      </p:pic>
      <p:sp>
        <p:nvSpPr>
          <p:cNvPr id="110" name="TextBox 109">
            <a:extLst>
              <a:ext uri="{FF2B5EF4-FFF2-40B4-BE49-F238E27FC236}">
                <a16:creationId xmlns:a16="http://schemas.microsoft.com/office/drawing/2014/main" id="{0056957F-9597-4DFA-A1A6-2A8F5B83523C}"/>
              </a:ext>
            </a:extLst>
          </p:cNvPr>
          <p:cNvSpPr txBox="1"/>
          <p:nvPr/>
        </p:nvSpPr>
        <p:spPr>
          <a:xfrm>
            <a:off x="720163" y="24501420"/>
            <a:ext cx="9080135" cy="646331"/>
          </a:xfrm>
          <a:prstGeom prst="rect">
            <a:avLst/>
          </a:prstGeom>
          <a:noFill/>
        </p:spPr>
        <p:txBody>
          <a:bodyPr wrap="square">
            <a:spAutoFit/>
          </a:bodyPr>
          <a:lstStyle/>
          <a:p>
            <a:r>
              <a:rPr lang="en-US" sz="3600" b="1" dirty="0"/>
              <a:t>•Stepper  Motor With </a:t>
            </a:r>
            <a:r>
              <a:rPr lang="en-US" sz="3600" b="1" dirty="0">
                <a:effectLst/>
                <a:latin typeface="Arial" panose="020B0604020202020204" pitchFamily="34" charset="0"/>
                <a:ea typeface="Calibri" panose="020F0502020204030204" pitchFamily="34" charset="0"/>
              </a:rPr>
              <a:t>Motor Driver Module</a:t>
            </a:r>
            <a:endParaRPr lang="en-US" sz="3600" b="1" dirty="0"/>
          </a:p>
        </p:txBody>
      </p:sp>
      <p:pic>
        <p:nvPicPr>
          <p:cNvPr id="111" name="Picture 110">
            <a:extLst>
              <a:ext uri="{FF2B5EF4-FFF2-40B4-BE49-F238E27FC236}">
                <a16:creationId xmlns:a16="http://schemas.microsoft.com/office/drawing/2014/main" id="{D0CE5CC3-C78D-4A3D-A9E8-39381D8D8B71}"/>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2228190" y="25370953"/>
            <a:ext cx="5943600" cy="2895600"/>
          </a:xfrm>
          <a:prstGeom prst="rect">
            <a:avLst/>
          </a:prstGeom>
          <a:noFill/>
          <a:ln>
            <a:noFill/>
          </a:ln>
        </p:spPr>
      </p:pic>
      <p:sp>
        <p:nvSpPr>
          <p:cNvPr id="112" name="TextBox 111">
            <a:extLst>
              <a:ext uri="{FF2B5EF4-FFF2-40B4-BE49-F238E27FC236}">
                <a16:creationId xmlns:a16="http://schemas.microsoft.com/office/drawing/2014/main" id="{2A9CF4A6-E63B-477A-AD05-8AAB82E8A774}"/>
              </a:ext>
            </a:extLst>
          </p:cNvPr>
          <p:cNvSpPr txBox="1"/>
          <p:nvPr/>
        </p:nvSpPr>
        <p:spPr>
          <a:xfrm>
            <a:off x="10545315" y="24310189"/>
            <a:ext cx="4182464" cy="1200329"/>
          </a:xfrm>
          <a:prstGeom prst="rect">
            <a:avLst/>
          </a:prstGeom>
          <a:noFill/>
        </p:spPr>
        <p:txBody>
          <a:bodyPr wrap="square">
            <a:spAutoFit/>
          </a:bodyPr>
          <a:lstStyle/>
          <a:p>
            <a:r>
              <a:rPr lang="en-US" sz="3600" b="1" dirty="0"/>
              <a:t>•power supply unit (PSU)	</a:t>
            </a:r>
          </a:p>
        </p:txBody>
      </p:sp>
      <p:pic>
        <p:nvPicPr>
          <p:cNvPr id="113" name="Picture 112">
            <a:extLst>
              <a:ext uri="{FF2B5EF4-FFF2-40B4-BE49-F238E27FC236}">
                <a16:creationId xmlns:a16="http://schemas.microsoft.com/office/drawing/2014/main" id="{4E93E7EF-E92F-4EE0-902C-949230CA7625}"/>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580993" y="25418558"/>
            <a:ext cx="3352208" cy="2517738"/>
          </a:xfrm>
          <a:prstGeom prst="rect">
            <a:avLst/>
          </a:prstGeom>
          <a:noFill/>
          <a:ln>
            <a:noFill/>
          </a:ln>
        </p:spPr>
      </p:pic>
      <p:pic>
        <p:nvPicPr>
          <p:cNvPr id="45" name="Picture 44">
            <a:extLst>
              <a:ext uri="{FF2B5EF4-FFF2-40B4-BE49-F238E27FC236}">
                <a16:creationId xmlns:a16="http://schemas.microsoft.com/office/drawing/2014/main" id="{6C3AD54C-4CBE-49F2-9120-F8A599372DEA}"/>
              </a:ext>
            </a:extLst>
          </p:cNvPr>
          <p:cNvPicPr>
            <a:picLocks noChangeAspect="1"/>
          </p:cNvPicPr>
          <p:nvPr/>
        </p:nvPicPr>
        <p:blipFill>
          <a:blip r:embed="rId10"/>
          <a:stretch>
            <a:fillRect/>
          </a:stretch>
        </p:blipFill>
        <p:spPr>
          <a:xfrm>
            <a:off x="1691193" y="29751478"/>
            <a:ext cx="11859618" cy="8255462"/>
          </a:xfrm>
          <a:prstGeom prst="rect">
            <a:avLst/>
          </a:prstGeom>
        </p:spPr>
      </p:pic>
      <p:pic>
        <p:nvPicPr>
          <p:cNvPr id="46" name="Picture 45">
            <a:extLst>
              <a:ext uri="{FF2B5EF4-FFF2-40B4-BE49-F238E27FC236}">
                <a16:creationId xmlns:a16="http://schemas.microsoft.com/office/drawing/2014/main" id="{9169798C-31F7-48C3-B70A-EB5A5B248B06}"/>
              </a:ext>
            </a:extLst>
          </p:cNvPr>
          <p:cNvPicPr>
            <a:picLocks noChangeAspect="1"/>
          </p:cNvPicPr>
          <p:nvPr/>
        </p:nvPicPr>
        <p:blipFill>
          <a:blip r:embed="rId11"/>
          <a:stretch>
            <a:fillRect/>
          </a:stretch>
        </p:blipFill>
        <p:spPr>
          <a:xfrm>
            <a:off x="15942406" y="8636900"/>
            <a:ext cx="5946649" cy="8812446"/>
          </a:xfrm>
          <a:prstGeom prst="rect">
            <a:avLst/>
          </a:prstGeom>
        </p:spPr>
      </p:pic>
      <p:pic>
        <p:nvPicPr>
          <p:cNvPr id="47" name="Picture 46">
            <a:extLst>
              <a:ext uri="{FF2B5EF4-FFF2-40B4-BE49-F238E27FC236}">
                <a16:creationId xmlns:a16="http://schemas.microsoft.com/office/drawing/2014/main" id="{B45F14BF-DEC2-479B-9DD2-01947581F72B}"/>
              </a:ext>
            </a:extLst>
          </p:cNvPr>
          <p:cNvPicPr>
            <a:picLocks noChangeAspect="1"/>
          </p:cNvPicPr>
          <p:nvPr/>
        </p:nvPicPr>
        <p:blipFill>
          <a:blip r:embed="rId12"/>
          <a:stretch>
            <a:fillRect/>
          </a:stretch>
        </p:blipFill>
        <p:spPr>
          <a:xfrm>
            <a:off x="22103376" y="8594495"/>
            <a:ext cx="7410112" cy="8798592"/>
          </a:xfrm>
          <a:prstGeom prst="rect">
            <a:avLst/>
          </a:prstGeom>
        </p:spPr>
      </p:pic>
      <p:sp>
        <p:nvSpPr>
          <p:cNvPr id="115" name="TextBox 114">
            <a:extLst>
              <a:ext uri="{FF2B5EF4-FFF2-40B4-BE49-F238E27FC236}">
                <a16:creationId xmlns:a16="http://schemas.microsoft.com/office/drawing/2014/main" id="{54F450EF-4AB4-4F78-97AC-83E43D23CF07}"/>
              </a:ext>
            </a:extLst>
          </p:cNvPr>
          <p:cNvSpPr txBox="1"/>
          <p:nvPr/>
        </p:nvSpPr>
        <p:spPr>
          <a:xfrm>
            <a:off x="15567797" y="19638625"/>
            <a:ext cx="14099450" cy="8094524"/>
          </a:xfrm>
          <a:prstGeom prst="rect">
            <a:avLst/>
          </a:prstGeom>
          <a:noFill/>
        </p:spPr>
        <p:txBody>
          <a:bodyPr wrap="square">
            <a:spAutoFit/>
          </a:bodyPr>
          <a:lstStyle/>
          <a:p>
            <a:r>
              <a:rPr lang="en-US" dirty="0">
                <a:latin typeface="Arial" panose="020B0604020202020204" pitchFamily="34" charset="0"/>
              </a:rPr>
              <a:t>•	</a:t>
            </a:r>
            <a:r>
              <a:rPr lang="en-US" sz="3200" dirty="0" err="1">
                <a:latin typeface="Arial" panose="020B0604020202020204" pitchFamily="34" charset="0"/>
              </a:rPr>
              <a:t>NodeMCU</a:t>
            </a:r>
            <a:r>
              <a:rPr lang="en-US" sz="3200" dirty="0">
                <a:latin typeface="Arial" panose="020B0604020202020204" pitchFamily="34" charset="0"/>
              </a:rPr>
              <a:t> is connected to PC using a USB cable.</a:t>
            </a:r>
          </a:p>
          <a:p>
            <a:r>
              <a:rPr lang="en-US" sz="3200" dirty="0">
                <a:latin typeface="Arial" panose="020B0604020202020204" pitchFamily="34" charset="0"/>
              </a:rPr>
              <a:t>•	Now, we’ll set up the Arduino IDE by changing some settings. So, open up the Arduino IDE. Select Tools &gt; Board and select ‘</a:t>
            </a:r>
            <a:r>
              <a:rPr lang="en-US" sz="3200" dirty="0" err="1">
                <a:latin typeface="Arial" panose="020B0604020202020204" pitchFamily="34" charset="0"/>
              </a:rPr>
              <a:t>NodeMCU</a:t>
            </a:r>
            <a:r>
              <a:rPr lang="en-US" sz="3200" dirty="0">
                <a:latin typeface="Arial" panose="020B0604020202020204" pitchFamily="34" charset="0"/>
              </a:rPr>
              <a:t> 1.0 (ESP-12E Module)’ as the board. And that’s all the settings we need to change. So now we begin writing the code.</a:t>
            </a:r>
          </a:p>
          <a:p>
            <a:r>
              <a:rPr lang="en-US" sz="3200" dirty="0">
                <a:latin typeface="Arial" panose="020B0604020202020204" pitchFamily="34" charset="0"/>
              </a:rPr>
              <a:t>• Select Files &gt; Examples &gt; app &gt; </a:t>
            </a:r>
            <a:r>
              <a:rPr lang="en-US" sz="3200" dirty="0" err="1">
                <a:latin typeface="Arial" panose="020B0604020202020204" pitchFamily="34" charset="0"/>
              </a:rPr>
              <a:t>Boards_WIFI</a:t>
            </a:r>
            <a:r>
              <a:rPr lang="en-US" sz="3200" dirty="0">
                <a:latin typeface="Arial" panose="020B0604020202020204" pitchFamily="34" charset="0"/>
              </a:rPr>
              <a:t> &gt; ESP8266_Standalone.</a:t>
            </a:r>
          </a:p>
          <a:p>
            <a:r>
              <a:rPr lang="en-US" sz="3200" dirty="0">
                <a:latin typeface="Arial" panose="020B0604020202020204" pitchFamily="34" charset="0"/>
              </a:rPr>
              <a:t> A new file with some prewritten code opens. The following changes to the code are made.</a:t>
            </a:r>
          </a:p>
          <a:p>
            <a:r>
              <a:rPr lang="en-US" sz="3200" dirty="0">
                <a:latin typeface="Arial" panose="020B0604020202020204" pitchFamily="34" charset="0"/>
              </a:rPr>
              <a:t>1. The line which says ‘char auth[] = “</a:t>
            </a:r>
            <a:r>
              <a:rPr lang="en-US" sz="3200" dirty="0" err="1">
                <a:latin typeface="Arial" panose="020B0604020202020204" pitchFamily="34" charset="0"/>
              </a:rPr>
              <a:t>YourAuthToken</a:t>
            </a:r>
            <a:r>
              <a:rPr lang="en-US" sz="3200" dirty="0">
                <a:latin typeface="Arial" panose="020B0604020202020204" pitchFamily="34" charset="0"/>
              </a:rPr>
              <a:t>”, replace </a:t>
            </a:r>
            <a:r>
              <a:rPr lang="en-US" sz="3200" dirty="0" err="1">
                <a:latin typeface="Arial" panose="020B0604020202020204" pitchFamily="34" charset="0"/>
              </a:rPr>
              <a:t>YourAuthToken</a:t>
            </a:r>
            <a:r>
              <a:rPr lang="en-US" sz="3200" dirty="0">
                <a:latin typeface="Arial" panose="020B0604020202020204" pitchFamily="34" charset="0"/>
              </a:rPr>
              <a:t> part with your app authentication token that was generated by the app server.</a:t>
            </a:r>
          </a:p>
          <a:p>
            <a:r>
              <a:rPr lang="en-US" sz="3200" dirty="0">
                <a:latin typeface="Arial" panose="020B0604020202020204" pitchFamily="34" charset="0"/>
              </a:rPr>
              <a:t>2. The line which says char </a:t>
            </a:r>
            <a:r>
              <a:rPr lang="en-US" sz="3200" dirty="0" err="1">
                <a:latin typeface="Arial" panose="020B0604020202020204" pitchFamily="34" charset="0"/>
              </a:rPr>
              <a:t>ssid</a:t>
            </a:r>
            <a:r>
              <a:rPr lang="en-US" sz="3200" dirty="0">
                <a:latin typeface="Arial" panose="020B0604020202020204" pitchFamily="34" charset="0"/>
              </a:rPr>
              <a:t>[] = “</a:t>
            </a:r>
            <a:r>
              <a:rPr lang="en-US" sz="3200" dirty="0" err="1">
                <a:latin typeface="Arial" panose="020B0604020202020204" pitchFamily="34" charset="0"/>
              </a:rPr>
              <a:t>YourNetworkName</a:t>
            </a:r>
            <a:r>
              <a:rPr lang="en-US" sz="3200" dirty="0">
                <a:latin typeface="Arial" panose="020B0604020202020204" pitchFamily="34" charset="0"/>
              </a:rPr>
              <a:t>”, replace </a:t>
            </a:r>
            <a:r>
              <a:rPr lang="en-US" sz="3200" dirty="0" err="1">
                <a:latin typeface="Arial" panose="020B0604020202020204" pitchFamily="34" charset="0"/>
              </a:rPr>
              <a:t>YourNetworkName</a:t>
            </a:r>
            <a:r>
              <a:rPr lang="en-US" sz="3200" dirty="0">
                <a:latin typeface="Arial" panose="020B0604020202020204" pitchFamily="34" charset="0"/>
              </a:rPr>
              <a:t> part with the name of Wi-Fi network that the Node MCU must connect to.</a:t>
            </a:r>
          </a:p>
          <a:p>
            <a:r>
              <a:rPr lang="en-US" sz="3200" dirty="0">
                <a:latin typeface="Arial" panose="020B0604020202020204" pitchFamily="34" charset="0"/>
              </a:rPr>
              <a:t>3. The line where it says char pass[] = “</a:t>
            </a:r>
            <a:r>
              <a:rPr lang="en-US" sz="3200" dirty="0" err="1">
                <a:latin typeface="Arial" panose="020B0604020202020204" pitchFamily="34" charset="0"/>
              </a:rPr>
              <a:t>YourPassword</a:t>
            </a:r>
            <a:r>
              <a:rPr lang="en-US" sz="3200" dirty="0">
                <a:latin typeface="Arial" panose="020B0604020202020204" pitchFamily="34" charset="0"/>
              </a:rPr>
              <a:t>” and replace the </a:t>
            </a:r>
            <a:r>
              <a:rPr lang="en-US" sz="3200" dirty="0" err="1">
                <a:latin typeface="Arial" panose="020B0604020202020204" pitchFamily="34" charset="0"/>
              </a:rPr>
              <a:t>YourPassword</a:t>
            </a:r>
            <a:r>
              <a:rPr lang="en-US" sz="3200" dirty="0">
                <a:latin typeface="Arial" panose="020B0604020202020204" pitchFamily="34" charset="0"/>
              </a:rPr>
              <a:t> part with the password of the Wi-Fi network</a:t>
            </a:r>
          </a:p>
        </p:txBody>
      </p:sp>
      <p:pic>
        <p:nvPicPr>
          <p:cNvPr id="8" name="Picture 7">
            <a:extLst>
              <a:ext uri="{FF2B5EF4-FFF2-40B4-BE49-F238E27FC236}">
                <a16:creationId xmlns:a16="http://schemas.microsoft.com/office/drawing/2014/main" id="{0AC440B8-4F93-4DF7-86E1-64AF2DCCE727}"/>
              </a:ext>
            </a:extLst>
          </p:cNvPr>
          <p:cNvPicPr>
            <a:picLocks noChangeAspect="1"/>
          </p:cNvPicPr>
          <p:nvPr/>
        </p:nvPicPr>
        <p:blipFill>
          <a:blip r:embed="rId13"/>
          <a:stretch>
            <a:fillRect/>
          </a:stretch>
        </p:blipFill>
        <p:spPr>
          <a:xfrm>
            <a:off x="15348798" y="28373066"/>
            <a:ext cx="14893819" cy="10341480"/>
          </a:xfrm>
          <a:prstGeom prst="rect">
            <a:avLst/>
          </a:prstGeom>
        </p:spPr>
      </p:pic>
      <p:sp>
        <p:nvSpPr>
          <p:cNvPr id="79" name="TextBox 78">
            <a:extLst>
              <a:ext uri="{FF2B5EF4-FFF2-40B4-BE49-F238E27FC236}">
                <a16:creationId xmlns:a16="http://schemas.microsoft.com/office/drawing/2014/main" id="{0F812244-2A12-4DFB-889F-D5A17D19A818}"/>
              </a:ext>
            </a:extLst>
          </p:cNvPr>
          <p:cNvSpPr txBox="1"/>
          <p:nvPr/>
        </p:nvSpPr>
        <p:spPr>
          <a:xfrm>
            <a:off x="16616675" y="28810643"/>
            <a:ext cx="8358918" cy="10064294"/>
          </a:xfrm>
          <a:prstGeom prst="rect">
            <a:avLst/>
          </a:prstGeom>
          <a:noFill/>
        </p:spPr>
        <p:txBody>
          <a:bodyPr wrap="square" rtlCol="0">
            <a:spAutoFit/>
          </a:bodyPr>
          <a:lstStyle/>
          <a:p>
            <a:r>
              <a:rPr lang="en-US" sz="2000" dirty="0"/>
              <a:t>#include &lt;ESP8266WiFi.h&gt;</a:t>
            </a:r>
          </a:p>
          <a:p>
            <a:r>
              <a:rPr lang="en-US" sz="2000" dirty="0"/>
              <a:t>#include &lt;BlynkSimpleEsp8266.h&gt;</a:t>
            </a:r>
          </a:p>
          <a:p>
            <a:endParaRPr lang="en-US" sz="2000" dirty="0"/>
          </a:p>
          <a:p>
            <a:r>
              <a:rPr lang="en-US" sz="2000" dirty="0"/>
              <a:t>// You should get Auth Token in the Blynk App.</a:t>
            </a:r>
          </a:p>
          <a:p>
            <a:r>
              <a:rPr lang="en-US" sz="2000" dirty="0"/>
              <a:t>// Go to the Project Settings (nut icon).</a:t>
            </a:r>
          </a:p>
          <a:p>
            <a:r>
              <a:rPr lang="en-US" sz="2000" dirty="0"/>
              <a:t>// You should get Auth Token in the Blynk App.</a:t>
            </a:r>
          </a:p>
          <a:p>
            <a:r>
              <a:rPr lang="en-US" sz="2000" dirty="0"/>
              <a:t>// Go to the Project Settings (nut icon).</a:t>
            </a:r>
          </a:p>
          <a:p>
            <a:r>
              <a:rPr lang="en-US" sz="2000" dirty="0"/>
              <a:t>char auth[] = "uXyhdjPzjnNgZOjWTkYX4Q2ZWhy2IsmH";</a:t>
            </a:r>
          </a:p>
          <a:p>
            <a:endParaRPr lang="en-US" sz="2000" dirty="0"/>
          </a:p>
          <a:p>
            <a:r>
              <a:rPr lang="en-US" sz="2000" dirty="0"/>
              <a:t>// Your </a:t>
            </a:r>
            <a:r>
              <a:rPr lang="en-US" sz="2000" dirty="0" err="1"/>
              <a:t>WiFi</a:t>
            </a:r>
            <a:r>
              <a:rPr lang="en-US" sz="2000" dirty="0"/>
              <a:t> credentials.</a:t>
            </a:r>
          </a:p>
          <a:p>
            <a:r>
              <a:rPr lang="en-US" sz="2000" dirty="0"/>
              <a:t>// Set password to "" for open networks.</a:t>
            </a:r>
          </a:p>
          <a:p>
            <a:r>
              <a:rPr lang="en-US" sz="2000" dirty="0"/>
              <a:t>char </a:t>
            </a:r>
            <a:r>
              <a:rPr lang="en-US" sz="2000" dirty="0" err="1"/>
              <a:t>ssid</a:t>
            </a:r>
            <a:r>
              <a:rPr lang="en-US" sz="2000" dirty="0"/>
              <a:t>[] = "</a:t>
            </a:r>
            <a:r>
              <a:rPr lang="en-US" sz="2000" dirty="0" err="1"/>
              <a:t>salem</a:t>
            </a:r>
            <a:r>
              <a:rPr lang="en-US" sz="2000" dirty="0"/>
              <a:t>";</a:t>
            </a:r>
          </a:p>
          <a:p>
            <a:r>
              <a:rPr lang="en-US" sz="2000" dirty="0"/>
              <a:t>char pass[] = "092664492";</a:t>
            </a:r>
          </a:p>
          <a:p>
            <a:endParaRPr lang="en-US" sz="2000" dirty="0"/>
          </a:p>
          <a:p>
            <a:r>
              <a:rPr lang="en-US" sz="2000" dirty="0"/>
              <a:t>void setup()</a:t>
            </a:r>
          </a:p>
          <a:p>
            <a:r>
              <a:rPr lang="en-US" sz="2000" dirty="0"/>
              <a:t>{</a:t>
            </a:r>
          </a:p>
          <a:p>
            <a:r>
              <a:rPr lang="en-US" sz="2000" dirty="0"/>
              <a:t>  // Debug console</a:t>
            </a:r>
          </a:p>
          <a:p>
            <a:r>
              <a:rPr lang="en-US" sz="2000" dirty="0"/>
              <a:t>  </a:t>
            </a:r>
            <a:r>
              <a:rPr lang="en-US" sz="2000" dirty="0" err="1"/>
              <a:t>Serial.begin</a:t>
            </a:r>
            <a:r>
              <a:rPr lang="en-US" sz="2000" dirty="0"/>
              <a:t>(9600);</a:t>
            </a:r>
          </a:p>
          <a:p>
            <a:endParaRPr lang="en-US" sz="2000" dirty="0"/>
          </a:p>
          <a:p>
            <a:r>
              <a:rPr lang="en-US" sz="2000" dirty="0"/>
              <a:t>  </a:t>
            </a:r>
            <a:r>
              <a:rPr lang="en-US" sz="2000" dirty="0" err="1"/>
              <a:t>Blynk.begin</a:t>
            </a:r>
            <a:r>
              <a:rPr lang="en-US" sz="2000" dirty="0"/>
              <a:t>(auth, </a:t>
            </a:r>
            <a:r>
              <a:rPr lang="en-US" sz="2000" dirty="0" err="1"/>
              <a:t>ssid</a:t>
            </a:r>
            <a:r>
              <a:rPr lang="en-US" sz="2000" dirty="0"/>
              <a:t>, pass);</a:t>
            </a:r>
          </a:p>
          <a:p>
            <a:r>
              <a:rPr lang="en-US" sz="2000" dirty="0"/>
              <a:t>  // You can also specify server:</a:t>
            </a:r>
          </a:p>
          <a:p>
            <a:r>
              <a:rPr lang="en-US" sz="2000" dirty="0"/>
              <a:t>  //</a:t>
            </a:r>
            <a:r>
              <a:rPr lang="en-US" sz="2000" dirty="0" err="1"/>
              <a:t>Blynk.begin</a:t>
            </a:r>
            <a:r>
              <a:rPr lang="en-US" sz="2000" dirty="0"/>
              <a:t>(auth, </a:t>
            </a:r>
            <a:r>
              <a:rPr lang="en-US" sz="2000" dirty="0" err="1"/>
              <a:t>ssid</a:t>
            </a:r>
            <a:r>
              <a:rPr lang="en-US" sz="2000" dirty="0"/>
              <a:t>, pass, "blynk-cloud.com", 80);</a:t>
            </a:r>
          </a:p>
          <a:p>
            <a:r>
              <a:rPr lang="en-US" sz="2000" dirty="0"/>
              <a:t>  //</a:t>
            </a:r>
            <a:r>
              <a:rPr lang="en-US" sz="2000" dirty="0" err="1"/>
              <a:t>Blynk.begin</a:t>
            </a:r>
            <a:r>
              <a:rPr lang="en-US" sz="2000" dirty="0"/>
              <a:t>(auth, </a:t>
            </a:r>
            <a:r>
              <a:rPr lang="en-US" sz="2000" dirty="0" err="1"/>
              <a:t>ssid</a:t>
            </a:r>
            <a:r>
              <a:rPr lang="en-US" sz="2000" dirty="0"/>
              <a:t>, pass, </a:t>
            </a:r>
            <a:r>
              <a:rPr lang="en-US" sz="2000" dirty="0" err="1"/>
              <a:t>IPAddress</a:t>
            </a:r>
            <a:r>
              <a:rPr lang="en-US" sz="2000" dirty="0"/>
              <a:t>(192,168,1,100), 8080);</a:t>
            </a:r>
          </a:p>
          <a:p>
            <a:r>
              <a:rPr lang="en-US" sz="2000" dirty="0"/>
              <a:t>}</a:t>
            </a:r>
          </a:p>
          <a:p>
            <a:endParaRPr lang="en-US" sz="2000" dirty="0"/>
          </a:p>
          <a:p>
            <a:r>
              <a:rPr lang="en-US" sz="2000" dirty="0"/>
              <a:t>void loop()</a:t>
            </a:r>
          </a:p>
          <a:p>
            <a:r>
              <a:rPr lang="en-US" sz="2000" dirty="0"/>
              <a:t>{</a:t>
            </a:r>
          </a:p>
          <a:p>
            <a:r>
              <a:rPr lang="en-US" sz="2000" dirty="0"/>
              <a:t>  </a:t>
            </a:r>
            <a:r>
              <a:rPr lang="en-US" sz="2000" dirty="0" err="1"/>
              <a:t>Blynk.run</a:t>
            </a:r>
            <a:r>
              <a:rPr lang="en-US" sz="2000" dirty="0"/>
              <a:t>();</a:t>
            </a:r>
          </a:p>
          <a:p>
            <a:r>
              <a:rPr lang="en-US" sz="2000" dirty="0"/>
              <a:t>  // You can inject your own code or combine it with other sketches.</a:t>
            </a:r>
          </a:p>
          <a:p>
            <a:r>
              <a:rPr lang="en-US" sz="2000" dirty="0"/>
              <a:t>  // Check other examples on how to communicate with Blynk. Remember</a:t>
            </a:r>
          </a:p>
          <a:p>
            <a:r>
              <a:rPr lang="en-US" sz="2000" dirty="0"/>
              <a:t>  // to avoid delay() function!</a:t>
            </a:r>
          </a:p>
          <a:p>
            <a:r>
              <a:rPr lang="en-US" sz="2000" dirty="0"/>
              <a:t>}</a:t>
            </a:r>
          </a:p>
        </p:txBody>
      </p:sp>
    </p:spTree>
  </p:cSld>
  <p:clrMapOvr>
    <a:masterClrMapping/>
  </p:clrMapOvr>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2402</TotalTime>
  <Words>667</Words>
  <Application>Microsoft Office PowerPoint</Application>
  <PresentationFormat>Custom</PresentationFormat>
  <Paragraphs>83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vt:lpstr>
      <vt:lpstr>Times New Roman</vt:lpstr>
      <vt:lpstr>Blank</vt:lpstr>
      <vt:lpstr>PowerPoint Presentation</vt:lpstr>
    </vt:vector>
  </TitlesOfParts>
  <Company>Iris Associates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Woodhams</dc:creator>
  <cp:lastModifiedBy>1</cp:lastModifiedBy>
  <cp:revision>263</cp:revision>
  <dcterms:created xsi:type="dcterms:W3CDTF">2003-05-27T16:43:40Z</dcterms:created>
  <dcterms:modified xsi:type="dcterms:W3CDTF">2022-05-26T10:30:18Z</dcterms:modified>
</cp:coreProperties>
</file>