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diagrams/layout3.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charts/chart3.xml" ContentType="application/vnd.openxmlformats-officedocument.drawingml.char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diagrams/quickStyle1.xml" ContentType="application/vnd.openxmlformats-officedocument.drawingml.diagramStyl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diagrams/layout2.xml" ContentType="application/vnd.openxmlformats-officedocument.drawingml.diagramLayout+xml"/>
  <Override PartName="/ppt/notesSlides/notesSlide31.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ppt/charts/chart2.xml" ContentType="application/vnd.openxmlformats-officedocument.drawingml.chart+xml"/>
  <Override PartName="/ppt/diagrams/colors3.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notesSlides/notesSlide2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256" r:id="rId2"/>
    <p:sldId id="312" r:id="rId3"/>
    <p:sldId id="257" r:id="rId4"/>
    <p:sldId id="279" r:id="rId5"/>
    <p:sldId id="280" r:id="rId6"/>
    <p:sldId id="281" r:id="rId7"/>
    <p:sldId id="282" r:id="rId8"/>
    <p:sldId id="283" r:id="rId9"/>
    <p:sldId id="284" r:id="rId10"/>
    <p:sldId id="285" r:id="rId11"/>
    <p:sldId id="286" r:id="rId12"/>
    <p:sldId id="287" r:id="rId13"/>
    <p:sldId id="288" r:id="rId14"/>
    <p:sldId id="289" r:id="rId15"/>
    <p:sldId id="290" r:id="rId16"/>
    <p:sldId id="291" r:id="rId17"/>
    <p:sldId id="292" r:id="rId18"/>
    <p:sldId id="293" r:id="rId19"/>
    <p:sldId id="294" r:id="rId20"/>
    <p:sldId id="295" r:id="rId21"/>
    <p:sldId id="296" r:id="rId22"/>
    <p:sldId id="297" r:id="rId23"/>
    <p:sldId id="298" r:id="rId24"/>
    <p:sldId id="299" r:id="rId25"/>
    <p:sldId id="300" r:id="rId26"/>
    <p:sldId id="301" r:id="rId27"/>
    <p:sldId id="302" r:id="rId28"/>
    <p:sldId id="303" r:id="rId29"/>
    <p:sldId id="304" r:id="rId30"/>
    <p:sldId id="305" r:id="rId31"/>
    <p:sldId id="306" r:id="rId32"/>
    <p:sldId id="307" r:id="rId33"/>
    <p:sldId id="308" r:id="rId34"/>
    <p:sldId id="309" r:id="rId35"/>
    <p:sldId id="310" r:id="rId36"/>
    <p:sldId id="311" r:id="rId37"/>
  </p:sldIdLst>
  <p:sldSz cx="9144000" cy="6858000" type="screen4x3"/>
  <p:notesSz cx="6858000" cy="9144000"/>
  <p:defaultTextStyle>
    <a:defPPr>
      <a:defRPr lang="en-US"/>
    </a:defPPr>
    <a:lvl1pPr algn="ctr" rtl="0" fontAlgn="base">
      <a:spcBef>
        <a:spcPct val="0"/>
      </a:spcBef>
      <a:spcAft>
        <a:spcPct val="0"/>
      </a:spcAft>
      <a:defRPr sz="2400" kern="1200">
        <a:solidFill>
          <a:schemeClr val="tx1"/>
        </a:solidFill>
        <a:latin typeface="Arial" charset="0"/>
        <a:ea typeface="+mn-ea"/>
        <a:cs typeface="+mn-cs"/>
      </a:defRPr>
    </a:lvl1pPr>
    <a:lvl2pPr marL="457200" algn="ctr" rtl="0" fontAlgn="base">
      <a:spcBef>
        <a:spcPct val="0"/>
      </a:spcBef>
      <a:spcAft>
        <a:spcPct val="0"/>
      </a:spcAft>
      <a:defRPr sz="2400" kern="1200">
        <a:solidFill>
          <a:schemeClr val="tx1"/>
        </a:solidFill>
        <a:latin typeface="Arial" charset="0"/>
        <a:ea typeface="+mn-ea"/>
        <a:cs typeface="+mn-cs"/>
      </a:defRPr>
    </a:lvl2pPr>
    <a:lvl3pPr marL="914400" algn="ctr" rtl="0" fontAlgn="base">
      <a:spcBef>
        <a:spcPct val="0"/>
      </a:spcBef>
      <a:spcAft>
        <a:spcPct val="0"/>
      </a:spcAft>
      <a:defRPr sz="2400" kern="1200">
        <a:solidFill>
          <a:schemeClr val="tx1"/>
        </a:solidFill>
        <a:latin typeface="Arial" charset="0"/>
        <a:ea typeface="+mn-ea"/>
        <a:cs typeface="+mn-cs"/>
      </a:defRPr>
    </a:lvl3pPr>
    <a:lvl4pPr marL="1371600" algn="ctr" rtl="0" fontAlgn="base">
      <a:spcBef>
        <a:spcPct val="0"/>
      </a:spcBef>
      <a:spcAft>
        <a:spcPct val="0"/>
      </a:spcAft>
      <a:defRPr sz="2400" kern="1200">
        <a:solidFill>
          <a:schemeClr val="tx1"/>
        </a:solidFill>
        <a:latin typeface="Arial" charset="0"/>
        <a:ea typeface="+mn-ea"/>
        <a:cs typeface="+mn-cs"/>
      </a:defRPr>
    </a:lvl4pPr>
    <a:lvl5pPr marL="1828800" algn="ctr" rtl="0" fontAlgn="base">
      <a:spcBef>
        <a:spcPct val="0"/>
      </a:spcBef>
      <a:spcAft>
        <a:spcPct val="0"/>
      </a:spcAft>
      <a:defRPr sz="2400" kern="1200">
        <a:solidFill>
          <a:schemeClr val="tx1"/>
        </a:solidFill>
        <a:latin typeface="Arial" charset="0"/>
        <a:ea typeface="+mn-ea"/>
        <a:cs typeface="+mn-cs"/>
      </a:defRPr>
    </a:lvl5pPr>
    <a:lvl6pPr marL="2286000" algn="r" defTabSz="914400" rtl="1" eaLnBrk="1" latinLnBrk="0" hangingPunct="1">
      <a:defRPr sz="2400" kern="1200">
        <a:solidFill>
          <a:schemeClr val="tx1"/>
        </a:solidFill>
        <a:latin typeface="Arial" charset="0"/>
        <a:ea typeface="+mn-ea"/>
        <a:cs typeface="+mn-cs"/>
      </a:defRPr>
    </a:lvl6pPr>
    <a:lvl7pPr marL="2743200" algn="r" defTabSz="914400" rtl="1" eaLnBrk="1" latinLnBrk="0" hangingPunct="1">
      <a:defRPr sz="2400" kern="1200">
        <a:solidFill>
          <a:schemeClr val="tx1"/>
        </a:solidFill>
        <a:latin typeface="Arial" charset="0"/>
        <a:ea typeface="+mn-ea"/>
        <a:cs typeface="+mn-cs"/>
      </a:defRPr>
    </a:lvl7pPr>
    <a:lvl8pPr marL="3200400" algn="r" defTabSz="914400" rtl="1" eaLnBrk="1" latinLnBrk="0" hangingPunct="1">
      <a:defRPr sz="2400" kern="1200">
        <a:solidFill>
          <a:schemeClr val="tx1"/>
        </a:solidFill>
        <a:latin typeface="Arial" charset="0"/>
        <a:ea typeface="+mn-ea"/>
        <a:cs typeface="+mn-cs"/>
      </a:defRPr>
    </a:lvl8pPr>
    <a:lvl9pPr marL="3657600" algn="r" defTabSz="914400" rtl="1"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8ADCD"/>
    <a:srgbClr val="E6E6E6"/>
    <a:srgbClr val="B3D3EA"/>
    <a:srgbClr val="35759D"/>
    <a:srgbClr val="35B19D"/>
    <a:srgbClr val="000000"/>
    <a:srgbClr val="FFFF00"/>
  </p:clrMru>
</p:presentationPr>
</file>

<file path=ppt/tableStyles.xml><?xml version="1.0" encoding="utf-8"?>
<a:tblStyleLst xmlns:a="http://schemas.openxmlformats.org/drawingml/2006/main" def="{5C22544A-7EE6-4342-B048-85BDC9FD1C3A}">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598" autoAdjust="0"/>
    <p:restoredTop sz="95667" autoAdjust="0"/>
  </p:normalViewPr>
  <p:slideViewPr>
    <p:cSldViewPr>
      <p:cViewPr>
        <p:scale>
          <a:sx n="100" d="100"/>
          <a:sy n="100" d="100"/>
        </p:scale>
        <p:origin x="168" y="48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38"/>
  <c:chart>
    <c:autoTitleDeleted val="1"/>
    <c:plotArea>
      <c:layout>
        <c:manualLayout>
          <c:layoutTarget val="inner"/>
          <c:xMode val="edge"/>
          <c:yMode val="edge"/>
          <c:x val="9.9050511156148546E-2"/>
          <c:y val="5.1400554097404488E-2"/>
          <c:w val="0.62702895733680308"/>
          <c:h val="0.74172061825606006"/>
        </c:manualLayout>
      </c:layout>
      <c:barChart>
        <c:barDir val="col"/>
        <c:grouping val="clustered"/>
        <c:ser>
          <c:idx val="0"/>
          <c:order val="0"/>
          <c:tx>
            <c:v>ProductFamily Market </c:v>
          </c:tx>
          <c:cat>
            <c:strRef>
              <c:f>Sheet1!$E$10:$E$14</c:f>
              <c:strCache>
                <c:ptCount val="5"/>
                <c:pt idx="0">
                  <c:v>tablet market</c:v>
                </c:pt>
                <c:pt idx="1">
                  <c:v>Market capsules</c:v>
                </c:pt>
                <c:pt idx="2">
                  <c:v>Powder</c:v>
                </c:pt>
                <c:pt idx="3">
                  <c:v>Fluids</c:v>
                </c:pt>
                <c:pt idx="4">
                  <c:v>Simi-solid</c:v>
                </c:pt>
              </c:strCache>
            </c:strRef>
          </c:cat>
          <c:val>
            <c:numRef>
              <c:f>Sheet1!$C$3:$C$7</c:f>
            </c:numRef>
          </c:val>
        </c:ser>
        <c:ser>
          <c:idx val="1"/>
          <c:order val="1"/>
          <c:tx>
            <c:v>product family market</c:v>
          </c:tx>
          <c:cat>
            <c:strRef>
              <c:f>Sheet1!$E$10:$E$14</c:f>
              <c:strCache>
                <c:ptCount val="5"/>
                <c:pt idx="0">
                  <c:v>tablet market</c:v>
                </c:pt>
                <c:pt idx="1">
                  <c:v>Market capsules</c:v>
                </c:pt>
                <c:pt idx="2">
                  <c:v>Powder</c:v>
                </c:pt>
                <c:pt idx="3">
                  <c:v>Fluids</c:v>
                </c:pt>
                <c:pt idx="4">
                  <c:v>Simi-solid</c:v>
                </c:pt>
              </c:strCache>
            </c:strRef>
          </c:cat>
          <c:val>
            <c:numRef>
              <c:f>Sheet1!$D$3:$D$7</c:f>
            </c:numRef>
          </c:val>
        </c:ser>
        <c:ser>
          <c:idx val="2"/>
          <c:order val="2"/>
          <c:tx>
            <c:v>product family market </c:v>
          </c:tx>
          <c:cat>
            <c:strRef>
              <c:f>Sheet1!$E$10:$E$14</c:f>
              <c:strCache>
                <c:ptCount val="5"/>
                <c:pt idx="0">
                  <c:v>tablet market</c:v>
                </c:pt>
                <c:pt idx="1">
                  <c:v>Market capsules</c:v>
                </c:pt>
                <c:pt idx="2">
                  <c:v>Powder</c:v>
                </c:pt>
                <c:pt idx="3">
                  <c:v>Fluids</c:v>
                </c:pt>
                <c:pt idx="4">
                  <c:v>Simi-solid</c:v>
                </c:pt>
              </c:strCache>
            </c:strRef>
          </c:cat>
          <c:val>
            <c:numRef>
              <c:f>Sheet1!$F$10:$F$14</c:f>
              <c:numCache>
                <c:formatCode>General</c:formatCode>
                <c:ptCount val="5"/>
                <c:pt idx="0">
                  <c:v>3.5</c:v>
                </c:pt>
                <c:pt idx="1">
                  <c:v>2.5</c:v>
                </c:pt>
                <c:pt idx="2">
                  <c:v>1.5</c:v>
                </c:pt>
                <c:pt idx="3">
                  <c:v>1.5</c:v>
                </c:pt>
                <c:pt idx="4">
                  <c:v>1</c:v>
                </c:pt>
              </c:numCache>
            </c:numRef>
          </c:val>
        </c:ser>
        <c:axId val="38866944"/>
        <c:axId val="38868480"/>
      </c:barChart>
      <c:catAx>
        <c:axId val="38866944"/>
        <c:scaling>
          <c:orientation val="minMax"/>
        </c:scaling>
        <c:axPos val="b"/>
        <c:numFmt formatCode="General" sourceLinked="1"/>
        <c:tickLblPos val="nextTo"/>
        <c:txPr>
          <a:bodyPr/>
          <a:lstStyle/>
          <a:p>
            <a:pPr>
              <a:defRPr sz="1100"/>
            </a:pPr>
            <a:endParaRPr lang="en-US"/>
          </a:p>
        </c:txPr>
        <c:crossAx val="38868480"/>
        <c:crosses val="autoZero"/>
        <c:auto val="1"/>
        <c:lblAlgn val="ctr"/>
        <c:lblOffset val="100"/>
      </c:catAx>
      <c:valAx>
        <c:axId val="38868480"/>
        <c:scaling>
          <c:orientation val="minMax"/>
        </c:scaling>
        <c:axPos val="l"/>
        <c:majorGridlines/>
        <c:numFmt formatCode="General" sourceLinked="1"/>
        <c:tickLblPos val="nextTo"/>
        <c:txPr>
          <a:bodyPr/>
          <a:lstStyle/>
          <a:p>
            <a:pPr>
              <a:defRPr sz="1200"/>
            </a:pPr>
            <a:endParaRPr lang="en-US"/>
          </a:p>
        </c:txPr>
        <c:crossAx val="38866944"/>
        <c:crosses val="autoZero"/>
        <c:crossBetween val="between"/>
      </c:valAx>
    </c:plotArea>
    <c:legend>
      <c:legendPos val="r"/>
      <c:layout>
        <c:manualLayout>
          <c:xMode val="edge"/>
          <c:yMode val="edge"/>
          <c:x val="0.71874186025166231"/>
          <c:y val="0.20761179722205039"/>
          <c:w val="0.27900775842161374"/>
          <c:h val="0.39592445836807744"/>
        </c:manualLayout>
      </c:layout>
      <c:txPr>
        <a:bodyPr/>
        <a:lstStyle/>
        <a:p>
          <a:pPr>
            <a:defRPr sz="1000"/>
          </a:pPr>
          <a:endParaRPr lang="en-US"/>
        </a:p>
      </c:txPr>
    </c:legend>
    <c:plotVisOnly val="1"/>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manualLayout>
          <c:layoutTarget val="inner"/>
          <c:xMode val="edge"/>
          <c:yMode val="edge"/>
          <c:x val="0.30032013185749556"/>
          <c:y val="0.20782887683046763"/>
          <c:w val="0.58873250218722173"/>
          <c:h val="0.50214656406585456"/>
        </c:manualLayout>
      </c:layout>
      <c:barChart>
        <c:barDir val="col"/>
        <c:grouping val="clustered"/>
        <c:ser>
          <c:idx val="0"/>
          <c:order val="0"/>
          <c:tx>
            <c:v>market Capsules</c:v>
          </c:tx>
          <c:cat>
            <c:strRef>
              <c:f>Sheet1!$Q$5:$Q$8</c:f>
              <c:strCache>
                <c:ptCount val="4"/>
                <c:pt idx="0">
                  <c:v>Anti-biotic.</c:v>
                </c:pt>
                <c:pt idx="1">
                  <c:v>GI treatment</c:v>
                </c:pt>
                <c:pt idx="2">
                  <c:v>Anti-inflammatory</c:v>
                </c:pt>
                <c:pt idx="3">
                  <c:v>Anti-diary</c:v>
                </c:pt>
              </c:strCache>
            </c:strRef>
          </c:cat>
          <c:val>
            <c:numRef>
              <c:f>Sheet1!$R$5:$R$8</c:f>
              <c:numCache>
                <c:formatCode>0%</c:formatCode>
                <c:ptCount val="4"/>
                <c:pt idx="0">
                  <c:v>0.70000000000000062</c:v>
                </c:pt>
                <c:pt idx="1">
                  <c:v>0.2</c:v>
                </c:pt>
                <c:pt idx="2">
                  <c:v>0.05</c:v>
                </c:pt>
                <c:pt idx="3">
                  <c:v>0.05</c:v>
                </c:pt>
              </c:numCache>
            </c:numRef>
          </c:val>
        </c:ser>
        <c:axId val="38921728"/>
        <c:axId val="38923264"/>
      </c:barChart>
      <c:catAx>
        <c:axId val="38921728"/>
        <c:scaling>
          <c:orientation val="maxMin"/>
        </c:scaling>
        <c:axPos val="b"/>
        <c:numFmt formatCode="General" sourceLinked="1"/>
        <c:tickLblPos val="nextTo"/>
        <c:txPr>
          <a:bodyPr/>
          <a:lstStyle/>
          <a:p>
            <a:pPr>
              <a:defRPr lang="en-US" sz="1000"/>
            </a:pPr>
            <a:endParaRPr lang="en-US"/>
          </a:p>
        </c:txPr>
        <c:crossAx val="38923264"/>
        <c:crosses val="autoZero"/>
        <c:auto val="1"/>
        <c:lblAlgn val="ctr"/>
        <c:lblOffset val="100"/>
      </c:catAx>
      <c:valAx>
        <c:axId val="38923264"/>
        <c:scaling>
          <c:orientation val="minMax"/>
        </c:scaling>
        <c:axPos val="r"/>
        <c:majorGridlines/>
        <c:numFmt formatCode="0%" sourceLinked="1"/>
        <c:tickLblPos val="nextTo"/>
        <c:txPr>
          <a:bodyPr/>
          <a:lstStyle/>
          <a:p>
            <a:pPr>
              <a:defRPr lang="en-US"/>
            </a:pPr>
            <a:endParaRPr lang="en-US"/>
          </a:p>
        </c:txPr>
        <c:crossAx val="38921728"/>
        <c:crosses val="autoZero"/>
        <c:crossBetween val="between"/>
      </c:valAx>
    </c:plotArea>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barChart>
        <c:barDir val="col"/>
        <c:grouping val="clustered"/>
        <c:ser>
          <c:idx val="0"/>
          <c:order val="0"/>
          <c:tx>
            <c:v>Grain market</c:v>
          </c:tx>
          <c:cat>
            <c:strRef>
              <c:f>Sheet1!$S$5:$S$7</c:f>
              <c:strCache>
                <c:ptCount val="3"/>
                <c:pt idx="0">
                  <c:v>Anti-biotic</c:v>
                </c:pt>
                <c:pt idx="1">
                  <c:v>Hyper tension</c:v>
                </c:pt>
                <c:pt idx="2">
                  <c:v>Diabetes</c:v>
                </c:pt>
              </c:strCache>
            </c:strRef>
          </c:cat>
          <c:val>
            <c:numRef>
              <c:f>Sheet1!$T$5:$T$7</c:f>
              <c:numCache>
                <c:formatCode>0%</c:formatCode>
                <c:ptCount val="3"/>
                <c:pt idx="0">
                  <c:v>0.70000000000000062</c:v>
                </c:pt>
                <c:pt idx="1">
                  <c:v>0.1</c:v>
                </c:pt>
                <c:pt idx="2">
                  <c:v>0.2</c:v>
                </c:pt>
              </c:numCache>
            </c:numRef>
          </c:val>
        </c:ser>
        <c:axId val="60840960"/>
        <c:axId val="60879616"/>
      </c:barChart>
      <c:catAx>
        <c:axId val="60840960"/>
        <c:scaling>
          <c:orientation val="maxMin"/>
        </c:scaling>
        <c:axPos val="b"/>
        <c:tickLblPos val="nextTo"/>
        <c:txPr>
          <a:bodyPr/>
          <a:lstStyle/>
          <a:p>
            <a:pPr>
              <a:defRPr lang="en-US"/>
            </a:pPr>
            <a:endParaRPr lang="en-US"/>
          </a:p>
        </c:txPr>
        <c:crossAx val="60879616"/>
        <c:crosses val="autoZero"/>
        <c:auto val="1"/>
        <c:lblAlgn val="ctr"/>
        <c:lblOffset val="100"/>
      </c:catAx>
      <c:valAx>
        <c:axId val="60879616"/>
        <c:scaling>
          <c:orientation val="minMax"/>
        </c:scaling>
        <c:axPos val="r"/>
        <c:majorGridlines/>
        <c:numFmt formatCode="0%" sourceLinked="1"/>
        <c:tickLblPos val="nextTo"/>
        <c:txPr>
          <a:bodyPr/>
          <a:lstStyle/>
          <a:p>
            <a:pPr>
              <a:defRPr lang="en-US"/>
            </a:pPr>
            <a:endParaRPr lang="en-US"/>
          </a:p>
        </c:txPr>
        <c:crossAx val="60840960"/>
        <c:crosses val="autoZero"/>
        <c:crossBetween val="between"/>
      </c:valAx>
    </c:plotArea>
    <c:plotVisOnly val="1"/>
  </c:chart>
  <c:externalData r:id="rId1"/>
</c:chartSpace>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284C27F-D246-461A-8F93-7F41DCC1E99A}" type="doc">
      <dgm:prSet loTypeId="urn:microsoft.com/office/officeart/2005/8/layout/hierarchy2" loCatId="hierarchy" qsTypeId="urn:microsoft.com/office/officeart/2005/8/quickstyle/simple3" qsCatId="simple" csTypeId="urn:microsoft.com/office/officeart/2005/8/colors/colorful3" csCatId="colorful" phldr="1"/>
      <dgm:spPr/>
      <dgm:t>
        <a:bodyPr/>
        <a:lstStyle/>
        <a:p>
          <a:pPr rtl="1"/>
          <a:endParaRPr lang="ar-SA"/>
        </a:p>
      </dgm:t>
    </dgm:pt>
    <dgm:pt modelId="{C6746410-6F69-4521-AD09-98FFDB4089BD}">
      <dgm:prSet phldrT="[Text]" custT="1"/>
      <dgm:spPr/>
      <dgm:t>
        <a:bodyPr/>
        <a:lstStyle/>
        <a:p>
          <a:pPr algn="ctr" rtl="1"/>
          <a:r>
            <a:rPr lang="en-US" sz="1200" b="1" smtClean="0"/>
            <a:t>tablet</a:t>
          </a:r>
          <a:r>
            <a:rPr lang="en-US" sz="1200" b="1" smtClean="0">
              <a:cs typeface="+mj-cs"/>
            </a:rPr>
            <a:t> market</a:t>
          </a:r>
          <a:endParaRPr lang="ar-SA" sz="1200" b="1" dirty="0">
            <a:cs typeface="+mj-cs"/>
          </a:endParaRPr>
        </a:p>
      </dgm:t>
    </dgm:pt>
    <dgm:pt modelId="{820E054E-19C9-426B-B90B-6229C7D15615}" type="parTrans" cxnId="{8B6C8001-992C-473E-A692-A50E757E9B5E}">
      <dgm:prSet custT="1"/>
      <dgm:spPr/>
      <dgm:t>
        <a:bodyPr/>
        <a:lstStyle/>
        <a:p>
          <a:pPr algn="ctr" rtl="1"/>
          <a:endParaRPr lang="ar-SA" sz="800" b="1">
            <a:solidFill>
              <a:sysClr val="windowText" lastClr="000000"/>
            </a:solidFill>
            <a:cs typeface="+mj-cs"/>
          </a:endParaRPr>
        </a:p>
      </dgm:t>
    </dgm:pt>
    <dgm:pt modelId="{1427FCFA-3870-49EE-889C-46D81F1FCE90}" type="sibTrans" cxnId="{8B6C8001-992C-473E-A692-A50E757E9B5E}">
      <dgm:prSet/>
      <dgm:spPr/>
      <dgm:t>
        <a:bodyPr/>
        <a:lstStyle/>
        <a:p>
          <a:pPr algn="ctr" rtl="1"/>
          <a:endParaRPr lang="ar-SA"/>
        </a:p>
      </dgm:t>
    </dgm:pt>
    <dgm:pt modelId="{66C366F9-6360-40BE-8DA5-117AD5DDB8EA}">
      <dgm:prSet phldrT="[Text]" custT="1"/>
      <dgm:spPr/>
      <dgm:t>
        <a:bodyPr/>
        <a:lstStyle/>
        <a:p>
          <a:pPr algn="ctr" rtl="1"/>
          <a:r>
            <a:rPr lang="en-US" sz="1100" b="1" dirty="0">
              <a:cs typeface="+mj-cs"/>
            </a:rPr>
            <a:t>Anti-biotic</a:t>
          </a:r>
          <a:endParaRPr lang="ar-SA" sz="1100" b="1" dirty="0">
            <a:cs typeface="+mj-cs"/>
          </a:endParaRPr>
        </a:p>
      </dgm:t>
    </dgm:pt>
    <dgm:pt modelId="{B7320C4C-265F-4DE4-823F-2A96471EB225}" type="parTrans" cxnId="{A4A72EE9-7E32-4DA8-B6EB-D36ABE332213}">
      <dgm:prSet custT="1"/>
      <dgm:spPr/>
      <dgm:t>
        <a:bodyPr/>
        <a:lstStyle/>
        <a:p>
          <a:pPr algn="ctr" rtl="1"/>
          <a:endParaRPr lang="ar-SA" sz="800" b="1">
            <a:solidFill>
              <a:sysClr val="windowText" lastClr="000000"/>
            </a:solidFill>
            <a:cs typeface="+mj-cs"/>
          </a:endParaRPr>
        </a:p>
      </dgm:t>
    </dgm:pt>
    <dgm:pt modelId="{81190940-0EB9-4714-97F5-0C59F4003667}" type="sibTrans" cxnId="{A4A72EE9-7E32-4DA8-B6EB-D36ABE332213}">
      <dgm:prSet/>
      <dgm:spPr/>
      <dgm:t>
        <a:bodyPr/>
        <a:lstStyle/>
        <a:p>
          <a:pPr algn="ctr" rtl="1"/>
          <a:endParaRPr lang="ar-SA"/>
        </a:p>
      </dgm:t>
    </dgm:pt>
    <dgm:pt modelId="{25B4DB7F-64EB-4523-9714-B79011B59E97}">
      <dgm:prSet phldrT="[Text]" custT="1"/>
      <dgm:spPr/>
      <dgm:t>
        <a:bodyPr/>
        <a:lstStyle/>
        <a:p>
          <a:pPr algn="ctr" rtl="0"/>
          <a:r>
            <a:rPr lang="en-US" sz="1100" b="1" dirty="0">
              <a:cs typeface="+mj-cs"/>
            </a:rPr>
            <a:t>GI treatment</a:t>
          </a:r>
          <a:endParaRPr lang="ar-SA" sz="1100" b="1" dirty="0">
            <a:cs typeface="+mj-cs"/>
          </a:endParaRPr>
        </a:p>
      </dgm:t>
    </dgm:pt>
    <dgm:pt modelId="{E615258F-5AAC-4BA2-9F5B-60709D15A3FB}" type="parTrans" cxnId="{FB172475-6A8F-448C-A66E-179D0BE061CC}">
      <dgm:prSet custT="1"/>
      <dgm:spPr/>
      <dgm:t>
        <a:bodyPr/>
        <a:lstStyle/>
        <a:p>
          <a:pPr algn="ctr" rtl="1"/>
          <a:endParaRPr lang="ar-SA" sz="800" b="1">
            <a:solidFill>
              <a:sysClr val="windowText" lastClr="000000"/>
            </a:solidFill>
            <a:cs typeface="+mj-cs"/>
          </a:endParaRPr>
        </a:p>
      </dgm:t>
    </dgm:pt>
    <dgm:pt modelId="{BE9B3D1B-229B-4148-8659-95780DE6AF8D}" type="sibTrans" cxnId="{FB172475-6A8F-448C-A66E-179D0BE061CC}">
      <dgm:prSet/>
      <dgm:spPr/>
      <dgm:t>
        <a:bodyPr/>
        <a:lstStyle/>
        <a:p>
          <a:pPr algn="ctr" rtl="1"/>
          <a:endParaRPr lang="ar-SA"/>
        </a:p>
      </dgm:t>
    </dgm:pt>
    <dgm:pt modelId="{935FAAA2-78C9-480B-A4B5-83B7D7DA0F37}">
      <dgm:prSet phldrT="[Text]" custT="1"/>
      <dgm:spPr/>
      <dgm:t>
        <a:bodyPr/>
        <a:lstStyle/>
        <a:p>
          <a:pPr algn="ctr" rtl="1"/>
          <a:r>
            <a:rPr lang="en-US" sz="1100" b="1" dirty="0">
              <a:cs typeface="+mj-cs"/>
            </a:rPr>
            <a:t>market Capsules</a:t>
          </a:r>
          <a:endParaRPr lang="ar-SA" sz="1100" b="1" dirty="0">
            <a:cs typeface="+mj-cs"/>
          </a:endParaRPr>
        </a:p>
      </dgm:t>
    </dgm:pt>
    <dgm:pt modelId="{DABB82F3-2576-4649-BCC4-BFECBF6BE86B}" type="parTrans" cxnId="{0244E9B1-9F5E-46B5-A012-386967E35B68}">
      <dgm:prSet custT="1"/>
      <dgm:spPr/>
      <dgm:t>
        <a:bodyPr/>
        <a:lstStyle/>
        <a:p>
          <a:pPr algn="ctr" rtl="1"/>
          <a:endParaRPr lang="ar-SA" sz="800" b="1">
            <a:solidFill>
              <a:sysClr val="windowText" lastClr="000000"/>
            </a:solidFill>
            <a:cs typeface="+mj-cs"/>
          </a:endParaRPr>
        </a:p>
      </dgm:t>
    </dgm:pt>
    <dgm:pt modelId="{FBD30235-4812-466F-98EE-DB936836BD06}" type="sibTrans" cxnId="{0244E9B1-9F5E-46B5-A012-386967E35B68}">
      <dgm:prSet/>
      <dgm:spPr/>
      <dgm:t>
        <a:bodyPr/>
        <a:lstStyle/>
        <a:p>
          <a:pPr algn="ctr" rtl="1"/>
          <a:endParaRPr lang="ar-SA"/>
        </a:p>
      </dgm:t>
    </dgm:pt>
    <dgm:pt modelId="{837763EF-13D7-4C4E-99B6-E1C4BE12FC72}">
      <dgm:prSet phldrT="[Text]" custT="1"/>
      <dgm:spPr/>
      <dgm:t>
        <a:bodyPr/>
        <a:lstStyle/>
        <a:p>
          <a:pPr algn="ctr" rtl="0"/>
          <a:r>
            <a:rPr lang="en-US" sz="1100" b="1" dirty="0">
              <a:cs typeface="+mj-cs"/>
            </a:rPr>
            <a:t>Anti-biotic</a:t>
          </a:r>
          <a:endParaRPr lang="ar-SA" sz="1100" b="1" dirty="0">
            <a:cs typeface="+mj-cs"/>
          </a:endParaRPr>
        </a:p>
      </dgm:t>
    </dgm:pt>
    <dgm:pt modelId="{69D82A02-5878-4A2E-A87D-62789B494E69}" type="parTrans" cxnId="{2A344087-AEB7-476A-9823-5A766BFB0E4A}">
      <dgm:prSet custT="1"/>
      <dgm:spPr/>
      <dgm:t>
        <a:bodyPr/>
        <a:lstStyle/>
        <a:p>
          <a:pPr algn="ctr" rtl="1"/>
          <a:endParaRPr lang="ar-SA" sz="800" b="1">
            <a:solidFill>
              <a:sysClr val="windowText" lastClr="000000"/>
            </a:solidFill>
            <a:cs typeface="+mj-cs"/>
          </a:endParaRPr>
        </a:p>
      </dgm:t>
    </dgm:pt>
    <dgm:pt modelId="{A739777C-C294-4EBC-8549-82E7552D5D63}" type="sibTrans" cxnId="{2A344087-AEB7-476A-9823-5A766BFB0E4A}">
      <dgm:prSet/>
      <dgm:spPr/>
      <dgm:t>
        <a:bodyPr/>
        <a:lstStyle/>
        <a:p>
          <a:pPr algn="ctr" rtl="1"/>
          <a:endParaRPr lang="ar-SA"/>
        </a:p>
      </dgm:t>
    </dgm:pt>
    <dgm:pt modelId="{5756623B-D33E-4515-9C78-AEC0418C3B2B}">
      <dgm:prSet phldrT="[Text]" custT="1"/>
      <dgm:spPr/>
      <dgm:t>
        <a:bodyPr/>
        <a:lstStyle/>
        <a:p>
          <a:pPr algn="ctr" rtl="0"/>
          <a:r>
            <a:rPr lang="en-US" sz="1100" b="1" dirty="0">
              <a:cs typeface="+mj-cs"/>
            </a:rPr>
            <a:t>Anti-diary</a:t>
          </a:r>
          <a:endParaRPr lang="ar-SA" sz="1100" b="1" dirty="0">
            <a:cs typeface="+mj-cs"/>
          </a:endParaRPr>
        </a:p>
      </dgm:t>
    </dgm:pt>
    <dgm:pt modelId="{477EFDCE-F645-4450-8FF7-0F9A0E2581F7}" type="parTrans" cxnId="{E4C32DA4-5B0E-47B6-A21D-4427E3215097}">
      <dgm:prSet custT="1"/>
      <dgm:spPr/>
      <dgm:t>
        <a:bodyPr/>
        <a:lstStyle/>
        <a:p>
          <a:pPr algn="ctr" rtl="1"/>
          <a:endParaRPr lang="ar-SA" sz="800" b="1">
            <a:solidFill>
              <a:sysClr val="windowText" lastClr="000000"/>
            </a:solidFill>
            <a:cs typeface="+mj-cs"/>
          </a:endParaRPr>
        </a:p>
      </dgm:t>
    </dgm:pt>
    <dgm:pt modelId="{0F36FBA3-3027-4C23-89E7-CD3709CB0E00}" type="sibTrans" cxnId="{E4C32DA4-5B0E-47B6-A21D-4427E3215097}">
      <dgm:prSet/>
      <dgm:spPr/>
      <dgm:t>
        <a:bodyPr/>
        <a:lstStyle/>
        <a:p>
          <a:pPr algn="ctr" rtl="1"/>
          <a:endParaRPr lang="ar-SA"/>
        </a:p>
      </dgm:t>
    </dgm:pt>
    <dgm:pt modelId="{FC849C95-810A-4F09-971A-9FEC7C42E765}">
      <dgm:prSet phldrT="[Text]" custT="1"/>
      <dgm:spPr/>
      <dgm:t>
        <a:bodyPr/>
        <a:lstStyle/>
        <a:p>
          <a:pPr algn="ctr" rtl="0"/>
          <a:r>
            <a:rPr lang="en-US" sz="1100" b="1" dirty="0">
              <a:cs typeface="+mj-cs"/>
            </a:rPr>
            <a:t>Anti-inflammatory</a:t>
          </a:r>
          <a:endParaRPr lang="ar-SA" sz="1100" b="1" dirty="0">
            <a:cs typeface="+mj-cs"/>
          </a:endParaRPr>
        </a:p>
      </dgm:t>
    </dgm:pt>
    <dgm:pt modelId="{9BA8905B-7370-4A39-A566-71BE8BFFEAFE}" type="parTrans" cxnId="{22B75D63-8AF8-40DD-898F-CD2224AA7F6B}">
      <dgm:prSet custT="1"/>
      <dgm:spPr/>
      <dgm:t>
        <a:bodyPr/>
        <a:lstStyle/>
        <a:p>
          <a:pPr algn="ctr" rtl="1"/>
          <a:endParaRPr lang="ar-SA" sz="800" b="1">
            <a:solidFill>
              <a:sysClr val="windowText" lastClr="000000"/>
            </a:solidFill>
            <a:cs typeface="+mj-cs"/>
          </a:endParaRPr>
        </a:p>
      </dgm:t>
    </dgm:pt>
    <dgm:pt modelId="{B8992F18-F30B-4B63-AFCF-13547D91915B}" type="sibTrans" cxnId="{22B75D63-8AF8-40DD-898F-CD2224AA7F6B}">
      <dgm:prSet/>
      <dgm:spPr/>
      <dgm:t>
        <a:bodyPr/>
        <a:lstStyle/>
        <a:p>
          <a:pPr algn="ctr" rtl="1"/>
          <a:endParaRPr lang="ar-SA"/>
        </a:p>
      </dgm:t>
    </dgm:pt>
    <dgm:pt modelId="{B766C8DC-D2DF-4CE4-87E8-52263ABB3057}">
      <dgm:prSet custT="1"/>
      <dgm:spPr/>
      <dgm:t>
        <a:bodyPr/>
        <a:lstStyle/>
        <a:p>
          <a:pPr algn="ctr" rtl="1"/>
          <a:r>
            <a:rPr lang="en-US" sz="1100" b="1" dirty="0">
              <a:cs typeface="+mj-cs"/>
            </a:rPr>
            <a:t>Hyper tension </a:t>
          </a:r>
          <a:endParaRPr lang="ar-SA" sz="1100" b="1" dirty="0">
            <a:cs typeface="+mj-cs"/>
          </a:endParaRPr>
        </a:p>
      </dgm:t>
    </dgm:pt>
    <dgm:pt modelId="{F7D9E99C-D26F-4515-B5AD-F6A834DBA17B}" type="parTrans" cxnId="{93AAF637-29B1-406E-B040-52D7CFBA2AD0}">
      <dgm:prSet custT="1"/>
      <dgm:spPr/>
      <dgm:t>
        <a:bodyPr/>
        <a:lstStyle/>
        <a:p>
          <a:pPr algn="ctr" rtl="1"/>
          <a:endParaRPr lang="ar-SA" sz="800" b="1">
            <a:solidFill>
              <a:sysClr val="windowText" lastClr="000000"/>
            </a:solidFill>
            <a:cs typeface="+mj-cs"/>
          </a:endParaRPr>
        </a:p>
      </dgm:t>
    </dgm:pt>
    <dgm:pt modelId="{AF1F3FAD-F06B-44C0-B4FF-C3C3F1D31134}" type="sibTrans" cxnId="{93AAF637-29B1-406E-B040-52D7CFBA2AD0}">
      <dgm:prSet/>
      <dgm:spPr/>
      <dgm:t>
        <a:bodyPr/>
        <a:lstStyle/>
        <a:p>
          <a:pPr algn="ctr" rtl="1"/>
          <a:endParaRPr lang="ar-SA"/>
        </a:p>
      </dgm:t>
    </dgm:pt>
    <dgm:pt modelId="{7B02FF69-EE3F-4D6E-A431-C06DCC7E2F99}">
      <dgm:prSet custT="1"/>
      <dgm:spPr/>
      <dgm:t>
        <a:bodyPr/>
        <a:lstStyle/>
        <a:p>
          <a:pPr algn="ctr" rtl="0"/>
          <a:r>
            <a:rPr lang="en-US" sz="1100" b="1" dirty="0">
              <a:cs typeface="+mj-cs"/>
            </a:rPr>
            <a:t>Diabetes</a:t>
          </a:r>
        </a:p>
      </dgm:t>
    </dgm:pt>
    <dgm:pt modelId="{C58A9B84-7FAD-4837-A02E-C0F33158D9EA}" type="parTrans" cxnId="{946129FB-A4D1-47D8-B0BA-182903E4D51E}">
      <dgm:prSet custT="1"/>
      <dgm:spPr/>
      <dgm:t>
        <a:bodyPr/>
        <a:lstStyle/>
        <a:p>
          <a:pPr algn="ctr" rtl="1"/>
          <a:endParaRPr lang="ar-SA" sz="800" b="1">
            <a:solidFill>
              <a:sysClr val="windowText" lastClr="000000"/>
            </a:solidFill>
            <a:cs typeface="+mj-cs"/>
          </a:endParaRPr>
        </a:p>
      </dgm:t>
    </dgm:pt>
    <dgm:pt modelId="{3A0CFD63-E6B7-40E1-91C9-716C18C2B361}" type="sibTrans" cxnId="{946129FB-A4D1-47D8-B0BA-182903E4D51E}">
      <dgm:prSet/>
      <dgm:spPr/>
      <dgm:t>
        <a:bodyPr/>
        <a:lstStyle/>
        <a:p>
          <a:pPr algn="ctr" rtl="1"/>
          <a:endParaRPr lang="ar-SA"/>
        </a:p>
      </dgm:t>
    </dgm:pt>
    <dgm:pt modelId="{FAD26639-6B83-4018-A419-B7676DF0E7BE}">
      <dgm:prSet phldrT="[Text]" custT="1"/>
      <dgm:spPr/>
      <dgm:t>
        <a:bodyPr/>
        <a:lstStyle/>
        <a:p>
          <a:pPr algn="ctr" rtl="1"/>
          <a:r>
            <a:rPr lang="en-US" sz="1100" b="1" dirty="0">
              <a:cs typeface="+mj-cs"/>
            </a:rPr>
            <a:t>PRODUCT</a:t>
          </a:r>
          <a:endParaRPr lang="ar-SA" sz="1100" b="1" dirty="0">
            <a:cs typeface="+mj-cs"/>
          </a:endParaRPr>
        </a:p>
      </dgm:t>
    </dgm:pt>
    <dgm:pt modelId="{9AFD66DC-16DA-400E-B8F2-F4FB892FC48D}" type="sibTrans" cxnId="{E508F2B9-9840-4871-BD33-1BA711012667}">
      <dgm:prSet/>
      <dgm:spPr/>
      <dgm:t>
        <a:bodyPr/>
        <a:lstStyle/>
        <a:p>
          <a:pPr algn="ctr" rtl="1"/>
          <a:endParaRPr lang="ar-SA"/>
        </a:p>
      </dgm:t>
    </dgm:pt>
    <dgm:pt modelId="{1F8BD34B-C14B-459E-9193-6EEFEEE1D1BE}" type="parTrans" cxnId="{E508F2B9-9840-4871-BD33-1BA711012667}">
      <dgm:prSet/>
      <dgm:spPr/>
      <dgm:t>
        <a:bodyPr/>
        <a:lstStyle/>
        <a:p>
          <a:pPr algn="ctr" rtl="1"/>
          <a:endParaRPr lang="ar-SA"/>
        </a:p>
      </dgm:t>
    </dgm:pt>
    <dgm:pt modelId="{7C923C60-2354-458E-9CF8-D4B81DE9392E}" type="pres">
      <dgm:prSet presAssocID="{D284C27F-D246-461A-8F93-7F41DCC1E99A}" presName="diagram" presStyleCnt="0">
        <dgm:presLayoutVars>
          <dgm:chPref val="1"/>
          <dgm:dir/>
          <dgm:animOne val="branch"/>
          <dgm:animLvl val="lvl"/>
          <dgm:resizeHandles val="exact"/>
        </dgm:presLayoutVars>
      </dgm:prSet>
      <dgm:spPr/>
      <dgm:t>
        <a:bodyPr/>
        <a:lstStyle/>
        <a:p>
          <a:endParaRPr lang="en-US"/>
        </a:p>
      </dgm:t>
    </dgm:pt>
    <dgm:pt modelId="{9477ECBE-3781-4E58-8F54-2A663C95D288}" type="pres">
      <dgm:prSet presAssocID="{FAD26639-6B83-4018-A419-B7676DF0E7BE}" presName="root1" presStyleCnt="0"/>
      <dgm:spPr/>
      <dgm:t>
        <a:bodyPr/>
        <a:lstStyle/>
        <a:p>
          <a:endParaRPr lang="en-US"/>
        </a:p>
      </dgm:t>
    </dgm:pt>
    <dgm:pt modelId="{1531C001-CA54-4C78-91A2-0ED4A5E4E815}" type="pres">
      <dgm:prSet presAssocID="{FAD26639-6B83-4018-A419-B7676DF0E7BE}" presName="LevelOneTextNode" presStyleLbl="node0" presStyleIdx="0" presStyleCnt="1" custScaleX="227786" custScaleY="133100">
        <dgm:presLayoutVars>
          <dgm:chPref val="3"/>
        </dgm:presLayoutVars>
      </dgm:prSet>
      <dgm:spPr/>
      <dgm:t>
        <a:bodyPr/>
        <a:lstStyle/>
        <a:p>
          <a:endParaRPr lang="en-US"/>
        </a:p>
      </dgm:t>
    </dgm:pt>
    <dgm:pt modelId="{3E40D403-DCFC-4B0C-A9C8-663BCF295603}" type="pres">
      <dgm:prSet presAssocID="{FAD26639-6B83-4018-A419-B7676DF0E7BE}" presName="level2hierChild" presStyleCnt="0"/>
      <dgm:spPr/>
      <dgm:t>
        <a:bodyPr/>
        <a:lstStyle/>
        <a:p>
          <a:endParaRPr lang="en-US"/>
        </a:p>
      </dgm:t>
    </dgm:pt>
    <dgm:pt modelId="{0BD8F076-F60A-48D2-AB19-4DBB6924C909}" type="pres">
      <dgm:prSet presAssocID="{820E054E-19C9-426B-B90B-6229C7D15615}" presName="conn2-1" presStyleLbl="parChTrans1D2" presStyleIdx="0" presStyleCnt="2"/>
      <dgm:spPr/>
      <dgm:t>
        <a:bodyPr/>
        <a:lstStyle/>
        <a:p>
          <a:endParaRPr lang="en-US"/>
        </a:p>
      </dgm:t>
    </dgm:pt>
    <dgm:pt modelId="{FB8654E4-2A24-4FFC-B0C0-74D6928DBC1A}" type="pres">
      <dgm:prSet presAssocID="{820E054E-19C9-426B-B90B-6229C7D15615}" presName="connTx" presStyleLbl="parChTrans1D2" presStyleIdx="0" presStyleCnt="2"/>
      <dgm:spPr/>
      <dgm:t>
        <a:bodyPr/>
        <a:lstStyle/>
        <a:p>
          <a:endParaRPr lang="en-US"/>
        </a:p>
      </dgm:t>
    </dgm:pt>
    <dgm:pt modelId="{DD5FDF42-7C58-4D80-9F5C-7AC8EC60E3F4}" type="pres">
      <dgm:prSet presAssocID="{C6746410-6F69-4521-AD09-98FFDB4089BD}" presName="root2" presStyleCnt="0"/>
      <dgm:spPr/>
      <dgm:t>
        <a:bodyPr/>
        <a:lstStyle/>
        <a:p>
          <a:endParaRPr lang="en-US"/>
        </a:p>
      </dgm:t>
    </dgm:pt>
    <dgm:pt modelId="{26AA84C9-3843-48F3-AEEE-F97E5C87DA8C}" type="pres">
      <dgm:prSet presAssocID="{C6746410-6F69-4521-AD09-98FFDB4089BD}" presName="LevelTwoTextNode" presStyleLbl="node2" presStyleIdx="0" presStyleCnt="2" custScaleX="264551" custScaleY="133100">
        <dgm:presLayoutVars>
          <dgm:chPref val="3"/>
        </dgm:presLayoutVars>
      </dgm:prSet>
      <dgm:spPr/>
      <dgm:t>
        <a:bodyPr/>
        <a:lstStyle/>
        <a:p>
          <a:pPr rtl="1"/>
          <a:endParaRPr lang="ar-SA"/>
        </a:p>
      </dgm:t>
    </dgm:pt>
    <dgm:pt modelId="{D839D746-32CA-49F9-9255-4EDC878DF0DC}" type="pres">
      <dgm:prSet presAssocID="{C6746410-6F69-4521-AD09-98FFDB4089BD}" presName="level3hierChild" presStyleCnt="0"/>
      <dgm:spPr/>
      <dgm:t>
        <a:bodyPr/>
        <a:lstStyle/>
        <a:p>
          <a:endParaRPr lang="en-US"/>
        </a:p>
      </dgm:t>
    </dgm:pt>
    <dgm:pt modelId="{59BB4109-4D10-4C61-80C5-09B4DB61AE4D}" type="pres">
      <dgm:prSet presAssocID="{B7320C4C-265F-4DE4-823F-2A96471EB225}" presName="conn2-1" presStyleLbl="parChTrans1D3" presStyleIdx="0" presStyleCnt="7"/>
      <dgm:spPr/>
      <dgm:t>
        <a:bodyPr/>
        <a:lstStyle/>
        <a:p>
          <a:endParaRPr lang="en-US"/>
        </a:p>
      </dgm:t>
    </dgm:pt>
    <dgm:pt modelId="{1E3E4A97-7497-4D00-8853-B52B1946AE30}" type="pres">
      <dgm:prSet presAssocID="{B7320C4C-265F-4DE4-823F-2A96471EB225}" presName="connTx" presStyleLbl="parChTrans1D3" presStyleIdx="0" presStyleCnt="7"/>
      <dgm:spPr/>
      <dgm:t>
        <a:bodyPr/>
        <a:lstStyle/>
        <a:p>
          <a:endParaRPr lang="en-US"/>
        </a:p>
      </dgm:t>
    </dgm:pt>
    <dgm:pt modelId="{537B8283-E18E-444A-8C42-A232E2E02FED}" type="pres">
      <dgm:prSet presAssocID="{66C366F9-6360-40BE-8DA5-117AD5DDB8EA}" presName="root2" presStyleCnt="0"/>
      <dgm:spPr/>
      <dgm:t>
        <a:bodyPr/>
        <a:lstStyle/>
        <a:p>
          <a:endParaRPr lang="en-US"/>
        </a:p>
      </dgm:t>
    </dgm:pt>
    <dgm:pt modelId="{58BAC1A3-E509-4B7C-A316-B5C0C3E774C1}" type="pres">
      <dgm:prSet presAssocID="{66C366F9-6360-40BE-8DA5-117AD5DDB8EA}" presName="LevelTwoTextNode" presStyleLbl="node3" presStyleIdx="0" presStyleCnt="7" custScaleX="241965" custScaleY="145566" custLinFactNeighborX="5464" custLinFactNeighborY="-623">
        <dgm:presLayoutVars>
          <dgm:chPref val="3"/>
        </dgm:presLayoutVars>
      </dgm:prSet>
      <dgm:spPr>
        <a:prstGeom prst="roundRect">
          <a:avLst/>
        </a:prstGeom>
      </dgm:spPr>
      <dgm:t>
        <a:bodyPr/>
        <a:lstStyle/>
        <a:p>
          <a:pPr rtl="1"/>
          <a:endParaRPr lang="ar-SA"/>
        </a:p>
      </dgm:t>
    </dgm:pt>
    <dgm:pt modelId="{2A06C7D2-4616-472D-9EEF-4A8FF224C4BB}" type="pres">
      <dgm:prSet presAssocID="{66C366F9-6360-40BE-8DA5-117AD5DDB8EA}" presName="level3hierChild" presStyleCnt="0"/>
      <dgm:spPr/>
      <dgm:t>
        <a:bodyPr/>
        <a:lstStyle/>
        <a:p>
          <a:endParaRPr lang="en-US"/>
        </a:p>
      </dgm:t>
    </dgm:pt>
    <dgm:pt modelId="{965E385F-8727-4A52-B206-A79D56258B22}" type="pres">
      <dgm:prSet presAssocID="{E615258F-5AAC-4BA2-9F5B-60709D15A3FB}" presName="conn2-1" presStyleLbl="parChTrans1D3" presStyleIdx="1" presStyleCnt="7"/>
      <dgm:spPr/>
      <dgm:t>
        <a:bodyPr/>
        <a:lstStyle/>
        <a:p>
          <a:endParaRPr lang="en-US"/>
        </a:p>
      </dgm:t>
    </dgm:pt>
    <dgm:pt modelId="{8E184AEC-18DE-4556-8376-BD5E9285EE68}" type="pres">
      <dgm:prSet presAssocID="{E615258F-5AAC-4BA2-9F5B-60709D15A3FB}" presName="connTx" presStyleLbl="parChTrans1D3" presStyleIdx="1" presStyleCnt="7"/>
      <dgm:spPr/>
      <dgm:t>
        <a:bodyPr/>
        <a:lstStyle/>
        <a:p>
          <a:endParaRPr lang="en-US"/>
        </a:p>
      </dgm:t>
    </dgm:pt>
    <dgm:pt modelId="{4D116AD7-975E-4B7D-9104-2E815E48A880}" type="pres">
      <dgm:prSet presAssocID="{25B4DB7F-64EB-4523-9714-B79011B59E97}" presName="root2" presStyleCnt="0"/>
      <dgm:spPr/>
      <dgm:t>
        <a:bodyPr/>
        <a:lstStyle/>
        <a:p>
          <a:endParaRPr lang="en-US"/>
        </a:p>
      </dgm:t>
    </dgm:pt>
    <dgm:pt modelId="{4E317528-4945-4CB9-8FB8-610DBD931E90}" type="pres">
      <dgm:prSet presAssocID="{25B4DB7F-64EB-4523-9714-B79011B59E97}" presName="LevelTwoTextNode" presStyleLbl="node3" presStyleIdx="1" presStyleCnt="7" custScaleX="254066" custScaleY="107900">
        <dgm:presLayoutVars>
          <dgm:chPref val="3"/>
        </dgm:presLayoutVars>
      </dgm:prSet>
      <dgm:spPr>
        <a:prstGeom prst="roundRect">
          <a:avLst/>
        </a:prstGeom>
      </dgm:spPr>
      <dgm:t>
        <a:bodyPr/>
        <a:lstStyle/>
        <a:p>
          <a:pPr rtl="1"/>
          <a:endParaRPr lang="ar-SA"/>
        </a:p>
      </dgm:t>
    </dgm:pt>
    <dgm:pt modelId="{192B3B8C-E3FF-466D-89EB-7A3A400DBA88}" type="pres">
      <dgm:prSet presAssocID="{25B4DB7F-64EB-4523-9714-B79011B59E97}" presName="level3hierChild" presStyleCnt="0"/>
      <dgm:spPr/>
      <dgm:t>
        <a:bodyPr/>
        <a:lstStyle/>
        <a:p>
          <a:endParaRPr lang="en-US"/>
        </a:p>
      </dgm:t>
    </dgm:pt>
    <dgm:pt modelId="{B7C4B088-CA2B-4C87-AFB2-9B85A8C135BE}" type="pres">
      <dgm:prSet presAssocID="{9BA8905B-7370-4A39-A566-71BE8BFFEAFE}" presName="conn2-1" presStyleLbl="parChTrans1D3" presStyleIdx="2" presStyleCnt="7"/>
      <dgm:spPr/>
      <dgm:t>
        <a:bodyPr/>
        <a:lstStyle/>
        <a:p>
          <a:endParaRPr lang="en-US"/>
        </a:p>
      </dgm:t>
    </dgm:pt>
    <dgm:pt modelId="{AA3E4B66-24D9-48F0-9B9D-0E775A6D955D}" type="pres">
      <dgm:prSet presAssocID="{9BA8905B-7370-4A39-A566-71BE8BFFEAFE}" presName="connTx" presStyleLbl="parChTrans1D3" presStyleIdx="2" presStyleCnt="7"/>
      <dgm:spPr/>
      <dgm:t>
        <a:bodyPr/>
        <a:lstStyle/>
        <a:p>
          <a:endParaRPr lang="en-US"/>
        </a:p>
      </dgm:t>
    </dgm:pt>
    <dgm:pt modelId="{1DBF47E4-B551-4131-870C-E524B5C9B924}" type="pres">
      <dgm:prSet presAssocID="{FC849C95-810A-4F09-971A-9FEC7C42E765}" presName="root2" presStyleCnt="0"/>
      <dgm:spPr/>
      <dgm:t>
        <a:bodyPr/>
        <a:lstStyle/>
        <a:p>
          <a:endParaRPr lang="en-US"/>
        </a:p>
      </dgm:t>
    </dgm:pt>
    <dgm:pt modelId="{1ABA6040-59A6-4F6C-8B1D-A0A7701F78A7}" type="pres">
      <dgm:prSet presAssocID="{FC849C95-810A-4F09-971A-9FEC7C42E765}" presName="LevelTwoTextNode" presStyleLbl="node3" presStyleIdx="2" presStyleCnt="7" custScaleX="258520" custScaleY="133100">
        <dgm:presLayoutVars>
          <dgm:chPref val="3"/>
        </dgm:presLayoutVars>
      </dgm:prSet>
      <dgm:spPr>
        <a:prstGeom prst="roundRect">
          <a:avLst/>
        </a:prstGeom>
      </dgm:spPr>
      <dgm:t>
        <a:bodyPr/>
        <a:lstStyle/>
        <a:p>
          <a:pPr rtl="1"/>
          <a:endParaRPr lang="ar-SA"/>
        </a:p>
      </dgm:t>
    </dgm:pt>
    <dgm:pt modelId="{A709F0A5-9CBA-454D-89B8-1CB216FF5D14}" type="pres">
      <dgm:prSet presAssocID="{FC849C95-810A-4F09-971A-9FEC7C42E765}" presName="level3hierChild" presStyleCnt="0"/>
      <dgm:spPr/>
      <dgm:t>
        <a:bodyPr/>
        <a:lstStyle/>
        <a:p>
          <a:endParaRPr lang="en-US"/>
        </a:p>
      </dgm:t>
    </dgm:pt>
    <dgm:pt modelId="{9F82B3DA-4F5D-4CD9-91E8-FEEE88727FF5}" type="pres">
      <dgm:prSet presAssocID="{477EFDCE-F645-4450-8FF7-0F9A0E2581F7}" presName="conn2-1" presStyleLbl="parChTrans1D3" presStyleIdx="3" presStyleCnt="7"/>
      <dgm:spPr/>
      <dgm:t>
        <a:bodyPr/>
        <a:lstStyle/>
        <a:p>
          <a:endParaRPr lang="en-US"/>
        </a:p>
      </dgm:t>
    </dgm:pt>
    <dgm:pt modelId="{05C5D29F-682E-4E93-82E8-462C2DD12498}" type="pres">
      <dgm:prSet presAssocID="{477EFDCE-F645-4450-8FF7-0F9A0E2581F7}" presName="connTx" presStyleLbl="parChTrans1D3" presStyleIdx="3" presStyleCnt="7"/>
      <dgm:spPr/>
      <dgm:t>
        <a:bodyPr/>
        <a:lstStyle/>
        <a:p>
          <a:endParaRPr lang="en-US"/>
        </a:p>
      </dgm:t>
    </dgm:pt>
    <dgm:pt modelId="{E8296953-96CA-474C-9332-9F84333E189D}" type="pres">
      <dgm:prSet presAssocID="{5756623B-D33E-4515-9C78-AEC0418C3B2B}" presName="root2" presStyleCnt="0"/>
      <dgm:spPr/>
      <dgm:t>
        <a:bodyPr/>
        <a:lstStyle/>
        <a:p>
          <a:endParaRPr lang="en-US"/>
        </a:p>
      </dgm:t>
    </dgm:pt>
    <dgm:pt modelId="{C33EA385-5193-47E9-8ED9-1D5E85DF3F40}" type="pres">
      <dgm:prSet presAssocID="{5756623B-D33E-4515-9C78-AEC0418C3B2B}" presName="LevelTwoTextNode" presStyleLbl="node3" presStyleIdx="3" presStyleCnt="7" custScaleX="259934" custScaleY="98240" custLinFactNeighborX="0" custLinFactNeighborY="0">
        <dgm:presLayoutVars>
          <dgm:chPref val="3"/>
        </dgm:presLayoutVars>
      </dgm:prSet>
      <dgm:spPr>
        <a:prstGeom prst="roundRect">
          <a:avLst/>
        </a:prstGeom>
      </dgm:spPr>
      <dgm:t>
        <a:bodyPr/>
        <a:lstStyle/>
        <a:p>
          <a:pPr rtl="1"/>
          <a:endParaRPr lang="ar-SA"/>
        </a:p>
      </dgm:t>
    </dgm:pt>
    <dgm:pt modelId="{B8BA0220-4205-49B9-9204-5D67CA312265}" type="pres">
      <dgm:prSet presAssocID="{5756623B-D33E-4515-9C78-AEC0418C3B2B}" presName="level3hierChild" presStyleCnt="0"/>
      <dgm:spPr/>
      <dgm:t>
        <a:bodyPr/>
        <a:lstStyle/>
        <a:p>
          <a:endParaRPr lang="en-US"/>
        </a:p>
      </dgm:t>
    </dgm:pt>
    <dgm:pt modelId="{3D5E962F-793B-4E28-94FE-DD7FAA92BFAB}" type="pres">
      <dgm:prSet presAssocID="{DABB82F3-2576-4649-BCC4-BFECBF6BE86B}" presName="conn2-1" presStyleLbl="parChTrans1D2" presStyleIdx="1" presStyleCnt="2"/>
      <dgm:spPr/>
      <dgm:t>
        <a:bodyPr/>
        <a:lstStyle/>
        <a:p>
          <a:endParaRPr lang="en-US"/>
        </a:p>
      </dgm:t>
    </dgm:pt>
    <dgm:pt modelId="{541C6609-92C2-4464-B2D5-3BB3106C860B}" type="pres">
      <dgm:prSet presAssocID="{DABB82F3-2576-4649-BCC4-BFECBF6BE86B}" presName="connTx" presStyleLbl="parChTrans1D2" presStyleIdx="1" presStyleCnt="2"/>
      <dgm:spPr/>
      <dgm:t>
        <a:bodyPr/>
        <a:lstStyle/>
        <a:p>
          <a:endParaRPr lang="en-US"/>
        </a:p>
      </dgm:t>
    </dgm:pt>
    <dgm:pt modelId="{7040C8D6-9F69-43F8-BD27-814F2C97C4FE}" type="pres">
      <dgm:prSet presAssocID="{935FAAA2-78C9-480B-A4B5-83B7D7DA0F37}" presName="root2" presStyleCnt="0"/>
      <dgm:spPr/>
      <dgm:t>
        <a:bodyPr/>
        <a:lstStyle/>
        <a:p>
          <a:endParaRPr lang="en-US"/>
        </a:p>
      </dgm:t>
    </dgm:pt>
    <dgm:pt modelId="{BDD4FFA1-D1F2-414E-9372-56B08BD84C95}" type="pres">
      <dgm:prSet presAssocID="{935FAAA2-78C9-480B-A4B5-83B7D7DA0F37}" presName="LevelTwoTextNode" presStyleLbl="node2" presStyleIdx="1" presStyleCnt="2" custScaleX="272749" custScaleY="113892">
        <dgm:presLayoutVars>
          <dgm:chPref val="3"/>
        </dgm:presLayoutVars>
      </dgm:prSet>
      <dgm:spPr/>
      <dgm:t>
        <a:bodyPr/>
        <a:lstStyle/>
        <a:p>
          <a:pPr rtl="1"/>
          <a:endParaRPr lang="ar-SA"/>
        </a:p>
      </dgm:t>
    </dgm:pt>
    <dgm:pt modelId="{83E282B7-3E01-47B9-BE66-2DEBB2362118}" type="pres">
      <dgm:prSet presAssocID="{935FAAA2-78C9-480B-A4B5-83B7D7DA0F37}" presName="level3hierChild" presStyleCnt="0"/>
      <dgm:spPr/>
      <dgm:t>
        <a:bodyPr/>
        <a:lstStyle/>
        <a:p>
          <a:endParaRPr lang="en-US"/>
        </a:p>
      </dgm:t>
    </dgm:pt>
    <dgm:pt modelId="{04F38FAD-585E-4F8C-9B38-E567E960867A}" type="pres">
      <dgm:prSet presAssocID="{69D82A02-5878-4A2E-A87D-62789B494E69}" presName="conn2-1" presStyleLbl="parChTrans1D3" presStyleIdx="4" presStyleCnt="7"/>
      <dgm:spPr/>
      <dgm:t>
        <a:bodyPr/>
        <a:lstStyle/>
        <a:p>
          <a:endParaRPr lang="en-US"/>
        </a:p>
      </dgm:t>
    </dgm:pt>
    <dgm:pt modelId="{A8807BA4-F8EC-431F-BD6D-18C7A1B95278}" type="pres">
      <dgm:prSet presAssocID="{69D82A02-5878-4A2E-A87D-62789B494E69}" presName="connTx" presStyleLbl="parChTrans1D3" presStyleIdx="4" presStyleCnt="7"/>
      <dgm:spPr/>
      <dgm:t>
        <a:bodyPr/>
        <a:lstStyle/>
        <a:p>
          <a:endParaRPr lang="en-US"/>
        </a:p>
      </dgm:t>
    </dgm:pt>
    <dgm:pt modelId="{23A663F3-1AB8-4D1C-BC1F-1CFDAB847967}" type="pres">
      <dgm:prSet presAssocID="{837763EF-13D7-4C4E-99B6-E1C4BE12FC72}" presName="root2" presStyleCnt="0"/>
      <dgm:spPr/>
      <dgm:t>
        <a:bodyPr/>
        <a:lstStyle/>
        <a:p>
          <a:endParaRPr lang="en-US"/>
        </a:p>
      </dgm:t>
    </dgm:pt>
    <dgm:pt modelId="{11C3C639-734E-4780-8355-E3CBD927A67D}" type="pres">
      <dgm:prSet presAssocID="{837763EF-13D7-4C4E-99B6-E1C4BE12FC72}" presName="LevelTwoTextNode" presStyleLbl="node3" presStyleIdx="4" presStyleCnt="7" custScaleX="256058" custScaleY="133100">
        <dgm:presLayoutVars>
          <dgm:chPref val="3"/>
        </dgm:presLayoutVars>
      </dgm:prSet>
      <dgm:spPr>
        <a:prstGeom prst="roundRect">
          <a:avLst/>
        </a:prstGeom>
      </dgm:spPr>
      <dgm:t>
        <a:bodyPr/>
        <a:lstStyle/>
        <a:p>
          <a:pPr rtl="1"/>
          <a:endParaRPr lang="ar-SA"/>
        </a:p>
      </dgm:t>
    </dgm:pt>
    <dgm:pt modelId="{D8C8F90B-7A98-47C3-9A35-02C35037DC48}" type="pres">
      <dgm:prSet presAssocID="{837763EF-13D7-4C4E-99B6-E1C4BE12FC72}" presName="level3hierChild" presStyleCnt="0"/>
      <dgm:spPr/>
      <dgm:t>
        <a:bodyPr/>
        <a:lstStyle/>
        <a:p>
          <a:endParaRPr lang="en-US"/>
        </a:p>
      </dgm:t>
    </dgm:pt>
    <dgm:pt modelId="{1FA1A8E2-41C4-4A68-B204-20B93CF0300F}" type="pres">
      <dgm:prSet presAssocID="{F7D9E99C-D26F-4515-B5AD-F6A834DBA17B}" presName="conn2-1" presStyleLbl="parChTrans1D3" presStyleIdx="5" presStyleCnt="7"/>
      <dgm:spPr/>
      <dgm:t>
        <a:bodyPr/>
        <a:lstStyle/>
        <a:p>
          <a:endParaRPr lang="en-US"/>
        </a:p>
      </dgm:t>
    </dgm:pt>
    <dgm:pt modelId="{7F19029B-1135-4ACD-8784-88A9E4AC5C57}" type="pres">
      <dgm:prSet presAssocID="{F7D9E99C-D26F-4515-B5AD-F6A834DBA17B}" presName="connTx" presStyleLbl="parChTrans1D3" presStyleIdx="5" presStyleCnt="7"/>
      <dgm:spPr/>
      <dgm:t>
        <a:bodyPr/>
        <a:lstStyle/>
        <a:p>
          <a:endParaRPr lang="en-US"/>
        </a:p>
      </dgm:t>
    </dgm:pt>
    <dgm:pt modelId="{8E08515D-D156-45BD-B229-24C9A22BD590}" type="pres">
      <dgm:prSet presAssocID="{B766C8DC-D2DF-4CE4-87E8-52263ABB3057}" presName="root2" presStyleCnt="0"/>
      <dgm:spPr/>
      <dgm:t>
        <a:bodyPr/>
        <a:lstStyle/>
        <a:p>
          <a:endParaRPr lang="en-US"/>
        </a:p>
      </dgm:t>
    </dgm:pt>
    <dgm:pt modelId="{A048A561-957B-4830-8EF9-FBF56C25A7A3}" type="pres">
      <dgm:prSet presAssocID="{B766C8DC-D2DF-4CE4-87E8-52263ABB3057}" presName="LevelTwoTextNode" presStyleLbl="node3" presStyleIdx="5" presStyleCnt="7" custScaleX="261623" custScaleY="133100">
        <dgm:presLayoutVars>
          <dgm:chPref val="3"/>
        </dgm:presLayoutVars>
      </dgm:prSet>
      <dgm:spPr>
        <a:prstGeom prst="roundRect">
          <a:avLst/>
        </a:prstGeom>
      </dgm:spPr>
      <dgm:t>
        <a:bodyPr/>
        <a:lstStyle/>
        <a:p>
          <a:endParaRPr lang="en-US"/>
        </a:p>
      </dgm:t>
    </dgm:pt>
    <dgm:pt modelId="{93149198-8FC1-4874-9C09-77CD9C34A6D7}" type="pres">
      <dgm:prSet presAssocID="{B766C8DC-D2DF-4CE4-87E8-52263ABB3057}" presName="level3hierChild" presStyleCnt="0"/>
      <dgm:spPr/>
      <dgm:t>
        <a:bodyPr/>
        <a:lstStyle/>
        <a:p>
          <a:endParaRPr lang="en-US"/>
        </a:p>
      </dgm:t>
    </dgm:pt>
    <dgm:pt modelId="{C1AAA098-0DF6-4DCD-9219-E56C6266634D}" type="pres">
      <dgm:prSet presAssocID="{C58A9B84-7FAD-4837-A02E-C0F33158D9EA}" presName="conn2-1" presStyleLbl="parChTrans1D3" presStyleIdx="6" presStyleCnt="7"/>
      <dgm:spPr/>
      <dgm:t>
        <a:bodyPr/>
        <a:lstStyle/>
        <a:p>
          <a:endParaRPr lang="en-US"/>
        </a:p>
      </dgm:t>
    </dgm:pt>
    <dgm:pt modelId="{C4DF0191-6930-4123-A687-5B51817F3A52}" type="pres">
      <dgm:prSet presAssocID="{C58A9B84-7FAD-4837-A02E-C0F33158D9EA}" presName="connTx" presStyleLbl="parChTrans1D3" presStyleIdx="6" presStyleCnt="7"/>
      <dgm:spPr/>
      <dgm:t>
        <a:bodyPr/>
        <a:lstStyle/>
        <a:p>
          <a:endParaRPr lang="en-US"/>
        </a:p>
      </dgm:t>
    </dgm:pt>
    <dgm:pt modelId="{759AE9F5-C0D5-4448-B341-D34929DD4076}" type="pres">
      <dgm:prSet presAssocID="{7B02FF69-EE3F-4D6E-A431-C06DCC7E2F99}" presName="root2" presStyleCnt="0"/>
      <dgm:spPr/>
      <dgm:t>
        <a:bodyPr/>
        <a:lstStyle/>
        <a:p>
          <a:endParaRPr lang="en-US"/>
        </a:p>
      </dgm:t>
    </dgm:pt>
    <dgm:pt modelId="{8F1D0354-C99F-456B-8F0C-A359AF8957CE}" type="pres">
      <dgm:prSet presAssocID="{7B02FF69-EE3F-4D6E-A431-C06DCC7E2F99}" presName="LevelTwoTextNode" presStyleLbl="node3" presStyleIdx="6" presStyleCnt="7" custScaleX="262100" custScaleY="141095">
        <dgm:presLayoutVars>
          <dgm:chPref val="3"/>
        </dgm:presLayoutVars>
      </dgm:prSet>
      <dgm:spPr>
        <a:prstGeom prst="roundRect">
          <a:avLst/>
        </a:prstGeom>
      </dgm:spPr>
      <dgm:t>
        <a:bodyPr/>
        <a:lstStyle/>
        <a:p>
          <a:endParaRPr lang="en-US"/>
        </a:p>
      </dgm:t>
    </dgm:pt>
    <dgm:pt modelId="{9EEE769E-A7A0-4B6B-9060-DA9CBA0E7BBF}" type="pres">
      <dgm:prSet presAssocID="{7B02FF69-EE3F-4D6E-A431-C06DCC7E2F99}" presName="level3hierChild" presStyleCnt="0"/>
      <dgm:spPr/>
      <dgm:t>
        <a:bodyPr/>
        <a:lstStyle/>
        <a:p>
          <a:endParaRPr lang="en-US"/>
        </a:p>
      </dgm:t>
    </dgm:pt>
  </dgm:ptLst>
  <dgm:cxnLst>
    <dgm:cxn modelId="{34ADB01B-058C-454F-93EC-B4584EBD7A26}" type="presOf" srcId="{DABB82F3-2576-4649-BCC4-BFECBF6BE86B}" destId="{3D5E962F-793B-4E28-94FE-DD7FAA92BFAB}" srcOrd="0" destOrd="0" presId="urn:microsoft.com/office/officeart/2005/8/layout/hierarchy2"/>
    <dgm:cxn modelId="{769B3B74-AD33-4BB3-AC3B-67EC2FB08EE2}" type="presOf" srcId="{FC849C95-810A-4F09-971A-9FEC7C42E765}" destId="{1ABA6040-59A6-4F6C-8B1D-A0A7701F78A7}" srcOrd="0" destOrd="0" presId="urn:microsoft.com/office/officeart/2005/8/layout/hierarchy2"/>
    <dgm:cxn modelId="{EBEA4E82-8540-4F6D-9778-178150326FE1}" type="presOf" srcId="{F7D9E99C-D26F-4515-B5AD-F6A834DBA17B}" destId="{7F19029B-1135-4ACD-8784-88A9E4AC5C57}" srcOrd="1" destOrd="0" presId="urn:microsoft.com/office/officeart/2005/8/layout/hierarchy2"/>
    <dgm:cxn modelId="{946129FB-A4D1-47D8-B0BA-182903E4D51E}" srcId="{935FAAA2-78C9-480B-A4B5-83B7D7DA0F37}" destId="{7B02FF69-EE3F-4D6E-A431-C06DCC7E2F99}" srcOrd="2" destOrd="0" parTransId="{C58A9B84-7FAD-4837-A02E-C0F33158D9EA}" sibTransId="{3A0CFD63-E6B7-40E1-91C9-716C18C2B361}"/>
    <dgm:cxn modelId="{A4A72EE9-7E32-4DA8-B6EB-D36ABE332213}" srcId="{C6746410-6F69-4521-AD09-98FFDB4089BD}" destId="{66C366F9-6360-40BE-8DA5-117AD5DDB8EA}" srcOrd="0" destOrd="0" parTransId="{B7320C4C-265F-4DE4-823F-2A96471EB225}" sibTransId="{81190940-0EB9-4714-97F5-0C59F4003667}"/>
    <dgm:cxn modelId="{871AFAF3-4637-4037-BB7A-E8E045A2C42B}" type="presOf" srcId="{E615258F-5AAC-4BA2-9F5B-60709D15A3FB}" destId="{8E184AEC-18DE-4556-8376-BD5E9285EE68}" srcOrd="1" destOrd="0" presId="urn:microsoft.com/office/officeart/2005/8/layout/hierarchy2"/>
    <dgm:cxn modelId="{74AA7B67-5DBC-43CE-BD3B-11418D42EF2B}" type="presOf" srcId="{69D82A02-5878-4A2E-A87D-62789B494E69}" destId="{A8807BA4-F8EC-431F-BD6D-18C7A1B95278}" srcOrd="1" destOrd="0" presId="urn:microsoft.com/office/officeart/2005/8/layout/hierarchy2"/>
    <dgm:cxn modelId="{3659250E-D4E1-4FFF-93ED-FBBEBE163471}" type="presOf" srcId="{7B02FF69-EE3F-4D6E-A431-C06DCC7E2F99}" destId="{8F1D0354-C99F-456B-8F0C-A359AF8957CE}" srcOrd="0" destOrd="0" presId="urn:microsoft.com/office/officeart/2005/8/layout/hierarchy2"/>
    <dgm:cxn modelId="{8983B6A6-6AB9-4771-A828-1C1C1DFB458C}" type="presOf" srcId="{C58A9B84-7FAD-4837-A02E-C0F33158D9EA}" destId="{C1AAA098-0DF6-4DCD-9219-E56C6266634D}" srcOrd="0" destOrd="0" presId="urn:microsoft.com/office/officeart/2005/8/layout/hierarchy2"/>
    <dgm:cxn modelId="{2A344087-AEB7-476A-9823-5A766BFB0E4A}" srcId="{935FAAA2-78C9-480B-A4B5-83B7D7DA0F37}" destId="{837763EF-13D7-4C4E-99B6-E1C4BE12FC72}" srcOrd="0" destOrd="0" parTransId="{69D82A02-5878-4A2E-A87D-62789B494E69}" sibTransId="{A739777C-C294-4EBC-8549-82E7552D5D63}"/>
    <dgm:cxn modelId="{BCA2CB76-60EA-417C-BE2C-95A655911BD3}" type="presOf" srcId="{935FAAA2-78C9-480B-A4B5-83B7D7DA0F37}" destId="{BDD4FFA1-D1F2-414E-9372-56B08BD84C95}" srcOrd="0" destOrd="0" presId="urn:microsoft.com/office/officeart/2005/8/layout/hierarchy2"/>
    <dgm:cxn modelId="{3AB62011-B801-4921-872D-F7EFC7EEAEC8}" type="presOf" srcId="{F7D9E99C-D26F-4515-B5AD-F6A834DBA17B}" destId="{1FA1A8E2-41C4-4A68-B204-20B93CF0300F}" srcOrd="0" destOrd="0" presId="urn:microsoft.com/office/officeart/2005/8/layout/hierarchy2"/>
    <dgm:cxn modelId="{5E55A4F5-094E-4C0E-82D6-BFCCA699CAF4}" type="presOf" srcId="{820E054E-19C9-426B-B90B-6229C7D15615}" destId="{FB8654E4-2A24-4FFC-B0C0-74D6928DBC1A}" srcOrd="1" destOrd="0" presId="urn:microsoft.com/office/officeart/2005/8/layout/hierarchy2"/>
    <dgm:cxn modelId="{B4B99D58-12B2-4277-AC76-38FF06028037}" type="presOf" srcId="{837763EF-13D7-4C4E-99B6-E1C4BE12FC72}" destId="{11C3C639-734E-4780-8355-E3CBD927A67D}" srcOrd="0" destOrd="0" presId="urn:microsoft.com/office/officeart/2005/8/layout/hierarchy2"/>
    <dgm:cxn modelId="{10013D4E-8DE4-4328-893F-1BD2A915D371}" type="presOf" srcId="{69D82A02-5878-4A2E-A87D-62789B494E69}" destId="{04F38FAD-585E-4F8C-9B38-E567E960867A}" srcOrd="0" destOrd="0" presId="urn:microsoft.com/office/officeart/2005/8/layout/hierarchy2"/>
    <dgm:cxn modelId="{906C77E0-2E38-465E-B9D1-D32196EE1A5E}" type="presOf" srcId="{477EFDCE-F645-4450-8FF7-0F9A0E2581F7}" destId="{9F82B3DA-4F5D-4CD9-91E8-FEEE88727FF5}" srcOrd="0" destOrd="0" presId="urn:microsoft.com/office/officeart/2005/8/layout/hierarchy2"/>
    <dgm:cxn modelId="{3ECACD55-79C8-4CB0-9DDA-0857653BA1CC}" type="presOf" srcId="{9BA8905B-7370-4A39-A566-71BE8BFFEAFE}" destId="{B7C4B088-CA2B-4C87-AFB2-9B85A8C135BE}" srcOrd="0" destOrd="0" presId="urn:microsoft.com/office/officeart/2005/8/layout/hierarchy2"/>
    <dgm:cxn modelId="{E508F2B9-9840-4871-BD33-1BA711012667}" srcId="{D284C27F-D246-461A-8F93-7F41DCC1E99A}" destId="{FAD26639-6B83-4018-A419-B7676DF0E7BE}" srcOrd="0" destOrd="0" parTransId="{1F8BD34B-C14B-459E-9193-6EEFEEE1D1BE}" sibTransId="{9AFD66DC-16DA-400E-B8F2-F4FB892FC48D}"/>
    <dgm:cxn modelId="{7ADF6E86-76A7-4DB3-BB61-D059E18994A6}" type="presOf" srcId="{B7320C4C-265F-4DE4-823F-2A96471EB225}" destId="{59BB4109-4D10-4C61-80C5-09B4DB61AE4D}" srcOrd="0" destOrd="0" presId="urn:microsoft.com/office/officeart/2005/8/layout/hierarchy2"/>
    <dgm:cxn modelId="{E4C32DA4-5B0E-47B6-A21D-4427E3215097}" srcId="{C6746410-6F69-4521-AD09-98FFDB4089BD}" destId="{5756623B-D33E-4515-9C78-AEC0418C3B2B}" srcOrd="3" destOrd="0" parTransId="{477EFDCE-F645-4450-8FF7-0F9A0E2581F7}" sibTransId="{0F36FBA3-3027-4C23-89E7-CD3709CB0E00}"/>
    <dgm:cxn modelId="{F91B4850-D113-4049-A4B2-2473682781AB}" type="presOf" srcId="{B7320C4C-265F-4DE4-823F-2A96471EB225}" destId="{1E3E4A97-7497-4D00-8853-B52B1946AE30}" srcOrd="1" destOrd="0" presId="urn:microsoft.com/office/officeart/2005/8/layout/hierarchy2"/>
    <dgm:cxn modelId="{89CA827A-625C-48B8-8852-89B8AB45D768}" type="presOf" srcId="{C58A9B84-7FAD-4837-A02E-C0F33158D9EA}" destId="{C4DF0191-6930-4123-A687-5B51817F3A52}" srcOrd="1" destOrd="0" presId="urn:microsoft.com/office/officeart/2005/8/layout/hierarchy2"/>
    <dgm:cxn modelId="{385C4FA8-47C5-4D98-BEB9-D0E640751698}" type="presOf" srcId="{5756623B-D33E-4515-9C78-AEC0418C3B2B}" destId="{C33EA385-5193-47E9-8ED9-1D5E85DF3F40}" srcOrd="0" destOrd="0" presId="urn:microsoft.com/office/officeart/2005/8/layout/hierarchy2"/>
    <dgm:cxn modelId="{F527FA37-9330-4679-BABC-21ACE680A6B7}" type="presOf" srcId="{D284C27F-D246-461A-8F93-7F41DCC1E99A}" destId="{7C923C60-2354-458E-9CF8-D4B81DE9392E}" srcOrd="0" destOrd="0" presId="urn:microsoft.com/office/officeart/2005/8/layout/hierarchy2"/>
    <dgm:cxn modelId="{93AAF637-29B1-406E-B040-52D7CFBA2AD0}" srcId="{935FAAA2-78C9-480B-A4B5-83B7D7DA0F37}" destId="{B766C8DC-D2DF-4CE4-87E8-52263ABB3057}" srcOrd="1" destOrd="0" parTransId="{F7D9E99C-D26F-4515-B5AD-F6A834DBA17B}" sibTransId="{AF1F3FAD-F06B-44C0-B4FF-C3C3F1D31134}"/>
    <dgm:cxn modelId="{0244E9B1-9F5E-46B5-A012-386967E35B68}" srcId="{FAD26639-6B83-4018-A419-B7676DF0E7BE}" destId="{935FAAA2-78C9-480B-A4B5-83B7D7DA0F37}" srcOrd="1" destOrd="0" parTransId="{DABB82F3-2576-4649-BCC4-BFECBF6BE86B}" sibTransId="{FBD30235-4812-466F-98EE-DB936836BD06}"/>
    <dgm:cxn modelId="{10B59F0D-FEE4-4B88-8239-CBBE616BA929}" type="presOf" srcId="{66C366F9-6360-40BE-8DA5-117AD5DDB8EA}" destId="{58BAC1A3-E509-4B7C-A316-B5C0C3E774C1}" srcOrd="0" destOrd="0" presId="urn:microsoft.com/office/officeart/2005/8/layout/hierarchy2"/>
    <dgm:cxn modelId="{CD9A29BF-51A7-44B8-9BCF-EA5A2B82FF26}" type="presOf" srcId="{B766C8DC-D2DF-4CE4-87E8-52263ABB3057}" destId="{A048A561-957B-4830-8EF9-FBF56C25A7A3}" srcOrd="0" destOrd="0" presId="urn:microsoft.com/office/officeart/2005/8/layout/hierarchy2"/>
    <dgm:cxn modelId="{8B6C8001-992C-473E-A692-A50E757E9B5E}" srcId="{FAD26639-6B83-4018-A419-B7676DF0E7BE}" destId="{C6746410-6F69-4521-AD09-98FFDB4089BD}" srcOrd="0" destOrd="0" parTransId="{820E054E-19C9-426B-B90B-6229C7D15615}" sibTransId="{1427FCFA-3870-49EE-889C-46D81F1FCE90}"/>
    <dgm:cxn modelId="{FB172475-6A8F-448C-A66E-179D0BE061CC}" srcId="{C6746410-6F69-4521-AD09-98FFDB4089BD}" destId="{25B4DB7F-64EB-4523-9714-B79011B59E97}" srcOrd="1" destOrd="0" parTransId="{E615258F-5AAC-4BA2-9F5B-60709D15A3FB}" sibTransId="{BE9B3D1B-229B-4148-8659-95780DE6AF8D}"/>
    <dgm:cxn modelId="{A59FC23D-C3A0-46A5-B4AB-880A5B64DCC2}" type="presOf" srcId="{25B4DB7F-64EB-4523-9714-B79011B59E97}" destId="{4E317528-4945-4CB9-8FB8-610DBD931E90}" srcOrd="0" destOrd="0" presId="urn:microsoft.com/office/officeart/2005/8/layout/hierarchy2"/>
    <dgm:cxn modelId="{22B75D63-8AF8-40DD-898F-CD2224AA7F6B}" srcId="{C6746410-6F69-4521-AD09-98FFDB4089BD}" destId="{FC849C95-810A-4F09-971A-9FEC7C42E765}" srcOrd="2" destOrd="0" parTransId="{9BA8905B-7370-4A39-A566-71BE8BFFEAFE}" sibTransId="{B8992F18-F30B-4B63-AFCF-13547D91915B}"/>
    <dgm:cxn modelId="{3BC3D867-4238-4E4D-BEB8-75D117F9FFCF}" type="presOf" srcId="{477EFDCE-F645-4450-8FF7-0F9A0E2581F7}" destId="{05C5D29F-682E-4E93-82E8-462C2DD12498}" srcOrd="1" destOrd="0" presId="urn:microsoft.com/office/officeart/2005/8/layout/hierarchy2"/>
    <dgm:cxn modelId="{ED91619B-3F6C-480B-ACA5-8244F103222F}" type="presOf" srcId="{FAD26639-6B83-4018-A419-B7676DF0E7BE}" destId="{1531C001-CA54-4C78-91A2-0ED4A5E4E815}" srcOrd="0" destOrd="0" presId="urn:microsoft.com/office/officeart/2005/8/layout/hierarchy2"/>
    <dgm:cxn modelId="{CBEAC4C0-2CD9-407C-B854-95262BC854BE}" type="presOf" srcId="{C6746410-6F69-4521-AD09-98FFDB4089BD}" destId="{26AA84C9-3843-48F3-AEEE-F97E5C87DA8C}" srcOrd="0" destOrd="0" presId="urn:microsoft.com/office/officeart/2005/8/layout/hierarchy2"/>
    <dgm:cxn modelId="{09FB4F78-1177-4CD2-861D-4C015244C5B6}" type="presOf" srcId="{820E054E-19C9-426B-B90B-6229C7D15615}" destId="{0BD8F076-F60A-48D2-AB19-4DBB6924C909}" srcOrd="0" destOrd="0" presId="urn:microsoft.com/office/officeart/2005/8/layout/hierarchy2"/>
    <dgm:cxn modelId="{93584A02-4690-4945-8933-BFCE3669DD55}" type="presOf" srcId="{DABB82F3-2576-4649-BCC4-BFECBF6BE86B}" destId="{541C6609-92C2-4464-B2D5-3BB3106C860B}" srcOrd="1" destOrd="0" presId="urn:microsoft.com/office/officeart/2005/8/layout/hierarchy2"/>
    <dgm:cxn modelId="{54A6E420-9096-40CF-A023-B700C7E07BD1}" type="presOf" srcId="{E615258F-5AAC-4BA2-9F5B-60709D15A3FB}" destId="{965E385F-8727-4A52-B206-A79D56258B22}" srcOrd="0" destOrd="0" presId="urn:microsoft.com/office/officeart/2005/8/layout/hierarchy2"/>
    <dgm:cxn modelId="{F7725605-B9C9-49E1-A349-BB9752445755}" type="presOf" srcId="{9BA8905B-7370-4A39-A566-71BE8BFFEAFE}" destId="{AA3E4B66-24D9-48F0-9B9D-0E775A6D955D}" srcOrd="1" destOrd="0" presId="urn:microsoft.com/office/officeart/2005/8/layout/hierarchy2"/>
    <dgm:cxn modelId="{119955E3-F521-43A7-ACF4-AA8FF0F634EA}" type="presParOf" srcId="{7C923C60-2354-458E-9CF8-D4B81DE9392E}" destId="{9477ECBE-3781-4E58-8F54-2A663C95D288}" srcOrd="0" destOrd="0" presId="urn:microsoft.com/office/officeart/2005/8/layout/hierarchy2"/>
    <dgm:cxn modelId="{28B0C13B-5499-4E7D-87E2-9ED44EE73964}" type="presParOf" srcId="{9477ECBE-3781-4E58-8F54-2A663C95D288}" destId="{1531C001-CA54-4C78-91A2-0ED4A5E4E815}" srcOrd="0" destOrd="0" presId="urn:microsoft.com/office/officeart/2005/8/layout/hierarchy2"/>
    <dgm:cxn modelId="{AA97B0C7-DD0F-4F05-89E4-B48CE29EC95C}" type="presParOf" srcId="{9477ECBE-3781-4E58-8F54-2A663C95D288}" destId="{3E40D403-DCFC-4B0C-A9C8-663BCF295603}" srcOrd="1" destOrd="0" presId="urn:microsoft.com/office/officeart/2005/8/layout/hierarchy2"/>
    <dgm:cxn modelId="{D42F2864-2539-411C-8BC3-0E9F4A7553E9}" type="presParOf" srcId="{3E40D403-DCFC-4B0C-A9C8-663BCF295603}" destId="{0BD8F076-F60A-48D2-AB19-4DBB6924C909}" srcOrd="0" destOrd="0" presId="urn:microsoft.com/office/officeart/2005/8/layout/hierarchy2"/>
    <dgm:cxn modelId="{62BB843F-04A0-4195-A794-A9D373FE1200}" type="presParOf" srcId="{0BD8F076-F60A-48D2-AB19-4DBB6924C909}" destId="{FB8654E4-2A24-4FFC-B0C0-74D6928DBC1A}" srcOrd="0" destOrd="0" presId="urn:microsoft.com/office/officeart/2005/8/layout/hierarchy2"/>
    <dgm:cxn modelId="{0E9A74AC-CA5C-4FFC-ADE2-FC772B7575C3}" type="presParOf" srcId="{3E40D403-DCFC-4B0C-A9C8-663BCF295603}" destId="{DD5FDF42-7C58-4D80-9F5C-7AC8EC60E3F4}" srcOrd="1" destOrd="0" presId="urn:microsoft.com/office/officeart/2005/8/layout/hierarchy2"/>
    <dgm:cxn modelId="{EA68838C-26F2-439C-930F-8E4E62FC278B}" type="presParOf" srcId="{DD5FDF42-7C58-4D80-9F5C-7AC8EC60E3F4}" destId="{26AA84C9-3843-48F3-AEEE-F97E5C87DA8C}" srcOrd="0" destOrd="0" presId="urn:microsoft.com/office/officeart/2005/8/layout/hierarchy2"/>
    <dgm:cxn modelId="{9FE89890-F287-4E3A-A9D6-40313B058F4D}" type="presParOf" srcId="{DD5FDF42-7C58-4D80-9F5C-7AC8EC60E3F4}" destId="{D839D746-32CA-49F9-9255-4EDC878DF0DC}" srcOrd="1" destOrd="0" presId="urn:microsoft.com/office/officeart/2005/8/layout/hierarchy2"/>
    <dgm:cxn modelId="{7AA940A4-020B-4D66-A88C-F36A794322BF}" type="presParOf" srcId="{D839D746-32CA-49F9-9255-4EDC878DF0DC}" destId="{59BB4109-4D10-4C61-80C5-09B4DB61AE4D}" srcOrd="0" destOrd="0" presId="urn:microsoft.com/office/officeart/2005/8/layout/hierarchy2"/>
    <dgm:cxn modelId="{866DB303-05BB-4B66-9239-76D94FA0C142}" type="presParOf" srcId="{59BB4109-4D10-4C61-80C5-09B4DB61AE4D}" destId="{1E3E4A97-7497-4D00-8853-B52B1946AE30}" srcOrd="0" destOrd="0" presId="urn:microsoft.com/office/officeart/2005/8/layout/hierarchy2"/>
    <dgm:cxn modelId="{455018CC-DAD7-41A7-8FD1-76DB499A3A31}" type="presParOf" srcId="{D839D746-32CA-49F9-9255-4EDC878DF0DC}" destId="{537B8283-E18E-444A-8C42-A232E2E02FED}" srcOrd="1" destOrd="0" presId="urn:microsoft.com/office/officeart/2005/8/layout/hierarchy2"/>
    <dgm:cxn modelId="{4CCD1647-12DA-41AF-9A75-90DD12E0B65C}" type="presParOf" srcId="{537B8283-E18E-444A-8C42-A232E2E02FED}" destId="{58BAC1A3-E509-4B7C-A316-B5C0C3E774C1}" srcOrd="0" destOrd="0" presId="urn:microsoft.com/office/officeart/2005/8/layout/hierarchy2"/>
    <dgm:cxn modelId="{889A0564-F83A-4DD3-B483-4460176B0DEC}" type="presParOf" srcId="{537B8283-E18E-444A-8C42-A232E2E02FED}" destId="{2A06C7D2-4616-472D-9EEF-4A8FF224C4BB}" srcOrd="1" destOrd="0" presId="urn:microsoft.com/office/officeart/2005/8/layout/hierarchy2"/>
    <dgm:cxn modelId="{AA40ED9C-F703-4E60-9CD1-3F4C56F091A5}" type="presParOf" srcId="{D839D746-32CA-49F9-9255-4EDC878DF0DC}" destId="{965E385F-8727-4A52-B206-A79D56258B22}" srcOrd="2" destOrd="0" presId="urn:microsoft.com/office/officeart/2005/8/layout/hierarchy2"/>
    <dgm:cxn modelId="{39CF3506-04EF-440F-A326-FC117CB8FBAA}" type="presParOf" srcId="{965E385F-8727-4A52-B206-A79D56258B22}" destId="{8E184AEC-18DE-4556-8376-BD5E9285EE68}" srcOrd="0" destOrd="0" presId="urn:microsoft.com/office/officeart/2005/8/layout/hierarchy2"/>
    <dgm:cxn modelId="{BCC1014E-CE93-4B96-8A84-D48660957868}" type="presParOf" srcId="{D839D746-32CA-49F9-9255-4EDC878DF0DC}" destId="{4D116AD7-975E-4B7D-9104-2E815E48A880}" srcOrd="3" destOrd="0" presId="urn:microsoft.com/office/officeart/2005/8/layout/hierarchy2"/>
    <dgm:cxn modelId="{78F8D478-A7E1-43EB-9D07-B5B3B888548F}" type="presParOf" srcId="{4D116AD7-975E-4B7D-9104-2E815E48A880}" destId="{4E317528-4945-4CB9-8FB8-610DBD931E90}" srcOrd="0" destOrd="0" presId="urn:microsoft.com/office/officeart/2005/8/layout/hierarchy2"/>
    <dgm:cxn modelId="{D9BF154D-652E-4E34-8366-E306F9D14DE6}" type="presParOf" srcId="{4D116AD7-975E-4B7D-9104-2E815E48A880}" destId="{192B3B8C-E3FF-466D-89EB-7A3A400DBA88}" srcOrd="1" destOrd="0" presId="urn:microsoft.com/office/officeart/2005/8/layout/hierarchy2"/>
    <dgm:cxn modelId="{6878CD8E-026D-4B70-8989-ECC1D069D8B5}" type="presParOf" srcId="{D839D746-32CA-49F9-9255-4EDC878DF0DC}" destId="{B7C4B088-CA2B-4C87-AFB2-9B85A8C135BE}" srcOrd="4" destOrd="0" presId="urn:microsoft.com/office/officeart/2005/8/layout/hierarchy2"/>
    <dgm:cxn modelId="{EF5E012B-B66F-4B97-833C-08330BF0DC99}" type="presParOf" srcId="{B7C4B088-CA2B-4C87-AFB2-9B85A8C135BE}" destId="{AA3E4B66-24D9-48F0-9B9D-0E775A6D955D}" srcOrd="0" destOrd="0" presId="urn:microsoft.com/office/officeart/2005/8/layout/hierarchy2"/>
    <dgm:cxn modelId="{692020F9-EAD8-4900-AE5D-34CEB1450425}" type="presParOf" srcId="{D839D746-32CA-49F9-9255-4EDC878DF0DC}" destId="{1DBF47E4-B551-4131-870C-E524B5C9B924}" srcOrd="5" destOrd="0" presId="urn:microsoft.com/office/officeart/2005/8/layout/hierarchy2"/>
    <dgm:cxn modelId="{E4D60B98-1B07-4A28-A8A1-FA2311D6836F}" type="presParOf" srcId="{1DBF47E4-B551-4131-870C-E524B5C9B924}" destId="{1ABA6040-59A6-4F6C-8B1D-A0A7701F78A7}" srcOrd="0" destOrd="0" presId="urn:microsoft.com/office/officeart/2005/8/layout/hierarchy2"/>
    <dgm:cxn modelId="{3841A867-CD78-4A1D-8434-17FC3CDC116C}" type="presParOf" srcId="{1DBF47E4-B551-4131-870C-E524B5C9B924}" destId="{A709F0A5-9CBA-454D-89B8-1CB216FF5D14}" srcOrd="1" destOrd="0" presId="urn:microsoft.com/office/officeart/2005/8/layout/hierarchy2"/>
    <dgm:cxn modelId="{328A22E4-FA96-4800-8D31-938527541CC6}" type="presParOf" srcId="{D839D746-32CA-49F9-9255-4EDC878DF0DC}" destId="{9F82B3DA-4F5D-4CD9-91E8-FEEE88727FF5}" srcOrd="6" destOrd="0" presId="urn:microsoft.com/office/officeart/2005/8/layout/hierarchy2"/>
    <dgm:cxn modelId="{517C9053-3550-4346-B689-47EE8F46FFB5}" type="presParOf" srcId="{9F82B3DA-4F5D-4CD9-91E8-FEEE88727FF5}" destId="{05C5D29F-682E-4E93-82E8-462C2DD12498}" srcOrd="0" destOrd="0" presId="urn:microsoft.com/office/officeart/2005/8/layout/hierarchy2"/>
    <dgm:cxn modelId="{C421A39C-E794-4A0C-A94C-E568D17BAE68}" type="presParOf" srcId="{D839D746-32CA-49F9-9255-4EDC878DF0DC}" destId="{E8296953-96CA-474C-9332-9F84333E189D}" srcOrd="7" destOrd="0" presId="urn:microsoft.com/office/officeart/2005/8/layout/hierarchy2"/>
    <dgm:cxn modelId="{5C2FC011-EBCB-4E63-9CF4-78AF232371C1}" type="presParOf" srcId="{E8296953-96CA-474C-9332-9F84333E189D}" destId="{C33EA385-5193-47E9-8ED9-1D5E85DF3F40}" srcOrd="0" destOrd="0" presId="urn:microsoft.com/office/officeart/2005/8/layout/hierarchy2"/>
    <dgm:cxn modelId="{AEEC815E-D221-4062-9805-C7CF539A57D6}" type="presParOf" srcId="{E8296953-96CA-474C-9332-9F84333E189D}" destId="{B8BA0220-4205-49B9-9204-5D67CA312265}" srcOrd="1" destOrd="0" presId="urn:microsoft.com/office/officeart/2005/8/layout/hierarchy2"/>
    <dgm:cxn modelId="{3CBF5581-0817-460B-9630-85A6BF78CC78}" type="presParOf" srcId="{3E40D403-DCFC-4B0C-A9C8-663BCF295603}" destId="{3D5E962F-793B-4E28-94FE-DD7FAA92BFAB}" srcOrd="2" destOrd="0" presId="urn:microsoft.com/office/officeart/2005/8/layout/hierarchy2"/>
    <dgm:cxn modelId="{70D33DAF-C105-466E-AADB-C5AE7929287A}" type="presParOf" srcId="{3D5E962F-793B-4E28-94FE-DD7FAA92BFAB}" destId="{541C6609-92C2-4464-B2D5-3BB3106C860B}" srcOrd="0" destOrd="0" presId="urn:microsoft.com/office/officeart/2005/8/layout/hierarchy2"/>
    <dgm:cxn modelId="{11BDB433-CA9A-419E-BF1C-4656A8C26DAF}" type="presParOf" srcId="{3E40D403-DCFC-4B0C-A9C8-663BCF295603}" destId="{7040C8D6-9F69-43F8-BD27-814F2C97C4FE}" srcOrd="3" destOrd="0" presId="urn:microsoft.com/office/officeart/2005/8/layout/hierarchy2"/>
    <dgm:cxn modelId="{DB5F10C4-997F-4419-A8E1-76EDEAA62310}" type="presParOf" srcId="{7040C8D6-9F69-43F8-BD27-814F2C97C4FE}" destId="{BDD4FFA1-D1F2-414E-9372-56B08BD84C95}" srcOrd="0" destOrd="0" presId="urn:microsoft.com/office/officeart/2005/8/layout/hierarchy2"/>
    <dgm:cxn modelId="{2B559539-CB47-4EEB-AD40-5FBBF50E3272}" type="presParOf" srcId="{7040C8D6-9F69-43F8-BD27-814F2C97C4FE}" destId="{83E282B7-3E01-47B9-BE66-2DEBB2362118}" srcOrd="1" destOrd="0" presId="urn:microsoft.com/office/officeart/2005/8/layout/hierarchy2"/>
    <dgm:cxn modelId="{8F8FBFBA-A92E-4DBC-B25B-7D01EE042510}" type="presParOf" srcId="{83E282B7-3E01-47B9-BE66-2DEBB2362118}" destId="{04F38FAD-585E-4F8C-9B38-E567E960867A}" srcOrd="0" destOrd="0" presId="urn:microsoft.com/office/officeart/2005/8/layout/hierarchy2"/>
    <dgm:cxn modelId="{652D349B-D2A9-4BA0-950B-DCDDC9F322DE}" type="presParOf" srcId="{04F38FAD-585E-4F8C-9B38-E567E960867A}" destId="{A8807BA4-F8EC-431F-BD6D-18C7A1B95278}" srcOrd="0" destOrd="0" presId="urn:microsoft.com/office/officeart/2005/8/layout/hierarchy2"/>
    <dgm:cxn modelId="{10D36212-684C-47E8-BF57-324122EA22CE}" type="presParOf" srcId="{83E282B7-3E01-47B9-BE66-2DEBB2362118}" destId="{23A663F3-1AB8-4D1C-BC1F-1CFDAB847967}" srcOrd="1" destOrd="0" presId="urn:microsoft.com/office/officeart/2005/8/layout/hierarchy2"/>
    <dgm:cxn modelId="{54A3116B-D9AD-4570-A2A4-55E2430BEF99}" type="presParOf" srcId="{23A663F3-1AB8-4D1C-BC1F-1CFDAB847967}" destId="{11C3C639-734E-4780-8355-E3CBD927A67D}" srcOrd="0" destOrd="0" presId="urn:microsoft.com/office/officeart/2005/8/layout/hierarchy2"/>
    <dgm:cxn modelId="{9E9D465B-559C-4A44-8ABA-8B31A179E915}" type="presParOf" srcId="{23A663F3-1AB8-4D1C-BC1F-1CFDAB847967}" destId="{D8C8F90B-7A98-47C3-9A35-02C35037DC48}" srcOrd="1" destOrd="0" presId="urn:microsoft.com/office/officeart/2005/8/layout/hierarchy2"/>
    <dgm:cxn modelId="{72C56432-B011-4042-B6C8-D861F2311233}" type="presParOf" srcId="{83E282B7-3E01-47B9-BE66-2DEBB2362118}" destId="{1FA1A8E2-41C4-4A68-B204-20B93CF0300F}" srcOrd="2" destOrd="0" presId="urn:microsoft.com/office/officeart/2005/8/layout/hierarchy2"/>
    <dgm:cxn modelId="{F359D927-0CF7-404D-896F-64C9F26503BC}" type="presParOf" srcId="{1FA1A8E2-41C4-4A68-B204-20B93CF0300F}" destId="{7F19029B-1135-4ACD-8784-88A9E4AC5C57}" srcOrd="0" destOrd="0" presId="urn:microsoft.com/office/officeart/2005/8/layout/hierarchy2"/>
    <dgm:cxn modelId="{1989C978-289C-45A0-AD92-307C78E51040}" type="presParOf" srcId="{83E282B7-3E01-47B9-BE66-2DEBB2362118}" destId="{8E08515D-D156-45BD-B229-24C9A22BD590}" srcOrd="3" destOrd="0" presId="urn:microsoft.com/office/officeart/2005/8/layout/hierarchy2"/>
    <dgm:cxn modelId="{35E7A6E7-287F-4F28-815A-9F25A7520EB8}" type="presParOf" srcId="{8E08515D-D156-45BD-B229-24C9A22BD590}" destId="{A048A561-957B-4830-8EF9-FBF56C25A7A3}" srcOrd="0" destOrd="0" presId="urn:microsoft.com/office/officeart/2005/8/layout/hierarchy2"/>
    <dgm:cxn modelId="{B4AA248A-2527-4645-8257-5132E3F91A05}" type="presParOf" srcId="{8E08515D-D156-45BD-B229-24C9A22BD590}" destId="{93149198-8FC1-4874-9C09-77CD9C34A6D7}" srcOrd="1" destOrd="0" presId="urn:microsoft.com/office/officeart/2005/8/layout/hierarchy2"/>
    <dgm:cxn modelId="{A79775CF-2898-4A41-BAB4-7F08B0FBF3D2}" type="presParOf" srcId="{83E282B7-3E01-47B9-BE66-2DEBB2362118}" destId="{C1AAA098-0DF6-4DCD-9219-E56C6266634D}" srcOrd="4" destOrd="0" presId="urn:microsoft.com/office/officeart/2005/8/layout/hierarchy2"/>
    <dgm:cxn modelId="{67B93E29-7F25-4861-9DE8-17542F976F7C}" type="presParOf" srcId="{C1AAA098-0DF6-4DCD-9219-E56C6266634D}" destId="{C4DF0191-6930-4123-A687-5B51817F3A52}" srcOrd="0" destOrd="0" presId="urn:microsoft.com/office/officeart/2005/8/layout/hierarchy2"/>
    <dgm:cxn modelId="{8FD4D39C-647C-4865-9EE3-F0C01965CB08}" type="presParOf" srcId="{83E282B7-3E01-47B9-BE66-2DEBB2362118}" destId="{759AE9F5-C0D5-4448-B341-D34929DD4076}" srcOrd="5" destOrd="0" presId="urn:microsoft.com/office/officeart/2005/8/layout/hierarchy2"/>
    <dgm:cxn modelId="{282CF683-7C34-4AA5-B1EF-782B150E58B7}" type="presParOf" srcId="{759AE9F5-C0D5-4448-B341-D34929DD4076}" destId="{8F1D0354-C99F-456B-8F0C-A359AF8957CE}" srcOrd="0" destOrd="0" presId="urn:microsoft.com/office/officeart/2005/8/layout/hierarchy2"/>
    <dgm:cxn modelId="{0BE3B3A6-6728-4130-B342-56216A3BDEA3}" type="presParOf" srcId="{759AE9F5-C0D5-4448-B341-D34929DD4076}" destId="{9EEE769E-A7A0-4B6B-9060-DA9CBA0E7BBF}" srcOrd="1" destOrd="0" presId="urn:microsoft.com/office/officeart/2005/8/layout/hierarchy2"/>
  </dgm:cxnLst>
  <dgm:bg>
    <a:noFill/>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D44A796-0939-4612-93C2-13FDEC260CD2}" type="doc">
      <dgm:prSet loTypeId="urn:microsoft.com/office/officeart/2005/8/layout/orgChart1" loCatId="hierarchy" qsTypeId="urn:microsoft.com/office/officeart/2005/8/quickstyle/simple2" qsCatId="simple" csTypeId="urn:microsoft.com/office/officeart/2005/8/colors/accent1_2" csCatId="accent1" phldr="1"/>
      <dgm:spPr/>
      <dgm:t>
        <a:bodyPr/>
        <a:lstStyle/>
        <a:p>
          <a:endParaRPr lang="en-US"/>
        </a:p>
      </dgm:t>
    </dgm:pt>
    <dgm:pt modelId="{FED8F8A0-BA5F-4C5B-BBE4-ACB581AC683B}">
      <dgm:prSet phldrT="[Text]" custT="1"/>
      <dgm:spPr/>
      <dgm:t>
        <a:bodyPr/>
        <a:lstStyle/>
        <a:p>
          <a:pPr algn="ctr" rtl="0"/>
          <a:r>
            <a:rPr lang="en-US" sz="1050" b="1" smtClean="0"/>
            <a:t>TECHNOLOGY</a:t>
          </a:r>
          <a:endParaRPr lang="en-US" sz="1050" b="1" dirty="0"/>
        </a:p>
      </dgm:t>
    </dgm:pt>
    <dgm:pt modelId="{88FF85C9-0D54-456F-8C68-DC8E097FCBCF}" type="parTrans" cxnId="{AFCE6961-0939-4715-B083-AE658B7B447F}">
      <dgm:prSet/>
      <dgm:spPr/>
      <dgm:t>
        <a:bodyPr/>
        <a:lstStyle/>
        <a:p>
          <a:pPr algn="ctr"/>
          <a:endParaRPr lang="en-US"/>
        </a:p>
      </dgm:t>
    </dgm:pt>
    <dgm:pt modelId="{83E859D3-7B32-40B5-9E2A-4171ECB101DE}" type="sibTrans" cxnId="{AFCE6961-0939-4715-B083-AE658B7B447F}">
      <dgm:prSet/>
      <dgm:spPr/>
      <dgm:t>
        <a:bodyPr/>
        <a:lstStyle/>
        <a:p>
          <a:pPr algn="ctr"/>
          <a:endParaRPr lang="en-US"/>
        </a:p>
      </dgm:t>
    </dgm:pt>
    <dgm:pt modelId="{E5BE45DC-B9B3-48D2-858A-0D143655C078}" type="asst">
      <dgm:prSet phldrT="[Text]" custT="1"/>
      <dgm:spPr/>
      <dgm:t>
        <a:bodyPr/>
        <a:lstStyle/>
        <a:p>
          <a:pPr algn="ctr" rtl="0"/>
          <a:r>
            <a:rPr lang="en-US" sz="1050" b="1" smtClean="0"/>
            <a:t>ANT-BIOTIC</a:t>
          </a:r>
          <a:endParaRPr lang="en-US" sz="1050" b="1" dirty="0"/>
        </a:p>
      </dgm:t>
    </dgm:pt>
    <dgm:pt modelId="{D3AD9618-0BEA-492E-8044-7E946383AD13}" type="parTrans" cxnId="{4E18EC06-CF8A-4799-A14C-F5769E54D56A}">
      <dgm:prSet/>
      <dgm:spPr/>
      <dgm:t>
        <a:bodyPr/>
        <a:lstStyle/>
        <a:p>
          <a:pPr algn="ctr" rtl="0"/>
          <a:endParaRPr lang="en-US" sz="2000" b="1">
            <a:solidFill>
              <a:sysClr val="windowText" lastClr="000000"/>
            </a:solidFill>
          </a:endParaRPr>
        </a:p>
      </dgm:t>
    </dgm:pt>
    <dgm:pt modelId="{80077248-08DF-4B53-A00B-F5D475C78266}" type="sibTrans" cxnId="{4E18EC06-CF8A-4799-A14C-F5769E54D56A}">
      <dgm:prSet/>
      <dgm:spPr/>
      <dgm:t>
        <a:bodyPr/>
        <a:lstStyle/>
        <a:p>
          <a:pPr algn="ctr"/>
          <a:endParaRPr lang="en-US"/>
        </a:p>
      </dgm:t>
    </dgm:pt>
    <dgm:pt modelId="{558B97C9-2D91-4756-BD27-84D2B40D9E7F}">
      <dgm:prSet phldrT="[Text]" custT="1"/>
      <dgm:spPr/>
      <dgm:t>
        <a:bodyPr/>
        <a:lstStyle/>
        <a:p>
          <a:pPr algn="ctr" rtl="0"/>
          <a:r>
            <a:rPr lang="en-US" sz="1050" b="1" smtClean="0"/>
            <a:t>Packaging</a:t>
          </a:r>
          <a:endParaRPr lang="en-US" sz="1050" b="1" dirty="0"/>
        </a:p>
      </dgm:t>
    </dgm:pt>
    <dgm:pt modelId="{9A6AF4AE-F2FF-4822-BE36-6F79BC0760DA}" type="parTrans" cxnId="{BDD1C6DF-16BB-468C-9AE7-595AFA6CFBBE}">
      <dgm:prSet/>
      <dgm:spPr/>
      <dgm:t>
        <a:bodyPr/>
        <a:lstStyle/>
        <a:p>
          <a:pPr algn="ctr" rtl="0"/>
          <a:endParaRPr lang="en-US" sz="2000" b="1">
            <a:solidFill>
              <a:sysClr val="windowText" lastClr="000000"/>
            </a:solidFill>
          </a:endParaRPr>
        </a:p>
      </dgm:t>
    </dgm:pt>
    <dgm:pt modelId="{06F2B589-6153-4848-BBEA-BFF73B5ED654}" type="sibTrans" cxnId="{BDD1C6DF-16BB-468C-9AE7-595AFA6CFBBE}">
      <dgm:prSet/>
      <dgm:spPr/>
      <dgm:t>
        <a:bodyPr/>
        <a:lstStyle/>
        <a:p>
          <a:pPr algn="ctr"/>
          <a:endParaRPr lang="en-US"/>
        </a:p>
      </dgm:t>
    </dgm:pt>
    <dgm:pt modelId="{845664B4-AE81-4E11-80DF-A01A535A130E}">
      <dgm:prSet custT="1"/>
      <dgm:spPr/>
      <dgm:t>
        <a:bodyPr/>
        <a:lstStyle/>
        <a:p>
          <a:pPr algn="ctr" rtl="0"/>
          <a:r>
            <a:rPr lang="en-US" sz="1050" b="1" smtClean="0"/>
            <a:t>Weighting</a:t>
          </a:r>
          <a:endParaRPr lang="en-US" sz="1050" b="1" dirty="0"/>
        </a:p>
      </dgm:t>
    </dgm:pt>
    <dgm:pt modelId="{DD75334D-BF4D-453A-ADE8-3E32BFEBBF0A}" type="parTrans" cxnId="{77365FC9-7DA4-46A0-B534-72684A3E860A}">
      <dgm:prSet/>
      <dgm:spPr/>
      <dgm:t>
        <a:bodyPr/>
        <a:lstStyle/>
        <a:p>
          <a:pPr algn="ctr" rtl="0"/>
          <a:endParaRPr lang="en-US" sz="2000" b="1">
            <a:solidFill>
              <a:sysClr val="windowText" lastClr="000000"/>
            </a:solidFill>
          </a:endParaRPr>
        </a:p>
      </dgm:t>
    </dgm:pt>
    <dgm:pt modelId="{FF94B1EC-DEA5-4A20-A47A-0645BC25FF23}" type="sibTrans" cxnId="{77365FC9-7DA4-46A0-B534-72684A3E860A}">
      <dgm:prSet/>
      <dgm:spPr/>
      <dgm:t>
        <a:bodyPr/>
        <a:lstStyle/>
        <a:p>
          <a:pPr algn="ctr"/>
          <a:endParaRPr lang="en-US"/>
        </a:p>
      </dgm:t>
    </dgm:pt>
    <dgm:pt modelId="{C51CA9A9-47A9-4BE6-9AE6-88C50DAE156C}">
      <dgm:prSet custT="1"/>
      <dgm:spPr/>
      <dgm:t>
        <a:bodyPr/>
        <a:lstStyle/>
        <a:p>
          <a:pPr algn="ctr" rtl="0"/>
          <a:r>
            <a:rPr lang="en-US" sz="1050" b="1" smtClean="0"/>
            <a:t>Granulation</a:t>
          </a:r>
          <a:endParaRPr lang="en-US" sz="1050" b="1" dirty="0"/>
        </a:p>
      </dgm:t>
    </dgm:pt>
    <dgm:pt modelId="{ABF52725-DA3F-48B3-87A1-2EB3DB14E878}" type="parTrans" cxnId="{C32714DA-83AF-4B5E-90D4-8941E84E54F3}">
      <dgm:prSet/>
      <dgm:spPr/>
      <dgm:t>
        <a:bodyPr/>
        <a:lstStyle/>
        <a:p>
          <a:pPr algn="ctr" rtl="0"/>
          <a:endParaRPr lang="en-US" sz="2000" b="1">
            <a:solidFill>
              <a:sysClr val="windowText" lastClr="000000"/>
            </a:solidFill>
          </a:endParaRPr>
        </a:p>
      </dgm:t>
    </dgm:pt>
    <dgm:pt modelId="{5F1B2F29-43E9-494B-8D83-F64B8A07857F}" type="sibTrans" cxnId="{C32714DA-83AF-4B5E-90D4-8941E84E54F3}">
      <dgm:prSet/>
      <dgm:spPr/>
      <dgm:t>
        <a:bodyPr/>
        <a:lstStyle/>
        <a:p>
          <a:pPr algn="ctr"/>
          <a:endParaRPr lang="en-US"/>
        </a:p>
      </dgm:t>
    </dgm:pt>
    <dgm:pt modelId="{37F5C7BB-DD7C-45D6-8A6B-BE1E803D8AA2}">
      <dgm:prSet custT="1"/>
      <dgm:spPr/>
      <dgm:t>
        <a:bodyPr/>
        <a:lstStyle/>
        <a:p>
          <a:pPr algn="ctr" rtl="0"/>
          <a:r>
            <a:rPr lang="en-US" sz="1050" b="1" smtClean="0"/>
            <a:t>Draying</a:t>
          </a:r>
          <a:endParaRPr lang="en-US" sz="1050" b="1" dirty="0"/>
        </a:p>
      </dgm:t>
    </dgm:pt>
    <dgm:pt modelId="{1ED1CA3E-2D24-45DD-BB1E-9D10E63BD016}" type="parTrans" cxnId="{F9FFB20E-4F67-4652-B198-3F4EA76D345A}">
      <dgm:prSet/>
      <dgm:spPr/>
      <dgm:t>
        <a:bodyPr/>
        <a:lstStyle/>
        <a:p>
          <a:pPr algn="ctr" rtl="0"/>
          <a:endParaRPr lang="en-US" sz="2000" b="1">
            <a:solidFill>
              <a:sysClr val="windowText" lastClr="000000"/>
            </a:solidFill>
          </a:endParaRPr>
        </a:p>
      </dgm:t>
    </dgm:pt>
    <dgm:pt modelId="{012211ED-C144-4FBC-BD65-78E6DAA4F491}" type="sibTrans" cxnId="{F9FFB20E-4F67-4652-B198-3F4EA76D345A}">
      <dgm:prSet/>
      <dgm:spPr/>
      <dgm:t>
        <a:bodyPr/>
        <a:lstStyle/>
        <a:p>
          <a:pPr algn="ctr"/>
          <a:endParaRPr lang="en-US"/>
        </a:p>
      </dgm:t>
    </dgm:pt>
    <dgm:pt modelId="{5CE39048-BAF8-4113-AAE9-C150CF277318}">
      <dgm:prSet custT="1"/>
      <dgm:spPr/>
      <dgm:t>
        <a:bodyPr/>
        <a:lstStyle/>
        <a:p>
          <a:pPr algn="ctr" rtl="0"/>
          <a:r>
            <a:rPr lang="en-US" sz="1050" b="1" smtClean="0"/>
            <a:t>Final mix with lubrication </a:t>
          </a:r>
          <a:endParaRPr lang="en-US" sz="1050" b="1" dirty="0"/>
        </a:p>
      </dgm:t>
    </dgm:pt>
    <dgm:pt modelId="{D43071AE-B794-4FAE-96AD-52E934C37446}" type="parTrans" cxnId="{2F15B4E5-B04F-46E0-986F-34B1469DE0B1}">
      <dgm:prSet/>
      <dgm:spPr/>
      <dgm:t>
        <a:bodyPr/>
        <a:lstStyle/>
        <a:p>
          <a:pPr algn="ctr" rtl="0"/>
          <a:endParaRPr lang="en-US" sz="2000" b="1">
            <a:solidFill>
              <a:sysClr val="windowText" lastClr="000000"/>
            </a:solidFill>
          </a:endParaRPr>
        </a:p>
      </dgm:t>
    </dgm:pt>
    <dgm:pt modelId="{0B63589E-21EB-4022-ABC8-2411F9771D0C}" type="sibTrans" cxnId="{2F15B4E5-B04F-46E0-986F-34B1469DE0B1}">
      <dgm:prSet/>
      <dgm:spPr/>
      <dgm:t>
        <a:bodyPr/>
        <a:lstStyle/>
        <a:p>
          <a:pPr algn="ctr"/>
          <a:endParaRPr lang="en-US"/>
        </a:p>
      </dgm:t>
    </dgm:pt>
    <dgm:pt modelId="{95FF89FB-270F-45C7-ABF4-04498B83B1B1}">
      <dgm:prSet custT="1"/>
      <dgm:spPr/>
      <dgm:t>
        <a:bodyPr/>
        <a:lstStyle/>
        <a:p>
          <a:pPr algn="ctr" rtl="0"/>
          <a:r>
            <a:rPr lang="en-US" sz="1050" b="1" smtClean="0"/>
            <a:t>Capsule filling</a:t>
          </a:r>
          <a:endParaRPr lang="en-US" sz="1050" b="1" dirty="0"/>
        </a:p>
      </dgm:t>
    </dgm:pt>
    <dgm:pt modelId="{6899376F-D447-4AA8-AF0A-3808261EA9D7}" type="parTrans" cxnId="{4DF93767-728E-4C5B-B6DB-B1BB8437907B}">
      <dgm:prSet/>
      <dgm:spPr/>
      <dgm:t>
        <a:bodyPr/>
        <a:lstStyle/>
        <a:p>
          <a:pPr algn="ctr" rtl="0"/>
          <a:endParaRPr lang="en-US" sz="2000" b="1">
            <a:solidFill>
              <a:sysClr val="windowText" lastClr="000000"/>
            </a:solidFill>
          </a:endParaRPr>
        </a:p>
      </dgm:t>
    </dgm:pt>
    <dgm:pt modelId="{8EB39638-14DF-4438-B1FC-742DB97D4671}" type="sibTrans" cxnId="{4DF93767-728E-4C5B-B6DB-B1BB8437907B}">
      <dgm:prSet/>
      <dgm:spPr/>
      <dgm:t>
        <a:bodyPr/>
        <a:lstStyle/>
        <a:p>
          <a:pPr algn="ctr"/>
          <a:endParaRPr lang="en-US"/>
        </a:p>
      </dgm:t>
    </dgm:pt>
    <dgm:pt modelId="{C383357E-A9CF-47F4-86B9-95CD03D2A237}" type="pres">
      <dgm:prSet presAssocID="{3D44A796-0939-4612-93C2-13FDEC260CD2}" presName="hierChild1" presStyleCnt="0">
        <dgm:presLayoutVars>
          <dgm:orgChart val="1"/>
          <dgm:chPref val="1"/>
          <dgm:dir/>
          <dgm:animOne val="branch"/>
          <dgm:animLvl val="lvl"/>
          <dgm:resizeHandles/>
        </dgm:presLayoutVars>
      </dgm:prSet>
      <dgm:spPr/>
      <dgm:t>
        <a:bodyPr/>
        <a:lstStyle/>
        <a:p>
          <a:endParaRPr lang="en-US"/>
        </a:p>
      </dgm:t>
    </dgm:pt>
    <dgm:pt modelId="{51F3909A-B383-437E-ABFE-33E38E8F4D7E}" type="pres">
      <dgm:prSet presAssocID="{FED8F8A0-BA5F-4C5B-BBE4-ACB581AC683B}" presName="hierRoot1" presStyleCnt="0">
        <dgm:presLayoutVars>
          <dgm:hierBranch val="init"/>
        </dgm:presLayoutVars>
      </dgm:prSet>
      <dgm:spPr/>
      <dgm:t>
        <a:bodyPr/>
        <a:lstStyle/>
        <a:p>
          <a:endParaRPr lang="en-US"/>
        </a:p>
      </dgm:t>
    </dgm:pt>
    <dgm:pt modelId="{3B1806EA-E5BB-4C3C-8FA3-0B6C333F5851}" type="pres">
      <dgm:prSet presAssocID="{FED8F8A0-BA5F-4C5B-BBE4-ACB581AC683B}" presName="rootComposite1" presStyleCnt="0"/>
      <dgm:spPr/>
      <dgm:t>
        <a:bodyPr/>
        <a:lstStyle/>
        <a:p>
          <a:endParaRPr lang="en-US"/>
        </a:p>
      </dgm:t>
    </dgm:pt>
    <dgm:pt modelId="{E94A5413-A7EF-4E28-8A03-B2C4AE3C0F13}" type="pres">
      <dgm:prSet presAssocID="{FED8F8A0-BA5F-4C5B-BBE4-ACB581AC683B}" presName="rootText1" presStyleLbl="node0" presStyleIdx="0" presStyleCnt="1" custScaleX="131250">
        <dgm:presLayoutVars>
          <dgm:chPref val="3"/>
        </dgm:presLayoutVars>
      </dgm:prSet>
      <dgm:spPr/>
      <dgm:t>
        <a:bodyPr/>
        <a:lstStyle/>
        <a:p>
          <a:endParaRPr lang="en-US"/>
        </a:p>
      </dgm:t>
    </dgm:pt>
    <dgm:pt modelId="{773654B7-1024-4312-ADCF-B706FA24C62F}" type="pres">
      <dgm:prSet presAssocID="{FED8F8A0-BA5F-4C5B-BBE4-ACB581AC683B}" presName="rootConnector1" presStyleLbl="node1" presStyleIdx="0" presStyleCnt="0"/>
      <dgm:spPr/>
      <dgm:t>
        <a:bodyPr/>
        <a:lstStyle/>
        <a:p>
          <a:endParaRPr lang="en-US"/>
        </a:p>
      </dgm:t>
    </dgm:pt>
    <dgm:pt modelId="{8CB86A58-0C69-4066-817F-A9491929B0DB}" type="pres">
      <dgm:prSet presAssocID="{FED8F8A0-BA5F-4C5B-BBE4-ACB581AC683B}" presName="hierChild2" presStyleCnt="0"/>
      <dgm:spPr/>
      <dgm:t>
        <a:bodyPr/>
        <a:lstStyle/>
        <a:p>
          <a:endParaRPr lang="en-US"/>
        </a:p>
      </dgm:t>
    </dgm:pt>
    <dgm:pt modelId="{258CE13F-8430-456B-BDB4-7F5A78978E9F}" type="pres">
      <dgm:prSet presAssocID="{9A6AF4AE-F2FF-4822-BE36-6F79BC0760DA}" presName="Name37" presStyleLbl="parChTrans1D2" presStyleIdx="0" presStyleCnt="7"/>
      <dgm:spPr/>
      <dgm:t>
        <a:bodyPr/>
        <a:lstStyle/>
        <a:p>
          <a:endParaRPr lang="en-US"/>
        </a:p>
      </dgm:t>
    </dgm:pt>
    <dgm:pt modelId="{9F79726E-FDFE-4F46-966F-6CB6842A4E6C}" type="pres">
      <dgm:prSet presAssocID="{558B97C9-2D91-4756-BD27-84D2B40D9E7F}" presName="hierRoot2" presStyleCnt="0">
        <dgm:presLayoutVars>
          <dgm:hierBranch val="init"/>
        </dgm:presLayoutVars>
      </dgm:prSet>
      <dgm:spPr/>
      <dgm:t>
        <a:bodyPr/>
        <a:lstStyle/>
        <a:p>
          <a:endParaRPr lang="en-US"/>
        </a:p>
      </dgm:t>
    </dgm:pt>
    <dgm:pt modelId="{B97948C2-2BAB-43E2-BBE9-4ED4D02559B3}" type="pres">
      <dgm:prSet presAssocID="{558B97C9-2D91-4756-BD27-84D2B40D9E7F}" presName="rootComposite" presStyleCnt="0"/>
      <dgm:spPr/>
      <dgm:t>
        <a:bodyPr/>
        <a:lstStyle/>
        <a:p>
          <a:endParaRPr lang="en-US"/>
        </a:p>
      </dgm:t>
    </dgm:pt>
    <dgm:pt modelId="{02427268-805F-4F8E-B0E2-922F0CEC5580}" type="pres">
      <dgm:prSet presAssocID="{558B97C9-2D91-4756-BD27-84D2B40D9E7F}" presName="rootText" presStyleLbl="node2" presStyleIdx="0" presStyleCnt="6">
        <dgm:presLayoutVars>
          <dgm:chPref val="3"/>
        </dgm:presLayoutVars>
      </dgm:prSet>
      <dgm:spPr/>
      <dgm:t>
        <a:bodyPr/>
        <a:lstStyle/>
        <a:p>
          <a:endParaRPr lang="en-US"/>
        </a:p>
      </dgm:t>
    </dgm:pt>
    <dgm:pt modelId="{B84867E8-837C-4064-A4E4-0D5E4A79B07E}" type="pres">
      <dgm:prSet presAssocID="{558B97C9-2D91-4756-BD27-84D2B40D9E7F}" presName="rootConnector" presStyleLbl="node2" presStyleIdx="0" presStyleCnt="6"/>
      <dgm:spPr/>
      <dgm:t>
        <a:bodyPr/>
        <a:lstStyle/>
        <a:p>
          <a:endParaRPr lang="en-US"/>
        </a:p>
      </dgm:t>
    </dgm:pt>
    <dgm:pt modelId="{A7761745-AF98-4F81-9454-F4265009629D}" type="pres">
      <dgm:prSet presAssocID="{558B97C9-2D91-4756-BD27-84D2B40D9E7F}" presName="hierChild4" presStyleCnt="0"/>
      <dgm:spPr/>
      <dgm:t>
        <a:bodyPr/>
        <a:lstStyle/>
        <a:p>
          <a:endParaRPr lang="en-US"/>
        </a:p>
      </dgm:t>
    </dgm:pt>
    <dgm:pt modelId="{28527646-756D-485D-8AA4-6682DF887FF0}" type="pres">
      <dgm:prSet presAssocID="{558B97C9-2D91-4756-BD27-84D2B40D9E7F}" presName="hierChild5" presStyleCnt="0"/>
      <dgm:spPr/>
      <dgm:t>
        <a:bodyPr/>
        <a:lstStyle/>
        <a:p>
          <a:endParaRPr lang="en-US"/>
        </a:p>
      </dgm:t>
    </dgm:pt>
    <dgm:pt modelId="{F9BBA1BD-BA97-4D73-BD01-1BFCDEBF3672}" type="pres">
      <dgm:prSet presAssocID="{DD75334D-BF4D-453A-ADE8-3E32BFEBBF0A}" presName="Name37" presStyleLbl="parChTrans1D2" presStyleIdx="1" presStyleCnt="7"/>
      <dgm:spPr/>
      <dgm:t>
        <a:bodyPr/>
        <a:lstStyle/>
        <a:p>
          <a:endParaRPr lang="en-US"/>
        </a:p>
      </dgm:t>
    </dgm:pt>
    <dgm:pt modelId="{8DCC82C4-2909-48D3-A445-3BFD9EB3F6CD}" type="pres">
      <dgm:prSet presAssocID="{845664B4-AE81-4E11-80DF-A01A535A130E}" presName="hierRoot2" presStyleCnt="0">
        <dgm:presLayoutVars>
          <dgm:hierBranch val="init"/>
        </dgm:presLayoutVars>
      </dgm:prSet>
      <dgm:spPr/>
      <dgm:t>
        <a:bodyPr/>
        <a:lstStyle/>
        <a:p>
          <a:endParaRPr lang="en-US"/>
        </a:p>
      </dgm:t>
    </dgm:pt>
    <dgm:pt modelId="{210A0689-BD89-44AF-8F82-D7C89484C186}" type="pres">
      <dgm:prSet presAssocID="{845664B4-AE81-4E11-80DF-A01A535A130E}" presName="rootComposite" presStyleCnt="0"/>
      <dgm:spPr/>
      <dgm:t>
        <a:bodyPr/>
        <a:lstStyle/>
        <a:p>
          <a:endParaRPr lang="en-US"/>
        </a:p>
      </dgm:t>
    </dgm:pt>
    <dgm:pt modelId="{25C42DE4-F021-4FEC-BE7B-7ED2AA5D05CA}" type="pres">
      <dgm:prSet presAssocID="{845664B4-AE81-4E11-80DF-A01A535A130E}" presName="rootText" presStyleLbl="node2" presStyleIdx="1" presStyleCnt="6">
        <dgm:presLayoutVars>
          <dgm:chPref val="3"/>
        </dgm:presLayoutVars>
      </dgm:prSet>
      <dgm:spPr/>
      <dgm:t>
        <a:bodyPr/>
        <a:lstStyle/>
        <a:p>
          <a:endParaRPr lang="en-US"/>
        </a:p>
      </dgm:t>
    </dgm:pt>
    <dgm:pt modelId="{919D5536-0489-437F-806E-EABB74593B58}" type="pres">
      <dgm:prSet presAssocID="{845664B4-AE81-4E11-80DF-A01A535A130E}" presName="rootConnector" presStyleLbl="node2" presStyleIdx="1" presStyleCnt="6"/>
      <dgm:spPr/>
      <dgm:t>
        <a:bodyPr/>
        <a:lstStyle/>
        <a:p>
          <a:endParaRPr lang="en-US"/>
        </a:p>
      </dgm:t>
    </dgm:pt>
    <dgm:pt modelId="{B15B627B-1886-40B7-BE76-9FAE69F8F6D3}" type="pres">
      <dgm:prSet presAssocID="{845664B4-AE81-4E11-80DF-A01A535A130E}" presName="hierChild4" presStyleCnt="0"/>
      <dgm:spPr/>
      <dgm:t>
        <a:bodyPr/>
        <a:lstStyle/>
        <a:p>
          <a:endParaRPr lang="en-US"/>
        </a:p>
      </dgm:t>
    </dgm:pt>
    <dgm:pt modelId="{F138EBAE-D699-45BA-B9CD-E0D5377ACC70}" type="pres">
      <dgm:prSet presAssocID="{845664B4-AE81-4E11-80DF-A01A535A130E}" presName="hierChild5" presStyleCnt="0"/>
      <dgm:spPr/>
      <dgm:t>
        <a:bodyPr/>
        <a:lstStyle/>
        <a:p>
          <a:endParaRPr lang="en-US"/>
        </a:p>
      </dgm:t>
    </dgm:pt>
    <dgm:pt modelId="{78ACD4B0-9BF9-400A-B1BF-B60C8BF10142}" type="pres">
      <dgm:prSet presAssocID="{ABF52725-DA3F-48B3-87A1-2EB3DB14E878}" presName="Name37" presStyleLbl="parChTrans1D2" presStyleIdx="2" presStyleCnt="7"/>
      <dgm:spPr/>
      <dgm:t>
        <a:bodyPr/>
        <a:lstStyle/>
        <a:p>
          <a:endParaRPr lang="en-US"/>
        </a:p>
      </dgm:t>
    </dgm:pt>
    <dgm:pt modelId="{906FA789-230C-4727-9470-1BD14EB02601}" type="pres">
      <dgm:prSet presAssocID="{C51CA9A9-47A9-4BE6-9AE6-88C50DAE156C}" presName="hierRoot2" presStyleCnt="0">
        <dgm:presLayoutVars>
          <dgm:hierBranch val="init"/>
        </dgm:presLayoutVars>
      </dgm:prSet>
      <dgm:spPr/>
      <dgm:t>
        <a:bodyPr/>
        <a:lstStyle/>
        <a:p>
          <a:endParaRPr lang="en-US"/>
        </a:p>
      </dgm:t>
    </dgm:pt>
    <dgm:pt modelId="{9809C7E9-D4D6-4E07-8EB9-E7F4B1739E33}" type="pres">
      <dgm:prSet presAssocID="{C51CA9A9-47A9-4BE6-9AE6-88C50DAE156C}" presName="rootComposite" presStyleCnt="0"/>
      <dgm:spPr/>
      <dgm:t>
        <a:bodyPr/>
        <a:lstStyle/>
        <a:p>
          <a:endParaRPr lang="en-US"/>
        </a:p>
      </dgm:t>
    </dgm:pt>
    <dgm:pt modelId="{F2284B7C-D0FA-4150-9CCF-EBFCF9968A02}" type="pres">
      <dgm:prSet presAssocID="{C51CA9A9-47A9-4BE6-9AE6-88C50DAE156C}" presName="rootText" presStyleLbl="node2" presStyleIdx="2" presStyleCnt="6">
        <dgm:presLayoutVars>
          <dgm:chPref val="3"/>
        </dgm:presLayoutVars>
      </dgm:prSet>
      <dgm:spPr/>
      <dgm:t>
        <a:bodyPr/>
        <a:lstStyle/>
        <a:p>
          <a:endParaRPr lang="en-US"/>
        </a:p>
      </dgm:t>
    </dgm:pt>
    <dgm:pt modelId="{0A704F8F-816C-4714-977B-599A336E7D62}" type="pres">
      <dgm:prSet presAssocID="{C51CA9A9-47A9-4BE6-9AE6-88C50DAE156C}" presName="rootConnector" presStyleLbl="node2" presStyleIdx="2" presStyleCnt="6"/>
      <dgm:spPr/>
      <dgm:t>
        <a:bodyPr/>
        <a:lstStyle/>
        <a:p>
          <a:endParaRPr lang="en-US"/>
        </a:p>
      </dgm:t>
    </dgm:pt>
    <dgm:pt modelId="{B332DC22-F0A6-4DFB-867A-0260DEF5000F}" type="pres">
      <dgm:prSet presAssocID="{C51CA9A9-47A9-4BE6-9AE6-88C50DAE156C}" presName="hierChild4" presStyleCnt="0"/>
      <dgm:spPr/>
      <dgm:t>
        <a:bodyPr/>
        <a:lstStyle/>
        <a:p>
          <a:endParaRPr lang="en-US"/>
        </a:p>
      </dgm:t>
    </dgm:pt>
    <dgm:pt modelId="{33EAD734-3706-478D-8223-886141553158}" type="pres">
      <dgm:prSet presAssocID="{C51CA9A9-47A9-4BE6-9AE6-88C50DAE156C}" presName="hierChild5" presStyleCnt="0"/>
      <dgm:spPr/>
      <dgm:t>
        <a:bodyPr/>
        <a:lstStyle/>
        <a:p>
          <a:endParaRPr lang="en-US"/>
        </a:p>
      </dgm:t>
    </dgm:pt>
    <dgm:pt modelId="{BA535F4E-36D5-4D93-9869-10D8E2AA09F3}" type="pres">
      <dgm:prSet presAssocID="{1ED1CA3E-2D24-45DD-BB1E-9D10E63BD016}" presName="Name37" presStyleLbl="parChTrans1D2" presStyleIdx="3" presStyleCnt="7"/>
      <dgm:spPr/>
      <dgm:t>
        <a:bodyPr/>
        <a:lstStyle/>
        <a:p>
          <a:endParaRPr lang="en-US"/>
        </a:p>
      </dgm:t>
    </dgm:pt>
    <dgm:pt modelId="{3487907F-52AC-456C-B088-860BC31545B7}" type="pres">
      <dgm:prSet presAssocID="{37F5C7BB-DD7C-45D6-8A6B-BE1E803D8AA2}" presName="hierRoot2" presStyleCnt="0">
        <dgm:presLayoutVars>
          <dgm:hierBranch val="init"/>
        </dgm:presLayoutVars>
      </dgm:prSet>
      <dgm:spPr/>
      <dgm:t>
        <a:bodyPr/>
        <a:lstStyle/>
        <a:p>
          <a:endParaRPr lang="en-US"/>
        </a:p>
      </dgm:t>
    </dgm:pt>
    <dgm:pt modelId="{E3BE85BE-D17E-4030-8FAA-C005D1FBA104}" type="pres">
      <dgm:prSet presAssocID="{37F5C7BB-DD7C-45D6-8A6B-BE1E803D8AA2}" presName="rootComposite" presStyleCnt="0"/>
      <dgm:spPr/>
      <dgm:t>
        <a:bodyPr/>
        <a:lstStyle/>
        <a:p>
          <a:endParaRPr lang="en-US"/>
        </a:p>
      </dgm:t>
    </dgm:pt>
    <dgm:pt modelId="{B6D2D5D1-7F20-4434-9C06-E2F3B39B0514}" type="pres">
      <dgm:prSet presAssocID="{37F5C7BB-DD7C-45D6-8A6B-BE1E803D8AA2}" presName="rootText" presStyleLbl="node2" presStyleIdx="3" presStyleCnt="6">
        <dgm:presLayoutVars>
          <dgm:chPref val="3"/>
        </dgm:presLayoutVars>
      </dgm:prSet>
      <dgm:spPr/>
      <dgm:t>
        <a:bodyPr/>
        <a:lstStyle/>
        <a:p>
          <a:endParaRPr lang="en-US"/>
        </a:p>
      </dgm:t>
    </dgm:pt>
    <dgm:pt modelId="{08B7E388-C2EB-4E07-AADB-1D8D3DE65DDC}" type="pres">
      <dgm:prSet presAssocID="{37F5C7BB-DD7C-45D6-8A6B-BE1E803D8AA2}" presName="rootConnector" presStyleLbl="node2" presStyleIdx="3" presStyleCnt="6"/>
      <dgm:spPr/>
      <dgm:t>
        <a:bodyPr/>
        <a:lstStyle/>
        <a:p>
          <a:endParaRPr lang="en-US"/>
        </a:p>
      </dgm:t>
    </dgm:pt>
    <dgm:pt modelId="{81F06C75-A19D-450D-BE79-3186D5EE2AAE}" type="pres">
      <dgm:prSet presAssocID="{37F5C7BB-DD7C-45D6-8A6B-BE1E803D8AA2}" presName="hierChild4" presStyleCnt="0"/>
      <dgm:spPr/>
      <dgm:t>
        <a:bodyPr/>
        <a:lstStyle/>
        <a:p>
          <a:endParaRPr lang="en-US"/>
        </a:p>
      </dgm:t>
    </dgm:pt>
    <dgm:pt modelId="{6C2640CA-0547-4B05-A0F1-85595BC2B220}" type="pres">
      <dgm:prSet presAssocID="{37F5C7BB-DD7C-45D6-8A6B-BE1E803D8AA2}" presName="hierChild5" presStyleCnt="0"/>
      <dgm:spPr/>
      <dgm:t>
        <a:bodyPr/>
        <a:lstStyle/>
        <a:p>
          <a:endParaRPr lang="en-US"/>
        </a:p>
      </dgm:t>
    </dgm:pt>
    <dgm:pt modelId="{82A631C2-6C0D-424A-AD55-A70C20EF5562}" type="pres">
      <dgm:prSet presAssocID="{D43071AE-B794-4FAE-96AD-52E934C37446}" presName="Name37" presStyleLbl="parChTrans1D2" presStyleIdx="4" presStyleCnt="7"/>
      <dgm:spPr/>
      <dgm:t>
        <a:bodyPr/>
        <a:lstStyle/>
        <a:p>
          <a:endParaRPr lang="en-US"/>
        </a:p>
      </dgm:t>
    </dgm:pt>
    <dgm:pt modelId="{BBB50E66-5CD2-4D25-8E02-1FDA355376D9}" type="pres">
      <dgm:prSet presAssocID="{5CE39048-BAF8-4113-AAE9-C150CF277318}" presName="hierRoot2" presStyleCnt="0">
        <dgm:presLayoutVars>
          <dgm:hierBranch val="init"/>
        </dgm:presLayoutVars>
      </dgm:prSet>
      <dgm:spPr/>
      <dgm:t>
        <a:bodyPr/>
        <a:lstStyle/>
        <a:p>
          <a:endParaRPr lang="en-US"/>
        </a:p>
      </dgm:t>
    </dgm:pt>
    <dgm:pt modelId="{C2322102-6F60-4C4B-8115-98F8F91D378E}" type="pres">
      <dgm:prSet presAssocID="{5CE39048-BAF8-4113-AAE9-C150CF277318}" presName="rootComposite" presStyleCnt="0"/>
      <dgm:spPr/>
      <dgm:t>
        <a:bodyPr/>
        <a:lstStyle/>
        <a:p>
          <a:endParaRPr lang="en-US"/>
        </a:p>
      </dgm:t>
    </dgm:pt>
    <dgm:pt modelId="{234C76FD-58EA-4EE0-9D80-4FBCD2AAAD67}" type="pres">
      <dgm:prSet presAssocID="{5CE39048-BAF8-4113-AAE9-C150CF277318}" presName="rootText" presStyleLbl="node2" presStyleIdx="4" presStyleCnt="6">
        <dgm:presLayoutVars>
          <dgm:chPref val="3"/>
        </dgm:presLayoutVars>
      </dgm:prSet>
      <dgm:spPr/>
      <dgm:t>
        <a:bodyPr/>
        <a:lstStyle/>
        <a:p>
          <a:endParaRPr lang="en-US"/>
        </a:p>
      </dgm:t>
    </dgm:pt>
    <dgm:pt modelId="{6123789F-5F0B-44BD-86A3-C027EC7EF377}" type="pres">
      <dgm:prSet presAssocID="{5CE39048-BAF8-4113-AAE9-C150CF277318}" presName="rootConnector" presStyleLbl="node2" presStyleIdx="4" presStyleCnt="6"/>
      <dgm:spPr/>
      <dgm:t>
        <a:bodyPr/>
        <a:lstStyle/>
        <a:p>
          <a:endParaRPr lang="en-US"/>
        </a:p>
      </dgm:t>
    </dgm:pt>
    <dgm:pt modelId="{62718877-1AD0-4A95-8B67-BB5A1954386C}" type="pres">
      <dgm:prSet presAssocID="{5CE39048-BAF8-4113-AAE9-C150CF277318}" presName="hierChild4" presStyleCnt="0"/>
      <dgm:spPr/>
      <dgm:t>
        <a:bodyPr/>
        <a:lstStyle/>
        <a:p>
          <a:endParaRPr lang="en-US"/>
        </a:p>
      </dgm:t>
    </dgm:pt>
    <dgm:pt modelId="{93E76441-6707-47BA-A95B-83F0CB678B64}" type="pres">
      <dgm:prSet presAssocID="{5CE39048-BAF8-4113-AAE9-C150CF277318}" presName="hierChild5" presStyleCnt="0"/>
      <dgm:spPr/>
      <dgm:t>
        <a:bodyPr/>
        <a:lstStyle/>
        <a:p>
          <a:endParaRPr lang="en-US"/>
        </a:p>
      </dgm:t>
    </dgm:pt>
    <dgm:pt modelId="{A7D513FD-E65C-4F31-9AD8-5B0C0D8BAC69}" type="pres">
      <dgm:prSet presAssocID="{6899376F-D447-4AA8-AF0A-3808261EA9D7}" presName="Name37" presStyleLbl="parChTrans1D2" presStyleIdx="5" presStyleCnt="7"/>
      <dgm:spPr/>
      <dgm:t>
        <a:bodyPr/>
        <a:lstStyle/>
        <a:p>
          <a:endParaRPr lang="en-US"/>
        </a:p>
      </dgm:t>
    </dgm:pt>
    <dgm:pt modelId="{BD0D8DF8-698D-4D78-AFE6-AE436EE43E9D}" type="pres">
      <dgm:prSet presAssocID="{95FF89FB-270F-45C7-ABF4-04498B83B1B1}" presName="hierRoot2" presStyleCnt="0">
        <dgm:presLayoutVars>
          <dgm:hierBranch val="init"/>
        </dgm:presLayoutVars>
      </dgm:prSet>
      <dgm:spPr/>
      <dgm:t>
        <a:bodyPr/>
        <a:lstStyle/>
        <a:p>
          <a:endParaRPr lang="en-US"/>
        </a:p>
      </dgm:t>
    </dgm:pt>
    <dgm:pt modelId="{D7FC5CD7-55C7-49FD-B2AA-80B5A75E5AD2}" type="pres">
      <dgm:prSet presAssocID="{95FF89FB-270F-45C7-ABF4-04498B83B1B1}" presName="rootComposite" presStyleCnt="0"/>
      <dgm:spPr/>
      <dgm:t>
        <a:bodyPr/>
        <a:lstStyle/>
        <a:p>
          <a:endParaRPr lang="en-US"/>
        </a:p>
      </dgm:t>
    </dgm:pt>
    <dgm:pt modelId="{54D3BF5B-A60F-40D7-AE24-73C661D69B5D}" type="pres">
      <dgm:prSet presAssocID="{95FF89FB-270F-45C7-ABF4-04498B83B1B1}" presName="rootText" presStyleLbl="node2" presStyleIdx="5" presStyleCnt="6">
        <dgm:presLayoutVars>
          <dgm:chPref val="3"/>
        </dgm:presLayoutVars>
      </dgm:prSet>
      <dgm:spPr/>
      <dgm:t>
        <a:bodyPr/>
        <a:lstStyle/>
        <a:p>
          <a:endParaRPr lang="en-US"/>
        </a:p>
      </dgm:t>
    </dgm:pt>
    <dgm:pt modelId="{F112BFBF-BAB7-47B6-B775-4A9C46D13F2A}" type="pres">
      <dgm:prSet presAssocID="{95FF89FB-270F-45C7-ABF4-04498B83B1B1}" presName="rootConnector" presStyleLbl="node2" presStyleIdx="5" presStyleCnt="6"/>
      <dgm:spPr/>
      <dgm:t>
        <a:bodyPr/>
        <a:lstStyle/>
        <a:p>
          <a:endParaRPr lang="en-US"/>
        </a:p>
      </dgm:t>
    </dgm:pt>
    <dgm:pt modelId="{89F1C317-FD87-468F-8802-E964736CB76E}" type="pres">
      <dgm:prSet presAssocID="{95FF89FB-270F-45C7-ABF4-04498B83B1B1}" presName="hierChild4" presStyleCnt="0"/>
      <dgm:spPr/>
      <dgm:t>
        <a:bodyPr/>
        <a:lstStyle/>
        <a:p>
          <a:endParaRPr lang="en-US"/>
        </a:p>
      </dgm:t>
    </dgm:pt>
    <dgm:pt modelId="{873D8D86-F019-4DE3-B7B5-E087D5CACB64}" type="pres">
      <dgm:prSet presAssocID="{95FF89FB-270F-45C7-ABF4-04498B83B1B1}" presName="hierChild5" presStyleCnt="0"/>
      <dgm:spPr/>
      <dgm:t>
        <a:bodyPr/>
        <a:lstStyle/>
        <a:p>
          <a:endParaRPr lang="en-US"/>
        </a:p>
      </dgm:t>
    </dgm:pt>
    <dgm:pt modelId="{5D0A0134-C444-41D4-987E-74A388B11EB2}" type="pres">
      <dgm:prSet presAssocID="{FED8F8A0-BA5F-4C5B-BBE4-ACB581AC683B}" presName="hierChild3" presStyleCnt="0"/>
      <dgm:spPr/>
      <dgm:t>
        <a:bodyPr/>
        <a:lstStyle/>
        <a:p>
          <a:endParaRPr lang="en-US"/>
        </a:p>
      </dgm:t>
    </dgm:pt>
    <dgm:pt modelId="{636949DE-A5C0-4E79-BAAA-6120AA0C9689}" type="pres">
      <dgm:prSet presAssocID="{D3AD9618-0BEA-492E-8044-7E946383AD13}" presName="Name111" presStyleLbl="parChTrans1D2" presStyleIdx="6" presStyleCnt="7"/>
      <dgm:spPr/>
      <dgm:t>
        <a:bodyPr/>
        <a:lstStyle/>
        <a:p>
          <a:endParaRPr lang="en-US"/>
        </a:p>
      </dgm:t>
    </dgm:pt>
    <dgm:pt modelId="{7A128E73-F04B-455D-85AE-6A6C9C733514}" type="pres">
      <dgm:prSet presAssocID="{E5BE45DC-B9B3-48D2-858A-0D143655C078}" presName="hierRoot3" presStyleCnt="0">
        <dgm:presLayoutVars>
          <dgm:hierBranch val="init"/>
        </dgm:presLayoutVars>
      </dgm:prSet>
      <dgm:spPr/>
      <dgm:t>
        <a:bodyPr/>
        <a:lstStyle/>
        <a:p>
          <a:endParaRPr lang="en-US"/>
        </a:p>
      </dgm:t>
    </dgm:pt>
    <dgm:pt modelId="{3B792C13-4610-4FE4-ABE2-19EEF17674B1}" type="pres">
      <dgm:prSet presAssocID="{E5BE45DC-B9B3-48D2-858A-0D143655C078}" presName="rootComposite3" presStyleCnt="0"/>
      <dgm:spPr/>
      <dgm:t>
        <a:bodyPr/>
        <a:lstStyle/>
        <a:p>
          <a:endParaRPr lang="en-US"/>
        </a:p>
      </dgm:t>
    </dgm:pt>
    <dgm:pt modelId="{451B974A-C9A0-479E-8292-77A688506FAF}" type="pres">
      <dgm:prSet presAssocID="{E5BE45DC-B9B3-48D2-858A-0D143655C078}" presName="rootText3" presStyleLbl="asst1" presStyleIdx="0" presStyleCnt="1">
        <dgm:presLayoutVars>
          <dgm:chPref val="3"/>
        </dgm:presLayoutVars>
      </dgm:prSet>
      <dgm:spPr/>
      <dgm:t>
        <a:bodyPr/>
        <a:lstStyle/>
        <a:p>
          <a:endParaRPr lang="en-US"/>
        </a:p>
      </dgm:t>
    </dgm:pt>
    <dgm:pt modelId="{B0F72AD5-5B81-4484-92B7-D9C26CFFBC8F}" type="pres">
      <dgm:prSet presAssocID="{E5BE45DC-B9B3-48D2-858A-0D143655C078}" presName="rootConnector3" presStyleLbl="asst1" presStyleIdx="0" presStyleCnt="1"/>
      <dgm:spPr/>
      <dgm:t>
        <a:bodyPr/>
        <a:lstStyle/>
        <a:p>
          <a:endParaRPr lang="en-US"/>
        </a:p>
      </dgm:t>
    </dgm:pt>
    <dgm:pt modelId="{7C2A9613-5790-427D-B636-BEAD9DF02C30}" type="pres">
      <dgm:prSet presAssocID="{E5BE45DC-B9B3-48D2-858A-0D143655C078}" presName="hierChild6" presStyleCnt="0"/>
      <dgm:spPr/>
      <dgm:t>
        <a:bodyPr/>
        <a:lstStyle/>
        <a:p>
          <a:endParaRPr lang="en-US"/>
        </a:p>
      </dgm:t>
    </dgm:pt>
    <dgm:pt modelId="{D51CF0C8-C801-4A21-BB4E-6C6969F557C1}" type="pres">
      <dgm:prSet presAssocID="{E5BE45DC-B9B3-48D2-858A-0D143655C078}" presName="hierChild7" presStyleCnt="0"/>
      <dgm:spPr/>
      <dgm:t>
        <a:bodyPr/>
        <a:lstStyle/>
        <a:p>
          <a:endParaRPr lang="en-US"/>
        </a:p>
      </dgm:t>
    </dgm:pt>
  </dgm:ptLst>
  <dgm:cxnLst>
    <dgm:cxn modelId="{D63BF8FB-0E64-41BB-9F00-1DA9258AE2E6}" type="presOf" srcId="{558B97C9-2D91-4756-BD27-84D2B40D9E7F}" destId="{02427268-805F-4F8E-B0E2-922F0CEC5580}" srcOrd="0" destOrd="0" presId="urn:microsoft.com/office/officeart/2005/8/layout/orgChart1"/>
    <dgm:cxn modelId="{4DF93767-728E-4C5B-B6DB-B1BB8437907B}" srcId="{FED8F8A0-BA5F-4C5B-BBE4-ACB581AC683B}" destId="{95FF89FB-270F-45C7-ABF4-04498B83B1B1}" srcOrd="6" destOrd="0" parTransId="{6899376F-D447-4AA8-AF0A-3808261EA9D7}" sibTransId="{8EB39638-14DF-4438-B1FC-742DB97D4671}"/>
    <dgm:cxn modelId="{101D77BC-96D8-4513-B81B-41E729D6CA35}" type="presOf" srcId="{1ED1CA3E-2D24-45DD-BB1E-9D10E63BD016}" destId="{BA535F4E-36D5-4D93-9869-10D8E2AA09F3}" srcOrd="0" destOrd="0" presId="urn:microsoft.com/office/officeart/2005/8/layout/orgChart1"/>
    <dgm:cxn modelId="{A5110D4C-6CBB-44A4-9327-A110EA543243}" type="presOf" srcId="{3D44A796-0939-4612-93C2-13FDEC260CD2}" destId="{C383357E-A9CF-47F4-86B9-95CD03D2A237}" srcOrd="0" destOrd="0" presId="urn:microsoft.com/office/officeart/2005/8/layout/orgChart1"/>
    <dgm:cxn modelId="{89538A6A-FFD9-43CF-B8EA-88001142C3B2}" type="presOf" srcId="{95FF89FB-270F-45C7-ABF4-04498B83B1B1}" destId="{F112BFBF-BAB7-47B6-B775-4A9C46D13F2A}" srcOrd="1" destOrd="0" presId="urn:microsoft.com/office/officeart/2005/8/layout/orgChart1"/>
    <dgm:cxn modelId="{7CA32577-E933-47BF-A549-EA88678B193A}" type="presOf" srcId="{37F5C7BB-DD7C-45D6-8A6B-BE1E803D8AA2}" destId="{08B7E388-C2EB-4E07-AADB-1D8D3DE65DDC}" srcOrd="1" destOrd="0" presId="urn:microsoft.com/office/officeart/2005/8/layout/orgChart1"/>
    <dgm:cxn modelId="{EE1D6C7F-0A0E-41B8-B7FE-600410D24763}" type="presOf" srcId="{6899376F-D447-4AA8-AF0A-3808261EA9D7}" destId="{A7D513FD-E65C-4F31-9AD8-5B0C0D8BAC69}" srcOrd="0" destOrd="0" presId="urn:microsoft.com/office/officeart/2005/8/layout/orgChart1"/>
    <dgm:cxn modelId="{2F15B4E5-B04F-46E0-986F-34B1469DE0B1}" srcId="{FED8F8A0-BA5F-4C5B-BBE4-ACB581AC683B}" destId="{5CE39048-BAF8-4113-AAE9-C150CF277318}" srcOrd="5" destOrd="0" parTransId="{D43071AE-B794-4FAE-96AD-52E934C37446}" sibTransId="{0B63589E-21EB-4022-ABC8-2411F9771D0C}"/>
    <dgm:cxn modelId="{4E18EC06-CF8A-4799-A14C-F5769E54D56A}" srcId="{FED8F8A0-BA5F-4C5B-BBE4-ACB581AC683B}" destId="{E5BE45DC-B9B3-48D2-858A-0D143655C078}" srcOrd="0" destOrd="0" parTransId="{D3AD9618-0BEA-492E-8044-7E946383AD13}" sibTransId="{80077248-08DF-4B53-A00B-F5D475C78266}"/>
    <dgm:cxn modelId="{5FBCCF3E-AAE9-4281-B536-E1CA00563498}" type="presOf" srcId="{5CE39048-BAF8-4113-AAE9-C150CF277318}" destId="{6123789F-5F0B-44BD-86A3-C027EC7EF377}" srcOrd="1" destOrd="0" presId="urn:microsoft.com/office/officeart/2005/8/layout/orgChart1"/>
    <dgm:cxn modelId="{37F711FC-053B-437F-B510-AF7DF5C74681}" type="presOf" srcId="{D43071AE-B794-4FAE-96AD-52E934C37446}" destId="{82A631C2-6C0D-424A-AD55-A70C20EF5562}" srcOrd="0" destOrd="0" presId="urn:microsoft.com/office/officeart/2005/8/layout/orgChart1"/>
    <dgm:cxn modelId="{E15FE1C5-49D8-41E0-8261-5F68A01B2A70}" type="presOf" srcId="{E5BE45DC-B9B3-48D2-858A-0D143655C078}" destId="{451B974A-C9A0-479E-8292-77A688506FAF}" srcOrd="0" destOrd="0" presId="urn:microsoft.com/office/officeart/2005/8/layout/orgChart1"/>
    <dgm:cxn modelId="{A7644F9E-E7C9-47D8-9C9E-0F6A1453D8C3}" type="presOf" srcId="{558B97C9-2D91-4756-BD27-84D2B40D9E7F}" destId="{B84867E8-837C-4064-A4E4-0D5E4A79B07E}" srcOrd="1" destOrd="0" presId="urn:microsoft.com/office/officeart/2005/8/layout/orgChart1"/>
    <dgm:cxn modelId="{BDD1C6DF-16BB-468C-9AE7-595AFA6CFBBE}" srcId="{FED8F8A0-BA5F-4C5B-BBE4-ACB581AC683B}" destId="{558B97C9-2D91-4756-BD27-84D2B40D9E7F}" srcOrd="1" destOrd="0" parTransId="{9A6AF4AE-F2FF-4822-BE36-6F79BC0760DA}" sibTransId="{06F2B589-6153-4848-BBEA-BFF73B5ED654}"/>
    <dgm:cxn modelId="{1D7454C3-91F6-43B5-BF23-D0244D0C9BD9}" type="presOf" srcId="{DD75334D-BF4D-453A-ADE8-3E32BFEBBF0A}" destId="{F9BBA1BD-BA97-4D73-BD01-1BFCDEBF3672}" srcOrd="0" destOrd="0" presId="urn:microsoft.com/office/officeart/2005/8/layout/orgChart1"/>
    <dgm:cxn modelId="{9FD420DF-7F3C-4538-B772-129CB648B57F}" type="presOf" srcId="{C51CA9A9-47A9-4BE6-9AE6-88C50DAE156C}" destId="{F2284B7C-D0FA-4150-9CCF-EBFCF9968A02}" srcOrd="0" destOrd="0" presId="urn:microsoft.com/office/officeart/2005/8/layout/orgChart1"/>
    <dgm:cxn modelId="{DC11B827-350B-4A01-BACA-AEEB15574CDD}" type="presOf" srcId="{9A6AF4AE-F2FF-4822-BE36-6F79BC0760DA}" destId="{258CE13F-8430-456B-BDB4-7F5A78978E9F}" srcOrd="0" destOrd="0" presId="urn:microsoft.com/office/officeart/2005/8/layout/orgChart1"/>
    <dgm:cxn modelId="{77365FC9-7DA4-46A0-B534-72684A3E860A}" srcId="{FED8F8A0-BA5F-4C5B-BBE4-ACB581AC683B}" destId="{845664B4-AE81-4E11-80DF-A01A535A130E}" srcOrd="2" destOrd="0" parTransId="{DD75334D-BF4D-453A-ADE8-3E32BFEBBF0A}" sibTransId="{FF94B1EC-DEA5-4A20-A47A-0645BC25FF23}"/>
    <dgm:cxn modelId="{C32714DA-83AF-4B5E-90D4-8941E84E54F3}" srcId="{FED8F8A0-BA5F-4C5B-BBE4-ACB581AC683B}" destId="{C51CA9A9-47A9-4BE6-9AE6-88C50DAE156C}" srcOrd="3" destOrd="0" parTransId="{ABF52725-DA3F-48B3-87A1-2EB3DB14E878}" sibTransId="{5F1B2F29-43E9-494B-8D83-F64B8A07857F}"/>
    <dgm:cxn modelId="{54AD3BBB-9F21-4852-8416-E1F6B0C709CB}" type="presOf" srcId="{D3AD9618-0BEA-492E-8044-7E946383AD13}" destId="{636949DE-A5C0-4E79-BAAA-6120AA0C9689}" srcOrd="0" destOrd="0" presId="urn:microsoft.com/office/officeart/2005/8/layout/orgChart1"/>
    <dgm:cxn modelId="{8532E2CB-B692-474F-A7B4-C3B0F909CDBE}" type="presOf" srcId="{ABF52725-DA3F-48B3-87A1-2EB3DB14E878}" destId="{78ACD4B0-9BF9-400A-B1BF-B60C8BF10142}" srcOrd="0" destOrd="0" presId="urn:microsoft.com/office/officeart/2005/8/layout/orgChart1"/>
    <dgm:cxn modelId="{97BC38D5-6538-4E4B-8099-F0F35611AE3A}" type="presOf" srcId="{845664B4-AE81-4E11-80DF-A01A535A130E}" destId="{25C42DE4-F021-4FEC-BE7B-7ED2AA5D05CA}" srcOrd="0" destOrd="0" presId="urn:microsoft.com/office/officeart/2005/8/layout/orgChart1"/>
    <dgm:cxn modelId="{021B91C8-B555-4430-8219-B830A1536E45}" type="presOf" srcId="{37F5C7BB-DD7C-45D6-8A6B-BE1E803D8AA2}" destId="{B6D2D5D1-7F20-4434-9C06-E2F3B39B0514}" srcOrd="0" destOrd="0" presId="urn:microsoft.com/office/officeart/2005/8/layout/orgChart1"/>
    <dgm:cxn modelId="{F9FFB20E-4F67-4652-B198-3F4EA76D345A}" srcId="{FED8F8A0-BA5F-4C5B-BBE4-ACB581AC683B}" destId="{37F5C7BB-DD7C-45D6-8A6B-BE1E803D8AA2}" srcOrd="4" destOrd="0" parTransId="{1ED1CA3E-2D24-45DD-BB1E-9D10E63BD016}" sibTransId="{012211ED-C144-4FBC-BD65-78E6DAA4F491}"/>
    <dgm:cxn modelId="{B72126FE-68B1-4050-A953-E9FD37B97E18}" type="presOf" srcId="{C51CA9A9-47A9-4BE6-9AE6-88C50DAE156C}" destId="{0A704F8F-816C-4714-977B-599A336E7D62}" srcOrd="1" destOrd="0" presId="urn:microsoft.com/office/officeart/2005/8/layout/orgChart1"/>
    <dgm:cxn modelId="{4B3B5D65-3BA1-44AC-9C5D-AAC19C00C8E6}" type="presOf" srcId="{FED8F8A0-BA5F-4C5B-BBE4-ACB581AC683B}" destId="{773654B7-1024-4312-ADCF-B706FA24C62F}" srcOrd="1" destOrd="0" presId="urn:microsoft.com/office/officeart/2005/8/layout/orgChart1"/>
    <dgm:cxn modelId="{8F4A4EBA-EACB-44C9-89E5-00D945D9C412}" type="presOf" srcId="{FED8F8A0-BA5F-4C5B-BBE4-ACB581AC683B}" destId="{E94A5413-A7EF-4E28-8A03-B2C4AE3C0F13}" srcOrd="0" destOrd="0" presId="urn:microsoft.com/office/officeart/2005/8/layout/orgChart1"/>
    <dgm:cxn modelId="{2F050D55-6A68-42ED-800E-72B9FEED6CB6}" type="presOf" srcId="{845664B4-AE81-4E11-80DF-A01A535A130E}" destId="{919D5536-0489-437F-806E-EABB74593B58}" srcOrd="1" destOrd="0" presId="urn:microsoft.com/office/officeart/2005/8/layout/orgChart1"/>
    <dgm:cxn modelId="{AFCE6961-0939-4715-B083-AE658B7B447F}" srcId="{3D44A796-0939-4612-93C2-13FDEC260CD2}" destId="{FED8F8A0-BA5F-4C5B-BBE4-ACB581AC683B}" srcOrd="0" destOrd="0" parTransId="{88FF85C9-0D54-456F-8C68-DC8E097FCBCF}" sibTransId="{83E859D3-7B32-40B5-9E2A-4171ECB101DE}"/>
    <dgm:cxn modelId="{343CEAD1-99E4-4267-B60F-AD9C3830618A}" type="presOf" srcId="{E5BE45DC-B9B3-48D2-858A-0D143655C078}" destId="{B0F72AD5-5B81-4484-92B7-D9C26CFFBC8F}" srcOrd="1" destOrd="0" presId="urn:microsoft.com/office/officeart/2005/8/layout/orgChart1"/>
    <dgm:cxn modelId="{DD838BC0-C158-475A-BB0C-3A5B8108536B}" type="presOf" srcId="{95FF89FB-270F-45C7-ABF4-04498B83B1B1}" destId="{54D3BF5B-A60F-40D7-AE24-73C661D69B5D}" srcOrd="0" destOrd="0" presId="urn:microsoft.com/office/officeart/2005/8/layout/orgChart1"/>
    <dgm:cxn modelId="{9F57DF86-FB55-4790-81CD-BA04E520471B}" type="presOf" srcId="{5CE39048-BAF8-4113-AAE9-C150CF277318}" destId="{234C76FD-58EA-4EE0-9D80-4FBCD2AAAD67}" srcOrd="0" destOrd="0" presId="urn:microsoft.com/office/officeart/2005/8/layout/orgChart1"/>
    <dgm:cxn modelId="{C4DC20BE-BC37-4CA2-A221-6B2F53B3A7C9}" type="presParOf" srcId="{C383357E-A9CF-47F4-86B9-95CD03D2A237}" destId="{51F3909A-B383-437E-ABFE-33E38E8F4D7E}" srcOrd="0" destOrd="0" presId="urn:microsoft.com/office/officeart/2005/8/layout/orgChart1"/>
    <dgm:cxn modelId="{2B9FF029-CEF7-43D8-B74B-E6A0CCEAB6CC}" type="presParOf" srcId="{51F3909A-B383-437E-ABFE-33E38E8F4D7E}" destId="{3B1806EA-E5BB-4C3C-8FA3-0B6C333F5851}" srcOrd="0" destOrd="0" presId="urn:microsoft.com/office/officeart/2005/8/layout/orgChart1"/>
    <dgm:cxn modelId="{CA43380A-0318-4E3D-8DB8-556966D59134}" type="presParOf" srcId="{3B1806EA-E5BB-4C3C-8FA3-0B6C333F5851}" destId="{E94A5413-A7EF-4E28-8A03-B2C4AE3C0F13}" srcOrd="0" destOrd="0" presId="urn:microsoft.com/office/officeart/2005/8/layout/orgChart1"/>
    <dgm:cxn modelId="{0EB04C72-BE24-4E5F-B1AF-7376689A4FD4}" type="presParOf" srcId="{3B1806EA-E5BB-4C3C-8FA3-0B6C333F5851}" destId="{773654B7-1024-4312-ADCF-B706FA24C62F}" srcOrd="1" destOrd="0" presId="urn:microsoft.com/office/officeart/2005/8/layout/orgChart1"/>
    <dgm:cxn modelId="{65779378-0DF5-4F42-A780-075B57C2B443}" type="presParOf" srcId="{51F3909A-B383-437E-ABFE-33E38E8F4D7E}" destId="{8CB86A58-0C69-4066-817F-A9491929B0DB}" srcOrd="1" destOrd="0" presId="urn:microsoft.com/office/officeart/2005/8/layout/orgChart1"/>
    <dgm:cxn modelId="{DA125F2E-86BD-4C49-BFA0-D5CF0CE68AE9}" type="presParOf" srcId="{8CB86A58-0C69-4066-817F-A9491929B0DB}" destId="{258CE13F-8430-456B-BDB4-7F5A78978E9F}" srcOrd="0" destOrd="0" presId="urn:microsoft.com/office/officeart/2005/8/layout/orgChart1"/>
    <dgm:cxn modelId="{0DD31532-11F5-4273-A714-EB82072FB975}" type="presParOf" srcId="{8CB86A58-0C69-4066-817F-A9491929B0DB}" destId="{9F79726E-FDFE-4F46-966F-6CB6842A4E6C}" srcOrd="1" destOrd="0" presId="urn:microsoft.com/office/officeart/2005/8/layout/orgChart1"/>
    <dgm:cxn modelId="{08B52D5B-249F-4F54-83BE-133E24ED6300}" type="presParOf" srcId="{9F79726E-FDFE-4F46-966F-6CB6842A4E6C}" destId="{B97948C2-2BAB-43E2-BBE9-4ED4D02559B3}" srcOrd="0" destOrd="0" presId="urn:microsoft.com/office/officeart/2005/8/layout/orgChart1"/>
    <dgm:cxn modelId="{429FF0D7-A67F-428E-8A7B-B3AA521FB7CB}" type="presParOf" srcId="{B97948C2-2BAB-43E2-BBE9-4ED4D02559B3}" destId="{02427268-805F-4F8E-B0E2-922F0CEC5580}" srcOrd="0" destOrd="0" presId="urn:microsoft.com/office/officeart/2005/8/layout/orgChart1"/>
    <dgm:cxn modelId="{5C17030E-F05E-49AC-8E4C-D30F6A93A152}" type="presParOf" srcId="{B97948C2-2BAB-43E2-BBE9-4ED4D02559B3}" destId="{B84867E8-837C-4064-A4E4-0D5E4A79B07E}" srcOrd="1" destOrd="0" presId="urn:microsoft.com/office/officeart/2005/8/layout/orgChart1"/>
    <dgm:cxn modelId="{37BF7707-D705-4878-9197-AD5D2A522C0B}" type="presParOf" srcId="{9F79726E-FDFE-4F46-966F-6CB6842A4E6C}" destId="{A7761745-AF98-4F81-9454-F4265009629D}" srcOrd="1" destOrd="0" presId="urn:microsoft.com/office/officeart/2005/8/layout/orgChart1"/>
    <dgm:cxn modelId="{A2810368-7902-40E4-8568-7B37E4C5CC95}" type="presParOf" srcId="{9F79726E-FDFE-4F46-966F-6CB6842A4E6C}" destId="{28527646-756D-485D-8AA4-6682DF887FF0}" srcOrd="2" destOrd="0" presId="urn:microsoft.com/office/officeart/2005/8/layout/orgChart1"/>
    <dgm:cxn modelId="{0638F151-92D0-40C9-B62E-C80CB22D6DFA}" type="presParOf" srcId="{8CB86A58-0C69-4066-817F-A9491929B0DB}" destId="{F9BBA1BD-BA97-4D73-BD01-1BFCDEBF3672}" srcOrd="2" destOrd="0" presId="urn:microsoft.com/office/officeart/2005/8/layout/orgChart1"/>
    <dgm:cxn modelId="{F7875285-927A-4F2C-BF7E-03EA14B92920}" type="presParOf" srcId="{8CB86A58-0C69-4066-817F-A9491929B0DB}" destId="{8DCC82C4-2909-48D3-A445-3BFD9EB3F6CD}" srcOrd="3" destOrd="0" presId="urn:microsoft.com/office/officeart/2005/8/layout/orgChart1"/>
    <dgm:cxn modelId="{9C9FDC7B-134C-4B59-A0B3-D8FE8FA60638}" type="presParOf" srcId="{8DCC82C4-2909-48D3-A445-3BFD9EB3F6CD}" destId="{210A0689-BD89-44AF-8F82-D7C89484C186}" srcOrd="0" destOrd="0" presId="urn:microsoft.com/office/officeart/2005/8/layout/orgChart1"/>
    <dgm:cxn modelId="{C47BD676-624C-4489-87DC-80CCE011A5F1}" type="presParOf" srcId="{210A0689-BD89-44AF-8F82-D7C89484C186}" destId="{25C42DE4-F021-4FEC-BE7B-7ED2AA5D05CA}" srcOrd="0" destOrd="0" presId="urn:microsoft.com/office/officeart/2005/8/layout/orgChart1"/>
    <dgm:cxn modelId="{DE296385-35DC-4544-A2AA-43798EA6EFCD}" type="presParOf" srcId="{210A0689-BD89-44AF-8F82-D7C89484C186}" destId="{919D5536-0489-437F-806E-EABB74593B58}" srcOrd="1" destOrd="0" presId="urn:microsoft.com/office/officeart/2005/8/layout/orgChart1"/>
    <dgm:cxn modelId="{E604F27A-670D-49DE-B72F-17161AE7A54E}" type="presParOf" srcId="{8DCC82C4-2909-48D3-A445-3BFD9EB3F6CD}" destId="{B15B627B-1886-40B7-BE76-9FAE69F8F6D3}" srcOrd="1" destOrd="0" presId="urn:microsoft.com/office/officeart/2005/8/layout/orgChart1"/>
    <dgm:cxn modelId="{3F1606AB-E9FB-44E6-8D4F-F6DCD44B4AF3}" type="presParOf" srcId="{8DCC82C4-2909-48D3-A445-3BFD9EB3F6CD}" destId="{F138EBAE-D699-45BA-B9CD-E0D5377ACC70}" srcOrd="2" destOrd="0" presId="urn:microsoft.com/office/officeart/2005/8/layout/orgChart1"/>
    <dgm:cxn modelId="{0E159AE2-3BA4-48EE-9E1A-B47B68AC37B5}" type="presParOf" srcId="{8CB86A58-0C69-4066-817F-A9491929B0DB}" destId="{78ACD4B0-9BF9-400A-B1BF-B60C8BF10142}" srcOrd="4" destOrd="0" presId="urn:microsoft.com/office/officeart/2005/8/layout/orgChart1"/>
    <dgm:cxn modelId="{40A4891A-B259-4735-9EB0-1924148C51C3}" type="presParOf" srcId="{8CB86A58-0C69-4066-817F-A9491929B0DB}" destId="{906FA789-230C-4727-9470-1BD14EB02601}" srcOrd="5" destOrd="0" presId="urn:microsoft.com/office/officeart/2005/8/layout/orgChart1"/>
    <dgm:cxn modelId="{F18A33DD-DFA8-4500-8F87-C9838F97FFA4}" type="presParOf" srcId="{906FA789-230C-4727-9470-1BD14EB02601}" destId="{9809C7E9-D4D6-4E07-8EB9-E7F4B1739E33}" srcOrd="0" destOrd="0" presId="urn:microsoft.com/office/officeart/2005/8/layout/orgChart1"/>
    <dgm:cxn modelId="{5AA955C0-9CA6-4034-9B74-20FD501D7863}" type="presParOf" srcId="{9809C7E9-D4D6-4E07-8EB9-E7F4B1739E33}" destId="{F2284B7C-D0FA-4150-9CCF-EBFCF9968A02}" srcOrd="0" destOrd="0" presId="urn:microsoft.com/office/officeart/2005/8/layout/orgChart1"/>
    <dgm:cxn modelId="{B07B968C-DE55-4B83-BF12-531B4C8272CC}" type="presParOf" srcId="{9809C7E9-D4D6-4E07-8EB9-E7F4B1739E33}" destId="{0A704F8F-816C-4714-977B-599A336E7D62}" srcOrd="1" destOrd="0" presId="urn:microsoft.com/office/officeart/2005/8/layout/orgChart1"/>
    <dgm:cxn modelId="{D38104B2-78DE-4A61-B918-202DCBDC7797}" type="presParOf" srcId="{906FA789-230C-4727-9470-1BD14EB02601}" destId="{B332DC22-F0A6-4DFB-867A-0260DEF5000F}" srcOrd="1" destOrd="0" presId="urn:microsoft.com/office/officeart/2005/8/layout/orgChart1"/>
    <dgm:cxn modelId="{176E1463-B7D0-43F1-A887-E023CF72A128}" type="presParOf" srcId="{906FA789-230C-4727-9470-1BD14EB02601}" destId="{33EAD734-3706-478D-8223-886141553158}" srcOrd="2" destOrd="0" presId="urn:microsoft.com/office/officeart/2005/8/layout/orgChart1"/>
    <dgm:cxn modelId="{249723D3-192E-4B97-8B4F-04308801D862}" type="presParOf" srcId="{8CB86A58-0C69-4066-817F-A9491929B0DB}" destId="{BA535F4E-36D5-4D93-9869-10D8E2AA09F3}" srcOrd="6" destOrd="0" presId="urn:microsoft.com/office/officeart/2005/8/layout/orgChart1"/>
    <dgm:cxn modelId="{B8432286-C581-4DCB-BD1F-E486D0336A15}" type="presParOf" srcId="{8CB86A58-0C69-4066-817F-A9491929B0DB}" destId="{3487907F-52AC-456C-B088-860BC31545B7}" srcOrd="7" destOrd="0" presId="urn:microsoft.com/office/officeart/2005/8/layout/orgChart1"/>
    <dgm:cxn modelId="{1473FE69-CC1C-4BD8-9499-C7EEE8AA22AC}" type="presParOf" srcId="{3487907F-52AC-456C-B088-860BC31545B7}" destId="{E3BE85BE-D17E-4030-8FAA-C005D1FBA104}" srcOrd="0" destOrd="0" presId="urn:microsoft.com/office/officeart/2005/8/layout/orgChart1"/>
    <dgm:cxn modelId="{E368BE9D-9E2C-4757-82E4-4C75BE1BA95B}" type="presParOf" srcId="{E3BE85BE-D17E-4030-8FAA-C005D1FBA104}" destId="{B6D2D5D1-7F20-4434-9C06-E2F3B39B0514}" srcOrd="0" destOrd="0" presId="urn:microsoft.com/office/officeart/2005/8/layout/orgChart1"/>
    <dgm:cxn modelId="{C3370BE8-59CB-42A1-95ED-747D24118DC4}" type="presParOf" srcId="{E3BE85BE-D17E-4030-8FAA-C005D1FBA104}" destId="{08B7E388-C2EB-4E07-AADB-1D8D3DE65DDC}" srcOrd="1" destOrd="0" presId="urn:microsoft.com/office/officeart/2005/8/layout/orgChart1"/>
    <dgm:cxn modelId="{C5B7802F-9A01-4CF1-9C7A-F0A642B34646}" type="presParOf" srcId="{3487907F-52AC-456C-B088-860BC31545B7}" destId="{81F06C75-A19D-450D-BE79-3186D5EE2AAE}" srcOrd="1" destOrd="0" presId="urn:microsoft.com/office/officeart/2005/8/layout/orgChart1"/>
    <dgm:cxn modelId="{B3FFB292-3FAD-402C-9F3D-2E81D395788D}" type="presParOf" srcId="{3487907F-52AC-456C-B088-860BC31545B7}" destId="{6C2640CA-0547-4B05-A0F1-85595BC2B220}" srcOrd="2" destOrd="0" presId="urn:microsoft.com/office/officeart/2005/8/layout/orgChart1"/>
    <dgm:cxn modelId="{FD6D377C-AAEC-4263-BAD0-B1037C4979C8}" type="presParOf" srcId="{8CB86A58-0C69-4066-817F-A9491929B0DB}" destId="{82A631C2-6C0D-424A-AD55-A70C20EF5562}" srcOrd="8" destOrd="0" presId="urn:microsoft.com/office/officeart/2005/8/layout/orgChart1"/>
    <dgm:cxn modelId="{79932B23-B65D-4DCE-B5E5-8DE5A33CBC92}" type="presParOf" srcId="{8CB86A58-0C69-4066-817F-A9491929B0DB}" destId="{BBB50E66-5CD2-4D25-8E02-1FDA355376D9}" srcOrd="9" destOrd="0" presId="urn:microsoft.com/office/officeart/2005/8/layout/orgChart1"/>
    <dgm:cxn modelId="{DE5F09FF-06B5-4399-A364-3FAC6C483FB5}" type="presParOf" srcId="{BBB50E66-5CD2-4D25-8E02-1FDA355376D9}" destId="{C2322102-6F60-4C4B-8115-98F8F91D378E}" srcOrd="0" destOrd="0" presId="urn:microsoft.com/office/officeart/2005/8/layout/orgChart1"/>
    <dgm:cxn modelId="{47E85006-9171-4651-8916-FA405379C4C6}" type="presParOf" srcId="{C2322102-6F60-4C4B-8115-98F8F91D378E}" destId="{234C76FD-58EA-4EE0-9D80-4FBCD2AAAD67}" srcOrd="0" destOrd="0" presId="urn:microsoft.com/office/officeart/2005/8/layout/orgChart1"/>
    <dgm:cxn modelId="{07F9B4CF-AE7F-4DAB-92D4-AEDDD4A35980}" type="presParOf" srcId="{C2322102-6F60-4C4B-8115-98F8F91D378E}" destId="{6123789F-5F0B-44BD-86A3-C027EC7EF377}" srcOrd="1" destOrd="0" presId="urn:microsoft.com/office/officeart/2005/8/layout/orgChart1"/>
    <dgm:cxn modelId="{9E9E622A-4328-4B3D-8B84-6000C4452483}" type="presParOf" srcId="{BBB50E66-5CD2-4D25-8E02-1FDA355376D9}" destId="{62718877-1AD0-4A95-8B67-BB5A1954386C}" srcOrd="1" destOrd="0" presId="urn:microsoft.com/office/officeart/2005/8/layout/orgChart1"/>
    <dgm:cxn modelId="{5EC51657-513C-49DE-80B7-09B55D45C385}" type="presParOf" srcId="{BBB50E66-5CD2-4D25-8E02-1FDA355376D9}" destId="{93E76441-6707-47BA-A95B-83F0CB678B64}" srcOrd="2" destOrd="0" presId="urn:microsoft.com/office/officeart/2005/8/layout/orgChart1"/>
    <dgm:cxn modelId="{D15DDB9B-9311-4730-8DB3-6BD0B44D7984}" type="presParOf" srcId="{8CB86A58-0C69-4066-817F-A9491929B0DB}" destId="{A7D513FD-E65C-4F31-9AD8-5B0C0D8BAC69}" srcOrd="10" destOrd="0" presId="urn:microsoft.com/office/officeart/2005/8/layout/orgChart1"/>
    <dgm:cxn modelId="{9C008682-A8F3-4E5F-BB7E-59CC06C7C1C5}" type="presParOf" srcId="{8CB86A58-0C69-4066-817F-A9491929B0DB}" destId="{BD0D8DF8-698D-4D78-AFE6-AE436EE43E9D}" srcOrd="11" destOrd="0" presId="urn:microsoft.com/office/officeart/2005/8/layout/orgChart1"/>
    <dgm:cxn modelId="{96A5DFDE-E330-417B-83B1-CE46864CB119}" type="presParOf" srcId="{BD0D8DF8-698D-4D78-AFE6-AE436EE43E9D}" destId="{D7FC5CD7-55C7-49FD-B2AA-80B5A75E5AD2}" srcOrd="0" destOrd="0" presId="urn:microsoft.com/office/officeart/2005/8/layout/orgChart1"/>
    <dgm:cxn modelId="{72534B4D-CE4F-4B57-A1FC-FCD456749400}" type="presParOf" srcId="{D7FC5CD7-55C7-49FD-B2AA-80B5A75E5AD2}" destId="{54D3BF5B-A60F-40D7-AE24-73C661D69B5D}" srcOrd="0" destOrd="0" presId="urn:microsoft.com/office/officeart/2005/8/layout/orgChart1"/>
    <dgm:cxn modelId="{87E2B1CA-AC8D-456C-AA21-FE1070D6F44A}" type="presParOf" srcId="{D7FC5CD7-55C7-49FD-B2AA-80B5A75E5AD2}" destId="{F112BFBF-BAB7-47B6-B775-4A9C46D13F2A}" srcOrd="1" destOrd="0" presId="urn:microsoft.com/office/officeart/2005/8/layout/orgChart1"/>
    <dgm:cxn modelId="{DFC5D0CF-0196-467F-8642-D7BCB151D6F4}" type="presParOf" srcId="{BD0D8DF8-698D-4D78-AFE6-AE436EE43E9D}" destId="{89F1C317-FD87-468F-8802-E964736CB76E}" srcOrd="1" destOrd="0" presId="urn:microsoft.com/office/officeart/2005/8/layout/orgChart1"/>
    <dgm:cxn modelId="{6FF01C8F-763D-4980-894C-19CCCF45A74C}" type="presParOf" srcId="{BD0D8DF8-698D-4D78-AFE6-AE436EE43E9D}" destId="{873D8D86-F019-4DE3-B7B5-E087D5CACB64}" srcOrd="2" destOrd="0" presId="urn:microsoft.com/office/officeart/2005/8/layout/orgChart1"/>
    <dgm:cxn modelId="{3E864F29-DE76-4D50-996B-3F6E6D24BCF9}" type="presParOf" srcId="{51F3909A-B383-437E-ABFE-33E38E8F4D7E}" destId="{5D0A0134-C444-41D4-987E-74A388B11EB2}" srcOrd="2" destOrd="0" presId="urn:microsoft.com/office/officeart/2005/8/layout/orgChart1"/>
    <dgm:cxn modelId="{CE59E7E7-DF85-4F92-9BAE-03AD77D0E942}" type="presParOf" srcId="{5D0A0134-C444-41D4-987E-74A388B11EB2}" destId="{636949DE-A5C0-4E79-BAAA-6120AA0C9689}" srcOrd="0" destOrd="0" presId="urn:microsoft.com/office/officeart/2005/8/layout/orgChart1"/>
    <dgm:cxn modelId="{6C417EDD-95E7-4F5C-960A-5AAC93562553}" type="presParOf" srcId="{5D0A0134-C444-41D4-987E-74A388B11EB2}" destId="{7A128E73-F04B-455D-85AE-6A6C9C733514}" srcOrd="1" destOrd="0" presId="urn:microsoft.com/office/officeart/2005/8/layout/orgChart1"/>
    <dgm:cxn modelId="{711014F1-1403-4855-98C0-793A40454739}" type="presParOf" srcId="{7A128E73-F04B-455D-85AE-6A6C9C733514}" destId="{3B792C13-4610-4FE4-ABE2-19EEF17674B1}" srcOrd="0" destOrd="0" presId="urn:microsoft.com/office/officeart/2005/8/layout/orgChart1"/>
    <dgm:cxn modelId="{7A25198B-39D9-4014-B044-B9E51A0F06B0}" type="presParOf" srcId="{3B792C13-4610-4FE4-ABE2-19EEF17674B1}" destId="{451B974A-C9A0-479E-8292-77A688506FAF}" srcOrd="0" destOrd="0" presId="urn:microsoft.com/office/officeart/2005/8/layout/orgChart1"/>
    <dgm:cxn modelId="{CB7A1695-90CD-47CB-A55D-42A50E4876A8}" type="presParOf" srcId="{3B792C13-4610-4FE4-ABE2-19EEF17674B1}" destId="{B0F72AD5-5B81-4484-92B7-D9C26CFFBC8F}" srcOrd="1" destOrd="0" presId="urn:microsoft.com/office/officeart/2005/8/layout/orgChart1"/>
    <dgm:cxn modelId="{C4C8E109-D98B-4F05-804E-58B85A8B8E1E}" type="presParOf" srcId="{7A128E73-F04B-455D-85AE-6A6C9C733514}" destId="{7C2A9613-5790-427D-B636-BEAD9DF02C30}" srcOrd="1" destOrd="0" presId="urn:microsoft.com/office/officeart/2005/8/layout/orgChart1"/>
    <dgm:cxn modelId="{400AC442-73CA-4C62-BAD1-A2E05CF34161}" type="presParOf" srcId="{7A128E73-F04B-455D-85AE-6A6C9C733514}" destId="{D51CF0C8-C801-4A21-BB4E-6C6969F557C1}" srcOrd="2" destOrd="0" presId="urn:microsoft.com/office/officeart/2005/8/layout/orgChart1"/>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D44A796-0939-4612-93C2-13FDEC260CD2}" type="doc">
      <dgm:prSet loTypeId="urn:microsoft.com/office/officeart/2005/8/layout/orgChart1" loCatId="hierarchy" qsTypeId="urn:microsoft.com/office/officeart/2005/8/quickstyle/simple2" qsCatId="simple" csTypeId="urn:microsoft.com/office/officeart/2005/8/colors/accent1_2" csCatId="accent1" phldr="1"/>
      <dgm:spPr/>
      <dgm:t>
        <a:bodyPr/>
        <a:lstStyle/>
        <a:p>
          <a:endParaRPr lang="en-US"/>
        </a:p>
      </dgm:t>
    </dgm:pt>
    <dgm:pt modelId="{FED8F8A0-BA5F-4C5B-BBE4-ACB581AC683B}">
      <dgm:prSet phldrT="[Text]" custT="1"/>
      <dgm:spPr/>
      <dgm:t>
        <a:bodyPr/>
        <a:lstStyle/>
        <a:p>
          <a:pPr algn="ctr" rtl="0"/>
          <a:r>
            <a:rPr lang="en-US" sz="1050" b="1" smtClean="0"/>
            <a:t>TECHNOLOGY</a:t>
          </a:r>
          <a:endParaRPr lang="en-US" sz="1050" b="1" dirty="0"/>
        </a:p>
      </dgm:t>
    </dgm:pt>
    <dgm:pt modelId="{88FF85C9-0D54-456F-8C68-DC8E097FCBCF}" type="parTrans" cxnId="{AFCE6961-0939-4715-B083-AE658B7B447F}">
      <dgm:prSet/>
      <dgm:spPr/>
      <dgm:t>
        <a:bodyPr/>
        <a:lstStyle/>
        <a:p>
          <a:pPr algn="ctr"/>
          <a:endParaRPr lang="en-US"/>
        </a:p>
      </dgm:t>
    </dgm:pt>
    <dgm:pt modelId="{83E859D3-7B32-40B5-9E2A-4171ECB101DE}" type="sibTrans" cxnId="{AFCE6961-0939-4715-B083-AE658B7B447F}">
      <dgm:prSet/>
      <dgm:spPr/>
      <dgm:t>
        <a:bodyPr/>
        <a:lstStyle/>
        <a:p>
          <a:pPr algn="ctr"/>
          <a:endParaRPr lang="en-US"/>
        </a:p>
      </dgm:t>
    </dgm:pt>
    <dgm:pt modelId="{E5BE45DC-B9B3-48D2-858A-0D143655C078}" type="asst">
      <dgm:prSet phldrT="[Text]" custT="1"/>
      <dgm:spPr/>
      <dgm:t>
        <a:bodyPr/>
        <a:lstStyle/>
        <a:p>
          <a:pPr algn="ctr" rtl="0"/>
          <a:r>
            <a:rPr lang="en-US" sz="1050" b="1" smtClean="0"/>
            <a:t>ANT-BIOTIC</a:t>
          </a:r>
          <a:endParaRPr lang="en-US" sz="1050" b="1" dirty="0"/>
        </a:p>
      </dgm:t>
    </dgm:pt>
    <dgm:pt modelId="{D3AD9618-0BEA-492E-8044-7E946383AD13}" type="parTrans" cxnId="{4E18EC06-CF8A-4799-A14C-F5769E54D56A}">
      <dgm:prSet/>
      <dgm:spPr/>
      <dgm:t>
        <a:bodyPr/>
        <a:lstStyle/>
        <a:p>
          <a:pPr algn="ctr" rtl="0"/>
          <a:endParaRPr lang="en-US" sz="2000" b="1">
            <a:solidFill>
              <a:sysClr val="windowText" lastClr="000000"/>
            </a:solidFill>
          </a:endParaRPr>
        </a:p>
      </dgm:t>
    </dgm:pt>
    <dgm:pt modelId="{80077248-08DF-4B53-A00B-F5D475C78266}" type="sibTrans" cxnId="{4E18EC06-CF8A-4799-A14C-F5769E54D56A}">
      <dgm:prSet/>
      <dgm:spPr/>
      <dgm:t>
        <a:bodyPr/>
        <a:lstStyle/>
        <a:p>
          <a:pPr algn="ctr"/>
          <a:endParaRPr lang="en-US"/>
        </a:p>
      </dgm:t>
    </dgm:pt>
    <dgm:pt modelId="{558B97C9-2D91-4756-BD27-84D2B40D9E7F}">
      <dgm:prSet phldrT="[Text]" custT="1"/>
      <dgm:spPr/>
      <dgm:t>
        <a:bodyPr/>
        <a:lstStyle/>
        <a:p>
          <a:pPr algn="ctr" rtl="0"/>
          <a:r>
            <a:rPr lang="en-US" sz="1050" b="1" smtClean="0"/>
            <a:t>coating</a:t>
          </a:r>
          <a:endParaRPr lang="en-US" sz="1050" b="1" dirty="0"/>
        </a:p>
      </dgm:t>
    </dgm:pt>
    <dgm:pt modelId="{9A6AF4AE-F2FF-4822-BE36-6F79BC0760DA}" type="parTrans" cxnId="{BDD1C6DF-16BB-468C-9AE7-595AFA6CFBBE}">
      <dgm:prSet/>
      <dgm:spPr/>
      <dgm:t>
        <a:bodyPr/>
        <a:lstStyle/>
        <a:p>
          <a:pPr algn="ctr" rtl="0"/>
          <a:endParaRPr lang="en-US" sz="2000" b="1">
            <a:solidFill>
              <a:sysClr val="windowText" lastClr="000000"/>
            </a:solidFill>
          </a:endParaRPr>
        </a:p>
      </dgm:t>
    </dgm:pt>
    <dgm:pt modelId="{06F2B589-6153-4848-BBEA-BFF73B5ED654}" type="sibTrans" cxnId="{BDD1C6DF-16BB-468C-9AE7-595AFA6CFBBE}">
      <dgm:prSet/>
      <dgm:spPr/>
      <dgm:t>
        <a:bodyPr/>
        <a:lstStyle/>
        <a:p>
          <a:pPr algn="ctr"/>
          <a:endParaRPr lang="en-US"/>
        </a:p>
      </dgm:t>
    </dgm:pt>
    <dgm:pt modelId="{845664B4-AE81-4E11-80DF-A01A535A130E}">
      <dgm:prSet custT="1"/>
      <dgm:spPr/>
      <dgm:t>
        <a:bodyPr/>
        <a:lstStyle/>
        <a:p>
          <a:pPr algn="ctr" rtl="0"/>
          <a:r>
            <a:rPr lang="en-US" sz="1050" b="1" smtClean="0"/>
            <a:t>Weighting</a:t>
          </a:r>
          <a:endParaRPr lang="en-US" sz="1050" b="1" dirty="0"/>
        </a:p>
      </dgm:t>
    </dgm:pt>
    <dgm:pt modelId="{DD75334D-BF4D-453A-ADE8-3E32BFEBBF0A}" type="parTrans" cxnId="{77365FC9-7DA4-46A0-B534-72684A3E860A}">
      <dgm:prSet/>
      <dgm:spPr/>
      <dgm:t>
        <a:bodyPr/>
        <a:lstStyle/>
        <a:p>
          <a:pPr algn="ctr" rtl="0"/>
          <a:endParaRPr lang="en-US" sz="2000" b="1">
            <a:solidFill>
              <a:sysClr val="windowText" lastClr="000000"/>
            </a:solidFill>
          </a:endParaRPr>
        </a:p>
      </dgm:t>
    </dgm:pt>
    <dgm:pt modelId="{FF94B1EC-DEA5-4A20-A47A-0645BC25FF23}" type="sibTrans" cxnId="{77365FC9-7DA4-46A0-B534-72684A3E860A}">
      <dgm:prSet/>
      <dgm:spPr/>
      <dgm:t>
        <a:bodyPr/>
        <a:lstStyle/>
        <a:p>
          <a:pPr algn="ctr"/>
          <a:endParaRPr lang="en-US"/>
        </a:p>
      </dgm:t>
    </dgm:pt>
    <dgm:pt modelId="{C51CA9A9-47A9-4BE6-9AE6-88C50DAE156C}">
      <dgm:prSet custT="1"/>
      <dgm:spPr/>
      <dgm:t>
        <a:bodyPr/>
        <a:lstStyle/>
        <a:p>
          <a:pPr algn="ctr" rtl="0"/>
          <a:r>
            <a:rPr lang="en-US" sz="1050" b="1" smtClean="0"/>
            <a:t>Granulation</a:t>
          </a:r>
          <a:endParaRPr lang="en-US" sz="1050" b="1" dirty="0"/>
        </a:p>
      </dgm:t>
    </dgm:pt>
    <dgm:pt modelId="{ABF52725-DA3F-48B3-87A1-2EB3DB14E878}" type="parTrans" cxnId="{C32714DA-83AF-4B5E-90D4-8941E84E54F3}">
      <dgm:prSet/>
      <dgm:spPr/>
      <dgm:t>
        <a:bodyPr/>
        <a:lstStyle/>
        <a:p>
          <a:pPr algn="ctr" rtl="0"/>
          <a:endParaRPr lang="en-US" sz="2000" b="1">
            <a:solidFill>
              <a:sysClr val="windowText" lastClr="000000"/>
            </a:solidFill>
          </a:endParaRPr>
        </a:p>
      </dgm:t>
    </dgm:pt>
    <dgm:pt modelId="{5F1B2F29-43E9-494B-8D83-F64B8A07857F}" type="sibTrans" cxnId="{C32714DA-83AF-4B5E-90D4-8941E84E54F3}">
      <dgm:prSet/>
      <dgm:spPr/>
      <dgm:t>
        <a:bodyPr/>
        <a:lstStyle/>
        <a:p>
          <a:pPr algn="ctr"/>
          <a:endParaRPr lang="en-US"/>
        </a:p>
      </dgm:t>
    </dgm:pt>
    <dgm:pt modelId="{37F5C7BB-DD7C-45D6-8A6B-BE1E803D8AA2}">
      <dgm:prSet custT="1"/>
      <dgm:spPr/>
      <dgm:t>
        <a:bodyPr/>
        <a:lstStyle/>
        <a:p>
          <a:pPr algn="ctr" rtl="0"/>
          <a:r>
            <a:rPr lang="en-US" sz="1050" b="1" smtClean="0"/>
            <a:t>Draying</a:t>
          </a:r>
          <a:endParaRPr lang="en-US" sz="1050" b="1" dirty="0"/>
        </a:p>
      </dgm:t>
    </dgm:pt>
    <dgm:pt modelId="{1ED1CA3E-2D24-45DD-BB1E-9D10E63BD016}" type="parTrans" cxnId="{F9FFB20E-4F67-4652-B198-3F4EA76D345A}">
      <dgm:prSet/>
      <dgm:spPr/>
      <dgm:t>
        <a:bodyPr/>
        <a:lstStyle/>
        <a:p>
          <a:pPr algn="ctr" rtl="0"/>
          <a:endParaRPr lang="en-US" sz="2000" b="1">
            <a:solidFill>
              <a:sysClr val="windowText" lastClr="000000"/>
            </a:solidFill>
          </a:endParaRPr>
        </a:p>
      </dgm:t>
    </dgm:pt>
    <dgm:pt modelId="{012211ED-C144-4FBC-BD65-78E6DAA4F491}" type="sibTrans" cxnId="{F9FFB20E-4F67-4652-B198-3F4EA76D345A}">
      <dgm:prSet/>
      <dgm:spPr/>
      <dgm:t>
        <a:bodyPr/>
        <a:lstStyle/>
        <a:p>
          <a:pPr algn="ctr"/>
          <a:endParaRPr lang="en-US"/>
        </a:p>
      </dgm:t>
    </dgm:pt>
    <dgm:pt modelId="{5CE39048-BAF8-4113-AAE9-C150CF277318}">
      <dgm:prSet custT="1"/>
      <dgm:spPr/>
      <dgm:t>
        <a:bodyPr/>
        <a:lstStyle/>
        <a:p>
          <a:pPr algn="ctr" rtl="0"/>
          <a:r>
            <a:rPr lang="en-US" sz="1050" b="1" smtClean="0"/>
            <a:t>Final mix</a:t>
          </a:r>
          <a:endParaRPr lang="en-US" sz="1050" b="1" dirty="0"/>
        </a:p>
      </dgm:t>
    </dgm:pt>
    <dgm:pt modelId="{D43071AE-B794-4FAE-96AD-52E934C37446}" type="parTrans" cxnId="{2F15B4E5-B04F-46E0-986F-34B1469DE0B1}">
      <dgm:prSet/>
      <dgm:spPr/>
      <dgm:t>
        <a:bodyPr/>
        <a:lstStyle/>
        <a:p>
          <a:pPr algn="ctr" rtl="0"/>
          <a:endParaRPr lang="en-US" sz="2000" b="1">
            <a:solidFill>
              <a:sysClr val="windowText" lastClr="000000"/>
            </a:solidFill>
          </a:endParaRPr>
        </a:p>
      </dgm:t>
    </dgm:pt>
    <dgm:pt modelId="{0B63589E-21EB-4022-ABC8-2411F9771D0C}" type="sibTrans" cxnId="{2F15B4E5-B04F-46E0-986F-34B1469DE0B1}">
      <dgm:prSet/>
      <dgm:spPr/>
      <dgm:t>
        <a:bodyPr/>
        <a:lstStyle/>
        <a:p>
          <a:pPr algn="ctr"/>
          <a:endParaRPr lang="en-US"/>
        </a:p>
      </dgm:t>
    </dgm:pt>
    <dgm:pt modelId="{95FF89FB-270F-45C7-ABF4-04498B83B1B1}">
      <dgm:prSet custT="1"/>
      <dgm:spPr/>
      <dgm:t>
        <a:bodyPr/>
        <a:lstStyle/>
        <a:p>
          <a:pPr algn="ctr" rtl="0"/>
          <a:r>
            <a:rPr lang="en-US" sz="1050" b="1" smtClean="0"/>
            <a:t>Compression</a:t>
          </a:r>
          <a:endParaRPr lang="en-US" sz="1050" b="1" dirty="0"/>
        </a:p>
      </dgm:t>
    </dgm:pt>
    <dgm:pt modelId="{6899376F-D447-4AA8-AF0A-3808261EA9D7}" type="parTrans" cxnId="{4DF93767-728E-4C5B-B6DB-B1BB8437907B}">
      <dgm:prSet/>
      <dgm:spPr/>
      <dgm:t>
        <a:bodyPr/>
        <a:lstStyle/>
        <a:p>
          <a:pPr algn="ctr" rtl="0"/>
          <a:endParaRPr lang="en-US" sz="2000" b="1">
            <a:solidFill>
              <a:sysClr val="windowText" lastClr="000000"/>
            </a:solidFill>
          </a:endParaRPr>
        </a:p>
      </dgm:t>
    </dgm:pt>
    <dgm:pt modelId="{8EB39638-14DF-4438-B1FC-742DB97D4671}" type="sibTrans" cxnId="{4DF93767-728E-4C5B-B6DB-B1BB8437907B}">
      <dgm:prSet/>
      <dgm:spPr/>
      <dgm:t>
        <a:bodyPr/>
        <a:lstStyle/>
        <a:p>
          <a:pPr algn="ctr"/>
          <a:endParaRPr lang="en-US"/>
        </a:p>
      </dgm:t>
    </dgm:pt>
    <dgm:pt modelId="{9B3BDFC1-398E-4F52-90E7-819E0DA3D1F7}">
      <dgm:prSet custT="1"/>
      <dgm:spPr/>
      <dgm:t>
        <a:bodyPr/>
        <a:lstStyle/>
        <a:p>
          <a:pPr algn="ctr" rtl="0"/>
          <a:r>
            <a:rPr lang="en-US" sz="1050" b="1" smtClean="0"/>
            <a:t>Plastering or gar filling </a:t>
          </a:r>
          <a:endParaRPr lang="en-US" sz="1050" b="1" dirty="0"/>
        </a:p>
      </dgm:t>
    </dgm:pt>
    <dgm:pt modelId="{0B8C3099-45C5-439F-B0E2-17E0C22CFB2D}" type="parTrans" cxnId="{12AB3B1B-3897-4E58-B52A-83921DB5E713}">
      <dgm:prSet/>
      <dgm:spPr/>
      <dgm:t>
        <a:bodyPr/>
        <a:lstStyle/>
        <a:p>
          <a:pPr rtl="1"/>
          <a:endParaRPr lang="ar-SA" b="1"/>
        </a:p>
      </dgm:t>
    </dgm:pt>
    <dgm:pt modelId="{66A51013-48EE-497D-9E13-BB30F87BB268}" type="sibTrans" cxnId="{12AB3B1B-3897-4E58-B52A-83921DB5E713}">
      <dgm:prSet/>
      <dgm:spPr/>
      <dgm:t>
        <a:bodyPr/>
        <a:lstStyle/>
        <a:p>
          <a:pPr rtl="1"/>
          <a:endParaRPr lang="ar-SA"/>
        </a:p>
      </dgm:t>
    </dgm:pt>
    <dgm:pt modelId="{C383357E-A9CF-47F4-86B9-95CD03D2A237}" type="pres">
      <dgm:prSet presAssocID="{3D44A796-0939-4612-93C2-13FDEC260CD2}" presName="hierChild1" presStyleCnt="0">
        <dgm:presLayoutVars>
          <dgm:orgChart val="1"/>
          <dgm:chPref val="1"/>
          <dgm:dir/>
          <dgm:animOne val="branch"/>
          <dgm:animLvl val="lvl"/>
          <dgm:resizeHandles/>
        </dgm:presLayoutVars>
      </dgm:prSet>
      <dgm:spPr/>
      <dgm:t>
        <a:bodyPr/>
        <a:lstStyle/>
        <a:p>
          <a:endParaRPr lang="en-US"/>
        </a:p>
      </dgm:t>
    </dgm:pt>
    <dgm:pt modelId="{51F3909A-B383-437E-ABFE-33E38E8F4D7E}" type="pres">
      <dgm:prSet presAssocID="{FED8F8A0-BA5F-4C5B-BBE4-ACB581AC683B}" presName="hierRoot1" presStyleCnt="0">
        <dgm:presLayoutVars>
          <dgm:hierBranch val="init"/>
        </dgm:presLayoutVars>
      </dgm:prSet>
      <dgm:spPr/>
      <dgm:t>
        <a:bodyPr/>
        <a:lstStyle/>
        <a:p>
          <a:endParaRPr lang="en-US"/>
        </a:p>
      </dgm:t>
    </dgm:pt>
    <dgm:pt modelId="{3B1806EA-E5BB-4C3C-8FA3-0B6C333F5851}" type="pres">
      <dgm:prSet presAssocID="{FED8F8A0-BA5F-4C5B-BBE4-ACB581AC683B}" presName="rootComposite1" presStyleCnt="0"/>
      <dgm:spPr/>
      <dgm:t>
        <a:bodyPr/>
        <a:lstStyle/>
        <a:p>
          <a:endParaRPr lang="en-US"/>
        </a:p>
      </dgm:t>
    </dgm:pt>
    <dgm:pt modelId="{E94A5413-A7EF-4E28-8A03-B2C4AE3C0F13}" type="pres">
      <dgm:prSet presAssocID="{FED8F8A0-BA5F-4C5B-BBE4-ACB581AC683B}" presName="rootText1" presStyleLbl="node0" presStyleIdx="0" presStyleCnt="1" custScaleX="119033">
        <dgm:presLayoutVars>
          <dgm:chPref val="3"/>
        </dgm:presLayoutVars>
      </dgm:prSet>
      <dgm:spPr/>
      <dgm:t>
        <a:bodyPr/>
        <a:lstStyle/>
        <a:p>
          <a:endParaRPr lang="en-US"/>
        </a:p>
      </dgm:t>
    </dgm:pt>
    <dgm:pt modelId="{773654B7-1024-4312-ADCF-B706FA24C62F}" type="pres">
      <dgm:prSet presAssocID="{FED8F8A0-BA5F-4C5B-BBE4-ACB581AC683B}" presName="rootConnector1" presStyleLbl="node1" presStyleIdx="0" presStyleCnt="0"/>
      <dgm:spPr/>
      <dgm:t>
        <a:bodyPr/>
        <a:lstStyle/>
        <a:p>
          <a:endParaRPr lang="en-US"/>
        </a:p>
      </dgm:t>
    </dgm:pt>
    <dgm:pt modelId="{8CB86A58-0C69-4066-817F-A9491929B0DB}" type="pres">
      <dgm:prSet presAssocID="{FED8F8A0-BA5F-4C5B-BBE4-ACB581AC683B}" presName="hierChild2" presStyleCnt="0"/>
      <dgm:spPr/>
      <dgm:t>
        <a:bodyPr/>
        <a:lstStyle/>
        <a:p>
          <a:endParaRPr lang="en-US"/>
        </a:p>
      </dgm:t>
    </dgm:pt>
    <dgm:pt modelId="{258CE13F-8430-456B-BDB4-7F5A78978E9F}" type="pres">
      <dgm:prSet presAssocID="{9A6AF4AE-F2FF-4822-BE36-6F79BC0760DA}" presName="Name37" presStyleLbl="parChTrans1D2" presStyleIdx="0" presStyleCnt="8"/>
      <dgm:spPr/>
      <dgm:t>
        <a:bodyPr/>
        <a:lstStyle/>
        <a:p>
          <a:endParaRPr lang="en-US"/>
        </a:p>
      </dgm:t>
    </dgm:pt>
    <dgm:pt modelId="{9F79726E-FDFE-4F46-966F-6CB6842A4E6C}" type="pres">
      <dgm:prSet presAssocID="{558B97C9-2D91-4756-BD27-84D2B40D9E7F}" presName="hierRoot2" presStyleCnt="0">
        <dgm:presLayoutVars>
          <dgm:hierBranch val="init"/>
        </dgm:presLayoutVars>
      </dgm:prSet>
      <dgm:spPr/>
      <dgm:t>
        <a:bodyPr/>
        <a:lstStyle/>
        <a:p>
          <a:endParaRPr lang="en-US"/>
        </a:p>
      </dgm:t>
    </dgm:pt>
    <dgm:pt modelId="{B97948C2-2BAB-43E2-BBE9-4ED4D02559B3}" type="pres">
      <dgm:prSet presAssocID="{558B97C9-2D91-4756-BD27-84D2B40D9E7F}" presName="rootComposite" presStyleCnt="0"/>
      <dgm:spPr/>
      <dgm:t>
        <a:bodyPr/>
        <a:lstStyle/>
        <a:p>
          <a:endParaRPr lang="en-US"/>
        </a:p>
      </dgm:t>
    </dgm:pt>
    <dgm:pt modelId="{02427268-805F-4F8E-B0E2-922F0CEC5580}" type="pres">
      <dgm:prSet presAssocID="{558B97C9-2D91-4756-BD27-84D2B40D9E7F}" presName="rootText" presStyleLbl="node2" presStyleIdx="0" presStyleCnt="7">
        <dgm:presLayoutVars>
          <dgm:chPref val="3"/>
        </dgm:presLayoutVars>
      </dgm:prSet>
      <dgm:spPr/>
      <dgm:t>
        <a:bodyPr/>
        <a:lstStyle/>
        <a:p>
          <a:endParaRPr lang="en-US"/>
        </a:p>
      </dgm:t>
    </dgm:pt>
    <dgm:pt modelId="{B84867E8-837C-4064-A4E4-0D5E4A79B07E}" type="pres">
      <dgm:prSet presAssocID="{558B97C9-2D91-4756-BD27-84D2B40D9E7F}" presName="rootConnector" presStyleLbl="node2" presStyleIdx="0" presStyleCnt="7"/>
      <dgm:spPr/>
      <dgm:t>
        <a:bodyPr/>
        <a:lstStyle/>
        <a:p>
          <a:endParaRPr lang="en-US"/>
        </a:p>
      </dgm:t>
    </dgm:pt>
    <dgm:pt modelId="{A7761745-AF98-4F81-9454-F4265009629D}" type="pres">
      <dgm:prSet presAssocID="{558B97C9-2D91-4756-BD27-84D2B40D9E7F}" presName="hierChild4" presStyleCnt="0"/>
      <dgm:spPr/>
      <dgm:t>
        <a:bodyPr/>
        <a:lstStyle/>
        <a:p>
          <a:endParaRPr lang="en-US"/>
        </a:p>
      </dgm:t>
    </dgm:pt>
    <dgm:pt modelId="{28527646-756D-485D-8AA4-6682DF887FF0}" type="pres">
      <dgm:prSet presAssocID="{558B97C9-2D91-4756-BD27-84D2B40D9E7F}" presName="hierChild5" presStyleCnt="0"/>
      <dgm:spPr/>
      <dgm:t>
        <a:bodyPr/>
        <a:lstStyle/>
        <a:p>
          <a:endParaRPr lang="en-US"/>
        </a:p>
      </dgm:t>
    </dgm:pt>
    <dgm:pt modelId="{F9BBA1BD-BA97-4D73-BD01-1BFCDEBF3672}" type="pres">
      <dgm:prSet presAssocID="{DD75334D-BF4D-453A-ADE8-3E32BFEBBF0A}" presName="Name37" presStyleLbl="parChTrans1D2" presStyleIdx="1" presStyleCnt="8"/>
      <dgm:spPr/>
      <dgm:t>
        <a:bodyPr/>
        <a:lstStyle/>
        <a:p>
          <a:endParaRPr lang="en-US"/>
        </a:p>
      </dgm:t>
    </dgm:pt>
    <dgm:pt modelId="{8DCC82C4-2909-48D3-A445-3BFD9EB3F6CD}" type="pres">
      <dgm:prSet presAssocID="{845664B4-AE81-4E11-80DF-A01A535A130E}" presName="hierRoot2" presStyleCnt="0">
        <dgm:presLayoutVars>
          <dgm:hierBranch val="init"/>
        </dgm:presLayoutVars>
      </dgm:prSet>
      <dgm:spPr/>
      <dgm:t>
        <a:bodyPr/>
        <a:lstStyle/>
        <a:p>
          <a:endParaRPr lang="en-US"/>
        </a:p>
      </dgm:t>
    </dgm:pt>
    <dgm:pt modelId="{210A0689-BD89-44AF-8F82-D7C89484C186}" type="pres">
      <dgm:prSet presAssocID="{845664B4-AE81-4E11-80DF-A01A535A130E}" presName="rootComposite" presStyleCnt="0"/>
      <dgm:spPr/>
      <dgm:t>
        <a:bodyPr/>
        <a:lstStyle/>
        <a:p>
          <a:endParaRPr lang="en-US"/>
        </a:p>
      </dgm:t>
    </dgm:pt>
    <dgm:pt modelId="{25C42DE4-F021-4FEC-BE7B-7ED2AA5D05CA}" type="pres">
      <dgm:prSet presAssocID="{845664B4-AE81-4E11-80DF-A01A535A130E}" presName="rootText" presStyleLbl="node2" presStyleIdx="1" presStyleCnt="7">
        <dgm:presLayoutVars>
          <dgm:chPref val="3"/>
        </dgm:presLayoutVars>
      </dgm:prSet>
      <dgm:spPr/>
      <dgm:t>
        <a:bodyPr/>
        <a:lstStyle/>
        <a:p>
          <a:endParaRPr lang="en-US"/>
        </a:p>
      </dgm:t>
    </dgm:pt>
    <dgm:pt modelId="{919D5536-0489-437F-806E-EABB74593B58}" type="pres">
      <dgm:prSet presAssocID="{845664B4-AE81-4E11-80DF-A01A535A130E}" presName="rootConnector" presStyleLbl="node2" presStyleIdx="1" presStyleCnt="7"/>
      <dgm:spPr/>
      <dgm:t>
        <a:bodyPr/>
        <a:lstStyle/>
        <a:p>
          <a:endParaRPr lang="en-US"/>
        </a:p>
      </dgm:t>
    </dgm:pt>
    <dgm:pt modelId="{B15B627B-1886-40B7-BE76-9FAE69F8F6D3}" type="pres">
      <dgm:prSet presAssocID="{845664B4-AE81-4E11-80DF-A01A535A130E}" presName="hierChild4" presStyleCnt="0"/>
      <dgm:spPr/>
      <dgm:t>
        <a:bodyPr/>
        <a:lstStyle/>
        <a:p>
          <a:endParaRPr lang="en-US"/>
        </a:p>
      </dgm:t>
    </dgm:pt>
    <dgm:pt modelId="{F138EBAE-D699-45BA-B9CD-E0D5377ACC70}" type="pres">
      <dgm:prSet presAssocID="{845664B4-AE81-4E11-80DF-A01A535A130E}" presName="hierChild5" presStyleCnt="0"/>
      <dgm:spPr/>
      <dgm:t>
        <a:bodyPr/>
        <a:lstStyle/>
        <a:p>
          <a:endParaRPr lang="en-US"/>
        </a:p>
      </dgm:t>
    </dgm:pt>
    <dgm:pt modelId="{78ACD4B0-9BF9-400A-B1BF-B60C8BF10142}" type="pres">
      <dgm:prSet presAssocID="{ABF52725-DA3F-48B3-87A1-2EB3DB14E878}" presName="Name37" presStyleLbl="parChTrans1D2" presStyleIdx="2" presStyleCnt="8"/>
      <dgm:spPr/>
      <dgm:t>
        <a:bodyPr/>
        <a:lstStyle/>
        <a:p>
          <a:endParaRPr lang="en-US"/>
        </a:p>
      </dgm:t>
    </dgm:pt>
    <dgm:pt modelId="{906FA789-230C-4727-9470-1BD14EB02601}" type="pres">
      <dgm:prSet presAssocID="{C51CA9A9-47A9-4BE6-9AE6-88C50DAE156C}" presName="hierRoot2" presStyleCnt="0">
        <dgm:presLayoutVars>
          <dgm:hierBranch val="init"/>
        </dgm:presLayoutVars>
      </dgm:prSet>
      <dgm:spPr/>
      <dgm:t>
        <a:bodyPr/>
        <a:lstStyle/>
        <a:p>
          <a:endParaRPr lang="en-US"/>
        </a:p>
      </dgm:t>
    </dgm:pt>
    <dgm:pt modelId="{9809C7E9-D4D6-4E07-8EB9-E7F4B1739E33}" type="pres">
      <dgm:prSet presAssocID="{C51CA9A9-47A9-4BE6-9AE6-88C50DAE156C}" presName="rootComposite" presStyleCnt="0"/>
      <dgm:spPr/>
      <dgm:t>
        <a:bodyPr/>
        <a:lstStyle/>
        <a:p>
          <a:endParaRPr lang="en-US"/>
        </a:p>
      </dgm:t>
    </dgm:pt>
    <dgm:pt modelId="{F2284B7C-D0FA-4150-9CCF-EBFCF9968A02}" type="pres">
      <dgm:prSet presAssocID="{C51CA9A9-47A9-4BE6-9AE6-88C50DAE156C}" presName="rootText" presStyleLbl="node2" presStyleIdx="2" presStyleCnt="7">
        <dgm:presLayoutVars>
          <dgm:chPref val="3"/>
        </dgm:presLayoutVars>
      </dgm:prSet>
      <dgm:spPr/>
      <dgm:t>
        <a:bodyPr/>
        <a:lstStyle/>
        <a:p>
          <a:endParaRPr lang="en-US"/>
        </a:p>
      </dgm:t>
    </dgm:pt>
    <dgm:pt modelId="{0A704F8F-816C-4714-977B-599A336E7D62}" type="pres">
      <dgm:prSet presAssocID="{C51CA9A9-47A9-4BE6-9AE6-88C50DAE156C}" presName="rootConnector" presStyleLbl="node2" presStyleIdx="2" presStyleCnt="7"/>
      <dgm:spPr/>
      <dgm:t>
        <a:bodyPr/>
        <a:lstStyle/>
        <a:p>
          <a:endParaRPr lang="en-US"/>
        </a:p>
      </dgm:t>
    </dgm:pt>
    <dgm:pt modelId="{B332DC22-F0A6-4DFB-867A-0260DEF5000F}" type="pres">
      <dgm:prSet presAssocID="{C51CA9A9-47A9-4BE6-9AE6-88C50DAE156C}" presName="hierChild4" presStyleCnt="0"/>
      <dgm:spPr/>
      <dgm:t>
        <a:bodyPr/>
        <a:lstStyle/>
        <a:p>
          <a:endParaRPr lang="en-US"/>
        </a:p>
      </dgm:t>
    </dgm:pt>
    <dgm:pt modelId="{33EAD734-3706-478D-8223-886141553158}" type="pres">
      <dgm:prSet presAssocID="{C51CA9A9-47A9-4BE6-9AE6-88C50DAE156C}" presName="hierChild5" presStyleCnt="0"/>
      <dgm:spPr/>
      <dgm:t>
        <a:bodyPr/>
        <a:lstStyle/>
        <a:p>
          <a:endParaRPr lang="en-US"/>
        </a:p>
      </dgm:t>
    </dgm:pt>
    <dgm:pt modelId="{BA535F4E-36D5-4D93-9869-10D8E2AA09F3}" type="pres">
      <dgm:prSet presAssocID="{1ED1CA3E-2D24-45DD-BB1E-9D10E63BD016}" presName="Name37" presStyleLbl="parChTrans1D2" presStyleIdx="3" presStyleCnt="8"/>
      <dgm:spPr/>
      <dgm:t>
        <a:bodyPr/>
        <a:lstStyle/>
        <a:p>
          <a:endParaRPr lang="en-US"/>
        </a:p>
      </dgm:t>
    </dgm:pt>
    <dgm:pt modelId="{3487907F-52AC-456C-B088-860BC31545B7}" type="pres">
      <dgm:prSet presAssocID="{37F5C7BB-DD7C-45D6-8A6B-BE1E803D8AA2}" presName="hierRoot2" presStyleCnt="0">
        <dgm:presLayoutVars>
          <dgm:hierBranch val="init"/>
        </dgm:presLayoutVars>
      </dgm:prSet>
      <dgm:spPr/>
      <dgm:t>
        <a:bodyPr/>
        <a:lstStyle/>
        <a:p>
          <a:endParaRPr lang="en-US"/>
        </a:p>
      </dgm:t>
    </dgm:pt>
    <dgm:pt modelId="{E3BE85BE-D17E-4030-8FAA-C005D1FBA104}" type="pres">
      <dgm:prSet presAssocID="{37F5C7BB-DD7C-45D6-8A6B-BE1E803D8AA2}" presName="rootComposite" presStyleCnt="0"/>
      <dgm:spPr/>
      <dgm:t>
        <a:bodyPr/>
        <a:lstStyle/>
        <a:p>
          <a:endParaRPr lang="en-US"/>
        </a:p>
      </dgm:t>
    </dgm:pt>
    <dgm:pt modelId="{B6D2D5D1-7F20-4434-9C06-E2F3B39B0514}" type="pres">
      <dgm:prSet presAssocID="{37F5C7BB-DD7C-45D6-8A6B-BE1E803D8AA2}" presName="rootText" presStyleLbl="node2" presStyleIdx="3" presStyleCnt="7">
        <dgm:presLayoutVars>
          <dgm:chPref val="3"/>
        </dgm:presLayoutVars>
      </dgm:prSet>
      <dgm:spPr/>
      <dgm:t>
        <a:bodyPr/>
        <a:lstStyle/>
        <a:p>
          <a:endParaRPr lang="en-US"/>
        </a:p>
      </dgm:t>
    </dgm:pt>
    <dgm:pt modelId="{08B7E388-C2EB-4E07-AADB-1D8D3DE65DDC}" type="pres">
      <dgm:prSet presAssocID="{37F5C7BB-DD7C-45D6-8A6B-BE1E803D8AA2}" presName="rootConnector" presStyleLbl="node2" presStyleIdx="3" presStyleCnt="7"/>
      <dgm:spPr/>
      <dgm:t>
        <a:bodyPr/>
        <a:lstStyle/>
        <a:p>
          <a:endParaRPr lang="en-US"/>
        </a:p>
      </dgm:t>
    </dgm:pt>
    <dgm:pt modelId="{81F06C75-A19D-450D-BE79-3186D5EE2AAE}" type="pres">
      <dgm:prSet presAssocID="{37F5C7BB-DD7C-45D6-8A6B-BE1E803D8AA2}" presName="hierChild4" presStyleCnt="0"/>
      <dgm:spPr/>
      <dgm:t>
        <a:bodyPr/>
        <a:lstStyle/>
        <a:p>
          <a:endParaRPr lang="en-US"/>
        </a:p>
      </dgm:t>
    </dgm:pt>
    <dgm:pt modelId="{6C2640CA-0547-4B05-A0F1-85595BC2B220}" type="pres">
      <dgm:prSet presAssocID="{37F5C7BB-DD7C-45D6-8A6B-BE1E803D8AA2}" presName="hierChild5" presStyleCnt="0"/>
      <dgm:spPr/>
      <dgm:t>
        <a:bodyPr/>
        <a:lstStyle/>
        <a:p>
          <a:endParaRPr lang="en-US"/>
        </a:p>
      </dgm:t>
    </dgm:pt>
    <dgm:pt modelId="{82A631C2-6C0D-424A-AD55-A70C20EF5562}" type="pres">
      <dgm:prSet presAssocID="{D43071AE-B794-4FAE-96AD-52E934C37446}" presName="Name37" presStyleLbl="parChTrans1D2" presStyleIdx="4" presStyleCnt="8"/>
      <dgm:spPr/>
      <dgm:t>
        <a:bodyPr/>
        <a:lstStyle/>
        <a:p>
          <a:endParaRPr lang="en-US"/>
        </a:p>
      </dgm:t>
    </dgm:pt>
    <dgm:pt modelId="{BBB50E66-5CD2-4D25-8E02-1FDA355376D9}" type="pres">
      <dgm:prSet presAssocID="{5CE39048-BAF8-4113-AAE9-C150CF277318}" presName="hierRoot2" presStyleCnt="0">
        <dgm:presLayoutVars>
          <dgm:hierBranch val="init"/>
        </dgm:presLayoutVars>
      </dgm:prSet>
      <dgm:spPr/>
      <dgm:t>
        <a:bodyPr/>
        <a:lstStyle/>
        <a:p>
          <a:endParaRPr lang="en-US"/>
        </a:p>
      </dgm:t>
    </dgm:pt>
    <dgm:pt modelId="{C2322102-6F60-4C4B-8115-98F8F91D378E}" type="pres">
      <dgm:prSet presAssocID="{5CE39048-BAF8-4113-AAE9-C150CF277318}" presName="rootComposite" presStyleCnt="0"/>
      <dgm:spPr/>
      <dgm:t>
        <a:bodyPr/>
        <a:lstStyle/>
        <a:p>
          <a:endParaRPr lang="en-US"/>
        </a:p>
      </dgm:t>
    </dgm:pt>
    <dgm:pt modelId="{234C76FD-58EA-4EE0-9D80-4FBCD2AAAD67}" type="pres">
      <dgm:prSet presAssocID="{5CE39048-BAF8-4113-AAE9-C150CF277318}" presName="rootText" presStyleLbl="node2" presStyleIdx="4" presStyleCnt="7">
        <dgm:presLayoutVars>
          <dgm:chPref val="3"/>
        </dgm:presLayoutVars>
      </dgm:prSet>
      <dgm:spPr/>
      <dgm:t>
        <a:bodyPr/>
        <a:lstStyle/>
        <a:p>
          <a:endParaRPr lang="en-US"/>
        </a:p>
      </dgm:t>
    </dgm:pt>
    <dgm:pt modelId="{6123789F-5F0B-44BD-86A3-C027EC7EF377}" type="pres">
      <dgm:prSet presAssocID="{5CE39048-BAF8-4113-AAE9-C150CF277318}" presName="rootConnector" presStyleLbl="node2" presStyleIdx="4" presStyleCnt="7"/>
      <dgm:spPr/>
      <dgm:t>
        <a:bodyPr/>
        <a:lstStyle/>
        <a:p>
          <a:endParaRPr lang="en-US"/>
        </a:p>
      </dgm:t>
    </dgm:pt>
    <dgm:pt modelId="{62718877-1AD0-4A95-8B67-BB5A1954386C}" type="pres">
      <dgm:prSet presAssocID="{5CE39048-BAF8-4113-AAE9-C150CF277318}" presName="hierChild4" presStyleCnt="0"/>
      <dgm:spPr/>
      <dgm:t>
        <a:bodyPr/>
        <a:lstStyle/>
        <a:p>
          <a:endParaRPr lang="en-US"/>
        </a:p>
      </dgm:t>
    </dgm:pt>
    <dgm:pt modelId="{93E76441-6707-47BA-A95B-83F0CB678B64}" type="pres">
      <dgm:prSet presAssocID="{5CE39048-BAF8-4113-AAE9-C150CF277318}" presName="hierChild5" presStyleCnt="0"/>
      <dgm:spPr/>
      <dgm:t>
        <a:bodyPr/>
        <a:lstStyle/>
        <a:p>
          <a:endParaRPr lang="en-US"/>
        </a:p>
      </dgm:t>
    </dgm:pt>
    <dgm:pt modelId="{A7D513FD-E65C-4F31-9AD8-5B0C0D8BAC69}" type="pres">
      <dgm:prSet presAssocID="{6899376F-D447-4AA8-AF0A-3808261EA9D7}" presName="Name37" presStyleLbl="parChTrans1D2" presStyleIdx="5" presStyleCnt="8"/>
      <dgm:spPr/>
      <dgm:t>
        <a:bodyPr/>
        <a:lstStyle/>
        <a:p>
          <a:endParaRPr lang="en-US"/>
        </a:p>
      </dgm:t>
    </dgm:pt>
    <dgm:pt modelId="{BD0D8DF8-698D-4D78-AFE6-AE436EE43E9D}" type="pres">
      <dgm:prSet presAssocID="{95FF89FB-270F-45C7-ABF4-04498B83B1B1}" presName="hierRoot2" presStyleCnt="0">
        <dgm:presLayoutVars>
          <dgm:hierBranch val="init"/>
        </dgm:presLayoutVars>
      </dgm:prSet>
      <dgm:spPr/>
      <dgm:t>
        <a:bodyPr/>
        <a:lstStyle/>
        <a:p>
          <a:endParaRPr lang="en-US"/>
        </a:p>
      </dgm:t>
    </dgm:pt>
    <dgm:pt modelId="{D7FC5CD7-55C7-49FD-B2AA-80B5A75E5AD2}" type="pres">
      <dgm:prSet presAssocID="{95FF89FB-270F-45C7-ABF4-04498B83B1B1}" presName="rootComposite" presStyleCnt="0"/>
      <dgm:spPr/>
      <dgm:t>
        <a:bodyPr/>
        <a:lstStyle/>
        <a:p>
          <a:endParaRPr lang="en-US"/>
        </a:p>
      </dgm:t>
    </dgm:pt>
    <dgm:pt modelId="{54D3BF5B-A60F-40D7-AE24-73C661D69B5D}" type="pres">
      <dgm:prSet presAssocID="{95FF89FB-270F-45C7-ABF4-04498B83B1B1}" presName="rootText" presStyleLbl="node2" presStyleIdx="5" presStyleCnt="7">
        <dgm:presLayoutVars>
          <dgm:chPref val="3"/>
        </dgm:presLayoutVars>
      </dgm:prSet>
      <dgm:spPr/>
      <dgm:t>
        <a:bodyPr/>
        <a:lstStyle/>
        <a:p>
          <a:endParaRPr lang="en-US"/>
        </a:p>
      </dgm:t>
    </dgm:pt>
    <dgm:pt modelId="{F112BFBF-BAB7-47B6-B775-4A9C46D13F2A}" type="pres">
      <dgm:prSet presAssocID="{95FF89FB-270F-45C7-ABF4-04498B83B1B1}" presName="rootConnector" presStyleLbl="node2" presStyleIdx="5" presStyleCnt="7"/>
      <dgm:spPr/>
      <dgm:t>
        <a:bodyPr/>
        <a:lstStyle/>
        <a:p>
          <a:endParaRPr lang="en-US"/>
        </a:p>
      </dgm:t>
    </dgm:pt>
    <dgm:pt modelId="{89F1C317-FD87-468F-8802-E964736CB76E}" type="pres">
      <dgm:prSet presAssocID="{95FF89FB-270F-45C7-ABF4-04498B83B1B1}" presName="hierChild4" presStyleCnt="0"/>
      <dgm:spPr/>
      <dgm:t>
        <a:bodyPr/>
        <a:lstStyle/>
        <a:p>
          <a:endParaRPr lang="en-US"/>
        </a:p>
      </dgm:t>
    </dgm:pt>
    <dgm:pt modelId="{873D8D86-F019-4DE3-B7B5-E087D5CACB64}" type="pres">
      <dgm:prSet presAssocID="{95FF89FB-270F-45C7-ABF4-04498B83B1B1}" presName="hierChild5" presStyleCnt="0"/>
      <dgm:spPr/>
      <dgm:t>
        <a:bodyPr/>
        <a:lstStyle/>
        <a:p>
          <a:endParaRPr lang="en-US"/>
        </a:p>
      </dgm:t>
    </dgm:pt>
    <dgm:pt modelId="{D54B5538-D635-43F6-8E1D-B1B9B14C6F43}" type="pres">
      <dgm:prSet presAssocID="{0B8C3099-45C5-439F-B0E2-17E0C22CFB2D}" presName="Name37" presStyleLbl="parChTrans1D2" presStyleIdx="6" presStyleCnt="8"/>
      <dgm:spPr/>
      <dgm:t>
        <a:bodyPr/>
        <a:lstStyle/>
        <a:p>
          <a:pPr rtl="1"/>
          <a:endParaRPr lang="ar-SA"/>
        </a:p>
      </dgm:t>
    </dgm:pt>
    <dgm:pt modelId="{B02C0AB8-E436-46CD-B399-EA2B40DA91FC}" type="pres">
      <dgm:prSet presAssocID="{9B3BDFC1-398E-4F52-90E7-819E0DA3D1F7}" presName="hierRoot2" presStyleCnt="0">
        <dgm:presLayoutVars>
          <dgm:hierBranch val="init"/>
        </dgm:presLayoutVars>
      </dgm:prSet>
      <dgm:spPr/>
      <dgm:t>
        <a:bodyPr/>
        <a:lstStyle/>
        <a:p>
          <a:endParaRPr lang="en-US"/>
        </a:p>
      </dgm:t>
    </dgm:pt>
    <dgm:pt modelId="{44D58EAF-C555-4CDF-B0A9-D775CB4576E4}" type="pres">
      <dgm:prSet presAssocID="{9B3BDFC1-398E-4F52-90E7-819E0DA3D1F7}" presName="rootComposite" presStyleCnt="0"/>
      <dgm:spPr/>
      <dgm:t>
        <a:bodyPr/>
        <a:lstStyle/>
        <a:p>
          <a:endParaRPr lang="en-US"/>
        </a:p>
      </dgm:t>
    </dgm:pt>
    <dgm:pt modelId="{FC6F8A95-158E-4DC5-9224-F7E1D2E571D5}" type="pres">
      <dgm:prSet presAssocID="{9B3BDFC1-398E-4F52-90E7-819E0DA3D1F7}" presName="rootText" presStyleLbl="node2" presStyleIdx="6" presStyleCnt="7">
        <dgm:presLayoutVars>
          <dgm:chPref val="3"/>
        </dgm:presLayoutVars>
      </dgm:prSet>
      <dgm:spPr/>
      <dgm:t>
        <a:bodyPr/>
        <a:lstStyle/>
        <a:p>
          <a:pPr rtl="1"/>
          <a:endParaRPr lang="ar-SA"/>
        </a:p>
      </dgm:t>
    </dgm:pt>
    <dgm:pt modelId="{3D23C972-D5C3-49DA-83CD-26A0933EA3D8}" type="pres">
      <dgm:prSet presAssocID="{9B3BDFC1-398E-4F52-90E7-819E0DA3D1F7}" presName="rootConnector" presStyleLbl="node2" presStyleIdx="6" presStyleCnt="7"/>
      <dgm:spPr/>
      <dgm:t>
        <a:bodyPr/>
        <a:lstStyle/>
        <a:p>
          <a:pPr rtl="1"/>
          <a:endParaRPr lang="ar-SA"/>
        </a:p>
      </dgm:t>
    </dgm:pt>
    <dgm:pt modelId="{0BDEAF7C-1E75-4A0F-BD8B-3FB1ED654617}" type="pres">
      <dgm:prSet presAssocID="{9B3BDFC1-398E-4F52-90E7-819E0DA3D1F7}" presName="hierChild4" presStyleCnt="0"/>
      <dgm:spPr/>
      <dgm:t>
        <a:bodyPr/>
        <a:lstStyle/>
        <a:p>
          <a:endParaRPr lang="en-US"/>
        </a:p>
      </dgm:t>
    </dgm:pt>
    <dgm:pt modelId="{BB25A5BC-C63E-4B2C-B473-F225CA6ABF17}" type="pres">
      <dgm:prSet presAssocID="{9B3BDFC1-398E-4F52-90E7-819E0DA3D1F7}" presName="hierChild5" presStyleCnt="0"/>
      <dgm:spPr/>
      <dgm:t>
        <a:bodyPr/>
        <a:lstStyle/>
        <a:p>
          <a:endParaRPr lang="en-US"/>
        </a:p>
      </dgm:t>
    </dgm:pt>
    <dgm:pt modelId="{5D0A0134-C444-41D4-987E-74A388B11EB2}" type="pres">
      <dgm:prSet presAssocID="{FED8F8A0-BA5F-4C5B-BBE4-ACB581AC683B}" presName="hierChild3" presStyleCnt="0"/>
      <dgm:spPr/>
      <dgm:t>
        <a:bodyPr/>
        <a:lstStyle/>
        <a:p>
          <a:endParaRPr lang="en-US"/>
        </a:p>
      </dgm:t>
    </dgm:pt>
    <dgm:pt modelId="{636949DE-A5C0-4E79-BAAA-6120AA0C9689}" type="pres">
      <dgm:prSet presAssocID="{D3AD9618-0BEA-492E-8044-7E946383AD13}" presName="Name111" presStyleLbl="parChTrans1D2" presStyleIdx="7" presStyleCnt="8"/>
      <dgm:spPr/>
      <dgm:t>
        <a:bodyPr/>
        <a:lstStyle/>
        <a:p>
          <a:endParaRPr lang="en-US"/>
        </a:p>
      </dgm:t>
    </dgm:pt>
    <dgm:pt modelId="{7A128E73-F04B-455D-85AE-6A6C9C733514}" type="pres">
      <dgm:prSet presAssocID="{E5BE45DC-B9B3-48D2-858A-0D143655C078}" presName="hierRoot3" presStyleCnt="0">
        <dgm:presLayoutVars>
          <dgm:hierBranch val="init"/>
        </dgm:presLayoutVars>
      </dgm:prSet>
      <dgm:spPr/>
      <dgm:t>
        <a:bodyPr/>
        <a:lstStyle/>
        <a:p>
          <a:endParaRPr lang="en-US"/>
        </a:p>
      </dgm:t>
    </dgm:pt>
    <dgm:pt modelId="{3B792C13-4610-4FE4-ABE2-19EEF17674B1}" type="pres">
      <dgm:prSet presAssocID="{E5BE45DC-B9B3-48D2-858A-0D143655C078}" presName="rootComposite3" presStyleCnt="0"/>
      <dgm:spPr/>
      <dgm:t>
        <a:bodyPr/>
        <a:lstStyle/>
        <a:p>
          <a:endParaRPr lang="en-US"/>
        </a:p>
      </dgm:t>
    </dgm:pt>
    <dgm:pt modelId="{451B974A-C9A0-479E-8292-77A688506FAF}" type="pres">
      <dgm:prSet presAssocID="{E5BE45DC-B9B3-48D2-858A-0D143655C078}" presName="rootText3" presStyleLbl="asst1" presStyleIdx="0" presStyleCnt="1">
        <dgm:presLayoutVars>
          <dgm:chPref val="3"/>
        </dgm:presLayoutVars>
      </dgm:prSet>
      <dgm:spPr/>
      <dgm:t>
        <a:bodyPr/>
        <a:lstStyle/>
        <a:p>
          <a:endParaRPr lang="en-US"/>
        </a:p>
      </dgm:t>
    </dgm:pt>
    <dgm:pt modelId="{B0F72AD5-5B81-4484-92B7-D9C26CFFBC8F}" type="pres">
      <dgm:prSet presAssocID="{E5BE45DC-B9B3-48D2-858A-0D143655C078}" presName="rootConnector3" presStyleLbl="asst1" presStyleIdx="0" presStyleCnt="1"/>
      <dgm:spPr/>
      <dgm:t>
        <a:bodyPr/>
        <a:lstStyle/>
        <a:p>
          <a:endParaRPr lang="en-US"/>
        </a:p>
      </dgm:t>
    </dgm:pt>
    <dgm:pt modelId="{7C2A9613-5790-427D-B636-BEAD9DF02C30}" type="pres">
      <dgm:prSet presAssocID="{E5BE45DC-B9B3-48D2-858A-0D143655C078}" presName="hierChild6" presStyleCnt="0"/>
      <dgm:spPr/>
      <dgm:t>
        <a:bodyPr/>
        <a:lstStyle/>
        <a:p>
          <a:endParaRPr lang="en-US"/>
        </a:p>
      </dgm:t>
    </dgm:pt>
    <dgm:pt modelId="{D51CF0C8-C801-4A21-BB4E-6C6969F557C1}" type="pres">
      <dgm:prSet presAssocID="{E5BE45DC-B9B3-48D2-858A-0D143655C078}" presName="hierChild7" presStyleCnt="0"/>
      <dgm:spPr/>
      <dgm:t>
        <a:bodyPr/>
        <a:lstStyle/>
        <a:p>
          <a:endParaRPr lang="en-US"/>
        </a:p>
      </dgm:t>
    </dgm:pt>
  </dgm:ptLst>
  <dgm:cxnLst>
    <dgm:cxn modelId="{C32714DA-83AF-4B5E-90D4-8941E84E54F3}" srcId="{FED8F8A0-BA5F-4C5B-BBE4-ACB581AC683B}" destId="{C51CA9A9-47A9-4BE6-9AE6-88C50DAE156C}" srcOrd="3" destOrd="0" parTransId="{ABF52725-DA3F-48B3-87A1-2EB3DB14E878}" sibTransId="{5F1B2F29-43E9-494B-8D83-F64B8A07857F}"/>
    <dgm:cxn modelId="{2AD4D365-AA80-42C8-A668-361AA1EA5C00}" type="presOf" srcId="{1ED1CA3E-2D24-45DD-BB1E-9D10E63BD016}" destId="{BA535F4E-36D5-4D93-9869-10D8E2AA09F3}" srcOrd="0" destOrd="0" presId="urn:microsoft.com/office/officeart/2005/8/layout/orgChart1"/>
    <dgm:cxn modelId="{84C57866-02C6-4D60-A0AD-E03E3F20245C}" type="presOf" srcId="{0B8C3099-45C5-439F-B0E2-17E0C22CFB2D}" destId="{D54B5538-D635-43F6-8E1D-B1B9B14C6F43}" srcOrd="0" destOrd="0" presId="urn:microsoft.com/office/officeart/2005/8/layout/orgChart1"/>
    <dgm:cxn modelId="{BDD1C6DF-16BB-468C-9AE7-595AFA6CFBBE}" srcId="{FED8F8A0-BA5F-4C5B-BBE4-ACB581AC683B}" destId="{558B97C9-2D91-4756-BD27-84D2B40D9E7F}" srcOrd="1" destOrd="0" parTransId="{9A6AF4AE-F2FF-4822-BE36-6F79BC0760DA}" sibTransId="{06F2B589-6153-4848-BBEA-BFF73B5ED654}"/>
    <dgm:cxn modelId="{D43DCAD9-0743-4EF0-BD1F-FD237380E742}" type="presOf" srcId="{37F5C7BB-DD7C-45D6-8A6B-BE1E803D8AA2}" destId="{B6D2D5D1-7F20-4434-9C06-E2F3B39B0514}" srcOrd="0" destOrd="0" presId="urn:microsoft.com/office/officeart/2005/8/layout/orgChart1"/>
    <dgm:cxn modelId="{376CAD79-0C39-47B9-9646-F7EF1B9F735E}" type="presOf" srcId="{D43071AE-B794-4FAE-96AD-52E934C37446}" destId="{82A631C2-6C0D-424A-AD55-A70C20EF5562}" srcOrd="0" destOrd="0" presId="urn:microsoft.com/office/officeart/2005/8/layout/orgChart1"/>
    <dgm:cxn modelId="{AFCE6961-0939-4715-B083-AE658B7B447F}" srcId="{3D44A796-0939-4612-93C2-13FDEC260CD2}" destId="{FED8F8A0-BA5F-4C5B-BBE4-ACB581AC683B}" srcOrd="0" destOrd="0" parTransId="{88FF85C9-0D54-456F-8C68-DC8E097FCBCF}" sibTransId="{83E859D3-7B32-40B5-9E2A-4171ECB101DE}"/>
    <dgm:cxn modelId="{78C2FC48-47E6-43E1-BBC8-B41E9413286E}" type="presOf" srcId="{C51CA9A9-47A9-4BE6-9AE6-88C50DAE156C}" destId="{F2284B7C-D0FA-4150-9CCF-EBFCF9968A02}" srcOrd="0" destOrd="0" presId="urn:microsoft.com/office/officeart/2005/8/layout/orgChart1"/>
    <dgm:cxn modelId="{4DF93767-728E-4C5B-B6DB-B1BB8437907B}" srcId="{FED8F8A0-BA5F-4C5B-BBE4-ACB581AC683B}" destId="{95FF89FB-270F-45C7-ABF4-04498B83B1B1}" srcOrd="6" destOrd="0" parTransId="{6899376F-D447-4AA8-AF0A-3808261EA9D7}" sibTransId="{8EB39638-14DF-4438-B1FC-742DB97D4671}"/>
    <dgm:cxn modelId="{15C63112-2F26-4B52-AF7B-9B982959E3E9}" type="presOf" srcId="{FED8F8A0-BA5F-4C5B-BBE4-ACB581AC683B}" destId="{E94A5413-A7EF-4E28-8A03-B2C4AE3C0F13}" srcOrd="0" destOrd="0" presId="urn:microsoft.com/office/officeart/2005/8/layout/orgChart1"/>
    <dgm:cxn modelId="{13D9590A-36D9-4523-B4F6-DD567B976A0C}" type="presOf" srcId="{3D44A796-0939-4612-93C2-13FDEC260CD2}" destId="{C383357E-A9CF-47F4-86B9-95CD03D2A237}" srcOrd="0" destOrd="0" presId="urn:microsoft.com/office/officeart/2005/8/layout/orgChart1"/>
    <dgm:cxn modelId="{D8693E77-1BC9-4D76-B372-1FAD26500296}" type="presOf" srcId="{845664B4-AE81-4E11-80DF-A01A535A130E}" destId="{919D5536-0489-437F-806E-EABB74593B58}" srcOrd="1" destOrd="0" presId="urn:microsoft.com/office/officeart/2005/8/layout/orgChart1"/>
    <dgm:cxn modelId="{B716401A-D84C-4F1D-B271-BA508F63375A}" type="presOf" srcId="{845664B4-AE81-4E11-80DF-A01A535A130E}" destId="{25C42DE4-F021-4FEC-BE7B-7ED2AA5D05CA}" srcOrd="0" destOrd="0" presId="urn:microsoft.com/office/officeart/2005/8/layout/orgChart1"/>
    <dgm:cxn modelId="{F9FFB20E-4F67-4652-B198-3F4EA76D345A}" srcId="{FED8F8A0-BA5F-4C5B-BBE4-ACB581AC683B}" destId="{37F5C7BB-DD7C-45D6-8A6B-BE1E803D8AA2}" srcOrd="4" destOrd="0" parTransId="{1ED1CA3E-2D24-45DD-BB1E-9D10E63BD016}" sibTransId="{012211ED-C144-4FBC-BD65-78E6DAA4F491}"/>
    <dgm:cxn modelId="{478F4464-AAD8-4D7C-A7CB-9AE1636DDE94}" type="presOf" srcId="{37F5C7BB-DD7C-45D6-8A6B-BE1E803D8AA2}" destId="{08B7E388-C2EB-4E07-AADB-1D8D3DE65DDC}" srcOrd="1" destOrd="0" presId="urn:microsoft.com/office/officeart/2005/8/layout/orgChart1"/>
    <dgm:cxn modelId="{BE1FFB41-7E11-4CDA-93B4-4D225F8846FB}" type="presOf" srcId="{5CE39048-BAF8-4113-AAE9-C150CF277318}" destId="{6123789F-5F0B-44BD-86A3-C027EC7EF377}" srcOrd="1" destOrd="0" presId="urn:microsoft.com/office/officeart/2005/8/layout/orgChart1"/>
    <dgm:cxn modelId="{2F15B4E5-B04F-46E0-986F-34B1469DE0B1}" srcId="{FED8F8A0-BA5F-4C5B-BBE4-ACB581AC683B}" destId="{5CE39048-BAF8-4113-AAE9-C150CF277318}" srcOrd="5" destOrd="0" parTransId="{D43071AE-B794-4FAE-96AD-52E934C37446}" sibTransId="{0B63589E-21EB-4022-ABC8-2411F9771D0C}"/>
    <dgm:cxn modelId="{5A2EE1B0-8126-403B-85C4-DB5FD191F48A}" type="presOf" srcId="{9B3BDFC1-398E-4F52-90E7-819E0DA3D1F7}" destId="{3D23C972-D5C3-49DA-83CD-26A0933EA3D8}" srcOrd="1" destOrd="0" presId="urn:microsoft.com/office/officeart/2005/8/layout/orgChart1"/>
    <dgm:cxn modelId="{5E167DCD-F86C-4A32-802D-26949A0E8CAF}" type="presOf" srcId="{9B3BDFC1-398E-4F52-90E7-819E0DA3D1F7}" destId="{FC6F8A95-158E-4DC5-9224-F7E1D2E571D5}" srcOrd="0" destOrd="0" presId="urn:microsoft.com/office/officeart/2005/8/layout/orgChart1"/>
    <dgm:cxn modelId="{77365FC9-7DA4-46A0-B534-72684A3E860A}" srcId="{FED8F8A0-BA5F-4C5B-BBE4-ACB581AC683B}" destId="{845664B4-AE81-4E11-80DF-A01A535A130E}" srcOrd="2" destOrd="0" parTransId="{DD75334D-BF4D-453A-ADE8-3E32BFEBBF0A}" sibTransId="{FF94B1EC-DEA5-4A20-A47A-0645BC25FF23}"/>
    <dgm:cxn modelId="{4E18EC06-CF8A-4799-A14C-F5769E54D56A}" srcId="{FED8F8A0-BA5F-4C5B-BBE4-ACB581AC683B}" destId="{E5BE45DC-B9B3-48D2-858A-0D143655C078}" srcOrd="0" destOrd="0" parTransId="{D3AD9618-0BEA-492E-8044-7E946383AD13}" sibTransId="{80077248-08DF-4B53-A00B-F5D475C78266}"/>
    <dgm:cxn modelId="{A12385DA-321D-4897-9557-D7CE599C2CED}" type="presOf" srcId="{D3AD9618-0BEA-492E-8044-7E946383AD13}" destId="{636949DE-A5C0-4E79-BAAA-6120AA0C9689}" srcOrd="0" destOrd="0" presId="urn:microsoft.com/office/officeart/2005/8/layout/orgChart1"/>
    <dgm:cxn modelId="{C575F457-741F-4125-B3B0-812DD2D14D09}" type="presOf" srcId="{6899376F-D447-4AA8-AF0A-3808261EA9D7}" destId="{A7D513FD-E65C-4F31-9AD8-5B0C0D8BAC69}" srcOrd="0" destOrd="0" presId="urn:microsoft.com/office/officeart/2005/8/layout/orgChart1"/>
    <dgm:cxn modelId="{A21D734B-10A1-4720-B00A-A6B02883031B}" type="presOf" srcId="{5CE39048-BAF8-4113-AAE9-C150CF277318}" destId="{234C76FD-58EA-4EE0-9D80-4FBCD2AAAD67}" srcOrd="0" destOrd="0" presId="urn:microsoft.com/office/officeart/2005/8/layout/orgChart1"/>
    <dgm:cxn modelId="{ABA035B4-C87A-4EE6-9154-194C40BDAF1B}" type="presOf" srcId="{E5BE45DC-B9B3-48D2-858A-0D143655C078}" destId="{B0F72AD5-5B81-4484-92B7-D9C26CFFBC8F}" srcOrd="1" destOrd="0" presId="urn:microsoft.com/office/officeart/2005/8/layout/orgChart1"/>
    <dgm:cxn modelId="{353C4C56-F2DE-41A1-9961-3DC205B37E5B}" type="presOf" srcId="{558B97C9-2D91-4756-BD27-84D2B40D9E7F}" destId="{02427268-805F-4F8E-B0E2-922F0CEC5580}" srcOrd="0" destOrd="0" presId="urn:microsoft.com/office/officeart/2005/8/layout/orgChart1"/>
    <dgm:cxn modelId="{F916CDDA-1569-4805-B5D7-B265F48D762E}" type="presOf" srcId="{C51CA9A9-47A9-4BE6-9AE6-88C50DAE156C}" destId="{0A704F8F-816C-4714-977B-599A336E7D62}" srcOrd="1" destOrd="0" presId="urn:microsoft.com/office/officeart/2005/8/layout/orgChart1"/>
    <dgm:cxn modelId="{C049E020-74BF-4F8A-B550-EC1A97DC92CA}" type="presOf" srcId="{DD75334D-BF4D-453A-ADE8-3E32BFEBBF0A}" destId="{F9BBA1BD-BA97-4D73-BD01-1BFCDEBF3672}" srcOrd="0" destOrd="0" presId="urn:microsoft.com/office/officeart/2005/8/layout/orgChart1"/>
    <dgm:cxn modelId="{940F1B6A-16C2-4A5E-BC7C-3843C3E5C835}" type="presOf" srcId="{FED8F8A0-BA5F-4C5B-BBE4-ACB581AC683B}" destId="{773654B7-1024-4312-ADCF-B706FA24C62F}" srcOrd="1" destOrd="0" presId="urn:microsoft.com/office/officeart/2005/8/layout/orgChart1"/>
    <dgm:cxn modelId="{33887CDB-2630-4878-BFEE-EF5408A9482F}" type="presOf" srcId="{95FF89FB-270F-45C7-ABF4-04498B83B1B1}" destId="{F112BFBF-BAB7-47B6-B775-4A9C46D13F2A}" srcOrd="1" destOrd="0" presId="urn:microsoft.com/office/officeart/2005/8/layout/orgChart1"/>
    <dgm:cxn modelId="{1D7B5265-5DAD-49EC-AA3D-DDEBA4BA9DF6}" type="presOf" srcId="{558B97C9-2D91-4756-BD27-84D2B40D9E7F}" destId="{B84867E8-837C-4064-A4E4-0D5E4A79B07E}" srcOrd="1" destOrd="0" presId="urn:microsoft.com/office/officeart/2005/8/layout/orgChart1"/>
    <dgm:cxn modelId="{23A597D7-44E2-4DF3-B553-3E3A5874C9D7}" type="presOf" srcId="{9A6AF4AE-F2FF-4822-BE36-6F79BC0760DA}" destId="{258CE13F-8430-456B-BDB4-7F5A78978E9F}" srcOrd="0" destOrd="0" presId="urn:microsoft.com/office/officeart/2005/8/layout/orgChart1"/>
    <dgm:cxn modelId="{9B8F0979-F8DF-49C4-A92F-C6B85ACD9DF1}" type="presOf" srcId="{95FF89FB-270F-45C7-ABF4-04498B83B1B1}" destId="{54D3BF5B-A60F-40D7-AE24-73C661D69B5D}" srcOrd="0" destOrd="0" presId="urn:microsoft.com/office/officeart/2005/8/layout/orgChart1"/>
    <dgm:cxn modelId="{55811069-BC02-41EB-9812-E42EF4BAF73B}" type="presOf" srcId="{E5BE45DC-B9B3-48D2-858A-0D143655C078}" destId="{451B974A-C9A0-479E-8292-77A688506FAF}" srcOrd="0" destOrd="0" presId="urn:microsoft.com/office/officeart/2005/8/layout/orgChart1"/>
    <dgm:cxn modelId="{12AB3B1B-3897-4E58-B52A-83921DB5E713}" srcId="{FED8F8A0-BA5F-4C5B-BBE4-ACB581AC683B}" destId="{9B3BDFC1-398E-4F52-90E7-819E0DA3D1F7}" srcOrd="7" destOrd="0" parTransId="{0B8C3099-45C5-439F-B0E2-17E0C22CFB2D}" sibTransId="{66A51013-48EE-497D-9E13-BB30F87BB268}"/>
    <dgm:cxn modelId="{384DAE82-3142-482D-B3E7-609F067AB882}" type="presOf" srcId="{ABF52725-DA3F-48B3-87A1-2EB3DB14E878}" destId="{78ACD4B0-9BF9-400A-B1BF-B60C8BF10142}" srcOrd="0" destOrd="0" presId="urn:microsoft.com/office/officeart/2005/8/layout/orgChart1"/>
    <dgm:cxn modelId="{92535FCD-3547-49BC-86FB-0F35357C17CF}" type="presParOf" srcId="{C383357E-A9CF-47F4-86B9-95CD03D2A237}" destId="{51F3909A-B383-437E-ABFE-33E38E8F4D7E}" srcOrd="0" destOrd="0" presId="urn:microsoft.com/office/officeart/2005/8/layout/orgChart1"/>
    <dgm:cxn modelId="{0733B6F4-85DF-49E0-B429-9108CC4CAE32}" type="presParOf" srcId="{51F3909A-B383-437E-ABFE-33E38E8F4D7E}" destId="{3B1806EA-E5BB-4C3C-8FA3-0B6C333F5851}" srcOrd="0" destOrd="0" presId="urn:microsoft.com/office/officeart/2005/8/layout/orgChart1"/>
    <dgm:cxn modelId="{ECC3418B-8B69-46A4-8F81-18BF7D6AF1AB}" type="presParOf" srcId="{3B1806EA-E5BB-4C3C-8FA3-0B6C333F5851}" destId="{E94A5413-A7EF-4E28-8A03-B2C4AE3C0F13}" srcOrd="0" destOrd="0" presId="urn:microsoft.com/office/officeart/2005/8/layout/orgChart1"/>
    <dgm:cxn modelId="{A5E0D6DB-6E98-4FC9-B846-3ED8AD4589D7}" type="presParOf" srcId="{3B1806EA-E5BB-4C3C-8FA3-0B6C333F5851}" destId="{773654B7-1024-4312-ADCF-B706FA24C62F}" srcOrd="1" destOrd="0" presId="urn:microsoft.com/office/officeart/2005/8/layout/orgChart1"/>
    <dgm:cxn modelId="{89343B4F-6329-43E7-8611-6C9BA67194FD}" type="presParOf" srcId="{51F3909A-B383-437E-ABFE-33E38E8F4D7E}" destId="{8CB86A58-0C69-4066-817F-A9491929B0DB}" srcOrd="1" destOrd="0" presId="urn:microsoft.com/office/officeart/2005/8/layout/orgChart1"/>
    <dgm:cxn modelId="{4AC2F90E-DE69-490E-B464-1CF65D29257C}" type="presParOf" srcId="{8CB86A58-0C69-4066-817F-A9491929B0DB}" destId="{258CE13F-8430-456B-BDB4-7F5A78978E9F}" srcOrd="0" destOrd="0" presId="urn:microsoft.com/office/officeart/2005/8/layout/orgChart1"/>
    <dgm:cxn modelId="{5F4492EF-A39A-4C59-8EAB-78A3AA735D63}" type="presParOf" srcId="{8CB86A58-0C69-4066-817F-A9491929B0DB}" destId="{9F79726E-FDFE-4F46-966F-6CB6842A4E6C}" srcOrd="1" destOrd="0" presId="urn:microsoft.com/office/officeart/2005/8/layout/orgChart1"/>
    <dgm:cxn modelId="{0FAAF61B-802A-46BA-9144-63EAA869D744}" type="presParOf" srcId="{9F79726E-FDFE-4F46-966F-6CB6842A4E6C}" destId="{B97948C2-2BAB-43E2-BBE9-4ED4D02559B3}" srcOrd="0" destOrd="0" presId="urn:microsoft.com/office/officeart/2005/8/layout/orgChart1"/>
    <dgm:cxn modelId="{F2AC20E1-0534-41BA-B028-FE5B3053BD60}" type="presParOf" srcId="{B97948C2-2BAB-43E2-BBE9-4ED4D02559B3}" destId="{02427268-805F-4F8E-B0E2-922F0CEC5580}" srcOrd="0" destOrd="0" presId="urn:microsoft.com/office/officeart/2005/8/layout/orgChart1"/>
    <dgm:cxn modelId="{398A1A85-69FA-439A-97D1-302311BAB781}" type="presParOf" srcId="{B97948C2-2BAB-43E2-BBE9-4ED4D02559B3}" destId="{B84867E8-837C-4064-A4E4-0D5E4A79B07E}" srcOrd="1" destOrd="0" presId="urn:microsoft.com/office/officeart/2005/8/layout/orgChart1"/>
    <dgm:cxn modelId="{24DAC3F0-B920-48E2-9647-D83CFBA9D5A5}" type="presParOf" srcId="{9F79726E-FDFE-4F46-966F-6CB6842A4E6C}" destId="{A7761745-AF98-4F81-9454-F4265009629D}" srcOrd="1" destOrd="0" presId="urn:microsoft.com/office/officeart/2005/8/layout/orgChart1"/>
    <dgm:cxn modelId="{5741EDEA-25C3-48BB-A182-E71BD1448ECD}" type="presParOf" srcId="{9F79726E-FDFE-4F46-966F-6CB6842A4E6C}" destId="{28527646-756D-485D-8AA4-6682DF887FF0}" srcOrd="2" destOrd="0" presId="urn:microsoft.com/office/officeart/2005/8/layout/orgChart1"/>
    <dgm:cxn modelId="{C8C47B0E-D158-448C-9C08-16BC5AF9F4F1}" type="presParOf" srcId="{8CB86A58-0C69-4066-817F-A9491929B0DB}" destId="{F9BBA1BD-BA97-4D73-BD01-1BFCDEBF3672}" srcOrd="2" destOrd="0" presId="urn:microsoft.com/office/officeart/2005/8/layout/orgChart1"/>
    <dgm:cxn modelId="{1F4CD338-53A2-4A87-88FF-478B72199B5C}" type="presParOf" srcId="{8CB86A58-0C69-4066-817F-A9491929B0DB}" destId="{8DCC82C4-2909-48D3-A445-3BFD9EB3F6CD}" srcOrd="3" destOrd="0" presId="urn:microsoft.com/office/officeart/2005/8/layout/orgChart1"/>
    <dgm:cxn modelId="{98F577C8-B25C-4430-966A-6B58B94949FD}" type="presParOf" srcId="{8DCC82C4-2909-48D3-A445-3BFD9EB3F6CD}" destId="{210A0689-BD89-44AF-8F82-D7C89484C186}" srcOrd="0" destOrd="0" presId="urn:microsoft.com/office/officeart/2005/8/layout/orgChart1"/>
    <dgm:cxn modelId="{C6F7B304-750A-46D5-A69C-1BB13ED48FA0}" type="presParOf" srcId="{210A0689-BD89-44AF-8F82-D7C89484C186}" destId="{25C42DE4-F021-4FEC-BE7B-7ED2AA5D05CA}" srcOrd="0" destOrd="0" presId="urn:microsoft.com/office/officeart/2005/8/layout/orgChart1"/>
    <dgm:cxn modelId="{A49343F1-1769-47B0-AB84-CB4F03E138B3}" type="presParOf" srcId="{210A0689-BD89-44AF-8F82-D7C89484C186}" destId="{919D5536-0489-437F-806E-EABB74593B58}" srcOrd="1" destOrd="0" presId="urn:microsoft.com/office/officeart/2005/8/layout/orgChart1"/>
    <dgm:cxn modelId="{85EDD52B-F591-4655-B1BB-95E13774B6F3}" type="presParOf" srcId="{8DCC82C4-2909-48D3-A445-3BFD9EB3F6CD}" destId="{B15B627B-1886-40B7-BE76-9FAE69F8F6D3}" srcOrd="1" destOrd="0" presId="urn:microsoft.com/office/officeart/2005/8/layout/orgChart1"/>
    <dgm:cxn modelId="{7600C6EF-CF62-4F0B-BE3E-C4456CCCC28F}" type="presParOf" srcId="{8DCC82C4-2909-48D3-A445-3BFD9EB3F6CD}" destId="{F138EBAE-D699-45BA-B9CD-E0D5377ACC70}" srcOrd="2" destOrd="0" presId="urn:microsoft.com/office/officeart/2005/8/layout/orgChart1"/>
    <dgm:cxn modelId="{022DBA76-F87E-4459-A2FF-903F35B4E50E}" type="presParOf" srcId="{8CB86A58-0C69-4066-817F-A9491929B0DB}" destId="{78ACD4B0-9BF9-400A-B1BF-B60C8BF10142}" srcOrd="4" destOrd="0" presId="urn:microsoft.com/office/officeart/2005/8/layout/orgChart1"/>
    <dgm:cxn modelId="{03749550-1374-43F5-811C-EAEB83C16728}" type="presParOf" srcId="{8CB86A58-0C69-4066-817F-A9491929B0DB}" destId="{906FA789-230C-4727-9470-1BD14EB02601}" srcOrd="5" destOrd="0" presId="urn:microsoft.com/office/officeart/2005/8/layout/orgChart1"/>
    <dgm:cxn modelId="{3A514337-7859-4CA7-A7A4-4B294AF9D883}" type="presParOf" srcId="{906FA789-230C-4727-9470-1BD14EB02601}" destId="{9809C7E9-D4D6-4E07-8EB9-E7F4B1739E33}" srcOrd="0" destOrd="0" presId="urn:microsoft.com/office/officeart/2005/8/layout/orgChart1"/>
    <dgm:cxn modelId="{AF68A8D9-5209-4890-9DD9-ED2A6613A772}" type="presParOf" srcId="{9809C7E9-D4D6-4E07-8EB9-E7F4B1739E33}" destId="{F2284B7C-D0FA-4150-9CCF-EBFCF9968A02}" srcOrd="0" destOrd="0" presId="urn:microsoft.com/office/officeart/2005/8/layout/orgChart1"/>
    <dgm:cxn modelId="{DFD84CE5-1521-4004-9F72-E22AB018A2DB}" type="presParOf" srcId="{9809C7E9-D4D6-4E07-8EB9-E7F4B1739E33}" destId="{0A704F8F-816C-4714-977B-599A336E7D62}" srcOrd="1" destOrd="0" presId="urn:microsoft.com/office/officeart/2005/8/layout/orgChart1"/>
    <dgm:cxn modelId="{3FEC9AA0-1653-43FF-B00B-4844E9D1E98A}" type="presParOf" srcId="{906FA789-230C-4727-9470-1BD14EB02601}" destId="{B332DC22-F0A6-4DFB-867A-0260DEF5000F}" srcOrd="1" destOrd="0" presId="urn:microsoft.com/office/officeart/2005/8/layout/orgChart1"/>
    <dgm:cxn modelId="{E41FD2A1-A59B-4BC6-8FEC-3D1799FCAAD4}" type="presParOf" srcId="{906FA789-230C-4727-9470-1BD14EB02601}" destId="{33EAD734-3706-478D-8223-886141553158}" srcOrd="2" destOrd="0" presId="urn:microsoft.com/office/officeart/2005/8/layout/orgChart1"/>
    <dgm:cxn modelId="{C9B9484B-CB39-40E8-9ECA-10ED24E5AC2C}" type="presParOf" srcId="{8CB86A58-0C69-4066-817F-A9491929B0DB}" destId="{BA535F4E-36D5-4D93-9869-10D8E2AA09F3}" srcOrd="6" destOrd="0" presId="urn:microsoft.com/office/officeart/2005/8/layout/orgChart1"/>
    <dgm:cxn modelId="{F6182E4B-1DF7-4B26-A191-B7DCFF6837D6}" type="presParOf" srcId="{8CB86A58-0C69-4066-817F-A9491929B0DB}" destId="{3487907F-52AC-456C-B088-860BC31545B7}" srcOrd="7" destOrd="0" presId="urn:microsoft.com/office/officeart/2005/8/layout/orgChart1"/>
    <dgm:cxn modelId="{B084EE60-A3CD-4A6E-83AA-55A6AF611789}" type="presParOf" srcId="{3487907F-52AC-456C-B088-860BC31545B7}" destId="{E3BE85BE-D17E-4030-8FAA-C005D1FBA104}" srcOrd="0" destOrd="0" presId="urn:microsoft.com/office/officeart/2005/8/layout/orgChart1"/>
    <dgm:cxn modelId="{567AD8FC-3889-48F1-940E-6C33E64CDD9C}" type="presParOf" srcId="{E3BE85BE-D17E-4030-8FAA-C005D1FBA104}" destId="{B6D2D5D1-7F20-4434-9C06-E2F3B39B0514}" srcOrd="0" destOrd="0" presId="urn:microsoft.com/office/officeart/2005/8/layout/orgChart1"/>
    <dgm:cxn modelId="{AA11E4B6-9AE1-47A3-8D78-ED788401FF52}" type="presParOf" srcId="{E3BE85BE-D17E-4030-8FAA-C005D1FBA104}" destId="{08B7E388-C2EB-4E07-AADB-1D8D3DE65DDC}" srcOrd="1" destOrd="0" presId="urn:microsoft.com/office/officeart/2005/8/layout/orgChart1"/>
    <dgm:cxn modelId="{CB88ED01-8DB6-4BFC-91B3-33836284147B}" type="presParOf" srcId="{3487907F-52AC-456C-B088-860BC31545B7}" destId="{81F06C75-A19D-450D-BE79-3186D5EE2AAE}" srcOrd="1" destOrd="0" presId="urn:microsoft.com/office/officeart/2005/8/layout/orgChart1"/>
    <dgm:cxn modelId="{C07069E8-BA41-429F-B49E-3CCCE5134E0C}" type="presParOf" srcId="{3487907F-52AC-456C-B088-860BC31545B7}" destId="{6C2640CA-0547-4B05-A0F1-85595BC2B220}" srcOrd="2" destOrd="0" presId="urn:microsoft.com/office/officeart/2005/8/layout/orgChart1"/>
    <dgm:cxn modelId="{D9CE6245-025A-4495-8F00-00463F2D01E3}" type="presParOf" srcId="{8CB86A58-0C69-4066-817F-A9491929B0DB}" destId="{82A631C2-6C0D-424A-AD55-A70C20EF5562}" srcOrd="8" destOrd="0" presId="urn:microsoft.com/office/officeart/2005/8/layout/orgChart1"/>
    <dgm:cxn modelId="{3FC5C44A-E544-403F-A155-8E6AA496C22D}" type="presParOf" srcId="{8CB86A58-0C69-4066-817F-A9491929B0DB}" destId="{BBB50E66-5CD2-4D25-8E02-1FDA355376D9}" srcOrd="9" destOrd="0" presId="urn:microsoft.com/office/officeart/2005/8/layout/orgChart1"/>
    <dgm:cxn modelId="{3A9DC48D-E2CE-482F-8F9F-8C6B0E9744FE}" type="presParOf" srcId="{BBB50E66-5CD2-4D25-8E02-1FDA355376D9}" destId="{C2322102-6F60-4C4B-8115-98F8F91D378E}" srcOrd="0" destOrd="0" presId="urn:microsoft.com/office/officeart/2005/8/layout/orgChart1"/>
    <dgm:cxn modelId="{0C71F22D-F8B1-46B0-BD12-93A04E07DB7B}" type="presParOf" srcId="{C2322102-6F60-4C4B-8115-98F8F91D378E}" destId="{234C76FD-58EA-4EE0-9D80-4FBCD2AAAD67}" srcOrd="0" destOrd="0" presId="urn:microsoft.com/office/officeart/2005/8/layout/orgChart1"/>
    <dgm:cxn modelId="{F99A1960-969C-4B0A-A03A-5882432BB5E3}" type="presParOf" srcId="{C2322102-6F60-4C4B-8115-98F8F91D378E}" destId="{6123789F-5F0B-44BD-86A3-C027EC7EF377}" srcOrd="1" destOrd="0" presId="urn:microsoft.com/office/officeart/2005/8/layout/orgChart1"/>
    <dgm:cxn modelId="{C01AFB39-968C-460A-AAE0-A149FA0429B2}" type="presParOf" srcId="{BBB50E66-5CD2-4D25-8E02-1FDA355376D9}" destId="{62718877-1AD0-4A95-8B67-BB5A1954386C}" srcOrd="1" destOrd="0" presId="urn:microsoft.com/office/officeart/2005/8/layout/orgChart1"/>
    <dgm:cxn modelId="{F2F56AFD-ABA6-4EDE-A1BD-84846EED2BC6}" type="presParOf" srcId="{BBB50E66-5CD2-4D25-8E02-1FDA355376D9}" destId="{93E76441-6707-47BA-A95B-83F0CB678B64}" srcOrd="2" destOrd="0" presId="urn:microsoft.com/office/officeart/2005/8/layout/orgChart1"/>
    <dgm:cxn modelId="{5CDC84F8-DF50-4313-BCDF-17124F0847B5}" type="presParOf" srcId="{8CB86A58-0C69-4066-817F-A9491929B0DB}" destId="{A7D513FD-E65C-4F31-9AD8-5B0C0D8BAC69}" srcOrd="10" destOrd="0" presId="urn:microsoft.com/office/officeart/2005/8/layout/orgChart1"/>
    <dgm:cxn modelId="{A335BA56-7DE4-46F9-9EA8-31956912D975}" type="presParOf" srcId="{8CB86A58-0C69-4066-817F-A9491929B0DB}" destId="{BD0D8DF8-698D-4D78-AFE6-AE436EE43E9D}" srcOrd="11" destOrd="0" presId="urn:microsoft.com/office/officeart/2005/8/layout/orgChart1"/>
    <dgm:cxn modelId="{3C2D7368-8144-4E5F-B1B8-85CB59808620}" type="presParOf" srcId="{BD0D8DF8-698D-4D78-AFE6-AE436EE43E9D}" destId="{D7FC5CD7-55C7-49FD-B2AA-80B5A75E5AD2}" srcOrd="0" destOrd="0" presId="urn:microsoft.com/office/officeart/2005/8/layout/orgChart1"/>
    <dgm:cxn modelId="{9BE74BB4-AD58-44B5-8100-EF8750F1D8B9}" type="presParOf" srcId="{D7FC5CD7-55C7-49FD-B2AA-80B5A75E5AD2}" destId="{54D3BF5B-A60F-40D7-AE24-73C661D69B5D}" srcOrd="0" destOrd="0" presId="urn:microsoft.com/office/officeart/2005/8/layout/orgChart1"/>
    <dgm:cxn modelId="{D37BD1D4-41B3-4A05-9EC3-CC6512C9124A}" type="presParOf" srcId="{D7FC5CD7-55C7-49FD-B2AA-80B5A75E5AD2}" destId="{F112BFBF-BAB7-47B6-B775-4A9C46D13F2A}" srcOrd="1" destOrd="0" presId="urn:microsoft.com/office/officeart/2005/8/layout/orgChart1"/>
    <dgm:cxn modelId="{81296518-10FB-4CAD-83DA-7984AB111102}" type="presParOf" srcId="{BD0D8DF8-698D-4D78-AFE6-AE436EE43E9D}" destId="{89F1C317-FD87-468F-8802-E964736CB76E}" srcOrd="1" destOrd="0" presId="urn:microsoft.com/office/officeart/2005/8/layout/orgChart1"/>
    <dgm:cxn modelId="{EE86AFE0-AEA5-4546-A1B8-BAFD11F8B244}" type="presParOf" srcId="{BD0D8DF8-698D-4D78-AFE6-AE436EE43E9D}" destId="{873D8D86-F019-4DE3-B7B5-E087D5CACB64}" srcOrd="2" destOrd="0" presId="urn:microsoft.com/office/officeart/2005/8/layout/orgChart1"/>
    <dgm:cxn modelId="{ADAF6E3E-902E-4E53-936B-D05EC54B0783}" type="presParOf" srcId="{8CB86A58-0C69-4066-817F-A9491929B0DB}" destId="{D54B5538-D635-43F6-8E1D-B1B9B14C6F43}" srcOrd="12" destOrd="0" presId="urn:microsoft.com/office/officeart/2005/8/layout/orgChart1"/>
    <dgm:cxn modelId="{EBCA273D-C794-42A2-A403-6260BA8E9704}" type="presParOf" srcId="{8CB86A58-0C69-4066-817F-A9491929B0DB}" destId="{B02C0AB8-E436-46CD-B399-EA2B40DA91FC}" srcOrd="13" destOrd="0" presId="urn:microsoft.com/office/officeart/2005/8/layout/orgChart1"/>
    <dgm:cxn modelId="{983E5185-CE71-45C1-984F-6C0CB8681FBE}" type="presParOf" srcId="{B02C0AB8-E436-46CD-B399-EA2B40DA91FC}" destId="{44D58EAF-C555-4CDF-B0A9-D775CB4576E4}" srcOrd="0" destOrd="0" presId="urn:microsoft.com/office/officeart/2005/8/layout/orgChart1"/>
    <dgm:cxn modelId="{9CBFAC1A-69D7-45F4-BA9A-0CBA9011A869}" type="presParOf" srcId="{44D58EAF-C555-4CDF-B0A9-D775CB4576E4}" destId="{FC6F8A95-158E-4DC5-9224-F7E1D2E571D5}" srcOrd="0" destOrd="0" presId="urn:microsoft.com/office/officeart/2005/8/layout/orgChart1"/>
    <dgm:cxn modelId="{B1B781BE-A8A5-448A-AF8A-E042C535D77D}" type="presParOf" srcId="{44D58EAF-C555-4CDF-B0A9-D775CB4576E4}" destId="{3D23C972-D5C3-49DA-83CD-26A0933EA3D8}" srcOrd="1" destOrd="0" presId="urn:microsoft.com/office/officeart/2005/8/layout/orgChart1"/>
    <dgm:cxn modelId="{EAE82396-C291-4097-A6AA-A1C6B6D6D3F1}" type="presParOf" srcId="{B02C0AB8-E436-46CD-B399-EA2B40DA91FC}" destId="{0BDEAF7C-1E75-4A0F-BD8B-3FB1ED654617}" srcOrd="1" destOrd="0" presId="urn:microsoft.com/office/officeart/2005/8/layout/orgChart1"/>
    <dgm:cxn modelId="{0129B5E2-839B-425F-8650-8827C956ECFF}" type="presParOf" srcId="{B02C0AB8-E436-46CD-B399-EA2B40DA91FC}" destId="{BB25A5BC-C63E-4B2C-B473-F225CA6ABF17}" srcOrd="2" destOrd="0" presId="urn:microsoft.com/office/officeart/2005/8/layout/orgChart1"/>
    <dgm:cxn modelId="{8ED773A2-22A5-418A-B2BD-E51AEC3BB155}" type="presParOf" srcId="{51F3909A-B383-437E-ABFE-33E38E8F4D7E}" destId="{5D0A0134-C444-41D4-987E-74A388B11EB2}" srcOrd="2" destOrd="0" presId="urn:microsoft.com/office/officeart/2005/8/layout/orgChart1"/>
    <dgm:cxn modelId="{06A87640-6275-47C2-ACF8-EE845A178D82}" type="presParOf" srcId="{5D0A0134-C444-41D4-987E-74A388B11EB2}" destId="{636949DE-A5C0-4E79-BAAA-6120AA0C9689}" srcOrd="0" destOrd="0" presId="urn:microsoft.com/office/officeart/2005/8/layout/orgChart1"/>
    <dgm:cxn modelId="{C2C9ABAB-6BD9-4417-9AC1-DE8D2E7F5AB8}" type="presParOf" srcId="{5D0A0134-C444-41D4-987E-74A388B11EB2}" destId="{7A128E73-F04B-455D-85AE-6A6C9C733514}" srcOrd="1" destOrd="0" presId="urn:microsoft.com/office/officeart/2005/8/layout/orgChart1"/>
    <dgm:cxn modelId="{660B12F9-E2B8-46A0-B3AC-99FDC6FD6030}" type="presParOf" srcId="{7A128E73-F04B-455D-85AE-6A6C9C733514}" destId="{3B792C13-4610-4FE4-ABE2-19EEF17674B1}" srcOrd="0" destOrd="0" presId="urn:microsoft.com/office/officeart/2005/8/layout/orgChart1"/>
    <dgm:cxn modelId="{F1509A33-4C3E-474F-85F4-0289C112AC2B}" type="presParOf" srcId="{3B792C13-4610-4FE4-ABE2-19EEF17674B1}" destId="{451B974A-C9A0-479E-8292-77A688506FAF}" srcOrd="0" destOrd="0" presId="urn:microsoft.com/office/officeart/2005/8/layout/orgChart1"/>
    <dgm:cxn modelId="{99EEAD1B-B77E-4C96-BD3C-04A42C7E5E46}" type="presParOf" srcId="{3B792C13-4610-4FE4-ABE2-19EEF17674B1}" destId="{B0F72AD5-5B81-4484-92B7-D9C26CFFBC8F}" srcOrd="1" destOrd="0" presId="urn:microsoft.com/office/officeart/2005/8/layout/orgChart1"/>
    <dgm:cxn modelId="{254CD4F1-AFAE-424D-8286-CD0DAE475877}" type="presParOf" srcId="{7A128E73-F04B-455D-85AE-6A6C9C733514}" destId="{7C2A9613-5790-427D-B636-BEAD9DF02C30}" srcOrd="1" destOrd="0" presId="urn:microsoft.com/office/officeart/2005/8/layout/orgChart1"/>
    <dgm:cxn modelId="{AF1095BF-61B3-4C83-A0CC-4520F4FBDD43}" type="presParOf" srcId="{7A128E73-F04B-455D-85AE-6A6C9C733514}" destId="{D51CF0C8-C801-4A21-BB4E-6C6969F557C1}" srcOrd="2" destOrd="0" presId="urn:microsoft.com/office/officeart/2005/8/layout/orgChart1"/>
  </dgm:cxnLst>
  <dgm:bg/>
  <dgm:whole>
    <a:ln>
      <a:solidFill>
        <a:schemeClr val="tx1"/>
      </a:solidFill>
    </a:ln>
  </dgm:whole>
  <dgm:extLst>
    <a:ext uri="http://schemas.microsoft.com/office/drawing/2008/diagram">
      <dsp:dataModelExt xmlns:dsp="http://schemas.microsoft.com/office/drawing/2008/diagram" xmlns="" relId="rId9"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endParaRPr lang="en-US" dirty="0"/>
          </a:p>
        </p:txBody>
      </p:sp>
      <p:sp>
        <p:nvSpPr>
          <p:cNvPr id="8192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dirty="0"/>
          </a:p>
        </p:txBody>
      </p:sp>
      <p:sp>
        <p:nvSpPr>
          <p:cNvPr id="819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819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192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endParaRPr lang="en-US" dirty="0"/>
          </a:p>
        </p:txBody>
      </p:sp>
      <p:sp>
        <p:nvSpPr>
          <p:cNvPr id="8192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7274CF9F-406D-40F8-B827-92C59C6ABC03}" type="slidenum">
              <a:rPr lang="en-US"/>
              <a:pPr/>
              <a:t>‹#›</a:t>
            </a:fld>
            <a:endParaRPr lang="en-US"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33C8D8F-B450-4C0A-82B4-FBF470813644}" type="slidenum">
              <a:rPr lang="en-US"/>
              <a:pPr/>
              <a:t>1</a:t>
            </a:fld>
            <a:endParaRPr lang="en-US" dirty="0"/>
          </a:p>
        </p:txBody>
      </p:sp>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p:txBody>
          <a:bodyPr/>
          <a:lstStyle/>
          <a:p>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10</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11</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12</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13</a:t>
            </a:fld>
            <a:endParaRPr lang="en-US"/>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14</a:t>
            </a:fld>
            <a:endParaRPr lang="en-US"/>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15</a:t>
            </a:fld>
            <a:endParaRPr lang="en-US"/>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16</a:t>
            </a:fld>
            <a:endParaRPr lang="en-US"/>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17</a:t>
            </a:fld>
            <a:endParaRPr lang="en-US"/>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18</a:t>
            </a:fld>
            <a:endParaRPr lang="en-US"/>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19</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33C8D8F-B450-4C0A-82B4-FBF470813644}" type="slidenum">
              <a:rPr lang="en-US"/>
              <a:pPr/>
              <a:t>2</a:t>
            </a:fld>
            <a:endParaRPr lang="en-US" dirty="0"/>
          </a:p>
        </p:txBody>
      </p:sp>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p:txBody>
          <a:bodyPr/>
          <a:lstStyle/>
          <a:p>
            <a:endParaRPr lang="ru-RU"/>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20</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21</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22</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23</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24</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25</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26</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27</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28</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29</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F89A6C7-9ED9-4AA9-BD9F-C171C98756E7}" type="slidenum">
              <a:rPr lang="en-US"/>
              <a:pPr/>
              <a:t>3</a:t>
            </a:fld>
            <a:endParaRPr lang="en-US" dirty="0"/>
          </a:p>
        </p:txBody>
      </p:sp>
      <p:sp>
        <p:nvSpPr>
          <p:cNvPr id="112642" name="Rectangle 2"/>
          <p:cNvSpPr>
            <a:spLocks noGrp="1" noRot="1" noChangeAspect="1" noChangeArrowheads="1" noTextEdit="1"/>
          </p:cNvSpPr>
          <p:nvPr>
            <p:ph type="sldImg"/>
          </p:nvPr>
        </p:nvSpPr>
        <p:spPr>
          <a:ln/>
        </p:spPr>
      </p:sp>
      <p:sp>
        <p:nvSpPr>
          <p:cNvPr id="112643" name="Rectangle 3"/>
          <p:cNvSpPr>
            <a:spLocks noGrp="1" noChangeArrowheads="1"/>
          </p:cNvSpPr>
          <p:nvPr>
            <p:ph type="body" idx="1"/>
          </p:nvPr>
        </p:nvSpPr>
        <p:spPr/>
        <p:txBody>
          <a:bodyPr/>
          <a:lstStyle/>
          <a:p>
            <a:endParaRPr lang="ru-RU"/>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30</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31</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32</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33</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34</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35</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36</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4</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5</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6</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7</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8</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9</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4705350" y="2943225"/>
            <a:ext cx="3657600" cy="704850"/>
          </a:xfrm>
        </p:spPr>
        <p:txBody>
          <a:bodyPr/>
          <a:lstStyle>
            <a:lvl1pPr algn="ctr">
              <a:defRPr sz="4000"/>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4705350" y="3905250"/>
            <a:ext cx="3657600" cy="514350"/>
          </a:xfrm>
        </p:spPr>
        <p:txBody>
          <a:bodyPr/>
          <a:lstStyle>
            <a:lvl1pPr marL="0" indent="0" algn="ctr">
              <a:buFontTx/>
              <a:buNone/>
              <a:defRPr sz="2400"/>
            </a:lvl1pPr>
          </a:lstStyle>
          <a:p>
            <a:r>
              <a:rPr lang="en-US" smtClean="0"/>
              <a:t>Click to edit Master subtitle style</a:t>
            </a:r>
            <a:endParaRPr lang="en-US"/>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A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AE"/>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1775" y="38100"/>
            <a:ext cx="2171700" cy="5629275"/>
          </a:xfrm>
        </p:spPr>
        <p:txBody>
          <a:bodyPr vert="eaVert"/>
          <a:lstStyle/>
          <a:p>
            <a:r>
              <a:rPr lang="en-US" smtClean="0"/>
              <a:t>Click to edit Master title style</a:t>
            </a:r>
            <a:endParaRPr lang="ar-AE"/>
          </a:p>
        </p:txBody>
      </p:sp>
      <p:sp>
        <p:nvSpPr>
          <p:cNvPr id="3" name="Vertical Text Placeholder 2"/>
          <p:cNvSpPr>
            <a:spLocks noGrp="1"/>
          </p:cNvSpPr>
          <p:nvPr>
            <p:ph type="body" orient="vert" idx="1"/>
          </p:nvPr>
        </p:nvSpPr>
        <p:spPr>
          <a:xfrm>
            <a:off x="66675" y="38100"/>
            <a:ext cx="6362700" cy="56292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AE"/>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A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AE"/>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A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AE"/>
          </a:p>
        </p:txBody>
      </p:sp>
      <p:sp>
        <p:nvSpPr>
          <p:cNvPr id="3" name="Content Placeholder 2"/>
          <p:cNvSpPr>
            <a:spLocks noGrp="1"/>
          </p:cNvSpPr>
          <p:nvPr>
            <p:ph sz="half" idx="1"/>
          </p:nvPr>
        </p:nvSpPr>
        <p:spPr>
          <a:xfrm>
            <a:off x="1028700" y="1552575"/>
            <a:ext cx="35814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AE"/>
          </a:p>
        </p:txBody>
      </p:sp>
      <p:sp>
        <p:nvSpPr>
          <p:cNvPr id="4" name="Content Placeholder 3"/>
          <p:cNvSpPr>
            <a:spLocks noGrp="1"/>
          </p:cNvSpPr>
          <p:nvPr>
            <p:ph sz="half" idx="2"/>
          </p:nvPr>
        </p:nvSpPr>
        <p:spPr>
          <a:xfrm>
            <a:off x="4762500" y="1552575"/>
            <a:ext cx="35814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AE"/>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A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A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AE"/>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AE"/>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A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A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A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ar-A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6675" y="38100"/>
            <a:ext cx="8686800" cy="533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smtClean="0"/>
          </a:p>
        </p:txBody>
      </p:sp>
      <p:sp>
        <p:nvSpPr>
          <p:cNvPr id="1027" name="Rectangle 3"/>
          <p:cNvSpPr>
            <a:spLocks noGrp="1" noChangeArrowheads="1"/>
          </p:cNvSpPr>
          <p:nvPr>
            <p:ph type="body" idx="1"/>
          </p:nvPr>
        </p:nvSpPr>
        <p:spPr bwMode="auto">
          <a:xfrm>
            <a:off x="1028700" y="1552575"/>
            <a:ext cx="7315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txStyles>
    <p:titleStyle>
      <a:lvl1pPr algn="l" rtl="1" eaLnBrk="1" fontAlgn="base" hangingPunct="1">
        <a:spcBef>
          <a:spcPct val="0"/>
        </a:spcBef>
        <a:spcAft>
          <a:spcPct val="0"/>
        </a:spcAft>
        <a:defRPr sz="4400">
          <a:solidFill>
            <a:schemeClr val="tx1"/>
          </a:solidFill>
          <a:latin typeface="+mj-lt"/>
          <a:ea typeface="+mj-ea"/>
          <a:cs typeface="+mj-cs"/>
        </a:defRPr>
      </a:lvl1pPr>
      <a:lvl2pPr algn="l" rtl="1" eaLnBrk="1" fontAlgn="base" hangingPunct="1">
        <a:spcBef>
          <a:spcPct val="0"/>
        </a:spcBef>
        <a:spcAft>
          <a:spcPct val="0"/>
        </a:spcAft>
        <a:defRPr sz="4400">
          <a:solidFill>
            <a:schemeClr val="tx1"/>
          </a:solidFill>
          <a:latin typeface="Microsoft Sans Serif" pitchFamily="34" charset="0"/>
        </a:defRPr>
      </a:lvl2pPr>
      <a:lvl3pPr algn="l" rtl="1" eaLnBrk="1" fontAlgn="base" hangingPunct="1">
        <a:spcBef>
          <a:spcPct val="0"/>
        </a:spcBef>
        <a:spcAft>
          <a:spcPct val="0"/>
        </a:spcAft>
        <a:defRPr sz="4400">
          <a:solidFill>
            <a:schemeClr val="tx1"/>
          </a:solidFill>
          <a:latin typeface="Microsoft Sans Serif" pitchFamily="34" charset="0"/>
        </a:defRPr>
      </a:lvl3pPr>
      <a:lvl4pPr algn="l" rtl="1" eaLnBrk="1" fontAlgn="base" hangingPunct="1">
        <a:spcBef>
          <a:spcPct val="0"/>
        </a:spcBef>
        <a:spcAft>
          <a:spcPct val="0"/>
        </a:spcAft>
        <a:defRPr sz="4400">
          <a:solidFill>
            <a:schemeClr val="tx1"/>
          </a:solidFill>
          <a:latin typeface="Microsoft Sans Serif" pitchFamily="34" charset="0"/>
        </a:defRPr>
      </a:lvl4pPr>
      <a:lvl5pPr algn="l" rtl="1" eaLnBrk="1" fontAlgn="base" hangingPunct="1">
        <a:spcBef>
          <a:spcPct val="0"/>
        </a:spcBef>
        <a:spcAft>
          <a:spcPct val="0"/>
        </a:spcAft>
        <a:defRPr sz="4400">
          <a:solidFill>
            <a:schemeClr val="tx1"/>
          </a:solidFill>
          <a:latin typeface="Microsoft Sans Serif" pitchFamily="34" charset="0"/>
        </a:defRPr>
      </a:lvl5pPr>
      <a:lvl6pPr marL="457200" algn="l" rtl="1" eaLnBrk="1" fontAlgn="base" hangingPunct="1">
        <a:spcBef>
          <a:spcPct val="0"/>
        </a:spcBef>
        <a:spcAft>
          <a:spcPct val="0"/>
        </a:spcAft>
        <a:defRPr sz="4400">
          <a:solidFill>
            <a:schemeClr val="tx1"/>
          </a:solidFill>
          <a:latin typeface="Microsoft Sans Serif" pitchFamily="34" charset="0"/>
        </a:defRPr>
      </a:lvl6pPr>
      <a:lvl7pPr marL="914400" algn="l" rtl="1" eaLnBrk="1" fontAlgn="base" hangingPunct="1">
        <a:spcBef>
          <a:spcPct val="0"/>
        </a:spcBef>
        <a:spcAft>
          <a:spcPct val="0"/>
        </a:spcAft>
        <a:defRPr sz="4400">
          <a:solidFill>
            <a:schemeClr val="tx1"/>
          </a:solidFill>
          <a:latin typeface="Microsoft Sans Serif" pitchFamily="34" charset="0"/>
        </a:defRPr>
      </a:lvl7pPr>
      <a:lvl8pPr marL="1371600" algn="l" rtl="1" eaLnBrk="1" fontAlgn="base" hangingPunct="1">
        <a:spcBef>
          <a:spcPct val="0"/>
        </a:spcBef>
        <a:spcAft>
          <a:spcPct val="0"/>
        </a:spcAft>
        <a:defRPr sz="4400">
          <a:solidFill>
            <a:schemeClr val="tx1"/>
          </a:solidFill>
          <a:latin typeface="Microsoft Sans Serif" pitchFamily="34" charset="0"/>
        </a:defRPr>
      </a:lvl8pPr>
      <a:lvl9pPr marL="1828800" algn="l" rtl="1" eaLnBrk="1" fontAlgn="base" hangingPunct="1">
        <a:spcBef>
          <a:spcPct val="0"/>
        </a:spcBef>
        <a:spcAft>
          <a:spcPct val="0"/>
        </a:spcAft>
        <a:defRPr sz="4400">
          <a:solidFill>
            <a:schemeClr val="tx1"/>
          </a:solidFill>
          <a:latin typeface="Microsoft Sans Serif" pitchFamily="34" charset="0"/>
        </a:defRPr>
      </a:lvl9pPr>
    </p:titleStyle>
    <p:bodyStyle>
      <a:lvl1pPr marL="342900" indent="-342900" algn="r" rtl="1" eaLnBrk="1" fontAlgn="base" hangingPunct="1">
        <a:spcBef>
          <a:spcPct val="20000"/>
        </a:spcBef>
        <a:spcAft>
          <a:spcPct val="0"/>
        </a:spcAft>
        <a:buChar char="•"/>
        <a:defRPr sz="3200">
          <a:solidFill>
            <a:schemeClr val="tx1"/>
          </a:solidFill>
          <a:latin typeface="+mn-lt"/>
          <a:ea typeface="+mn-ea"/>
          <a:cs typeface="+mn-cs"/>
        </a:defRPr>
      </a:lvl1pPr>
      <a:lvl2pPr marL="742950" indent="-285750" algn="r" rtl="1" eaLnBrk="1" fontAlgn="base" hangingPunct="1">
        <a:spcBef>
          <a:spcPct val="20000"/>
        </a:spcBef>
        <a:spcAft>
          <a:spcPct val="0"/>
        </a:spcAft>
        <a:buChar char="–"/>
        <a:defRPr sz="2800">
          <a:solidFill>
            <a:schemeClr val="tx1"/>
          </a:solidFill>
          <a:latin typeface="+mn-lt"/>
        </a:defRPr>
      </a:lvl2pPr>
      <a:lvl3pPr marL="1143000" indent="-228600" algn="r" rtl="1" eaLnBrk="1" fontAlgn="base" hangingPunct="1">
        <a:spcBef>
          <a:spcPct val="20000"/>
        </a:spcBef>
        <a:spcAft>
          <a:spcPct val="0"/>
        </a:spcAft>
        <a:buChar char="•"/>
        <a:defRPr sz="2400">
          <a:solidFill>
            <a:schemeClr val="tx1"/>
          </a:solidFill>
          <a:latin typeface="+mn-lt"/>
        </a:defRPr>
      </a:lvl3pPr>
      <a:lvl4pPr marL="1600200" indent="-228600" algn="r" rtl="1" eaLnBrk="1" fontAlgn="base" hangingPunct="1">
        <a:spcBef>
          <a:spcPct val="20000"/>
        </a:spcBef>
        <a:spcAft>
          <a:spcPct val="0"/>
        </a:spcAft>
        <a:buChar char="–"/>
        <a:defRPr sz="2000">
          <a:solidFill>
            <a:schemeClr val="tx1"/>
          </a:solidFill>
          <a:latin typeface="+mn-lt"/>
        </a:defRPr>
      </a:lvl4pPr>
      <a:lvl5pPr marL="2057400" indent="-228600" algn="r" rtl="1" eaLnBrk="1" fontAlgn="base" hangingPunct="1">
        <a:spcBef>
          <a:spcPct val="20000"/>
        </a:spcBef>
        <a:spcAft>
          <a:spcPct val="0"/>
        </a:spcAft>
        <a:buChar char="»"/>
        <a:defRPr sz="2000">
          <a:solidFill>
            <a:schemeClr val="tx1"/>
          </a:solidFill>
          <a:latin typeface="+mn-lt"/>
        </a:defRPr>
      </a:lvl5pPr>
      <a:lvl6pPr marL="2514600" indent="-228600" algn="r" rtl="1" eaLnBrk="1" fontAlgn="base" hangingPunct="1">
        <a:spcBef>
          <a:spcPct val="20000"/>
        </a:spcBef>
        <a:spcAft>
          <a:spcPct val="0"/>
        </a:spcAft>
        <a:buChar char="»"/>
        <a:defRPr sz="2000">
          <a:solidFill>
            <a:schemeClr val="tx1"/>
          </a:solidFill>
          <a:latin typeface="+mn-lt"/>
        </a:defRPr>
      </a:lvl6pPr>
      <a:lvl7pPr marL="2971800" indent="-228600" algn="r" rtl="1" eaLnBrk="1" fontAlgn="base" hangingPunct="1">
        <a:spcBef>
          <a:spcPct val="20000"/>
        </a:spcBef>
        <a:spcAft>
          <a:spcPct val="0"/>
        </a:spcAft>
        <a:buChar char="»"/>
        <a:defRPr sz="2000">
          <a:solidFill>
            <a:schemeClr val="tx1"/>
          </a:solidFill>
          <a:latin typeface="+mn-lt"/>
        </a:defRPr>
      </a:lvl7pPr>
      <a:lvl8pPr marL="3429000" indent="-228600" algn="r" rtl="1" eaLnBrk="1" fontAlgn="base" hangingPunct="1">
        <a:spcBef>
          <a:spcPct val="20000"/>
        </a:spcBef>
        <a:spcAft>
          <a:spcPct val="0"/>
        </a:spcAft>
        <a:buChar char="»"/>
        <a:defRPr sz="2000">
          <a:solidFill>
            <a:schemeClr val="tx1"/>
          </a:solidFill>
          <a:latin typeface="+mn-lt"/>
        </a:defRPr>
      </a:lvl8pPr>
      <a:lvl9pPr marL="3886200" indent="-228600" algn="r" rtl="1" eaLnBrk="1" fontAlgn="base" hangingPunct="1">
        <a:spcBef>
          <a:spcPct val="20000"/>
        </a:spcBef>
        <a:spcAft>
          <a:spcPct val="0"/>
        </a:spcAft>
        <a:buChar char="»"/>
        <a:defRPr sz="2000">
          <a:solidFill>
            <a:schemeClr val="tx1"/>
          </a:solidFill>
          <a:latin typeface="+mn-lt"/>
        </a:defRPr>
      </a:lvl9pPr>
    </p:bodyStyle>
    <p:otherStyle>
      <a:defPPr>
        <a:defRPr lang="ar-A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chart" Target="../charts/chart1.xml"/><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5.jpeg"/><Relationship Id="rId7" Type="http://schemas.openxmlformats.org/officeDocument/2006/relationships/diagramQuickStyle" Target="../diagrams/quickStyle1.xm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4.png"/><Relationship Id="rId9" Type="http://schemas.microsoft.com/office/2007/relationships/diagramDrawing" Target="../diagrams/drawing1.xml"/></Relationships>
</file>

<file path=ppt/slides/_rels/slide2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chart" Target="../charts/chart2.xml"/><Relationship Id="rId4" Type="http://schemas.openxmlformats.org/officeDocument/2006/relationships/image" Target="../media/image4.png"/></Relationships>
</file>

<file path=ppt/slides/_rels/slide2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chart" Target="../charts/chart3.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5.jpeg"/><Relationship Id="rId7" Type="http://schemas.openxmlformats.org/officeDocument/2006/relationships/diagramQuickStyle" Target="../diagrams/quickStyle2.xml"/><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4.png"/><Relationship Id="rId9" Type="http://schemas.microsoft.com/office/2007/relationships/diagramDrawing" Target="../diagrams/drawing2.xml"/></Relationships>
</file>

<file path=ppt/slides/_rels/slide31.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5.jpeg"/><Relationship Id="rId7" Type="http://schemas.openxmlformats.org/officeDocument/2006/relationships/diagramQuickStyle" Target="../diagrams/quickStyle3.xm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4.png"/><Relationship Id="rId9" Type="http://schemas.microsoft.com/office/2007/relationships/diagramDrawing" Target="../diagrams/drawing3.xml"/></Relationships>
</file>

<file path=ppt/slides/_rels/slide3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lum/>
          </a:blip>
          <a:srcRect/>
          <a:stretch>
            <a:fillRect t="-1000" b="-1000"/>
          </a:stretch>
        </a:blipFill>
        <a:effectLst/>
      </p:bgPr>
    </p:bg>
    <p:spTree>
      <p:nvGrpSpPr>
        <p:cNvPr id="1" name=""/>
        <p:cNvGrpSpPr/>
        <p:nvPr/>
      </p:nvGrpSpPr>
      <p:grpSpPr>
        <a:xfrm>
          <a:off x="0" y="0"/>
          <a:ext cx="0" cy="0"/>
          <a:chOff x="0" y="0"/>
          <a:chExt cx="0" cy="0"/>
        </a:xfrm>
      </p:grpSpPr>
      <p:sp>
        <p:nvSpPr>
          <p:cNvPr id="2055" name="Rectangle 7"/>
          <p:cNvSpPr>
            <a:spLocks noGrp="1" noChangeArrowheads="1"/>
          </p:cNvSpPr>
          <p:nvPr>
            <p:ph type="ctrTitle"/>
          </p:nvPr>
        </p:nvSpPr>
        <p:spPr>
          <a:xfrm>
            <a:off x="3059832" y="2492896"/>
            <a:ext cx="6192688" cy="1584176"/>
          </a:xfrm>
        </p:spPr>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Technology RoadMapping</a:t>
            </a:r>
            <a:endParaRPr lang="en-U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2056" name="Rectangle 8"/>
          <p:cNvSpPr>
            <a:spLocks noGrp="1" noChangeArrowheads="1"/>
          </p:cNvSpPr>
          <p:nvPr>
            <p:ph type="subTitle" idx="1"/>
          </p:nvPr>
        </p:nvSpPr>
        <p:spPr>
          <a:xfrm>
            <a:off x="4143372" y="3929066"/>
            <a:ext cx="4071810" cy="288032"/>
          </a:xfrm>
        </p:spPr>
        <p:txBody>
          <a:bodyPr/>
          <a:lstStyle/>
          <a:p>
            <a:r>
              <a:rPr lang="en-US" sz="1400" b="1" dirty="0" smtClean="0">
                <a:ln w="1905"/>
                <a:solidFill>
                  <a:schemeClr val="accent3">
                    <a:lumMod val="75000"/>
                  </a:schemeClr>
                </a:solidFill>
                <a:effectLst>
                  <a:innerShdw blurRad="69850" dist="43180" dir="5400000">
                    <a:srgbClr val="000000">
                      <a:alpha val="65000"/>
                    </a:srgbClr>
                  </a:innerShdw>
                </a:effectLst>
                <a:latin typeface="Monotype Corsiva" pitchFamily="66" charset="0"/>
                <a:cs typeface="Arabic Typesetting" pitchFamily="66" charset="-78"/>
              </a:rPr>
              <a:t> Had been Applied on Dar Al-</a:t>
            </a:r>
            <a:r>
              <a:rPr lang="en-US" sz="1400" b="1" dirty="0" err="1" smtClean="0">
                <a:ln w="1905"/>
                <a:solidFill>
                  <a:schemeClr val="accent3">
                    <a:lumMod val="75000"/>
                  </a:schemeClr>
                </a:solidFill>
                <a:effectLst>
                  <a:innerShdw blurRad="69850" dist="43180" dir="5400000">
                    <a:srgbClr val="000000">
                      <a:alpha val="65000"/>
                    </a:srgbClr>
                  </a:innerShdw>
                </a:effectLst>
                <a:latin typeface="Monotype Corsiva" pitchFamily="66" charset="0"/>
                <a:cs typeface="Arabic Typesetting" pitchFamily="66" charset="-78"/>
              </a:rPr>
              <a:t>shifa</a:t>
            </a:r>
            <a:r>
              <a:rPr lang="en-US" sz="1400" b="1" dirty="0" smtClean="0">
                <a:ln w="1905"/>
                <a:solidFill>
                  <a:schemeClr val="accent3">
                    <a:lumMod val="75000"/>
                  </a:schemeClr>
                </a:solidFill>
                <a:effectLst>
                  <a:innerShdw blurRad="69850" dist="43180" dir="5400000">
                    <a:srgbClr val="000000">
                      <a:alpha val="65000"/>
                    </a:srgbClr>
                  </a:innerShdw>
                </a:effectLst>
                <a:latin typeface="Monotype Corsiva" pitchFamily="66" charset="0"/>
                <a:cs typeface="Arabic Typesetting" pitchFamily="66" charset="-78"/>
              </a:rPr>
              <a:t> </a:t>
            </a:r>
            <a:r>
              <a:rPr lang="en-US" sz="1400" b="1" dirty="0" smtClean="0">
                <a:ln w="1905"/>
                <a:solidFill>
                  <a:schemeClr val="accent3">
                    <a:lumMod val="75000"/>
                  </a:schemeClr>
                </a:solidFill>
                <a:effectLst>
                  <a:innerShdw blurRad="69850" dist="43180" dir="5400000">
                    <a:srgbClr val="000000">
                      <a:alpha val="65000"/>
                    </a:srgbClr>
                  </a:innerShdw>
                </a:effectLst>
                <a:latin typeface="Monotype Corsiva" pitchFamily="66" charset="0"/>
              </a:rPr>
              <a:t>pharmaceutical company</a:t>
            </a:r>
            <a:endParaRPr lang="en-US" sz="1400" b="1" dirty="0">
              <a:ln w="1905"/>
              <a:solidFill>
                <a:schemeClr val="accent3">
                  <a:lumMod val="75000"/>
                </a:schemeClr>
              </a:solidFill>
              <a:effectLst>
                <a:innerShdw blurRad="69850" dist="43180" dir="5400000">
                  <a:srgbClr val="000000">
                    <a:alpha val="65000"/>
                  </a:srgbClr>
                </a:innerShdw>
              </a:effectLst>
              <a:latin typeface="Monotype Corsiva" pitchFamily="66" charset="0"/>
              <a:cs typeface="Arabic Typesetting" pitchFamily="66" charset="-78"/>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TRM MODEL</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4" name="مستطيل 1"/>
          <p:cNvSpPr/>
          <p:nvPr/>
        </p:nvSpPr>
        <p:spPr>
          <a:xfrm>
            <a:off x="1835696" y="2060849"/>
            <a:ext cx="6768752" cy="4708981"/>
          </a:xfrm>
          <a:prstGeom prst="rect">
            <a:avLst/>
          </a:prstGeom>
        </p:spPr>
        <p:txBody>
          <a:bodyPr wrap="square">
            <a:spAutoFit/>
          </a:bodyPr>
          <a:lstStyle/>
          <a:p>
            <a:pPr algn="just">
              <a:buFont typeface="Wingdings" pitchFamily="2" charset="2"/>
              <a:buChar char="q"/>
            </a:pPr>
            <a:r>
              <a:rPr lang="en-US" sz="2000" b="1" dirty="0" smtClean="0">
                <a:ln w="1905"/>
                <a:solidFill>
                  <a:srgbClr val="0070C0"/>
                </a:solidFill>
                <a:effectLst>
                  <a:innerShdw blurRad="69850" dist="43180" dir="5400000">
                    <a:srgbClr val="000000">
                      <a:alpha val="65000"/>
                    </a:srgbClr>
                  </a:innerShdw>
                </a:effectLst>
                <a:latin typeface="Arial" pitchFamily="34" charset="0"/>
                <a:ea typeface="Times New Roman" pitchFamily="18" charset="0"/>
                <a:cs typeface="Arial" pitchFamily="34" charset="0"/>
              </a:rPr>
              <a:t> university of Cambridge’s model </a:t>
            </a:r>
            <a:endParaRPr lang="en-US" sz="2000" b="1" dirty="0" smtClean="0">
              <a:solidFill>
                <a:srgbClr val="0070C0"/>
              </a:solidFill>
              <a:latin typeface="Arial" pitchFamily="34" charset="0"/>
              <a:ea typeface="Times New Roman" pitchFamily="18" charset="0"/>
              <a:cs typeface="Arial" pitchFamily="34" charset="0"/>
            </a:endParaRPr>
          </a:p>
          <a:p>
            <a:pPr algn="just"/>
            <a:endParaRPr lang="en-US" sz="2000" dirty="0" smtClean="0">
              <a:latin typeface="Arial" pitchFamily="34" charset="0"/>
              <a:cs typeface="Arial" pitchFamily="34" charset="0"/>
            </a:endParaRPr>
          </a:p>
          <a:p>
            <a:pPr algn="just" rtl="0"/>
            <a:r>
              <a:rPr lang="en-US" sz="2000" dirty="0" smtClean="0">
                <a:latin typeface="Arial" pitchFamily="34" charset="0"/>
                <a:cs typeface="Arial" pitchFamily="34" charset="0"/>
              </a:rPr>
              <a:t>Phaal`s model which is "start-up" process comprises a series of four facilitated workshops, that bring together various functions in the business, including technical and market. The four workshops are:</a:t>
            </a:r>
          </a:p>
          <a:p>
            <a:pPr algn="just" rtl="0"/>
            <a:endParaRPr lang="en-US" sz="2000" dirty="0" smtClean="0">
              <a:latin typeface="Arial" pitchFamily="34" charset="0"/>
              <a:cs typeface="Arial" pitchFamily="34" charset="0"/>
            </a:endParaRPr>
          </a:p>
          <a:p>
            <a:pPr algn="just" rtl="0"/>
            <a:r>
              <a:rPr lang="en-US" sz="2000" b="1" u="sng" dirty="0" smtClean="0">
                <a:solidFill>
                  <a:srgbClr val="0070C0"/>
                </a:solidFill>
                <a:latin typeface="Arial" pitchFamily="34" charset="0"/>
                <a:cs typeface="Arial" pitchFamily="34" charset="0"/>
              </a:rPr>
              <a:t>Workshop1</a:t>
            </a:r>
            <a:r>
              <a:rPr lang="en-US" sz="2000" u="sng" dirty="0" smtClean="0">
                <a:solidFill>
                  <a:srgbClr val="0070C0"/>
                </a:solidFill>
                <a:latin typeface="Arial" pitchFamily="34" charset="0"/>
                <a:cs typeface="Arial" pitchFamily="34" charset="0"/>
              </a:rPr>
              <a:t>: Market</a:t>
            </a:r>
          </a:p>
          <a:p>
            <a:pPr algn="just" rtl="0"/>
            <a:endParaRPr lang="en-US" sz="2000" b="1" u="sng" dirty="0" smtClean="0">
              <a:latin typeface="Arial" pitchFamily="34" charset="0"/>
              <a:cs typeface="Arial" pitchFamily="34" charset="0"/>
            </a:endParaRPr>
          </a:p>
          <a:p>
            <a:pPr algn="just" rtl="0"/>
            <a:r>
              <a:rPr lang="en-US" sz="2000" dirty="0" smtClean="0">
                <a:latin typeface="Arial" pitchFamily="34" charset="0"/>
                <a:cs typeface="Arial" pitchFamily="34" charset="0"/>
              </a:rPr>
              <a:t>This workshop aims to establish a set of prioritized market and business drivers for the future, reflecting external and internal factors.</a:t>
            </a:r>
          </a:p>
          <a:p>
            <a:pPr algn="just" rtl="0"/>
            <a:r>
              <a:rPr lang="en-US" sz="2000" dirty="0" smtClean="0">
                <a:latin typeface="Arial" pitchFamily="34" charset="0"/>
                <a:cs typeface="Arial" pitchFamily="34" charset="0"/>
              </a:rPr>
              <a:t>Performance dimension (e.g. speed, weight, reliability, and aesthetics) and market and business drivers must be identified in this workshop. </a:t>
            </a:r>
            <a:endParaRPr lang="ar-AE" sz="2000" dirty="0">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TRM MODEL</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4" name="Rectangle 1"/>
          <p:cNvSpPr>
            <a:spLocks noChangeArrowheads="1"/>
          </p:cNvSpPr>
          <p:nvPr/>
        </p:nvSpPr>
        <p:spPr bwMode="auto">
          <a:xfrm>
            <a:off x="1763688" y="1988840"/>
            <a:ext cx="7200800" cy="47089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l">
              <a:buFont typeface="Wingdings" pitchFamily="2" charset="2"/>
              <a:buChar char="q"/>
            </a:pPr>
            <a:r>
              <a:rPr lang="en-US" sz="2000" b="1" dirty="0" smtClean="0">
                <a:ln w="1905"/>
                <a:solidFill>
                  <a:srgbClr val="0070C0"/>
                </a:solidFill>
                <a:effectLst>
                  <a:innerShdw blurRad="69850" dist="43180" dir="5400000">
                    <a:srgbClr val="000000">
                      <a:alpha val="65000"/>
                    </a:srgbClr>
                  </a:innerShdw>
                </a:effectLst>
                <a:latin typeface="Arial" pitchFamily="34" charset="0"/>
                <a:ea typeface="Times New Roman" pitchFamily="18" charset="0"/>
                <a:cs typeface="Arial" pitchFamily="34" charset="0"/>
              </a:rPr>
              <a:t> university of Cambridge’s model </a:t>
            </a:r>
          </a:p>
          <a:p>
            <a:pPr algn="l"/>
            <a:endParaRPr lang="en-US" sz="2000" b="1" dirty="0" smtClean="0">
              <a:solidFill>
                <a:srgbClr val="0070C0"/>
              </a:solidFill>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u="sng" strike="noStrike" cap="none" normalizeH="0" baseline="0" dirty="0" smtClean="0">
                <a:ln>
                  <a:noFill/>
                </a:ln>
                <a:solidFill>
                  <a:srgbClr val="0070C0"/>
                </a:solidFill>
                <a:effectLst/>
                <a:latin typeface="Arial" pitchFamily="34" charset="0"/>
                <a:ea typeface="Times New Roman" pitchFamily="18" charset="0"/>
                <a:cs typeface="Arial" pitchFamily="34" charset="0"/>
              </a:rPr>
              <a:t>Workshop2</a:t>
            </a:r>
            <a:r>
              <a:rPr kumimoji="0" lang="en-US" sz="2000" u="sng" strike="noStrike" cap="none" normalizeH="0" baseline="0" dirty="0" smtClean="0">
                <a:ln>
                  <a:noFill/>
                </a:ln>
                <a:solidFill>
                  <a:srgbClr val="0070C0"/>
                </a:solidFill>
                <a:effectLst/>
                <a:latin typeface="Arial" pitchFamily="34" charset="0"/>
                <a:ea typeface="Times New Roman" pitchFamily="18" charset="0"/>
                <a:cs typeface="Arial" pitchFamily="34" charset="0"/>
              </a:rPr>
              <a:t>: Product</a:t>
            </a:r>
            <a:endParaRPr kumimoji="0" lang="en-US" sz="2000" u="sng" strike="noStrike" cap="none" normalizeH="0" baseline="0" dirty="0" smtClean="0">
              <a:ln>
                <a:noFill/>
              </a:ln>
              <a:solidFill>
                <a:srgbClr val="0070C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This workshop aims to establish a set of 'product features' which could satisfy the drivers that identified in workshop 1.</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u="sng" strike="noStrike" cap="none" normalizeH="0" baseline="0" dirty="0" smtClean="0">
                <a:ln>
                  <a:noFill/>
                </a:ln>
                <a:solidFill>
                  <a:srgbClr val="0070C0"/>
                </a:solidFill>
                <a:effectLst/>
                <a:latin typeface="Arial" pitchFamily="34" charset="0"/>
                <a:ea typeface="Times New Roman" pitchFamily="18" charset="0"/>
                <a:cs typeface="Arial" pitchFamily="34" charset="0"/>
              </a:rPr>
              <a:t>Workshop3</a:t>
            </a:r>
            <a:r>
              <a:rPr kumimoji="0" lang="en-US" sz="2000" u="sng" strike="noStrike" cap="none" normalizeH="0" baseline="0" dirty="0" smtClean="0">
                <a:ln>
                  <a:noFill/>
                </a:ln>
                <a:solidFill>
                  <a:srgbClr val="0070C0"/>
                </a:solidFill>
                <a:effectLst/>
                <a:latin typeface="Arial" pitchFamily="34" charset="0"/>
                <a:ea typeface="Times New Roman" pitchFamily="18" charset="0"/>
                <a:cs typeface="Arial" pitchFamily="34" charset="0"/>
              </a:rPr>
              <a:t>: Technology</a:t>
            </a:r>
            <a:endParaRPr kumimoji="0" lang="en-US" sz="2000" u="sng" strike="noStrike" cap="none" normalizeH="0" baseline="0" dirty="0" smtClean="0">
              <a:ln>
                <a:noFill/>
              </a:ln>
              <a:solidFill>
                <a:srgbClr val="0070C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This workshop aims to identify the technologies that can deliver the desired products.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u="sng" strike="noStrike" cap="none" normalizeH="0" baseline="0" dirty="0" smtClean="0">
                <a:ln>
                  <a:noFill/>
                </a:ln>
                <a:solidFill>
                  <a:srgbClr val="0070C0"/>
                </a:solidFill>
                <a:effectLst/>
                <a:latin typeface="Arial" pitchFamily="34" charset="0"/>
                <a:ea typeface="Times New Roman" pitchFamily="18" charset="0"/>
                <a:cs typeface="Arial" pitchFamily="34" charset="0"/>
              </a:rPr>
              <a:t>Worshop4</a:t>
            </a:r>
            <a:r>
              <a:rPr kumimoji="0" lang="en-US" sz="2000" u="sng" strike="noStrike" cap="none" normalizeH="0" baseline="0" dirty="0" smtClean="0">
                <a:ln>
                  <a:noFill/>
                </a:ln>
                <a:solidFill>
                  <a:srgbClr val="0070C0"/>
                </a:solidFill>
                <a:effectLst/>
                <a:latin typeface="Arial" pitchFamily="34" charset="0"/>
                <a:ea typeface="Times New Roman" pitchFamily="18" charset="0"/>
                <a:cs typeface="Arial" pitchFamily="34" charset="0"/>
              </a:rPr>
              <a:t>: Road mapping</a:t>
            </a:r>
            <a:endParaRPr kumimoji="0" lang="en-US" sz="2000" u="sng" strike="noStrike" cap="none" normalizeH="0" baseline="0" dirty="0" smtClean="0">
              <a:ln>
                <a:noFill/>
              </a:ln>
              <a:solidFill>
                <a:srgbClr val="0070C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Draws the marketing and technology stands together to produce the first road map.</a:t>
            </a:r>
            <a:endParaRPr kumimoji="0" lang="en-US" sz="2000" b="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The format of the </a:t>
            </a:r>
            <a:r>
              <a:rPr kumimoji="0" lang="en-US" sz="2000" b="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TRM</a:t>
            </a:r>
            <a:r>
              <a:rPr kumimoji="0" lang="en-US" sz="2000" b="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is defined, in terms of time scales, levels, and product strategy. </a:t>
            </a:r>
            <a:endParaRPr kumimoji="0" lang="en-US" sz="2000" b="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Trm model</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4" name="مستطيل 1"/>
          <p:cNvSpPr/>
          <p:nvPr/>
        </p:nvSpPr>
        <p:spPr>
          <a:xfrm>
            <a:off x="1835697" y="1988840"/>
            <a:ext cx="7200800" cy="4524315"/>
          </a:xfrm>
          <a:prstGeom prst="rect">
            <a:avLst/>
          </a:prstGeom>
          <a:noFill/>
        </p:spPr>
        <p:txBody>
          <a:bodyPr wrap="square">
            <a:spAutoFit/>
          </a:bodyPr>
          <a:lstStyle/>
          <a:p>
            <a:pPr algn="l">
              <a:buFont typeface="Wingdings" pitchFamily="2" charset="2"/>
              <a:buChar char="q"/>
            </a:pPr>
            <a:r>
              <a:rPr lang="en-US" sz="1800" b="1" dirty="0" smtClean="0">
                <a:ln w="1905"/>
                <a:solidFill>
                  <a:srgbClr val="0070C0"/>
                </a:solidFill>
                <a:effectLst>
                  <a:innerShdw blurRad="69850" dist="43180" dir="5400000">
                    <a:srgbClr val="000000">
                      <a:alpha val="65000"/>
                    </a:srgbClr>
                  </a:innerShdw>
                </a:effectLst>
                <a:latin typeface="Arial" pitchFamily="34" charset="0"/>
                <a:ea typeface="Times New Roman" pitchFamily="18" charset="0"/>
                <a:cs typeface="Arial" pitchFamily="34" charset="0"/>
              </a:rPr>
              <a:t> University of Nottingham’s model</a:t>
            </a:r>
          </a:p>
          <a:p>
            <a:pPr algn="l"/>
            <a:endParaRPr lang="en-US" sz="1800" b="1" dirty="0" smtClean="0">
              <a:ln w="1905"/>
              <a:solidFill>
                <a:srgbClr val="0070C0"/>
              </a:solidFill>
              <a:effectLst>
                <a:innerShdw blurRad="69850" dist="43180" dir="5400000">
                  <a:srgbClr val="000000">
                    <a:alpha val="65000"/>
                  </a:srgbClr>
                </a:innerShdw>
              </a:effectLst>
              <a:latin typeface="Arial" pitchFamily="34" charset="0"/>
              <a:ea typeface="Times New Roman" pitchFamily="18" charset="0"/>
              <a:cs typeface="Arial" pitchFamily="34" charset="0"/>
            </a:endParaRPr>
          </a:p>
          <a:p>
            <a:pPr algn="l" rtl="0"/>
            <a:r>
              <a:rPr lang="en-US" sz="1800" dirty="0" smtClean="0">
                <a:latin typeface="Arial" pitchFamily="34" charset="0"/>
                <a:cs typeface="Arial" pitchFamily="34" charset="0"/>
              </a:rPr>
              <a:t>Nottingham`s methodology is to optimize the acquisition and alignment of technology, in order to enhance the achievement of strategic goals and minimize the risk of technology-based disruption.</a:t>
            </a:r>
          </a:p>
          <a:p>
            <a:pPr algn="l" rtl="0"/>
            <a:r>
              <a:rPr lang="en-US" sz="1800" dirty="0" smtClean="0">
                <a:latin typeface="Arial" pitchFamily="34" charset="0"/>
                <a:cs typeface="Arial" pitchFamily="34" charset="0"/>
              </a:rPr>
              <a:t>This methodology has been developed to provide particularly strong capabilities in the determination of key manufacturing technologies and in the assessment of proposed manufacturing technology projects.  </a:t>
            </a:r>
          </a:p>
          <a:p>
            <a:pPr algn="l" rtl="0"/>
            <a:r>
              <a:rPr lang="en-US" sz="1800" dirty="0" smtClean="0">
                <a:latin typeface="Arial" pitchFamily="34" charset="0"/>
                <a:cs typeface="Arial" pitchFamily="34" charset="0"/>
              </a:rPr>
              <a:t> It consists six steps (requirement capture, benchmarking, technology watch, project generation, project evaluation, portfolio optimization), where the first three steps produced sets of technology`s requirements that based on company`s business drivers, products and competitive position and the last three steps enable the creation of assessments of R&amp;D projects.</a:t>
            </a:r>
          </a:p>
          <a:p>
            <a:pPr algn="l" rtl="0"/>
            <a:r>
              <a:rPr lang="en-US" sz="1800" i="1" dirty="0" smtClean="0">
                <a:solidFill>
                  <a:srgbClr val="FF0000"/>
                </a:solidFill>
                <a:latin typeface="Segoe UI Light" pitchFamily="34" charset="0"/>
                <a:cs typeface="Arial" pitchFamily="34" charset="0"/>
              </a:rPr>
              <a:t>This model was adopted in our project.</a:t>
            </a: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Information gathering</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4" name="مربع نص 1"/>
          <p:cNvSpPr txBox="1"/>
          <p:nvPr/>
        </p:nvSpPr>
        <p:spPr>
          <a:xfrm>
            <a:off x="1893992" y="2143116"/>
            <a:ext cx="7250008" cy="3170099"/>
          </a:xfrm>
          <a:prstGeom prst="rect">
            <a:avLst/>
          </a:prstGeom>
          <a:noFill/>
        </p:spPr>
        <p:txBody>
          <a:bodyPr wrap="square" rtlCol="1">
            <a:spAutoFit/>
          </a:bodyPr>
          <a:lstStyle/>
          <a:p>
            <a:pPr algn="just" rtl="0"/>
            <a:r>
              <a:rPr lang="en-US" sz="2000" dirty="0" smtClean="0"/>
              <a:t>As the pharmaceutical sectors has been chosen, four pharmaceutical companies have been decided to implement the survey on and choose one company to apply TRM model on. These companies were (A,B,C&amp;D), for confidentiality purposes their names were not mentioned.</a:t>
            </a:r>
          </a:p>
          <a:p>
            <a:pPr algn="just" rtl="0"/>
            <a:endParaRPr lang="en-US" sz="2000" dirty="0" smtClean="0"/>
          </a:p>
          <a:p>
            <a:pPr algn="just" rtl="0"/>
            <a:r>
              <a:rPr lang="en-US" sz="2000" dirty="0" smtClean="0"/>
              <a:t>A small survey was developed to find out the perception from those companies on technology </a:t>
            </a:r>
            <a:r>
              <a:rPr lang="en-US" sz="2000" dirty="0" err="1" smtClean="0"/>
              <a:t>roadmapping</a:t>
            </a:r>
            <a:r>
              <a:rPr lang="en-US" sz="2000" dirty="0" smtClean="0"/>
              <a:t> and their relationship with product development performance.</a:t>
            </a:r>
          </a:p>
          <a:p>
            <a:pPr algn="just" rtl="0"/>
            <a:r>
              <a:rPr lang="en-US" sz="2000" dirty="0" smtClean="0"/>
              <a:t> </a:t>
            </a:r>
            <a:endParaRPr lang="ar-AE" sz="2000" dirty="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Information gathering</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4" name="Rectangle 3"/>
          <p:cNvSpPr/>
          <p:nvPr/>
        </p:nvSpPr>
        <p:spPr>
          <a:xfrm>
            <a:off x="1928794" y="2143116"/>
            <a:ext cx="6858048" cy="2862322"/>
          </a:xfrm>
          <a:prstGeom prst="rect">
            <a:avLst/>
          </a:prstGeom>
        </p:spPr>
        <p:txBody>
          <a:bodyPr wrap="square">
            <a:spAutoFit/>
          </a:bodyPr>
          <a:lstStyle/>
          <a:p>
            <a:pPr algn="just"/>
            <a:r>
              <a:rPr lang="en-US" sz="2000" dirty="0" smtClean="0"/>
              <a:t>The survey was divided into three </a:t>
            </a:r>
            <a:r>
              <a:rPr lang="en-US" sz="2000" dirty="0" err="1" smtClean="0"/>
              <a:t>sections;the</a:t>
            </a:r>
            <a:r>
              <a:rPr lang="en-US" sz="2000" dirty="0" smtClean="0"/>
              <a:t> first one was about the business strategy of the company.</a:t>
            </a:r>
          </a:p>
          <a:p>
            <a:pPr algn="just"/>
            <a:r>
              <a:rPr lang="en-US" sz="2000" dirty="0" smtClean="0"/>
              <a:t> The second was about company markets and products and special information about them.</a:t>
            </a:r>
          </a:p>
          <a:p>
            <a:pPr algn="just"/>
            <a:r>
              <a:rPr lang="en-US" sz="2000" dirty="0" smtClean="0"/>
              <a:t> The last one was about the technology used in the company and about the R&amp;D department and its work.</a:t>
            </a:r>
          </a:p>
          <a:p>
            <a:pPr algn="just"/>
            <a:r>
              <a:rPr lang="en-US" sz="2000" dirty="0" smtClean="0"/>
              <a:t> in addition to general information about those companies, such as; their investment, their employees, their department…etc.</a:t>
            </a:r>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Information gathering - </a:t>
            </a:r>
            <a:r>
              <a:rPr lang="en-US" sz="16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survey</a:t>
            </a:r>
            <a:endParaRPr lang="en-US" sz="16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4" name="مربع نص 1"/>
          <p:cNvSpPr txBox="1"/>
          <p:nvPr/>
        </p:nvSpPr>
        <p:spPr>
          <a:xfrm>
            <a:off x="1928794" y="2143116"/>
            <a:ext cx="6768752" cy="4401205"/>
          </a:xfrm>
          <a:prstGeom prst="rect">
            <a:avLst/>
          </a:prstGeom>
          <a:noFill/>
        </p:spPr>
        <p:txBody>
          <a:bodyPr wrap="square" rtlCol="1">
            <a:spAutoFit/>
          </a:bodyPr>
          <a:lstStyle/>
          <a:p>
            <a:pPr algn="just" rtl="0"/>
            <a:r>
              <a:rPr lang="en-US" sz="2000" dirty="0" smtClean="0"/>
              <a:t>The results of the survey were:</a:t>
            </a:r>
          </a:p>
          <a:p>
            <a:pPr algn="just" rtl="0"/>
            <a:r>
              <a:rPr lang="en-US" sz="2000" u="sng" dirty="0" smtClean="0">
                <a:solidFill>
                  <a:srgbClr val="0070C0"/>
                </a:solidFill>
              </a:rPr>
              <a:t>Market segment</a:t>
            </a:r>
          </a:p>
          <a:p>
            <a:pPr algn="just" rtl="0"/>
            <a:endParaRPr lang="en-US" sz="2000" dirty="0" smtClean="0">
              <a:solidFill>
                <a:srgbClr val="0070C0"/>
              </a:solidFill>
            </a:endParaRPr>
          </a:p>
          <a:p>
            <a:pPr algn="just" rtl="0" fontAlgn="t"/>
            <a:r>
              <a:rPr lang="en-US" sz="2000" b="1" i="1" dirty="0" smtClean="0"/>
              <a:t>Company</a:t>
            </a:r>
            <a:r>
              <a:rPr lang="en-US" sz="2000" i="1" dirty="0" smtClean="0"/>
              <a:t> </a:t>
            </a:r>
            <a:r>
              <a:rPr lang="en-US" sz="2000" b="1" i="1" dirty="0" smtClean="0">
                <a:solidFill>
                  <a:srgbClr val="FF0000"/>
                </a:solidFill>
              </a:rPr>
              <a:t>A</a:t>
            </a:r>
            <a:r>
              <a:rPr lang="en-US" sz="2000" i="1" dirty="0" smtClean="0"/>
              <a:t>:</a:t>
            </a:r>
            <a:r>
              <a:rPr lang="en-US" sz="2000" dirty="0" smtClean="0"/>
              <a:t> Palestinian market, Arab markets (Algeria, Yemen and United Arab Emirates), International markets (Eastern Europe, Kazakhstan, Uzbekistan and Russia).</a:t>
            </a:r>
          </a:p>
          <a:p>
            <a:pPr algn="just" rtl="0" fontAlgn="t"/>
            <a:endParaRPr lang="en-US" sz="2000" dirty="0" smtClean="0"/>
          </a:p>
          <a:p>
            <a:pPr algn="just" rtl="0" fontAlgn="t"/>
            <a:r>
              <a:rPr lang="en-US" sz="2000" b="1" i="1" dirty="0" smtClean="0"/>
              <a:t>Company</a:t>
            </a:r>
            <a:r>
              <a:rPr lang="en-US" sz="2000" i="1" dirty="0" smtClean="0"/>
              <a:t> </a:t>
            </a:r>
            <a:r>
              <a:rPr lang="en-US" sz="2000" b="1" i="1" dirty="0" smtClean="0">
                <a:solidFill>
                  <a:srgbClr val="FF0000"/>
                </a:solidFill>
              </a:rPr>
              <a:t>B</a:t>
            </a:r>
            <a:r>
              <a:rPr lang="en-US" sz="2000" i="1" dirty="0" smtClean="0"/>
              <a:t>: </a:t>
            </a:r>
            <a:r>
              <a:rPr lang="en-US" sz="2000" dirty="0" smtClean="0"/>
              <a:t>Palestinian local market, Export to overseas since 4-5 years (export to Algeria, Yemen and Jordan).</a:t>
            </a:r>
          </a:p>
          <a:p>
            <a:pPr algn="just" rtl="0" fontAlgn="t"/>
            <a:endParaRPr lang="en-US" sz="2000" dirty="0" smtClean="0"/>
          </a:p>
          <a:p>
            <a:pPr algn="just" rtl="0" fontAlgn="t"/>
            <a:r>
              <a:rPr lang="en-US" sz="2000" b="1" i="1" dirty="0" smtClean="0"/>
              <a:t>Company</a:t>
            </a:r>
            <a:r>
              <a:rPr lang="en-US" sz="2000" i="1" dirty="0" smtClean="0"/>
              <a:t> </a:t>
            </a:r>
            <a:r>
              <a:rPr lang="en-US" sz="2000" b="1" i="1" dirty="0" smtClean="0">
                <a:solidFill>
                  <a:srgbClr val="FF0000"/>
                </a:solidFill>
              </a:rPr>
              <a:t>C</a:t>
            </a:r>
            <a:r>
              <a:rPr lang="en-US" sz="2000" i="1" dirty="0" smtClean="0"/>
              <a:t>: </a:t>
            </a:r>
            <a:r>
              <a:rPr lang="en-US" sz="2000" dirty="0" smtClean="0"/>
              <a:t>Local market, Local Tenders, Exported to Russia and Europe.</a:t>
            </a:r>
          </a:p>
          <a:p>
            <a:pPr algn="just" rtl="0" fontAlgn="t"/>
            <a:endParaRPr lang="en-US" sz="2000" dirty="0" smtClean="0"/>
          </a:p>
          <a:p>
            <a:pPr algn="just" rtl="0" fontAlgn="t"/>
            <a:r>
              <a:rPr lang="en-US" sz="2000" b="1" i="1" dirty="0" smtClean="0"/>
              <a:t>Company</a:t>
            </a:r>
            <a:r>
              <a:rPr lang="en-US" sz="2000" i="1" dirty="0" smtClean="0"/>
              <a:t> </a:t>
            </a:r>
            <a:r>
              <a:rPr lang="en-US" sz="2000" b="1" i="1" dirty="0" smtClean="0">
                <a:solidFill>
                  <a:srgbClr val="FF0000"/>
                </a:solidFill>
              </a:rPr>
              <a:t>D</a:t>
            </a:r>
            <a:r>
              <a:rPr lang="en-US" sz="2000" i="1" dirty="0" smtClean="0"/>
              <a:t>: </a:t>
            </a:r>
            <a:r>
              <a:rPr lang="en-US" sz="2000" dirty="0" smtClean="0"/>
              <a:t>Local market. </a:t>
            </a:r>
            <a:endParaRPr lang="ar-AE" sz="2000" dirty="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Product dev. process</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4" name="مربع نص 1"/>
          <p:cNvSpPr txBox="1"/>
          <p:nvPr/>
        </p:nvSpPr>
        <p:spPr>
          <a:xfrm>
            <a:off x="1857356" y="2071678"/>
            <a:ext cx="7072362" cy="4093428"/>
          </a:xfrm>
          <a:prstGeom prst="rect">
            <a:avLst/>
          </a:prstGeom>
          <a:noFill/>
        </p:spPr>
        <p:txBody>
          <a:bodyPr wrap="square" rtlCol="1">
            <a:spAutoFit/>
          </a:bodyPr>
          <a:lstStyle/>
          <a:p>
            <a:pPr algn="just" rtl="0"/>
            <a:r>
              <a:rPr lang="en-US" sz="1600" i="1" u="sng" dirty="0" smtClean="0"/>
              <a:t>The way of this is similar to all companies. Which is:</a:t>
            </a:r>
          </a:p>
          <a:p>
            <a:pPr algn="just" rtl="0"/>
            <a:endParaRPr lang="en-US" sz="2000" dirty="0" smtClean="0"/>
          </a:p>
          <a:p>
            <a:pPr algn="just" rtl="0"/>
            <a:r>
              <a:rPr lang="en-US" sz="2000" dirty="0" smtClean="0"/>
              <a:t> Launched a new product by examine the market needs or when requested by a doctor from the company a particular product does not exist in the market is connecting with the senior traders and the question of the movement of this product in the last month, after an idea of sales for this category is an appropriate decision as to whether they need this product or not Then enters in the processes and make sure that after the administration of the need for market and their ability to obtain materials needed to produce this type is being introduced in R&amp;D.</a:t>
            </a:r>
          </a:p>
          <a:p>
            <a:pPr algn="just" rtl="0"/>
            <a:endParaRPr lang="ar-AE" sz="2000" dirty="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Technology strategy</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4" name="مربع نص 1"/>
          <p:cNvSpPr txBox="1"/>
          <p:nvPr/>
        </p:nvSpPr>
        <p:spPr>
          <a:xfrm>
            <a:off x="1928794" y="2285992"/>
            <a:ext cx="7000924" cy="3170099"/>
          </a:xfrm>
          <a:prstGeom prst="rect">
            <a:avLst/>
          </a:prstGeom>
          <a:noFill/>
        </p:spPr>
        <p:txBody>
          <a:bodyPr wrap="square" rtlCol="1">
            <a:spAutoFit/>
          </a:bodyPr>
          <a:lstStyle/>
          <a:p>
            <a:pPr algn="just" rtl="0"/>
            <a:r>
              <a:rPr lang="en-US" sz="2000" dirty="0" smtClean="0"/>
              <a:t>It was noticed that companies A&amp;D are following the same way which is;</a:t>
            </a:r>
          </a:p>
          <a:p>
            <a:pPr algn="just" rtl="0"/>
            <a:r>
              <a:rPr lang="en-US" sz="2000" dirty="0" smtClean="0"/>
              <a:t>  monitoring  and updating technology is done by using medias such that; internet, international magazine and by special persons who visited medical exhibitions. The selection of technology is done by a study of it from several aspects. Technology management is done without fixed steps; it is done randomly so there’s software to do that. It has a R&amp;C department which make their usual duties in addition to the management of this department. </a:t>
            </a:r>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Technology strategy</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4" name="Rectangle 3"/>
          <p:cNvSpPr/>
          <p:nvPr/>
        </p:nvSpPr>
        <p:spPr>
          <a:xfrm>
            <a:off x="2000232" y="2214554"/>
            <a:ext cx="6500842" cy="2862322"/>
          </a:xfrm>
          <a:prstGeom prst="rect">
            <a:avLst/>
          </a:prstGeom>
        </p:spPr>
        <p:txBody>
          <a:bodyPr wrap="square">
            <a:spAutoFit/>
          </a:bodyPr>
          <a:lstStyle/>
          <a:p>
            <a:pPr algn="just"/>
            <a:r>
              <a:rPr lang="en-US" sz="2000" b="1" dirty="0" smtClean="0"/>
              <a:t>Company B</a:t>
            </a:r>
            <a:r>
              <a:rPr lang="en-US" sz="2000" dirty="0" smtClean="0"/>
              <a:t>: monitoring and updating  done randomly not periodically by using medias; internet greatly, there is an R&amp;D department which make their usual duties but without managing it  orderly.</a:t>
            </a:r>
          </a:p>
          <a:p>
            <a:pPr algn="just"/>
            <a:endParaRPr lang="en-US" sz="2000" dirty="0" smtClean="0"/>
          </a:p>
          <a:p>
            <a:pPr algn="just"/>
            <a:r>
              <a:rPr lang="en-US" sz="2000" b="1" dirty="0" smtClean="0"/>
              <a:t>Company D</a:t>
            </a:r>
            <a:r>
              <a:rPr lang="en-US" sz="2000" dirty="0" smtClean="0"/>
              <a:t>: there’s no monitoring and updating for technology and the selection of it based on finance greatly, no software, no R&amp;D department but they done the duties of such department without any management. </a:t>
            </a:r>
            <a:endParaRPr lang="en-US" sz="2000" b="1" dirty="0" smtClean="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Research and development</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4" name="مربع نص 1"/>
          <p:cNvSpPr txBox="1"/>
          <p:nvPr/>
        </p:nvSpPr>
        <p:spPr>
          <a:xfrm>
            <a:off x="1857356" y="2056686"/>
            <a:ext cx="7286644" cy="4801314"/>
          </a:xfrm>
          <a:prstGeom prst="rect">
            <a:avLst/>
          </a:prstGeom>
          <a:noFill/>
        </p:spPr>
        <p:txBody>
          <a:bodyPr wrap="square" rtlCol="1">
            <a:spAutoFit/>
          </a:bodyPr>
          <a:lstStyle/>
          <a:p>
            <a:pPr algn="just" rtl="0"/>
            <a:r>
              <a:rPr lang="en-US" sz="1800" dirty="0" smtClean="0"/>
              <a:t>Companies A,B&amp;C : they have a special department to research and development. Where Company D has a simple department to research and development.</a:t>
            </a:r>
          </a:p>
          <a:p>
            <a:pPr algn="just" rtl="0"/>
            <a:endParaRPr lang="en-US" sz="1800" dirty="0" smtClean="0"/>
          </a:p>
          <a:p>
            <a:pPr algn="just" rtl="0"/>
            <a:r>
              <a:rPr lang="en-US" sz="1800" b="1" dirty="0" smtClean="0">
                <a:ln w="1905"/>
                <a:solidFill>
                  <a:srgbClr val="0070C0"/>
                </a:solidFill>
                <a:effectLst>
                  <a:innerShdw blurRad="69850" dist="43180" dir="5400000">
                    <a:srgbClr val="000000">
                      <a:alpha val="65000"/>
                    </a:srgbClr>
                  </a:innerShdw>
                </a:effectLst>
              </a:rPr>
              <a:t>Their R&amp;D projects:</a:t>
            </a:r>
          </a:p>
          <a:p>
            <a:pPr algn="just" rtl="0"/>
            <a:endParaRPr lang="en-US" sz="1800" b="1" dirty="0" smtClean="0">
              <a:ln w="1905"/>
              <a:solidFill>
                <a:srgbClr val="0070C0"/>
              </a:solidFill>
              <a:effectLst>
                <a:innerShdw blurRad="69850" dist="43180" dir="5400000">
                  <a:srgbClr val="000000">
                    <a:alpha val="65000"/>
                  </a:srgbClr>
                </a:innerShdw>
              </a:effectLst>
            </a:endParaRPr>
          </a:p>
          <a:p>
            <a:pPr algn="just" rtl="0" fontAlgn="t"/>
            <a:r>
              <a:rPr lang="en-US" sz="1800" b="1" dirty="0" smtClean="0"/>
              <a:t>Company A</a:t>
            </a:r>
            <a:r>
              <a:rPr lang="en-US" sz="1800" dirty="0" smtClean="0"/>
              <a:t>: Development of permanent and ongoing financial products, Monitoring the efficiency of medicine through time, On all research and studies necessary to bring new medicines to market, Attempts to answer customer inquiries and complaints.</a:t>
            </a:r>
          </a:p>
          <a:p>
            <a:pPr algn="just" rtl="0" fontAlgn="t"/>
            <a:r>
              <a:rPr lang="en-US" sz="1800" b="1" dirty="0" smtClean="0"/>
              <a:t>Company B</a:t>
            </a:r>
            <a:r>
              <a:rPr lang="en-US" sz="1800" dirty="0" smtClean="0"/>
              <a:t>: development of new generic products they don’t have, monitoring the efficiency of medicine through time.</a:t>
            </a:r>
          </a:p>
          <a:p>
            <a:pPr algn="just" rtl="0" fontAlgn="t"/>
            <a:r>
              <a:rPr lang="en-US" sz="1800" b="1" dirty="0" smtClean="0"/>
              <a:t>Company C</a:t>
            </a:r>
            <a:r>
              <a:rPr lang="en-US" sz="1800" dirty="0" smtClean="0"/>
              <a:t>: Find new drugs equivalent to foreign drug, Solve the problems of drugs and development to remain within the specifications of recent global and There are currently research on herbal medicines to find a new plant components were not known.</a:t>
            </a:r>
          </a:p>
          <a:p>
            <a:pPr algn="just" rtl="0" fontAlgn="t"/>
            <a:r>
              <a:rPr lang="en-US" sz="1800" b="1" dirty="0" smtClean="0"/>
              <a:t>Company D</a:t>
            </a:r>
            <a:r>
              <a:rPr lang="en-US" sz="1800" dirty="0" smtClean="0"/>
              <a:t>: still producing their products.</a:t>
            </a:r>
            <a:endParaRPr lang="ar-AE" sz="1800"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lum/>
          </a:blip>
          <a:srcRect/>
          <a:stretch>
            <a:fillRect t="-1000" b="-1000"/>
          </a:stretch>
        </a:blipFill>
        <a:effectLst/>
      </p:bgPr>
    </p:bg>
    <p:spTree>
      <p:nvGrpSpPr>
        <p:cNvPr id="1" name=""/>
        <p:cNvGrpSpPr/>
        <p:nvPr/>
      </p:nvGrpSpPr>
      <p:grpSpPr>
        <a:xfrm>
          <a:off x="0" y="0"/>
          <a:ext cx="0" cy="0"/>
          <a:chOff x="0" y="0"/>
          <a:chExt cx="0" cy="0"/>
        </a:xfrm>
      </p:grpSpPr>
      <p:sp>
        <p:nvSpPr>
          <p:cNvPr id="2055" name="Rectangle 7"/>
          <p:cNvSpPr>
            <a:spLocks noGrp="1" noChangeArrowheads="1"/>
          </p:cNvSpPr>
          <p:nvPr>
            <p:ph type="ctrTitle"/>
          </p:nvPr>
        </p:nvSpPr>
        <p:spPr>
          <a:xfrm>
            <a:off x="3059832" y="2492896"/>
            <a:ext cx="6192688" cy="1584176"/>
          </a:xfrm>
        </p:spPr>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Technology RoadMapping</a:t>
            </a:r>
            <a:endParaRPr lang="en-U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2056" name="Rectangle 8"/>
          <p:cNvSpPr>
            <a:spLocks noGrp="1" noChangeArrowheads="1"/>
          </p:cNvSpPr>
          <p:nvPr>
            <p:ph type="subTitle" idx="1"/>
          </p:nvPr>
        </p:nvSpPr>
        <p:spPr>
          <a:xfrm>
            <a:off x="4143372" y="3929066"/>
            <a:ext cx="4071810" cy="288032"/>
          </a:xfrm>
        </p:spPr>
        <p:txBody>
          <a:bodyPr/>
          <a:lstStyle/>
          <a:p>
            <a:r>
              <a:rPr lang="en-US" sz="1400" b="1" dirty="0" smtClean="0">
                <a:ln w="1905"/>
                <a:solidFill>
                  <a:schemeClr val="accent3">
                    <a:lumMod val="75000"/>
                  </a:schemeClr>
                </a:solidFill>
                <a:effectLst>
                  <a:innerShdw blurRad="69850" dist="43180" dir="5400000">
                    <a:srgbClr val="000000">
                      <a:alpha val="65000"/>
                    </a:srgbClr>
                  </a:innerShdw>
                </a:effectLst>
                <a:latin typeface="Monotype Corsiva" pitchFamily="66" charset="0"/>
                <a:cs typeface="Arabic Typesetting" pitchFamily="66" charset="-78"/>
              </a:rPr>
              <a:t> Had been Applied on Dar Al-</a:t>
            </a:r>
            <a:r>
              <a:rPr lang="en-US" sz="1400" b="1" dirty="0" err="1" smtClean="0">
                <a:ln w="1905"/>
                <a:solidFill>
                  <a:schemeClr val="accent3">
                    <a:lumMod val="75000"/>
                  </a:schemeClr>
                </a:solidFill>
                <a:effectLst>
                  <a:innerShdw blurRad="69850" dist="43180" dir="5400000">
                    <a:srgbClr val="000000">
                      <a:alpha val="65000"/>
                    </a:srgbClr>
                  </a:innerShdw>
                </a:effectLst>
                <a:latin typeface="Monotype Corsiva" pitchFamily="66" charset="0"/>
                <a:cs typeface="Arabic Typesetting" pitchFamily="66" charset="-78"/>
              </a:rPr>
              <a:t>shifa</a:t>
            </a:r>
            <a:r>
              <a:rPr lang="en-US" sz="1400" b="1" dirty="0" smtClean="0">
                <a:ln w="1905"/>
                <a:solidFill>
                  <a:schemeClr val="accent3">
                    <a:lumMod val="75000"/>
                  </a:schemeClr>
                </a:solidFill>
                <a:effectLst>
                  <a:innerShdw blurRad="69850" dist="43180" dir="5400000">
                    <a:srgbClr val="000000">
                      <a:alpha val="65000"/>
                    </a:srgbClr>
                  </a:innerShdw>
                </a:effectLst>
                <a:latin typeface="Monotype Corsiva" pitchFamily="66" charset="0"/>
                <a:cs typeface="Arabic Typesetting" pitchFamily="66" charset="-78"/>
              </a:rPr>
              <a:t> </a:t>
            </a:r>
            <a:r>
              <a:rPr lang="en-US" sz="1400" b="1" dirty="0" smtClean="0">
                <a:ln w="1905"/>
                <a:solidFill>
                  <a:schemeClr val="accent3">
                    <a:lumMod val="75000"/>
                  </a:schemeClr>
                </a:solidFill>
                <a:effectLst>
                  <a:innerShdw blurRad="69850" dist="43180" dir="5400000">
                    <a:srgbClr val="000000">
                      <a:alpha val="65000"/>
                    </a:srgbClr>
                  </a:innerShdw>
                </a:effectLst>
                <a:latin typeface="Monotype Corsiva" pitchFamily="66" charset="0"/>
              </a:rPr>
              <a:t>pharmaceutical company</a:t>
            </a:r>
            <a:endParaRPr lang="en-US" sz="1400" b="1" dirty="0">
              <a:ln w="1905"/>
              <a:solidFill>
                <a:schemeClr val="accent3">
                  <a:lumMod val="75000"/>
                </a:schemeClr>
              </a:solidFill>
              <a:effectLst>
                <a:innerShdw blurRad="69850" dist="43180" dir="5400000">
                  <a:srgbClr val="000000">
                    <a:alpha val="65000"/>
                  </a:srgbClr>
                </a:innerShdw>
              </a:effectLst>
              <a:latin typeface="Monotype Corsiva" pitchFamily="66" charset="0"/>
              <a:cs typeface="Arabic Typesetting" pitchFamily="66" charset="-78"/>
            </a:endParaRPr>
          </a:p>
        </p:txBody>
      </p:sp>
      <p:sp>
        <p:nvSpPr>
          <p:cNvPr id="4" name="Rectangle 7"/>
          <p:cNvSpPr txBox="1">
            <a:spLocks noChangeArrowheads="1"/>
          </p:cNvSpPr>
          <p:nvPr/>
        </p:nvSpPr>
        <p:spPr bwMode="auto">
          <a:xfrm>
            <a:off x="66675" y="2424130"/>
            <a:ext cx="1628753" cy="1214422"/>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defTabSz="914400" rtl="1" eaLnBrk="1" fontAlgn="base" latinLnBrk="0" hangingPunct="1">
              <a:lnSpc>
                <a:spcPct val="100000"/>
              </a:lnSpc>
              <a:spcBef>
                <a:spcPct val="0"/>
              </a:spcBef>
              <a:spcAft>
                <a:spcPct val="0"/>
              </a:spcAft>
              <a:buClrTx/>
              <a:buSzTx/>
              <a:buFontTx/>
              <a:buNone/>
              <a:tabLst/>
              <a:defRPr/>
            </a:pPr>
            <a:endParaRPr kumimoji="0" lang="en-US" sz="1500" u="none" strike="noStrike" kern="0" normalizeH="0" baseline="0" noProof="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Bradley Hand ITC" pitchFamily="66" charset="0"/>
              <a:ea typeface="+mj-ea"/>
              <a:cs typeface="+mj-cs"/>
            </a:endParaRPr>
          </a:p>
          <a:p>
            <a:pPr marL="0" marR="0" lvl="0" indent="0" defTabSz="914400" rtl="1" eaLnBrk="1" fontAlgn="base" latinLnBrk="0" hangingPunct="1">
              <a:lnSpc>
                <a:spcPct val="100000"/>
              </a:lnSpc>
              <a:spcBef>
                <a:spcPct val="0"/>
              </a:spcBef>
              <a:spcAft>
                <a:spcPct val="0"/>
              </a:spcAft>
              <a:buClrTx/>
              <a:buSzTx/>
              <a:buFontTx/>
              <a:buNone/>
              <a:tabLst/>
              <a:defRPr/>
            </a:pPr>
            <a:r>
              <a:rPr lang="en-US" sz="1500" kern="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Bradley Hand ITC" pitchFamily="66" charset="0"/>
                <a:ea typeface="+mj-ea"/>
                <a:cs typeface="+mj-cs"/>
              </a:rPr>
              <a:t> </a:t>
            </a:r>
            <a:r>
              <a:rPr lang="en-US" sz="1500" kern="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Bradley Hand ITC" pitchFamily="66" charset="0"/>
                <a:ea typeface="+mj-ea"/>
                <a:cs typeface="+mj-cs"/>
              </a:rPr>
              <a:t>Hazar</a:t>
            </a:r>
            <a:r>
              <a:rPr lang="en-US" sz="1500" kern="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Bradley Hand ITC" pitchFamily="66" charset="0"/>
                <a:ea typeface="+mj-ea"/>
                <a:cs typeface="+mj-cs"/>
              </a:rPr>
              <a:t> </a:t>
            </a:r>
            <a:r>
              <a:rPr lang="en-US" sz="1500" kern="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Bradley Hand ITC" pitchFamily="66" charset="0"/>
                <a:ea typeface="+mj-ea"/>
                <a:cs typeface="+mj-cs"/>
              </a:rPr>
              <a:t>Ashour</a:t>
            </a:r>
            <a:endParaRPr lang="en-US" sz="1500" kern="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Bradley Hand ITC" pitchFamily="66" charset="0"/>
              <a:ea typeface="+mj-ea"/>
              <a:cs typeface="+mj-cs"/>
            </a:endParaRPr>
          </a:p>
          <a:p>
            <a:pPr marL="0" marR="0" lvl="0" indent="0" defTabSz="914400" rtl="1" eaLnBrk="1" fontAlgn="base" latinLnBrk="0" hangingPunct="1">
              <a:lnSpc>
                <a:spcPct val="100000"/>
              </a:lnSpc>
              <a:spcBef>
                <a:spcPct val="0"/>
              </a:spcBef>
              <a:spcAft>
                <a:spcPct val="0"/>
              </a:spcAft>
              <a:buClrTx/>
              <a:buSzTx/>
              <a:buFontTx/>
              <a:buNone/>
              <a:tabLst/>
              <a:defRPr/>
            </a:pPr>
            <a:r>
              <a:rPr kumimoji="0" lang="en-US" sz="1500" u="none" strike="noStrike" kern="0" normalizeH="0" baseline="0" noProof="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Bradley Hand ITC" pitchFamily="66" charset="0"/>
                <a:ea typeface="+mj-ea"/>
                <a:cs typeface="+mj-cs"/>
              </a:rPr>
              <a:t>Noor</a:t>
            </a:r>
            <a:r>
              <a:rPr kumimoji="0" lang="en-US" sz="1500" u="none" strike="noStrike" kern="0" normalizeH="0" noProof="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Bradley Hand ITC" pitchFamily="66" charset="0"/>
                <a:ea typeface="+mj-ea"/>
                <a:cs typeface="+mj-cs"/>
              </a:rPr>
              <a:t> </a:t>
            </a:r>
            <a:r>
              <a:rPr kumimoji="0" lang="en-US" sz="1500" u="none" strike="noStrike" kern="0" normalizeH="0" noProof="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Bradley Hand ITC" pitchFamily="66" charset="0"/>
                <a:ea typeface="+mj-ea"/>
                <a:cs typeface="+mj-cs"/>
              </a:rPr>
              <a:t>Barham</a:t>
            </a:r>
            <a:endParaRPr kumimoji="0" lang="en-US" sz="1500" u="none" strike="noStrike" kern="0" normalizeH="0" noProof="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Bradley Hand ITC" pitchFamily="66" charset="0"/>
              <a:ea typeface="+mj-ea"/>
              <a:cs typeface="+mj-cs"/>
            </a:endParaRPr>
          </a:p>
          <a:p>
            <a:pPr marL="0" marR="0" lvl="0" indent="0" defTabSz="914400" rtl="1" eaLnBrk="1" fontAlgn="base" latinLnBrk="0" hangingPunct="1">
              <a:lnSpc>
                <a:spcPct val="100000"/>
              </a:lnSpc>
              <a:spcBef>
                <a:spcPct val="0"/>
              </a:spcBef>
              <a:spcAft>
                <a:spcPct val="0"/>
              </a:spcAft>
              <a:buClrTx/>
              <a:buSzTx/>
              <a:buFontTx/>
              <a:buNone/>
              <a:tabLst/>
              <a:defRPr/>
            </a:pPr>
            <a:r>
              <a:rPr lang="en-US" sz="1500" kern="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Bradley Hand ITC" pitchFamily="66" charset="0"/>
                <a:ea typeface="+mj-ea"/>
                <a:cs typeface="+mj-cs"/>
              </a:rPr>
              <a:t>Rawand</a:t>
            </a:r>
            <a:r>
              <a:rPr lang="en-US" sz="1500" kern="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Bradley Hand ITC" pitchFamily="66" charset="0"/>
                <a:ea typeface="+mj-ea"/>
                <a:cs typeface="+mj-cs"/>
              </a:rPr>
              <a:t> </a:t>
            </a:r>
            <a:r>
              <a:rPr lang="en-US" sz="1500" kern="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Bradley Hand ITC" pitchFamily="66" charset="0"/>
                <a:ea typeface="+mj-ea"/>
                <a:cs typeface="+mj-cs"/>
              </a:rPr>
              <a:t>Najeeb</a:t>
            </a:r>
            <a:endParaRPr lang="en-US" sz="1500" kern="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Bradley Hand ITC" pitchFamily="66" charset="0"/>
              <a:ea typeface="+mj-ea"/>
              <a:cs typeface="+mj-cs"/>
            </a:endParaRPr>
          </a:p>
          <a:p>
            <a:pPr marL="0" marR="0" lvl="0" indent="0" defTabSz="914400" rtl="1" eaLnBrk="1" fontAlgn="base" latinLnBrk="0" hangingPunct="1">
              <a:lnSpc>
                <a:spcPct val="100000"/>
              </a:lnSpc>
              <a:spcBef>
                <a:spcPct val="0"/>
              </a:spcBef>
              <a:spcAft>
                <a:spcPct val="0"/>
              </a:spcAft>
              <a:buClrTx/>
              <a:buSzTx/>
              <a:buFontTx/>
              <a:buNone/>
              <a:tabLst/>
              <a:defRPr/>
            </a:pPr>
            <a:r>
              <a:rPr kumimoji="0" lang="en-US" sz="1500" u="none" strike="noStrike" kern="0" normalizeH="0" baseline="0" noProof="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Bradley Hand ITC" pitchFamily="66" charset="0"/>
                <a:ea typeface="+mj-ea"/>
                <a:cs typeface="+mj-cs"/>
              </a:rPr>
              <a:t>Maysa</a:t>
            </a:r>
            <a:r>
              <a:rPr kumimoji="0" lang="en-US" sz="1500" u="none" strike="noStrike" kern="0" normalizeH="0" noProof="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Bradley Hand ITC" pitchFamily="66" charset="0"/>
                <a:ea typeface="+mj-ea"/>
                <a:cs typeface="+mj-cs"/>
              </a:rPr>
              <a:t> </a:t>
            </a:r>
            <a:r>
              <a:rPr kumimoji="0" lang="en-US" sz="1500" u="none" strike="noStrike" kern="0" normalizeH="0" noProof="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Bradley Hand ITC" pitchFamily="66" charset="0"/>
                <a:ea typeface="+mj-ea"/>
                <a:cs typeface="+mj-cs"/>
              </a:rPr>
              <a:t>Darawshe</a:t>
            </a:r>
            <a:endParaRPr lang="en-US" sz="1500" kern="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Bradley Hand ITC" pitchFamily="66" charset="0"/>
              <a:ea typeface="+mj-ea"/>
              <a:cs typeface="+mj-cs"/>
            </a:endParaRPr>
          </a:p>
          <a:p>
            <a:pPr marL="0" marR="0" lvl="0" indent="0" defTabSz="914400" rtl="1" eaLnBrk="1" fontAlgn="base" latinLnBrk="0" hangingPunct="1">
              <a:lnSpc>
                <a:spcPct val="100000"/>
              </a:lnSpc>
              <a:spcBef>
                <a:spcPct val="0"/>
              </a:spcBef>
              <a:spcAft>
                <a:spcPct val="0"/>
              </a:spcAft>
              <a:buClrTx/>
              <a:buSzTx/>
              <a:buFontTx/>
              <a:buNone/>
              <a:tabLst/>
              <a:defRPr/>
            </a:pPr>
            <a:endParaRPr lang="en-US" sz="1500" kern="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Bradley Hand ITC" pitchFamily="66" charset="0"/>
              <a:ea typeface="+mj-ea"/>
              <a:cs typeface="+mj-cs"/>
            </a:endParaRPr>
          </a:p>
        </p:txBody>
      </p:sp>
      <p:sp>
        <p:nvSpPr>
          <p:cNvPr id="5" name="Rectangle 7"/>
          <p:cNvSpPr txBox="1">
            <a:spLocks noChangeArrowheads="1"/>
          </p:cNvSpPr>
          <p:nvPr/>
        </p:nvSpPr>
        <p:spPr bwMode="auto">
          <a:xfrm>
            <a:off x="66675" y="4000504"/>
            <a:ext cx="1628753" cy="928670"/>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defTabSz="914400" rtl="1" eaLnBrk="1" fontAlgn="base" latinLnBrk="0" hangingPunct="1">
              <a:lnSpc>
                <a:spcPct val="100000"/>
              </a:lnSpc>
              <a:spcBef>
                <a:spcPct val="0"/>
              </a:spcBef>
              <a:spcAft>
                <a:spcPct val="0"/>
              </a:spcAft>
              <a:buClrTx/>
              <a:buSzTx/>
              <a:buFontTx/>
              <a:buNone/>
              <a:tabLst/>
              <a:defRPr/>
            </a:pPr>
            <a:r>
              <a:rPr kumimoji="0" lang="en-US" sz="1500" u="none" strike="noStrike" kern="0" normalizeH="0" baseline="0" noProof="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Bradley Hand ITC" pitchFamily="66" charset="0"/>
                <a:ea typeface="+mj-ea"/>
                <a:cs typeface="+mj-cs"/>
              </a:rPr>
              <a:t>Dr.  </a:t>
            </a:r>
            <a:r>
              <a:rPr kumimoji="0" lang="en-US" sz="1500" u="none" strike="noStrike" kern="0" normalizeH="0" baseline="0" noProof="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Bradley Hand ITC" pitchFamily="66" charset="0"/>
                <a:ea typeface="+mj-ea"/>
                <a:cs typeface="+mj-cs"/>
              </a:rPr>
              <a:t>Husam</a:t>
            </a:r>
            <a:r>
              <a:rPr kumimoji="0" lang="en-US" sz="1500" u="none" strike="noStrike" kern="0" normalizeH="0" baseline="0" noProof="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Bradley Hand ITC" pitchFamily="66" charset="0"/>
                <a:ea typeface="+mj-ea"/>
                <a:cs typeface="+mj-cs"/>
              </a:rPr>
              <a:t> </a:t>
            </a:r>
            <a:r>
              <a:rPr kumimoji="0" lang="en-US" sz="1500" u="none" strike="noStrike" kern="0" normalizeH="0" baseline="0" noProof="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Bradley Hand ITC" pitchFamily="66" charset="0"/>
                <a:ea typeface="+mj-ea"/>
                <a:cs typeface="+mj-cs"/>
              </a:rPr>
              <a:t>Arman</a:t>
            </a:r>
            <a:endParaRPr lang="en-US" sz="1500" kern="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Bradley Hand ITC" pitchFamily="66" charset="0"/>
              <a:ea typeface="+mj-ea"/>
              <a:cs typeface="+mj-cs"/>
            </a:endParaRPr>
          </a:p>
        </p:txBody>
      </p:sp>
      <p:sp>
        <p:nvSpPr>
          <p:cNvPr id="6" name="Rectangle 7"/>
          <p:cNvSpPr txBox="1">
            <a:spLocks noChangeArrowheads="1"/>
          </p:cNvSpPr>
          <p:nvPr/>
        </p:nvSpPr>
        <p:spPr bwMode="auto">
          <a:xfrm>
            <a:off x="19052" y="2143140"/>
            <a:ext cx="1738291" cy="285728"/>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defTabSz="914400" rtl="1" eaLnBrk="1" fontAlgn="base" latinLnBrk="0" hangingPunct="1">
              <a:lnSpc>
                <a:spcPct val="100000"/>
              </a:lnSpc>
              <a:spcBef>
                <a:spcPct val="0"/>
              </a:spcBef>
              <a:spcAft>
                <a:spcPct val="0"/>
              </a:spcAft>
              <a:buClrTx/>
              <a:buSzTx/>
              <a:buFontTx/>
              <a:buNone/>
              <a:tabLst/>
              <a:defRPr/>
            </a:pPr>
            <a:r>
              <a:rPr kumimoji="0" lang="en-US" sz="1500" u="none" strike="noStrike" kern="0" normalizeH="0" baseline="0" noProof="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Bradley Hand ITC" pitchFamily="66" charset="0"/>
                <a:ea typeface="+mj-ea"/>
                <a:cs typeface="+mj-cs"/>
              </a:rPr>
              <a:t>DONE BY</a:t>
            </a:r>
            <a:endParaRPr lang="en-US" sz="1500" kern="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Bradley Hand ITC" pitchFamily="66" charset="0"/>
              <a:ea typeface="+mj-ea"/>
              <a:cs typeface="+mj-cs"/>
            </a:endParaRPr>
          </a:p>
        </p:txBody>
      </p:sp>
      <p:sp>
        <p:nvSpPr>
          <p:cNvPr id="7" name="Rectangle 7"/>
          <p:cNvSpPr txBox="1">
            <a:spLocks noChangeArrowheads="1"/>
          </p:cNvSpPr>
          <p:nvPr/>
        </p:nvSpPr>
        <p:spPr bwMode="auto">
          <a:xfrm>
            <a:off x="28544" y="3786214"/>
            <a:ext cx="1719274" cy="285728"/>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defTabSz="914400" rtl="1" eaLnBrk="1" fontAlgn="base" latinLnBrk="0" hangingPunct="1">
              <a:lnSpc>
                <a:spcPct val="100000"/>
              </a:lnSpc>
              <a:spcBef>
                <a:spcPct val="0"/>
              </a:spcBef>
              <a:spcAft>
                <a:spcPct val="0"/>
              </a:spcAft>
              <a:buClrTx/>
              <a:buSzTx/>
              <a:buFontTx/>
              <a:buNone/>
              <a:tabLst/>
              <a:defRPr/>
            </a:pPr>
            <a:r>
              <a:rPr kumimoji="0" lang="en-US" sz="1500" u="none" strike="noStrike" kern="0" normalizeH="0" baseline="0" noProof="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Bradley Hand ITC" pitchFamily="66" charset="0"/>
                <a:ea typeface="+mj-ea"/>
                <a:cs typeface="+mj-cs"/>
              </a:rPr>
              <a:t>SUPERVISED BY</a:t>
            </a:r>
            <a:endParaRPr lang="en-US" sz="1500" kern="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Bradley Hand ITC" pitchFamily="66" charset="0"/>
              <a:ea typeface="+mj-ea"/>
              <a:cs typeface="+mj-cs"/>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Summery</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4" name="مربع نص 1"/>
          <p:cNvSpPr txBox="1"/>
          <p:nvPr/>
        </p:nvSpPr>
        <p:spPr>
          <a:xfrm>
            <a:off x="1928794" y="2214554"/>
            <a:ext cx="6858048" cy="2554545"/>
          </a:xfrm>
          <a:prstGeom prst="rect">
            <a:avLst/>
          </a:prstGeom>
          <a:noFill/>
        </p:spPr>
        <p:txBody>
          <a:bodyPr wrap="square" rtlCol="1">
            <a:spAutoFit/>
          </a:bodyPr>
          <a:lstStyle/>
          <a:p>
            <a:pPr algn="just" rtl="0"/>
            <a:r>
              <a:rPr lang="en-US" sz="2000" dirty="0" smtClean="0">
                <a:latin typeface="Arial" pitchFamily="34" charset="0"/>
                <a:cs typeface="Arial" pitchFamily="34" charset="0"/>
              </a:rPr>
              <a:t>Based on the result above; the status of these companies is extremely similar and doing the same thing, companies A and C are considered to be the best options of this project as their companies similar to the global ones relatively although there’s no innovation.</a:t>
            </a:r>
          </a:p>
          <a:p>
            <a:pPr algn="just" rtl="0"/>
            <a:r>
              <a:rPr lang="en-US" sz="2000" b="1" i="1" u="sng" dirty="0" smtClean="0">
                <a:latin typeface="Arial" pitchFamily="34" charset="0"/>
                <a:cs typeface="Arial" pitchFamily="34" charset="0"/>
              </a:rPr>
              <a:t> </a:t>
            </a:r>
            <a:endParaRPr lang="en-US" sz="2000" dirty="0" smtClean="0">
              <a:latin typeface="Arial" pitchFamily="34" charset="0"/>
              <a:cs typeface="Arial" pitchFamily="34" charset="0"/>
            </a:endParaRPr>
          </a:p>
          <a:p>
            <a:pPr algn="just" rtl="0"/>
            <a:r>
              <a:rPr lang="en-US" sz="2000" dirty="0" smtClean="0">
                <a:latin typeface="Arial" pitchFamily="34" charset="0"/>
                <a:cs typeface="Arial" pitchFamily="34" charset="0"/>
              </a:rPr>
              <a:t>Company C was adopted in our project, which was Dar AL-</a:t>
            </a:r>
            <a:r>
              <a:rPr lang="en-US" sz="2000" dirty="0" err="1" smtClean="0">
                <a:latin typeface="Arial" pitchFamily="34" charset="0"/>
                <a:cs typeface="Arial" pitchFamily="34" charset="0"/>
              </a:rPr>
              <a:t>Shifa</a:t>
            </a:r>
            <a:r>
              <a:rPr lang="en-US" sz="2000" dirty="0" smtClean="0">
                <a:latin typeface="Arial" pitchFamily="34" charset="0"/>
                <a:cs typeface="Arial" pitchFamily="34" charset="0"/>
              </a:rPr>
              <a:t>’ pharmaceutical company.</a:t>
            </a:r>
            <a:endParaRPr lang="ar-AE" sz="2000" dirty="0">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Dar al-</a:t>
            </a:r>
            <a:r>
              <a:rPr lang="en-US" sz="3200" b="1" cap="all" dirty="0" err="1"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shifa</a:t>
            </a:r>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 case study</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4" name="مربع نص 1"/>
          <p:cNvSpPr txBox="1"/>
          <p:nvPr/>
        </p:nvSpPr>
        <p:spPr>
          <a:xfrm>
            <a:off x="1928794" y="2149019"/>
            <a:ext cx="7072362" cy="3477875"/>
          </a:xfrm>
          <a:prstGeom prst="rect">
            <a:avLst/>
          </a:prstGeom>
          <a:noFill/>
        </p:spPr>
        <p:txBody>
          <a:bodyPr wrap="square" rtlCol="1">
            <a:spAutoFit/>
          </a:bodyPr>
          <a:lstStyle/>
          <a:p>
            <a:pPr algn="l" rtl="0"/>
            <a:r>
              <a:rPr lang="en-US" sz="2000" dirty="0" smtClean="0"/>
              <a:t>The steps of Nottingham model was applied to Dar AL-</a:t>
            </a:r>
            <a:r>
              <a:rPr lang="en-US" sz="2000" dirty="0" err="1" smtClean="0"/>
              <a:t>Shifa</a:t>
            </a:r>
            <a:r>
              <a:rPr lang="en-US" sz="2000" dirty="0" smtClean="0"/>
              <a:t>' company.</a:t>
            </a:r>
          </a:p>
          <a:p>
            <a:pPr algn="l" rtl="0"/>
            <a:endParaRPr lang="en-US" sz="2000" dirty="0" smtClean="0"/>
          </a:p>
          <a:p>
            <a:pPr algn="l" rtl="0"/>
            <a:r>
              <a:rPr lang="en-US" sz="2000" b="1" dirty="0" smtClean="0">
                <a:ln w="1905"/>
                <a:solidFill>
                  <a:srgbClr val="0070C0"/>
                </a:solidFill>
                <a:effectLst>
                  <a:innerShdw blurRad="69850" dist="43180" dir="5400000">
                    <a:srgbClr val="000000">
                      <a:alpha val="65000"/>
                    </a:srgbClr>
                  </a:innerShdw>
                </a:effectLst>
              </a:rPr>
              <a:t>The steps are:</a:t>
            </a:r>
          </a:p>
          <a:p>
            <a:pPr algn="l" rtl="0"/>
            <a:endParaRPr lang="en-US" sz="2000" dirty="0" smtClean="0">
              <a:solidFill>
                <a:srgbClr val="0070C0"/>
              </a:solidFill>
            </a:endParaRPr>
          </a:p>
          <a:p>
            <a:pPr lvl="0" algn="l" rtl="0">
              <a:buFont typeface="Wingdings" pitchFamily="2" charset="2"/>
              <a:buChar char="Ø"/>
            </a:pPr>
            <a:r>
              <a:rPr lang="en-US" sz="2000" dirty="0" smtClean="0">
                <a:solidFill>
                  <a:srgbClr val="0070C0"/>
                </a:solidFill>
              </a:rPr>
              <a:t> Requirement capture.</a:t>
            </a:r>
          </a:p>
          <a:p>
            <a:pPr lvl="0" algn="l" rtl="0">
              <a:buFont typeface="Wingdings" pitchFamily="2" charset="2"/>
              <a:buChar char="Ø"/>
            </a:pPr>
            <a:r>
              <a:rPr lang="en-US" sz="2000" dirty="0" smtClean="0">
                <a:solidFill>
                  <a:srgbClr val="0070C0"/>
                </a:solidFill>
              </a:rPr>
              <a:t> Benchmarking.</a:t>
            </a:r>
          </a:p>
          <a:p>
            <a:pPr lvl="0" algn="l" rtl="0">
              <a:buFont typeface="Wingdings" pitchFamily="2" charset="2"/>
              <a:buChar char="Ø"/>
            </a:pPr>
            <a:r>
              <a:rPr lang="en-US" sz="2000" dirty="0" smtClean="0">
                <a:solidFill>
                  <a:srgbClr val="0070C0"/>
                </a:solidFill>
              </a:rPr>
              <a:t> Technology watch.</a:t>
            </a:r>
          </a:p>
          <a:p>
            <a:pPr lvl="0" algn="l" rtl="0">
              <a:buFont typeface="Wingdings" pitchFamily="2" charset="2"/>
              <a:buChar char="Ø"/>
            </a:pPr>
            <a:r>
              <a:rPr lang="en-US" sz="2000" dirty="0" smtClean="0">
                <a:solidFill>
                  <a:srgbClr val="0070C0"/>
                </a:solidFill>
              </a:rPr>
              <a:t> Project generation.</a:t>
            </a:r>
          </a:p>
          <a:p>
            <a:pPr lvl="0" algn="l" rtl="0">
              <a:buFont typeface="Wingdings" pitchFamily="2" charset="2"/>
              <a:buChar char="Ø"/>
            </a:pPr>
            <a:r>
              <a:rPr lang="en-US" sz="2000" dirty="0" smtClean="0">
                <a:solidFill>
                  <a:srgbClr val="0070C0"/>
                </a:solidFill>
              </a:rPr>
              <a:t> Project prioritization.</a:t>
            </a:r>
          </a:p>
          <a:p>
            <a:pPr algn="l" rtl="0">
              <a:buFont typeface="Wingdings" pitchFamily="2" charset="2"/>
              <a:buChar char="Ø"/>
            </a:pPr>
            <a:r>
              <a:rPr lang="en-US" sz="2000" dirty="0" smtClean="0">
                <a:solidFill>
                  <a:srgbClr val="0070C0"/>
                </a:solidFill>
              </a:rPr>
              <a:t> Identification of resources.</a:t>
            </a:r>
            <a:endParaRPr lang="ar-AE" sz="2000" dirty="0">
              <a:solidFill>
                <a:srgbClr val="0070C0"/>
              </a:solidFill>
            </a:endParaRPr>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Requirement capture</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4" name="مربع نص 1"/>
          <p:cNvSpPr txBox="1"/>
          <p:nvPr/>
        </p:nvSpPr>
        <p:spPr>
          <a:xfrm>
            <a:off x="1857356" y="2143116"/>
            <a:ext cx="7143800" cy="1323439"/>
          </a:xfrm>
          <a:prstGeom prst="rect">
            <a:avLst/>
          </a:prstGeom>
          <a:noFill/>
        </p:spPr>
        <p:txBody>
          <a:bodyPr wrap="square" rtlCol="1">
            <a:spAutoFit/>
          </a:bodyPr>
          <a:lstStyle/>
          <a:p>
            <a:pPr algn="just" rtl="0"/>
            <a:r>
              <a:rPr lang="en-US" sz="2000" dirty="0" smtClean="0"/>
              <a:t> The requirement capture started with list of business drivers identified by the company as important because different product groups or part/component families may be associated with different drivers</a:t>
            </a:r>
            <a:endParaRPr lang="ar-AE" sz="2000" dirty="0"/>
          </a:p>
        </p:txBody>
      </p:sp>
      <p:sp>
        <p:nvSpPr>
          <p:cNvPr id="7" name="مستطيل 14"/>
          <p:cNvSpPr/>
          <p:nvPr/>
        </p:nvSpPr>
        <p:spPr>
          <a:xfrm>
            <a:off x="2500018" y="3228701"/>
            <a:ext cx="4143964" cy="64572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9" name=" 3"/>
          <p:cNvSpPr/>
          <p:nvPr/>
        </p:nvSpPr>
        <p:spPr>
          <a:xfrm>
            <a:off x="3786182" y="3429000"/>
            <a:ext cx="3095081" cy="2278406"/>
          </a:xfrm>
          <a:prstGeom prst="funnel">
            <a:avLst/>
          </a:prstGeom>
          <a:solidFill>
            <a:schemeClr val="bg1">
              <a:alpha val="40000"/>
            </a:schemeClr>
          </a:solidFill>
          <a:ln>
            <a:solidFill>
              <a:schemeClr val="tx1"/>
            </a:solidFill>
          </a:ln>
          <a:scene3d>
            <a:camera prst="orthographicFront"/>
            <a:lightRig rig="threePt" dir="t">
              <a:rot lat="0" lon="0" rev="7500000"/>
            </a:lightRig>
          </a:scene3d>
          <a:sp3d prstMaterial="plastic">
            <a:bevelT w="127000" h="35400"/>
          </a:sp3d>
        </p:spPr>
        <p:style>
          <a:lnRef idx="1">
            <a:scrgbClr r="0" g="0" b="0"/>
          </a:lnRef>
          <a:fillRef idx="1">
            <a:scrgbClr r="0" g="0" b="0"/>
          </a:fillRef>
          <a:effectRef idx="2">
            <a:schemeClr val="lt1">
              <a:alpha val="40000"/>
              <a:hueOff val="0"/>
              <a:satOff val="0"/>
              <a:lumOff val="0"/>
              <a:alphaOff val="0"/>
            </a:schemeClr>
          </a:effectRef>
          <a:fontRef idx="minor">
            <a:schemeClr val="dk1">
              <a:hueOff val="0"/>
              <a:satOff val="0"/>
              <a:lumOff val="0"/>
              <a:alphaOff val="0"/>
            </a:schemeClr>
          </a:fontRef>
        </p:style>
      </p:sp>
      <p:grpSp>
        <p:nvGrpSpPr>
          <p:cNvPr id="10" name="مجموعة 3"/>
          <p:cNvGrpSpPr/>
          <p:nvPr/>
        </p:nvGrpSpPr>
        <p:grpSpPr>
          <a:xfrm>
            <a:off x="4143372" y="3643314"/>
            <a:ext cx="1087745" cy="708466"/>
            <a:chOff x="1348719" y="-140676"/>
            <a:chExt cx="1165580" cy="1165580"/>
          </a:xfrm>
          <a:scene3d>
            <a:camera prst="orthographicFront"/>
            <a:lightRig rig="threePt" dir="t">
              <a:rot lat="0" lon="0" rev="7500000"/>
            </a:lightRig>
          </a:scene3d>
        </p:grpSpPr>
        <p:sp>
          <p:nvSpPr>
            <p:cNvPr id="11" name="شكل بيضاوي 7"/>
            <p:cNvSpPr/>
            <p:nvPr/>
          </p:nvSpPr>
          <p:spPr>
            <a:xfrm>
              <a:off x="1348719" y="-140676"/>
              <a:ext cx="1165580" cy="1165580"/>
            </a:xfrm>
            <a:prstGeom prst="ellipse">
              <a:avLst/>
            </a:prstGeom>
            <a:solidFill>
              <a:schemeClr val="accent3">
                <a:lumMod val="60000"/>
                <a:lumOff val="40000"/>
              </a:schemeClr>
            </a:solidFill>
            <a:sp3d prstMaterial="plastic">
              <a:bevelT w="127000" h="25400" prst="relaxedInset"/>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12" name="شكل بيضاوي 4"/>
            <p:cNvSpPr/>
            <p:nvPr/>
          </p:nvSpPr>
          <p:spPr>
            <a:xfrm>
              <a:off x="1564743" y="219364"/>
              <a:ext cx="824190" cy="432048"/>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lvl="0" algn="ctr" defTabSz="533400" rtl="1">
                <a:lnSpc>
                  <a:spcPct val="90000"/>
                </a:lnSpc>
                <a:spcBef>
                  <a:spcPct val="0"/>
                </a:spcBef>
                <a:spcAft>
                  <a:spcPct val="35000"/>
                </a:spcAft>
              </a:pPr>
              <a:r>
                <a:rPr lang="en-US" sz="1200" b="1" kern="1200" dirty="0">
                  <a:solidFill>
                    <a:schemeClr val="tx1"/>
                  </a:solidFill>
                </a:rPr>
                <a:t>MARKET</a:t>
              </a:r>
              <a:endParaRPr lang="ar-SA" sz="1100" b="1" kern="1200" dirty="0">
                <a:solidFill>
                  <a:schemeClr val="tx1"/>
                </a:solidFill>
              </a:endParaRPr>
            </a:p>
          </p:txBody>
        </p:sp>
      </p:grpSp>
      <p:grpSp>
        <p:nvGrpSpPr>
          <p:cNvPr id="13" name="مجموعة 4"/>
          <p:cNvGrpSpPr/>
          <p:nvPr/>
        </p:nvGrpSpPr>
        <p:grpSpPr>
          <a:xfrm>
            <a:off x="5429256" y="3643314"/>
            <a:ext cx="1217676" cy="708466"/>
            <a:chOff x="2652429" y="492931"/>
            <a:chExt cx="1508482" cy="1165580"/>
          </a:xfrm>
          <a:scene3d>
            <a:camera prst="orthographicFront"/>
            <a:lightRig rig="threePt" dir="t">
              <a:rot lat="0" lon="0" rev="7500000"/>
            </a:lightRig>
          </a:scene3d>
        </p:grpSpPr>
        <p:sp>
          <p:nvSpPr>
            <p:cNvPr id="14" name="شكل بيضاوي 5"/>
            <p:cNvSpPr/>
            <p:nvPr/>
          </p:nvSpPr>
          <p:spPr>
            <a:xfrm>
              <a:off x="2652429" y="492931"/>
              <a:ext cx="1508482" cy="1165580"/>
            </a:xfrm>
            <a:prstGeom prst="ellipse">
              <a:avLst/>
            </a:prstGeom>
            <a:solidFill>
              <a:schemeClr val="accent5">
                <a:lumMod val="60000"/>
                <a:lumOff val="40000"/>
              </a:schemeClr>
            </a:solidFill>
            <a:sp3d prstMaterial="plastic">
              <a:bevelT w="127000" h="25400" prst="relaxedInset"/>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15" name="شكل بيضاوي 6"/>
            <p:cNvSpPr/>
            <p:nvPr/>
          </p:nvSpPr>
          <p:spPr>
            <a:xfrm>
              <a:off x="2873341" y="663626"/>
              <a:ext cx="1066658" cy="824190"/>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lvl="0" algn="ctr" defTabSz="533400" rtl="1">
                <a:lnSpc>
                  <a:spcPct val="90000"/>
                </a:lnSpc>
                <a:spcBef>
                  <a:spcPct val="0"/>
                </a:spcBef>
                <a:spcAft>
                  <a:spcPct val="35000"/>
                </a:spcAft>
              </a:pPr>
              <a:r>
                <a:rPr lang="en-US" sz="1200" b="1" kern="1200">
                  <a:solidFill>
                    <a:schemeClr val="tx1"/>
                  </a:solidFill>
                </a:rPr>
                <a:t>PRODUCT</a:t>
              </a:r>
              <a:endParaRPr lang="ar-SA" sz="1100" b="1" kern="1200">
                <a:solidFill>
                  <a:schemeClr val="tx1"/>
                </a:solidFill>
              </a:endParaRPr>
            </a:p>
          </p:txBody>
        </p:sp>
      </p:grpSp>
      <p:grpSp>
        <p:nvGrpSpPr>
          <p:cNvPr id="16" name="مجموعة 9"/>
          <p:cNvGrpSpPr/>
          <p:nvPr/>
        </p:nvGrpSpPr>
        <p:grpSpPr>
          <a:xfrm>
            <a:off x="4786314" y="4500570"/>
            <a:ext cx="1217676" cy="708466"/>
            <a:chOff x="2464839" y="-814959"/>
            <a:chExt cx="1508482" cy="1165580"/>
          </a:xfrm>
          <a:scene3d>
            <a:camera prst="orthographicFront"/>
            <a:lightRig rig="threePt" dir="t">
              <a:rot lat="0" lon="0" rev="7500000"/>
            </a:lightRig>
          </a:scene3d>
        </p:grpSpPr>
        <p:sp>
          <p:nvSpPr>
            <p:cNvPr id="17" name="شكل بيضاوي 10"/>
            <p:cNvSpPr/>
            <p:nvPr/>
          </p:nvSpPr>
          <p:spPr>
            <a:xfrm>
              <a:off x="2464839" y="-814959"/>
              <a:ext cx="1508482" cy="1165580"/>
            </a:xfrm>
            <a:prstGeom prst="ellipse">
              <a:avLst/>
            </a:prstGeom>
            <a:solidFill>
              <a:schemeClr val="accent5">
                <a:lumMod val="60000"/>
                <a:lumOff val="40000"/>
              </a:schemeClr>
            </a:solidFill>
            <a:sp3d prstMaterial="plastic">
              <a:bevelT w="127000" h="25400" prst="relaxedInset"/>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a:lstStyle/>
            <a:p>
              <a:endParaRPr lang="ar-AE" dirty="0"/>
            </a:p>
          </p:txBody>
        </p:sp>
        <p:sp>
          <p:nvSpPr>
            <p:cNvPr id="18" name="شكل بيضاوي 4"/>
            <p:cNvSpPr/>
            <p:nvPr/>
          </p:nvSpPr>
          <p:spPr>
            <a:xfrm>
              <a:off x="2730336" y="-462366"/>
              <a:ext cx="985722" cy="477378"/>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lvl="0" algn="ctr" defTabSz="533400" rtl="1">
                <a:lnSpc>
                  <a:spcPct val="90000"/>
                </a:lnSpc>
                <a:spcBef>
                  <a:spcPct val="0"/>
                </a:spcBef>
                <a:spcAft>
                  <a:spcPct val="35000"/>
                </a:spcAft>
              </a:pPr>
              <a:r>
                <a:rPr lang="en-US" sz="1200" b="1" dirty="0" smtClean="0">
                  <a:solidFill>
                    <a:schemeClr val="tx1"/>
                  </a:solidFill>
                </a:rPr>
                <a:t>technology</a:t>
              </a:r>
              <a:endParaRPr lang="ar-SA" sz="1100" b="1" kern="1200" dirty="0">
                <a:solidFill>
                  <a:schemeClr val="tx1"/>
                </a:solidFill>
              </a:endParaRPr>
            </a:p>
          </p:txBody>
        </p:sp>
      </p:grpSp>
      <p:sp>
        <p:nvSpPr>
          <p:cNvPr id="19" name="سهم للأسفل 12"/>
          <p:cNvSpPr/>
          <p:nvPr/>
        </p:nvSpPr>
        <p:spPr>
          <a:xfrm>
            <a:off x="5143504" y="5857892"/>
            <a:ext cx="522710" cy="251899"/>
          </a:xfrm>
          <a:prstGeom prst="downArrow">
            <a:avLst/>
          </a:prstGeom>
          <a:scene3d>
            <a:camera prst="orthographicFront"/>
            <a:lightRig rig="threePt" dir="t">
              <a:rot lat="0" lon="0" rev="7500000"/>
            </a:lightRig>
          </a:scene3d>
          <a:sp3d z="152400" extrusionH="63500" prstMaterial="matte">
            <a:bevelT w="50800" h="19050" prst="relaxedInset"/>
            <a:contourClr>
              <a:schemeClr val="bg1"/>
            </a:contourClr>
          </a:sp3d>
        </p:spPr>
        <p:style>
          <a:lnRef idx="0">
            <a:schemeClr val="lt1">
              <a:hueOff val="0"/>
              <a:satOff val="0"/>
              <a:lumOff val="0"/>
              <a:alphaOff val="0"/>
            </a:schemeClr>
          </a:lnRef>
          <a:fillRef idx="1">
            <a:schemeClr val="accent1">
              <a:tint val="60000"/>
              <a:hueOff val="0"/>
              <a:satOff val="0"/>
              <a:lumOff val="0"/>
              <a:alphaOff val="0"/>
            </a:schemeClr>
          </a:fillRef>
          <a:effectRef idx="2">
            <a:schemeClr val="accent1">
              <a:tint val="60000"/>
              <a:hueOff val="0"/>
              <a:satOff val="0"/>
              <a:lumOff val="0"/>
              <a:alphaOff val="0"/>
            </a:schemeClr>
          </a:effectRef>
          <a:fontRef idx="minor">
            <a:schemeClr val="dk1">
              <a:hueOff val="0"/>
              <a:satOff val="0"/>
              <a:lumOff val="0"/>
              <a:alphaOff val="0"/>
            </a:schemeClr>
          </a:fontRef>
        </p:style>
      </p:sp>
      <p:grpSp>
        <p:nvGrpSpPr>
          <p:cNvPr id="20" name="مجموعة 13"/>
          <p:cNvGrpSpPr/>
          <p:nvPr/>
        </p:nvGrpSpPr>
        <p:grpSpPr>
          <a:xfrm>
            <a:off x="3714744" y="4533594"/>
            <a:ext cx="3445554" cy="2002535"/>
            <a:chOff x="555314" y="3514470"/>
            <a:chExt cx="4268424" cy="3294603"/>
          </a:xfrm>
        </p:grpSpPr>
        <p:sp>
          <p:nvSpPr>
            <p:cNvPr id="21" name="مستطيل 14"/>
            <p:cNvSpPr/>
            <p:nvPr/>
          </p:nvSpPr>
          <p:spPr>
            <a:xfrm>
              <a:off x="679774" y="3514470"/>
              <a:ext cx="4143964" cy="64572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2" name="مستطيل 15"/>
            <p:cNvSpPr/>
            <p:nvPr/>
          </p:nvSpPr>
          <p:spPr>
            <a:xfrm>
              <a:off x="555314" y="6163350"/>
              <a:ext cx="4143965" cy="64572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78232" tIns="78232" rIns="78232" bIns="78232" numCol="1" spcCol="1270" anchor="ctr" anchorCtr="0">
              <a:noAutofit/>
            </a:bodyPr>
            <a:lstStyle/>
            <a:p>
              <a:pPr lvl="0" algn="ctr" defTabSz="488950" rtl="1">
                <a:lnSpc>
                  <a:spcPct val="90000"/>
                </a:lnSpc>
                <a:spcBef>
                  <a:spcPct val="0"/>
                </a:spcBef>
                <a:spcAft>
                  <a:spcPct val="35000"/>
                </a:spcAft>
              </a:pPr>
              <a:endParaRPr lang="en-US" sz="1100" b="1" kern="120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pPr lvl="0" algn="ctr" defTabSz="488950" rtl="1">
                <a:lnSpc>
                  <a:spcPct val="90000"/>
                </a:lnSpc>
                <a:spcBef>
                  <a:spcPct val="0"/>
                </a:spcBef>
                <a:spcAft>
                  <a:spcPct val="35000"/>
                </a:spcAft>
              </a:pPr>
              <a:r>
                <a:rPr lang="en-US" sz="3200" b="1" kern="120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a:t>
              </a:r>
              <a:r>
                <a:rPr lang="en-US" sz="3200" b="1" kern="120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alibri"/>
                </a:rPr>
                <a:t>&amp;</a:t>
              </a:r>
              <a:r>
                <a:rPr lang="en-US" sz="3200" b="1" kern="120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D</a:t>
              </a:r>
            </a:p>
          </p:txBody>
        </p:sp>
      </p:gr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marketing</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4" name="AutoShape 1"/>
          <p:cNvSpPr>
            <a:spLocks noChangeArrowheads="1"/>
          </p:cNvSpPr>
          <p:nvPr/>
        </p:nvSpPr>
        <p:spPr bwMode="auto">
          <a:xfrm>
            <a:off x="3357554" y="2214554"/>
            <a:ext cx="4337050" cy="2081212"/>
          </a:xfrm>
          <a:prstGeom prst="flowChartConnector">
            <a:avLst/>
          </a:prstGeom>
          <a:solidFill>
            <a:srgbClr val="FFFFFF"/>
          </a:solidFill>
          <a:ln w="63500" cmpd="thickThin">
            <a:solidFill>
              <a:srgbClr val="000000"/>
            </a:solidFill>
            <a:round/>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endParaRPr kumimoji="0" lang="en-US" sz="2400" b="0" i="0" u="none" strike="noStrike" cap="none" normalizeH="0" baseline="0" smtClean="0">
              <a:ln>
                <a:noFill/>
              </a:ln>
              <a:solidFill>
                <a:schemeClr val="tx1"/>
              </a:solidFill>
              <a:effectLst/>
              <a:latin typeface="Modern No. 20" pitchFamily="18" charset="0"/>
              <a:ea typeface="Arial"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400" b="0" i="0" u="none" strike="noStrike" cap="none" normalizeH="0" baseline="0" smtClean="0">
                <a:ln>
                  <a:noFill/>
                </a:ln>
                <a:solidFill>
                  <a:schemeClr val="tx1"/>
                </a:solidFill>
                <a:effectLst/>
                <a:latin typeface="Modern No. 20" pitchFamily="18" charset="0"/>
                <a:ea typeface="Arial" pitchFamily="34" charset="0"/>
                <a:cs typeface="Arial" pitchFamily="34" charset="0"/>
              </a:rPr>
              <a:t>PRODUCT FAMILY</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400" b="0" i="0" u="none" strike="noStrike" cap="none" normalizeH="0" baseline="0" smtClean="0">
                <a:ln>
                  <a:noFill/>
                </a:ln>
                <a:solidFill>
                  <a:schemeClr val="tx1"/>
                </a:solidFill>
                <a:effectLst/>
                <a:latin typeface="Modern No. 20" pitchFamily="18" charset="0"/>
                <a:ea typeface="Arial" pitchFamily="34" charset="0"/>
                <a:cs typeface="Arial" pitchFamily="34" charset="0"/>
              </a:rPr>
              <a:t>MARKET</a:t>
            </a:r>
          </a:p>
          <a:p>
            <a:pPr marL="0" marR="0" lvl="0" indent="0" algn="r" defTabSz="914400" rtl="1" eaLnBrk="1" fontAlgn="base" latinLnBrk="0" hangingPunct="1">
              <a:lnSpc>
                <a:spcPct val="100000"/>
              </a:lnSpc>
              <a:spcBef>
                <a:spcPct val="0"/>
              </a:spcBef>
              <a:spcAft>
                <a:spcPct val="0"/>
              </a:spcAft>
              <a:buClrTx/>
              <a:buSzTx/>
              <a:buFontTx/>
              <a:buNone/>
              <a:tabLst/>
            </a:pPr>
            <a:endParaRPr kumimoji="0" lang="ar-AE" sz="1800" b="0" i="0" u="none" strike="noStrike" cap="none" normalizeH="0" baseline="0" smtClean="0">
              <a:ln>
                <a:noFill/>
              </a:ln>
              <a:solidFill>
                <a:schemeClr val="tx1"/>
              </a:solidFill>
              <a:effectLst/>
              <a:latin typeface="Arial" pitchFamily="34" charset="0"/>
              <a:cs typeface="Arial" pitchFamily="34" charset="0"/>
            </a:endParaRPr>
          </a:p>
        </p:txBody>
      </p:sp>
      <p:sp>
        <p:nvSpPr>
          <p:cNvPr id="6" name="Rectangle 2"/>
          <p:cNvSpPr>
            <a:spLocks noChangeArrowheads="1"/>
          </p:cNvSpPr>
          <p:nvPr/>
        </p:nvSpPr>
        <p:spPr bwMode="auto">
          <a:xfrm>
            <a:off x="7573483" y="5407240"/>
            <a:ext cx="1130300" cy="698500"/>
          </a:xfrm>
          <a:prstGeom prst="rect">
            <a:avLst/>
          </a:prstGeom>
          <a:solidFill>
            <a:srgbClr val="FFFFFF"/>
          </a:solidFill>
          <a:ln w="63500" cmpd="thickThin">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ea typeface="Arial" pitchFamily="34" charset="0"/>
                <a:cs typeface="Arial" pitchFamily="34" charset="0"/>
              </a:rPr>
              <a:t>Simi-solid</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ea typeface="Arial" pitchFamily="34" charset="0"/>
                <a:cs typeface="Arial" pitchFamily="34" charset="0"/>
              </a:rPr>
              <a:t>Market</a:t>
            </a:r>
            <a:endParaRPr kumimoji="0" lang="ar-AE" sz="1800" b="0" i="0" u="none" strike="noStrike" cap="none" normalizeH="0" baseline="0" smtClean="0">
              <a:ln>
                <a:noFill/>
              </a:ln>
              <a:solidFill>
                <a:schemeClr val="tx1"/>
              </a:solidFill>
              <a:effectLst/>
              <a:latin typeface="Arial" pitchFamily="34" charset="0"/>
              <a:cs typeface="Arial" pitchFamily="34" charset="0"/>
            </a:endParaRPr>
          </a:p>
        </p:txBody>
      </p:sp>
      <p:sp>
        <p:nvSpPr>
          <p:cNvPr id="7" name="AutoShape 3"/>
          <p:cNvSpPr>
            <a:spLocks noChangeArrowheads="1"/>
          </p:cNvSpPr>
          <p:nvPr/>
        </p:nvSpPr>
        <p:spPr bwMode="auto">
          <a:xfrm>
            <a:off x="5301770" y="4446802"/>
            <a:ext cx="341313" cy="942975"/>
          </a:xfrm>
          <a:prstGeom prst="downArrow">
            <a:avLst>
              <a:gd name="adj1" fmla="val 50000"/>
              <a:gd name="adj2" fmla="val 69070"/>
            </a:avLst>
          </a:prstGeom>
          <a:gradFill rotWithShape="0">
            <a:gsLst>
              <a:gs pos="0">
                <a:srgbClr val="FFFFFF"/>
              </a:gs>
              <a:gs pos="100000">
                <a:srgbClr val="999999"/>
              </a:gs>
            </a:gsLst>
            <a:lin ang="5400000" scaled="1"/>
          </a:gradFill>
          <a:ln w="12700">
            <a:solidFill>
              <a:srgbClr val="666666"/>
            </a:solidFill>
            <a:miter lim="800000"/>
            <a:headEnd/>
            <a:tailEnd/>
          </a:ln>
          <a:effectLst>
            <a:outerShdw dist="28398" dir="3806097" algn="ctr" rotWithShape="0">
              <a:srgbClr val="7F7F7F">
                <a:alpha val="50000"/>
              </a:srgbClr>
            </a:outerShdw>
          </a:effectLst>
        </p:spPr>
        <p:txBody>
          <a:bodyPr vert="eaVert" wrap="square" lIns="91440" tIns="45720" rIns="91440" bIns="45720" numCol="1" anchor="t" anchorCtr="0" compatLnSpc="1">
            <a:prstTxWarp prst="textNoShape">
              <a:avLst/>
            </a:prstTxWarp>
          </a:bodyPr>
          <a:lstStyle/>
          <a:p>
            <a:endParaRPr lang="ar-AE"/>
          </a:p>
        </p:txBody>
      </p:sp>
      <p:sp>
        <p:nvSpPr>
          <p:cNvPr id="8" name="AutoShape 4"/>
          <p:cNvSpPr>
            <a:spLocks noChangeArrowheads="1"/>
          </p:cNvSpPr>
          <p:nvPr/>
        </p:nvSpPr>
        <p:spPr bwMode="auto">
          <a:xfrm rot="1430347">
            <a:off x="3133245" y="4019765"/>
            <a:ext cx="339725" cy="1370012"/>
          </a:xfrm>
          <a:prstGeom prst="downArrow">
            <a:avLst>
              <a:gd name="adj1" fmla="val 50000"/>
              <a:gd name="adj2" fmla="val 100818"/>
            </a:avLst>
          </a:prstGeom>
          <a:gradFill rotWithShape="0">
            <a:gsLst>
              <a:gs pos="0">
                <a:srgbClr val="FFFFFF"/>
              </a:gs>
              <a:gs pos="100000">
                <a:srgbClr val="999999"/>
              </a:gs>
            </a:gsLst>
            <a:lin ang="5400000" scaled="1"/>
          </a:gradFill>
          <a:ln w="12700">
            <a:solidFill>
              <a:srgbClr val="666666"/>
            </a:solidFill>
            <a:miter lim="800000"/>
            <a:headEnd/>
            <a:tailEnd/>
          </a:ln>
          <a:effectLst>
            <a:outerShdw dist="28398" dir="3806097" algn="ctr" rotWithShape="0">
              <a:srgbClr val="7F7F7F">
                <a:alpha val="50000"/>
              </a:srgbClr>
            </a:outerShdw>
          </a:effectLst>
        </p:spPr>
        <p:txBody>
          <a:bodyPr vert="eaVert" wrap="square" lIns="91440" tIns="45720" rIns="91440" bIns="45720" numCol="1" anchor="t" anchorCtr="0" compatLnSpc="1">
            <a:prstTxWarp prst="textNoShape">
              <a:avLst/>
            </a:prstTxWarp>
          </a:bodyPr>
          <a:lstStyle/>
          <a:p>
            <a:endParaRPr lang="ar-AE"/>
          </a:p>
        </p:txBody>
      </p:sp>
      <p:sp>
        <p:nvSpPr>
          <p:cNvPr id="9" name="AutoShape 5"/>
          <p:cNvSpPr>
            <a:spLocks noChangeArrowheads="1"/>
          </p:cNvSpPr>
          <p:nvPr/>
        </p:nvSpPr>
        <p:spPr bwMode="auto">
          <a:xfrm rot="813983">
            <a:off x="4028595" y="4346790"/>
            <a:ext cx="339725" cy="1046162"/>
          </a:xfrm>
          <a:prstGeom prst="downArrow">
            <a:avLst>
              <a:gd name="adj1" fmla="val 50000"/>
              <a:gd name="adj2" fmla="val 76986"/>
            </a:avLst>
          </a:prstGeom>
          <a:gradFill rotWithShape="0">
            <a:gsLst>
              <a:gs pos="0">
                <a:srgbClr val="FFFFFF"/>
              </a:gs>
              <a:gs pos="100000">
                <a:srgbClr val="999999"/>
              </a:gs>
            </a:gsLst>
            <a:lin ang="5400000" scaled="1"/>
          </a:gradFill>
          <a:ln w="12700">
            <a:solidFill>
              <a:srgbClr val="666666"/>
            </a:solidFill>
            <a:miter lim="800000"/>
            <a:headEnd/>
            <a:tailEnd/>
          </a:ln>
          <a:effectLst>
            <a:outerShdw dist="28398" dir="3806097" algn="ctr" rotWithShape="0">
              <a:srgbClr val="7F7F7F">
                <a:alpha val="50000"/>
              </a:srgbClr>
            </a:outerShdw>
          </a:effectLst>
        </p:spPr>
        <p:txBody>
          <a:bodyPr vert="eaVert" wrap="square" lIns="91440" tIns="45720" rIns="91440" bIns="45720" numCol="1" anchor="t" anchorCtr="0" compatLnSpc="1">
            <a:prstTxWarp prst="textNoShape">
              <a:avLst/>
            </a:prstTxWarp>
          </a:bodyPr>
          <a:lstStyle/>
          <a:p>
            <a:endParaRPr lang="ar-AE"/>
          </a:p>
        </p:txBody>
      </p:sp>
      <p:sp>
        <p:nvSpPr>
          <p:cNvPr id="10" name="AutoShape 6"/>
          <p:cNvSpPr>
            <a:spLocks noChangeArrowheads="1"/>
          </p:cNvSpPr>
          <p:nvPr/>
        </p:nvSpPr>
        <p:spPr bwMode="auto">
          <a:xfrm rot="-1041241">
            <a:off x="6641620" y="4275352"/>
            <a:ext cx="339725" cy="1114425"/>
          </a:xfrm>
          <a:prstGeom prst="downArrow">
            <a:avLst>
              <a:gd name="adj1" fmla="val 50000"/>
              <a:gd name="adj2" fmla="val 82009"/>
            </a:avLst>
          </a:prstGeom>
          <a:gradFill rotWithShape="0">
            <a:gsLst>
              <a:gs pos="0">
                <a:srgbClr val="FFFFFF"/>
              </a:gs>
              <a:gs pos="100000">
                <a:srgbClr val="999999"/>
              </a:gs>
            </a:gsLst>
            <a:lin ang="5400000" scaled="1"/>
          </a:gradFill>
          <a:ln w="12700">
            <a:solidFill>
              <a:srgbClr val="666666"/>
            </a:solidFill>
            <a:miter lim="800000"/>
            <a:headEnd/>
            <a:tailEnd/>
          </a:ln>
          <a:effectLst>
            <a:outerShdw dist="28398" dir="3806097" algn="ctr" rotWithShape="0">
              <a:srgbClr val="7F7F7F">
                <a:alpha val="50000"/>
              </a:srgbClr>
            </a:outerShdw>
          </a:effectLst>
        </p:spPr>
        <p:txBody>
          <a:bodyPr vert="eaVert" wrap="square" lIns="91440" tIns="45720" rIns="91440" bIns="45720" numCol="1" anchor="t" anchorCtr="0" compatLnSpc="1">
            <a:prstTxWarp prst="textNoShape">
              <a:avLst/>
            </a:prstTxWarp>
          </a:bodyPr>
          <a:lstStyle/>
          <a:p>
            <a:endParaRPr lang="ar-AE"/>
          </a:p>
        </p:txBody>
      </p:sp>
      <p:sp>
        <p:nvSpPr>
          <p:cNvPr id="11" name="AutoShape 7"/>
          <p:cNvSpPr>
            <a:spLocks noChangeArrowheads="1"/>
          </p:cNvSpPr>
          <p:nvPr/>
        </p:nvSpPr>
        <p:spPr bwMode="auto">
          <a:xfrm rot="-1532091">
            <a:off x="7327420" y="4019765"/>
            <a:ext cx="339725" cy="1439862"/>
          </a:xfrm>
          <a:prstGeom prst="downArrow">
            <a:avLst>
              <a:gd name="adj1" fmla="val 50000"/>
              <a:gd name="adj2" fmla="val 105958"/>
            </a:avLst>
          </a:prstGeom>
          <a:gradFill rotWithShape="0">
            <a:gsLst>
              <a:gs pos="0">
                <a:srgbClr val="FFFFFF"/>
              </a:gs>
              <a:gs pos="100000">
                <a:srgbClr val="999999"/>
              </a:gs>
            </a:gsLst>
            <a:lin ang="5400000" scaled="1"/>
          </a:gradFill>
          <a:ln w="12700">
            <a:solidFill>
              <a:srgbClr val="666666"/>
            </a:solidFill>
            <a:miter lim="800000"/>
            <a:headEnd/>
            <a:tailEnd/>
          </a:ln>
          <a:effectLst>
            <a:outerShdw dist="28398" dir="3806097" algn="ctr" rotWithShape="0">
              <a:srgbClr val="7F7F7F">
                <a:alpha val="50000"/>
              </a:srgbClr>
            </a:outerShdw>
          </a:effectLst>
        </p:spPr>
        <p:txBody>
          <a:bodyPr vert="eaVert" wrap="square" lIns="91440" tIns="45720" rIns="91440" bIns="45720" numCol="1" anchor="t" anchorCtr="0" compatLnSpc="1">
            <a:prstTxWarp prst="textNoShape">
              <a:avLst/>
            </a:prstTxWarp>
          </a:bodyPr>
          <a:lstStyle/>
          <a:p>
            <a:endParaRPr lang="ar-AE"/>
          </a:p>
        </p:txBody>
      </p:sp>
      <p:sp>
        <p:nvSpPr>
          <p:cNvPr id="12" name="Rectangle 8"/>
          <p:cNvSpPr>
            <a:spLocks noChangeArrowheads="1"/>
          </p:cNvSpPr>
          <p:nvPr/>
        </p:nvSpPr>
        <p:spPr bwMode="auto">
          <a:xfrm>
            <a:off x="2292019" y="5512634"/>
            <a:ext cx="1128713" cy="698500"/>
          </a:xfrm>
          <a:prstGeom prst="rect">
            <a:avLst/>
          </a:prstGeom>
          <a:solidFill>
            <a:srgbClr val="FFFFFF"/>
          </a:solidFill>
          <a:ln w="63500" cmpd="thickThin">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ea typeface="Arial" pitchFamily="34" charset="0"/>
                <a:cs typeface="Arial" pitchFamily="34" charset="0"/>
              </a:rPr>
              <a:t>Tablet Market</a:t>
            </a:r>
          </a:p>
          <a:p>
            <a:pPr marL="0" marR="0" lvl="0" indent="0" algn="r" defTabSz="914400" rtl="1" eaLnBrk="1" fontAlgn="base" latinLnBrk="0" hangingPunct="1">
              <a:lnSpc>
                <a:spcPct val="100000"/>
              </a:lnSpc>
              <a:spcBef>
                <a:spcPct val="0"/>
              </a:spcBef>
              <a:spcAft>
                <a:spcPct val="0"/>
              </a:spcAft>
              <a:buClrTx/>
              <a:buSzTx/>
              <a:buFontTx/>
              <a:buNone/>
              <a:tabLst/>
            </a:pPr>
            <a:endParaRPr kumimoji="0" lang="ar-AE" sz="1800" b="0" i="0" u="none" strike="noStrike" cap="none" normalizeH="0" baseline="0" smtClean="0">
              <a:ln>
                <a:noFill/>
              </a:ln>
              <a:solidFill>
                <a:schemeClr val="tx1"/>
              </a:solidFill>
              <a:effectLst/>
              <a:latin typeface="Arial" pitchFamily="34" charset="0"/>
              <a:cs typeface="Arial" pitchFamily="34" charset="0"/>
            </a:endParaRPr>
          </a:p>
        </p:txBody>
      </p:sp>
      <p:sp>
        <p:nvSpPr>
          <p:cNvPr id="13" name="Rectangle 9"/>
          <p:cNvSpPr>
            <a:spLocks noChangeArrowheads="1"/>
          </p:cNvSpPr>
          <p:nvPr/>
        </p:nvSpPr>
        <p:spPr bwMode="auto">
          <a:xfrm>
            <a:off x="3717594" y="5526922"/>
            <a:ext cx="1130300" cy="698500"/>
          </a:xfrm>
          <a:prstGeom prst="rect">
            <a:avLst/>
          </a:prstGeom>
          <a:solidFill>
            <a:srgbClr val="FFFFFF"/>
          </a:solidFill>
          <a:ln w="63500" cmpd="thickThin">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ea typeface="Arial" pitchFamily="34" charset="0"/>
                <a:cs typeface="Arial" pitchFamily="34" charset="0"/>
              </a:rPr>
              <a:t>Market capsules</a:t>
            </a:r>
          </a:p>
          <a:p>
            <a:pPr marL="0" marR="0" lvl="0" indent="0" algn="r" defTabSz="914400" rtl="1" eaLnBrk="1" fontAlgn="base" latinLnBrk="0" hangingPunct="1">
              <a:lnSpc>
                <a:spcPct val="100000"/>
              </a:lnSpc>
              <a:spcBef>
                <a:spcPct val="0"/>
              </a:spcBef>
              <a:spcAft>
                <a:spcPct val="0"/>
              </a:spcAft>
              <a:buClrTx/>
              <a:buSzTx/>
              <a:buFontTx/>
              <a:buNone/>
              <a:tabLst/>
            </a:pPr>
            <a:endParaRPr kumimoji="0" lang="ar-AE" sz="1800" b="0" i="0" u="none" strike="noStrike" cap="none" normalizeH="0" baseline="0" smtClean="0">
              <a:ln>
                <a:noFill/>
              </a:ln>
              <a:solidFill>
                <a:schemeClr val="tx1"/>
              </a:solidFill>
              <a:effectLst/>
              <a:latin typeface="Arial" pitchFamily="34" charset="0"/>
              <a:cs typeface="Arial" pitchFamily="34" charset="0"/>
            </a:endParaRPr>
          </a:p>
        </p:txBody>
      </p:sp>
      <p:sp>
        <p:nvSpPr>
          <p:cNvPr id="14" name="Rectangle 10"/>
          <p:cNvSpPr>
            <a:spLocks noChangeArrowheads="1"/>
          </p:cNvSpPr>
          <p:nvPr/>
        </p:nvSpPr>
        <p:spPr bwMode="auto">
          <a:xfrm>
            <a:off x="5060619" y="5526922"/>
            <a:ext cx="1128713" cy="698500"/>
          </a:xfrm>
          <a:prstGeom prst="rect">
            <a:avLst/>
          </a:prstGeom>
          <a:solidFill>
            <a:srgbClr val="FFFFFF"/>
          </a:solidFill>
          <a:ln w="63500" cmpd="thickThin">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ea typeface="Arial" pitchFamily="34" charset="0"/>
                <a:cs typeface="Arial" pitchFamily="34" charset="0"/>
              </a:rPr>
              <a:t>Powder Market</a:t>
            </a:r>
          </a:p>
          <a:p>
            <a:pPr marL="0" marR="0" lvl="0" indent="0" algn="r" defTabSz="914400" rtl="1" eaLnBrk="1" fontAlgn="base" latinLnBrk="0" hangingPunct="1">
              <a:lnSpc>
                <a:spcPct val="100000"/>
              </a:lnSpc>
              <a:spcBef>
                <a:spcPct val="0"/>
              </a:spcBef>
              <a:spcAft>
                <a:spcPts val="1000"/>
              </a:spcAft>
              <a:buClrTx/>
              <a:buSzTx/>
              <a:buFontTx/>
              <a:buNone/>
              <a:tabLst/>
            </a:pPr>
            <a:endParaRPr kumimoji="0" lang="en-US" sz="1100" b="0"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AE" sz="1800" b="0" i="0" u="none" strike="noStrike" cap="none" normalizeH="0" baseline="0" smtClean="0">
              <a:ln>
                <a:noFill/>
              </a:ln>
              <a:solidFill>
                <a:schemeClr val="tx1"/>
              </a:solidFill>
              <a:effectLst/>
              <a:latin typeface="Arial" pitchFamily="34" charset="0"/>
              <a:cs typeface="Arial" pitchFamily="34" charset="0"/>
            </a:endParaRPr>
          </a:p>
        </p:txBody>
      </p:sp>
      <p:sp>
        <p:nvSpPr>
          <p:cNvPr id="15" name="Rectangle 11"/>
          <p:cNvSpPr>
            <a:spLocks noChangeArrowheads="1"/>
          </p:cNvSpPr>
          <p:nvPr/>
        </p:nvSpPr>
        <p:spPr bwMode="auto">
          <a:xfrm>
            <a:off x="6394119" y="5526922"/>
            <a:ext cx="1130300" cy="698500"/>
          </a:xfrm>
          <a:prstGeom prst="rect">
            <a:avLst/>
          </a:prstGeom>
          <a:solidFill>
            <a:srgbClr val="FFFFFF"/>
          </a:solidFill>
          <a:ln w="63500" cmpd="thickThin">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ea typeface="Arial" pitchFamily="34" charset="0"/>
                <a:cs typeface="Arial" pitchFamily="34" charset="0"/>
              </a:rPr>
              <a:t>Fluids Market</a:t>
            </a:r>
          </a:p>
          <a:p>
            <a:pPr marL="0" marR="0" lvl="0" indent="0" algn="r" defTabSz="914400" rtl="1" eaLnBrk="1" fontAlgn="base" latinLnBrk="0" hangingPunct="1">
              <a:lnSpc>
                <a:spcPct val="100000"/>
              </a:lnSpc>
              <a:spcBef>
                <a:spcPct val="0"/>
              </a:spcBef>
              <a:spcAft>
                <a:spcPct val="0"/>
              </a:spcAft>
              <a:buClrTx/>
              <a:buSzTx/>
              <a:buFontTx/>
              <a:buNone/>
              <a:tabLst/>
            </a:pPr>
            <a:endParaRPr kumimoji="0" lang="ar-AE"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marketing</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4" name="Rectangle 1"/>
          <p:cNvSpPr>
            <a:spLocks noChangeArrowheads="1"/>
          </p:cNvSpPr>
          <p:nvPr/>
        </p:nvSpPr>
        <p:spPr bwMode="auto">
          <a:xfrm>
            <a:off x="1857356" y="2143116"/>
            <a:ext cx="6715172"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00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Each of this market has weight (ranked) depend on important of market itself and the important of the product in this market to determine the three or four most important market as shown in the figure (this weight  based on Dar AL-</a:t>
            </a:r>
            <a:r>
              <a:rPr kumimoji="0" lang="en-US" sz="200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shifa</a:t>
            </a:r>
            <a:r>
              <a:rPr kumimoji="0" lang="en-US" sz="200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company): </a:t>
            </a:r>
            <a:endParaRPr kumimoji="0" lang="en-US" sz="200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6" name="جدول 2"/>
          <p:cNvGraphicFramePr>
            <a:graphicFrameLocks noGrp="1"/>
          </p:cNvGraphicFramePr>
          <p:nvPr/>
        </p:nvGraphicFramePr>
        <p:xfrm>
          <a:off x="2285984" y="4929198"/>
          <a:ext cx="6408712" cy="1418474"/>
        </p:xfrm>
        <a:graphic>
          <a:graphicData uri="http://schemas.openxmlformats.org/drawingml/2006/table">
            <a:tbl>
              <a:tblPr>
                <a:tableStyleId>{284E427A-3D55-4303-BF80-6455036E1DE7}</a:tableStyleId>
              </a:tblPr>
              <a:tblGrid>
                <a:gridCol w="3204356"/>
                <a:gridCol w="3204356"/>
              </a:tblGrid>
              <a:tr h="293732">
                <a:tc>
                  <a:txBody>
                    <a:bodyPr/>
                    <a:lstStyle/>
                    <a:p>
                      <a:pPr algn="ctr" rtl="0">
                        <a:lnSpc>
                          <a:spcPct val="150000"/>
                        </a:lnSpc>
                        <a:spcAft>
                          <a:spcPts val="0"/>
                        </a:spcAft>
                      </a:pPr>
                      <a:r>
                        <a:rPr lang="en-US" sz="1200" dirty="0"/>
                        <a:t>tablet</a:t>
                      </a:r>
                      <a:r>
                        <a:rPr lang="en-US" sz="1100" dirty="0"/>
                        <a:t> market</a:t>
                      </a:r>
                      <a:endParaRPr lang="en-US" sz="1100" dirty="0">
                        <a:latin typeface="Calibri"/>
                        <a:ea typeface="Times New Roman"/>
                        <a:cs typeface="Arial"/>
                      </a:endParaRPr>
                    </a:p>
                  </a:txBody>
                  <a:tcPr marL="68580" marR="68580" marT="0" marB="0"/>
                </a:tc>
                <a:tc>
                  <a:txBody>
                    <a:bodyPr/>
                    <a:lstStyle/>
                    <a:p>
                      <a:pPr algn="ctr" rtl="0">
                        <a:lnSpc>
                          <a:spcPct val="150000"/>
                        </a:lnSpc>
                        <a:spcAft>
                          <a:spcPts val="0"/>
                        </a:spcAft>
                      </a:pPr>
                      <a:r>
                        <a:rPr lang="en-US" sz="1100" dirty="0"/>
                        <a:t>3.5</a:t>
                      </a:r>
                      <a:endParaRPr lang="en-US" sz="1100" dirty="0">
                        <a:latin typeface="Calibri"/>
                        <a:ea typeface="Times New Roman"/>
                        <a:cs typeface="Arial"/>
                      </a:endParaRPr>
                    </a:p>
                  </a:txBody>
                  <a:tcPr marL="68580" marR="68580" marT="0" marB="0"/>
                </a:tc>
              </a:tr>
              <a:tr h="285752">
                <a:tc>
                  <a:txBody>
                    <a:bodyPr/>
                    <a:lstStyle/>
                    <a:p>
                      <a:pPr algn="ctr" rtl="0">
                        <a:lnSpc>
                          <a:spcPct val="150000"/>
                        </a:lnSpc>
                        <a:spcAft>
                          <a:spcPts val="0"/>
                        </a:spcAft>
                      </a:pPr>
                      <a:r>
                        <a:rPr lang="en-US" sz="1100" dirty="0"/>
                        <a:t>Market capsules</a:t>
                      </a:r>
                      <a:endParaRPr lang="en-US" sz="1100" dirty="0">
                        <a:latin typeface="Calibri"/>
                        <a:ea typeface="Times New Roman"/>
                        <a:cs typeface="Arial"/>
                      </a:endParaRPr>
                    </a:p>
                  </a:txBody>
                  <a:tcPr marL="68580" marR="68580" marT="0" marB="0"/>
                </a:tc>
                <a:tc>
                  <a:txBody>
                    <a:bodyPr/>
                    <a:lstStyle/>
                    <a:p>
                      <a:pPr algn="ctr" rtl="0">
                        <a:lnSpc>
                          <a:spcPct val="150000"/>
                        </a:lnSpc>
                        <a:spcAft>
                          <a:spcPts val="0"/>
                        </a:spcAft>
                      </a:pPr>
                      <a:r>
                        <a:rPr lang="en-US" sz="1100"/>
                        <a:t>2.5</a:t>
                      </a:r>
                      <a:endParaRPr lang="en-US" sz="1100">
                        <a:latin typeface="Calibri"/>
                        <a:ea typeface="Times New Roman"/>
                        <a:cs typeface="Arial"/>
                      </a:endParaRPr>
                    </a:p>
                  </a:txBody>
                  <a:tcPr marL="68580" marR="68580" marT="0" marB="0"/>
                </a:tc>
              </a:tr>
              <a:tr h="277772">
                <a:tc>
                  <a:txBody>
                    <a:bodyPr/>
                    <a:lstStyle/>
                    <a:p>
                      <a:pPr algn="ctr" rtl="0">
                        <a:lnSpc>
                          <a:spcPct val="150000"/>
                        </a:lnSpc>
                        <a:spcAft>
                          <a:spcPts val="0"/>
                        </a:spcAft>
                      </a:pPr>
                      <a:r>
                        <a:rPr lang="en-US" sz="1100" dirty="0"/>
                        <a:t>Powder</a:t>
                      </a:r>
                      <a:endParaRPr lang="en-US" sz="1100" dirty="0">
                        <a:latin typeface="Calibri"/>
                        <a:ea typeface="Times New Roman"/>
                        <a:cs typeface="Arial"/>
                      </a:endParaRPr>
                    </a:p>
                  </a:txBody>
                  <a:tcPr marL="68580" marR="68580" marT="0" marB="0"/>
                </a:tc>
                <a:tc>
                  <a:txBody>
                    <a:bodyPr/>
                    <a:lstStyle/>
                    <a:p>
                      <a:pPr algn="ctr" rtl="0">
                        <a:lnSpc>
                          <a:spcPct val="150000"/>
                        </a:lnSpc>
                        <a:spcAft>
                          <a:spcPts val="0"/>
                        </a:spcAft>
                      </a:pPr>
                      <a:r>
                        <a:rPr lang="en-US" sz="1100"/>
                        <a:t>1.5</a:t>
                      </a:r>
                      <a:endParaRPr lang="en-US" sz="1100">
                        <a:latin typeface="Calibri"/>
                        <a:ea typeface="Times New Roman"/>
                        <a:cs typeface="Arial"/>
                      </a:endParaRPr>
                    </a:p>
                  </a:txBody>
                  <a:tcPr marL="68580" marR="68580" marT="0" marB="0"/>
                </a:tc>
              </a:tr>
              <a:tr h="275466">
                <a:tc>
                  <a:txBody>
                    <a:bodyPr/>
                    <a:lstStyle/>
                    <a:p>
                      <a:pPr algn="ctr" rtl="0">
                        <a:lnSpc>
                          <a:spcPct val="150000"/>
                        </a:lnSpc>
                        <a:spcAft>
                          <a:spcPts val="0"/>
                        </a:spcAft>
                      </a:pPr>
                      <a:r>
                        <a:rPr lang="en-US" sz="1100" dirty="0"/>
                        <a:t>Fluids</a:t>
                      </a:r>
                      <a:endParaRPr lang="en-US" sz="1100" dirty="0">
                        <a:latin typeface="Calibri"/>
                        <a:ea typeface="Times New Roman"/>
                        <a:cs typeface="Arial"/>
                      </a:endParaRPr>
                    </a:p>
                  </a:txBody>
                  <a:tcPr marL="68580" marR="68580" marT="0" marB="0"/>
                </a:tc>
                <a:tc>
                  <a:txBody>
                    <a:bodyPr/>
                    <a:lstStyle/>
                    <a:p>
                      <a:pPr algn="ctr" rtl="0">
                        <a:lnSpc>
                          <a:spcPct val="150000"/>
                        </a:lnSpc>
                        <a:spcAft>
                          <a:spcPts val="0"/>
                        </a:spcAft>
                      </a:pPr>
                      <a:r>
                        <a:rPr lang="en-US" sz="1100"/>
                        <a:t>1.5</a:t>
                      </a:r>
                      <a:endParaRPr lang="en-US" sz="1100">
                        <a:latin typeface="Calibri"/>
                        <a:ea typeface="Times New Roman"/>
                        <a:cs typeface="Arial"/>
                      </a:endParaRPr>
                    </a:p>
                  </a:txBody>
                  <a:tcPr marL="68580" marR="68580" marT="0" marB="0"/>
                </a:tc>
              </a:tr>
              <a:tr h="285752">
                <a:tc>
                  <a:txBody>
                    <a:bodyPr/>
                    <a:lstStyle/>
                    <a:p>
                      <a:pPr algn="ctr" rtl="0">
                        <a:lnSpc>
                          <a:spcPct val="150000"/>
                        </a:lnSpc>
                        <a:spcAft>
                          <a:spcPts val="0"/>
                        </a:spcAft>
                      </a:pPr>
                      <a:r>
                        <a:rPr lang="en-US" sz="1100" dirty="0"/>
                        <a:t>Simi-solid</a:t>
                      </a:r>
                      <a:endParaRPr lang="en-US" sz="1100" dirty="0">
                        <a:latin typeface="Calibri"/>
                        <a:ea typeface="Times New Roman"/>
                        <a:cs typeface="Arial"/>
                      </a:endParaRPr>
                    </a:p>
                  </a:txBody>
                  <a:tcPr marL="68580" marR="68580" marT="0" marB="0"/>
                </a:tc>
                <a:tc>
                  <a:txBody>
                    <a:bodyPr/>
                    <a:lstStyle/>
                    <a:p>
                      <a:pPr algn="ctr" rtl="0">
                        <a:lnSpc>
                          <a:spcPct val="150000"/>
                        </a:lnSpc>
                        <a:spcAft>
                          <a:spcPts val="0"/>
                        </a:spcAft>
                      </a:pPr>
                      <a:r>
                        <a:rPr lang="en-US" sz="1100" dirty="0"/>
                        <a:t>1</a:t>
                      </a:r>
                      <a:endParaRPr lang="en-US" sz="1100" dirty="0">
                        <a:latin typeface="Calibri"/>
                        <a:ea typeface="Times New Roman"/>
                        <a:cs typeface="Arial"/>
                      </a:endParaRPr>
                    </a:p>
                  </a:txBody>
                  <a:tcPr marL="68580" marR="68580" marT="0" marB="0"/>
                </a:tc>
              </a:tr>
            </a:tbl>
          </a:graphicData>
        </a:graphic>
      </p:graphicFrame>
      <p:sp>
        <p:nvSpPr>
          <p:cNvPr id="7" name="Rectangle 2"/>
          <p:cNvSpPr>
            <a:spLocks noChangeArrowheads="1"/>
          </p:cNvSpPr>
          <p:nvPr/>
        </p:nvSpPr>
        <p:spPr bwMode="auto">
          <a:xfrm>
            <a:off x="3714744" y="4286256"/>
            <a:ext cx="3276731"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sng"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Table 1: The weight of each market</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Product family market</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4" name="مستطيل 1"/>
          <p:cNvSpPr/>
          <p:nvPr/>
        </p:nvSpPr>
        <p:spPr>
          <a:xfrm>
            <a:off x="1857357" y="2071678"/>
            <a:ext cx="6929486" cy="707886"/>
          </a:xfrm>
          <a:prstGeom prst="rect">
            <a:avLst/>
          </a:prstGeom>
        </p:spPr>
        <p:txBody>
          <a:bodyPr wrap="square">
            <a:spAutoFit/>
          </a:bodyPr>
          <a:lstStyle/>
          <a:p>
            <a:pPr algn="l" rtl="0"/>
            <a:r>
              <a:rPr lang="en-US" sz="2000" dirty="0" smtClean="0"/>
              <a:t>this chart shows the percent of weight of each market in product family market </a:t>
            </a:r>
            <a:endParaRPr lang="ar-AE" sz="2000" dirty="0"/>
          </a:p>
        </p:txBody>
      </p:sp>
      <p:graphicFrame>
        <p:nvGraphicFramePr>
          <p:cNvPr id="6" name="Chart 1"/>
          <p:cNvGraphicFramePr/>
          <p:nvPr/>
        </p:nvGraphicFramePr>
        <p:xfrm>
          <a:off x="2581427" y="2869352"/>
          <a:ext cx="5643602" cy="3751256"/>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product</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graphicFrame>
        <p:nvGraphicFramePr>
          <p:cNvPr id="4" name="Diagram 4"/>
          <p:cNvGraphicFramePr/>
          <p:nvPr/>
        </p:nvGraphicFramePr>
        <p:xfrm>
          <a:off x="2143108" y="2143116"/>
          <a:ext cx="6245316" cy="431022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4" name="Rectangle 1"/>
          <p:cNvSpPr>
            <a:spLocks noChangeArrowheads="1"/>
          </p:cNvSpPr>
          <p:nvPr/>
        </p:nvSpPr>
        <p:spPr bwMode="auto">
          <a:xfrm>
            <a:off x="1928794" y="2214554"/>
            <a:ext cx="6605926"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Products that will be launch in these markets in future this based on the Dar AL-</a:t>
            </a:r>
            <a:r>
              <a:rPr kumimoji="0" lang="en-US" sz="2000" b="1"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shifa</a:t>
            </a:r>
            <a:r>
              <a:rPr kumimoji="0" lang="en-US" sz="2000" b="1"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company's valuation of these products is:</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In Grain market:</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Prostate Capsules</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en-US"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In market Capsules:</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Hyper-tension</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Anti-biotic</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The importance of each of these products in both markets based on ranked of the Dar AL-</a:t>
            </a:r>
            <a:r>
              <a:rPr kumimoji="0" lang="en-US" sz="2000" b="1"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shifa</a:t>
            </a:r>
            <a:r>
              <a:rPr kumimoji="0" lang="en-US" sz="2000" b="1"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companies as the following: </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Market capsules</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graphicFrame>
        <p:nvGraphicFramePr>
          <p:cNvPr id="4" name="Chart 1"/>
          <p:cNvGraphicFramePr/>
          <p:nvPr/>
        </p:nvGraphicFramePr>
        <p:xfrm>
          <a:off x="3929058" y="2143116"/>
          <a:ext cx="5113708" cy="4429156"/>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7" name="جدول 1"/>
          <p:cNvGraphicFramePr>
            <a:graphicFrameLocks noGrp="1"/>
          </p:cNvGraphicFramePr>
          <p:nvPr/>
        </p:nvGraphicFramePr>
        <p:xfrm>
          <a:off x="2071670" y="2214554"/>
          <a:ext cx="2529400" cy="4095908"/>
        </p:xfrm>
        <a:graphic>
          <a:graphicData uri="http://schemas.openxmlformats.org/drawingml/2006/table">
            <a:tbl>
              <a:tblPr>
                <a:tableStyleId>{08FB837D-C827-4EFA-A057-4D05807E0F7C}</a:tableStyleId>
              </a:tblPr>
              <a:tblGrid>
                <a:gridCol w="1264565"/>
                <a:gridCol w="1264835"/>
              </a:tblGrid>
              <a:tr h="1023977">
                <a:tc>
                  <a:txBody>
                    <a:bodyPr/>
                    <a:lstStyle/>
                    <a:p>
                      <a:pPr marL="228600" algn="ctr" rtl="1">
                        <a:lnSpc>
                          <a:spcPct val="150000"/>
                        </a:lnSpc>
                        <a:spcAft>
                          <a:spcPts val="0"/>
                        </a:spcAft>
                      </a:pPr>
                      <a:r>
                        <a:rPr lang="en-US" sz="1200" dirty="0"/>
                        <a:t>Anti-biotic.</a:t>
                      </a:r>
                      <a:endParaRPr lang="en-US" sz="1100" dirty="0">
                        <a:latin typeface="Calibri"/>
                        <a:ea typeface="Times New Roman"/>
                        <a:cs typeface="Arial"/>
                      </a:endParaRPr>
                    </a:p>
                  </a:txBody>
                  <a:tcPr marL="68580" marR="68580" marT="0" marB="0"/>
                </a:tc>
                <a:tc>
                  <a:txBody>
                    <a:bodyPr/>
                    <a:lstStyle/>
                    <a:p>
                      <a:pPr algn="ctr" rtl="0">
                        <a:lnSpc>
                          <a:spcPct val="150000"/>
                        </a:lnSpc>
                        <a:spcAft>
                          <a:spcPts val="0"/>
                        </a:spcAft>
                      </a:pPr>
                      <a:r>
                        <a:rPr lang="en-US" sz="1200"/>
                        <a:t>70%</a:t>
                      </a:r>
                      <a:endParaRPr lang="en-US" sz="1100">
                        <a:latin typeface="Calibri"/>
                        <a:ea typeface="Times New Roman"/>
                        <a:cs typeface="Arial"/>
                      </a:endParaRPr>
                    </a:p>
                  </a:txBody>
                  <a:tcPr marL="68580" marR="68580" marT="0" marB="0"/>
                </a:tc>
              </a:tr>
              <a:tr h="1023977">
                <a:tc>
                  <a:txBody>
                    <a:bodyPr/>
                    <a:lstStyle/>
                    <a:p>
                      <a:pPr marL="228600" algn="ctr" rtl="1">
                        <a:lnSpc>
                          <a:spcPct val="150000"/>
                        </a:lnSpc>
                        <a:spcAft>
                          <a:spcPts val="0"/>
                        </a:spcAft>
                      </a:pPr>
                      <a:r>
                        <a:rPr lang="en-US" sz="1200" dirty="0"/>
                        <a:t>GI treatment</a:t>
                      </a:r>
                      <a:endParaRPr lang="en-US" sz="1100" dirty="0">
                        <a:latin typeface="Calibri"/>
                        <a:ea typeface="Times New Roman"/>
                        <a:cs typeface="Arial"/>
                      </a:endParaRPr>
                    </a:p>
                  </a:txBody>
                  <a:tcPr marL="68580" marR="68580" marT="0" marB="0"/>
                </a:tc>
                <a:tc>
                  <a:txBody>
                    <a:bodyPr/>
                    <a:lstStyle/>
                    <a:p>
                      <a:pPr algn="ctr" rtl="0">
                        <a:lnSpc>
                          <a:spcPct val="150000"/>
                        </a:lnSpc>
                        <a:spcAft>
                          <a:spcPts val="0"/>
                        </a:spcAft>
                      </a:pPr>
                      <a:r>
                        <a:rPr lang="en-US" sz="1200" dirty="0"/>
                        <a:t>20%</a:t>
                      </a:r>
                      <a:endParaRPr lang="en-US" sz="1100" dirty="0">
                        <a:latin typeface="Calibri"/>
                        <a:ea typeface="Times New Roman"/>
                        <a:cs typeface="Arial"/>
                      </a:endParaRPr>
                    </a:p>
                  </a:txBody>
                  <a:tcPr marL="68580" marR="68580" marT="0" marB="0"/>
                </a:tc>
              </a:tr>
              <a:tr h="1023977">
                <a:tc>
                  <a:txBody>
                    <a:bodyPr/>
                    <a:lstStyle/>
                    <a:p>
                      <a:pPr marL="228600" algn="ctr" rtl="1">
                        <a:lnSpc>
                          <a:spcPct val="150000"/>
                        </a:lnSpc>
                        <a:spcAft>
                          <a:spcPts val="0"/>
                        </a:spcAft>
                      </a:pPr>
                      <a:r>
                        <a:rPr lang="en-US" sz="1200"/>
                        <a:t>Anti-inflammatory</a:t>
                      </a:r>
                      <a:endParaRPr lang="en-US" sz="1100">
                        <a:latin typeface="Calibri"/>
                        <a:ea typeface="Times New Roman"/>
                        <a:cs typeface="Arial"/>
                      </a:endParaRPr>
                    </a:p>
                  </a:txBody>
                  <a:tcPr marL="68580" marR="68580" marT="0" marB="0"/>
                </a:tc>
                <a:tc>
                  <a:txBody>
                    <a:bodyPr/>
                    <a:lstStyle/>
                    <a:p>
                      <a:pPr algn="ctr" rtl="0">
                        <a:lnSpc>
                          <a:spcPct val="150000"/>
                        </a:lnSpc>
                        <a:spcAft>
                          <a:spcPts val="0"/>
                        </a:spcAft>
                      </a:pPr>
                      <a:r>
                        <a:rPr lang="en-US" sz="1200"/>
                        <a:t>5%</a:t>
                      </a:r>
                      <a:endParaRPr lang="en-US" sz="1100">
                        <a:latin typeface="Calibri"/>
                        <a:ea typeface="Times New Roman"/>
                        <a:cs typeface="Arial"/>
                      </a:endParaRPr>
                    </a:p>
                  </a:txBody>
                  <a:tcPr marL="68580" marR="68580" marT="0" marB="0"/>
                </a:tc>
              </a:tr>
              <a:tr h="1023977">
                <a:tc>
                  <a:txBody>
                    <a:bodyPr/>
                    <a:lstStyle/>
                    <a:p>
                      <a:pPr marL="228600" algn="ctr" rtl="1">
                        <a:lnSpc>
                          <a:spcPct val="150000"/>
                        </a:lnSpc>
                        <a:spcAft>
                          <a:spcPts val="0"/>
                        </a:spcAft>
                      </a:pPr>
                      <a:r>
                        <a:rPr lang="en-US" sz="1200"/>
                        <a:t>Anti-diary</a:t>
                      </a:r>
                      <a:endParaRPr lang="en-US" sz="1100">
                        <a:latin typeface="Calibri"/>
                        <a:ea typeface="Times New Roman"/>
                        <a:cs typeface="Arial"/>
                      </a:endParaRPr>
                    </a:p>
                  </a:txBody>
                  <a:tcPr marL="68580" marR="68580" marT="0" marB="0"/>
                </a:tc>
                <a:tc>
                  <a:txBody>
                    <a:bodyPr/>
                    <a:lstStyle/>
                    <a:p>
                      <a:pPr algn="ctr" rtl="0">
                        <a:lnSpc>
                          <a:spcPct val="150000"/>
                        </a:lnSpc>
                        <a:spcAft>
                          <a:spcPts val="0"/>
                        </a:spcAft>
                      </a:pPr>
                      <a:r>
                        <a:rPr lang="en-US" sz="1200" dirty="0"/>
                        <a:t>5%</a:t>
                      </a:r>
                      <a:endParaRPr lang="en-US" sz="1100" dirty="0">
                        <a:latin typeface="Calibri"/>
                        <a:ea typeface="Times New Roman"/>
                        <a:cs typeface="Arial"/>
                      </a:endParaRPr>
                    </a:p>
                  </a:txBody>
                  <a:tcPr marL="68580" marR="68580" marT="0" marB="0"/>
                </a:tc>
              </a:tr>
            </a:tbl>
          </a:graphicData>
        </a:graphic>
      </p:graphicFrame>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Tablet market</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graphicFrame>
        <p:nvGraphicFramePr>
          <p:cNvPr id="4" name="Chart 2"/>
          <p:cNvGraphicFramePr/>
          <p:nvPr/>
        </p:nvGraphicFramePr>
        <p:xfrm>
          <a:off x="5148064" y="2214554"/>
          <a:ext cx="3600400" cy="4357718"/>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6" name="جدول 1"/>
          <p:cNvGraphicFramePr>
            <a:graphicFrameLocks noGrp="1"/>
          </p:cNvGraphicFramePr>
          <p:nvPr/>
        </p:nvGraphicFramePr>
        <p:xfrm>
          <a:off x="1928794" y="2143115"/>
          <a:ext cx="2931237" cy="4166205"/>
        </p:xfrm>
        <a:graphic>
          <a:graphicData uri="http://schemas.openxmlformats.org/drawingml/2006/table">
            <a:tbl>
              <a:tblPr>
                <a:tableStyleId>{284E427A-3D55-4303-BF80-6455036E1DE7}</a:tableStyleId>
              </a:tblPr>
              <a:tblGrid>
                <a:gridCol w="1465462"/>
                <a:gridCol w="1465775"/>
              </a:tblGrid>
              <a:tr h="1388735">
                <a:tc>
                  <a:txBody>
                    <a:bodyPr/>
                    <a:lstStyle/>
                    <a:p>
                      <a:pPr marL="228600" algn="ctr" rtl="1">
                        <a:lnSpc>
                          <a:spcPct val="150000"/>
                        </a:lnSpc>
                        <a:spcAft>
                          <a:spcPts val="0"/>
                        </a:spcAft>
                      </a:pPr>
                      <a:r>
                        <a:rPr lang="en-US" sz="1200" dirty="0"/>
                        <a:t>Anti-biotic</a:t>
                      </a:r>
                      <a:endParaRPr lang="en-US" sz="1100" dirty="0">
                        <a:latin typeface="Calibri"/>
                        <a:ea typeface="Times New Roman"/>
                        <a:cs typeface="Arial"/>
                      </a:endParaRPr>
                    </a:p>
                  </a:txBody>
                  <a:tcPr marL="68580" marR="68580" marT="0" marB="0"/>
                </a:tc>
                <a:tc>
                  <a:txBody>
                    <a:bodyPr/>
                    <a:lstStyle/>
                    <a:p>
                      <a:pPr algn="ctr" rtl="0">
                        <a:lnSpc>
                          <a:spcPct val="150000"/>
                        </a:lnSpc>
                        <a:spcAft>
                          <a:spcPts val="0"/>
                        </a:spcAft>
                      </a:pPr>
                      <a:r>
                        <a:rPr lang="en-US" sz="1200" dirty="0"/>
                        <a:t>70%</a:t>
                      </a:r>
                      <a:endParaRPr lang="en-US" sz="1100" dirty="0">
                        <a:latin typeface="Calibri"/>
                        <a:ea typeface="Times New Roman"/>
                        <a:cs typeface="Arial"/>
                      </a:endParaRPr>
                    </a:p>
                  </a:txBody>
                  <a:tcPr marL="68580" marR="68580" marT="0" marB="0"/>
                </a:tc>
              </a:tr>
              <a:tr h="1388735">
                <a:tc>
                  <a:txBody>
                    <a:bodyPr/>
                    <a:lstStyle/>
                    <a:p>
                      <a:pPr marL="228600" algn="ctr" rtl="1">
                        <a:lnSpc>
                          <a:spcPct val="150000"/>
                        </a:lnSpc>
                        <a:spcAft>
                          <a:spcPts val="0"/>
                        </a:spcAft>
                      </a:pPr>
                      <a:r>
                        <a:rPr lang="en-US" sz="1200" dirty="0"/>
                        <a:t>Hyper tension</a:t>
                      </a:r>
                      <a:endParaRPr lang="en-US" sz="1100" dirty="0">
                        <a:latin typeface="Calibri"/>
                        <a:ea typeface="Times New Roman"/>
                        <a:cs typeface="Arial"/>
                      </a:endParaRPr>
                    </a:p>
                  </a:txBody>
                  <a:tcPr marL="68580" marR="68580" marT="0" marB="0"/>
                </a:tc>
                <a:tc>
                  <a:txBody>
                    <a:bodyPr/>
                    <a:lstStyle/>
                    <a:p>
                      <a:pPr algn="ctr" rtl="0">
                        <a:lnSpc>
                          <a:spcPct val="150000"/>
                        </a:lnSpc>
                        <a:spcAft>
                          <a:spcPts val="0"/>
                        </a:spcAft>
                      </a:pPr>
                      <a:r>
                        <a:rPr lang="en-US" sz="1200" dirty="0"/>
                        <a:t>10%</a:t>
                      </a:r>
                      <a:endParaRPr lang="en-US" sz="1100" dirty="0">
                        <a:latin typeface="Calibri"/>
                        <a:ea typeface="Times New Roman"/>
                        <a:cs typeface="Arial"/>
                      </a:endParaRPr>
                    </a:p>
                  </a:txBody>
                  <a:tcPr marL="68580" marR="68580" marT="0" marB="0"/>
                </a:tc>
              </a:tr>
              <a:tr h="1388735">
                <a:tc>
                  <a:txBody>
                    <a:bodyPr/>
                    <a:lstStyle/>
                    <a:p>
                      <a:pPr marL="228600" algn="ctr" rtl="1">
                        <a:lnSpc>
                          <a:spcPct val="150000"/>
                        </a:lnSpc>
                        <a:spcAft>
                          <a:spcPts val="0"/>
                        </a:spcAft>
                      </a:pPr>
                      <a:r>
                        <a:rPr lang="en-US" sz="1100"/>
                        <a:t>Diabetes</a:t>
                      </a:r>
                      <a:endParaRPr lang="en-US" sz="1100">
                        <a:latin typeface="Calibri"/>
                        <a:ea typeface="Times New Roman"/>
                        <a:cs typeface="Arial"/>
                      </a:endParaRPr>
                    </a:p>
                  </a:txBody>
                  <a:tcPr marL="68580" marR="68580" marT="0" marB="0"/>
                </a:tc>
                <a:tc>
                  <a:txBody>
                    <a:bodyPr/>
                    <a:lstStyle/>
                    <a:p>
                      <a:pPr algn="ctr" rtl="0">
                        <a:lnSpc>
                          <a:spcPct val="150000"/>
                        </a:lnSpc>
                        <a:spcAft>
                          <a:spcPts val="0"/>
                        </a:spcAft>
                      </a:pPr>
                      <a:r>
                        <a:rPr lang="en-US" sz="1200" dirty="0"/>
                        <a:t>20%</a:t>
                      </a:r>
                      <a:endParaRPr lang="en-US" sz="1100" dirty="0">
                        <a:latin typeface="Calibri"/>
                        <a:ea typeface="Times New Roman"/>
                        <a:cs typeface="Arial"/>
                      </a:endParaRPr>
                    </a:p>
                  </a:txBody>
                  <a:tcPr marL="68580" marR="68580" marT="0" marB="0"/>
                </a:tc>
              </a:tr>
            </a:tbl>
          </a:graphicData>
        </a:graphic>
      </p:graphicFrame>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4"/>
          <p:cNvSpPr>
            <a:spLocks noGrp="1" noChangeArrowheads="1"/>
          </p:cNvSpPr>
          <p:nvPr>
            <p:ph type="title"/>
          </p:nvPr>
        </p:nvSpPr>
        <p:spPr>
          <a:xfrm>
            <a:off x="66675" y="28575"/>
            <a:ext cx="8686800" cy="726604"/>
          </a:xfrm>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Introduction</a:t>
            </a:r>
            <a:endParaRPr lang="ru-RU"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1028" name="Picture 4" descr="C:\Users\Administrator\Desktop\PP\ppt_1113\Images\LOGO.png"/>
          <p:cNvPicPr>
            <a:picLocks noChangeAspect="1" noChangeArrowheads="1"/>
          </p:cNvPicPr>
          <p:nvPr/>
        </p:nvPicPr>
        <p:blipFill>
          <a:blip r:embed="rId3" cstate="print"/>
          <a:srcRect/>
          <a:stretch>
            <a:fillRect/>
          </a:stretch>
        </p:blipFill>
        <p:spPr bwMode="auto">
          <a:xfrm>
            <a:off x="1043608" y="6120805"/>
            <a:ext cx="2211585" cy="737195"/>
          </a:xfrm>
          <a:prstGeom prst="rect">
            <a:avLst/>
          </a:prstGeom>
          <a:noFill/>
        </p:spPr>
      </p:pic>
      <p:sp>
        <p:nvSpPr>
          <p:cNvPr id="8" name="مستطيل 5"/>
          <p:cNvSpPr/>
          <p:nvPr/>
        </p:nvSpPr>
        <p:spPr>
          <a:xfrm>
            <a:off x="395536" y="1086644"/>
            <a:ext cx="8424936" cy="3728649"/>
          </a:xfrm>
          <a:prstGeom prst="rect">
            <a:avLst/>
          </a:prstGeom>
        </p:spPr>
        <p:txBody>
          <a:bodyPr wrap="square">
            <a:spAutoFit/>
          </a:bodyPr>
          <a:lstStyle/>
          <a:p>
            <a:pPr algn="just">
              <a:lnSpc>
                <a:spcPct val="150000"/>
              </a:lnSpc>
            </a:pPr>
            <a:r>
              <a:rPr lang="en-US" sz="2000" dirty="0" smtClean="0">
                <a:latin typeface="Arial" pitchFamily="34" charset="0"/>
                <a:cs typeface="Arial" pitchFamily="34" charset="0"/>
              </a:rPr>
              <a:t>The </a:t>
            </a:r>
            <a:r>
              <a:rPr lang="en-US" sz="2000" dirty="0">
                <a:latin typeface="Arial" pitchFamily="34" charset="0"/>
                <a:cs typeface="Arial" pitchFamily="34" charset="0"/>
              </a:rPr>
              <a:t>definition of new products is a difficult activity, which frequently ends in </a:t>
            </a:r>
            <a:r>
              <a:rPr lang="en-US" sz="2000" dirty="0" smtClean="0">
                <a:latin typeface="Arial" pitchFamily="34" charset="0"/>
                <a:cs typeface="Arial" pitchFamily="34" charset="0"/>
              </a:rPr>
              <a:t>a stalemate</a:t>
            </a:r>
            <a:r>
              <a:rPr lang="en-US" sz="2000" dirty="0">
                <a:latin typeface="Arial" pitchFamily="34" charset="0"/>
                <a:cs typeface="Arial" pitchFamily="34" charset="0"/>
              </a:rPr>
              <a:t>: “It must be don” versus “It is impossible to realize in such a short </a:t>
            </a:r>
            <a:r>
              <a:rPr lang="en-US" sz="2000" dirty="0" smtClean="0">
                <a:latin typeface="Arial" pitchFamily="34" charset="0"/>
                <a:cs typeface="Arial" pitchFamily="34" charset="0"/>
              </a:rPr>
              <a:t>time frame</a:t>
            </a:r>
            <a:r>
              <a:rPr lang="en-US" sz="2000" dirty="0">
                <a:latin typeface="Arial" pitchFamily="34" charset="0"/>
                <a:cs typeface="Arial" pitchFamily="34" charset="0"/>
              </a:rPr>
              <a:t>”. </a:t>
            </a:r>
            <a:r>
              <a:rPr lang="en-US" sz="2000" dirty="0" smtClean="0">
                <a:latin typeface="Arial" pitchFamily="34" charset="0"/>
                <a:cs typeface="Arial" pitchFamily="34" charset="0"/>
              </a:rPr>
              <a:t>The </a:t>
            </a:r>
            <a:r>
              <a:rPr lang="en-US" sz="2000" dirty="0">
                <a:latin typeface="Arial" pitchFamily="34" charset="0"/>
                <a:cs typeface="Arial" pitchFamily="34" charset="0"/>
              </a:rPr>
              <a:t>root cause of this frustrating stalemate is most often the fact that </a:t>
            </a:r>
            <a:r>
              <a:rPr lang="en-US" sz="2000" dirty="0" smtClean="0">
                <a:latin typeface="Arial" pitchFamily="34" charset="0"/>
                <a:cs typeface="Arial" pitchFamily="34" charset="0"/>
              </a:rPr>
              <a:t>we try </a:t>
            </a:r>
            <a:r>
              <a:rPr lang="en-US" sz="2000" dirty="0">
                <a:latin typeface="Arial" pitchFamily="34" charset="0"/>
                <a:cs typeface="Arial" pitchFamily="34" charset="0"/>
              </a:rPr>
              <a:t>to solve a problem in a much too limited scope. Roadmapping is a method </a:t>
            </a:r>
            <a:r>
              <a:rPr lang="en-US" sz="2000" dirty="0" smtClean="0">
                <a:latin typeface="Arial" pitchFamily="34" charset="0"/>
                <a:cs typeface="Arial" pitchFamily="34" charset="0"/>
              </a:rPr>
              <a:t>to prevent </a:t>
            </a:r>
            <a:r>
              <a:rPr lang="en-US" sz="2000" dirty="0">
                <a:latin typeface="Arial" pitchFamily="34" charset="0"/>
                <a:cs typeface="Arial" pitchFamily="34" charset="0"/>
              </a:rPr>
              <a:t>these discussions by lifting the discussion to a wider scope: </a:t>
            </a:r>
            <a:r>
              <a:rPr lang="en-US" sz="2000" dirty="0" smtClean="0">
                <a:latin typeface="Arial" pitchFamily="34" charset="0"/>
                <a:cs typeface="Arial" pitchFamily="34" charset="0"/>
              </a:rPr>
              <a:t>from single product </a:t>
            </a:r>
            <a:r>
              <a:rPr lang="en-US" sz="2000" dirty="0">
                <a:latin typeface="Arial" pitchFamily="34" charset="0"/>
                <a:cs typeface="Arial" pitchFamily="34" charset="0"/>
              </a:rPr>
              <a:t>to product portfolio and from a single generation of products to </a:t>
            </a:r>
            <a:r>
              <a:rPr lang="en-US" sz="2000" dirty="0" smtClean="0">
                <a:latin typeface="Arial" pitchFamily="34" charset="0"/>
                <a:cs typeface="Arial" pitchFamily="34" charset="0"/>
              </a:rPr>
              <a:t>several generations </a:t>
            </a:r>
            <a:r>
              <a:rPr lang="en-US" sz="2000" dirty="0">
                <a:latin typeface="Arial" pitchFamily="34" charset="0"/>
                <a:cs typeface="Arial" pitchFamily="34" charset="0"/>
              </a:rPr>
              <a:t>in many </a:t>
            </a:r>
            <a:r>
              <a:rPr lang="en-US" sz="2000" dirty="0" smtClean="0">
                <a:latin typeface="Arial" pitchFamily="34" charset="0"/>
                <a:cs typeface="Arial" pitchFamily="34" charset="0"/>
              </a:rPr>
              <a:t>years.</a:t>
            </a:r>
            <a:endParaRPr lang="ar-AE" sz="2000" dirty="0">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technology</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4" name="مربع نص 1"/>
          <p:cNvSpPr txBox="1"/>
          <p:nvPr/>
        </p:nvSpPr>
        <p:spPr>
          <a:xfrm>
            <a:off x="1928794" y="2214554"/>
            <a:ext cx="6858048" cy="1323439"/>
          </a:xfrm>
          <a:prstGeom prst="rect">
            <a:avLst/>
          </a:prstGeom>
          <a:noFill/>
        </p:spPr>
        <p:txBody>
          <a:bodyPr wrap="square" rtlCol="1">
            <a:spAutoFit/>
          </a:bodyPr>
          <a:lstStyle/>
          <a:p>
            <a:pPr algn="l" rtl="0"/>
            <a:r>
              <a:rPr lang="en-US" sz="2000" b="1" dirty="0" smtClean="0">
                <a:ln w="1905"/>
                <a:solidFill>
                  <a:srgbClr val="0070C0"/>
                </a:solidFill>
                <a:effectLst>
                  <a:innerShdw blurRad="69850" dist="43180" dir="5400000">
                    <a:srgbClr val="000000">
                      <a:alpha val="65000"/>
                    </a:srgbClr>
                  </a:innerShdw>
                </a:effectLst>
              </a:rPr>
              <a:t>Technology</a:t>
            </a:r>
            <a:endParaRPr lang="en-US" sz="2000" dirty="0" smtClean="0">
              <a:solidFill>
                <a:srgbClr val="0070C0"/>
              </a:solidFill>
            </a:endParaRPr>
          </a:p>
          <a:p>
            <a:pPr algn="l" rtl="0"/>
            <a:r>
              <a:rPr lang="en-US" sz="2000" dirty="0" smtClean="0"/>
              <a:t>Market Capsules and tablet market have Anti-biotic product, which needed contributing technologies used to manufacture.</a:t>
            </a:r>
            <a:endParaRPr lang="ar-AE" sz="2000" dirty="0"/>
          </a:p>
        </p:txBody>
      </p:sp>
      <p:sp>
        <p:nvSpPr>
          <p:cNvPr id="6" name="مربع نص 3"/>
          <p:cNvSpPr txBox="1"/>
          <p:nvPr/>
        </p:nvSpPr>
        <p:spPr>
          <a:xfrm>
            <a:off x="2000802" y="3582706"/>
            <a:ext cx="5955673" cy="707886"/>
          </a:xfrm>
          <a:prstGeom prst="rect">
            <a:avLst/>
          </a:prstGeom>
          <a:noFill/>
        </p:spPr>
        <p:txBody>
          <a:bodyPr wrap="square" rtlCol="1">
            <a:spAutoFit/>
          </a:bodyPr>
          <a:lstStyle/>
          <a:p>
            <a:pPr algn="l" rtl="0"/>
            <a:r>
              <a:rPr lang="en-US" sz="2000" dirty="0" smtClean="0"/>
              <a:t>Technology Used for Anti-biotic product in Market Capsules :</a:t>
            </a:r>
            <a:endParaRPr lang="ar-AE" sz="2000" dirty="0"/>
          </a:p>
        </p:txBody>
      </p:sp>
      <p:graphicFrame>
        <p:nvGraphicFramePr>
          <p:cNvPr id="7" name="Diagram 9"/>
          <p:cNvGraphicFramePr/>
          <p:nvPr/>
        </p:nvGraphicFramePr>
        <p:xfrm>
          <a:off x="2000232" y="3500462"/>
          <a:ext cx="6745953" cy="371475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technology</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graphicFrame>
        <p:nvGraphicFramePr>
          <p:cNvPr id="4" name="Diagram 9"/>
          <p:cNvGraphicFramePr/>
          <p:nvPr/>
        </p:nvGraphicFramePr>
        <p:xfrm>
          <a:off x="2000232" y="3048440"/>
          <a:ext cx="6532207" cy="438108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6" name="مربع نص 1"/>
          <p:cNvSpPr txBox="1"/>
          <p:nvPr/>
        </p:nvSpPr>
        <p:spPr>
          <a:xfrm>
            <a:off x="1857356" y="2143116"/>
            <a:ext cx="6533348" cy="707886"/>
          </a:xfrm>
          <a:prstGeom prst="rect">
            <a:avLst/>
          </a:prstGeom>
          <a:noFill/>
        </p:spPr>
        <p:txBody>
          <a:bodyPr wrap="square" rtlCol="1">
            <a:spAutoFit/>
          </a:bodyPr>
          <a:lstStyle/>
          <a:p>
            <a:pPr algn="l" rtl="0"/>
            <a:r>
              <a:rPr lang="en-US" sz="2000" dirty="0" smtClean="0"/>
              <a:t>Technology Used for Anti-biotic product in tablet market:</a:t>
            </a:r>
          </a:p>
          <a:p>
            <a:endParaRPr lang="ar-AE" sz="2000" dirty="0"/>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benchmarking</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4" name="مربع نص 1"/>
          <p:cNvSpPr txBox="1"/>
          <p:nvPr/>
        </p:nvSpPr>
        <p:spPr>
          <a:xfrm>
            <a:off x="1896272" y="2143116"/>
            <a:ext cx="7033446" cy="4278094"/>
          </a:xfrm>
          <a:prstGeom prst="rect">
            <a:avLst/>
          </a:prstGeom>
          <a:noFill/>
        </p:spPr>
        <p:txBody>
          <a:bodyPr wrap="square" rtlCol="1">
            <a:spAutoFit/>
          </a:bodyPr>
          <a:lstStyle/>
          <a:p>
            <a:pPr algn="just" rtl="0"/>
            <a:r>
              <a:rPr lang="en-US" sz="1600" dirty="0" smtClean="0"/>
              <a:t>The contributing technologies could be ranked  by the </a:t>
            </a:r>
            <a:r>
              <a:rPr lang="en-US" sz="1600" dirty="0" err="1" smtClean="0"/>
              <a:t>dar-Alshifaa</a:t>
            </a:r>
            <a:r>
              <a:rPr lang="en-US" sz="1600" dirty="0" smtClean="0"/>
              <a:t> company’s  as important Moreover,  identified the highest weightings technology used in each of the products, to plot this technology and to determine the appropriate technology depending on where it and its competitors in the market (Based on this level):</a:t>
            </a:r>
          </a:p>
          <a:p>
            <a:pPr algn="just" rtl="0"/>
            <a:r>
              <a:rPr lang="en-US" sz="1600" dirty="0" smtClean="0"/>
              <a:t> </a:t>
            </a:r>
          </a:p>
          <a:p>
            <a:pPr algn="just" rtl="0"/>
            <a:r>
              <a:rPr lang="en-US" sz="1600" b="1" i="1" u="sng" dirty="0" smtClean="0"/>
              <a:t>Base</a:t>
            </a:r>
            <a:r>
              <a:rPr lang="en-US" sz="1600" dirty="0" smtClean="0"/>
              <a:t>. Must have relevant base technologies in order to operate; base technologies are widely exploited by competitors and are typically of little competitive impact.</a:t>
            </a:r>
          </a:p>
          <a:p>
            <a:pPr algn="just" rtl="0"/>
            <a:r>
              <a:rPr lang="en-US" sz="1600" b="1" i="1" u="sng" dirty="0" smtClean="0"/>
              <a:t>Key.</a:t>
            </a:r>
            <a:r>
              <a:rPr lang="en-US" sz="1600" dirty="0" smtClean="0"/>
              <a:t> Key technologies are established product differentiators. They are well embodied in products and processes, their competitive impact is high.</a:t>
            </a:r>
          </a:p>
          <a:p>
            <a:pPr algn="just" rtl="0"/>
            <a:r>
              <a:rPr lang="en-US" sz="1600" b="1" i="1" u="sng" dirty="0" smtClean="0"/>
              <a:t>Pacing.</a:t>
            </a:r>
            <a:r>
              <a:rPr lang="en-US" sz="1600" dirty="0" smtClean="0"/>
              <a:t> Probable future differentiator technologies, typically under experimentation by one or more competitors, competitive impact likely to be high.</a:t>
            </a:r>
          </a:p>
          <a:p>
            <a:pPr algn="just" rtl="0"/>
            <a:r>
              <a:rPr lang="en-US" sz="1600" b="1" i="1" u="sng" dirty="0" smtClean="0"/>
              <a:t>Emerging.</a:t>
            </a:r>
            <a:r>
              <a:rPr lang="en-US" sz="1600" dirty="0" smtClean="0"/>
              <a:t> Emerging technologies are in an early research state, possibly emerging in other industries. Competitive impact is unknown, but promising – need to follow developments. </a:t>
            </a:r>
            <a:endParaRPr lang="ar-AE" sz="1600" dirty="0"/>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MOST important</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4" name="Rectangle 11"/>
          <p:cNvSpPr>
            <a:spLocks noChangeArrowheads="1"/>
          </p:cNvSpPr>
          <p:nvPr/>
        </p:nvSpPr>
        <p:spPr bwMode="auto">
          <a:xfrm>
            <a:off x="3300936" y="3590116"/>
            <a:ext cx="4581525" cy="26098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AE" sz="11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r>
              <a:rPr kumimoji="0" lang="ar-SA" sz="11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r>
              <a:rPr kumimoji="0" lang="ar-SA" sz="14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ar-SA"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11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ar-SA"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11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ar-SA"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11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ar-SA"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11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r>
              <a:rPr lang="en-US" sz="1100" dirty="0" smtClean="0">
                <a:latin typeface="Calibri" pitchFamily="34" charset="0"/>
                <a:ea typeface="Times New Roman" pitchFamily="18" charset="0"/>
                <a:cs typeface="Arial" pitchFamily="34" charset="0"/>
              </a:rPr>
              <a:t> </a:t>
            </a:r>
            <a:r>
              <a:rPr kumimoji="0" lang="en-US" sz="1100" b="0" i="0" u="none" strike="noStrike" cap="none" normalizeH="0" dirty="0" smtClean="0">
                <a:ln>
                  <a:noFill/>
                </a:ln>
                <a:solidFill>
                  <a:schemeClr val="tx1"/>
                </a:solidFill>
                <a:effectLst/>
                <a:latin typeface="Calibri" pitchFamily="34" charset="0"/>
                <a:ea typeface="Times New Roman" pitchFamily="18" charset="0"/>
                <a:cs typeface="Arial" pitchFamily="34" charset="0"/>
              </a:rPr>
              <a:t> </a:t>
            </a:r>
            <a:r>
              <a:rPr kumimoji="0" lang="en-US" sz="1600" b="1" i="0" u="none" strike="noStrike" cap="none" normalizeH="0" dirty="0" smtClean="0">
                <a:ln>
                  <a:noFill/>
                </a:ln>
                <a:solidFill>
                  <a:schemeClr val="tx1"/>
                </a:solidFill>
                <a:effectLst/>
                <a:latin typeface="Calibri" pitchFamily="34" charset="0"/>
                <a:ea typeface="Times New Roman" pitchFamily="18" charset="0"/>
                <a:cs typeface="Arial" pitchFamily="34" charset="0"/>
              </a:rPr>
              <a:t>T5   </a:t>
            </a:r>
            <a:r>
              <a:rPr lang="en-US" sz="1100" dirty="0" smtClean="0">
                <a:latin typeface="Calibri" pitchFamily="34" charset="0"/>
                <a:ea typeface="Times New Roman" pitchFamily="18" charset="0"/>
                <a:cs typeface="Arial" pitchFamily="34" charset="0"/>
              </a:rPr>
              <a:t>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AutoShape 10"/>
          <p:cNvSpPr>
            <a:spLocks noChangeShapeType="1"/>
          </p:cNvSpPr>
          <p:nvPr/>
        </p:nvSpPr>
        <p:spPr bwMode="auto">
          <a:xfrm>
            <a:off x="5605192" y="3662124"/>
            <a:ext cx="0" cy="260985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AE"/>
          </a:p>
        </p:txBody>
      </p:sp>
      <p:sp>
        <p:nvSpPr>
          <p:cNvPr id="7" name="AutoShape 9"/>
          <p:cNvSpPr>
            <a:spLocks noChangeShapeType="1"/>
          </p:cNvSpPr>
          <p:nvPr/>
        </p:nvSpPr>
        <p:spPr bwMode="auto">
          <a:xfrm>
            <a:off x="3261447" y="4168561"/>
            <a:ext cx="4581525"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AE"/>
          </a:p>
        </p:txBody>
      </p:sp>
      <p:sp>
        <p:nvSpPr>
          <p:cNvPr id="8" name="AutoShape 8"/>
          <p:cNvSpPr>
            <a:spLocks noChangeShapeType="1"/>
          </p:cNvSpPr>
          <p:nvPr/>
        </p:nvSpPr>
        <p:spPr bwMode="auto">
          <a:xfrm>
            <a:off x="3261447" y="4809911"/>
            <a:ext cx="4581525"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AE"/>
          </a:p>
        </p:txBody>
      </p:sp>
      <p:sp>
        <p:nvSpPr>
          <p:cNvPr id="9" name="AutoShape 7"/>
          <p:cNvSpPr>
            <a:spLocks noChangeShapeType="1"/>
          </p:cNvSpPr>
          <p:nvPr/>
        </p:nvSpPr>
        <p:spPr bwMode="auto">
          <a:xfrm>
            <a:off x="3261447" y="5483011"/>
            <a:ext cx="4581525"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AE"/>
          </a:p>
        </p:txBody>
      </p:sp>
      <p:sp>
        <p:nvSpPr>
          <p:cNvPr id="10" name="AutoShape 6"/>
          <p:cNvSpPr>
            <a:spLocks noChangeShapeType="1"/>
          </p:cNvSpPr>
          <p:nvPr/>
        </p:nvSpPr>
        <p:spPr bwMode="auto">
          <a:xfrm>
            <a:off x="4431434" y="3627224"/>
            <a:ext cx="0" cy="260985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AE"/>
          </a:p>
        </p:txBody>
      </p:sp>
      <p:sp>
        <p:nvSpPr>
          <p:cNvPr id="11" name="AutoShape 5"/>
          <p:cNvSpPr>
            <a:spLocks noChangeShapeType="1"/>
          </p:cNvSpPr>
          <p:nvPr/>
        </p:nvSpPr>
        <p:spPr bwMode="auto">
          <a:xfrm>
            <a:off x="6726959" y="3627224"/>
            <a:ext cx="17463" cy="260985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AE"/>
          </a:p>
        </p:txBody>
      </p:sp>
      <p:sp>
        <p:nvSpPr>
          <p:cNvPr id="12" name="Rectangle 4"/>
          <p:cNvSpPr>
            <a:spLocks noChangeArrowheads="1"/>
          </p:cNvSpPr>
          <p:nvPr/>
        </p:nvSpPr>
        <p:spPr bwMode="auto">
          <a:xfrm>
            <a:off x="2497859" y="3627224"/>
            <a:ext cx="765175" cy="26098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AE" sz="11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Emerging</a:t>
            </a:r>
          </a:p>
          <a:p>
            <a:pPr marL="0" marR="0" lvl="0" indent="0" algn="r" defTabSz="914400" rtl="1" eaLnBrk="1" fontAlgn="base" latinLnBrk="0" hangingPunct="1">
              <a:lnSpc>
                <a:spcPct val="100000"/>
              </a:lnSpc>
              <a:spcBef>
                <a:spcPct val="0"/>
              </a:spcBef>
              <a:spcAft>
                <a:spcPct val="0"/>
              </a:spcAft>
              <a:buClrTx/>
              <a:buSzTx/>
              <a:buFontTx/>
              <a:buNone/>
              <a:tabLst/>
            </a:pPr>
            <a:endParaRPr lang="ar-AE" sz="1100" dirty="0" smtClean="0">
              <a:solidFill>
                <a:srgbClr val="000000"/>
              </a:solidFill>
              <a:latin typeface="Times New Roman" pitchFamily="18" charset="0"/>
              <a:cs typeface="Times New Roman" pitchFamily="18"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AE" sz="1100" b="0" i="0" u="none" strike="noStrike" cap="none" normalizeH="0" baseline="0" dirty="0" smtClean="0">
              <a:ln>
                <a:noFill/>
              </a:ln>
              <a:solidFill>
                <a:srgbClr val="000000"/>
              </a:solidFill>
              <a:effectLst/>
              <a:latin typeface="Times New Roman" pitchFamily="18" charset="0"/>
              <a:cs typeface="Times New Roman" pitchFamily="18"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AE"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AE" sz="1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Pacing</a:t>
            </a:r>
            <a:endParaRPr kumimoji="0" lang="ar-AE"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ar-AE" sz="1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lang="ar-AE" sz="1200" dirty="0" smtClean="0">
              <a:solidFill>
                <a:srgbClr val="000000"/>
              </a:solidFill>
              <a:latin typeface="Times New Roman" pitchFamily="18" charset="0"/>
              <a:ea typeface="Times New Roman" pitchFamily="18" charset="0"/>
              <a:cs typeface="Times New Roman" pitchFamily="18"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ar-AE" sz="1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AE" sz="1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Key</a:t>
            </a:r>
          </a:p>
          <a:p>
            <a:pPr marL="0" marR="0" lvl="0" indent="0" algn="r" defTabSz="914400" rtl="1" eaLnBrk="0" fontAlgn="base" latinLnBrk="0" hangingPunct="0">
              <a:lnSpc>
                <a:spcPct val="100000"/>
              </a:lnSpc>
              <a:spcBef>
                <a:spcPct val="0"/>
              </a:spcBef>
              <a:spcAft>
                <a:spcPct val="0"/>
              </a:spcAft>
              <a:buClrTx/>
              <a:buSzTx/>
              <a:buFontTx/>
              <a:buNone/>
              <a:tabLst/>
            </a:pPr>
            <a:endParaRPr kumimoji="0" lang="ar-AE" sz="1200" b="0" i="0" u="none" strike="noStrike" cap="none" normalizeH="0" baseline="0" dirty="0" smtClean="0">
              <a:ln>
                <a:noFill/>
              </a:ln>
              <a:solidFill>
                <a:srgbClr val="000000"/>
              </a:solidFill>
              <a:effectLst/>
              <a:latin typeface="Times New Roman" pitchFamily="18" charset="0"/>
              <a:cs typeface="Times New Roman" pitchFamily="18"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lang="ar-AE" sz="1200" dirty="0" smtClean="0">
              <a:solidFill>
                <a:srgbClr val="000000"/>
              </a:solidFill>
              <a:latin typeface="Times New Roman" pitchFamily="18" charset="0"/>
              <a:cs typeface="Times New Roman" pitchFamily="18"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ar-AE"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AE" sz="1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Base</a:t>
            </a:r>
            <a:endParaRPr kumimoji="0" lang="ar-AE"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ar-AE"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3" name="AutoShape 3"/>
          <p:cNvSpPr>
            <a:spLocks noChangeArrowheads="1"/>
          </p:cNvSpPr>
          <p:nvPr/>
        </p:nvSpPr>
        <p:spPr bwMode="auto">
          <a:xfrm>
            <a:off x="6515822" y="6318036"/>
            <a:ext cx="703262" cy="438150"/>
          </a:xfrm>
          <a:prstGeom prst="rightArrow">
            <a:avLst>
              <a:gd name="adj1" fmla="val 50000"/>
              <a:gd name="adj2" fmla="val 40127"/>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AE" sz="1200" b="1" i="0" u="none" strike="noStrike" cap="none" normalizeH="0" baseline="0" smtClean="0">
                <a:ln>
                  <a:noFill/>
                </a:ln>
                <a:solidFill>
                  <a:schemeClr val="tx1"/>
                </a:solidFill>
                <a:effectLst/>
                <a:latin typeface="Calibri" pitchFamily="34" charset="0"/>
                <a:ea typeface="Times New Roman" pitchFamily="18" charset="0"/>
                <a:cs typeface="Arial" pitchFamily="34" charset="0"/>
              </a:rPr>
              <a:t>Led</a:t>
            </a:r>
            <a:endParaRPr kumimoji="0" lang="ar-AE" sz="1800" b="0" i="0" u="none" strike="noStrike" cap="none" normalizeH="0" baseline="0" smtClean="0">
              <a:ln>
                <a:noFill/>
              </a:ln>
              <a:solidFill>
                <a:schemeClr val="tx1"/>
              </a:solidFill>
              <a:effectLst/>
              <a:latin typeface="Arial" pitchFamily="34" charset="0"/>
              <a:cs typeface="Arial" pitchFamily="34" charset="0"/>
            </a:endParaRPr>
          </a:p>
        </p:txBody>
      </p:sp>
      <p:sp>
        <p:nvSpPr>
          <p:cNvPr id="14" name="AutoShape 2"/>
          <p:cNvSpPr>
            <a:spLocks noChangeArrowheads="1"/>
          </p:cNvSpPr>
          <p:nvPr/>
        </p:nvSpPr>
        <p:spPr bwMode="auto">
          <a:xfrm>
            <a:off x="3904384" y="6318036"/>
            <a:ext cx="668338" cy="438150"/>
          </a:xfrm>
          <a:prstGeom prst="leftArrow">
            <a:avLst>
              <a:gd name="adj1" fmla="val 50000"/>
              <a:gd name="adj2" fmla="val 38134"/>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AE" sz="1200" b="1" i="0" u="none" strike="noStrike" cap="none" normalizeH="0" baseline="0" smtClean="0">
                <a:ln>
                  <a:noFill/>
                </a:ln>
                <a:solidFill>
                  <a:schemeClr val="tx1"/>
                </a:solidFill>
                <a:effectLst/>
                <a:latin typeface="Calibri" pitchFamily="34" charset="0"/>
                <a:ea typeface="Times New Roman" pitchFamily="18" charset="0"/>
                <a:cs typeface="Arial" pitchFamily="34" charset="0"/>
              </a:rPr>
              <a:t>Lag</a:t>
            </a:r>
            <a:endParaRPr kumimoji="0" lang="ar-AE" sz="1800" b="0" i="0" u="none" strike="noStrike" cap="none" normalizeH="0" baseline="0" smtClean="0">
              <a:ln>
                <a:noFill/>
              </a:ln>
              <a:solidFill>
                <a:schemeClr val="tx1"/>
              </a:solidFill>
              <a:effectLst/>
              <a:latin typeface="Arial" pitchFamily="34" charset="0"/>
              <a:cs typeface="Arial" pitchFamily="34" charset="0"/>
            </a:endParaRPr>
          </a:p>
        </p:txBody>
      </p:sp>
      <p:sp>
        <p:nvSpPr>
          <p:cNvPr id="15" name="AutoShape 1"/>
          <p:cNvSpPr>
            <a:spLocks noChangeArrowheads="1"/>
          </p:cNvSpPr>
          <p:nvPr/>
        </p:nvSpPr>
        <p:spPr bwMode="auto">
          <a:xfrm rot="16200000">
            <a:off x="5246693" y="6040458"/>
            <a:ext cx="571504" cy="777875"/>
          </a:xfrm>
          <a:prstGeom prst="rightArrow">
            <a:avLst>
              <a:gd name="adj1" fmla="val 50000"/>
              <a:gd name="adj2" fmla="val 25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AE" sz="1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Now</a:t>
            </a:r>
            <a:endParaRPr kumimoji="0" lang="ar-AE"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6" name="Rectangle 12"/>
          <p:cNvSpPr>
            <a:spLocks noChangeArrowheads="1"/>
          </p:cNvSpPr>
          <p:nvPr/>
        </p:nvSpPr>
        <p:spPr bwMode="auto">
          <a:xfrm>
            <a:off x="961184" y="881196"/>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AE" sz="1800" b="0" i="0" u="none" strike="noStrike" cap="none" normalizeH="0" baseline="0" smtClean="0">
              <a:ln>
                <a:noFill/>
              </a:ln>
              <a:solidFill>
                <a:schemeClr val="tx1"/>
              </a:solidFill>
              <a:effectLst/>
              <a:latin typeface="Arial" pitchFamily="34" charset="0"/>
              <a:cs typeface="Arial" pitchFamily="34" charset="0"/>
            </a:endParaRPr>
          </a:p>
        </p:txBody>
      </p:sp>
      <p:sp>
        <p:nvSpPr>
          <p:cNvPr id="17" name="مربع نص 14"/>
          <p:cNvSpPr txBox="1"/>
          <p:nvPr/>
        </p:nvSpPr>
        <p:spPr>
          <a:xfrm>
            <a:off x="5389168" y="5750356"/>
            <a:ext cx="540154" cy="461665"/>
          </a:xfrm>
          <a:prstGeom prst="rect">
            <a:avLst/>
          </a:prstGeom>
          <a:noFill/>
        </p:spPr>
        <p:txBody>
          <a:bodyPr wrap="square" rtlCol="1">
            <a:spAutoFit/>
          </a:bodyPr>
          <a:lstStyle/>
          <a:p>
            <a:r>
              <a:rPr lang="en-US" dirty="0" smtClean="0"/>
              <a:t>T1</a:t>
            </a:r>
            <a:endParaRPr lang="ar-AE" dirty="0"/>
          </a:p>
        </p:txBody>
      </p:sp>
      <p:sp>
        <p:nvSpPr>
          <p:cNvPr id="18" name="مربع نص 15"/>
          <p:cNvSpPr txBox="1"/>
          <p:nvPr/>
        </p:nvSpPr>
        <p:spPr>
          <a:xfrm>
            <a:off x="6037240" y="5534332"/>
            <a:ext cx="576064" cy="369332"/>
          </a:xfrm>
          <a:prstGeom prst="rect">
            <a:avLst/>
          </a:prstGeom>
          <a:noFill/>
        </p:spPr>
        <p:txBody>
          <a:bodyPr wrap="square" rtlCol="1">
            <a:spAutoFit/>
          </a:bodyPr>
          <a:lstStyle/>
          <a:p>
            <a:r>
              <a:rPr lang="en-US" dirty="0" smtClean="0"/>
              <a:t>T4</a:t>
            </a:r>
            <a:endParaRPr lang="ar-AE" dirty="0"/>
          </a:p>
        </p:txBody>
      </p:sp>
      <p:sp>
        <p:nvSpPr>
          <p:cNvPr id="19" name="مربع نص 16"/>
          <p:cNvSpPr txBox="1"/>
          <p:nvPr/>
        </p:nvSpPr>
        <p:spPr>
          <a:xfrm>
            <a:off x="6109248" y="4958268"/>
            <a:ext cx="677330" cy="461665"/>
          </a:xfrm>
          <a:prstGeom prst="rect">
            <a:avLst/>
          </a:prstGeom>
          <a:noFill/>
        </p:spPr>
        <p:txBody>
          <a:bodyPr wrap="square" rtlCol="1">
            <a:spAutoFit/>
          </a:bodyPr>
          <a:lstStyle/>
          <a:p>
            <a:r>
              <a:rPr lang="en-US" dirty="0" smtClean="0"/>
              <a:t>T3</a:t>
            </a:r>
            <a:endParaRPr lang="ar-AE" dirty="0"/>
          </a:p>
        </p:txBody>
      </p:sp>
      <p:sp>
        <p:nvSpPr>
          <p:cNvPr id="20" name="مربع نص 17"/>
          <p:cNvSpPr txBox="1"/>
          <p:nvPr/>
        </p:nvSpPr>
        <p:spPr>
          <a:xfrm>
            <a:off x="4597080" y="5534332"/>
            <a:ext cx="648072" cy="369332"/>
          </a:xfrm>
          <a:prstGeom prst="rect">
            <a:avLst/>
          </a:prstGeom>
          <a:noFill/>
        </p:spPr>
        <p:txBody>
          <a:bodyPr wrap="square" rtlCol="1">
            <a:spAutoFit/>
          </a:bodyPr>
          <a:lstStyle/>
          <a:p>
            <a:r>
              <a:rPr lang="en-US" dirty="0" smtClean="0"/>
              <a:t>T2</a:t>
            </a:r>
            <a:endParaRPr lang="ar-AE" dirty="0"/>
          </a:p>
        </p:txBody>
      </p:sp>
      <p:sp>
        <p:nvSpPr>
          <p:cNvPr id="21" name="مربع نص 18"/>
          <p:cNvSpPr txBox="1"/>
          <p:nvPr/>
        </p:nvSpPr>
        <p:spPr>
          <a:xfrm>
            <a:off x="1857356" y="2000240"/>
            <a:ext cx="6768752" cy="1569660"/>
          </a:xfrm>
          <a:prstGeom prst="rect">
            <a:avLst/>
          </a:prstGeom>
          <a:noFill/>
        </p:spPr>
        <p:txBody>
          <a:bodyPr wrap="square" rtlCol="1">
            <a:spAutoFit/>
          </a:bodyPr>
          <a:lstStyle/>
          <a:p>
            <a:pPr algn="l" rtl="0"/>
            <a:r>
              <a:rPr lang="en-US" sz="1600" dirty="0" smtClean="0"/>
              <a:t>Most important technology has highest weightings:</a:t>
            </a:r>
          </a:p>
          <a:p>
            <a:pPr lvl="0" algn="l" rtl="0"/>
            <a:r>
              <a:rPr lang="en-US" sz="1600" dirty="0" smtClean="0"/>
              <a:t>Drying (T1)</a:t>
            </a:r>
          </a:p>
          <a:p>
            <a:pPr lvl="0" algn="l" rtl="0"/>
            <a:r>
              <a:rPr lang="en-US" sz="1600" dirty="0" smtClean="0"/>
              <a:t>Plastering (T2)</a:t>
            </a:r>
          </a:p>
          <a:p>
            <a:pPr lvl="0" algn="l" rtl="0"/>
            <a:r>
              <a:rPr lang="en-US" sz="1600" dirty="0" smtClean="0"/>
              <a:t>Capsule filling (T3)</a:t>
            </a:r>
          </a:p>
          <a:p>
            <a:pPr lvl="0" algn="l" rtl="0"/>
            <a:r>
              <a:rPr lang="en-US" sz="1600" dirty="0" smtClean="0"/>
              <a:t>Final mix (T4)</a:t>
            </a:r>
          </a:p>
          <a:p>
            <a:pPr lvl="0" algn="l" rtl="0"/>
            <a:r>
              <a:rPr lang="en-US" sz="1600" dirty="0" smtClean="0"/>
              <a:t>Blistering new machine (T5) </a:t>
            </a:r>
            <a:endParaRPr lang="ar-AE" sz="1600" dirty="0"/>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Technology watch</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4" name="Rectangle 9"/>
          <p:cNvSpPr>
            <a:spLocks noChangeArrowheads="1"/>
          </p:cNvSpPr>
          <p:nvPr/>
        </p:nvSpPr>
        <p:spPr bwMode="auto">
          <a:xfrm>
            <a:off x="1500166" y="1928802"/>
            <a:ext cx="7786742" cy="2898189"/>
          </a:xfrm>
          <a:prstGeom prst="rect">
            <a:avLst/>
          </a:prstGeom>
          <a:noFill/>
          <a:ln w="9525">
            <a:noFill/>
            <a:miter lim="800000"/>
            <a:headEnd/>
            <a:tailEnd/>
          </a:ln>
          <a:effectLst/>
        </p:spPr>
        <p:txBody>
          <a:bodyPr vert="horz" wrap="square" lIns="457056" tIns="126960" rIns="457056" bIns="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tab pos="1390650" algn="l"/>
              </a:tabLst>
            </a:pPr>
            <a:r>
              <a:rPr kumimoji="0" lang="en-US"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Technology watch its diagram that presents the desired technology to produce new products, develop current products or develop production lines through a specific time (in this case for 5 years).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1390650" algn="l"/>
              </a:tabLst>
            </a:pPr>
            <a:r>
              <a:rPr kumimoji="0" lang="en-US"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This diagram describes the new technologies to be invested by.</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1390650" algn="l"/>
              </a:tabLst>
            </a:pPr>
            <a:r>
              <a:rPr kumimoji="0" lang="en-US"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Now Dar- Al </a:t>
            </a:r>
            <a:r>
              <a:rPr kumimoji="0" lang="en-US" sz="18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shifa</a:t>
            </a:r>
            <a:r>
              <a:rPr kumimoji="0" lang="en-US"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company is working on merging the two lines (packaging, plastering) in one production line (packaging +plastering).</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1390650" algn="l"/>
              </a:tabLst>
            </a:pPr>
            <a:r>
              <a:rPr kumimoji="0" lang="en-US"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There is an underway Research and development project on Granulation and capacity technology to be considered after three years, sponsor filtration after five years.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AutoShape 5"/>
          <p:cNvSpPr>
            <a:spLocks noChangeShapeType="1"/>
          </p:cNvSpPr>
          <p:nvPr/>
        </p:nvSpPr>
        <p:spPr bwMode="auto">
          <a:xfrm flipV="1">
            <a:off x="2302601" y="5910771"/>
            <a:ext cx="5513388" cy="42862"/>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ar-AE"/>
          </a:p>
        </p:txBody>
      </p:sp>
      <p:sp>
        <p:nvSpPr>
          <p:cNvPr id="7" name="AutoShape 4"/>
          <p:cNvSpPr>
            <a:spLocks noChangeArrowheads="1"/>
          </p:cNvSpPr>
          <p:nvPr/>
        </p:nvSpPr>
        <p:spPr bwMode="auto">
          <a:xfrm>
            <a:off x="2250214" y="6007608"/>
            <a:ext cx="228600" cy="412750"/>
          </a:xfrm>
          <a:prstGeom prst="downArrow">
            <a:avLst>
              <a:gd name="adj1" fmla="val 50000"/>
              <a:gd name="adj2" fmla="val 45139"/>
            </a:avLst>
          </a:prstGeom>
          <a:solidFill>
            <a:srgbClr val="FFFFFF"/>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ar-AE"/>
          </a:p>
        </p:txBody>
      </p:sp>
      <p:sp>
        <p:nvSpPr>
          <p:cNvPr id="8" name="AutoShape 3"/>
          <p:cNvSpPr>
            <a:spLocks noChangeArrowheads="1"/>
          </p:cNvSpPr>
          <p:nvPr/>
        </p:nvSpPr>
        <p:spPr bwMode="auto">
          <a:xfrm>
            <a:off x="3296376" y="6007608"/>
            <a:ext cx="228600" cy="412750"/>
          </a:xfrm>
          <a:prstGeom prst="downArrow">
            <a:avLst>
              <a:gd name="adj1" fmla="val 50000"/>
              <a:gd name="adj2" fmla="val 45139"/>
            </a:avLst>
          </a:prstGeom>
          <a:solidFill>
            <a:srgbClr val="FFFFFF"/>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ar-AE"/>
          </a:p>
        </p:txBody>
      </p:sp>
      <p:sp>
        <p:nvSpPr>
          <p:cNvPr id="9" name="AutoShape 2"/>
          <p:cNvSpPr>
            <a:spLocks noChangeArrowheads="1"/>
          </p:cNvSpPr>
          <p:nvPr/>
        </p:nvSpPr>
        <p:spPr bwMode="auto">
          <a:xfrm>
            <a:off x="5058501" y="6007608"/>
            <a:ext cx="228600" cy="412750"/>
          </a:xfrm>
          <a:prstGeom prst="downArrow">
            <a:avLst>
              <a:gd name="adj1" fmla="val 50000"/>
              <a:gd name="adj2" fmla="val 45139"/>
            </a:avLst>
          </a:prstGeom>
          <a:solidFill>
            <a:srgbClr val="FFFFFF"/>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ar-AE"/>
          </a:p>
        </p:txBody>
      </p:sp>
      <p:sp>
        <p:nvSpPr>
          <p:cNvPr id="10" name="AutoShape 1"/>
          <p:cNvSpPr>
            <a:spLocks noChangeArrowheads="1"/>
          </p:cNvSpPr>
          <p:nvPr/>
        </p:nvSpPr>
        <p:spPr bwMode="auto">
          <a:xfrm>
            <a:off x="7358789" y="5953633"/>
            <a:ext cx="228600" cy="412750"/>
          </a:xfrm>
          <a:prstGeom prst="downArrow">
            <a:avLst>
              <a:gd name="adj1" fmla="val 50000"/>
              <a:gd name="adj2" fmla="val 45139"/>
            </a:avLst>
          </a:prstGeom>
          <a:solidFill>
            <a:srgbClr val="FFFFFF"/>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ar-AE"/>
          </a:p>
        </p:txBody>
      </p:sp>
      <p:sp>
        <p:nvSpPr>
          <p:cNvPr id="11" name="AutoShape 8"/>
          <p:cNvSpPr>
            <a:spLocks noChangeShapeType="1"/>
          </p:cNvSpPr>
          <p:nvPr/>
        </p:nvSpPr>
        <p:spPr bwMode="auto">
          <a:xfrm flipV="1">
            <a:off x="3594826" y="5585333"/>
            <a:ext cx="0" cy="257175"/>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ar-AE"/>
          </a:p>
        </p:txBody>
      </p:sp>
      <p:sp>
        <p:nvSpPr>
          <p:cNvPr id="12" name="AutoShape 7"/>
          <p:cNvSpPr>
            <a:spLocks noChangeShapeType="1"/>
          </p:cNvSpPr>
          <p:nvPr/>
        </p:nvSpPr>
        <p:spPr bwMode="auto">
          <a:xfrm flipV="1">
            <a:off x="5177564" y="5585333"/>
            <a:ext cx="0" cy="257175"/>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ar-AE"/>
          </a:p>
        </p:txBody>
      </p:sp>
      <p:sp>
        <p:nvSpPr>
          <p:cNvPr id="13" name="AutoShape 6"/>
          <p:cNvSpPr>
            <a:spLocks noChangeShapeType="1"/>
          </p:cNvSpPr>
          <p:nvPr/>
        </p:nvSpPr>
        <p:spPr bwMode="auto">
          <a:xfrm flipV="1">
            <a:off x="7473089" y="5617083"/>
            <a:ext cx="0" cy="257175"/>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ar-AE"/>
          </a:p>
        </p:txBody>
      </p:sp>
      <p:sp>
        <p:nvSpPr>
          <p:cNvPr id="14" name="Rectangle 10"/>
          <p:cNvSpPr>
            <a:spLocks noChangeArrowheads="1"/>
          </p:cNvSpPr>
          <p:nvPr/>
        </p:nvSpPr>
        <p:spPr bwMode="auto">
          <a:xfrm>
            <a:off x="2000232" y="5143512"/>
            <a:ext cx="6572296"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11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Packaging +pla</a:t>
            </a:r>
            <a:r>
              <a:rPr kumimoji="0" lang="en-US" sz="12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stering </a:t>
            </a:r>
            <a:r>
              <a:rPr kumimoji="0" lang="en-US" sz="11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granulation + capacity</a:t>
            </a:r>
            <a:r>
              <a:rPr kumimoji="0" lang="en-US" sz="1100"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                        </a:t>
            </a:r>
            <a:r>
              <a:rPr kumimoji="0" lang="en-US" sz="12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sponsol</a:t>
            </a:r>
            <a:r>
              <a:rPr kumimoji="0" lang="en-US" sz="1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filtration</a:t>
            </a:r>
            <a:r>
              <a:rPr kumimoji="0" lang="en-US" sz="1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sz="1200" b="0"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 </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5" name="Rectangle 11"/>
          <p:cNvSpPr>
            <a:spLocks noChangeArrowheads="1"/>
          </p:cNvSpPr>
          <p:nvPr/>
        </p:nvSpPr>
        <p:spPr bwMode="auto">
          <a:xfrm>
            <a:off x="2144248" y="6511664"/>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cs typeface="Arial" pitchFamily="34" charset="0"/>
              </a:rPr>
              <a:t/>
            </a:r>
            <a:br>
              <a:rPr kumimoji="0" lang="en-US" sz="1800" b="0" i="0" u="none" strike="noStrike" cap="none" normalizeH="0" baseline="0" dirty="0" smtClean="0">
                <a:ln>
                  <a:noFill/>
                </a:ln>
                <a:solidFill>
                  <a:schemeClr val="tx1"/>
                </a:solidFill>
                <a:effectLst/>
                <a:latin typeface="Arial" pitchFamily="34" charset="0"/>
                <a:cs typeface="Arial" pitchFamily="34" charset="0"/>
              </a:rPr>
            </a:b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Current             No</a:t>
            </a:r>
            <a:r>
              <a:rPr kumimoji="0" lang="en-US" sz="1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w</a:t>
            </a:r>
            <a:r>
              <a:rPr kumimoji="0" lang="en-US"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(2011)                               2013                                       after 5year (2016)</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Results and analysis</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4" name="Rectangle 1"/>
          <p:cNvSpPr>
            <a:spLocks noChangeArrowheads="1"/>
          </p:cNvSpPr>
          <p:nvPr/>
        </p:nvSpPr>
        <p:spPr bwMode="auto">
          <a:xfrm>
            <a:off x="1506528" y="2071678"/>
            <a:ext cx="7637472" cy="3821519"/>
          </a:xfrm>
          <a:prstGeom prst="rect">
            <a:avLst/>
          </a:prstGeom>
          <a:noFill/>
          <a:ln w="9525">
            <a:noFill/>
            <a:miter lim="800000"/>
            <a:headEnd/>
            <a:tailEnd/>
          </a:ln>
          <a:effectLst/>
        </p:spPr>
        <p:txBody>
          <a:bodyPr vert="horz" wrap="square" lIns="365010" tIns="126960" rIns="365010" bIns="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As noted in the benchmarking, the company's level of technology is considered as good according to the local competitors, this is due to some barriers, which the most important one is the high capital investment.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This company can apply acquisition integrated policy with other global company that has technologies in pacing level so, Dar el- </a:t>
            </a:r>
            <a:r>
              <a:rPr kumimoji="0" lang="en-US" sz="20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shefa</a:t>
            </a: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company will benefit from these technologies to produce locally products with globally advantages.</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The integration with globally company will increase the quality and demand for the product, which affect the company`s market share</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900227"/>
            <a:ext cx="7361262" cy="3314723"/>
          </a:xfrm>
          <a:solidFill>
            <a:srgbClr val="E6E6E6"/>
          </a:solidFill>
        </p:spPr>
        <p:txBody>
          <a:bodyPr/>
          <a:lstStyle/>
          <a:p>
            <a:pPr algn="ctr"/>
            <a:r>
              <a:rPr lang="en-US" sz="13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Jokerman" pitchFamily="82" charset="0"/>
              </a:rPr>
              <a:t>END</a:t>
            </a:r>
            <a:endParaRPr lang="en-US" sz="130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latin typeface="Jokerman" pitchFamily="82" charset="0"/>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671485" y="1347773"/>
            <a:ext cx="2786082" cy="928694"/>
          </a:xfrm>
          <a:prstGeom prst="rect">
            <a:avLst/>
          </a:prstGeom>
          <a:noFill/>
        </p:spPr>
      </p:pic>
      <p:sp>
        <p:nvSpPr>
          <p:cNvPr id="7" name="Rectangle 2"/>
          <p:cNvSpPr txBox="1">
            <a:spLocks noChangeArrowheads="1"/>
          </p:cNvSpPr>
          <p:nvPr/>
        </p:nvSpPr>
        <p:spPr bwMode="auto">
          <a:xfrm>
            <a:off x="2928926" y="4641863"/>
            <a:ext cx="5075278" cy="7159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1" eaLnBrk="1" fontAlgn="base" latinLnBrk="0" hangingPunct="1">
              <a:lnSpc>
                <a:spcPct val="100000"/>
              </a:lnSpc>
              <a:spcBef>
                <a:spcPct val="0"/>
              </a:spcBef>
              <a:spcAft>
                <a:spcPct val="0"/>
              </a:spcAft>
              <a:buClrTx/>
              <a:buSzTx/>
              <a:buFontTx/>
              <a:buNone/>
              <a:tabLst/>
              <a:defRPr/>
            </a:pPr>
            <a:r>
              <a:rPr kumimoji="0" lang="en-US" sz="3200" b="1" i="0" u="none" strike="noStrike" kern="0" cap="all" spc="0" normalizeH="0" baseline="0" noProof="0"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uLnTx/>
                <a:uFillTx/>
                <a:latin typeface="Rage Italic" pitchFamily="66" charset="0"/>
                <a:ea typeface="+mj-ea"/>
                <a:cs typeface="+mj-cs"/>
              </a:rPr>
              <a:t>Thanks  for  listening</a:t>
            </a:r>
            <a:endParaRPr kumimoji="0" lang="en-US" sz="3200" b="1" i="0" u="none" strike="noStrike" kern="0" cap="all" spc="0" normalizeH="0" baseline="0" noProof="0"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uLnTx/>
              <a:uFillTx/>
              <a:latin typeface="Rage Italic" pitchFamily="66" charset="0"/>
              <a:ea typeface="+mj-ea"/>
              <a:cs typeface="+mj-cs"/>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Why TRM ...1. ?</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7" name="Rectangle 1"/>
          <p:cNvSpPr>
            <a:spLocks noChangeArrowheads="1"/>
          </p:cNvSpPr>
          <p:nvPr/>
        </p:nvSpPr>
        <p:spPr bwMode="auto">
          <a:xfrm>
            <a:off x="1785467" y="2203961"/>
            <a:ext cx="7272808" cy="417037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588963" algn="l"/>
              </a:tabLst>
            </a:pPr>
            <a:r>
              <a:rPr kumimoji="0" lang="en-US" sz="200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TRMs are exceptional analytical and marketing tools with the capacity to chart future market directions, forecast</a:t>
            </a:r>
            <a:r>
              <a:rPr kumimoji="0" lang="en-US" sz="2000" u="none" strike="noStrike" cap="none" normalizeH="0" dirty="0" smtClean="0">
                <a:ln>
                  <a:noFill/>
                </a:ln>
                <a:solidFill>
                  <a:srgbClr val="000000"/>
                </a:solidFill>
                <a:effectLst/>
                <a:latin typeface="Arial" pitchFamily="34" charset="0"/>
                <a:ea typeface="Times New Roman" pitchFamily="18" charset="0"/>
                <a:cs typeface="Arial" pitchFamily="34" charset="0"/>
              </a:rPr>
              <a:t> </a:t>
            </a:r>
            <a:r>
              <a:rPr kumimoji="0" lang="en-US" sz="200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technological developments and help determine the strategic choices that companies need to make. Through this process, TRMs provide impetus for research and development, technological innovation and technology transfer.</a:t>
            </a:r>
            <a:r>
              <a:rPr kumimoji="0" lang="en-US" sz="200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Technology roadmapping is essential for many reasons, in general:</a:t>
            </a:r>
          </a:p>
          <a:p>
            <a:pPr marL="0" marR="0" lvl="0" indent="0" algn="l" defTabSz="914400" rtl="0" eaLnBrk="1" fontAlgn="base" latinLnBrk="0" hangingPunct="1">
              <a:lnSpc>
                <a:spcPct val="100000"/>
              </a:lnSpc>
              <a:spcBef>
                <a:spcPct val="0"/>
              </a:spcBef>
              <a:spcAft>
                <a:spcPct val="0"/>
              </a:spcAft>
              <a:buClrTx/>
              <a:buSzTx/>
              <a:buFontTx/>
              <a:buNone/>
              <a:tabLst>
                <a:tab pos="588963" algn="l"/>
              </a:tabLst>
            </a:pPr>
            <a:endParaRPr kumimoji="0" lang="en-US" sz="200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buFontTx/>
              <a:buChar char="•"/>
              <a:tabLst>
                <a:tab pos="588963" algn="l"/>
              </a:tabLst>
            </a:pPr>
            <a:r>
              <a:rPr kumimoji="0" lang="en-US" sz="1400" i="1" u="none" strike="noStrike" cap="none" normalizeH="0" baseline="0" dirty="0" smtClean="0">
                <a:ln>
                  <a:noFill/>
                </a:ln>
                <a:solidFill>
                  <a:srgbClr val="0070C0"/>
                </a:solidFill>
                <a:effectLst/>
                <a:latin typeface="Arial" pitchFamily="34" charset="0"/>
                <a:ea typeface="Times New Roman" pitchFamily="18" charset="0"/>
                <a:cs typeface="Arial" pitchFamily="34" charset="0"/>
              </a:rPr>
              <a:t>Technology and markets are changing more and more rapidly.</a:t>
            </a:r>
            <a:endParaRPr kumimoji="0" lang="en-US" sz="1400" i="1" u="none" strike="noStrike" cap="none" normalizeH="0" baseline="0" dirty="0" smtClean="0">
              <a:ln>
                <a:noFill/>
              </a:ln>
              <a:solidFill>
                <a:srgbClr val="0070C0"/>
              </a:solidFill>
              <a:effectLst/>
              <a:latin typeface="Arial" pitchFamily="34"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buFontTx/>
              <a:buChar char="•"/>
              <a:tabLst>
                <a:tab pos="588963" algn="l"/>
              </a:tabLst>
            </a:pPr>
            <a:r>
              <a:rPr kumimoji="0" lang="en-US" sz="1400" i="1" u="none" strike="noStrike" cap="none" normalizeH="0" baseline="0" dirty="0" smtClean="0">
                <a:ln>
                  <a:noFill/>
                </a:ln>
                <a:solidFill>
                  <a:srgbClr val="0070C0"/>
                </a:solidFill>
                <a:effectLst/>
                <a:latin typeface="Arial" pitchFamily="34" charset="0"/>
                <a:ea typeface="Times New Roman" pitchFamily="18" charset="0"/>
                <a:cs typeface="Arial" pitchFamily="34" charset="0"/>
              </a:rPr>
              <a:t>Industry needs to address today's pressing needs  and tomorrow's market goals.</a:t>
            </a:r>
            <a:endParaRPr kumimoji="0" lang="en-US" sz="1400" i="1" u="none" strike="noStrike" cap="none" normalizeH="0" baseline="0" dirty="0" smtClean="0">
              <a:ln>
                <a:noFill/>
              </a:ln>
              <a:solidFill>
                <a:srgbClr val="0070C0"/>
              </a:solidFill>
              <a:effectLst/>
              <a:latin typeface="Arial" pitchFamily="34"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buFontTx/>
              <a:buChar char="•"/>
              <a:tabLst>
                <a:tab pos="588963" algn="l"/>
              </a:tabLst>
            </a:pPr>
            <a:r>
              <a:rPr kumimoji="0" lang="en-US" sz="1400" i="1" u="none" strike="noStrike" cap="none" normalizeH="0" baseline="0" dirty="0" smtClean="0">
                <a:ln>
                  <a:noFill/>
                </a:ln>
                <a:solidFill>
                  <a:srgbClr val="0070C0"/>
                </a:solidFill>
                <a:effectLst/>
                <a:latin typeface="Arial" pitchFamily="34" charset="0"/>
                <a:ea typeface="Times New Roman" pitchFamily="18" charset="0"/>
                <a:cs typeface="Arial" pitchFamily="34" charset="0"/>
              </a:rPr>
              <a:t>Many solutions are beyond the ability of individual firms.</a:t>
            </a:r>
            <a:endParaRPr kumimoji="0" lang="en-US" sz="1400" i="1" u="none" strike="noStrike" cap="none" normalizeH="0" baseline="0" dirty="0" smtClean="0">
              <a:ln>
                <a:noFill/>
              </a:ln>
              <a:solidFill>
                <a:srgbClr val="0070C0"/>
              </a:solidFill>
              <a:effectLst/>
              <a:latin typeface="Arial" pitchFamily="34"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buFontTx/>
              <a:buChar char="•"/>
              <a:tabLst>
                <a:tab pos="588963" algn="l"/>
              </a:tabLst>
            </a:pPr>
            <a:r>
              <a:rPr kumimoji="0" lang="en-US" sz="1400" i="1" u="none" strike="noStrike" cap="none" normalizeH="0" baseline="0" dirty="0" smtClean="0">
                <a:ln>
                  <a:noFill/>
                </a:ln>
                <a:solidFill>
                  <a:srgbClr val="0070C0"/>
                </a:solidFill>
                <a:effectLst/>
                <a:latin typeface="Arial" pitchFamily="34" charset="0"/>
                <a:ea typeface="Times New Roman" pitchFamily="18" charset="0"/>
                <a:cs typeface="Arial" pitchFamily="34" charset="0"/>
              </a:rPr>
              <a:t>Companies want and need new partnerships to support their  own technology strategies.</a:t>
            </a:r>
            <a:endParaRPr kumimoji="0" lang="en-US" sz="1400" i="1" u="none" strike="noStrike" cap="none" normalizeH="0" baseline="0" dirty="0" smtClean="0">
              <a:ln>
                <a:noFill/>
              </a:ln>
              <a:solidFill>
                <a:srgbClr val="0070C0"/>
              </a:solidFill>
              <a:effectLst/>
              <a:latin typeface="Arial" pitchFamily="34"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buFontTx/>
              <a:buChar char="•"/>
              <a:tabLst>
                <a:tab pos="588963" algn="l"/>
              </a:tabLst>
            </a:pPr>
            <a:r>
              <a:rPr kumimoji="0" lang="en-US" sz="1400" i="1" u="none" strike="noStrike" cap="none" normalizeH="0" baseline="0" dirty="0" smtClean="0">
                <a:ln>
                  <a:noFill/>
                </a:ln>
                <a:solidFill>
                  <a:srgbClr val="0070C0"/>
                </a:solidFill>
                <a:effectLst/>
                <a:latin typeface="Arial" pitchFamily="34" charset="0"/>
                <a:ea typeface="Times New Roman" pitchFamily="18" charset="0"/>
                <a:cs typeface="Arial" pitchFamily="34" charset="0"/>
              </a:rPr>
              <a:t>Common needs demand leveraged solutions.</a:t>
            </a:r>
            <a:endParaRPr kumimoji="0" lang="en-US" sz="1400" i="1" u="none" strike="noStrike" cap="none" normalizeH="0" baseline="0" dirty="0" smtClean="0">
              <a:ln>
                <a:noFill/>
              </a:ln>
              <a:solidFill>
                <a:srgbClr val="0070C0"/>
              </a:solidFill>
              <a:effectLst/>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Why TRM ... 2.?</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6" name="Rectangle 1"/>
          <p:cNvSpPr>
            <a:spLocks noChangeArrowheads="1"/>
          </p:cNvSpPr>
          <p:nvPr/>
        </p:nvSpPr>
        <p:spPr bwMode="auto">
          <a:xfrm>
            <a:off x="1836837" y="2136701"/>
            <a:ext cx="6552728" cy="31700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00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It also can helps companies and R&amp;D organizations to think strategically, decide intelligently and collaborate strongly to deliver the critical solutions they need to succeed in tomorrow's markets.</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n-US" sz="200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algn="just" rtl="0" fontAlgn="base">
              <a:spcBef>
                <a:spcPct val="0"/>
              </a:spcBef>
              <a:spcAft>
                <a:spcPct val="0"/>
              </a:spcAft>
            </a:pPr>
            <a:r>
              <a:rPr lang="en-US" sz="2000" dirty="0">
                <a:latin typeface="Arial" pitchFamily="34" charset="0"/>
                <a:cs typeface="Arial" pitchFamily="34" charset="0"/>
              </a:rPr>
              <a:t>It aims to enhance the competitiveness of industries, identifying and developing innovative technologies important for success in the highly competitive global market. </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n-US" sz="200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HISTORY OF TRM</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7" name="Rectangle 1"/>
          <p:cNvSpPr>
            <a:spLocks noChangeArrowheads="1"/>
          </p:cNvSpPr>
          <p:nvPr/>
        </p:nvSpPr>
        <p:spPr bwMode="auto">
          <a:xfrm>
            <a:off x="1835696" y="2204864"/>
            <a:ext cx="6912768" cy="34778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rtl="0" fontAlgn="base">
              <a:spcBef>
                <a:spcPct val="0"/>
              </a:spcBef>
              <a:spcAft>
                <a:spcPct val="0"/>
              </a:spcAft>
            </a:pPr>
            <a:r>
              <a:rPr lang="en-US" sz="2000" dirty="0">
                <a:latin typeface="Arial" pitchFamily="34" charset="0"/>
                <a:cs typeface="Arial" pitchFamily="34" charset="0"/>
              </a:rPr>
              <a:t>The first use for this process was in the semiconductor industry at 1970, which the purpose was aligning technology investments with market needs, and the technology companies that have become dependent upon are Motorola and Vodafone.</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00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00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Our chosen target sector to implement the project in was the pharmaceutical industries, since their economy grow significantly, relatively high investments, in addition to the technological development of such industries as it is one of the large and advanced industries in Palestine.</a:t>
            </a:r>
            <a:endParaRPr kumimoji="0" lang="en-US" sz="200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Project objective</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4" name="مربع نص 1"/>
          <p:cNvSpPr txBox="1"/>
          <p:nvPr/>
        </p:nvSpPr>
        <p:spPr>
          <a:xfrm>
            <a:off x="1835696" y="2204864"/>
            <a:ext cx="7128792" cy="2400657"/>
          </a:xfrm>
          <a:prstGeom prst="rect">
            <a:avLst/>
          </a:prstGeom>
          <a:noFill/>
        </p:spPr>
        <p:txBody>
          <a:bodyPr wrap="square" rtlCol="1">
            <a:spAutoFit/>
          </a:bodyPr>
          <a:lstStyle/>
          <a:p>
            <a:pPr algn="l">
              <a:lnSpc>
                <a:spcPct val="150000"/>
              </a:lnSpc>
              <a:buFont typeface="Wingdings" pitchFamily="2" charset="2"/>
              <a:buChar char="ü"/>
            </a:pPr>
            <a:r>
              <a:rPr lang="en-US"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rPr>
              <a:t>  To raise the awareness about TRM and it’s benefits.</a:t>
            </a:r>
          </a:p>
          <a:p>
            <a:pPr algn="l">
              <a:lnSpc>
                <a:spcPct val="150000"/>
              </a:lnSpc>
              <a:buFont typeface="Wingdings" pitchFamily="2" charset="2"/>
              <a:buChar char="ü"/>
            </a:pPr>
            <a:r>
              <a:rPr lang="en-US"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rPr>
              <a:t>  To evaluate current practice of TRM in pharmaceuitical          </a:t>
            </a:r>
          </a:p>
          <a:p>
            <a:pPr algn="l">
              <a:lnSpc>
                <a:spcPct val="150000"/>
              </a:lnSpc>
            </a:pPr>
            <a:r>
              <a:rPr lang="en-US"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rPr>
              <a:t>     palestinian company.</a:t>
            </a:r>
          </a:p>
          <a:p>
            <a:pPr algn="l">
              <a:lnSpc>
                <a:spcPct val="150000"/>
              </a:lnSpc>
              <a:buFont typeface="Wingdings" pitchFamily="2" charset="2"/>
              <a:buChar char="ü"/>
            </a:pPr>
            <a:r>
              <a:rPr lang="en-US"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rPr>
              <a:t>  Apply TRM in areal scenario.</a:t>
            </a:r>
          </a:p>
          <a:p>
            <a:pPr algn="l">
              <a:lnSpc>
                <a:spcPct val="150000"/>
              </a:lnSpc>
              <a:buFontTx/>
              <a:buChar char="-"/>
            </a:pPr>
            <a:endParaRPr lang="ar-AE"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Trm model</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4" name="Rectangle 1"/>
          <p:cNvSpPr>
            <a:spLocks noChangeArrowheads="1"/>
          </p:cNvSpPr>
          <p:nvPr/>
        </p:nvSpPr>
        <p:spPr bwMode="auto">
          <a:xfrm>
            <a:off x="1763688" y="2204864"/>
            <a:ext cx="7200800" cy="40934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00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General information were collected and recognized about technology road mapping by various academic papers such as; that for Sandia</a:t>
            </a:r>
            <a:r>
              <a:rPr kumimoji="0" lang="en-US" sz="2000" u="none" strike="noStrike" cap="none" normalizeH="0" dirty="0" smtClean="0">
                <a:ln>
                  <a:noFill/>
                </a:ln>
                <a:solidFill>
                  <a:schemeClr val="tx1"/>
                </a:solidFill>
                <a:effectLst/>
                <a:latin typeface="Arial" pitchFamily="34" charset="0"/>
                <a:ea typeface="Times New Roman" pitchFamily="18" charset="0"/>
                <a:cs typeface="Arial" pitchFamily="34" charset="0"/>
              </a:rPr>
              <a:t> national laboratories' model, university of Cambridge’s model and University of Nottingham’s model</a:t>
            </a:r>
          </a:p>
          <a:p>
            <a:pPr marL="0" marR="0" lvl="0" indent="0" algn="just" defTabSz="914400" rtl="0" eaLnBrk="1" fontAlgn="base" latinLnBrk="0" hangingPunct="1">
              <a:lnSpc>
                <a:spcPct val="100000"/>
              </a:lnSpc>
              <a:spcBef>
                <a:spcPct val="0"/>
              </a:spcBef>
              <a:spcAft>
                <a:spcPct val="0"/>
              </a:spcAft>
              <a:buClrTx/>
              <a:buSzTx/>
              <a:buFontTx/>
              <a:buNone/>
              <a:tabLst/>
            </a:pPr>
            <a:endParaRPr lang="en-US" sz="2000" dirty="0" smtClean="0">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en-US" sz="2000" dirty="0" smtClean="0">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 typeface="Wingdings" pitchFamily="2" charset="2"/>
              <a:buChar char="q"/>
              <a:tabLst/>
            </a:pPr>
            <a:r>
              <a:rPr lang="en-US" sz="2000" dirty="0" smtClean="0">
                <a:latin typeface="Arial" pitchFamily="34" charset="0"/>
                <a:cs typeface="Arial" pitchFamily="34" charset="0"/>
              </a:rPr>
              <a:t> </a:t>
            </a:r>
            <a:r>
              <a:rPr kumimoji="0" lang="en-US" sz="2000" b="1" u="none" strike="noStrike" normalizeH="0" dirty="0" smtClean="0">
                <a:ln w="1905"/>
                <a:solidFill>
                  <a:srgbClr val="0070C0"/>
                </a:solidFill>
                <a:effectLst>
                  <a:innerShdw blurRad="69850" dist="43180" dir="5400000">
                    <a:srgbClr val="000000">
                      <a:alpha val="65000"/>
                    </a:srgbClr>
                  </a:innerShdw>
                </a:effectLst>
                <a:latin typeface="Arial" pitchFamily="34" charset="0"/>
                <a:cs typeface="Arial" pitchFamily="34" charset="0"/>
              </a:rPr>
              <a:t>Sandia national laboratories’ model</a:t>
            </a:r>
            <a:endParaRPr kumimoji="0" lang="en-US" sz="2000" u="none" strike="noStrike" cap="none" normalizeH="0" dirty="0" smtClean="0">
              <a:ln>
                <a:noFill/>
              </a:ln>
              <a:solidFill>
                <a:srgbClr val="0070C0"/>
              </a:solidFill>
              <a:effectLst/>
              <a:latin typeface="Arial" pitchFamily="34" charset="0"/>
              <a:cs typeface="Arial" pitchFamily="34" charset="0"/>
            </a:endParaRPr>
          </a:p>
          <a:p>
            <a:pPr lvl="0" algn="just" rtl="0" fontAlgn="base">
              <a:spcBef>
                <a:spcPct val="0"/>
              </a:spcBef>
              <a:spcAft>
                <a:spcPct val="0"/>
              </a:spcAft>
            </a:pPr>
            <a:r>
              <a:rPr lang="en-US" sz="2000" dirty="0" smtClean="0">
                <a:latin typeface="Arial" pitchFamily="34" charset="0"/>
                <a:cs typeface="Arial" pitchFamily="34" charset="0"/>
              </a:rPr>
              <a:t>           This model describe a generic technology road mapping process that firstly starting with a generic process ,this generic process must speed up technology road mapping development, at the same time a generic model must be customized to help us to specify the most leverage multiple applications .</a:t>
            </a:r>
            <a:endParaRPr lang="en-US" sz="2000" baseline="0" dirty="0" smtClean="0">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TRM MODEL</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4" name="Rectangle 1"/>
          <p:cNvSpPr>
            <a:spLocks noChangeArrowheads="1"/>
          </p:cNvSpPr>
          <p:nvPr/>
        </p:nvSpPr>
        <p:spPr bwMode="auto">
          <a:xfrm>
            <a:off x="1835696" y="1507432"/>
            <a:ext cx="6768752"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n-US" sz="200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en-US" sz="2000" dirty="0" smtClean="0">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n-US" sz="200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algn="just">
              <a:buFont typeface="Wingdings" pitchFamily="2" charset="2"/>
              <a:buChar char="q"/>
            </a:pPr>
            <a:r>
              <a:rPr lang="en-US" sz="2000" dirty="0" smtClean="0">
                <a:latin typeface="Arial" pitchFamily="34" charset="0"/>
                <a:cs typeface="Arial" pitchFamily="34" charset="0"/>
              </a:rPr>
              <a:t> </a:t>
            </a:r>
            <a:r>
              <a:rPr lang="en-US" sz="2000" b="1" dirty="0" smtClean="0">
                <a:ln w="1905"/>
                <a:solidFill>
                  <a:srgbClr val="0070C0"/>
                </a:solidFill>
                <a:effectLst>
                  <a:innerShdw blurRad="69850" dist="43180" dir="5400000">
                    <a:srgbClr val="000000">
                      <a:alpha val="65000"/>
                    </a:srgbClr>
                  </a:innerShdw>
                </a:effectLst>
                <a:latin typeface="Arial" pitchFamily="34" charset="0"/>
                <a:cs typeface="Arial" pitchFamily="34" charset="0"/>
              </a:rPr>
              <a:t>Sandia national laboratories’ model</a:t>
            </a:r>
            <a:endParaRPr lang="en-US" sz="2000" dirty="0" smtClean="0">
              <a:solidFill>
                <a:srgbClr val="0070C0"/>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n-US" sz="200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00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The process, which combines these two targets, can set the technology` gaps that have an existing, and specify which the basic technologies that most multiple applications depend on.</a:t>
            </a:r>
            <a:endParaRPr kumimoji="0" lang="en-US" sz="200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00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Technology road mapping development in this model is implemented through groups of technology workers, who set their aims, targets, their requirements, the technologies areas and the standards for these areas and the alternatives available.</a:t>
            </a:r>
            <a:endParaRPr kumimoji="0" lang="en-US" sz="200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nology RoadMapping">
  <a:themeElements>
    <a:clrScheme name="powerpoint-template-24 7">
      <a:dk1>
        <a:srgbClr val="4D4D4D"/>
      </a:dk1>
      <a:lt1>
        <a:srgbClr val="FFFFFF"/>
      </a:lt1>
      <a:dk2>
        <a:srgbClr val="4D4D4D"/>
      </a:dk2>
      <a:lt2>
        <a:srgbClr val="888888"/>
      </a:lt2>
      <a:accent1>
        <a:srgbClr val="9E9E9E"/>
      </a:accent1>
      <a:accent2>
        <a:srgbClr val="BEBEBE"/>
      </a:accent2>
      <a:accent3>
        <a:srgbClr val="FFFFFF"/>
      </a:accent3>
      <a:accent4>
        <a:srgbClr val="404040"/>
      </a:accent4>
      <a:accent5>
        <a:srgbClr val="CCCCCC"/>
      </a:accent5>
      <a:accent6>
        <a:srgbClr val="ACACAC"/>
      </a:accent6>
      <a:hlink>
        <a:srgbClr val="C8C8C8"/>
      </a:hlink>
      <a:folHlink>
        <a:srgbClr val="DDDDDD"/>
      </a:folHlink>
    </a:clrScheme>
    <a:fontScheme name="powerpoint-template-24">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owerpoint-template-24 1">
        <a:dk1>
          <a:srgbClr val="4D4D4D"/>
        </a:dk1>
        <a:lt1>
          <a:srgbClr val="FFFFFF"/>
        </a:lt1>
        <a:dk2>
          <a:srgbClr val="4D4D4D"/>
        </a:dk2>
        <a:lt2>
          <a:srgbClr val="0C209B"/>
        </a:lt2>
        <a:accent1>
          <a:srgbClr val="2167BF"/>
        </a:accent1>
        <a:accent2>
          <a:srgbClr val="C60C0D"/>
        </a:accent2>
        <a:accent3>
          <a:srgbClr val="FFFFFF"/>
        </a:accent3>
        <a:accent4>
          <a:srgbClr val="404040"/>
        </a:accent4>
        <a:accent5>
          <a:srgbClr val="ABB8DC"/>
        </a:accent5>
        <a:accent6>
          <a:srgbClr val="B30A0B"/>
        </a:accent6>
        <a:hlink>
          <a:srgbClr val="4793C7"/>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2">
        <a:dk1>
          <a:srgbClr val="4D4D4D"/>
        </a:dk1>
        <a:lt1>
          <a:srgbClr val="FFFFFF"/>
        </a:lt1>
        <a:dk2>
          <a:srgbClr val="4D4D4D"/>
        </a:dk2>
        <a:lt2>
          <a:srgbClr val="CC0000"/>
        </a:lt2>
        <a:accent1>
          <a:srgbClr val="FF9933"/>
        </a:accent1>
        <a:accent2>
          <a:srgbClr val="009900"/>
        </a:accent2>
        <a:accent3>
          <a:srgbClr val="FFFFFF"/>
        </a:accent3>
        <a:accent4>
          <a:srgbClr val="404040"/>
        </a:accent4>
        <a:accent5>
          <a:srgbClr val="FFCAAD"/>
        </a:accent5>
        <a:accent6>
          <a:srgbClr val="008A00"/>
        </a:accent6>
        <a:hlink>
          <a:srgbClr val="3366F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3">
        <a:dk1>
          <a:srgbClr val="4D4D4D"/>
        </a:dk1>
        <a:lt1>
          <a:srgbClr val="FFFFFF"/>
        </a:lt1>
        <a:dk2>
          <a:srgbClr val="4D4D4D"/>
        </a:dk2>
        <a:lt2>
          <a:srgbClr val="0E0F83"/>
        </a:lt2>
        <a:accent1>
          <a:srgbClr val="4049D2"/>
        </a:accent1>
        <a:accent2>
          <a:srgbClr val="494FD9"/>
        </a:accent2>
        <a:accent3>
          <a:srgbClr val="FFFFFF"/>
        </a:accent3>
        <a:accent4>
          <a:srgbClr val="404040"/>
        </a:accent4>
        <a:accent5>
          <a:srgbClr val="AFB1E5"/>
        </a:accent5>
        <a:accent6>
          <a:srgbClr val="4147C4"/>
        </a:accent6>
        <a:hlink>
          <a:srgbClr val="757DD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4">
        <a:dk1>
          <a:srgbClr val="4D4D4D"/>
        </a:dk1>
        <a:lt1>
          <a:srgbClr val="FFFFFF"/>
        </a:lt1>
        <a:dk2>
          <a:srgbClr val="4D4D4D"/>
        </a:dk2>
        <a:lt2>
          <a:srgbClr val="4B8ACD"/>
        </a:lt2>
        <a:accent1>
          <a:srgbClr val="5C98C2"/>
        </a:accent1>
        <a:accent2>
          <a:srgbClr val="93BAD6"/>
        </a:accent2>
        <a:accent3>
          <a:srgbClr val="FFFFFF"/>
        </a:accent3>
        <a:accent4>
          <a:srgbClr val="404040"/>
        </a:accent4>
        <a:accent5>
          <a:srgbClr val="B5CADD"/>
        </a:accent5>
        <a:accent6>
          <a:srgbClr val="85A8C2"/>
        </a:accent6>
        <a:hlink>
          <a:srgbClr val="AECDE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5">
        <a:dk1>
          <a:srgbClr val="4D4D4D"/>
        </a:dk1>
        <a:lt1>
          <a:srgbClr val="FFFFFF"/>
        </a:lt1>
        <a:dk2>
          <a:srgbClr val="4D4D4D"/>
        </a:dk2>
        <a:lt2>
          <a:srgbClr val="114682"/>
        </a:lt2>
        <a:accent1>
          <a:srgbClr val="295B99"/>
        </a:accent1>
        <a:accent2>
          <a:srgbClr val="406DA6"/>
        </a:accent2>
        <a:accent3>
          <a:srgbClr val="FFFFFF"/>
        </a:accent3>
        <a:accent4>
          <a:srgbClr val="404040"/>
        </a:accent4>
        <a:accent5>
          <a:srgbClr val="ACB5CA"/>
        </a:accent5>
        <a:accent6>
          <a:srgbClr val="396296"/>
        </a:accent6>
        <a:hlink>
          <a:srgbClr val="5F84B5"/>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6">
        <a:dk1>
          <a:srgbClr val="4D4D4D"/>
        </a:dk1>
        <a:lt1>
          <a:srgbClr val="FFFFFF"/>
        </a:lt1>
        <a:dk2>
          <a:srgbClr val="4D4D4D"/>
        </a:dk2>
        <a:lt2>
          <a:srgbClr val="617180"/>
        </a:lt2>
        <a:accent1>
          <a:srgbClr val="85919F"/>
        </a:accent1>
        <a:accent2>
          <a:srgbClr val="96A3AF"/>
        </a:accent2>
        <a:accent3>
          <a:srgbClr val="FFFFFF"/>
        </a:accent3>
        <a:accent4>
          <a:srgbClr val="404040"/>
        </a:accent4>
        <a:accent5>
          <a:srgbClr val="C2C7CD"/>
        </a:accent5>
        <a:accent6>
          <a:srgbClr val="87939E"/>
        </a:accent6>
        <a:hlink>
          <a:srgbClr val="AFB9C3"/>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7">
        <a:dk1>
          <a:srgbClr val="4D4D4D"/>
        </a:dk1>
        <a:lt1>
          <a:srgbClr val="FFFFFF"/>
        </a:lt1>
        <a:dk2>
          <a:srgbClr val="4D4D4D"/>
        </a:dk2>
        <a:lt2>
          <a:srgbClr val="888888"/>
        </a:lt2>
        <a:accent1>
          <a:srgbClr val="9E9E9E"/>
        </a:accent1>
        <a:accent2>
          <a:srgbClr val="BEBEBE"/>
        </a:accent2>
        <a:accent3>
          <a:srgbClr val="FFFFFF"/>
        </a:accent3>
        <a:accent4>
          <a:srgbClr val="404040"/>
        </a:accent4>
        <a:accent5>
          <a:srgbClr val="CCCCCC"/>
        </a:accent5>
        <a:accent6>
          <a:srgbClr val="ACACAC"/>
        </a:accent6>
        <a:hlink>
          <a:srgbClr val="C8C8C8"/>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8">
        <a:dk1>
          <a:srgbClr val="4D4D4D"/>
        </a:dk1>
        <a:lt1>
          <a:srgbClr val="FFFFFF"/>
        </a:lt1>
        <a:dk2>
          <a:srgbClr val="4D4D4D"/>
        </a:dk2>
        <a:lt2>
          <a:srgbClr val="888888"/>
        </a:lt2>
        <a:accent1>
          <a:srgbClr val="9E9E9E"/>
        </a:accent1>
        <a:accent2>
          <a:srgbClr val="BEBEBE"/>
        </a:accent2>
        <a:accent3>
          <a:srgbClr val="FFFFFF"/>
        </a:accent3>
        <a:accent4>
          <a:srgbClr val="404040"/>
        </a:accent4>
        <a:accent5>
          <a:srgbClr val="CCCCCC"/>
        </a:accent5>
        <a:accent6>
          <a:srgbClr val="ACACAC"/>
        </a:accent6>
        <a:hlink>
          <a:srgbClr val="F20000"/>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9">
        <a:dk1>
          <a:srgbClr val="4D4D4D"/>
        </a:dk1>
        <a:lt1>
          <a:srgbClr val="FFFFFF"/>
        </a:lt1>
        <a:dk2>
          <a:srgbClr val="4D4D4D"/>
        </a:dk2>
        <a:lt2>
          <a:srgbClr val="888888"/>
        </a:lt2>
        <a:accent1>
          <a:srgbClr val="9E9E9E"/>
        </a:accent1>
        <a:accent2>
          <a:srgbClr val="BEBEBE"/>
        </a:accent2>
        <a:accent3>
          <a:srgbClr val="FFFFFF"/>
        </a:accent3>
        <a:accent4>
          <a:srgbClr val="404040"/>
        </a:accent4>
        <a:accent5>
          <a:srgbClr val="CCCCCC"/>
        </a:accent5>
        <a:accent6>
          <a:srgbClr val="ACACAC"/>
        </a:accent6>
        <a:hlink>
          <a:srgbClr val="D00000"/>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0">
        <a:dk1>
          <a:srgbClr val="4D4D4D"/>
        </a:dk1>
        <a:lt1>
          <a:srgbClr val="FFFFFF"/>
        </a:lt1>
        <a:dk2>
          <a:srgbClr val="4D4D4D"/>
        </a:dk2>
        <a:lt2>
          <a:srgbClr val="888888"/>
        </a:lt2>
        <a:accent1>
          <a:srgbClr val="9E9E9E"/>
        </a:accent1>
        <a:accent2>
          <a:srgbClr val="BEBEBE"/>
        </a:accent2>
        <a:accent3>
          <a:srgbClr val="FFFFFF"/>
        </a:accent3>
        <a:accent4>
          <a:srgbClr val="404040"/>
        </a:accent4>
        <a:accent5>
          <a:srgbClr val="CCCCCC"/>
        </a:accent5>
        <a:accent6>
          <a:srgbClr val="ACACAC"/>
        </a:accent6>
        <a:hlink>
          <a:srgbClr val="397AFD"/>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1">
        <a:dk1>
          <a:srgbClr val="4D4D4D"/>
        </a:dk1>
        <a:lt1>
          <a:srgbClr val="FFFFFF"/>
        </a:lt1>
        <a:dk2>
          <a:srgbClr val="4D4D4D"/>
        </a:dk2>
        <a:lt2>
          <a:srgbClr val="888888"/>
        </a:lt2>
        <a:accent1>
          <a:srgbClr val="9E9E9E"/>
        </a:accent1>
        <a:accent2>
          <a:srgbClr val="BEBEBE"/>
        </a:accent2>
        <a:accent3>
          <a:srgbClr val="FFFFFF"/>
        </a:accent3>
        <a:accent4>
          <a:srgbClr val="404040"/>
        </a:accent4>
        <a:accent5>
          <a:srgbClr val="CCCCCC"/>
        </a:accent5>
        <a:accent6>
          <a:srgbClr val="ACACAC"/>
        </a:accent6>
        <a:hlink>
          <a:srgbClr val="3892FE"/>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Technology RoadMapping</Template>
  <TotalTime>0</TotalTime>
  <Words>2347</Words>
  <Application>Microsoft Office PowerPoint</Application>
  <PresentationFormat>On-screen Show (4:3)</PresentationFormat>
  <Paragraphs>313</Paragraphs>
  <Slides>36</Slides>
  <Notes>36</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Technology RoadMapping</vt:lpstr>
      <vt:lpstr>Technology RoadMapping</vt:lpstr>
      <vt:lpstr>Technology RoadMapping</vt:lpstr>
      <vt:lpstr>Introduction</vt:lpstr>
      <vt:lpstr>Why TRM ...1. ?</vt:lpstr>
      <vt:lpstr>Why TRM ... 2.?</vt:lpstr>
      <vt:lpstr>HISTORY OF TRM</vt:lpstr>
      <vt:lpstr>Project objective</vt:lpstr>
      <vt:lpstr>Trm model</vt:lpstr>
      <vt:lpstr>TRM MODEL</vt:lpstr>
      <vt:lpstr>TRM MODEL</vt:lpstr>
      <vt:lpstr>TRM MODEL</vt:lpstr>
      <vt:lpstr>Trm model</vt:lpstr>
      <vt:lpstr>Information gathering</vt:lpstr>
      <vt:lpstr>Information gathering</vt:lpstr>
      <vt:lpstr>Information gathering - survey</vt:lpstr>
      <vt:lpstr>Product dev. process</vt:lpstr>
      <vt:lpstr>Technology strategy</vt:lpstr>
      <vt:lpstr>Technology strategy</vt:lpstr>
      <vt:lpstr>Research and development</vt:lpstr>
      <vt:lpstr>Summery</vt:lpstr>
      <vt:lpstr>Dar al-shifa’ case study</vt:lpstr>
      <vt:lpstr>Requirement capture</vt:lpstr>
      <vt:lpstr>marketing</vt:lpstr>
      <vt:lpstr>marketing</vt:lpstr>
      <vt:lpstr>Product family market</vt:lpstr>
      <vt:lpstr>product</vt:lpstr>
      <vt:lpstr>?????????????</vt:lpstr>
      <vt:lpstr>Market capsules</vt:lpstr>
      <vt:lpstr>Tablet market</vt:lpstr>
      <vt:lpstr>technology</vt:lpstr>
      <vt:lpstr>technology</vt:lpstr>
      <vt:lpstr>benchmarking</vt:lpstr>
      <vt:lpstr>MOST important</vt:lpstr>
      <vt:lpstr>Technology watch</vt:lpstr>
      <vt:lpstr>Results and analysis</vt:lpstr>
      <vt:lpstr>END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Technology RoadMapping</dc:title>
  <dc:creator>cadcamadmin</dc:creator>
  <cp:lastModifiedBy>cadcamadmin</cp:lastModifiedBy>
  <cp:revision>1</cp:revision>
  <dcterms:created xsi:type="dcterms:W3CDTF">2011-06-26T18:54:16Z</dcterms:created>
  <dcterms:modified xsi:type="dcterms:W3CDTF">2011-06-26T18:54:51Z</dcterms:modified>
</cp:coreProperties>
</file>