
<file path=[Content_Types].xml><?xml version="1.0" encoding="utf-8"?>
<Types xmlns="http://schemas.openxmlformats.org/package/2006/content-types">
  <Default ContentType="image/jpeg" Extension="jpg"/>
  <Default ContentType="application/vnd.openxmlformats-officedocument.spreadsheetml.sheet" Extension="xlsx"/>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5.xml"/>
  <Override ContentType="application/vnd.ms-office.chartcolorstyle+xml" PartName="/ppt/charts/colors6.xml"/>
  <Override ContentType="application/vnd.ms-office.chartcolorstyle+xml" PartName="/ppt/charts/colors4.xml"/>
  <Override ContentType="application/vnd.ms-office.chartcolorstyle+xml" PartName="/ppt/charts/colors1.xml"/>
  <Override ContentType="application/vnd.ms-office.chartcolorstyle+xml" PartName="/ppt/charts/colors2.xml"/>
  <Override ContentType="application/vnd.ms-office.chartcolorstyle+xml" PartName="/ppt/charts/colors3.xml"/>
  <Override ContentType="application/vnd.ms-office.chartcolorstyle+xml" PartName="/ppt/charts/colors8.xml"/>
  <Override ContentType="application/vnd.ms-office.chartcolorstyle+xml" PartName="/ppt/charts/colors7.xml"/>
  <Override ContentType="application/vnd.openxmlformats-officedocument.theme+xml" PartName="/ppt/theme/theme1.xml"/>
  <Override ContentType="application/vnd.openxmlformats-officedocument.theme+xml" PartName="/ppt/theme/theme2.xml"/>
  <Override ContentType="application/vnd.openxmlformats-officedocument.drawingml.chart+xml" PartName="/ppt/charts/chart3.xml"/>
  <Override ContentType="application/vnd.openxmlformats-officedocument.drawingml.chart+xml" PartName="/ppt/charts/chart8.xml"/>
  <Override ContentType="application/vnd.openxmlformats-officedocument.drawingml.chart+xml" PartName="/ppt/charts/chart2.xml"/>
  <Override ContentType="application/vnd.openxmlformats-officedocument.drawingml.chart+xml" PartName="/ppt/charts/chart7.xml"/>
  <Override ContentType="application/vnd.openxmlformats-officedocument.drawingml.chart+xml" PartName="/ppt/charts/chart5.xml"/>
  <Override ContentType="application/vnd.openxmlformats-officedocument.drawingml.chart+xml" PartName="/ppt/charts/chart4.xml"/>
  <Override ContentType="application/vnd.openxmlformats-officedocument.drawingml.chart+xml" PartName="/ppt/charts/chart6.xml"/>
  <Override ContentType="application/vnd.openxmlformats-officedocument.drawingml.chart+xml" PartName="/ppt/charts/chart1.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ms-office.chartstyle+xml" PartName="/ppt/charts/style3.xml"/>
  <Override ContentType="application/vnd.ms-office.chartstyle+xml" PartName="/ppt/charts/style4.xml"/>
  <Override ContentType="application/vnd.ms-office.chartstyle+xml" PartName="/ppt/charts/style5.xml"/>
  <Override ContentType="application/vnd.ms-office.chartstyle+xml" PartName="/ppt/charts/style7.xml"/>
  <Override ContentType="application/vnd.ms-office.chartstyle+xml" PartName="/ppt/charts/style8.xml"/>
  <Override ContentType="application/vnd.ms-office.chartstyle+xml" PartName="/ppt/charts/style1.xml"/>
  <Override ContentType="application/vnd.ms-office.chartstyle+xml" PartName="/ppt/charts/style6.xml"/>
  <Override ContentType="application/vnd.ms-office.chartstyle+xml" PartName="/ppt/charts/style2.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embeddedFontLst>
    <p:embeddedFont>
      <p:font typeface="Corbel"/>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35" roundtripDataSignature="AMtx7mjjHpxhCtsce0z3gzyQS/WY5uDf3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22538B-0C4F-4C6F-A9CD-4E1FC877B105}">
  <a:tblStyle styleId="{FE22538B-0C4F-4C6F-A9CD-4E1FC877B105}"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F146DA6-87B1-45B3-9B9A-24182440CBB8}" styleName="Table_1">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E9EC"/>
          </a:solidFill>
        </a:fill>
      </a:tcStyle>
    </a:wholeTbl>
    <a:band1H>
      <a:tcTxStyle/>
      <a:tcStyle>
        <a:fill>
          <a:solidFill>
            <a:srgbClr val="CBD0D6"/>
          </a:solidFill>
        </a:fill>
      </a:tcStyle>
    </a:band1H>
    <a:band2H>
      <a:tcTxStyle/>
    </a:band2H>
    <a:band1V>
      <a:tcTxStyle/>
      <a:tcStyle>
        <a:fill>
          <a:solidFill>
            <a:srgbClr val="CBD0D6"/>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Corbel-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Corbel-italic.fntdata"/><Relationship Id="rId10" Type="http://schemas.openxmlformats.org/officeDocument/2006/relationships/slide" Target="slides/slide4.xml"/><Relationship Id="rId32" Type="http://schemas.openxmlformats.org/officeDocument/2006/relationships/font" Target="fonts/Corbel-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Corbel-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Sheet7.xlsx"/></Relationships>
</file>

<file path=ppt/charts/_rels/chart8.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هل لديك علم بوجود تطبيق خاص بالبلدية؟</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BE8-154A-9681-C6C3C60B7B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BE8-154A-9681-C6C3C60B7B5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BE8-154A-9681-C6C3C60B7B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BE8-154A-9681-C6C3C60B7B55}"/>
              </c:ext>
            </c:extLst>
          </c:dPt>
          <c:cat>
            <c:strRef>
              <c:f>Sheet1!$A$2:$A$5</c:f>
              <c:strCache>
                <c:ptCount val="2"/>
                <c:pt idx="0">
                  <c:v>نعم</c:v>
                </c:pt>
                <c:pt idx="1">
                  <c:v>لا</c:v>
                </c:pt>
              </c:strCache>
            </c:strRef>
          </c:cat>
          <c:val>
            <c:numRef>
              <c:f>Sheet1!$B$2:$B$5</c:f>
              <c:numCache>
                <c:formatCode>General</c:formatCode>
                <c:ptCount val="4"/>
                <c:pt idx="0">
                  <c:v>37.5</c:v>
                </c:pt>
                <c:pt idx="1">
                  <c:v>62.5</c:v>
                </c:pt>
              </c:numCache>
            </c:numRef>
          </c:val>
          <c:extLst>
            <c:ext xmlns:c16="http://schemas.microsoft.com/office/drawing/2014/chart" uri="{C3380CC4-5D6E-409C-BE32-E72D297353CC}">
              <c16:uniqueId val="{00000000-E273-484D-BAD2-07E653310902}"/>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بعد علمك بوجود تطبيق لخدمات البلدية، هل تفضل استخدامه؟</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AFA-4CAF-BBEB-60F9AC00A7A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AFA-4CAF-BBEB-60F9AC00A7A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AFA-4CAF-BBEB-60F9AC00A7A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AFA-4CAF-BBEB-60F9AC00A7AA}"/>
              </c:ext>
            </c:extLst>
          </c:dPt>
          <c:cat>
            <c:strRef>
              <c:f>Sheet1!$A$2:$A$5</c:f>
              <c:strCache>
                <c:ptCount val="3"/>
                <c:pt idx="0">
                  <c:v>نعم</c:v>
                </c:pt>
                <c:pt idx="1">
                  <c:v>لا</c:v>
                </c:pt>
                <c:pt idx="2">
                  <c:v>ربما</c:v>
                </c:pt>
              </c:strCache>
            </c:strRef>
          </c:cat>
          <c:val>
            <c:numRef>
              <c:f>Sheet1!$B$2:$B$5</c:f>
              <c:numCache>
                <c:formatCode>General</c:formatCode>
                <c:ptCount val="4"/>
                <c:pt idx="0">
                  <c:v>43.8</c:v>
                </c:pt>
                <c:pt idx="1">
                  <c:v>25</c:v>
                </c:pt>
                <c:pt idx="2">
                  <c:v>31.3</c:v>
                </c:pt>
              </c:numCache>
            </c:numRef>
          </c:val>
          <c:extLst>
            <c:ext xmlns:c16="http://schemas.microsoft.com/office/drawing/2014/chart" uri="{C3380CC4-5D6E-409C-BE32-E72D297353CC}">
              <c16:uniqueId val="{00000008-EAFA-4CAF-BBEB-60F9AC00A7AA}"/>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ar-SA" dirty="0"/>
              <a:t>اذا كان لديك علم به، ما مدى رضاك عن التطبيق؟</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باذا كان لديك علم به، ما مدى رضاك عن التطبيق؟</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11B-4A7B-B0AA-D226D43E9FC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11B-4A7B-B0AA-D226D43E9FC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11B-4A7B-B0AA-D226D43E9FC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11B-4A7B-B0AA-D226D43E9FC6}"/>
              </c:ext>
            </c:extLst>
          </c:dPt>
          <c:cat>
            <c:strRef>
              <c:f>Sheet1!$A$2:$A$5</c:f>
              <c:strCache>
                <c:ptCount val="4"/>
                <c:pt idx="0">
                  <c:v>راضٍ</c:v>
                </c:pt>
                <c:pt idx="1">
                  <c:v>بحاجة الى تحسين</c:v>
                </c:pt>
                <c:pt idx="2">
                  <c:v>غير راضٍ</c:v>
                </c:pt>
                <c:pt idx="3">
                  <c:v>لا أعلم</c:v>
                </c:pt>
              </c:strCache>
            </c:strRef>
          </c:cat>
          <c:val>
            <c:numRef>
              <c:f>Sheet1!$B$2:$B$5</c:f>
              <c:numCache>
                <c:formatCode>General</c:formatCode>
                <c:ptCount val="4"/>
                <c:pt idx="0">
                  <c:v>30</c:v>
                </c:pt>
                <c:pt idx="1">
                  <c:v>40</c:v>
                </c:pt>
                <c:pt idx="2">
                  <c:v>20</c:v>
                </c:pt>
                <c:pt idx="3">
                  <c:v>10</c:v>
                </c:pt>
              </c:numCache>
            </c:numRef>
          </c:val>
          <c:extLst>
            <c:ext xmlns:c16="http://schemas.microsoft.com/office/drawing/2014/chart" uri="{C3380CC4-5D6E-409C-BE32-E72D297353CC}">
              <c16:uniqueId val="{00000008-C11B-4A7B-B0AA-D226D43E9FC6}"/>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هل سبق وان قمت بتقديم شكوى في البلدية؟</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BE8-154A-9681-C6C3C60B7B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BE8-154A-9681-C6C3C60B7B5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BE8-154A-9681-C6C3C60B7B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BE8-154A-9681-C6C3C60B7B55}"/>
              </c:ext>
            </c:extLst>
          </c:dPt>
          <c:cat>
            <c:strRef>
              <c:f>Sheet1!$A$2:$A$5</c:f>
              <c:strCache>
                <c:ptCount val="2"/>
                <c:pt idx="0">
                  <c:v>نعم</c:v>
                </c:pt>
                <c:pt idx="1">
                  <c:v>لا</c:v>
                </c:pt>
              </c:strCache>
            </c:strRef>
          </c:cat>
          <c:val>
            <c:numRef>
              <c:f>Sheet1!$B$2:$B$5</c:f>
              <c:numCache>
                <c:formatCode>General</c:formatCode>
                <c:ptCount val="4"/>
                <c:pt idx="0">
                  <c:v>37.5</c:v>
                </c:pt>
                <c:pt idx="1">
                  <c:v>62.5</c:v>
                </c:pt>
              </c:numCache>
            </c:numRef>
          </c:val>
          <c:extLst>
            <c:ext xmlns:c16="http://schemas.microsoft.com/office/drawing/2014/chart" uri="{C3380CC4-5D6E-409C-BE32-E72D297353CC}">
              <c16:uniqueId val="{00000000-E273-484D-BAD2-07E653310902}"/>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اذا كانت الاجابة بنعم، ما هي وسيلة التقديم؟</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AFA-4CAF-BBEB-60F9AC00A7A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AFA-4CAF-BBEB-60F9AC00A7A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AFA-4CAF-BBEB-60F9AC00A7A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AFA-4CAF-BBEB-60F9AC00A7AA}"/>
              </c:ext>
            </c:extLst>
          </c:dPt>
          <c:cat>
            <c:strRef>
              <c:f>Sheet1!$A$2:$A$5</c:f>
              <c:strCache>
                <c:ptCount val="2"/>
                <c:pt idx="0">
                  <c:v>الكترونياً</c:v>
                </c:pt>
                <c:pt idx="1">
                  <c:v>هاتفياّ</c:v>
                </c:pt>
              </c:strCache>
            </c:strRef>
          </c:cat>
          <c:val>
            <c:numRef>
              <c:f>Sheet1!$B$2:$B$5</c:f>
              <c:numCache>
                <c:formatCode>General</c:formatCode>
                <c:ptCount val="4"/>
                <c:pt idx="0">
                  <c:v>50</c:v>
                </c:pt>
                <c:pt idx="1">
                  <c:v>50</c:v>
                </c:pt>
              </c:numCache>
            </c:numRef>
          </c:val>
          <c:extLst>
            <c:ext xmlns:c16="http://schemas.microsoft.com/office/drawing/2014/chart" uri="{C3380CC4-5D6E-409C-BE32-E72D297353CC}">
              <c16:uniqueId val="{00000008-EAFA-4CAF-BBEB-60F9AC00A7AA}"/>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ar-SA" dirty="0"/>
              <a:t>اذا كان لديك علم به، ما مدى رضاك عن التطبيق؟</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ما مدى رضاك عن سرعة الاستجابة للشكوى؟</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11B-4A7B-B0AA-D226D43E9FC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11B-4A7B-B0AA-D226D43E9FC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11B-4A7B-B0AA-D226D43E9FC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11B-4A7B-B0AA-D226D43E9FC6}"/>
              </c:ext>
            </c:extLst>
          </c:dPt>
          <c:cat>
            <c:strRef>
              <c:f>Sheet1!$A$2:$A$5</c:f>
              <c:strCache>
                <c:ptCount val="3"/>
                <c:pt idx="0">
                  <c:v>راضٍ</c:v>
                </c:pt>
                <c:pt idx="2">
                  <c:v>غير راضٍ</c:v>
                </c:pt>
              </c:strCache>
            </c:strRef>
          </c:cat>
          <c:val>
            <c:numRef>
              <c:f>Sheet1!$B$2:$B$5</c:f>
              <c:numCache>
                <c:formatCode>General</c:formatCode>
                <c:ptCount val="4"/>
                <c:pt idx="0">
                  <c:v>22.2</c:v>
                </c:pt>
                <c:pt idx="2">
                  <c:v>77.8</c:v>
                </c:pt>
              </c:numCache>
            </c:numRef>
          </c:val>
          <c:extLst>
            <c:ext xmlns:c16="http://schemas.microsoft.com/office/drawing/2014/chart" uri="{C3380CC4-5D6E-409C-BE32-E72D297353CC}">
              <c16:uniqueId val="{00000008-C11B-4A7B-B0AA-D226D43E9FC6}"/>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هل تفضل تقديم الشكوى الكترونياً أم هاتفياً؟</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BE8-154A-9681-C6C3C60B7B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BE8-154A-9681-C6C3C60B7B5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BE8-154A-9681-C6C3C60B7B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BE8-154A-9681-C6C3C60B7B55}"/>
              </c:ext>
            </c:extLst>
          </c:dPt>
          <c:cat>
            <c:strRef>
              <c:f>Sheet1!$A$2:$A$5</c:f>
              <c:strCache>
                <c:ptCount val="3"/>
                <c:pt idx="0">
                  <c:v>هاتفياً</c:v>
                </c:pt>
                <c:pt idx="1">
                  <c:v>الكترونياً</c:v>
                </c:pt>
                <c:pt idx="2">
                  <c:v>لا فرق لدي</c:v>
                </c:pt>
              </c:strCache>
            </c:strRef>
          </c:cat>
          <c:val>
            <c:numRef>
              <c:f>Sheet1!$B$2:$B$5</c:f>
              <c:numCache>
                <c:formatCode>General</c:formatCode>
                <c:ptCount val="4"/>
                <c:pt idx="0">
                  <c:v>12.5</c:v>
                </c:pt>
                <c:pt idx="1">
                  <c:v>56.3</c:v>
                </c:pt>
                <c:pt idx="2">
                  <c:v>31.5</c:v>
                </c:pt>
              </c:numCache>
            </c:numRef>
          </c:val>
          <c:extLst>
            <c:ext xmlns:c16="http://schemas.microsoft.com/office/drawing/2014/chart" uri="{C3380CC4-5D6E-409C-BE32-E72D297353CC}">
              <c16:uniqueId val="{00000000-E273-484D-BAD2-07E653310902}"/>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هل واجهت أية صعوبات في تحديد عنوانك بدقة لمتلقي الشكوى سواء هاتفيأ أم إلكترونياً؟</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AFA-4CAF-BBEB-60F9AC00A7A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AFA-4CAF-BBEB-60F9AC00A7A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AFA-4CAF-BBEB-60F9AC00A7A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AFA-4CAF-BBEB-60F9AC00A7AA}"/>
              </c:ext>
            </c:extLst>
          </c:dPt>
          <c:cat>
            <c:strRef>
              <c:f>Sheet1!$A$2:$A$5</c:f>
              <c:strCache>
                <c:ptCount val="3"/>
                <c:pt idx="0">
                  <c:v>نعم</c:v>
                </c:pt>
                <c:pt idx="1">
                  <c:v>لا</c:v>
                </c:pt>
                <c:pt idx="2">
                  <c:v>ريما</c:v>
                </c:pt>
              </c:strCache>
            </c:strRef>
          </c:cat>
          <c:val>
            <c:numRef>
              <c:f>Sheet1!$B$2:$B$5</c:f>
              <c:numCache>
                <c:formatCode>General</c:formatCode>
                <c:ptCount val="4"/>
                <c:pt idx="0">
                  <c:v>12.5</c:v>
                </c:pt>
                <c:pt idx="1">
                  <c:v>31.3</c:v>
                </c:pt>
                <c:pt idx="2">
                  <c:v>56.3</c:v>
                </c:pt>
              </c:numCache>
            </c:numRef>
          </c:val>
          <c:extLst>
            <c:ext xmlns:c16="http://schemas.microsoft.com/office/drawing/2014/chart" uri="{C3380CC4-5D6E-409C-BE32-E72D297353CC}">
              <c16:uniqueId val="{00000008-EAFA-4CAF-BBEB-60F9AC00A7AA}"/>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1" name="Google Shape;341;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2" name="Google Shape;342;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2" name="Google Shape;35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3" name="Google Shape;353;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3" name="Google Shape;36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4" name="Google Shape;36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3" name="Google Shape;373;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4" name="Google Shape;37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7" name="Google Shape;38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8" name="Google Shape;388;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5" name="Google Shape;405;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6" name="Google Shape;406;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7" name="Google Shape;41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8" name="Google Shape;418;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9" name="Google Shape;42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0" name="Google Shape;430;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1" name="Google Shape;441;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2" name="Google Shape;442;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3" name="Google Shape;45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4" name="Google Shape;464;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5" name="Google Shape;465;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4" name="Google Shape;474;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3" name="Google Shape;483;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4" name="Google Shape;484;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2" name="Google Shape;492;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3" name="Google Shape;493;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1" name="Google Shape;501;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2" name="Google Shape;502;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 name="Google Shape;26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 name="Google Shape;27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2" name="Google Shape;29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 name="Google Shape;30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1" name="Google Shape;31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2" name="Google Shape;312;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6" name="Google Shape;32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7.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4.png"/><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02">
  <p:cSld name="Title Slide_02">
    <p:spTree>
      <p:nvGrpSpPr>
        <p:cNvPr id="15" name="Shape 15"/>
        <p:cNvGrpSpPr/>
        <p:nvPr/>
      </p:nvGrpSpPr>
      <p:grpSpPr>
        <a:xfrm>
          <a:off x="0" y="0"/>
          <a:ext cx="0" cy="0"/>
          <a:chOff x="0" y="0"/>
          <a:chExt cx="0" cy="0"/>
        </a:xfrm>
      </p:grpSpPr>
      <p:sp>
        <p:nvSpPr>
          <p:cNvPr id="16" name="Google Shape;16;p26"/>
          <p:cNvSpPr/>
          <p:nvPr/>
        </p:nvSpPr>
        <p:spPr>
          <a:xfrm>
            <a:off x="0" y="0"/>
            <a:ext cx="12192000"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7" name="Google Shape;17;p26"/>
          <p:cNvSpPr txBox="1"/>
          <p:nvPr>
            <p:ph type="ctrTitle"/>
          </p:nvPr>
        </p:nvSpPr>
        <p:spPr>
          <a:xfrm>
            <a:off x="6343650" y="2173288"/>
            <a:ext cx="5143500" cy="2090808"/>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5400"/>
              <a:buFont typeface="Corbel"/>
              <a:buNone/>
              <a:defRPr b="1" sz="5400" cap="none">
                <a:solidFill>
                  <a:schemeClr val="lt1"/>
                </a:solidFill>
                <a:latin typeface="Corbel"/>
                <a:ea typeface="Corbel"/>
                <a:cs typeface="Corbel"/>
                <a:sym typeface="Corbe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6"/>
          <p:cNvSpPr txBox="1"/>
          <p:nvPr>
            <p:ph idx="1" type="subTitle"/>
          </p:nvPr>
        </p:nvSpPr>
        <p:spPr>
          <a:xfrm>
            <a:off x="6343650" y="4279971"/>
            <a:ext cx="5143500" cy="503167"/>
          </a:xfrm>
          <a:prstGeom prst="rect">
            <a:avLst/>
          </a:prstGeom>
          <a:noFill/>
          <a:ln>
            <a:noFill/>
          </a:ln>
        </p:spPr>
        <p:txBody>
          <a:bodyPr anchorCtr="0" anchor="t" bIns="45700" lIns="91425" spcFirstLastPara="1" rIns="91425" wrap="square" tIns="45700">
            <a:noAutofit/>
          </a:bodyPr>
          <a:lstStyle>
            <a:lvl1pPr lvl="0" algn="l">
              <a:lnSpc>
                <a:spcPct val="90000"/>
              </a:lnSpc>
              <a:spcBef>
                <a:spcPts val="1000"/>
              </a:spcBef>
              <a:spcAft>
                <a:spcPts val="0"/>
              </a:spcAft>
              <a:buClr>
                <a:schemeClr val="lt1"/>
              </a:buClr>
              <a:buSzPts val="1800"/>
              <a:buNone/>
              <a:defRPr b="0" sz="1800" cap="none">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9" name="Google Shape;19;p26"/>
          <p:cNvSpPr/>
          <p:nvPr>
            <p:ph idx="2" type="pic"/>
          </p:nvPr>
        </p:nvSpPr>
        <p:spPr>
          <a:xfrm>
            <a:off x="710812" y="728545"/>
            <a:ext cx="5305661" cy="5305661"/>
          </a:xfrm>
          <a:prstGeom prst="ellipse">
            <a:avLst/>
          </a:prstGeom>
          <a:solidFill>
            <a:schemeClr val="lt2"/>
          </a:solidFill>
          <a:ln>
            <a:noFill/>
          </a:ln>
        </p:spPr>
      </p:sp>
      <p:grpSp>
        <p:nvGrpSpPr>
          <p:cNvPr id="20" name="Google Shape;20;p26"/>
          <p:cNvGrpSpPr/>
          <p:nvPr/>
        </p:nvGrpSpPr>
        <p:grpSpPr>
          <a:xfrm>
            <a:off x="-1728305" y="-2049517"/>
            <a:ext cx="8917229" cy="10769768"/>
            <a:chOff x="11114088" y="2241550"/>
            <a:chExt cx="1905000" cy="2354263"/>
          </a:xfrm>
        </p:grpSpPr>
        <p:sp>
          <p:nvSpPr>
            <p:cNvPr id="21" name="Google Shape;21;p26"/>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1">
                <a:alpha val="15686"/>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 name="Google Shape;22;p26"/>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1">
                <a:alpha val="15686"/>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23" name="Google Shape;23;p26"/>
          <p:cNvPicPr preferRelativeResize="0"/>
          <p:nvPr/>
        </p:nvPicPr>
        <p:blipFill rotWithShape="1">
          <a:blip r:embed="rId2">
            <a:alphaModFix/>
          </a:blip>
          <a:srcRect b="0" l="0" r="0" t="0"/>
          <a:stretch/>
        </p:blipFill>
        <p:spPr>
          <a:xfrm>
            <a:off x="10015850" y="391862"/>
            <a:ext cx="1745251" cy="673365"/>
          </a:xfrm>
          <a:prstGeom prst="rect">
            <a:avLst/>
          </a:prstGeom>
          <a:noFill/>
          <a:ln>
            <a:noFill/>
          </a:ln>
        </p:spPr>
      </p:pic>
      <p:cxnSp>
        <p:nvCxnSpPr>
          <p:cNvPr id="24" name="Google Shape;24;p26"/>
          <p:cNvCxnSpPr/>
          <p:nvPr/>
        </p:nvCxnSpPr>
        <p:spPr>
          <a:xfrm>
            <a:off x="6469778" y="4233582"/>
            <a:ext cx="2532336" cy="0"/>
          </a:xfrm>
          <a:prstGeom prst="straightConnector1">
            <a:avLst/>
          </a:prstGeom>
          <a:noFill/>
          <a:ln cap="flat" cmpd="sng" w="9525">
            <a:solidFill>
              <a:schemeClr val="lt1"/>
            </a:solidFill>
            <a:prstDash val="solid"/>
            <a:miter lim="800000"/>
            <a:headEnd len="sm" w="sm" type="none"/>
            <a:tailEnd len="sm" w="sm" type="none"/>
          </a:ln>
        </p:spPr>
      </p:cxnSp>
    </p:spTree>
  </p:cSld>
  <p:clrMapOvr>
    <a:masterClrMapping/>
  </p:clrMapOvr>
  <p:extLst>
    <p:ext uri="{DCECCB84-F9BA-43D5-87BE-67443E8EF086}">
      <p15:sldGuideLst>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_02">
  <p:cSld name="1_Title Slide_02">
    <p:spTree>
      <p:nvGrpSpPr>
        <p:cNvPr id="137" name="Shape 137"/>
        <p:cNvGrpSpPr/>
        <p:nvPr/>
      </p:nvGrpSpPr>
      <p:grpSpPr>
        <a:xfrm>
          <a:off x="0" y="0"/>
          <a:ext cx="0" cy="0"/>
          <a:chOff x="0" y="0"/>
          <a:chExt cx="0" cy="0"/>
        </a:xfrm>
      </p:grpSpPr>
      <p:sp>
        <p:nvSpPr>
          <p:cNvPr id="138" name="Google Shape;138;p35"/>
          <p:cNvSpPr/>
          <p:nvPr/>
        </p:nvSpPr>
        <p:spPr>
          <a:xfrm>
            <a:off x="0" y="0"/>
            <a:ext cx="12192000"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 name="Google Shape;139;p35"/>
          <p:cNvSpPr/>
          <p:nvPr>
            <p:ph idx="2" type="pic"/>
          </p:nvPr>
        </p:nvSpPr>
        <p:spPr>
          <a:xfrm>
            <a:off x="710812" y="728545"/>
            <a:ext cx="5305661" cy="5305661"/>
          </a:xfrm>
          <a:prstGeom prst="ellipse">
            <a:avLst/>
          </a:prstGeom>
          <a:solidFill>
            <a:schemeClr val="lt2"/>
          </a:solidFill>
          <a:ln>
            <a:noFill/>
          </a:ln>
        </p:spPr>
      </p:sp>
      <p:grpSp>
        <p:nvGrpSpPr>
          <p:cNvPr id="140" name="Google Shape;140;p35"/>
          <p:cNvGrpSpPr/>
          <p:nvPr/>
        </p:nvGrpSpPr>
        <p:grpSpPr>
          <a:xfrm>
            <a:off x="-1728305" y="-2049517"/>
            <a:ext cx="8917229" cy="10769768"/>
            <a:chOff x="11114088" y="2241550"/>
            <a:chExt cx="1905000" cy="2354263"/>
          </a:xfrm>
        </p:grpSpPr>
        <p:sp>
          <p:nvSpPr>
            <p:cNvPr id="141" name="Google Shape;141;p35"/>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1">
                <a:alpha val="15686"/>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35"/>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1">
                <a:alpha val="15686"/>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143" name="Google Shape;143;p35"/>
          <p:cNvPicPr preferRelativeResize="0"/>
          <p:nvPr/>
        </p:nvPicPr>
        <p:blipFill rotWithShape="1">
          <a:blip r:embed="rId2">
            <a:alphaModFix/>
          </a:blip>
          <a:srcRect b="0" l="0" r="0" t="0"/>
          <a:stretch/>
        </p:blipFill>
        <p:spPr>
          <a:xfrm>
            <a:off x="10015850" y="391862"/>
            <a:ext cx="1745251" cy="673365"/>
          </a:xfrm>
          <a:prstGeom prst="rect">
            <a:avLst/>
          </a:prstGeom>
          <a:noFill/>
          <a:ln>
            <a:noFill/>
          </a:ln>
        </p:spPr>
      </p:pic>
      <p:cxnSp>
        <p:nvCxnSpPr>
          <p:cNvPr id="144" name="Google Shape;144;p35"/>
          <p:cNvCxnSpPr/>
          <p:nvPr/>
        </p:nvCxnSpPr>
        <p:spPr>
          <a:xfrm>
            <a:off x="6469778" y="4233582"/>
            <a:ext cx="2532336" cy="0"/>
          </a:xfrm>
          <a:prstGeom prst="straightConnector1">
            <a:avLst/>
          </a:prstGeom>
          <a:noFill/>
          <a:ln cap="flat" cmpd="sng" w="9525">
            <a:solidFill>
              <a:schemeClr val="lt1"/>
            </a:solidFill>
            <a:prstDash val="solid"/>
            <a:miter lim="800000"/>
            <a:headEnd len="sm" w="sm" type="none"/>
            <a:tailEnd len="sm" w="sm" type="none"/>
          </a:ln>
        </p:spPr>
      </p:cxnSp>
      <p:pic>
        <p:nvPicPr>
          <p:cNvPr descr="Envelope" id="145" name="Google Shape;145;p35"/>
          <p:cNvPicPr preferRelativeResize="0"/>
          <p:nvPr/>
        </p:nvPicPr>
        <p:blipFill rotWithShape="1">
          <a:blip r:embed="rId3">
            <a:alphaModFix/>
          </a:blip>
          <a:srcRect b="0" l="0" r="0" t="0"/>
          <a:stretch/>
        </p:blipFill>
        <p:spPr>
          <a:xfrm>
            <a:off x="6541475" y="4452337"/>
            <a:ext cx="387795" cy="387795"/>
          </a:xfrm>
          <a:prstGeom prst="rect">
            <a:avLst/>
          </a:prstGeom>
          <a:noFill/>
          <a:ln>
            <a:noFill/>
          </a:ln>
        </p:spPr>
      </p:pic>
      <p:pic>
        <p:nvPicPr>
          <p:cNvPr descr="Network" id="146" name="Google Shape;146;p35"/>
          <p:cNvPicPr preferRelativeResize="0"/>
          <p:nvPr/>
        </p:nvPicPr>
        <p:blipFill rotWithShape="1">
          <a:blip r:embed="rId4">
            <a:alphaModFix/>
          </a:blip>
          <a:srcRect b="0" l="0" r="0" t="0"/>
          <a:stretch/>
        </p:blipFill>
        <p:spPr>
          <a:xfrm>
            <a:off x="6522084" y="4925640"/>
            <a:ext cx="426575" cy="426575"/>
          </a:xfrm>
          <a:prstGeom prst="rect">
            <a:avLst/>
          </a:prstGeom>
          <a:noFill/>
          <a:ln>
            <a:noFill/>
          </a:ln>
        </p:spPr>
      </p:pic>
      <p:sp>
        <p:nvSpPr>
          <p:cNvPr id="147" name="Google Shape;147;p35"/>
          <p:cNvSpPr txBox="1"/>
          <p:nvPr>
            <p:ph idx="1" type="subTitle"/>
          </p:nvPr>
        </p:nvSpPr>
        <p:spPr>
          <a:xfrm>
            <a:off x="7002130" y="4484691"/>
            <a:ext cx="4540440" cy="503167"/>
          </a:xfrm>
          <a:prstGeom prst="rect">
            <a:avLst/>
          </a:prstGeom>
          <a:noFill/>
          <a:ln>
            <a:noFill/>
          </a:ln>
        </p:spPr>
        <p:txBody>
          <a:bodyPr anchorCtr="0" anchor="t" bIns="45700" lIns="91425" spcFirstLastPara="1" rIns="91425" wrap="square" tIns="45700">
            <a:noAutofit/>
          </a:bodyPr>
          <a:lstStyle>
            <a:lvl1pPr lvl="0" algn="l">
              <a:lnSpc>
                <a:spcPct val="90000"/>
              </a:lnSpc>
              <a:spcBef>
                <a:spcPts val="1000"/>
              </a:spcBef>
              <a:spcAft>
                <a:spcPts val="0"/>
              </a:spcAft>
              <a:buClr>
                <a:schemeClr val="lt1"/>
              </a:buClr>
              <a:buSzPts val="1600"/>
              <a:buNone/>
              <a:defRPr b="0" sz="1600" cap="none">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8" name="Google Shape;148;p35"/>
          <p:cNvSpPr txBox="1"/>
          <p:nvPr>
            <p:ph idx="3" type="body"/>
          </p:nvPr>
        </p:nvSpPr>
        <p:spPr>
          <a:xfrm>
            <a:off x="7002320" y="5012635"/>
            <a:ext cx="4533900" cy="50323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lt1"/>
              </a:buClr>
              <a:buSzPts val="1600"/>
              <a:buNone/>
              <a:defRPr b="0" sz="1600" cap="none">
                <a:solidFill>
                  <a:schemeClr val="lt1"/>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9" name="Google Shape;149;p35"/>
          <p:cNvSpPr txBox="1"/>
          <p:nvPr>
            <p:ph type="title"/>
          </p:nvPr>
        </p:nvSpPr>
        <p:spPr>
          <a:xfrm>
            <a:off x="6469778" y="3158641"/>
            <a:ext cx="5011410" cy="921807"/>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6000"/>
              <a:buFont typeface="Corbel"/>
              <a:buNone/>
              <a:defRPr b="1" sz="6000" cap="none">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01">
  <p:cSld name="Thank You 01">
    <p:spTree>
      <p:nvGrpSpPr>
        <p:cNvPr id="150" name="Shape 150"/>
        <p:cNvGrpSpPr/>
        <p:nvPr/>
      </p:nvGrpSpPr>
      <p:grpSpPr>
        <a:xfrm>
          <a:off x="0" y="0"/>
          <a:ext cx="0" cy="0"/>
          <a:chOff x="0" y="0"/>
          <a:chExt cx="0" cy="0"/>
        </a:xfrm>
      </p:grpSpPr>
      <p:sp>
        <p:nvSpPr>
          <p:cNvPr id="151" name="Google Shape;151;p36"/>
          <p:cNvSpPr txBox="1"/>
          <p:nvPr>
            <p:ph idx="1" type="subTitle"/>
          </p:nvPr>
        </p:nvSpPr>
        <p:spPr>
          <a:xfrm>
            <a:off x="7002130" y="4484691"/>
            <a:ext cx="4540440" cy="503167"/>
          </a:xfrm>
          <a:prstGeom prst="rect">
            <a:avLst/>
          </a:prstGeom>
          <a:noFill/>
          <a:ln>
            <a:noFill/>
          </a:ln>
        </p:spPr>
        <p:txBody>
          <a:bodyPr anchorCtr="0" anchor="t" bIns="45700" lIns="91425" spcFirstLastPara="1" rIns="91425" wrap="square" tIns="45700">
            <a:noAutofit/>
          </a:bodyPr>
          <a:lstStyle>
            <a:lvl1pPr lvl="0" algn="l">
              <a:lnSpc>
                <a:spcPct val="90000"/>
              </a:lnSpc>
              <a:spcBef>
                <a:spcPts val="1000"/>
              </a:spcBef>
              <a:spcAft>
                <a:spcPts val="0"/>
              </a:spcAft>
              <a:buClr>
                <a:schemeClr val="dk1"/>
              </a:buClr>
              <a:buSzPts val="1600"/>
              <a:buNone/>
              <a:defRPr b="0" sz="1600" cap="none">
                <a:solidFill>
                  <a:schemeClr val="dk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52" name="Google Shape;152;p36"/>
          <p:cNvSpPr/>
          <p:nvPr>
            <p:ph idx="2" type="pic"/>
          </p:nvPr>
        </p:nvSpPr>
        <p:spPr>
          <a:xfrm>
            <a:off x="710812" y="728545"/>
            <a:ext cx="5305661" cy="5305661"/>
          </a:xfrm>
          <a:prstGeom prst="ellipse">
            <a:avLst/>
          </a:prstGeom>
          <a:solidFill>
            <a:schemeClr val="lt2"/>
          </a:solidFill>
          <a:ln>
            <a:noFill/>
          </a:ln>
        </p:spPr>
      </p:sp>
      <p:grpSp>
        <p:nvGrpSpPr>
          <p:cNvPr id="153" name="Google Shape;153;p36"/>
          <p:cNvGrpSpPr/>
          <p:nvPr/>
        </p:nvGrpSpPr>
        <p:grpSpPr>
          <a:xfrm>
            <a:off x="-1728305" y="-2049517"/>
            <a:ext cx="8917229" cy="10769768"/>
            <a:chOff x="11114088" y="2241550"/>
            <a:chExt cx="1905000" cy="2354263"/>
          </a:xfrm>
        </p:grpSpPr>
        <p:sp>
          <p:nvSpPr>
            <p:cNvPr id="154" name="Google Shape;154;p36"/>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alpha val="9098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5" name="Google Shape;155;p36"/>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alpha val="9098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156" name="Google Shape;156;p36"/>
          <p:cNvPicPr preferRelativeResize="0"/>
          <p:nvPr/>
        </p:nvPicPr>
        <p:blipFill rotWithShape="1">
          <a:blip r:embed="rId2">
            <a:alphaModFix/>
          </a:blip>
          <a:srcRect b="0" l="0" r="0" t="0"/>
          <a:stretch/>
        </p:blipFill>
        <p:spPr>
          <a:xfrm>
            <a:off x="6372999" y="1844881"/>
            <a:ext cx="1745251" cy="673365"/>
          </a:xfrm>
          <a:prstGeom prst="rect">
            <a:avLst/>
          </a:prstGeom>
          <a:noFill/>
          <a:ln>
            <a:noFill/>
          </a:ln>
        </p:spPr>
      </p:pic>
      <p:cxnSp>
        <p:nvCxnSpPr>
          <p:cNvPr id="157" name="Google Shape;157;p36"/>
          <p:cNvCxnSpPr/>
          <p:nvPr/>
        </p:nvCxnSpPr>
        <p:spPr>
          <a:xfrm>
            <a:off x="6469778" y="4233582"/>
            <a:ext cx="2532336" cy="0"/>
          </a:xfrm>
          <a:prstGeom prst="straightConnector1">
            <a:avLst/>
          </a:prstGeom>
          <a:noFill/>
          <a:ln cap="flat" cmpd="sng" w="9525">
            <a:solidFill>
              <a:schemeClr val="accent1"/>
            </a:solidFill>
            <a:prstDash val="solid"/>
            <a:miter lim="800000"/>
            <a:headEnd len="sm" w="sm" type="none"/>
            <a:tailEnd len="sm" w="sm" type="none"/>
          </a:ln>
        </p:spPr>
      </p:cxnSp>
      <p:sp>
        <p:nvSpPr>
          <p:cNvPr id="158" name="Google Shape;158;p36"/>
          <p:cNvSpPr txBox="1"/>
          <p:nvPr>
            <p:ph idx="3" type="body"/>
          </p:nvPr>
        </p:nvSpPr>
        <p:spPr>
          <a:xfrm>
            <a:off x="7002320" y="5012635"/>
            <a:ext cx="4533900" cy="50323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b="0" sz="1600" cap="none"/>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Envelope" id="159" name="Google Shape;159;p36"/>
          <p:cNvPicPr preferRelativeResize="0"/>
          <p:nvPr/>
        </p:nvPicPr>
        <p:blipFill rotWithShape="1">
          <a:blip r:embed="rId3">
            <a:alphaModFix/>
          </a:blip>
          <a:srcRect b="0" l="0" r="0" t="0"/>
          <a:stretch/>
        </p:blipFill>
        <p:spPr>
          <a:xfrm>
            <a:off x="6541475" y="4452337"/>
            <a:ext cx="387795" cy="387795"/>
          </a:xfrm>
          <a:prstGeom prst="rect">
            <a:avLst/>
          </a:prstGeom>
          <a:noFill/>
          <a:ln>
            <a:noFill/>
          </a:ln>
        </p:spPr>
      </p:pic>
      <p:pic>
        <p:nvPicPr>
          <p:cNvPr descr="Network" id="160" name="Google Shape;160;p36"/>
          <p:cNvPicPr preferRelativeResize="0"/>
          <p:nvPr/>
        </p:nvPicPr>
        <p:blipFill rotWithShape="1">
          <a:blip r:embed="rId4">
            <a:alphaModFix/>
          </a:blip>
          <a:srcRect b="0" l="0" r="0" t="0"/>
          <a:stretch/>
        </p:blipFill>
        <p:spPr>
          <a:xfrm>
            <a:off x="6522084" y="4925640"/>
            <a:ext cx="426575" cy="426575"/>
          </a:xfrm>
          <a:prstGeom prst="rect">
            <a:avLst/>
          </a:prstGeom>
          <a:noFill/>
          <a:ln>
            <a:noFill/>
          </a:ln>
        </p:spPr>
      </p:pic>
      <p:sp>
        <p:nvSpPr>
          <p:cNvPr id="161" name="Google Shape;161;p36"/>
          <p:cNvSpPr txBox="1"/>
          <p:nvPr>
            <p:ph type="title"/>
          </p:nvPr>
        </p:nvSpPr>
        <p:spPr>
          <a:xfrm>
            <a:off x="6469778" y="3429000"/>
            <a:ext cx="5011410" cy="651448"/>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6000"/>
              <a:buFont typeface="Corbel"/>
              <a:buNone/>
              <a:defRPr b="1" sz="60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62" name="Shape 162"/>
        <p:cNvGrpSpPr/>
        <p:nvPr/>
      </p:nvGrpSpPr>
      <p:grpSpPr>
        <a:xfrm>
          <a:off x="0" y="0"/>
          <a:ext cx="0" cy="0"/>
          <a:chOff x="0" y="0"/>
          <a:chExt cx="0" cy="0"/>
        </a:xfrm>
      </p:grpSpPr>
      <p:sp>
        <p:nvSpPr>
          <p:cNvPr id="163" name="Google Shape;163;p37"/>
          <p:cNvSpPr/>
          <p:nvPr/>
        </p:nvSpPr>
        <p:spPr>
          <a:xfrm>
            <a:off x="0" y="0"/>
            <a:ext cx="12192000" cy="6858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 name="Google Shape;164;p37"/>
          <p:cNvSpPr/>
          <p:nvPr/>
        </p:nvSpPr>
        <p:spPr>
          <a:xfrm>
            <a:off x="754010" y="708293"/>
            <a:ext cx="5334029" cy="5334029"/>
          </a:xfrm>
          <a:prstGeom prst="ellipse">
            <a:avLst/>
          </a:prstGeom>
          <a:solidFill>
            <a:schemeClr val="lt1">
              <a:alpha val="1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 name="Google Shape;165;p37"/>
          <p:cNvSpPr txBox="1"/>
          <p:nvPr>
            <p:ph type="ctrTitle"/>
          </p:nvPr>
        </p:nvSpPr>
        <p:spPr>
          <a:xfrm>
            <a:off x="6343650" y="2173288"/>
            <a:ext cx="5143500" cy="2090808"/>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5400"/>
              <a:buFont typeface="Corbel"/>
              <a:buNone/>
              <a:defRPr b="1" sz="5400" cap="none">
                <a:solidFill>
                  <a:schemeClr val="lt1"/>
                </a:solidFill>
                <a:latin typeface="Corbel"/>
                <a:ea typeface="Corbel"/>
                <a:cs typeface="Corbel"/>
                <a:sym typeface="Corbe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6" name="Google Shape;166;p37"/>
          <p:cNvSpPr txBox="1"/>
          <p:nvPr>
            <p:ph idx="1" type="subTitle"/>
          </p:nvPr>
        </p:nvSpPr>
        <p:spPr>
          <a:xfrm>
            <a:off x="6343650" y="4279971"/>
            <a:ext cx="5143500" cy="503167"/>
          </a:xfrm>
          <a:prstGeom prst="rect">
            <a:avLst/>
          </a:prstGeom>
          <a:noFill/>
          <a:ln>
            <a:noFill/>
          </a:ln>
        </p:spPr>
        <p:txBody>
          <a:bodyPr anchorCtr="0" anchor="t" bIns="45700" lIns="91425" spcFirstLastPara="1" rIns="91425" wrap="square" tIns="45700">
            <a:noAutofit/>
          </a:bodyPr>
          <a:lstStyle>
            <a:lvl1pPr lvl="0" algn="l">
              <a:lnSpc>
                <a:spcPct val="90000"/>
              </a:lnSpc>
              <a:spcBef>
                <a:spcPts val="1000"/>
              </a:spcBef>
              <a:spcAft>
                <a:spcPts val="0"/>
              </a:spcAft>
              <a:buClr>
                <a:schemeClr val="lt1"/>
              </a:buClr>
              <a:buSzPts val="1800"/>
              <a:buNone/>
              <a:defRPr b="0" sz="1800" cap="none">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grpSp>
        <p:nvGrpSpPr>
          <p:cNvPr id="167" name="Google Shape;167;p37"/>
          <p:cNvGrpSpPr/>
          <p:nvPr/>
        </p:nvGrpSpPr>
        <p:grpSpPr>
          <a:xfrm>
            <a:off x="-1728305" y="-2049517"/>
            <a:ext cx="8917229" cy="10769768"/>
            <a:chOff x="11114088" y="2241550"/>
            <a:chExt cx="1905000" cy="2354263"/>
          </a:xfrm>
        </p:grpSpPr>
        <p:sp>
          <p:nvSpPr>
            <p:cNvPr id="168" name="Google Shape;168;p37"/>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1">
                <a:alpha val="15686"/>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37"/>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1">
                <a:alpha val="15686"/>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170" name="Google Shape;170;p37"/>
          <p:cNvPicPr preferRelativeResize="0"/>
          <p:nvPr/>
        </p:nvPicPr>
        <p:blipFill rotWithShape="1">
          <a:blip r:embed="rId2">
            <a:alphaModFix/>
          </a:blip>
          <a:srcRect b="0" l="0" r="0" t="0"/>
          <a:stretch/>
        </p:blipFill>
        <p:spPr>
          <a:xfrm>
            <a:off x="10015850" y="391862"/>
            <a:ext cx="1745251" cy="673365"/>
          </a:xfrm>
          <a:prstGeom prst="rect">
            <a:avLst/>
          </a:prstGeom>
          <a:noFill/>
          <a:ln>
            <a:noFill/>
          </a:ln>
        </p:spPr>
      </p:pic>
      <p:cxnSp>
        <p:nvCxnSpPr>
          <p:cNvPr id="171" name="Google Shape;171;p37"/>
          <p:cNvCxnSpPr/>
          <p:nvPr/>
        </p:nvCxnSpPr>
        <p:spPr>
          <a:xfrm>
            <a:off x="6469778" y="4233582"/>
            <a:ext cx="2532336" cy="0"/>
          </a:xfrm>
          <a:prstGeom prst="straightConnector1">
            <a:avLst/>
          </a:prstGeom>
          <a:noFill/>
          <a:ln cap="flat" cmpd="sng" w="9525">
            <a:solidFill>
              <a:schemeClr val="lt1"/>
            </a:solidFill>
            <a:prstDash val="solid"/>
            <a:miter lim="800000"/>
            <a:headEnd len="sm" w="sm" type="none"/>
            <a:tailEnd len="sm" w="sm" type="none"/>
          </a:ln>
        </p:spPr>
      </p:cxnSp>
    </p:spTree>
  </p:cSld>
  <p:clrMapOvr>
    <a:masterClrMapping/>
  </p:clrMapOvr>
  <p:extLst>
    <p:ext uri="{DCECCB84-F9BA-43D5-87BE-67443E8EF086}">
      <p15:sldGuideLst>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172" name="Shape 172"/>
        <p:cNvGrpSpPr/>
        <p:nvPr/>
      </p:nvGrpSpPr>
      <p:grpSpPr>
        <a:xfrm>
          <a:off x="0" y="0"/>
          <a:ext cx="0" cy="0"/>
          <a:chOff x="0" y="0"/>
          <a:chExt cx="0" cy="0"/>
        </a:xfrm>
      </p:grpSpPr>
      <p:sp>
        <p:nvSpPr>
          <p:cNvPr id="173" name="Google Shape;173;p38"/>
          <p:cNvSpPr/>
          <p:nvPr/>
        </p:nvSpPr>
        <p:spPr>
          <a:xfrm>
            <a:off x="0" y="0"/>
            <a:ext cx="12192000"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 name="Google Shape;174;p38"/>
          <p:cNvSpPr txBox="1"/>
          <p:nvPr>
            <p:ph type="title"/>
          </p:nvPr>
        </p:nvSpPr>
        <p:spPr>
          <a:xfrm>
            <a:off x="831850" y="182563"/>
            <a:ext cx="10515600" cy="940181"/>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1"/>
              </a:buClr>
              <a:buSzPts val="4000"/>
              <a:buFont typeface="Corbel"/>
              <a:buNone/>
              <a:defRPr b="1" sz="4000" cap="none">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175" name="Google Shape;175;p38"/>
          <p:cNvPicPr preferRelativeResize="0"/>
          <p:nvPr/>
        </p:nvPicPr>
        <p:blipFill rotWithShape="1">
          <a:blip r:embed="rId2">
            <a:alphaModFix/>
          </a:blip>
          <a:srcRect b="0" l="0" r="0" t="0"/>
          <a:stretch/>
        </p:blipFill>
        <p:spPr>
          <a:xfrm>
            <a:off x="469638" y="6260507"/>
            <a:ext cx="1075427" cy="414929"/>
          </a:xfrm>
          <a:prstGeom prst="rect">
            <a:avLst/>
          </a:prstGeom>
          <a:noFill/>
          <a:ln>
            <a:noFill/>
          </a:ln>
        </p:spPr>
      </p:pic>
      <p:sp>
        <p:nvSpPr>
          <p:cNvPr id="176" name="Google Shape;176;p38"/>
          <p:cNvSpPr/>
          <p:nvPr/>
        </p:nvSpPr>
        <p:spPr>
          <a:xfrm>
            <a:off x="11371669" y="6409397"/>
            <a:ext cx="280051" cy="280051"/>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38"/>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rgbClr val="2C567A"/>
                </a:solidFill>
                <a:latin typeface="Calibri"/>
                <a:ea typeface="Calibri"/>
                <a:cs typeface="Calibri"/>
                <a:sym typeface="Calibri"/>
              </a:defRPr>
            </a:lvl1pPr>
            <a:lvl2pPr indent="0" lvl="1" marL="0" algn="ctr">
              <a:spcBef>
                <a:spcPts val="0"/>
              </a:spcBef>
              <a:buNone/>
              <a:defRPr sz="900">
                <a:solidFill>
                  <a:srgbClr val="2C567A"/>
                </a:solidFill>
                <a:latin typeface="Calibri"/>
                <a:ea typeface="Calibri"/>
                <a:cs typeface="Calibri"/>
                <a:sym typeface="Calibri"/>
              </a:defRPr>
            </a:lvl2pPr>
            <a:lvl3pPr indent="0" lvl="2" marL="0" algn="ctr">
              <a:spcBef>
                <a:spcPts val="0"/>
              </a:spcBef>
              <a:buNone/>
              <a:defRPr sz="900">
                <a:solidFill>
                  <a:srgbClr val="2C567A"/>
                </a:solidFill>
                <a:latin typeface="Calibri"/>
                <a:ea typeface="Calibri"/>
                <a:cs typeface="Calibri"/>
                <a:sym typeface="Calibri"/>
              </a:defRPr>
            </a:lvl3pPr>
            <a:lvl4pPr indent="0" lvl="3" marL="0" algn="ctr">
              <a:spcBef>
                <a:spcPts val="0"/>
              </a:spcBef>
              <a:buNone/>
              <a:defRPr sz="900">
                <a:solidFill>
                  <a:srgbClr val="2C567A"/>
                </a:solidFill>
                <a:latin typeface="Calibri"/>
                <a:ea typeface="Calibri"/>
                <a:cs typeface="Calibri"/>
                <a:sym typeface="Calibri"/>
              </a:defRPr>
            </a:lvl4pPr>
            <a:lvl5pPr indent="0" lvl="4" marL="0" algn="ctr">
              <a:spcBef>
                <a:spcPts val="0"/>
              </a:spcBef>
              <a:buNone/>
              <a:defRPr sz="900">
                <a:solidFill>
                  <a:srgbClr val="2C567A"/>
                </a:solidFill>
                <a:latin typeface="Calibri"/>
                <a:ea typeface="Calibri"/>
                <a:cs typeface="Calibri"/>
                <a:sym typeface="Calibri"/>
              </a:defRPr>
            </a:lvl5pPr>
            <a:lvl6pPr indent="0" lvl="5" marL="0" algn="ctr">
              <a:spcBef>
                <a:spcPts val="0"/>
              </a:spcBef>
              <a:buNone/>
              <a:defRPr sz="900">
                <a:solidFill>
                  <a:srgbClr val="2C567A"/>
                </a:solidFill>
                <a:latin typeface="Calibri"/>
                <a:ea typeface="Calibri"/>
                <a:cs typeface="Calibri"/>
                <a:sym typeface="Calibri"/>
              </a:defRPr>
            </a:lvl6pPr>
            <a:lvl7pPr indent="0" lvl="6" marL="0" algn="ctr">
              <a:spcBef>
                <a:spcPts val="0"/>
              </a:spcBef>
              <a:buNone/>
              <a:defRPr sz="900">
                <a:solidFill>
                  <a:srgbClr val="2C567A"/>
                </a:solidFill>
                <a:latin typeface="Calibri"/>
                <a:ea typeface="Calibri"/>
                <a:cs typeface="Calibri"/>
                <a:sym typeface="Calibri"/>
              </a:defRPr>
            </a:lvl7pPr>
            <a:lvl8pPr indent="0" lvl="7" marL="0" algn="ctr">
              <a:spcBef>
                <a:spcPts val="0"/>
              </a:spcBef>
              <a:buNone/>
              <a:defRPr sz="900">
                <a:solidFill>
                  <a:srgbClr val="2C567A"/>
                </a:solidFill>
                <a:latin typeface="Calibri"/>
                <a:ea typeface="Calibri"/>
                <a:cs typeface="Calibri"/>
                <a:sym typeface="Calibri"/>
              </a:defRPr>
            </a:lvl8pPr>
            <a:lvl9pPr indent="0" lvl="8" marL="0" algn="ctr">
              <a:spcBef>
                <a:spcPts val="0"/>
              </a:spcBef>
              <a:buNone/>
              <a:defRPr sz="900">
                <a:solidFill>
                  <a:srgbClr val="2C567A"/>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grpSp>
        <p:nvGrpSpPr>
          <p:cNvPr id="178" name="Google Shape;178;p38"/>
          <p:cNvGrpSpPr/>
          <p:nvPr/>
        </p:nvGrpSpPr>
        <p:grpSpPr>
          <a:xfrm rot="-5400000">
            <a:off x="1637386" y="1473117"/>
            <a:ext cx="8917229" cy="10769768"/>
            <a:chOff x="-1728305" y="-2049517"/>
            <a:chExt cx="8917229" cy="10769768"/>
          </a:xfrm>
        </p:grpSpPr>
        <p:sp>
          <p:nvSpPr>
            <p:cNvPr id="179" name="Google Shape;179;p38"/>
            <p:cNvSpPr/>
            <p:nvPr/>
          </p:nvSpPr>
          <p:spPr>
            <a:xfrm>
              <a:off x="754010" y="708293"/>
              <a:ext cx="5334029" cy="5334029"/>
            </a:xfrm>
            <a:prstGeom prst="ellipse">
              <a:avLst/>
            </a:prstGeom>
            <a:solidFill>
              <a:schemeClr val="lt1">
                <a:alpha val="15686"/>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80" name="Google Shape;180;p38"/>
            <p:cNvGrpSpPr/>
            <p:nvPr/>
          </p:nvGrpSpPr>
          <p:grpSpPr>
            <a:xfrm>
              <a:off x="-1728305" y="-2049517"/>
              <a:ext cx="8917229" cy="10769768"/>
              <a:chOff x="11114088" y="2241550"/>
              <a:chExt cx="1905000" cy="2354263"/>
            </a:xfrm>
          </p:grpSpPr>
          <p:sp>
            <p:nvSpPr>
              <p:cNvPr id="181" name="Google Shape;181;p38"/>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1">
                  <a:alpha val="15686"/>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2" name="Google Shape;182;p38"/>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1">
                  <a:alpha val="15686"/>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183" name="Google Shape;183;p38"/>
          <p:cNvSpPr txBox="1"/>
          <p:nvPr>
            <p:ph idx="1" type="body"/>
          </p:nvPr>
        </p:nvSpPr>
        <p:spPr>
          <a:xfrm>
            <a:off x="831850" y="1153348"/>
            <a:ext cx="10515600" cy="648543"/>
          </a:xfrm>
          <a:prstGeom prst="rect">
            <a:avLst/>
          </a:prstGeom>
          <a:noFill/>
          <a:ln>
            <a:noFill/>
          </a:ln>
        </p:spPr>
        <p:txBody>
          <a:bodyPr anchorCtr="0" anchor="t" bIns="45700" lIns="91425" spcFirstLastPara="1" rIns="91425" wrap="square" tIns="45700">
            <a:normAutofit/>
          </a:bodyPr>
          <a:lstStyle>
            <a:lvl1pPr indent="-228600" lvl="0" marL="457200" algn="ctr">
              <a:lnSpc>
                <a:spcPct val="90000"/>
              </a:lnSpc>
              <a:spcBef>
                <a:spcPts val="1000"/>
              </a:spcBef>
              <a:spcAft>
                <a:spcPts val="0"/>
              </a:spcAft>
              <a:buClr>
                <a:schemeClr val="lt1"/>
              </a:buClr>
              <a:buSzPts val="1800"/>
              <a:buNone/>
              <a:defRPr sz="1800">
                <a:solidFill>
                  <a:schemeClr val="lt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184" name="Shape 184"/>
        <p:cNvGrpSpPr/>
        <p:nvPr/>
      </p:nvGrpSpPr>
      <p:grpSpPr>
        <a:xfrm>
          <a:off x="0" y="0"/>
          <a:ext cx="0" cy="0"/>
          <a:chOff x="0" y="0"/>
          <a:chExt cx="0" cy="0"/>
        </a:xfrm>
      </p:grpSpPr>
      <p:grpSp>
        <p:nvGrpSpPr>
          <p:cNvPr id="185" name="Google Shape;185;p39"/>
          <p:cNvGrpSpPr/>
          <p:nvPr/>
        </p:nvGrpSpPr>
        <p:grpSpPr>
          <a:xfrm rot="-2149226">
            <a:off x="7430044" y="-1843126"/>
            <a:ext cx="4436224" cy="5482435"/>
            <a:chOff x="11114088" y="2241550"/>
            <a:chExt cx="1905000" cy="2354263"/>
          </a:xfrm>
        </p:grpSpPr>
        <p:sp>
          <p:nvSpPr>
            <p:cNvPr id="186" name="Google Shape;186;p39"/>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39"/>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39"/>
            <p:cNvSpPr/>
            <p:nvPr/>
          </p:nvSpPr>
          <p:spPr>
            <a:xfrm>
              <a:off x="11728451" y="3071813"/>
              <a:ext cx="306388" cy="719138"/>
            </a:xfrm>
            <a:custGeom>
              <a:rect b="b" l="l" r="r" t="t"/>
              <a:pathLst>
                <a:path extrusionOk="0" h="169" w="72">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9" name="Google Shape;189;p39"/>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 name="Google Shape;190;p39"/>
          <p:cNvSpPr/>
          <p:nvPr/>
        </p:nvSpPr>
        <p:spPr>
          <a:xfrm>
            <a:off x="11371669" y="6409397"/>
            <a:ext cx="280051" cy="28005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 name="Google Shape;191;p39"/>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192" name="Google Shape;192;p39"/>
          <p:cNvSpPr txBox="1"/>
          <p:nvPr>
            <p:ph idx="1" type="body"/>
          </p:nvPr>
        </p:nvSpPr>
        <p:spPr>
          <a:xfrm>
            <a:off x="515938" y="1825625"/>
            <a:ext cx="10837862"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93" name="Google Shape;193;p39"/>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
        <p:nvSpPr>
          <p:cNvPr id="194" name="Google Shape;194;p39"/>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200"/>
              <a:buFont typeface="Corbel"/>
              <a:buNone/>
              <a:defRPr b="1"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195" name="Shape 195"/>
        <p:cNvGrpSpPr/>
        <p:nvPr/>
      </p:nvGrpSpPr>
      <p:grpSpPr>
        <a:xfrm>
          <a:off x="0" y="0"/>
          <a:ext cx="0" cy="0"/>
          <a:chOff x="0" y="0"/>
          <a:chExt cx="0" cy="0"/>
        </a:xfrm>
      </p:grpSpPr>
      <p:grpSp>
        <p:nvGrpSpPr>
          <p:cNvPr id="196" name="Google Shape;196;p40"/>
          <p:cNvGrpSpPr/>
          <p:nvPr/>
        </p:nvGrpSpPr>
        <p:grpSpPr>
          <a:xfrm rot="-2149226">
            <a:off x="7430044" y="-1843126"/>
            <a:ext cx="4436224" cy="5482435"/>
            <a:chOff x="11114088" y="2241550"/>
            <a:chExt cx="1905000" cy="2354263"/>
          </a:xfrm>
        </p:grpSpPr>
        <p:sp>
          <p:nvSpPr>
            <p:cNvPr id="197" name="Google Shape;197;p40"/>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8" name="Google Shape;198;p40"/>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9" name="Google Shape;199;p40"/>
            <p:cNvSpPr/>
            <p:nvPr/>
          </p:nvSpPr>
          <p:spPr>
            <a:xfrm>
              <a:off x="11728451" y="3071813"/>
              <a:ext cx="306388" cy="719138"/>
            </a:xfrm>
            <a:custGeom>
              <a:rect b="b" l="l" r="r" t="t"/>
              <a:pathLst>
                <a:path extrusionOk="0" h="169" w="72">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00" name="Google Shape;200;p40"/>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1" name="Google Shape;201;p40"/>
          <p:cNvSpPr/>
          <p:nvPr/>
        </p:nvSpPr>
        <p:spPr>
          <a:xfrm>
            <a:off x="11371669" y="6409397"/>
            <a:ext cx="280051" cy="28005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2" name="Google Shape;202;p40"/>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203" name="Google Shape;203;p40"/>
          <p:cNvSpPr txBox="1"/>
          <p:nvPr>
            <p:ph idx="1" type="body"/>
          </p:nvPr>
        </p:nvSpPr>
        <p:spPr>
          <a:xfrm>
            <a:off x="515938" y="1825625"/>
            <a:ext cx="5503862"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4" name="Google Shape;204;p40"/>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205" name="Google Shape;205;p40"/>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
        <p:nvSpPr>
          <p:cNvPr id="206" name="Google Shape;206;p40"/>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200"/>
              <a:buFont typeface="Corbel"/>
              <a:buNone/>
              <a:defRPr b="1"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207" name="Shape 207"/>
        <p:cNvGrpSpPr/>
        <p:nvPr/>
      </p:nvGrpSpPr>
      <p:grpSpPr>
        <a:xfrm>
          <a:off x="0" y="0"/>
          <a:ext cx="0" cy="0"/>
          <a:chOff x="0" y="0"/>
          <a:chExt cx="0" cy="0"/>
        </a:xfrm>
      </p:grpSpPr>
      <p:grpSp>
        <p:nvGrpSpPr>
          <p:cNvPr id="208" name="Google Shape;208;p41"/>
          <p:cNvGrpSpPr/>
          <p:nvPr/>
        </p:nvGrpSpPr>
        <p:grpSpPr>
          <a:xfrm rot="-2149226">
            <a:off x="7430044" y="-1843126"/>
            <a:ext cx="4436224" cy="5482435"/>
            <a:chOff x="11114088" y="2241550"/>
            <a:chExt cx="1905000" cy="2354263"/>
          </a:xfrm>
        </p:grpSpPr>
        <p:sp>
          <p:nvSpPr>
            <p:cNvPr id="209" name="Google Shape;209;p41"/>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0" name="Google Shape;210;p41"/>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1" name="Google Shape;211;p41"/>
            <p:cNvSpPr/>
            <p:nvPr/>
          </p:nvSpPr>
          <p:spPr>
            <a:xfrm>
              <a:off x="11728451" y="3071813"/>
              <a:ext cx="306388" cy="719138"/>
            </a:xfrm>
            <a:custGeom>
              <a:rect b="b" l="l" r="r" t="t"/>
              <a:pathLst>
                <a:path extrusionOk="0" h="169" w="72">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12" name="Google Shape;212;p41"/>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 name="Google Shape;213;p41"/>
          <p:cNvSpPr/>
          <p:nvPr/>
        </p:nvSpPr>
        <p:spPr>
          <a:xfrm>
            <a:off x="11371669" y="6409397"/>
            <a:ext cx="280051" cy="28005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 name="Google Shape;214;p41"/>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215" name="Google Shape;215;p41"/>
          <p:cNvSpPr txBox="1"/>
          <p:nvPr>
            <p:ph idx="1" type="body"/>
          </p:nvPr>
        </p:nvSpPr>
        <p:spPr>
          <a:xfrm>
            <a:off x="51593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2400"/>
              <a:buNone/>
              <a:defRPr b="1" sz="2400">
                <a:solidFill>
                  <a:schemeClr val="accent1"/>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16" name="Google Shape;216;p41"/>
          <p:cNvSpPr txBox="1"/>
          <p:nvPr>
            <p:ph idx="2" type="body"/>
          </p:nvPr>
        </p:nvSpPr>
        <p:spPr>
          <a:xfrm>
            <a:off x="51593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7" name="Google Shape;217;p41"/>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accent5"/>
              </a:buClr>
              <a:buSzPts val="2400"/>
              <a:buNone/>
              <a:defRPr b="1" sz="2400">
                <a:solidFill>
                  <a:schemeClr val="accent5"/>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18" name="Google Shape;218;p41"/>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219" name="Google Shape;219;p41"/>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
        <p:nvSpPr>
          <p:cNvPr id="220" name="Google Shape;220;p41"/>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200"/>
              <a:buFont typeface="Corbel"/>
              <a:buNone/>
              <a:defRPr b="1"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p:cSld name="Picture with Caption">
    <p:spTree>
      <p:nvGrpSpPr>
        <p:cNvPr id="221" name="Shape 221"/>
        <p:cNvGrpSpPr/>
        <p:nvPr/>
      </p:nvGrpSpPr>
      <p:grpSpPr>
        <a:xfrm>
          <a:off x="0" y="0"/>
          <a:ext cx="0" cy="0"/>
          <a:chOff x="0" y="0"/>
          <a:chExt cx="0" cy="0"/>
        </a:xfrm>
      </p:grpSpPr>
      <p:sp>
        <p:nvSpPr>
          <p:cNvPr id="222" name="Google Shape;222;p42"/>
          <p:cNvSpPr/>
          <p:nvPr>
            <p:ph idx="2" type="pic"/>
          </p:nvPr>
        </p:nvSpPr>
        <p:spPr>
          <a:xfrm>
            <a:off x="6096000" y="768485"/>
            <a:ext cx="5305662" cy="5305662"/>
          </a:xfrm>
          <a:prstGeom prst="rect">
            <a:avLst/>
          </a:prstGeom>
          <a:solidFill>
            <a:schemeClr val="lt2"/>
          </a:solidFill>
          <a:ln>
            <a:noFill/>
          </a:ln>
        </p:spPr>
      </p:sp>
      <p:grpSp>
        <p:nvGrpSpPr>
          <p:cNvPr id="223" name="Google Shape;223;p42"/>
          <p:cNvGrpSpPr/>
          <p:nvPr/>
        </p:nvGrpSpPr>
        <p:grpSpPr>
          <a:xfrm flipH="1">
            <a:off x="5400786" y="-2003509"/>
            <a:ext cx="8917229" cy="10769768"/>
            <a:chOff x="11114088" y="2241550"/>
            <a:chExt cx="1905000" cy="2354263"/>
          </a:xfrm>
        </p:grpSpPr>
        <p:sp>
          <p:nvSpPr>
            <p:cNvPr id="224" name="Google Shape;224;p42"/>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alpha val="9098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5" name="Google Shape;225;p42"/>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alpha val="9098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26" name="Google Shape;226;p4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orbe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7" name="Google Shape;227;p4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Font typeface="Arial"/>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pic>
        <p:nvPicPr>
          <p:cNvPr id="228" name="Google Shape;228;p42"/>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p:cSld name="Content with Caption">
    <p:spTree>
      <p:nvGrpSpPr>
        <p:cNvPr id="229" name="Shape 229"/>
        <p:cNvGrpSpPr/>
        <p:nvPr/>
      </p:nvGrpSpPr>
      <p:grpSpPr>
        <a:xfrm>
          <a:off x="0" y="0"/>
          <a:ext cx="0" cy="0"/>
          <a:chOff x="0" y="0"/>
          <a:chExt cx="0" cy="0"/>
        </a:xfrm>
      </p:grpSpPr>
      <p:grpSp>
        <p:nvGrpSpPr>
          <p:cNvPr id="230" name="Google Shape;230;p43"/>
          <p:cNvGrpSpPr/>
          <p:nvPr/>
        </p:nvGrpSpPr>
        <p:grpSpPr>
          <a:xfrm rot="-2149226">
            <a:off x="7430044" y="-1843126"/>
            <a:ext cx="4436224" cy="5482435"/>
            <a:chOff x="11114088" y="2241550"/>
            <a:chExt cx="1905000" cy="2354263"/>
          </a:xfrm>
        </p:grpSpPr>
        <p:sp>
          <p:nvSpPr>
            <p:cNvPr id="231" name="Google Shape;231;p43"/>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2" name="Google Shape;232;p43"/>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3" name="Google Shape;233;p43"/>
            <p:cNvSpPr/>
            <p:nvPr/>
          </p:nvSpPr>
          <p:spPr>
            <a:xfrm>
              <a:off x="11728451" y="3071813"/>
              <a:ext cx="306388" cy="719138"/>
            </a:xfrm>
            <a:custGeom>
              <a:rect b="b" l="l" r="r" t="t"/>
              <a:pathLst>
                <a:path extrusionOk="0" h="169" w="72">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34" name="Google Shape;234;p43"/>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 name="Google Shape;235;p43"/>
          <p:cNvSpPr/>
          <p:nvPr/>
        </p:nvSpPr>
        <p:spPr>
          <a:xfrm>
            <a:off x="11371669" y="6409397"/>
            <a:ext cx="280051" cy="280051"/>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 name="Google Shape;236;p43"/>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237" name="Google Shape;237;p4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orbe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8" name="Google Shape;238;p43"/>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39" name="Google Shape;239;p43"/>
          <p:cNvSpPr txBox="1"/>
          <p:nvPr>
            <p:ph idx="2" type="body"/>
          </p:nvPr>
        </p:nvSpPr>
        <p:spPr>
          <a:xfrm>
            <a:off x="5183188" y="457201"/>
            <a:ext cx="6172200" cy="5403850"/>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pic>
        <p:nvPicPr>
          <p:cNvPr id="240" name="Google Shape;240;p43"/>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01">
  <p:cSld name="Title Slide_01">
    <p:spTree>
      <p:nvGrpSpPr>
        <p:cNvPr id="25" name="Shape 25"/>
        <p:cNvGrpSpPr/>
        <p:nvPr/>
      </p:nvGrpSpPr>
      <p:grpSpPr>
        <a:xfrm>
          <a:off x="0" y="0"/>
          <a:ext cx="0" cy="0"/>
          <a:chOff x="0" y="0"/>
          <a:chExt cx="0" cy="0"/>
        </a:xfrm>
      </p:grpSpPr>
      <p:sp>
        <p:nvSpPr>
          <p:cNvPr id="26" name="Google Shape;26;p27"/>
          <p:cNvSpPr txBox="1"/>
          <p:nvPr>
            <p:ph type="ctrTitle"/>
          </p:nvPr>
        </p:nvSpPr>
        <p:spPr>
          <a:xfrm>
            <a:off x="6343650" y="2173288"/>
            <a:ext cx="5143500" cy="2090808"/>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accent1"/>
              </a:buClr>
              <a:buSzPts val="5400"/>
              <a:buFont typeface="Corbel"/>
              <a:buNone/>
              <a:defRPr b="1" sz="5400" cap="none">
                <a:solidFill>
                  <a:schemeClr val="accent1"/>
                </a:solidFill>
                <a:latin typeface="Corbel"/>
                <a:ea typeface="Corbel"/>
                <a:cs typeface="Corbel"/>
                <a:sym typeface="Corbe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27"/>
          <p:cNvSpPr txBox="1"/>
          <p:nvPr>
            <p:ph idx="1" type="subTitle"/>
          </p:nvPr>
        </p:nvSpPr>
        <p:spPr>
          <a:xfrm>
            <a:off x="6343650" y="4279971"/>
            <a:ext cx="5143500" cy="503167"/>
          </a:xfrm>
          <a:prstGeom prst="rect">
            <a:avLst/>
          </a:prstGeom>
          <a:noFill/>
          <a:ln>
            <a:noFill/>
          </a:ln>
        </p:spPr>
        <p:txBody>
          <a:bodyPr anchorCtr="0" anchor="t" bIns="45700" lIns="91425" spcFirstLastPara="1" rIns="91425" wrap="square" tIns="45700">
            <a:noAutofit/>
          </a:bodyPr>
          <a:lstStyle>
            <a:lvl1pPr lvl="0" algn="l">
              <a:lnSpc>
                <a:spcPct val="90000"/>
              </a:lnSpc>
              <a:spcBef>
                <a:spcPts val="1000"/>
              </a:spcBef>
              <a:spcAft>
                <a:spcPts val="0"/>
              </a:spcAft>
              <a:buClr>
                <a:schemeClr val="dk1"/>
              </a:buClr>
              <a:buSzPts val="1800"/>
              <a:buNone/>
              <a:defRPr b="0" sz="1800" cap="none">
                <a:solidFill>
                  <a:schemeClr val="dk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8" name="Google Shape;28;p27"/>
          <p:cNvSpPr/>
          <p:nvPr>
            <p:ph idx="2" type="pic"/>
          </p:nvPr>
        </p:nvSpPr>
        <p:spPr>
          <a:xfrm>
            <a:off x="710812" y="728545"/>
            <a:ext cx="5305661" cy="5305661"/>
          </a:xfrm>
          <a:prstGeom prst="ellipse">
            <a:avLst/>
          </a:prstGeom>
          <a:solidFill>
            <a:schemeClr val="lt2"/>
          </a:solidFill>
          <a:ln>
            <a:noFill/>
          </a:ln>
        </p:spPr>
      </p:sp>
      <p:grpSp>
        <p:nvGrpSpPr>
          <p:cNvPr id="29" name="Google Shape;29;p27"/>
          <p:cNvGrpSpPr/>
          <p:nvPr/>
        </p:nvGrpSpPr>
        <p:grpSpPr>
          <a:xfrm>
            <a:off x="-1728305" y="-2049517"/>
            <a:ext cx="8917229" cy="10769768"/>
            <a:chOff x="11114088" y="2241550"/>
            <a:chExt cx="1905000" cy="2354263"/>
          </a:xfrm>
        </p:grpSpPr>
        <p:sp>
          <p:nvSpPr>
            <p:cNvPr id="30" name="Google Shape;30;p27"/>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alpha val="9098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 name="Google Shape;31;p27"/>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alpha val="9098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32" name="Google Shape;32;p27"/>
          <p:cNvPicPr preferRelativeResize="0"/>
          <p:nvPr/>
        </p:nvPicPr>
        <p:blipFill rotWithShape="1">
          <a:blip r:embed="rId2">
            <a:alphaModFix/>
          </a:blip>
          <a:srcRect b="0" l="0" r="0" t="0"/>
          <a:stretch/>
        </p:blipFill>
        <p:spPr>
          <a:xfrm>
            <a:off x="6372999" y="1312605"/>
            <a:ext cx="1745251" cy="673365"/>
          </a:xfrm>
          <a:prstGeom prst="rect">
            <a:avLst/>
          </a:prstGeom>
          <a:noFill/>
          <a:ln>
            <a:noFill/>
          </a:ln>
        </p:spPr>
      </p:pic>
      <p:cxnSp>
        <p:nvCxnSpPr>
          <p:cNvPr id="33" name="Google Shape;33;p27"/>
          <p:cNvCxnSpPr/>
          <p:nvPr/>
        </p:nvCxnSpPr>
        <p:spPr>
          <a:xfrm>
            <a:off x="6469778" y="4233582"/>
            <a:ext cx="2532336" cy="0"/>
          </a:xfrm>
          <a:prstGeom prst="straightConnector1">
            <a:avLst/>
          </a:prstGeom>
          <a:noFill/>
          <a:ln cap="flat" cmpd="sng" w="9525">
            <a:solidFill>
              <a:schemeClr val="accent1"/>
            </a:solidFill>
            <a:prstDash val="solid"/>
            <a:miter lim="800000"/>
            <a:headEnd len="sm" w="sm" type="none"/>
            <a:tailEnd len="sm" w="sm"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with Image">
  <p:cSld name="Section Header with Image">
    <p:spTree>
      <p:nvGrpSpPr>
        <p:cNvPr id="34" name="Shape 34"/>
        <p:cNvGrpSpPr/>
        <p:nvPr/>
      </p:nvGrpSpPr>
      <p:grpSpPr>
        <a:xfrm>
          <a:off x="0" y="0"/>
          <a:ext cx="0" cy="0"/>
          <a:chOff x="0" y="0"/>
          <a:chExt cx="0" cy="0"/>
        </a:xfrm>
      </p:grpSpPr>
      <p:sp>
        <p:nvSpPr>
          <p:cNvPr id="35" name="Google Shape;35;p28"/>
          <p:cNvSpPr/>
          <p:nvPr/>
        </p:nvSpPr>
        <p:spPr>
          <a:xfrm>
            <a:off x="0" y="0"/>
            <a:ext cx="12192000"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 name="Google Shape;36;p28"/>
          <p:cNvSpPr txBox="1"/>
          <p:nvPr>
            <p:ph type="title"/>
          </p:nvPr>
        </p:nvSpPr>
        <p:spPr>
          <a:xfrm>
            <a:off x="831850" y="182563"/>
            <a:ext cx="10515600" cy="940181"/>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1"/>
              </a:buClr>
              <a:buSzPts val="4000"/>
              <a:buFont typeface="Corbel"/>
              <a:buNone/>
              <a:defRPr b="1" sz="4000" cap="none">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28"/>
          <p:cNvSpPr txBox="1"/>
          <p:nvPr>
            <p:ph idx="1" type="body"/>
          </p:nvPr>
        </p:nvSpPr>
        <p:spPr>
          <a:xfrm>
            <a:off x="2139388" y="1154832"/>
            <a:ext cx="7900525" cy="764460"/>
          </a:xfrm>
          <a:prstGeom prst="rect">
            <a:avLst/>
          </a:prstGeom>
          <a:noFill/>
          <a:ln>
            <a:noFill/>
          </a:ln>
        </p:spPr>
        <p:txBody>
          <a:bodyPr anchorCtr="0" anchor="t" bIns="45700" lIns="91425" spcFirstLastPara="1" rIns="91425" wrap="square" tIns="45700">
            <a:noAutofit/>
          </a:bodyPr>
          <a:lstStyle>
            <a:lvl1pPr indent="-228600" lvl="0" marL="457200" algn="ctr">
              <a:lnSpc>
                <a:spcPct val="90000"/>
              </a:lnSpc>
              <a:spcBef>
                <a:spcPts val="1000"/>
              </a:spcBef>
              <a:spcAft>
                <a:spcPts val="0"/>
              </a:spcAft>
              <a:buClr>
                <a:schemeClr val="lt1"/>
              </a:buClr>
              <a:buSzPts val="1800"/>
              <a:buNone/>
              <a:defRPr sz="1800" cap="none">
                <a:solidFill>
                  <a:schemeClr val="lt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pic>
        <p:nvPicPr>
          <p:cNvPr id="38" name="Google Shape;38;p28"/>
          <p:cNvPicPr preferRelativeResize="0"/>
          <p:nvPr/>
        </p:nvPicPr>
        <p:blipFill rotWithShape="1">
          <a:blip r:embed="rId2">
            <a:alphaModFix/>
          </a:blip>
          <a:srcRect b="0" l="0" r="0" t="0"/>
          <a:stretch/>
        </p:blipFill>
        <p:spPr>
          <a:xfrm>
            <a:off x="469638" y="6260507"/>
            <a:ext cx="1075427" cy="414929"/>
          </a:xfrm>
          <a:prstGeom prst="rect">
            <a:avLst/>
          </a:prstGeom>
          <a:noFill/>
          <a:ln>
            <a:noFill/>
          </a:ln>
        </p:spPr>
      </p:pic>
      <p:sp>
        <p:nvSpPr>
          <p:cNvPr id="39" name="Google Shape;39;p28"/>
          <p:cNvSpPr/>
          <p:nvPr/>
        </p:nvSpPr>
        <p:spPr>
          <a:xfrm>
            <a:off x="11371669" y="6409397"/>
            <a:ext cx="280051" cy="280051"/>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 name="Google Shape;40;p28"/>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rgbClr val="2C567A"/>
                </a:solidFill>
                <a:latin typeface="Calibri"/>
                <a:ea typeface="Calibri"/>
                <a:cs typeface="Calibri"/>
                <a:sym typeface="Calibri"/>
              </a:defRPr>
            </a:lvl1pPr>
            <a:lvl2pPr indent="0" lvl="1" marL="0" algn="ctr">
              <a:spcBef>
                <a:spcPts val="0"/>
              </a:spcBef>
              <a:buNone/>
              <a:defRPr sz="900">
                <a:solidFill>
                  <a:srgbClr val="2C567A"/>
                </a:solidFill>
                <a:latin typeface="Calibri"/>
                <a:ea typeface="Calibri"/>
                <a:cs typeface="Calibri"/>
                <a:sym typeface="Calibri"/>
              </a:defRPr>
            </a:lvl2pPr>
            <a:lvl3pPr indent="0" lvl="2" marL="0" algn="ctr">
              <a:spcBef>
                <a:spcPts val="0"/>
              </a:spcBef>
              <a:buNone/>
              <a:defRPr sz="900">
                <a:solidFill>
                  <a:srgbClr val="2C567A"/>
                </a:solidFill>
                <a:latin typeface="Calibri"/>
                <a:ea typeface="Calibri"/>
                <a:cs typeface="Calibri"/>
                <a:sym typeface="Calibri"/>
              </a:defRPr>
            </a:lvl3pPr>
            <a:lvl4pPr indent="0" lvl="3" marL="0" algn="ctr">
              <a:spcBef>
                <a:spcPts val="0"/>
              </a:spcBef>
              <a:buNone/>
              <a:defRPr sz="900">
                <a:solidFill>
                  <a:srgbClr val="2C567A"/>
                </a:solidFill>
                <a:latin typeface="Calibri"/>
                <a:ea typeface="Calibri"/>
                <a:cs typeface="Calibri"/>
                <a:sym typeface="Calibri"/>
              </a:defRPr>
            </a:lvl4pPr>
            <a:lvl5pPr indent="0" lvl="4" marL="0" algn="ctr">
              <a:spcBef>
                <a:spcPts val="0"/>
              </a:spcBef>
              <a:buNone/>
              <a:defRPr sz="900">
                <a:solidFill>
                  <a:srgbClr val="2C567A"/>
                </a:solidFill>
                <a:latin typeface="Calibri"/>
                <a:ea typeface="Calibri"/>
                <a:cs typeface="Calibri"/>
                <a:sym typeface="Calibri"/>
              </a:defRPr>
            </a:lvl5pPr>
            <a:lvl6pPr indent="0" lvl="5" marL="0" algn="ctr">
              <a:spcBef>
                <a:spcPts val="0"/>
              </a:spcBef>
              <a:buNone/>
              <a:defRPr sz="900">
                <a:solidFill>
                  <a:srgbClr val="2C567A"/>
                </a:solidFill>
                <a:latin typeface="Calibri"/>
                <a:ea typeface="Calibri"/>
                <a:cs typeface="Calibri"/>
                <a:sym typeface="Calibri"/>
              </a:defRPr>
            </a:lvl6pPr>
            <a:lvl7pPr indent="0" lvl="6" marL="0" algn="ctr">
              <a:spcBef>
                <a:spcPts val="0"/>
              </a:spcBef>
              <a:buNone/>
              <a:defRPr sz="900">
                <a:solidFill>
                  <a:srgbClr val="2C567A"/>
                </a:solidFill>
                <a:latin typeface="Calibri"/>
                <a:ea typeface="Calibri"/>
                <a:cs typeface="Calibri"/>
                <a:sym typeface="Calibri"/>
              </a:defRPr>
            </a:lvl7pPr>
            <a:lvl8pPr indent="0" lvl="7" marL="0" algn="ctr">
              <a:spcBef>
                <a:spcPts val="0"/>
              </a:spcBef>
              <a:buNone/>
              <a:defRPr sz="900">
                <a:solidFill>
                  <a:srgbClr val="2C567A"/>
                </a:solidFill>
                <a:latin typeface="Calibri"/>
                <a:ea typeface="Calibri"/>
                <a:cs typeface="Calibri"/>
                <a:sym typeface="Calibri"/>
              </a:defRPr>
            </a:lvl8pPr>
            <a:lvl9pPr indent="0" lvl="8" marL="0" algn="ctr">
              <a:spcBef>
                <a:spcPts val="0"/>
              </a:spcBef>
              <a:buNone/>
              <a:defRPr sz="900">
                <a:solidFill>
                  <a:srgbClr val="2C567A"/>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41" name="Google Shape;41;p28"/>
          <p:cNvSpPr/>
          <p:nvPr>
            <p:ph idx="2" type="pic"/>
          </p:nvPr>
        </p:nvSpPr>
        <p:spPr>
          <a:xfrm>
            <a:off x="2993041" y="2270376"/>
            <a:ext cx="6206400" cy="4587625"/>
          </a:xfrm>
          <a:prstGeom prst="rect">
            <a:avLst/>
          </a:prstGeom>
          <a:solidFill>
            <a:schemeClr val="lt2"/>
          </a:solidFill>
          <a:ln>
            <a:noFill/>
          </a:ln>
        </p:spPr>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with Image">
  <p:cSld name="Title and Content with Image">
    <p:spTree>
      <p:nvGrpSpPr>
        <p:cNvPr id="42" name="Shape 42"/>
        <p:cNvGrpSpPr/>
        <p:nvPr/>
      </p:nvGrpSpPr>
      <p:grpSpPr>
        <a:xfrm>
          <a:off x="0" y="0"/>
          <a:ext cx="0" cy="0"/>
          <a:chOff x="0" y="0"/>
          <a:chExt cx="0" cy="0"/>
        </a:xfrm>
      </p:grpSpPr>
      <p:sp>
        <p:nvSpPr>
          <p:cNvPr id="43" name="Google Shape;43;p29"/>
          <p:cNvSpPr txBox="1"/>
          <p:nvPr>
            <p:ph idx="1" type="body"/>
          </p:nvPr>
        </p:nvSpPr>
        <p:spPr>
          <a:xfrm>
            <a:off x="538960" y="1825625"/>
            <a:ext cx="4914189" cy="4351338"/>
          </a:xfrm>
          <a:prstGeom prst="rect">
            <a:avLst/>
          </a:prstGeom>
          <a:noFill/>
          <a:ln>
            <a:noFill/>
          </a:ln>
        </p:spPr>
        <p:txBody>
          <a:bodyPr anchorCtr="0" anchor="t" bIns="0" lIns="0" spcFirstLastPara="1" rIns="0" wrap="square" tIns="0">
            <a:noAutofit/>
          </a:bodyPr>
          <a:lstStyle>
            <a:lvl1pPr indent="-381000" lvl="0" marL="457200" algn="l">
              <a:lnSpc>
                <a:spcPct val="90000"/>
              </a:lnSpc>
              <a:spcBef>
                <a:spcPts val="1000"/>
              </a:spcBef>
              <a:spcAft>
                <a:spcPts val="0"/>
              </a:spcAft>
              <a:buClr>
                <a:schemeClr val="dk1"/>
              </a:buClr>
              <a:buSzPts val="2400"/>
              <a:buChar char="•"/>
              <a:defRPr sz="2400"/>
            </a:lvl1pPr>
            <a:lvl2pPr indent="-355600" lvl="1" marL="914400" algn="l">
              <a:lnSpc>
                <a:spcPct val="90000"/>
              </a:lnSpc>
              <a:spcBef>
                <a:spcPts val="500"/>
              </a:spcBef>
              <a:spcAft>
                <a:spcPts val="0"/>
              </a:spcAft>
              <a:buClr>
                <a:schemeClr val="dk1"/>
              </a:buClr>
              <a:buSzPts val="2000"/>
              <a:buChar char="•"/>
              <a:defRPr sz="2000"/>
            </a:lvl2pPr>
            <a:lvl3pPr indent="-342900" lvl="2" marL="1371600" algn="l">
              <a:lnSpc>
                <a:spcPct val="90000"/>
              </a:lnSpc>
              <a:spcBef>
                <a:spcPts val="500"/>
              </a:spcBef>
              <a:spcAft>
                <a:spcPts val="0"/>
              </a:spcAft>
              <a:buClr>
                <a:schemeClr val="dk1"/>
              </a:buClr>
              <a:buSzPts val="1800"/>
              <a:buChar char="•"/>
              <a:defRPr sz="1800"/>
            </a:lvl3pPr>
            <a:lvl4pPr indent="-330200" lvl="3" marL="1828800" algn="l">
              <a:lnSpc>
                <a:spcPct val="90000"/>
              </a:lnSpc>
              <a:spcBef>
                <a:spcPts val="500"/>
              </a:spcBef>
              <a:spcAft>
                <a:spcPts val="0"/>
              </a:spcAft>
              <a:buClr>
                <a:schemeClr val="dk1"/>
              </a:buClr>
              <a:buSzPts val="1600"/>
              <a:buChar char="•"/>
              <a:defRPr sz="1600"/>
            </a:lvl4pPr>
            <a:lvl5pPr indent="-330200" lvl="4" marL="2286000" algn="l">
              <a:lnSpc>
                <a:spcPct val="90000"/>
              </a:lnSpc>
              <a:spcBef>
                <a:spcPts val="500"/>
              </a:spcBef>
              <a:spcAft>
                <a:spcPts val="0"/>
              </a:spcAft>
              <a:buClr>
                <a:schemeClr val="dk1"/>
              </a:buClr>
              <a:buSzPts val="1600"/>
              <a:buChar char="•"/>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29"/>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45" name="Google Shape;45;p29"/>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grpSp>
        <p:nvGrpSpPr>
          <p:cNvPr id="46" name="Google Shape;46;p29"/>
          <p:cNvGrpSpPr/>
          <p:nvPr/>
        </p:nvGrpSpPr>
        <p:grpSpPr>
          <a:xfrm rot="8650774">
            <a:off x="5037655" y="4336093"/>
            <a:ext cx="1905000" cy="2354263"/>
            <a:chOff x="11114088" y="2241550"/>
            <a:chExt cx="1905000" cy="2354263"/>
          </a:xfrm>
        </p:grpSpPr>
        <p:sp>
          <p:nvSpPr>
            <p:cNvPr id="47" name="Google Shape;47;p29"/>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 name="Google Shape;48;p29"/>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 name="Google Shape;49;p29"/>
            <p:cNvSpPr/>
            <p:nvPr/>
          </p:nvSpPr>
          <p:spPr>
            <a:xfrm>
              <a:off x="11728451" y="3071813"/>
              <a:ext cx="306388" cy="719138"/>
            </a:xfrm>
            <a:custGeom>
              <a:rect b="b" l="l" r="r" t="t"/>
              <a:pathLst>
                <a:path extrusionOk="0" h="169" w="72">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0" name="Google Shape;50;p29"/>
          <p:cNvSpPr/>
          <p:nvPr/>
        </p:nvSpPr>
        <p:spPr>
          <a:xfrm>
            <a:off x="11371669" y="6409397"/>
            <a:ext cx="280051" cy="280051"/>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 name="Google Shape;51;p29"/>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52" name="Google Shape;52;p29"/>
          <p:cNvSpPr/>
          <p:nvPr>
            <p:ph idx="2" type="pic"/>
          </p:nvPr>
        </p:nvSpPr>
        <p:spPr>
          <a:xfrm>
            <a:off x="5884648" y="0"/>
            <a:ext cx="6307353" cy="5780372"/>
          </a:xfrm>
          <a:prstGeom prst="rect">
            <a:avLst/>
          </a:prstGeom>
          <a:solidFill>
            <a:schemeClr val="lt2"/>
          </a:solidFill>
          <a:ln>
            <a:noFill/>
          </a:ln>
        </p:spPr>
      </p:sp>
      <p:sp>
        <p:nvSpPr>
          <p:cNvPr id="53" name="Google Shape;53;p29"/>
          <p:cNvSpPr txBox="1"/>
          <p:nvPr>
            <p:ph type="title"/>
          </p:nvPr>
        </p:nvSpPr>
        <p:spPr>
          <a:xfrm>
            <a:off x="515938" y="499595"/>
            <a:ext cx="4937211" cy="1325563"/>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Corbel"/>
              <a:buNone/>
              <a:defRPr b="1"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02">
  <p:cSld name="Title and Content 02">
    <p:spTree>
      <p:nvGrpSpPr>
        <p:cNvPr id="54" name="Shape 54"/>
        <p:cNvGrpSpPr/>
        <p:nvPr/>
      </p:nvGrpSpPr>
      <p:grpSpPr>
        <a:xfrm>
          <a:off x="0" y="0"/>
          <a:ext cx="0" cy="0"/>
          <a:chOff x="0" y="0"/>
          <a:chExt cx="0" cy="0"/>
        </a:xfrm>
      </p:grpSpPr>
      <p:sp>
        <p:nvSpPr>
          <p:cNvPr id="55" name="Google Shape;55;p30"/>
          <p:cNvSpPr txBox="1"/>
          <p:nvPr>
            <p:ph type="title"/>
          </p:nvPr>
        </p:nvSpPr>
        <p:spPr>
          <a:xfrm>
            <a:off x="515938" y="499595"/>
            <a:ext cx="4937211" cy="1325563"/>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Corbel"/>
              <a:buNone/>
              <a:defRPr b="1"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0"/>
          <p:cNvSpPr txBox="1"/>
          <p:nvPr>
            <p:ph idx="1" type="body"/>
          </p:nvPr>
        </p:nvSpPr>
        <p:spPr>
          <a:xfrm>
            <a:off x="538960" y="1825625"/>
            <a:ext cx="4914189" cy="4351338"/>
          </a:xfrm>
          <a:prstGeom prst="rect">
            <a:avLst/>
          </a:prstGeom>
          <a:noFill/>
          <a:ln>
            <a:noFill/>
          </a:ln>
        </p:spPr>
        <p:txBody>
          <a:bodyPr anchorCtr="0" anchor="t" bIns="0" lIns="0" spcFirstLastPara="1" rIns="0" wrap="square" tIns="0">
            <a:noAutofit/>
          </a:bodyPr>
          <a:lstStyle>
            <a:lvl1pPr indent="-381000" lvl="0" marL="457200" algn="l">
              <a:lnSpc>
                <a:spcPct val="90000"/>
              </a:lnSpc>
              <a:spcBef>
                <a:spcPts val="1000"/>
              </a:spcBef>
              <a:spcAft>
                <a:spcPts val="0"/>
              </a:spcAft>
              <a:buClr>
                <a:schemeClr val="dk1"/>
              </a:buClr>
              <a:buSzPts val="2400"/>
              <a:buChar char="•"/>
              <a:defRPr sz="2400"/>
            </a:lvl1pPr>
            <a:lvl2pPr indent="-355600" lvl="1" marL="914400" algn="l">
              <a:lnSpc>
                <a:spcPct val="90000"/>
              </a:lnSpc>
              <a:spcBef>
                <a:spcPts val="500"/>
              </a:spcBef>
              <a:spcAft>
                <a:spcPts val="0"/>
              </a:spcAft>
              <a:buClr>
                <a:schemeClr val="dk1"/>
              </a:buClr>
              <a:buSzPts val="2000"/>
              <a:buChar char="•"/>
              <a:defRPr sz="2000"/>
            </a:lvl2pPr>
            <a:lvl3pPr indent="-342900" lvl="2" marL="1371600" algn="l">
              <a:lnSpc>
                <a:spcPct val="90000"/>
              </a:lnSpc>
              <a:spcBef>
                <a:spcPts val="500"/>
              </a:spcBef>
              <a:spcAft>
                <a:spcPts val="0"/>
              </a:spcAft>
              <a:buClr>
                <a:schemeClr val="dk1"/>
              </a:buClr>
              <a:buSzPts val="1800"/>
              <a:buChar char="•"/>
              <a:defRPr sz="1800"/>
            </a:lvl3pPr>
            <a:lvl4pPr indent="-330200" lvl="3" marL="1828800" algn="l">
              <a:lnSpc>
                <a:spcPct val="90000"/>
              </a:lnSpc>
              <a:spcBef>
                <a:spcPts val="500"/>
              </a:spcBef>
              <a:spcAft>
                <a:spcPts val="0"/>
              </a:spcAft>
              <a:buClr>
                <a:schemeClr val="dk1"/>
              </a:buClr>
              <a:buSzPts val="1600"/>
              <a:buChar char="•"/>
              <a:defRPr sz="1600"/>
            </a:lvl4pPr>
            <a:lvl5pPr indent="-330200" lvl="4" marL="2286000" algn="l">
              <a:lnSpc>
                <a:spcPct val="90000"/>
              </a:lnSpc>
              <a:spcBef>
                <a:spcPts val="500"/>
              </a:spcBef>
              <a:spcAft>
                <a:spcPts val="0"/>
              </a:spcAft>
              <a:buClr>
                <a:schemeClr val="dk1"/>
              </a:buClr>
              <a:buSzPts val="1600"/>
              <a:buChar char="•"/>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 name="Google Shape;57;p30"/>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58" name="Google Shape;58;p30"/>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
        <p:nvSpPr>
          <p:cNvPr id="59" name="Google Shape;59;p30"/>
          <p:cNvSpPr/>
          <p:nvPr/>
        </p:nvSpPr>
        <p:spPr>
          <a:xfrm>
            <a:off x="11371669" y="6409397"/>
            <a:ext cx="280051" cy="280051"/>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 name="Google Shape;60;p30"/>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61" name="Google Shape;61;p30"/>
          <p:cNvSpPr/>
          <p:nvPr/>
        </p:nvSpPr>
        <p:spPr>
          <a:xfrm>
            <a:off x="7854462" y="988536"/>
            <a:ext cx="4329129" cy="4880927"/>
          </a:xfrm>
          <a:prstGeom prst="rect">
            <a:avLst/>
          </a:prstGeom>
          <a:solidFill>
            <a:schemeClr val="accent1"/>
          </a:solidFill>
          <a:ln cap="flat" cmpd="sng" w="12700">
            <a:solidFill>
              <a:srgbClr val="20405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 name="Google Shape;62;p30"/>
          <p:cNvSpPr/>
          <p:nvPr/>
        </p:nvSpPr>
        <p:spPr>
          <a:xfrm>
            <a:off x="5107816" y="633613"/>
            <a:ext cx="5571908" cy="5571906"/>
          </a:xfrm>
          <a:prstGeom prst="ellipse">
            <a:avLst/>
          </a:prstGeom>
          <a:solidFill>
            <a:schemeClr val="lt2">
              <a:alpha val="5294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 name="Google Shape;63;p30"/>
          <p:cNvSpPr/>
          <p:nvPr>
            <p:ph idx="2" type="pic"/>
          </p:nvPr>
        </p:nvSpPr>
        <p:spPr>
          <a:xfrm>
            <a:off x="5455212" y="988536"/>
            <a:ext cx="4884848" cy="4884848"/>
          </a:xfrm>
          <a:prstGeom prst="ellipse">
            <a:avLst/>
          </a:prstGeom>
          <a:solidFill>
            <a:srgbClr val="D8D8D8"/>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03">
  <p:cSld name="Title and Content 03">
    <p:spTree>
      <p:nvGrpSpPr>
        <p:cNvPr id="64" name="Shape 64"/>
        <p:cNvGrpSpPr/>
        <p:nvPr/>
      </p:nvGrpSpPr>
      <p:grpSpPr>
        <a:xfrm>
          <a:off x="0" y="0"/>
          <a:ext cx="0" cy="0"/>
          <a:chOff x="0" y="0"/>
          <a:chExt cx="0" cy="0"/>
        </a:xfrm>
      </p:grpSpPr>
      <p:sp>
        <p:nvSpPr>
          <p:cNvPr id="65" name="Google Shape;65;p31"/>
          <p:cNvSpPr/>
          <p:nvPr/>
        </p:nvSpPr>
        <p:spPr>
          <a:xfrm>
            <a:off x="8308181" y="1630018"/>
            <a:ext cx="3883819" cy="4373217"/>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 name="Google Shape;66;p31"/>
          <p:cNvSpPr/>
          <p:nvPr/>
        </p:nvSpPr>
        <p:spPr>
          <a:xfrm>
            <a:off x="9833702" y="1823757"/>
            <a:ext cx="832104" cy="832104"/>
          </a:xfrm>
          <a:prstGeom prst="ellipse">
            <a:avLst/>
          </a:prstGeom>
          <a:solidFill>
            <a:schemeClr val="accent3"/>
          </a:solid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 name="Google Shape;67;p31"/>
          <p:cNvSpPr/>
          <p:nvPr>
            <p:ph idx="2" type="pic"/>
          </p:nvPr>
        </p:nvSpPr>
        <p:spPr>
          <a:xfrm>
            <a:off x="9998318" y="1988373"/>
            <a:ext cx="502873" cy="502873"/>
          </a:xfrm>
          <a:prstGeom prst="rect">
            <a:avLst/>
          </a:prstGeom>
          <a:noFill/>
          <a:ln>
            <a:noFill/>
          </a:ln>
        </p:spPr>
      </p:sp>
      <p:sp>
        <p:nvSpPr>
          <p:cNvPr id="68" name="Google Shape;68;p31"/>
          <p:cNvSpPr/>
          <p:nvPr/>
        </p:nvSpPr>
        <p:spPr>
          <a:xfrm>
            <a:off x="0" y="1630018"/>
            <a:ext cx="3883819" cy="4373217"/>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 name="Google Shape;69;p31"/>
          <p:cNvSpPr/>
          <p:nvPr/>
        </p:nvSpPr>
        <p:spPr>
          <a:xfrm>
            <a:off x="1526011" y="1823757"/>
            <a:ext cx="832104" cy="832104"/>
          </a:xfrm>
          <a:prstGeom prst="ellipse">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 name="Google Shape;70;p31"/>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200"/>
              <a:buFont typeface="Corbel"/>
              <a:buNone/>
              <a:defRPr b="1"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31"/>
          <p:cNvSpPr txBox="1"/>
          <p:nvPr>
            <p:ph idx="1" type="body"/>
          </p:nvPr>
        </p:nvSpPr>
        <p:spPr>
          <a:xfrm>
            <a:off x="219126" y="3207024"/>
            <a:ext cx="3445566" cy="2504663"/>
          </a:xfrm>
          <a:prstGeom prst="rect">
            <a:avLst/>
          </a:prstGeom>
          <a:noFill/>
          <a:ln>
            <a:noFill/>
          </a:ln>
        </p:spPr>
        <p:txBody>
          <a:bodyPr anchorCtr="0" anchor="t" bIns="0" lIns="0" spcFirstLastPara="1" rIns="0" wrap="square" tIns="0">
            <a:normAutofit/>
          </a:bodyPr>
          <a:lstStyle>
            <a:lvl1pPr indent="-228600" lvl="0" marL="457200" algn="ctr">
              <a:lnSpc>
                <a:spcPct val="90000"/>
              </a:lnSpc>
              <a:spcBef>
                <a:spcPts val="1000"/>
              </a:spcBef>
              <a:spcAft>
                <a:spcPts val="0"/>
              </a:spcAft>
              <a:buClr>
                <a:schemeClr val="dk1"/>
              </a:buClr>
              <a:buSzPts val="1600"/>
              <a:buNone/>
              <a:defRPr sz="1600"/>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 name="Google Shape;72;p31"/>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73" name="Google Shape;73;p31"/>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
        <p:nvSpPr>
          <p:cNvPr id="74" name="Google Shape;74;p31"/>
          <p:cNvSpPr/>
          <p:nvPr/>
        </p:nvSpPr>
        <p:spPr>
          <a:xfrm>
            <a:off x="11371669" y="6409397"/>
            <a:ext cx="280051" cy="280051"/>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 name="Google Shape;75;p31"/>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76" name="Google Shape;76;p31"/>
          <p:cNvSpPr/>
          <p:nvPr>
            <p:ph idx="3" type="pic"/>
          </p:nvPr>
        </p:nvSpPr>
        <p:spPr>
          <a:xfrm>
            <a:off x="3883819" y="1630018"/>
            <a:ext cx="4424362" cy="4373217"/>
          </a:xfrm>
          <a:prstGeom prst="rect">
            <a:avLst/>
          </a:prstGeom>
          <a:solidFill>
            <a:srgbClr val="D0CECE"/>
          </a:solidFill>
          <a:ln>
            <a:noFill/>
          </a:ln>
        </p:spPr>
      </p:sp>
      <p:sp>
        <p:nvSpPr>
          <p:cNvPr id="77" name="Google Shape;77;p31"/>
          <p:cNvSpPr txBox="1"/>
          <p:nvPr>
            <p:ph idx="4" type="body"/>
          </p:nvPr>
        </p:nvSpPr>
        <p:spPr>
          <a:xfrm>
            <a:off x="8527490" y="3207024"/>
            <a:ext cx="3445200" cy="2504663"/>
          </a:xfrm>
          <a:prstGeom prst="rect">
            <a:avLst/>
          </a:prstGeom>
          <a:noFill/>
          <a:ln>
            <a:noFill/>
          </a:ln>
        </p:spPr>
        <p:txBody>
          <a:bodyPr anchorCtr="0" anchor="t" bIns="0" lIns="0" spcFirstLastPara="1" rIns="0" wrap="square" tIns="0">
            <a:normAutofit/>
          </a:bodyPr>
          <a:lstStyle>
            <a:lvl1pPr indent="-228600" lvl="0" marL="457200" algn="ctr">
              <a:lnSpc>
                <a:spcPct val="90000"/>
              </a:lnSpc>
              <a:spcBef>
                <a:spcPts val="1000"/>
              </a:spcBef>
              <a:spcAft>
                <a:spcPts val="0"/>
              </a:spcAft>
              <a:buClr>
                <a:schemeClr val="dk1"/>
              </a:buClr>
              <a:buSzPts val="1600"/>
              <a:buNone/>
              <a:defRPr sz="1600"/>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 name="Google Shape;78;p31"/>
          <p:cNvSpPr txBox="1"/>
          <p:nvPr>
            <p:ph idx="5" type="body"/>
          </p:nvPr>
        </p:nvSpPr>
        <p:spPr>
          <a:xfrm>
            <a:off x="219126" y="2711636"/>
            <a:ext cx="3445566" cy="495389"/>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Clr>
                <a:schemeClr val="dk1"/>
              </a:buClr>
              <a:buSzPts val="1800"/>
              <a:buNone/>
              <a:defRPr b="1" sz="1800" cap="none">
                <a:latin typeface="Corbel"/>
                <a:ea typeface="Corbel"/>
                <a:cs typeface="Corbel"/>
                <a:sym typeface="Corbel"/>
              </a:defRPr>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31"/>
          <p:cNvSpPr txBox="1"/>
          <p:nvPr>
            <p:ph idx="6" type="body"/>
          </p:nvPr>
        </p:nvSpPr>
        <p:spPr>
          <a:xfrm>
            <a:off x="8527124" y="2711636"/>
            <a:ext cx="3445566" cy="495389"/>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Clr>
                <a:schemeClr val="dk1"/>
              </a:buClr>
              <a:buSzPts val="1800"/>
              <a:buNone/>
              <a:defRPr b="1" sz="1800" cap="none">
                <a:latin typeface="Corbel"/>
                <a:ea typeface="Corbel"/>
                <a:cs typeface="Corbel"/>
                <a:sym typeface="Corbel"/>
              </a:defRPr>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31"/>
          <p:cNvSpPr/>
          <p:nvPr>
            <p:ph idx="7" type="pic"/>
          </p:nvPr>
        </p:nvSpPr>
        <p:spPr>
          <a:xfrm>
            <a:off x="1690627" y="1988373"/>
            <a:ext cx="502873" cy="502873"/>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Layout">
  <p:cSld name="Comparison Layout">
    <p:spTree>
      <p:nvGrpSpPr>
        <p:cNvPr id="81" name="Shape 81"/>
        <p:cNvGrpSpPr/>
        <p:nvPr/>
      </p:nvGrpSpPr>
      <p:grpSpPr>
        <a:xfrm>
          <a:off x="0" y="0"/>
          <a:ext cx="0" cy="0"/>
          <a:chOff x="0" y="0"/>
          <a:chExt cx="0" cy="0"/>
        </a:xfrm>
      </p:grpSpPr>
      <p:sp>
        <p:nvSpPr>
          <p:cNvPr id="82" name="Google Shape;82;p32"/>
          <p:cNvSpPr/>
          <p:nvPr/>
        </p:nvSpPr>
        <p:spPr>
          <a:xfrm>
            <a:off x="6599236" y="4707908"/>
            <a:ext cx="5592763" cy="1006475"/>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 name="Google Shape;83;p32"/>
          <p:cNvSpPr/>
          <p:nvPr/>
        </p:nvSpPr>
        <p:spPr>
          <a:xfrm>
            <a:off x="-82063" y="1648186"/>
            <a:ext cx="5709139" cy="1006475"/>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 name="Google Shape;84;p32"/>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200"/>
              <a:buFont typeface="Corbel"/>
              <a:buNone/>
              <a:defRPr b="1"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32"/>
          <p:cNvSpPr txBox="1"/>
          <p:nvPr>
            <p:ph idx="1" type="body"/>
          </p:nvPr>
        </p:nvSpPr>
        <p:spPr>
          <a:xfrm>
            <a:off x="680934" y="2863158"/>
            <a:ext cx="4074002" cy="2846648"/>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1000"/>
              </a:spcBef>
              <a:spcAft>
                <a:spcPts val="0"/>
              </a:spcAft>
              <a:buClr>
                <a:schemeClr val="dk1"/>
              </a:buClr>
              <a:buSzPts val="1600"/>
              <a:buNone/>
              <a:defRPr sz="1600"/>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 name="Google Shape;86;p32"/>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2"/>
              </a:solidFill>
              <a:latin typeface="Calibri"/>
              <a:ea typeface="Calibri"/>
              <a:cs typeface="Calibri"/>
              <a:sym typeface="Calibri"/>
            </a:endParaRPr>
          </a:p>
        </p:txBody>
      </p:sp>
      <p:pic>
        <p:nvPicPr>
          <p:cNvPr id="87" name="Google Shape;87;p32"/>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
        <p:nvSpPr>
          <p:cNvPr id="88" name="Google Shape;88;p32"/>
          <p:cNvSpPr/>
          <p:nvPr/>
        </p:nvSpPr>
        <p:spPr>
          <a:xfrm>
            <a:off x="11371669" y="6409397"/>
            <a:ext cx="280051" cy="280051"/>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 name="Google Shape;89;p32"/>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90" name="Google Shape;90;p32"/>
          <p:cNvSpPr txBox="1"/>
          <p:nvPr>
            <p:ph idx="2" type="body"/>
          </p:nvPr>
        </p:nvSpPr>
        <p:spPr>
          <a:xfrm>
            <a:off x="1309370" y="1903728"/>
            <a:ext cx="3445566" cy="495389"/>
          </a:xfrm>
          <a:prstGeom prst="rect">
            <a:avLst/>
          </a:prstGeom>
          <a:noFill/>
          <a:ln>
            <a:noFill/>
          </a:ln>
        </p:spPr>
        <p:txBody>
          <a:bodyPr anchorCtr="0" anchor="ctr" bIns="0" lIns="0" spcFirstLastPara="1" rIns="0" wrap="square" tIns="0">
            <a:noAutofit/>
          </a:bodyPr>
          <a:lstStyle>
            <a:lvl1pPr indent="-228600" lvl="0" marL="457200" algn="r">
              <a:lnSpc>
                <a:spcPct val="90000"/>
              </a:lnSpc>
              <a:spcBef>
                <a:spcPts val="1000"/>
              </a:spcBef>
              <a:spcAft>
                <a:spcPts val="0"/>
              </a:spcAft>
              <a:buClr>
                <a:schemeClr val="accent1"/>
              </a:buClr>
              <a:buSzPts val="1800"/>
              <a:buNone/>
              <a:defRPr b="1" sz="1800" cap="none">
                <a:solidFill>
                  <a:schemeClr val="accent1"/>
                </a:solidFill>
                <a:latin typeface="Corbel"/>
                <a:ea typeface="Corbel"/>
                <a:cs typeface="Corbel"/>
                <a:sym typeface="Corbel"/>
              </a:defRPr>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1" name="Google Shape;91;p32"/>
          <p:cNvSpPr txBox="1"/>
          <p:nvPr>
            <p:ph idx="3" type="body"/>
          </p:nvPr>
        </p:nvSpPr>
        <p:spPr>
          <a:xfrm>
            <a:off x="7327918" y="1648186"/>
            <a:ext cx="4074002" cy="2834508"/>
          </a:xfrm>
          <a:prstGeom prst="rect">
            <a:avLst/>
          </a:prstGeom>
          <a:noFill/>
          <a:ln>
            <a:noFill/>
          </a:ln>
        </p:spPr>
        <p:txBody>
          <a:bodyPr anchorCtr="0" anchor="b" bIns="0" lIns="0" spcFirstLastPara="1" rIns="0" wrap="square" tIns="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2" name="Google Shape;92;p32"/>
          <p:cNvSpPr txBox="1"/>
          <p:nvPr>
            <p:ph idx="4" type="body"/>
          </p:nvPr>
        </p:nvSpPr>
        <p:spPr>
          <a:xfrm>
            <a:off x="7475709" y="4963450"/>
            <a:ext cx="3445566" cy="495389"/>
          </a:xfrm>
          <a:prstGeom prst="rect">
            <a:avLst/>
          </a:prstGeom>
          <a:no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Clr>
                <a:schemeClr val="accent3"/>
              </a:buClr>
              <a:buSzPts val="1800"/>
              <a:buNone/>
              <a:defRPr b="1" sz="1800" cap="none">
                <a:solidFill>
                  <a:schemeClr val="accent3"/>
                </a:solidFill>
                <a:latin typeface="Corbel"/>
                <a:ea typeface="Corbel"/>
                <a:cs typeface="Corbel"/>
                <a:sym typeface="Corbel"/>
              </a:defRPr>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3" name="Google Shape;93;p32"/>
          <p:cNvSpPr/>
          <p:nvPr/>
        </p:nvSpPr>
        <p:spPr>
          <a:xfrm>
            <a:off x="5084763" y="1652762"/>
            <a:ext cx="1001899" cy="1001899"/>
          </a:xfrm>
          <a:prstGeom prst="ellipse">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 name="Google Shape;94;p32"/>
          <p:cNvSpPr/>
          <p:nvPr>
            <p:ph idx="5" type="pic"/>
          </p:nvPr>
        </p:nvSpPr>
        <p:spPr>
          <a:xfrm>
            <a:off x="5282969" y="1850968"/>
            <a:ext cx="605487" cy="605487"/>
          </a:xfrm>
          <a:prstGeom prst="rect">
            <a:avLst/>
          </a:prstGeom>
          <a:noFill/>
          <a:ln>
            <a:noFill/>
          </a:ln>
        </p:spPr>
      </p:sp>
      <p:sp>
        <p:nvSpPr>
          <p:cNvPr id="95" name="Google Shape;95;p32"/>
          <p:cNvSpPr/>
          <p:nvPr/>
        </p:nvSpPr>
        <p:spPr>
          <a:xfrm>
            <a:off x="6100576" y="4707907"/>
            <a:ext cx="1001899" cy="1001899"/>
          </a:xfrm>
          <a:prstGeom prst="ellipse">
            <a:avLst/>
          </a:prstGeom>
          <a:solidFill>
            <a:schemeClr val="accent3"/>
          </a:solid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 name="Google Shape;96;p32"/>
          <p:cNvSpPr/>
          <p:nvPr>
            <p:ph idx="6" type="pic"/>
          </p:nvPr>
        </p:nvSpPr>
        <p:spPr>
          <a:xfrm>
            <a:off x="6298782" y="4906113"/>
            <a:ext cx="605487" cy="605487"/>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97" name="Shape 97"/>
        <p:cNvGrpSpPr/>
        <p:nvPr/>
      </p:nvGrpSpPr>
      <p:grpSpPr>
        <a:xfrm>
          <a:off x="0" y="0"/>
          <a:ext cx="0" cy="0"/>
          <a:chOff x="0" y="0"/>
          <a:chExt cx="0" cy="0"/>
        </a:xfrm>
      </p:grpSpPr>
      <p:grpSp>
        <p:nvGrpSpPr>
          <p:cNvPr id="98" name="Google Shape;98;p33"/>
          <p:cNvGrpSpPr/>
          <p:nvPr/>
        </p:nvGrpSpPr>
        <p:grpSpPr>
          <a:xfrm rot="-2149226">
            <a:off x="7430044" y="-1843126"/>
            <a:ext cx="4436224" cy="5482435"/>
            <a:chOff x="11114088" y="2241550"/>
            <a:chExt cx="1905000" cy="2354263"/>
          </a:xfrm>
        </p:grpSpPr>
        <p:sp>
          <p:nvSpPr>
            <p:cNvPr id="99" name="Google Shape;99;p33"/>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 name="Google Shape;100;p33"/>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 name="Google Shape;101;p33"/>
            <p:cNvSpPr/>
            <p:nvPr/>
          </p:nvSpPr>
          <p:spPr>
            <a:xfrm>
              <a:off x="11728451" y="3071813"/>
              <a:ext cx="306388" cy="719138"/>
            </a:xfrm>
            <a:custGeom>
              <a:rect b="b" l="l" r="r" t="t"/>
              <a:pathLst>
                <a:path extrusionOk="0" h="169" w="72">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02" name="Google Shape;102;p33"/>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200"/>
              <a:buFont typeface="Corbel"/>
              <a:buNone/>
              <a:defRPr b="1"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3" name="Google Shape;103;p33"/>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04" name="Google Shape;104;p33"/>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
        <p:nvSpPr>
          <p:cNvPr id="105" name="Google Shape;105;p33"/>
          <p:cNvSpPr/>
          <p:nvPr/>
        </p:nvSpPr>
        <p:spPr>
          <a:xfrm>
            <a:off x="11371669" y="6409397"/>
            <a:ext cx="280051" cy="280051"/>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 name="Google Shape;106;p33"/>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Slide">
  <p:cSld name="Team Slide">
    <p:spTree>
      <p:nvGrpSpPr>
        <p:cNvPr id="107" name="Shape 107"/>
        <p:cNvGrpSpPr/>
        <p:nvPr/>
      </p:nvGrpSpPr>
      <p:grpSpPr>
        <a:xfrm>
          <a:off x="0" y="0"/>
          <a:ext cx="0" cy="0"/>
          <a:chOff x="0" y="0"/>
          <a:chExt cx="0" cy="0"/>
        </a:xfrm>
      </p:grpSpPr>
      <p:grpSp>
        <p:nvGrpSpPr>
          <p:cNvPr id="108" name="Google Shape;108;p34"/>
          <p:cNvGrpSpPr/>
          <p:nvPr/>
        </p:nvGrpSpPr>
        <p:grpSpPr>
          <a:xfrm rot="-2149226">
            <a:off x="7430044" y="-1843126"/>
            <a:ext cx="4436224" cy="5482435"/>
            <a:chOff x="11114088" y="2241550"/>
            <a:chExt cx="1905000" cy="2354263"/>
          </a:xfrm>
        </p:grpSpPr>
        <p:sp>
          <p:nvSpPr>
            <p:cNvPr id="109" name="Google Shape;109;p34"/>
            <p:cNvSpPr/>
            <p:nvPr/>
          </p:nvSpPr>
          <p:spPr>
            <a:xfrm>
              <a:off x="11114088" y="2241550"/>
              <a:ext cx="1905000" cy="2354263"/>
            </a:xfrm>
            <a:custGeom>
              <a:rect b="b" l="l" r="r" t="t"/>
              <a:pathLst>
                <a:path extrusionOk="0" h="553" w="447">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 name="Google Shape;110;p34"/>
            <p:cNvSpPr/>
            <p:nvPr/>
          </p:nvSpPr>
          <p:spPr>
            <a:xfrm>
              <a:off x="11412538" y="2590800"/>
              <a:ext cx="835025" cy="1673225"/>
            </a:xfrm>
            <a:custGeom>
              <a:rect b="b" l="l" r="r" t="t"/>
              <a:pathLst>
                <a:path extrusionOk="0" h="393" w="196">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 name="Google Shape;111;p34"/>
            <p:cNvSpPr/>
            <p:nvPr/>
          </p:nvSpPr>
          <p:spPr>
            <a:xfrm>
              <a:off x="11728451" y="3071813"/>
              <a:ext cx="306388" cy="719138"/>
            </a:xfrm>
            <a:custGeom>
              <a:rect b="b" l="l" r="r" t="t"/>
              <a:pathLst>
                <a:path extrusionOk="0" h="169" w="72">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solidFill>
              <a:schemeClr val="lt2">
                <a:alpha val="52941"/>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12" name="Google Shape;112;p34"/>
          <p:cNvSpPr/>
          <p:nvPr/>
        </p:nvSpPr>
        <p:spPr>
          <a:xfrm>
            <a:off x="954140" y="1698469"/>
            <a:ext cx="1729332" cy="1729332"/>
          </a:xfrm>
          <a:prstGeom prst="ellipse">
            <a:avLst/>
          </a:prstGeom>
          <a:solidFill>
            <a:schemeClr val="dk1">
              <a:alpha val="1294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 name="Google Shape;113;p34"/>
          <p:cNvSpPr/>
          <p:nvPr/>
        </p:nvSpPr>
        <p:spPr>
          <a:xfrm>
            <a:off x="3807539" y="1698469"/>
            <a:ext cx="1729332" cy="1729332"/>
          </a:xfrm>
          <a:prstGeom prst="ellipse">
            <a:avLst/>
          </a:prstGeom>
          <a:solidFill>
            <a:schemeClr val="dk1">
              <a:alpha val="1294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 name="Google Shape;114;p34"/>
          <p:cNvSpPr/>
          <p:nvPr/>
        </p:nvSpPr>
        <p:spPr>
          <a:xfrm>
            <a:off x="6646275" y="1698469"/>
            <a:ext cx="1729332" cy="1729332"/>
          </a:xfrm>
          <a:prstGeom prst="ellipse">
            <a:avLst/>
          </a:prstGeom>
          <a:solidFill>
            <a:schemeClr val="dk1">
              <a:alpha val="1294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5" name="Google Shape;115;p34"/>
          <p:cNvSpPr/>
          <p:nvPr/>
        </p:nvSpPr>
        <p:spPr>
          <a:xfrm>
            <a:off x="9498658" y="1698469"/>
            <a:ext cx="1729332" cy="1729332"/>
          </a:xfrm>
          <a:prstGeom prst="ellipse">
            <a:avLst/>
          </a:prstGeom>
          <a:solidFill>
            <a:schemeClr val="dk1">
              <a:alpha val="1294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 name="Google Shape;116;p34"/>
          <p:cNvSpPr/>
          <p:nvPr/>
        </p:nvSpPr>
        <p:spPr>
          <a:xfrm>
            <a:off x="4011967" y="1778212"/>
            <a:ext cx="1320476" cy="362088"/>
          </a:xfrm>
          <a:custGeom>
            <a:rect b="b" l="l" r="r" t="t"/>
            <a:pathLst>
              <a:path extrusionOk="0" h="362088" w="1320476">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 name="Google Shape;117;p34"/>
          <p:cNvSpPr/>
          <p:nvPr/>
        </p:nvSpPr>
        <p:spPr>
          <a:xfrm>
            <a:off x="6850703" y="1778212"/>
            <a:ext cx="1320476" cy="362088"/>
          </a:xfrm>
          <a:custGeom>
            <a:rect b="b" l="l" r="r" t="t"/>
            <a:pathLst>
              <a:path extrusionOk="0" h="362088" w="1320476">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8" name="Google Shape;118;p34"/>
          <p:cNvSpPr/>
          <p:nvPr/>
        </p:nvSpPr>
        <p:spPr>
          <a:xfrm>
            <a:off x="9703086" y="1778212"/>
            <a:ext cx="1320476" cy="362088"/>
          </a:xfrm>
          <a:custGeom>
            <a:rect b="b" l="l" r="r" t="t"/>
            <a:pathLst>
              <a:path extrusionOk="0" h="362088" w="1320476">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 name="Google Shape;119;p34"/>
          <p:cNvSpPr/>
          <p:nvPr/>
        </p:nvSpPr>
        <p:spPr>
          <a:xfrm>
            <a:off x="1158568" y="1778212"/>
            <a:ext cx="1320476" cy="362088"/>
          </a:xfrm>
          <a:custGeom>
            <a:rect b="b" l="l" r="r" t="t"/>
            <a:pathLst>
              <a:path extrusionOk="0" h="362088" w="1320476">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 name="Google Shape;120;p34"/>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200"/>
              <a:buFont typeface="Corbel"/>
              <a:buNone/>
              <a:defRPr b="1"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1" name="Google Shape;121;p34"/>
          <p:cNvSpPr/>
          <p:nvPr/>
        </p:nvSpPr>
        <p:spPr>
          <a:xfrm rot="10800000">
            <a:off x="515938" y="-16721"/>
            <a:ext cx="1258618" cy="11050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22" name="Google Shape;122;p34"/>
          <p:cNvPicPr preferRelativeResize="0"/>
          <p:nvPr/>
        </p:nvPicPr>
        <p:blipFill rotWithShape="1">
          <a:blip r:embed="rId2">
            <a:alphaModFix/>
          </a:blip>
          <a:srcRect b="0" l="0" r="0" t="0"/>
          <a:stretch/>
        </p:blipFill>
        <p:spPr>
          <a:xfrm>
            <a:off x="472046" y="6261436"/>
            <a:ext cx="1073019" cy="414000"/>
          </a:xfrm>
          <a:prstGeom prst="rect">
            <a:avLst/>
          </a:prstGeom>
          <a:noFill/>
          <a:ln>
            <a:noFill/>
          </a:ln>
        </p:spPr>
      </p:pic>
      <p:sp>
        <p:nvSpPr>
          <p:cNvPr id="123" name="Google Shape;123;p34"/>
          <p:cNvSpPr/>
          <p:nvPr/>
        </p:nvSpPr>
        <p:spPr>
          <a:xfrm>
            <a:off x="11371669" y="6409397"/>
            <a:ext cx="280051" cy="280051"/>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 name="Google Shape;124;p34"/>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lvl1pPr indent="0" lvl="0" marL="0" algn="ctr">
              <a:spcBef>
                <a:spcPts val="0"/>
              </a:spcBef>
              <a:buNone/>
              <a:defRPr sz="900">
                <a:solidFill>
                  <a:schemeClr val="lt1"/>
                </a:solidFill>
                <a:latin typeface="Calibri"/>
                <a:ea typeface="Calibri"/>
                <a:cs typeface="Calibri"/>
                <a:sym typeface="Calibri"/>
              </a:defRPr>
            </a:lvl1pPr>
            <a:lvl2pPr indent="0" lvl="1" marL="0" algn="ctr">
              <a:spcBef>
                <a:spcPts val="0"/>
              </a:spcBef>
              <a:buNone/>
              <a:defRPr sz="900">
                <a:solidFill>
                  <a:schemeClr val="lt1"/>
                </a:solidFill>
                <a:latin typeface="Calibri"/>
                <a:ea typeface="Calibri"/>
                <a:cs typeface="Calibri"/>
                <a:sym typeface="Calibri"/>
              </a:defRPr>
            </a:lvl2pPr>
            <a:lvl3pPr indent="0" lvl="2" marL="0" algn="ctr">
              <a:spcBef>
                <a:spcPts val="0"/>
              </a:spcBef>
              <a:buNone/>
              <a:defRPr sz="900">
                <a:solidFill>
                  <a:schemeClr val="lt1"/>
                </a:solidFill>
                <a:latin typeface="Calibri"/>
                <a:ea typeface="Calibri"/>
                <a:cs typeface="Calibri"/>
                <a:sym typeface="Calibri"/>
              </a:defRPr>
            </a:lvl3pPr>
            <a:lvl4pPr indent="0" lvl="3" marL="0" algn="ctr">
              <a:spcBef>
                <a:spcPts val="0"/>
              </a:spcBef>
              <a:buNone/>
              <a:defRPr sz="900">
                <a:solidFill>
                  <a:schemeClr val="lt1"/>
                </a:solidFill>
                <a:latin typeface="Calibri"/>
                <a:ea typeface="Calibri"/>
                <a:cs typeface="Calibri"/>
                <a:sym typeface="Calibri"/>
              </a:defRPr>
            </a:lvl4pPr>
            <a:lvl5pPr indent="0" lvl="4" marL="0" algn="ctr">
              <a:spcBef>
                <a:spcPts val="0"/>
              </a:spcBef>
              <a:buNone/>
              <a:defRPr sz="900">
                <a:solidFill>
                  <a:schemeClr val="lt1"/>
                </a:solidFill>
                <a:latin typeface="Calibri"/>
                <a:ea typeface="Calibri"/>
                <a:cs typeface="Calibri"/>
                <a:sym typeface="Calibri"/>
              </a:defRPr>
            </a:lvl5pPr>
            <a:lvl6pPr indent="0" lvl="5" marL="0" algn="ctr">
              <a:spcBef>
                <a:spcPts val="0"/>
              </a:spcBef>
              <a:buNone/>
              <a:defRPr sz="900">
                <a:solidFill>
                  <a:schemeClr val="lt1"/>
                </a:solidFill>
                <a:latin typeface="Calibri"/>
                <a:ea typeface="Calibri"/>
                <a:cs typeface="Calibri"/>
                <a:sym typeface="Calibri"/>
              </a:defRPr>
            </a:lvl6pPr>
            <a:lvl7pPr indent="0" lvl="6" marL="0" algn="ctr">
              <a:spcBef>
                <a:spcPts val="0"/>
              </a:spcBef>
              <a:buNone/>
              <a:defRPr sz="900">
                <a:solidFill>
                  <a:schemeClr val="lt1"/>
                </a:solidFill>
                <a:latin typeface="Calibri"/>
                <a:ea typeface="Calibri"/>
                <a:cs typeface="Calibri"/>
                <a:sym typeface="Calibri"/>
              </a:defRPr>
            </a:lvl7pPr>
            <a:lvl8pPr indent="0" lvl="7" marL="0" algn="ctr">
              <a:spcBef>
                <a:spcPts val="0"/>
              </a:spcBef>
              <a:buNone/>
              <a:defRPr sz="900">
                <a:solidFill>
                  <a:schemeClr val="lt1"/>
                </a:solidFill>
                <a:latin typeface="Calibri"/>
                <a:ea typeface="Calibri"/>
                <a:cs typeface="Calibri"/>
                <a:sym typeface="Calibri"/>
              </a:defRPr>
            </a:lvl8pPr>
            <a:lvl9pPr indent="0" lvl="8" marL="0" algn="ctr">
              <a:spcBef>
                <a:spcPts val="0"/>
              </a:spcBef>
              <a:buNone/>
              <a:defRPr sz="900">
                <a:solidFill>
                  <a:schemeClr val="lt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
        <p:nvSpPr>
          <p:cNvPr id="125" name="Google Shape;125;p34"/>
          <p:cNvSpPr/>
          <p:nvPr>
            <p:ph idx="2" type="pic"/>
          </p:nvPr>
        </p:nvSpPr>
        <p:spPr>
          <a:xfrm>
            <a:off x="1103638" y="1848535"/>
            <a:ext cx="1430337" cy="1430337"/>
          </a:xfrm>
          <a:prstGeom prst="ellipse">
            <a:avLst/>
          </a:prstGeom>
          <a:solidFill>
            <a:schemeClr val="lt2"/>
          </a:solidFill>
          <a:ln>
            <a:noFill/>
          </a:ln>
        </p:spPr>
      </p:sp>
      <p:sp>
        <p:nvSpPr>
          <p:cNvPr id="126" name="Google Shape;126;p34"/>
          <p:cNvSpPr/>
          <p:nvPr>
            <p:ph idx="3" type="pic"/>
          </p:nvPr>
        </p:nvSpPr>
        <p:spPr>
          <a:xfrm>
            <a:off x="3957037" y="1848535"/>
            <a:ext cx="1430337" cy="1430337"/>
          </a:xfrm>
          <a:prstGeom prst="ellipse">
            <a:avLst/>
          </a:prstGeom>
          <a:solidFill>
            <a:schemeClr val="lt2"/>
          </a:solidFill>
          <a:ln>
            <a:noFill/>
          </a:ln>
        </p:spPr>
      </p:sp>
      <p:sp>
        <p:nvSpPr>
          <p:cNvPr id="127" name="Google Shape;127;p34"/>
          <p:cNvSpPr/>
          <p:nvPr>
            <p:ph idx="4" type="pic"/>
          </p:nvPr>
        </p:nvSpPr>
        <p:spPr>
          <a:xfrm>
            <a:off x="6795773" y="1848535"/>
            <a:ext cx="1430337" cy="1430337"/>
          </a:xfrm>
          <a:prstGeom prst="ellipse">
            <a:avLst/>
          </a:prstGeom>
          <a:solidFill>
            <a:schemeClr val="lt2"/>
          </a:solidFill>
          <a:ln>
            <a:noFill/>
          </a:ln>
        </p:spPr>
      </p:sp>
      <p:sp>
        <p:nvSpPr>
          <p:cNvPr id="128" name="Google Shape;128;p34"/>
          <p:cNvSpPr/>
          <p:nvPr>
            <p:ph idx="5" type="pic"/>
          </p:nvPr>
        </p:nvSpPr>
        <p:spPr>
          <a:xfrm>
            <a:off x="9648156" y="1848535"/>
            <a:ext cx="1430337" cy="1430337"/>
          </a:xfrm>
          <a:prstGeom prst="ellipse">
            <a:avLst/>
          </a:prstGeom>
          <a:solidFill>
            <a:schemeClr val="lt2"/>
          </a:solidFill>
          <a:ln>
            <a:noFill/>
          </a:ln>
        </p:spPr>
      </p:sp>
      <p:sp>
        <p:nvSpPr>
          <p:cNvPr id="129" name="Google Shape;129;p34"/>
          <p:cNvSpPr txBox="1"/>
          <p:nvPr>
            <p:ph idx="1" type="body"/>
          </p:nvPr>
        </p:nvSpPr>
        <p:spPr>
          <a:xfrm>
            <a:off x="524454" y="4052306"/>
            <a:ext cx="2588705" cy="1749005"/>
          </a:xfrm>
          <a:prstGeom prst="rect">
            <a:avLst/>
          </a:prstGeom>
          <a:noFill/>
          <a:ln>
            <a:noFill/>
          </a:ln>
        </p:spPr>
        <p:txBody>
          <a:bodyPr anchorCtr="0" anchor="t" bIns="0" lIns="0" spcFirstLastPara="1" rIns="0" wrap="square" tIns="0">
            <a:noAutofit/>
          </a:bodyPr>
          <a:lstStyle>
            <a:lvl1pPr indent="-228600" lvl="0" marL="457200" algn="ctr">
              <a:lnSpc>
                <a:spcPct val="90000"/>
              </a:lnSpc>
              <a:spcBef>
                <a:spcPts val="1000"/>
              </a:spcBef>
              <a:spcAft>
                <a:spcPts val="0"/>
              </a:spcAft>
              <a:buClr>
                <a:schemeClr val="dk1"/>
              </a:buClr>
              <a:buSzPts val="1600"/>
              <a:buNone/>
              <a:defRPr sz="1600"/>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0" name="Google Shape;130;p34"/>
          <p:cNvSpPr txBox="1"/>
          <p:nvPr>
            <p:ph idx="6" type="body"/>
          </p:nvPr>
        </p:nvSpPr>
        <p:spPr>
          <a:xfrm>
            <a:off x="524454" y="3539268"/>
            <a:ext cx="2588705" cy="495389"/>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Clr>
                <a:srgbClr val="0D1D51"/>
              </a:buClr>
              <a:buSzPts val="1600"/>
              <a:buNone/>
              <a:defRPr b="1" sz="1600" cap="none">
                <a:solidFill>
                  <a:srgbClr val="0D1D51"/>
                </a:solidFill>
                <a:latin typeface="Corbel"/>
                <a:ea typeface="Corbel"/>
                <a:cs typeface="Corbel"/>
                <a:sym typeface="Corbel"/>
              </a:defRPr>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34"/>
          <p:cNvSpPr txBox="1"/>
          <p:nvPr>
            <p:ph idx="7" type="body"/>
          </p:nvPr>
        </p:nvSpPr>
        <p:spPr>
          <a:xfrm>
            <a:off x="3377853" y="4052306"/>
            <a:ext cx="2588705" cy="1749005"/>
          </a:xfrm>
          <a:prstGeom prst="rect">
            <a:avLst/>
          </a:prstGeom>
          <a:noFill/>
          <a:ln>
            <a:noFill/>
          </a:ln>
        </p:spPr>
        <p:txBody>
          <a:bodyPr anchorCtr="0" anchor="t" bIns="0" lIns="0" spcFirstLastPara="1" rIns="0" wrap="square" tIns="0">
            <a:noAutofit/>
          </a:bodyPr>
          <a:lstStyle>
            <a:lvl1pPr indent="-228600" lvl="0" marL="457200" algn="ctr">
              <a:lnSpc>
                <a:spcPct val="90000"/>
              </a:lnSpc>
              <a:spcBef>
                <a:spcPts val="1000"/>
              </a:spcBef>
              <a:spcAft>
                <a:spcPts val="0"/>
              </a:spcAft>
              <a:buClr>
                <a:schemeClr val="dk1"/>
              </a:buClr>
              <a:buSzPts val="1600"/>
              <a:buNone/>
              <a:defRPr sz="1600"/>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2" name="Google Shape;132;p34"/>
          <p:cNvSpPr txBox="1"/>
          <p:nvPr>
            <p:ph idx="8" type="body"/>
          </p:nvPr>
        </p:nvSpPr>
        <p:spPr>
          <a:xfrm>
            <a:off x="3377853" y="3539268"/>
            <a:ext cx="2588705" cy="495389"/>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Clr>
                <a:srgbClr val="0D1D51"/>
              </a:buClr>
              <a:buSzPts val="1600"/>
              <a:buNone/>
              <a:defRPr b="1" sz="1600" cap="none">
                <a:solidFill>
                  <a:srgbClr val="0D1D51"/>
                </a:solidFill>
                <a:latin typeface="Corbel"/>
                <a:ea typeface="Corbel"/>
                <a:cs typeface="Corbel"/>
                <a:sym typeface="Corbel"/>
              </a:defRPr>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3" name="Google Shape;133;p34"/>
          <p:cNvSpPr txBox="1"/>
          <p:nvPr>
            <p:ph idx="9" type="body"/>
          </p:nvPr>
        </p:nvSpPr>
        <p:spPr>
          <a:xfrm>
            <a:off x="6216589" y="4052306"/>
            <a:ext cx="2588705" cy="1749005"/>
          </a:xfrm>
          <a:prstGeom prst="rect">
            <a:avLst/>
          </a:prstGeom>
          <a:noFill/>
          <a:ln>
            <a:noFill/>
          </a:ln>
        </p:spPr>
        <p:txBody>
          <a:bodyPr anchorCtr="0" anchor="t" bIns="0" lIns="0" spcFirstLastPara="1" rIns="0" wrap="square" tIns="0">
            <a:noAutofit/>
          </a:bodyPr>
          <a:lstStyle>
            <a:lvl1pPr indent="-228600" lvl="0" marL="457200" algn="ctr">
              <a:lnSpc>
                <a:spcPct val="90000"/>
              </a:lnSpc>
              <a:spcBef>
                <a:spcPts val="1000"/>
              </a:spcBef>
              <a:spcAft>
                <a:spcPts val="0"/>
              </a:spcAft>
              <a:buClr>
                <a:schemeClr val="dk1"/>
              </a:buClr>
              <a:buSzPts val="1600"/>
              <a:buNone/>
              <a:defRPr sz="1600"/>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34"/>
          <p:cNvSpPr txBox="1"/>
          <p:nvPr>
            <p:ph idx="13" type="body"/>
          </p:nvPr>
        </p:nvSpPr>
        <p:spPr>
          <a:xfrm>
            <a:off x="6216589" y="3539268"/>
            <a:ext cx="2588705" cy="495389"/>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Clr>
                <a:srgbClr val="0D1D51"/>
              </a:buClr>
              <a:buSzPts val="1600"/>
              <a:buNone/>
              <a:defRPr b="1" sz="1600" cap="none">
                <a:solidFill>
                  <a:srgbClr val="0D1D51"/>
                </a:solidFill>
                <a:latin typeface="Corbel"/>
                <a:ea typeface="Corbel"/>
                <a:cs typeface="Corbel"/>
                <a:sym typeface="Corbel"/>
              </a:defRPr>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5" name="Google Shape;135;p34"/>
          <p:cNvSpPr txBox="1"/>
          <p:nvPr>
            <p:ph idx="14" type="body"/>
          </p:nvPr>
        </p:nvSpPr>
        <p:spPr>
          <a:xfrm>
            <a:off x="9068972" y="4052306"/>
            <a:ext cx="2588705" cy="1749005"/>
          </a:xfrm>
          <a:prstGeom prst="rect">
            <a:avLst/>
          </a:prstGeom>
          <a:noFill/>
          <a:ln>
            <a:noFill/>
          </a:ln>
        </p:spPr>
        <p:txBody>
          <a:bodyPr anchorCtr="0" anchor="t" bIns="0" lIns="0" spcFirstLastPara="1" rIns="0" wrap="square" tIns="0">
            <a:noAutofit/>
          </a:bodyPr>
          <a:lstStyle>
            <a:lvl1pPr indent="-228600" lvl="0" marL="457200" algn="ctr">
              <a:lnSpc>
                <a:spcPct val="90000"/>
              </a:lnSpc>
              <a:spcBef>
                <a:spcPts val="1000"/>
              </a:spcBef>
              <a:spcAft>
                <a:spcPts val="0"/>
              </a:spcAft>
              <a:buClr>
                <a:schemeClr val="dk1"/>
              </a:buClr>
              <a:buSzPts val="1600"/>
              <a:buNone/>
              <a:defRPr sz="1600"/>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6" name="Google Shape;136;p34"/>
          <p:cNvSpPr txBox="1"/>
          <p:nvPr>
            <p:ph idx="15" type="body"/>
          </p:nvPr>
        </p:nvSpPr>
        <p:spPr>
          <a:xfrm>
            <a:off x="9068972" y="3539268"/>
            <a:ext cx="2588705" cy="495389"/>
          </a:xfrm>
          <a:prstGeom prst="rect">
            <a:avLst/>
          </a:prstGeom>
          <a:noFill/>
          <a:ln>
            <a:noFill/>
          </a:ln>
        </p:spPr>
        <p:txBody>
          <a:bodyPr anchorCtr="0" anchor="ctr" bIns="0" lIns="0" spcFirstLastPara="1" rIns="0" wrap="square" tIns="0">
            <a:noAutofit/>
          </a:bodyPr>
          <a:lstStyle>
            <a:lvl1pPr indent="-228600" lvl="0" marL="457200" algn="ctr">
              <a:lnSpc>
                <a:spcPct val="90000"/>
              </a:lnSpc>
              <a:spcBef>
                <a:spcPts val="1000"/>
              </a:spcBef>
              <a:spcAft>
                <a:spcPts val="0"/>
              </a:spcAft>
              <a:buClr>
                <a:srgbClr val="0D1D51"/>
              </a:buClr>
              <a:buSzPts val="1600"/>
              <a:buNone/>
              <a:defRPr b="1" sz="1600" cap="none">
                <a:solidFill>
                  <a:srgbClr val="0D1D51"/>
                </a:solidFill>
                <a:latin typeface="Corbel"/>
                <a:ea typeface="Corbel"/>
                <a:cs typeface="Corbel"/>
                <a:sym typeface="Corbel"/>
              </a:defRPr>
            </a:lvl1pPr>
            <a:lvl2pPr indent="-228600" lvl="1" marL="914400" algn="ctr">
              <a:lnSpc>
                <a:spcPct val="90000"/>
              </a:lnSpc>
              <a:spcBef>
                <a:spcPts val="500"/>
              </a:spcBef>
              <a:spcAft>
                <a:spcPts val="0"/>
              </a:spcAft>
              <a:buClr>
                <a:schemeClr val="dk1"/>
              </a:buClr>
              <a:buSzPts val="2000"/>
              <a:buNone/>
              <a:defRPr sz="2000"/>
            </a:lvl2pPr>
            <a:lvl3pPr indent="-228600" lvl="2" marL="1371600" algn="ctr">
              <a:lnSpc>
                <a:spcPct val="90000"/>
              </a:lnSpc>
              <a:spcBef>
                <a:spcPts val="500"/>
              </a:spcBef>
              <a:spcAft>
                <a:spcPts val="0"/>
              </a:spcAft>
              <a:buClr>
                <a:schemeClr val="dk1"/>
              </a:buClr>
              <a:buSzPts val="1800"/>
              <a:buNone/>
              <a:defRPr sz="1800"/>
            </a:lvl3pPr>
            <a:lvl4pPr indent="-228600" lvl="3" marL="1828800" algn="ctr">
              <a:lnSpc>
                <a:spcPct val="90000"/>
              </a:lnSpc>
              <a:spcBef>
                <a:spcPts val="500"/>
              </a:spcBef>
              <a:spcAft>
                <a:spcPts val="0"/>
              </a:spcAft>
              <a:buClr>
                <a:schemeClr val="dk1"/>
              </a:buClr>
              <a:buSzPts val="1600"/>
              <a:buNone/>
              <a:defRPr sz="1600"/>
            </a:lvl4pPr>
            <a:lvl5pPr indent="-228600" lvl="4" marL="2286000" algn="ctr">
              <a:lnSpc>
                <a:spcPct val="90000"/>
              </a:lnSpc>
              <a:spcBef>
                <a:spcPts val="500"/>
              </a:spcBef>
              <a:spcAft>
                <a:spcPts val="0"/>
              </a:spcAft>
              <a:buClr>
                <a:schemeClr val="dk1"/>
              </a:buClr>
              <a:buSzPts val="1600"/>
              <a:buNone/>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1.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orbel"/>
              <a:buNone/>
              <a:defRPr b="0" i="0" sz="4400" u="none" cap="none" strike="noStrike">
                <a:solidFill>
                  <a:schemeClr val="dk1"/>
                </a:solidFill>
                <a:latin typeface="Corbel"/>
                <a:ea typeface="Corbel"/>
                <a:cs typeface="Corbel"/>
                <a:sym typeface="Corbe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guide id="3" pos="325">
          <p15:clr>
            <a:srgbClr val="F26B43"/>
          </p15:clr>
        </p15:guide>
        <p15:guide id="4" pos="734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jpg"/><Relationship Id="rId4" Type="http://schemas.openxmlformats.org/officeDocument/2006/relationships/image" Target="../media/image11.jpg"/><Relationship Id="rId5"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chart" Target="../charts/chart4.xml"/><Relationship Id="rId4" Type="http://schemas.openxmlformats.org/officeDocument/2006/relationships/chart" Target="../charts/chart5.xml"/><Relationship Id="rId5" Type="http://schemas.openxmlformats.org/officeDocument/2006/relationships/chart" Target="../charts/char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chart" Target="../charts/chart7.xml"/><Relationship Id="rId4" Type="http://schemas.openxmlformats.org/officeDocument/2006/relationships/chart" Target="../charts/char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8.jpg"/><Relationship Id="rId4" Type="http://schemas.openxmlformats.org/officeDocument/2006/relationships/image" Target="../media/image2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9.jpg"/><Relationship Id="rId4" Type="http://schemas.openxmlformats.org/officeDocument/2006/relationships/image" Target="../media/image14.jpg"/><Relationship Id="rId5" Type="http://schemas.openxmlformats.org/officeDocument/2006/relationships/image" Target="../media/image4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47.png"/><Relationship Id="rId4" Type="http://schemas.openxmlformats.org/officeDocument/2006/relationships/image" Target="../media/image46.png"/><Relationship Id="rId5" Type="http://schemas.openxmlformats.org/officeDocument/2006/relationships/image" Target="../media/image26.png"/><Relationship Id="rId6" Type="http://schemas.openxmlformats.org/officeDocument/2006/relationships/image" Target="../media/image3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32.png"/><Relationship Id="rId4" Type="http://schemas.openxmlformats.org/officeDocument/2006/relationships/image" Target="../media/image28.png"/><Relationship Id="rId5" Type="http://schemas.openxmlformats.org/officeDocument/2006/relationships/image" Target="../media/image25.jpg"/><Relationship Id="rId6" Type="http://schemas.openxmlformats.org/officeDocument/2006/relationships/image" Target="../media/image2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39.jpg"/><Relationship Id="rId4" Type="http://schemas.openxmlformats.org/officeDocument/2006/relationships/image" Target="../media/image33.jpg"/><Relationship Id="rId5" Type="http://schemas.openxmlformats.org/officeDocument/2006/relationships/image" Target="../media/image29.jpg"/><Relationship Id="rId6" Type="http://schemas.openxmlformats.org/officeDocument/2006/relationships/image" Target="../media/image4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35.jpg"/><Relationship Id="rId4" Type="http://schemas.openxmlformats.org/officeDocument/2006/relationships/image" Target="../media/image38.jpg"/><Relationship Id="rId5" Type="http://schemas.openxmlformats.org/officeDocument/2006/relationships/image" Target="../media/image30.jpg"/><Relationship Id="rId6" Type="http://schemas.openxmlformats.org/officeDocument/2006/relationships/image" Target="../media/image3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36.jpg"/><Relationship Id="rId4" Type="http://schemas.openxmlformats.org/officeDocument/2006/relationships/image" Target="../media/image41.jpg"/><Relationship Id="rId5" Type="http://schemas.openxmlformats.org/officeDocument/2006/relationships/image" Target="../media/image4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37.png"/><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4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 Id="rId3" Type="http://schemas.openxmlformats.org/officeDocument/2006/relationships/hyperlink" Target="mailto:Najjar.marah@gmail.com" TargetMode="External"/><Relationship Id="rId4" Type="http://schemas.openxmlformats.org/officeDocument/2006/relationships/hyperlink" Target="mailto:menaalkhayyat@gmail.com" TargetMode="External"/><Relationship Id="rId5"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2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27.png"/><Relationship Id="rId4" Type="http://schemas.openxmlformats.org/officeDocument/2006/relationships/image" Target="../media/image15.png"/><Relationship Id="rId5"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8.jp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
          <p:cNvSpPr/>
          <p:nvPr/>
        </p:nvSpPr>
        <p:spPr>
          <a:xfrm>
            <a:off x="10071847" y="336176"/>
            <a:ext cx="1748118" cy="820271"/>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47" name="Google Shape;247;p1"/>
          <p:cNvPicPr preferRelativeResize="0"/>
          <p:nvPr>
            <p:ph idx="2" type="pic"/>
          </p:nvPr>
        </p:nvPicPr>
        <p:blipFill rotWithShape="1">
          <a:blip r:embed="rId3">
            <a:alphaModFix/>
          </a:blip>
          <a:srcRect b="0" l="0" r="0" t="0"/>
          <a:stretch/>
        </p:blipFill>
        <p:spPr>
          <a:xfrm>
            <a:off x="710812" y="2888343"/>
            <a:ext cx="2700045" cy="2699657"/>
          </a:xfrm>
          <a:prstGeom prst="ellipse">
            <a:avLst/>
          </a:prstGeom>
          <a:solidFill>
            <a:schemeClr val="lt2"/>
          </a:solidFill>
          <a:ln>
            <a:noFill/>
          </a:ln>
        </p:spPr>
      </p:pic>
      <p:pic>
        <p:nvPicPr>
          <p:cNvPr id="248" name="Google Shape;248;p1"/>
          <p:cNvPicPr preferRelativeResize="0"/>
          <p:nvPr/>
        </p:nvPicPr>
        <p:blipFill rotWithShape="1">
          <a:blip r:embed="rId4">
            <a:alphaModFix/>
          </a:blip>
          <a:srcRect b="0" l="0" r="0" t="0"/>
          <a:stretch/>
        </p:blipFill>
        <p:spPr>
          <a:xfrm>
            <a:off x="0" y="121023"/>
            <a:ext cx="6354482" cy="2295886"/>
          </a:xfrm>
          <a:prstGeom prst="rect">
            <a:avLst/>
          </a:prstGeom>
          <a:noFill/>
          <a:ln>
            <a:noFill/>
          </a:ln>
        </p:spPr>
      </p:pic>
      <p:pic>
        <p:nvPicPr>
          <p:cNvPr id="249" name="Google Shape;249;p1"/>
          <p:cNvPicPr preferRelativeResize="0"/>
          <p:nvPr/>
        </p:nvPicPr>
        <p:blipFill rotWithShape="1">
          <a:blip r:embed="rId5">
            <a:alphaModFix/>
          </a:blip>
          <a:srcRect b="0" l="0" r="0" t="0"/>
          <a:stretch/>
        </p:blipFill>
        <p:spPr>
          <a:xfrm>
            <a:off x="10269541" y="479380"/>
            <a:ext cx="1352730" cy="1354133"/>
          </a:xfrm>
          <a:prstGeom prst="rect">
            <a:avLst/>
          </a:prstGeom>
          <a:noFill/>
          <a:ln>
            <a:noFill/>
          </a:ln>
        </p:spPr>
      </p:pic>
      <p:sp>
        <p:nvSpPr>
          <p:cNvPr id="250" name="Google Shape;250;p1"/>
          <p:cNvSpPr txBox="1"/>
          <p:nvPr/>
        </p:nvSpPr>
        <p:spPr>
          <a:xfrm>
            <a:off x="4521588" y="3037842"/>
            <a:ext cx="695960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lt1"/>
                </a:solidFill>
                <a:latin typeface="Calibri"/>
                <a:ea typeface="Calibri"/>
                <a:cs typeface="Calibri"/>
                <a:sym typeface="Calibri"/>
              </a:rPr>
              <a:t>E-Governance in Palestine and the MENA region (INDIGO) Project</a:t>
            </a:r>
            <a:endParaRPr sz="3600">
              <a:solidFill>
                <a:schemeClr val="lt1"/>
              </a:solidFill>
              <a:latin typeface="Calibri"/>
              <a:ea typeface="Calibri"/>
              <a:cs typeface="Calibri"/>
              <a:sym typeface="Calibri"/>
            </a:endParaRPr>
          </a:p>
        </p:txBody>
      </p:sp>
      <p:sp>
        <p:nvSpPr>
          <p:cNvPr id="251" name="Google Shape;251;p1"/>
          <p:cNvSpPr txBox="1"/>
          <p:nvPr/>
        </p:nvSpPr>
        <p:spPr>
          <a:xfrm>
            <a:off x="6789741" y="4274329"/>
            <a:ext cx="695960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lt1"/>
                </a:solidFill>
                <a:latin typeface="Calibri"/>
                <a:ea typeface="Calibri"/>
                <a:cs typeface="Calibri"/>
                <a:sym typeface="Calibri"/>
              </a:rPr>
              <a:t>Baladiyati</a:t>
            </a:r>
            <a:endParaRPr b="1" sz="18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10"/>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lang="en-US" sz="4000"/>
              <a:t>INSPIRATION PHASE QUESTIONNAIRE</a:t>
            </a:r>
            <a:endParaRPr/>
          </a:p>
        </p:txBody>
      </p:sp>
      <p:graphicFrame>
        <p:nvGraphicFramePr>
          <p:cNvPr descr="pie chart" id="345" name="Google Shape;345;p10"/>
          <p:cNvGraphicFramePr/>
          <p:nvPr/>
        </p:nvGraphicFramePr>
        <p:xfrm>
          <a:off x="8229600" y="1692490"/>
          <a:ext cx="3962400" cy="4237716"/>
        </p:xfrm>
        <a:graphic>
          <a:graphicData uri="http://schemas.openxmlformats.org/drawingml/2006/chart">
            <c:chart r:id="rId3"/>
          </a:graphicData>
        </a:graphic>
      </p:graphicFrame>
      <p:sp>
        <p:nvSpPr>
          <p:cNvPr id="346" name="Google Shape;346;p10"/>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47" name="Google Shape;347;p10"/>
          <p:cNvSpPr/>
          <p:nvPr/>
        </p:nvSpPr>
        <p:spPr>
          <a:xfrm>
            <a:off x="171451" y="6137880"/>
            <a:ext cx="1428750" cy="580274"/>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aphicFrame>
        <p:nvGraphicFramePr>
          <p:cNvPr descr="pie chart" id="348" name="Google Shape;348;p10"/>
          <p:cNvGraphicFramePr/>
          <p:nvPr/>
        </p:nvGraphicFramePr>
        <p:xfrm>
          <a:off x="4429102" y="1699057"/>
          <a:ext cx="3623481" cy="4237717"/>
        </p:xfrm>
        <a:graphic>
          <a:graphicData uri="http://schemas.openxmlformats.org/drawingml/2006/chart">
            <c:chart r:id="rId4"/>
          </a:graphicData>
        </a:graphic>
      </p:graphicFrame>
      <p:graphicFrame>
        <p:nvGraphicFramePr>
          <p:cNvPr descr="pie chart" id="349" name="Google Shape;349;p10"/>
          <p:cNvGraphicFramePr/>
          <p:nvPr/>
        </p:nvGraphicFramePr>
        <p:xfrm>
          <a:off x="515938" y="1699058"/>
          <a:ext cx="3623481" cy="4237717"/>
        </p:xfrm>
        <a:graphic>
          <a:graphicData uri="http://schemas.openxmlformats.org/drawingml/2006/chart">
            <c:chart r:id="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11"/>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lang="en-US" sz="4000"/>
              <a:t>INSPIRATION PHASE QUESTIONNAIRE</a:t>
            </a:r>
            <a:endParaRPr/>
          </a:p>
        </p:txBody>
      </p:sp>
      <p:graphicFrame>
        <p:nvGraphicFramePr>
          <p:cNvPr descr="pie chart" id="356" name="Google Shape;356;p11"/>
          <p:cNvGraphicFramePr/>
          <p:nvPr/>
        </p:nvGraphicFramePr>
        <p:xfrm>
          <a:off x="8229600" y="1692490"/>
          <a:ext cx="3962400" cy="4237716"/>
        </p:xfrm>
        <a:graphic>
          <a:graphicData uri="http://schemas.openxmlformats.org/drawingml/2006/chart">
            <c:chart r:id="rId3"/>
          </a:graphicData>
        </a:graphic>
      </p:graphicFrame>
      <p:sp>
        <p:nvSpPr>
          <p:cNvPr id="357" name="Google Shape;357;p11"/>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58" name="Google Shape;358;p11"/>
          <p:cNvSpPr/>
          <p:nvPr/>
        </p:nvSpPr>
        <p:spPr>
          <a:xfrm>
            <a:off x="171451" y="6137880"/>
            <a:ext cx="1428750" cy="580274"/>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aphicFrame>
        <p:nvGraphicFramePr>
          <p:cNvPr descr="pie chart" id="359" name="Google Shape;359;p11"/>
          <p:cNvGraphicFramePr/>
          <p:nvPr/>
        </p:nvGraphicFramePr>
        <p:xfrm>
          <a:off x="4429102" y="1699057"/>
          <a:ext cx="3623481" cy="4237717"/>
        </p:xfrm>
        <a:graphic>
          <a:graphicData uri="http://schemas.openxmlformats.org/drawingml/2006/chart">
            <c:chart r:id="rId4"/>
          </a:graphicData>
        </a:graphic>
      </p:graphicFrame>
      <p:graphicFrame>
        <p:nvGraphicFramePr>
          <p:cNvPr descr="pie chart" id="360" name="Google Shape;360;p11"/>
          <p:cNvGraphicFramePr/>
          <p:nvPr/>
        </p:nvGraphicFramePr>
        <p:xfrm>
          <a:off x="515938" y="1699058"/>
          <a:ext cx="3623481" cy="4237717"/>
        </p:xfrm>
        <a:graphic>
          <a:graphicData uri="http://schemas.openxmlformats.org/drawingml/2006/chart">
            <c:chart r:id="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12"/>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lang="en-US" sz="4000"/>
              <a:t>INSPIRATION PHASE QUESTIONNAIRE</a:t>
            </a:r>
            <a:endParaRPr/>
          </a:p>
        </p:txBody>
      </p:sp>
      <p:graphicFrame>
        <p:nvGraphicFramePr>
          <p:cNvPr descr="pie chart" id="367" name="Google Shape;367;p12"/>
          <p:cNvGraphicFramePr/>
          <p:nvPr/>
        </p:nvGraphicFramePr>
        <p:xfrm>
          <a:off x="6398524" y="1897039"/>
          <a:ext cx="3623481" cy="4046983"/>
        </p:xfrm>
        <a:graphic>
          <a:graphicData uri="http://schemas.openxmlformats.org/drawingml/2006/chart">
            <c:chart r:id="rId3"/>
          </a:graphicData>
        </a:graphic>
      </p:graphicFrame>
      <p:sp>
        <p:nvSpPr>
          <p:cNvPr id="368" name="Google Shape;368;p12"/>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69" name="Google Shape;369;p12"/>
          <p:cNvSpPr/>
          <p:nvPr/>
        </p:nvSpPr>
        <p:spPr>
          <a:xfrm>
            <a:off x="171451" y="6137880"/>
            <a:ext cx="1428750" cy="580274"/>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aphicFrame>
        <p:nvGraphicFramePr>
          <p:cNvPr descr="pie chart" id="370" name="Google Shape;370;p12"/>
          <p:cNvGraphicFramePr/>
          <p:nvPr/>
        </p:nvGraphicFramePr>
        <p:xfrm>
          <a:off x="1600201" y="1706305"/>
          <a:ext cx="3623481" cy="4237717"/>
        </p:xfrm>
        <a:graphic>
          <a:graphicData uri="http://schemas.openxmlformats.org/drawingml/2006/chart">
            <c:chart r:id="rId4"/>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13"/>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b="1" lang="en-US" sz="4000"/>
              <a:t>HUMAN-CENTERED DESIGN METHODOLOGY</a:t>
            </a:r>
            <a:endParaRPr sz="6000"/>
          </a:p>
        </p:txBody>
      </p:sp>
      <p:sp>
        <p:nvSpPr>
          <p:cNvPr id="377" name="Google Shape;377;p13"/>
          <p:cNvSpPr txBox="1"/>
          <p:nvPr>
            <p:ph idx="2" type="body"/>
          </p:nvPr>
        </p:nvSpPr>
        <p:spPr>
          <a:xfrm>
            <a:off x="1309370" y="1903728"/>
            <a:ext cx="3445566" cy="495389"/>
          </a:xfrm>
          <a:prstGeom prst="rect">
            <a:avLst/>
          </a:prstGeom>
          <a:noFill/>
          <a:ln>
            <a:noFill/>
          </a:ln>
        </p:spPr>
        <p:txBody>
          <a:bodyPr anchorCtr="0" anchor="ctr" bIns="0" lIns="0" spcFirstLastPara="1" rIns="0" wrap="square" tIns="0">
            <a:noAutofit/>
          </a:bodyPr>
          <a:lstStyle/>
          <a:p>
            <a:pPr indent="0" lvl="0" marL="0" rtl="0" algn="r">
              <a:lnSpc>
                <a:spcPct val="90000"/>
              </a:lnSpc>
              <a:spcBef>
                <a:spcPts val="0"/>
              </a:spcBef>
              <a:spcAft>
                <a:spcPts val="0"/>
              </a:spcAft>
              <a:buClr>
                <a:schemeClr val="accent3"/>
              </a:buClr>
              <a:buSzPts val="1800"/>
              <a:buNone/>
            </a:pPr>
            <a:r>
              <a:rPr b="1" lang="en-US" sz="1800">
                <a:solidFill>
                  <a:schemeClr val="accent3"/>
                </a:solidFill>
                <a:latin typeface="Arial"/>
                <a:ea typeface="Arial"/>
                <a:cs typeface="Arial"/>
                <a:sym typeface="Arial"/>
              </a:rPr>
              <a:t>IDEATION PHASE</a:t>
            </a:r>
            <a:endParaRPr>
              <a:solidFill>
                <a:schemeClr val="accent3"/>
              </a:solidFill>
            </a:endParaRPr>
          </a:p>
        </p:txBody>
      </p:sp>
      <p:sp>
        <p:nvSpPr>
          <p:cNvPr id="378" name="Google Shape;378;p13"/>
          <p:cNvSpPr txBox="1"/>
          <p:nvPr>
            <p:ph idx="1" type="body"/>
          </p:nvPr>
        </p:nvSpPr>
        <p:spPr>
          <a:xfrm>
            <a:off x="680934" y="2863158"/>
            <a:ext cx="4074002" cy="2846648"/>
          </a:xfrm>
          <a:prstGeom prst="rect">
            <a:avLst/>
          </a:prstGeom>
          <a:noFill/>
          <a:ln>
            <a:noFill/>
          </a:ln>
        </p:spPr>
        <p:txBody>
          <a:bodyPr anchorCtr="0" anchor="t" bIns="0" lIns="0" spcFirstLastPara="1" rIns="0" wrap="square" tIns="0">
            <a:noAutofit/>
          </a:bodyPr>
          <a:lstStyle/>
          <a:p>
            <a:pPr indent="-285750" lvl="0" marL="285750" rtl="0" algn="l">
              <a:lnSpc>
                <a:spcPct val="90000"/>
              </a:lnSpc>
              <a:spcBef>
                <a:spcPts val="0"/>
              </a:spcBef>
              <a:spcAft>
                <a:spcPts val="0"/>
              </a:spcAft>
              <a:buClr>
                <a:schemeClr val="dk1"/>
              </a:buClr>
              <a:buSzPts val="1800"/>
              <a:buFont typeface="Noto Sans Symbols"/>
              <a:buChar char="▪"/>
            </a:pPr>
            <a:r>
              <a:rPr lang="en-US" sz="1800">
                <a:latin typeface="Arial"/>
                <a:ea typeface="Arial"/>
                <a:cs typeface="Arial"/>
                <a:sym typeface="Arial"/>
              </a:rPr>
              <a:t>Citizens’ time will be saved by allowing them to file their complaints online through the application. </a:t>
            </a:r>
            <a:endParaRPr sz="1800">
              <a:latin typeface="Calibri"/>
              <a:ea typeface="Calibri"/>
              <a:cs typeface="Calibri"/>
              <a:sym typeface="Calibri"/>
            </a:endParaRPr>
          </a:p>
          <a:p>
            <a:pPr indent="-285750" lvl="0" marL="285750" rtl="0" algn="l">
              <a:lnSpc>
                <a:spcPct val="90000"/>
              </a:lnSpc>
              <a:spcBef>
                <a:spcPts val="1000"/>
              </a:spcBef>
              <a:spcAft>
                <a:spcPts val="0"/>
              </a:spcAft>
              <a:buClr>
                <a:schemeClr val="dk1"/>
              </a:buClr>
              <a:buSzPts val="1800"/>
              <a:buFont typeface="Noto Sans Symbols"/>
              <a:buChar char="▪"/>
            </a:pPr>
            <a:r>
              <a:rPr lang="en-US" sz="1800">
                <a:latin typeface="Arial"/>
                <a:ea typeface="Arial"/>
                <a:cs typeface="Arial"/>
                <a:sym typeface="Arial"/>
              </a:rPr>
              <a:t>Citizens can describe complaints with any terminologies they want.</a:t>
            </a:r>
            <a:endParaRPr/>
          </a:p>
          <a:p>
            <a:pPr indent="-285750" lvl="0" marL="285750" rtl="0" algn="l">
              <a:lnSpc>
                <a:spcPct val="90000"/>
              </a:lnSpc>
              <a:spcBef>
                <a:spcPts val="1000"/>
              </a:spcBef>
              <a:spcAft>
                <a:spcPts val="0"/>
              </a:spcAft>
              <a:buClr>
                <a:schemeClr val="dk1"/>
              </a:buClr>
              <a:buSzPts val="1800"/>
              <a:buFont typeface="Noto Sans Symbols"/>
              <a:buChar char="▪"/>
            </a:pPr>
            <a:r>
              <a:rPr lang="en-US" sz="1800">
                <a:latin typeface="Arial"/>
                <a:ea typeface="Arial"/>
                <a:cs typeface="Arial"/>
                <a:sym typeface="Arial"/>
              </a:rPr>
              <a:t>Complaints filtering will be done automatically through the application.</a:t>
            </a:r>
            <a:endParaRPr/>
          </a:p>
          <a:p>
            <a:pPr indent="-285750" lvl="0" marL="285750" rtl="0" algn="l">
              <a:lnSpc>
                <a:spcPct val="90000"/>
              </a:lnSpc>
              <a:spcBef>
                <a:spcPts val="1000"/>
              </a:spcBef>
              <a:spcAft>
                <a:spcPts val="0"/>
              </a:spcAft>
              <a:buClr>
                <a:schemeClr val="dk1"/>
              </a:buClr>
              <a:buSzPts val="1800"/>
              <a:buFont typeface="Noto Sans Symbols"/>
              <a:buChar char="▪"/>
            </a:pPr>
            <a:r>
              <a:rPr lang="en-US" sz="1800">
                <a:latin typeface="Arial"/>
                <a:ea typeface="Arial"/>
                <a:cs typeface="Arial"/>
                <a:sym typeface="Arial"/>
              </a:rPr>
              <a:t>Supporting a hot line calls for urgent situation.</a:t>
            </a:r>
            <a:endParaRPr sz="1600"/>
          </a:p>
        </p:txBody>
      </p:sp>
      <p:sp>
        <p:nvSpPr>
          <p:cNvPr id="379" name="Google Shape;379;p13"/>
          <p:cNvSpPr txBox="1"/>
          <p:nvPr>
            <p:ph idx="3" type="body"/>
          </p:nvPr>
        </p:nvSpPr>
        <p:spPr>
          <a:xfrm>
            <a:off x="7884823" y="4301215"/>
            <a:ext cx="4074002" cy="337782"/>
          </a:xfrm>
          <a:prstGeom prst="rect">
            <a:avLst/>
          </a:prstGeom>
          <a:noFill/>
          <a:ln>
            <a:noFill/>
          </a:ln>
        </p:spPr>
        <p:txBody>
          <a:bodyPr anchorCtr="0" anchor="b" bIns="0" lIns="0" spcFirstLastPara="1" rIns="0" wrap="square" tIns="0">
            <a:noAutofit/>
          </a:bodyPr>
          <a:lstStyle/>
          <a:p>
            <a:pPr indent="0" lvl="0" marL="0" marR="0" rtl="0" algn="just">
              <a:lnSpc>
                <a:spcPct val="100000"/>
              </a:lnSpc>
              <a:spcBef>
                <a:spcPts val="0"/>
              </a:spcBef>
              <a:spcAft>
                <a:spcPts val="0"/>
              </a:spcAft>
              <a:buClr>
                <a:schemeClr val="dk1"/>
              </a:buClr>
              <a:buSzPts val="1800"/>
              <a:buNone/>
            </a:pPr>
            <a:r>
              <a:rPr lang="en-US" sz="1800">
                <a:latin typeface="Arial"/>
                <a:ea typeface="Arial"/>
                <a:cs typeface="Arial"/>
                <a:sym typeface="Arial"/>
              </a:rPr>
              <a:t>Finalizing and developing. </a:t>
            </a:r>
            <a:endParaRPr sz="1800">
              <a:latin typeface="Arial"/>
              <a:ea typeface="Arial"/>
              <a:cs typeface="Arial"/>
              <a:sym typeface="Arial"/>
            </a:endParaRPr>
          </a:p>
        </p:txBody>
      </p:sp>
      <p:sp>
        <p:nvSpPr>
          <p:cNvPr id="380" name="Google Shape;380;p13"/>
          <p:cNvSpPr txBox="1"/>
          <p:nvPr>
            <p:ph idx="4" type="body"/>
          </p:nvPr>
        </p:nvSpPr>
        <p:spPr>
          <a:xfrm>
            <a:off x="7475709" y="4963450"/>
            <a:ext cx="3445566" cy="495389"/>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accent3"/>
              </a:buClr>
              <a:buSzPts val="1800"/>
              <a:buNone/>
            </a:pPr>
            <a:r>
              <a:rPr lang="en-US">
                <a:latin typeface="Arial"/>
                <a:ea typeface="Arial"/>
                <a:cs typeface="Arial"/>
                <a:sym typeface="Arial"/>
              </a:rPr>
              <a:t>I</a:t>
            </a:r>
            <a:r>
              <a:rPr b="1" lang="en-US" sz="1800">
                <a:solidFill>
                  <a:schemeClr val="accent3"/>
                </a:solidFill>
                <a:latin typeface="Arial"/>
                <a:ea typeface="Arial"/>
                <a:cs typeface="Arial"/>
                <a:sym typeface="Arial"/>
              </a:rPr>
              <a:t>MPLEMENTATION PHASE</a:t>
            </a:r>
            <a:endParaRPr>
              <a:solidFill>
                <a:schemeClr val="accent3"/>
              </a:solidFill>
            </a:endParaRPr>
          </a:p>
        </p:txBody>
      </p:sp>
      <p:sp>
        <p:nvSpPr>
          <p:cNvPr id="381" name="Google Shape;381;p13"/>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82" name="Google Shape;382;p13"/>
          <p:cNvSpPr/>
          <p:nvPr/>
        </p:nvSpPr>
        <p:spPr>
          <a:xfrm>
            <a:off x="373119" y="6173847"/>
            <a:ext cx="1253976" cy="651457"/>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383" name="Google Shape;383;p13"/>
          <p:cNvPicPr preferRelativeResize="0"/>
          <p:nvPr>
            <p:ph idx="5" type="pic"/>
          </p:nvPr>
        </p:nvPicPr>
        <p:blipFill rotWithShape="1">
          <a:blip r:embed="rId3">
            <a:alphaModFix/>
          </a:blip>
          <a:srcRect b="0" l="17150" r="17149" t="0"/>
          <a:stretch/>
        </p:blipFill>
        <p:spPr>
          <a:xfrm>
            <a:off x="5282969" y="1850968"/>
            <a:ext cx="605487" cy="605487"/>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id="384" name="Google Shape;384;p13"/>
          <p:cNvPicPr preferRelativeResize="0"/>
          <p:nvPr>
            <p:ph idx="6" type="pic"/>
          </p:nvPr>
        </p:nvPicPr>
        <p:blipFill rotWithShape="1">
          <a:blip r:embed="rId4">
            <a:alphaModFix/>
          </a:blip>
          <a:srcRect b="0" l="131" r="131" t="0"/>
          <a:stretch/>
        </p:blipFill>
        <p:spPr>
          <a:xfrm>
            <a:off x="6298782" y="4906113"/>
            <a:ext cx="605487" cy="60548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14"/>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3200"/>
              <a:buFont typeface="Corbel"/>
              <a:buNone/>
            </a:pPr>
            <a:r>
              <a:rPr b="1" lang="en-US" sz="3200">
                <a:solidFill>
                  <a:schemeClr val="dk1"/>
                </a:solidFill>
                <a:latin typeface="Corbel"/>
                <a:ea typeface="Corbel"/>
                <a:cs typeface="Corbel"/>
                <a:sym typeface="Corbel"/>
              </a:rPr>
              <a:t>TOOLS, METHODS AND PROGRAMMING LANGUAGES</a:t>
            </a:r>
            <a:endParaRPr/>
          </a:p>
        </p:txBody>
      </p:sp>
      <p:sp>
        <p:nvSpPr>
          <p:cNvPr id="391" name="Google Shape;391;p14"/>
          <p:cNvSpPr txBox="1"/>
          <p:nvPr>
            <p:ph idx="6" type="body"/>
          </p:nvPr>
        </p:nvSpPr>
        <p:spPr>
          <a:xfrm>
            <a:off x="524454" y="3539268"/>
            <a:ext cx="2588705" cy="495389"/>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Clr>
                <a:srgbClr val="0D1D51"/>
              </a:buClr>
              <a:buSzPts val="1600"/>
              <a:buNone/>
            </a:pPr>
            <a:r>
              <a:rPr lang="en-US"/>
              <a:t>FLUTTER</a:t>
            </a:r>
            <a:endParaRPr/>
          </a:p>
        </p:txBody>
      </p:sp>
      <p:sp>
        <p:nvSpPr>
          <p:cNvPr id="392" name="Google Shape;392;p14"/>
          <p:cNvSpPr txBox="1"/>
          <p:nvPr>
            <p:ph idx="1" type="body"/>
          </p:nvPr>
        </p:nvSpPr>
        <p:spPr>
          <a:xfrm>
            <a:off x="524454" y="4052306"/>
            <a:ext cx="2588705" cy="1749005"/>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Clr>
                <a:schemeClr val="dk1"/>
              </a:buClr>
              <a:buSzPts val="1600"/>
              <a:buNone/>
            </a:pPr>
            <a:r>
              <a:rPr lang="en-US"/>
              <a:t>Frontend programming language</a:t>
            </a:r>
            <a:endParaRPr/>
          </a:p>
          <a:p>
            <a:pPr indent="0" lvl="0" marL="0" rtl="0" algn="ctr">
              <a:lnSpc>
                <a:spcPct val="90000"/>
              </a:lnSpc>
              <a:spcBef>
                <a:spcPts val="1000"/>
              </a:spcBef>
              <a:spcAft>
                <a:spcPts val="0"/>
              </a:spcAft>
              <a:buClr>
                <a:schemeClr val="dk1"/>
              </a:buClr>
              <a:buSzPts val="1600"/>
              <a:buNone/>
            </a:pPr>
            <a:r>
              <a:t/>
            </a:r>
            <a:endParaRPr/>
          </a:p>
        </p:txBody>
      </p:sp>
      <p:sp>
        <p:nvSpPr>
          <p:cNvPr id="393" name="Google Shape;393;p14"/>
          <p:cNvSpPr txBox="1"/>
          <p:nvPr>
            <p:ph idx="8" type="body"/>
          </p:nvPr>
        </p:nvSpPr>
        <p:spPr>
          <a:xfrm>
            <a:off x="3377853" y="3539268"/>
            <a:ext cx="2588705" cy="495389"/>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Clr>
                <a:srgbClr val="0D1D51"/>
              </a:buClr>
              <a:buSzPts val="1600"/>
              <a:buNone/>
            </a:pPr>
            <a:r>
              <a:rPr lang="en-US"/>
              <a:t>PHP</a:t>
            </a:r>
            <a:endParaRPr/>
          </a:p>
        </p:txBody>
      </p:sp>
      <p:sp>
        <p:nvSpPr>
          <p:cNvPr id="394" name="Google Shape;394;p14"/>
          <p:cNvSpPr txBox="1"/>
          <p:nvPr>
            <p:ph idx="7" type="body"/>
          </p:nvPr>
        </p:nvSpPr>
        <p:spPr>
          <a:xfrm>
            <a:off x="3377853" y="4052306"/>
            <a:ext cx="2588705" cy="1749005"/>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Clr>
                <a:schemeClr val="dk1"/>
              </a:buClr>
              <a:buSzPts val="1600"/>
              <a:buNone/>
            </a:pPr>
            <a:r>
              <a:rPr lang="en-US"/>
              <a:t>Backend programming language</a:t>
            </a:r>
            <a:endParaRPr/>
          </a:p>
        </p:txBody>
      </p:sp>
      <p:sp>
        <p:nvSpPr>
          <p:cNvPr id="395" name="Google Shape;395;p14"/>
          <p:cNvSpPr txBox="1"/>
          <p:nvPr>
            <p:ph idx="13" type="body"/>
          </p:nvPr>
        </p:nvSpPr>
        <p:spPr>
          <a:xfrm>
            <a:off x="6216589" y="3539268"/>
            <a:ext cx="2588705" cy="495389"/>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Clr>
                <a:srgbClr val="0D1D51"/>
              </a:buClr>
              <a:buSzPts val="1600"/>
              <a:buNone/>
            </a:pPr>
            <a:r>
              <a:rPr lang="en-US"/>
              <a:t>PYTHON</a:t>
            </a:r>
            <a:endParaRPr/>
          </a:p>
        </p:txBody>
      </p:sp>
      <p:sp>
        <p:nvSpPr>
          <p:cNvPr id="396" name="Google Shape;396;p14"/>
          <p:cNvSpPr txBox="1"/>
          <p:nvPr>
            <p:ph idx="9" type="body"/>
          </p:nvPr>
        </p:nvSpPr>
        <p:spPr>
          <a:xfrm>
            <a:off x="6216589" y="4052306"/>
            <a:ext cx="2588705" cy="1749005"/>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Clr>
                <a:schemeClr val="dk1"/>
              </a:buClr>
              <a:buSzPts val="1600"/>
              <a:buNone/>
            </a:pPr>
            <a:r>
              <a:rPr lang="en-US"/>
              <a:t>For chatbot</a:t>
            </a:r>
            <a:endParaRPr/>
          </a:p>
          <a:p>
            <a:pPr indent="0" lvl="0" marL="0" rtl="0" algn="ctr">
              <a:lnSpc>
                <a:spcPct val="90000"/>
              </a:lnSpc>
              <a:spcBef>
                <a:spcPts val="1000"/>
              </a:spcBef>
              <a:spcAft>
                <a:spcPts val="0"/>
              </a:spcAft>
              <a:buClr>
                <a:schemeClr val="dk1"/>
              </a:buClr>
              <a:buSzPts val="1600"/>
              <a:buNone/>
            </a:pPr>
            <a:r>
              <a:t/>
            </a:r>
            <a:endParaRPr/>
          </a:p>
        </p:txBody>
      </p:sp>
      <p:sp>
        <p:nvSpPr>
          <p:cNvPr id="397" name="Google Shape;397;p14"/>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98" name="Google Shape;398;p14"/>
          <p:cNvSpPr/>
          <p:nvPr/>
        </p:nvSpPr>
        <p:spPr>
          <a:xfrm>
            <a:off x="292474" y="6199094"/>
            <a:ext cx="1321174" cy="636707"/>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399" name="Google Shape;399;p14"/>
          <p:cNvPicPr preferRelativeResize="0"/>
          <p:nvPr>
            <p:ph idx="2" type="pic"/>
          </p:nvPr>
        </p:nvPicPr>
        <p:blipFill rotWithShape="1">
          <a:blip r:embed="rId3">
            <a:alphaModFix/>
          </a:blip>
          <a:srcRect b="12500" l="0" r="0" t="12500"/>
          <a:stretch/>
        </p:blipFill>
        <p:spPr>
          <a:xfrm>
            <a:off x="1103638" y="1848535"/>
            <a:ext cx="1430337" cy="1430337"/>
          </a:xfrm>
          <a:prstGeom prst="ellipse">
            <a:avLst/>
          </a:prstGeom>
          <a:solidFill>
            <a:schemeClr val="lt2"/>
          </a:solidFill>
          <a:ln>
            <a:noFill/>
          </a:ln>
        </p:spPr>
      </p:pic>
      <p:pic>
        <p:nvPicPr>
          <p:cNvPr id="400" name="Google Shape;400;p14"/>
          <p:cNvPicPr preferRelativeResize="0"/>
          <p:nvPr>
            <p:ph idx="3" type="pic"/>
          </p:nvPr>
        </p:nvPicPr>
        <p:blipFill rotWithShape="1">
          <a:blip r:embed="rId4">
            <a:alphaModFix/>
          </a:blip>
          <a:srcRect b="2273" l="0" r="0" t="2273"/>
          <a:stretch/>
        </p:blipFill>
        <p:spPr>
          <a:xfrm>
            <a:off x="3957037" y="1848535"/>
            <a:ext cx="1430337" cy="1430337"/>
          </a:xfrm>
          <a:prstGeom prst="ellipse">
            <a:avLst/>
          </a:prstGeom>
          <a:solidFill>
            <a:schemeClr val="lt2"/>
          </a:solidFill>
          <a:ln>
            <a:noFill/>
          </a:ln>
        </p:spPr>
      </p:pic>
      <p:pic>
        <p:nvPicPr>
          <p:cNvPr id="401" name="Google Shape;401;p14"/>
          <p:cNvPicPr preferRelativeResize="0"/>
          <p:nvPr>
            <p:ph idx="4" type="pic"/>
          </p:nvPr>
        </p:nvPicPr>
        <p:blipFill rotWithShape="1">
          <a:blip r:embed="rId5">
            <a:alphaModFix/>
          </a:blip>
          <a:srcRect b="0" l="0" r="0" t="0"/>
          <a:stretch/>
        </p:blipFill>
        <p:spPr>
          <a:xfrm>
            <a:off x="6795773" y="1848535"/>
            <a:ext cx="1430337" cy="1430337"/>
          </a:xfrm>
          <a:prstGeom prst="ellipse">
            <a:avLst/>
          </a:prstGeom>
          <a:solidFill>
            <a:schemeClr val="lt2"/>
          </a:solidFill>
          <a:ln>
            <a:noFill/>
          </a:ln>
        </p:spPr>
      </p:pic>
      <p:sp>
        <p:nvSpPr>
          <p:cNvPr id="402" name="Google Shape;402;p14"/>
          <p:cNvSpPr/>
          <p:nvPr/>
        </p:nvSpPr>
        <p:spPr>
          <a:xfrm>
            <a:off x="9414657" y="1064525"/>
            <a:ext cx="2775045" cy="2474743"/>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15"/>
          <p:cNvSpPr txBox="1"/>
          <p:nvPr>
            <p:ph type="title"/>
          </p:nvPr>
        </p:nvSpPr>
        <p:spPr>
          <a:xfrm>
            <a:off x="0" y="340571"/>
            <a:ext cx="10874968" cy="920336"/>
          </a:xfrm>
          <a:prstGeom prst="rect">
            <a:avLst/>
          </a:prstGeom>
          <a:noFill/>
          <a:ln>
            <a:noFill/>
          </a:ln>
        </p:spPr>
        <p:txBody>
          <a:bodyPr anchorCtr="0" anchor="b" bIns="0" lIns="0" spcFirstLastPara="1" rIns="0" wrap="square" tIns="0">
            <a:noAutofit/>
          </a:bodyPr>
          <a:lstStyle/>
          <a:p>
            <a:pPr indent="0" lvl="1" marL="457200" marR="0" rtl="0" algn="l">
              <a:lnSpc>
                <a:spcPct val="107000"/>
              </a:lnSpc>
              <a:spcBef>
                <a:spcPts val="0"/>
              </a:spcBef>
              <a:spcAft>
                <a:spcPts val="0"/>
              </a:spcAft>
              <a:buNone/>
            </a:pPr>
            <a:r>
              <a:rPr b="1" lang="en-US" sz="4000">
                <a:solidFill>
                  <a:schemeClr val="dk1"/>
                </a:solidFill>
                <a:latin typeface="Corbel"/>
                <a:ea typeface="Corbel"/>
                <a:cs typeface="Corbel"/>
                <a:sym typeface="Corbel"/>
              </a:rPr>
              <a:t>Features and Design</a:t>
            </a:r>
            <a:endParaRPr/>
          </a:p>
        </p:txBody>
      </p:sp>
      <p:sp>
        <p:nvSpPr>
          <p:cNvPr id="409" name="Google Shape;409;p15"/>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lang="en-US"/>
              <a:t>14</a:t>
            </a:r>
            <a:endParaRPr/>
          </a:p>
        </p:txBody>
      </p:sp>
      <p:sp>
        <p:nvSpPr>
          <p:cNvPr id="410" name="Google Shape;410;p15"/>
          <p:cNvSpPr/>
          <p:nvPr/>
        </p:nvSpPr>
        <p:spPr>
          <a:xfrm>
            <a:off x="363071" y="6239435"/>
            <a:ext cx="1143000" cy="51930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411" name="Google Shape;411;p15"/>
          <p:cNvPicPr preferRelativeResize="0"/>
          <p:nvPr/>
        </p:nvPicPr>
        <p:blipFill rotWithShape="1">
          <a:blip r:embed="rId3">
            <a:alphaModFix/>
          </a:blip>
          <a:srcRect b="0" l="0" r="0" t="0"/>
          <a:stretch/>
        </p:blipFill>
        <p:spPr>
          <a:xfrm>
            <a:off x="536871" y="1849252"/>
            <a:ext cx="2373749" cy="4224528"/>
          </a:xfrm>
          <a:prstGeom prst="rect">
            <a:avLst/>
          </a:prstGeom>
          <a:noFill/>
          <a:ln>
            <a:noFill/>
          </a:ln>
        </p:spPr>
      </p:pic>
      <p:pic>
        <p:nvPicPr>
          <p:cNvPr id="412" name="Google Shape;412;p15"/>
          <p:cNvPicPr preferRelativeResize="0"/>
          <p:nvPr/>
        </p:nvPicPr>
        <p:blipFill rotWithShape="1">
          <a:blip r:embed="rId4">
            <a:alphaModFix/>
          </a:blip>
          <a:srcRect b="0" l="0" r="0" t="0"/>
          <a:stretch/>
        </p:blipFill>
        <p:spPr>
          <a:xfrm>
            <a:off x="3316435" y="1849252"/>
            <a:ext cx="2373749" cy="4224528"/>
          </a:xfrm>
          <a:prstGeom prst="rect">
            <a:avLst/>
          </a:prstGeom>
          <a:noFill/>
          <a:ln>
            <a:noFill/>
          </a:ln>
        </p:spPr>
      </p:pic>
      <p:pic>
        <p:nvPicPr>
          <p:cNvPr id="413" name="Google Shape;413;p15"/>
          <p:cNvPicPr preferRelativeResize="0"/>
          <p:nvPr/>
        </p:nvPicPr>
        <p:blipFill rotWithShape="1">
          <a:blip r:embed="rId5">
            <a:alphaModFix/>
          </a:blip>
          <a:srcRect b="0" l="0" r="0" t="0"/>
          <a:stretch/>
        </p:blipFill>
        <p:spPr>
          <a:xfrm>
            <a:off x="6122364" y="1849252"/>
            <a:ext cx="2373749" cy="4224528"/>
          </a:xfrm>
          <a:prstGeom prst="rect">
            <a:avLst/>
          </a:prstGeom>
          <a:noFill/>
          <a:ln>
            <a:noFill/>
          </a:ln>
        </p:spPr>
      </p:pic>
      <p:pic>
        <p:nvPicPr>
          <p:cNvPr id="414" name="Google Shape;414;p15"/>
          <p:cNvPicPr preferRelativeResize="0"/>
          <p:nvPr/>
        </p:nvPicPr>
        <p:blipFill rotWithShape="1">
          <a:blip r:embed="rId6">
            <a:alphaModFix/>
          </a:blip>
          <a:srcRect b="0" l="0" r="0" t="0"/>
          <a:stretch/>
        </p:blipFill>
        <p:spPr>
          <a:xfrm>
            <a:off x="8928293" y="1849252"/>
            <a:ext cx="2373749" cy="422452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16"/>
          <p:cNvSpPr txBox="1"/>
          <p:nvPr>
            <p:ph type="title"/>
          </p:nvPr>
        </p:nvSpPr>
        <p:spPr>
          <a:xfrm>
            <a:off x="0" y="340571"/>
            <a:ext cx="10874968" cy="920336"/>
          </a:xfrm>
          <a:prstGeom prst="rect">
            <a:avLst/>
          </a:prstGeom>
          <a:noFill/>
          <a:ln>
            <a:noFill/>
          </a:ln>
        </p:spPr>
        <p:txBody>
          <a:bodyPr anchorCtr="0" anchor="b" bIns="0" lIns="0" spcFirstLastPara="1" rIns="0" wrap="square" tIns="0">
            <a:noAutofit/>
          </a:bodyPr>
          <a:lstStyle/>
          <a:p>
            <a:pPr indent="0" lvl="1" marL="457200" marR="0" rtl="0" algn="l">
              <a:lnSpc>
                <a:spcPct val="107000"/>
              </a:lnSpc>
              <a:spcBef>
                <a:spcPts val="0"/>
              </a:spcBef>
              <a:spcAft>
                <a:spcPts val="0"/>
              </a:spcAft>
              <a:buNone/>
            </a:pPr>
            <a:r>
              <a:rPr b="1" lang="en-US" sz="4000">
                <a:solidFill>
                  <a:schemeClr val="dk1"/>
                </a:solidFill>
                <a:latin typeface="Corbel"/>
                <a:ea typeface="Corbel"/>
                <a:cs typeface="Corbel"/>
                <a:sym typeface="Corbel"/>
              </a:rPr>
              <a:t>Features and Design</a:t>
            </a:r>
            <a:endParaRPr/>
          </a:p>
        </p:txBody>
      </p:sp>
      <p:sp>
        <p:nvSpPr>
          <p:cNvPr id="421" name="Google Shape;421;p16"/>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lang="en-US"/>
              <a:t>15</a:t>
            </a:r>
            <a:endParaRPr/>
          </a:p>
        </p:txBody>
      </p:sp>
      <p:sp>
        <p:nvSpPr>
          <p:cNvPr id="422" name="Google Shape;422;p16"/>
          <p:cNvSpPr/>
          <p:nvPr/>
        </p:nvSpPr>
        <p:spPr>
          <a:xfrm>
            <a:off x="363071" y="6239435"/>
            <a:ext cx="1143000" cy="51930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423" name="Google Shape;423;p16"/>
          <p:cNvPicPr preferRelativeResize="0"/>
          <p:nvPr/>
        </p:nvPicPr>
        <p:blipFill rotWithShape="1">
          <a:blip r:embed="rId3">
            <a:alphaModFix/>
          </a:blip>
          <a:srcRect b="0" l="0" r="0" t="0"/>
          <a:stretch/>
        </p:blipFill>
        <p:spPr>
          <a:xfrm>
            <a:off x="510506" y="1849252"/>
            <a:ext cx="2373749" cy="4224528"/>
          </a:xfrm>
          <a:prstGeom prst="rect">
            <a:avLst/>
          </a:prstGeom>
          <a:noFill/>
          <a:ln>
            <a:noFill/>
          </a:ln>
        </p:spPr>
      </p:pic>
      <p:pic>
        <p:nvPicPr>
          <p:cNvPr id="424" name="Google Shape;424;p16"/>
          <p:cNvPicPr preferRelativeResize="0"/>
          <p:nvPr/>
        </p:nvPicPr>
        <p:blipFill rotWithShape="1">
          <a:blip r:embed="rId4">
            <a:alphaModFix/>
          </a:blip>
          <a:srcRect b="0" l="0" r="0" t="0"/>
          <a:stretch/>
        </p:blipFill>
        <p:spPr>
          <a:xfrm>
            <a:off x="3316435" y="1849252"/>
            <a:ext cx="2373749" cy="4224528"/>
          </a:xfrm>
          <a:prstGeom prst="rect">
            <a:avLst/>
          </a:prstGeom>
          <a:noFill/>
          <a:ln>
            <a:noFill/>
          </a:ln>
        </p:spPr>
      </p:pic>
      <p:pic>
        <p:nvPicPr>
          <p:cNvPr id="425" name="Google Shape;425;p16"/>
          <p:cNvPicPr preferRelativeResize="0"/>
          <p:nvPr/>
        </p:nvPicPr>
        <p:blipFill rotWithShape="1">
          <a:blip r:embed="rId5">
            <a:alphaModFix/>
          </a:blip>
          <a:srcRect b="0" l="0" r="0" t="0"/>
          <a:stretch/>
        </p:blipFill>
        <p:spPr>
          <a:xfrm>
            <a:off x="6069636" y="1849253"/>
            <a:ext cx="2373749" cy="4224528"/>
          </a:xfrm>
          <a:prstGeom prst="rect">
            <a:avLst/>
          </a:prstGeom>
          <a:noFill/>
          <a:ln>
            <a:noFill/>
          </a:ln>
        </p:spPr>
      </p:pic>
      <p:pic>
        <p:nvPicPr>
          <p:cNvPr id="426" name="Google Shape;426;p16"/>
          <p:cNvPicPr preferRelativeResize="0"/>
          <p:nvPr/>
        </p:nvPicPr>
        <p:blipFill rotWithShape="1">
          <a:blip r:embed="rId6">
            <a:alphaModFix/>
          </a:blip>
          <a:srcRect b="0" l="0" r="0" t="0"/>
          <a:stretch/>
        </p:blipFill>
        <p:spPr>
          <a:xfrm>
            <a:off x="8957179" y="1849252"/>
            <a:ext cx="2406517" cy="439018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17"/>
          <p:cNvSpPr txBox="1"/>
          <p:nvPr>
            <p:ph type="title"/>
          </p:nvPr>
        </p:nvSpPr>
        <p:spPr>
          <a:xfrm>
            <a:off x="0" y="340571"/>
            <a:ext cx="10874968" cy="920336"/>
          </a:xfrm>
          <a:prstGeom prst="rect">
            <a:avLst/>
          </a:prstGeom>
          <a:noFill/>
          <a:ln>
            <a:noFill/>
          </a:ln>
        </p:spPr>
        <p:txBody>
          <a:bodyPr anchorCtr="0" anchor="b" bIns="0" lIns="0" spcFirstLastPara="1" rIns="0" wrap="square" tIns="0">
            <a:noAutofit/>
          </a:bodyPr>
          <a:lstStyle/>
          <a:p>
            <a:pPr indent="0" lvl="1" marL="457200" marR="0" rtl="0" algn="l">
              <a:lnSpc>
                <a:spcPct val="107000"/>
              </a:lnSpc>
              <a:spcBef>
                <a:spcPts val="0"/>
              </a:spcBef>
              <a:spcAft>
                <a:spcPts val="0"/>
              </a:spcAft>
              <a:buNone/>
            </a:pPr>
            <a:r>
              <a:rPr b="1" lang="en-US" sz="4000">
                <a:solidFill>
                  <a:schemeClr val="dk1"/>
                </a:solidFill>
                <a:latin typeface="Corbel"/>
                <a:ea typeface="Corbel"/>
                <a:cs typeface="Corbel"/>
                <a:sym typeface="Corbel"/>
              </a:rPr>
              <a:t>Features and Design</a:t>
            </a:r>
            <a:endParaRPr/>
          </a:p>
        </p:txBody>
      </p:sp>
      <p:sp>
        <p:nvSpPr>
          <p:cNvPr id="433" name="Google Shape;433;p17"/>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lang="en-US"/>
              <a:t>16</a:t>
            </a:r>
            <a:endParaRPr/>
          </a:p>
        </p:txBody>
      </p:sp>
      <p:sp>
        <p:nvSpPr>
          <p:cNvPr id="434" name="Google Shape;434;p17"/>
          <p:cNvSpPr/>
          <p:nvPr/>
        </p:nvSpPr>
        <p:spPr>
          <a:xfrm>
            <a:off x="363071" y="6239435"/>
            <a:ext cx="1143000" cy="51930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435" name="Google Shape;435;p17"/>
          <p:cNvPicPr preferRelativeResize="0"/>
          <p:nvPr/>
        </p:nvPicPr>
        <p:blipFill rotWithShape="1">
          <a:blip r:embed="rId3">
            <a:alphaModFix/>
          </a:blip>
          <a:srcRect b="0" l="0" r="0" t="0"/>
          <a:stretch/>
        </p:blipFill>
        <p:spPr>
          <a:xfrm>
            <a:off x="3540945" y="1673245"/>
            <a:ext cx="2259558" cy="4623623"/>
          </a:xfrm>
          <a:prstGeom prst="rect">
            <a:avLst/>
          </a:prstGeom>
          <a:noFill/>
          <a:ln>
            <a:noFill/>
          </a:ln>
        </p:spPr>
      </p:pic>
      <p:pic>
        <p:nvPicPr>
          <p:cNvPr id="436" name="Google Shape;436;p17"/>
          <p:cNvPicPr preferRelativeResize="0"/>
          <p:nvPr/>
        </p:nvPicPr>
        <p:blipFill rotWithShape="1">
          <a:blip r:embed="rId4">
            <a:alphaModFix/>
          </a:blip>
          <a:srcRect b="0" l="0" r="0" t="0"/>
          <a:stretch/>
        </p:blipFill>
        <p:spPr>
          <a:xfrm>
            <a:off x="6282182" y="1673245"/>
            <a:ext cx="2369250" cy="4623623"/>
          </a:xfrm>
          <a:prstGeom prst="rect">
            <a:avLst/>
          </a:prstGeom>
          <a:noFill/>
          <a:ln>
            <a:noFill/>
          </a:ln>
        </p:spPr>
      </p:pic>
      <p:pic>
        <p:nvPicPr>
          <p:cNvPr id="437" name="Google Shape;437;p17"/>
          <p:cNvPicPr preferRelativeResize="0"/>
          <p:nvPr/>
        </p:nvPicPr>
        <p:blipFill rotWithShape="1">
          <a:blip r:embed="rId5">
            <a:alphaModFix/>
          </a:blip>
          <a:srcRect b="0" l="0" r="0" t="0"/>
          <a:stretch/>
        </p:blipFill>
        <p:spPr>
          <a:xfrm>
            <a:off x="690016" y="1673245"/>
            <a:ext cx="2369250" cy="4623623"/>
          </a:xfrm>
          <a:prstGeom prst="rect">
            <a:avLst/>
          </a:prstGeom>
          <a:noFill/>
          <a:ln>
            <a:noFill/>
          </a:ln>
        </p:spPr>
      </p:pic>
      <p:pic>
        <p:nvPicPr>
          <p:cNvPr id="438" name="Google Shape;438;p17"/>
          <p:cNvPicPr preferRelativeResize="0"/>
          <p:nvPr/>
        </p:nvPicPr>
        <p:blipFill rotWithShape="1">
          <a:blip r:embed="rId6">
            <a:alphaModFix/>
          </a:blip>
          <a:srcRect b="0" l="0" r="0" t="0"/>
          <a:stretch/>
        </p:blipFill>
        <p:spPr>
          <a:xfrm>
            <a:off x="9035583" y="1673244"/>
            <a:ext cx="2622573" cy="462362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18"/>
          <p:cNvSpPr txBox="1"/>
          <p:nvPr>
            <p:ph type="title"/>
          </p:nvPr>
        </p:nvSpPr>
        <p:spPr>
          <a:xfrm>
            <a:off x="0" y="340571"/>
            <a:ext cx="10874968" cy="920336"/>
          </a:xfrm>
          <a:prstGeom prst="rect">
            <a:avLst/>
          </a:prstGeom>
          <a:noFill/>
          <a:ln>
            <a:noFill/>
          </a:ln>
        </p:spPr>
        <p:txBody>
          <a:bodyPr anchorCtr="0" anchor="b" bIns="0" lIns="0" spcFirstLastPara="1" rIns="0" wrap="square" tIns="0">
            <a:noAutofit/>
          </a:bodyPr>
          <a:lstStyle/>
          <a:p>
            <a:pPr indent="0" lvl="1" marL="457200" marR="0" rtl="0" algn="l">
              <a:lnSpc>
                <a:spcPct val="107000"/>
              </a:lnSpc>
              <a:spcBef>
                <a:spcPts val="0"/>
              </a:spcBef>
              <a:spcAft>
                <a:spcPts val="0"/>
              </a:spcAft>
              <a:buNone/>
            </a:pPr>
            <a:r>
              <a:rPr b="1" lang="en-US" sz="4000">
                <a:solidFill>
                  <a:schemeClr val="dk1"/>
                </a:solidFill>
                <a:latin typeface="Corbel"/>
                <a:ea typeface="Corbel"/>
                <a:cs typeface="Corbel"/>
                <a:sym typeface="Corbel"/>
              </a:rPr>
              <a:t>Features and Design</a:t>
            </a:r>
            <a:endParaRPr/>
          </a:p>
        </p:txBody>
      </p:sp>
      <p:sp>
        <p:nvSpPr>
          <p:cNvPr id="445" name="Google Shape;445;p18"/>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lang="en-US"/>
              <a:t>17</a:t>
            </a:r>
            <a:endParaRPr/>
          </a:p>
        </p:txBody>
      </p:sp>
      <p:sp>
        <p:nvSpPr>
          <p:cNvPr id="446" name="Google Shape;446;p18"/>
          <p:cNvSpPr/>
          <p:nvPr/>
        </p:nvSpPr>
        <p:spPr>
          <a:xfrm>
            <a:off x="363071" y="6239435"/>
            <a:ext cx="1143000" cy="51930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447" name="Google Shape;447;p18"/>
          <p:cNvPicPr preferRelativeResize="0"/>
          <p:nvPr/>
        </p:nvPicPr>
        <p:blipFill rotWithShape="1">
          <a:blip r:embed="rId3">
            <a:alphaModFix/>
          </a:blip>
          <a:srcRect b="0" l="0" r="0" t="0"/>
          <a:stretch/>
        </p:blipFill>
        <p:spPr>
          <a:xfrm>
            <a:off x="533844" y="1673244"/>
            <a:ext cx="2369250" cy="4623623"/>
          </a:xfrm>
          <a:prstGeom prst="rect">
            <a:avLst/>
          </a:prstGeom>
          <a:noFill/>
          <a:ln>
            <a:noFill/>
          </a:ln>
        </p:spPr>
      </p:pic>
      <p:pic>
        <p:nvPicPr>
          <p:cNvPr id="448" name="Google Shape;448;p18"/>
          <p:cNvPicPr preferRelativeResize="0"/>
          <p:nvPr/>
        </p:nvPicPr>
        <p:blipFill rotWithShape="1">
          <a:blip r:embed="rId4">
            <a:alphaModFix/>
          </a:blip>
          <a:srcRect b="0" l="0" r="0" t="0"/>
          <a:stretch/>
        </p:blipFill>
        <p:spPr>
          <a:xfrm>
            <a:off x="6133329" y="1668133"/>
            <a:ext cx="2592378" cy="4623623"/>
          </a:xfrm>
          <a:prstGeom prst="rect">
            <a:avLst/>
          </a:prstGeom>
          <a:noFill/>
          <a:ln>
            <a:noFill/>
          </a:ln>
        </p:spPr>
      </p:pic>
      <p:pic>
        <p:nvPicPr>
          <p:cNvPr id="449" name="Google Shape;449;p18"/>
          <p:cNvPicPr preferRelativeResize="0"/>
          <p:nvPr/>
        </p:nvPicPr>
        <p:blipFill rotWithShape="1">
          <a:blip r:embed="rId5">
            <a:alphaModFix/>
          </a:blip>
          <a:srcRect b="0" l="0" r="0" t="0"/>
          <a:stretch/>
        </p:blipFill>
        <p:spPr>
          <a:xfrm>
            <a:off x="9236550" y="1668132"/>
            <a:ext cx="2592379" cy="4623623"/>
          </a:xfrm>
          <a:prstGeom prst="rect">
            <a:avLst/>
          </a:prstGeom>
          <a:noFill/>
          <a:ln>
            <a:noFill/>
          </a:ln>
        </p:spPr>
      </p:pic>
      <p:pic>
        <p:nvPicPr>
          <p:cNvPr id="450" name="Google Shape;450;p18"/>
          <p:cNvPicPr preferRelativeResize="0"/>
          <p:nvPr/>
        </p:nvPicPr>
        <p:blipFill rotWithShape="1">
          <a:blip r:embed="rId6">
            <a:alphaModFix/>
          </a:blip>
          <a:srcRect b="0" l="0" r="0" t="0"/>
          <a:stretch/>
        </p:blipFill>
        <p:spPr>
          <a:xfrm>
            <a:off x="3294529" y="1673244"/>
            <a:ext cx="2447365" cy="462362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19"/>
          <p:cNvSpPr txBox="1"/>
          <p:nvPr>
            <p:ph type="title"/>
          </p:nvPr>
        </p:nvSpPr>
        <p:spPr>
          <a:xfrm>
            <a:off x="0" y="99264"/>
            <a:ext cx="10874968" cy="920336"/>
          </a:xfrm>
          <a:prstGeom prst="rect">
            <a:avLst/>
          </a:prstGeom>
          <a:noFill/>
          <a:ln>
            <a:noFill/>
          </a:ln>
        </p:spPr>
        <p:txBody>
          <a:bodyPr anchorCtr="0" anchor="b" bIns="0" lIns="0" spcFirstLastPara="1" rIns="0" wrap="square" tIns="0">
            <a:noAutofit/>
          </a:bodyPr>
          <a:lstStyle/>
          <a:p>
            <a:pPr indent="0" lvl="1" marL="457200" marR="0" rtl="0" algn="l">
              <a:lnSpc>
                <a:spcPct val="107000"/>
              </a:lnSpc>
              <a:spcBef>
                <a:spcPts val="0"/>
              </a:spcBef>
              <a:spcAft>
                <a:spcPts val="0"/>
              </a:spcAft>
              <a:buNone/>
            </a:pPr>
            <a:r>
              <a:rPr b="1" lang="en-US" sz="4000">
                <a:solidFill>
                  <a:schemeClr val="dk1"/>
                </a:solidFill>
                <a:latin typeface="Corbel"/>
                <a:ea typeface="Corbel"/>
                <a:cs typeface="Corbel"/>
                <a:sym typeface="Corbel"/>
              </a:rPr>
              <a:t>Features and Design</a:t>
            </a:r>
            <a:endParaRPr/>
          </a:p>
        </p:txBody>
      </p:sp>
      <p:sp>
        <p:nvSpPr>
          <p:cNvPr id="457" name="Google Shape;457;p19"/>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lang="en-US"/>
              <a:t>18</a:t>
            </a:r>
            <a:endParaRPr/>
          </a:p>
        </p:txBody>
      </p:sp>
      <p:sp>
        <p:nvSpPr>
          <p:cNvPr id="458" name="Google Shape;458;p19"/>
          <p:cNvSpPr/>
          <p:nvPr/>
        </p:nvSpPr>
        <p:spPr>
          <a:xfrm>
            <a:off x="363071" y="6239435"/>
            <a:ext cx="1143000" cy="51930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459" name="Google Shape;459;p19"/>
          <p:cNvPicPr preferRelativeResize="0"/>
          <p:nvPr/>
        </p:nvPicPr>
        <p:blipFill rotWithShape="1">
          <a:blip r:embed="rId3">
            <a:alphaModFix/>
          </a:blip>
          <a:srcRect b="0" l="0" r="0" t="0"/>
          <a:stretch/>
        </p:blipFill>
        <p:spPr>
          <a:xfrm>
            <a:off x="934571" y="1144151"/>
            <a:ext cx="2655794" cy="5095284"/>
          </a:xfrm>
          <a:prstGeom prst="rect">
            <a:avLst/>
          </a:prstGeom>
          <a:noFill/>
          <a:ln>
            <a:noFill/>
          </a:ln>
        </p:spPr>
      </p:pic>
      <p:pic>
        <p:nvPicPr>
          <p:cNvPr id="460" name="Google Shape;460;p19"/>
          <p:cNvPicPr preferRelativeResize="0"/>
          <p:nvPr/>
        </p:nvPicPr>
        <p:blipFill rotWithShape="1">
          <a:blip r:embed="rId4">
            <a:alphaModFix/>
          </a:blip>
          <a:srcRect b="0" l="0" r="0" t="0"/>
          <a:stretch/>
        </p:blipFill>
        <p:spPr>
          <a:xfrm>
            <a:off x="4303059" y="1144151"/>
            <a:ext cx="2792505" cy="5095284"/>
          </a:xfrm>
          <a:prstGeom prst="rect">
            <a:avLst/>
          </a:prstGeom>
          <a:noFill/>
          <a:ln>
            <a:noFill/>
          </a:ln>
        </p:spPr>
      </p:pic>
      <p:pic>
        <p:nvPicPr>
          <p:cNvPr id="461" name="Google Shape;461;p19"/>
          <p:cNvPicPr preferRelativeResize="0"/>
          <p:nvPr/>
        </p:nvPicPr>
        <p:blipFill rotWithShape="1">
          <a:blip r:embed="rId5">
            <a:alphaModFix/>
          </a:blip>
          <a:srcRect b="0" l="0" r="0" t="0"/>
          <a:stretch/>
        </p:blipFill>
        <p:spPr>
          <a:xfrm>
            <a:off x="7808257" y="1144151"/>
            <a:ext cx="2792505" cy="509528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2"/>
          <p:cNvSpPr/>
          <p:nvPr/>
        </p:nvSpPr>
        <p:spPr>
          <a:xfrm>
            <a:off x="10071847" y="336176"/>
            <a:ext cx="1748118" cy="820271"/>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8" name="Google Shape;258;p2"/>
          <p:cNvSpPr txBox="1"/>
          <p:nvPr/>
        </p:nvSpPr>
        <p:spPr>
          <a:xfrm>
            <a:off x="2777086" y="4931504"/>
            <a:ext cx="7653825" cy="1469185"/>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806000"/>
              </a:buClr>
              <a:buSzPts val="1600"/>
              <a:buFont typeface="Calibri"/>
              <a:buNone/>
            </a:pPr>
            <a:r>
              <a:rPr b="1" i="0" lang="en-US" sz="1600" u="none" cap="none" strike="noStrike">
                <a:solidFill>
                  <a:srgbClr val="806000"/>
                </a:solidFill>
                <a:latin typeface="Calibri"/>
                <a:ea typeface="Calibri"/>
                <a:cs typeface="Calibri"/>
                <a:sym typeface="Calibri"/>
              </a:rPr>
              <a:t>This Project done in cooperation between:</a:t>
            </a:r>
            <a:endParaRPr b="0" i="0" sz="1600" u="none" cap="none" strike="noStrike">
              <a:solidFill>
                <a:srgbClr val="000000"/>
              </a:solidFill>
              <a:latin typeface="Calibri"/>
              <a:ea typeface="Calibri"/>
              <a:cs typeface="Calibri"/>
              <a:sym typeface="Calibri"/>
            </a:endParaRPr>
          </a:p>
          <a:p>
            <a:pPr indent="0" lvl="0" marL="0" marR="0" rtl="0" algn="l">
              <a:lnSpc>
                <a:spcPct val="107000"/>
              </a:lnSpc>
              <a:spcBef>
                <a:spcPts val="800"/>
              </a:spcBef>
              <a:spcAft>
                <a:spcPts val="0"/>
              </a:spcAft>
              <a:buClr>
                <a:srgbClr val="806000"/>
              </a:buClr>
              <a:buSzPts val="1200"/>
              <a:buFont typeface="Calibri"/>
              <a:buNone/>
            </a:pPr>
            <a:r>
              <a:rPr b="0" i="0" lang="en-US" sz="1200" u="none" cap="none" strike="noStrike">
                <a:solidFill>
                  <a:srgbClr val="806000"/>
                </a:solidFill>
                <a:latin typeface="Calibri"/>
                <a:ea typeface="Calibri"/>
                <a:cs typeface="Calibri"/>
                <a:sym typeface="Calibri"/>
              </a:rPr>
              <a:t>Computer Engineering Department</a:t>
            </a:r>
            <a:endParaRPr b="0" i="0" sz="1600" u="none" cap="none" strike="noStrike">
              <a:solidFill>
                <a:srgbClr val="000000"/>
              </a:solidFill>
              <a:latin typeface="Calibri"/>
              <a:ea typeface="Calibri"/>
              <a:cs typeface="Calibri"/>
              <a:sym typeface="Calibri"/>
            </a:endParaRPr>
          </a:p>
          <a:p>
            <a:pPr indent="0" lvl="0" marL="0" marR="0" rtl="0" algn="l">
              <a:lnSpc>
                <a:spcPct val="107000"/>
              </a:lnSpc>
              <a:spcBef>
                <a:spcPts val="0"/>
              </a:spcBef>
              <a:spcAft>
                <a:spcPts val="0"/>
              </a:spcAft>
              <a:buClr>
                <a:srgbClr val="806000"/>
              </a:buClr>
              <a:buSzPts val="1200"/>
              <a:buFont typeface="Calibri"/>
              <a:buNone/>
            </a:pPr>
            <a:r>
              <a:rPr b="0" i="0" lang="en-US" sz="1200" u="none" cap="none" strike="noStrike">
                <a:solidFill>
                  <a:srgbClr val="806000"/>
                </a:solidFill>
                <a:latin typeface="Calibri"/>
                <a:ea typeface="Calibri"/>
                <a:cs typeface="Calibri"/>
                <a:sym typeface="Calibri"/>
              </a:rPr>
              <a:t>Urban Planning Department</a:t>
            </a:r>
            <a:endParaRPr b="0" i="0" sz="1600" u="none" cap="none" strike="noStrike">
              <a:solidFill>
                <a:srgbClr val="000000"/>
              </a:solidFill>
              <a:latin typeface="Calibri"/>
              <a:ea typeface="Calibri"/>
              <a:cs typeface="Calibri"/>
              <a:sym typeface="Calibri"/>
            </a:endParaRPr>
          </a:p>
          <a:p>
            <a:pPr indent="0" lvl="0" marL="0" marR="0" rtl="0" algn="l">
              <a:lnSpc>
                <a:spcPct val="107000"/>
              </a:lnSpc>
              <a:spcBef>
                <a:spcPts val="0"/>
              </a:spcBef>
              <a:spcAft>
                <a:spcPts val="0"/>
              </a:spcAft>
              <a:buClr>
                <a:srgbClr val="806000"/>
              </a:buClr>
              <a:buSzPts val="1200"/>
              <a:buFont typeface="Calibri"/>
              <a:buNone/>
            </a:pPr>
            <a:r>
              <a:rPr b="0" i="0" lang="en-US" sz="1200" u="none" cap="none" strike="noStrike">
                <a:solidFill>
                  <a:srgbClr val="806000"/>
                </a:solidFill>
                <a:latin typeface="Calibri"/>
                <a:ea typeface="Calibri"/>
                <a:cs typeface="Calibri"/>
                <a:sym typeface="Calibri"/>
              </a:rPr>
              <a:t>Urban &amp; Regional Planning Unit</a:t>
            </a:r>
            <a:endParaRPr b="0" i="0" sz="1600" u="none" cap="none" strike="noStrike">
              <a:solidFill>
                <a:srgbClr val="000000"/>
              </a:solidFill>
              <a:latin typeface="Calibri"/>
              <a:ea typeface="Calibri"/>
              <a:cs typeface="Calibri"/>
              <a:sym typeface="Calibri"/>
            </a:endParaRPr>
          </a:p>
          <a:p>
            <a:pPr indent="0" lvl="0" marL="0" marR="0" rtl="0" algn="l">
              <a:lnSpc>
                <a:spcPct val="107000"/>
              </a:lnSpc>
              <a:spcBef>
                <a:spcPts val="0"/>
              </a:spcBef>
              <a:spcAft>
                <a:spcPts val="0"/>
              </a:spcAft>
              <a:buClr>
                <a:srgbClr val="806000"/>
              </a:buClr>
              <a:buSzPts val="1200"/>
              <a:buFont typeface="Calibri"/>
              <a:buNone/>
            </a:pPr>
            <a:r>
              <a:rPr b="0" i="0" lang="en-US" sz="1200" u="none" cap="none" strike="noStrike">
                <a:solidFill>
                  <a:srgbClr val="806000"/>
                </a:solidFill>
                <a:latin typeface="Calibri"/>
                <a:ea typeface="Calibri"/>
                <a:cs typeface="Calibri"/>
                <a:sym typeface="Calibri"/>
              </a:rPr>
              <a:t>Nablus Municipality</a:t>
            </a:r>
            <a:endParaRPr b="0" i="0" sz="1600" u="none" cap="none" strike="noStrike">
              <a:solidFill>
                <a:srgbClr val="000000"/>
              </a:solidFill>
              <a:latin typeface="Calibri"/>
              <a:ea typeface="Calibri"/>
              <a:cs typeface="Calibri"/>
              <a:sym typeface="Calibri"/>
            </a:endParaRPr>
          </a:p>
          <a:p>
            <a:pPr indent="0" lvl="0" marL="0" marR="0" rtl="0" algn="l">
              <a:lnSpc>
                <a:spcPct val="107000"/>
              </a:lnSpc>
              <a:spcBef>
                <a:spcPts val="0"/>
              </a:spcBef>
              <a:spcAft>
                <a:spcPts val="0"/>
              </a:spcAft>
              <a:buClr>
                <a:srgbClr val="806000"/>
              </a:buClr>
              <a:buSzPts val="1200"/>
              <a:buFont typeface="Calibri"/>
              <a:buNone/>
            </a:pPr>
            <a:r>
              <a:rPr b="0" i="0" lang="en-US" sz="1200" u="none" cap="none" strike="noStrike">
                <a:solidFill>
                  <a:srgbClr val="806000"/>
                </a:solidFill>
                <a:latin typeface="Calibri"/>
                <a:ea typeface="Calibri"/>
                <a:cs typeface="Calibri"/>
                <a:sym typeface="Calibri"/>
              </a:rPr>
              <a:t>GIZ</a:t>
            </a:r>
            <a:endParaRPr b="0" i="0" sz="1600" u="none" cap="none" strike="noStrike">
              <a:solidFill>
                <a:srgbClr val="000000"/>
              </a:solidFill>
              <a:latin typeface="Calibri"/>
              <a:ea typeface="Calibri"/>
              <a:cs typeface="Calibri"/>
              <a:sym typeface="Calibri"/>
            </a:endParaRPr>
          </a:p>
        </p:txBody>
      </p:sp>
      <p:graphicFrame>
        <p:nvGraphicFramePr>
          <p:cNvPr id="259" name="Google Shape;259;p2"/>
          <p:cNvGraphicFramePr/>
          <p:nvPr/>
        </p:nvGraphicFramePr>
        <p:xfrm>
          <a:off x="2777086" y="926567"/>
          <a:ext cx="3000000" cy="3000000"/>
        </p:xfrm>
        <a:graphic>
          <a:graphicData uri="http://schemas.openxmlformats.org/drawingml/2006/table">
            <a:tbl>
              <a:tblPr>
                <a:noFill/>
                <a:tableStyleId>{FE22538B-0C4F-4C6F-A9CD-4E1FC877B105}</a:tableStyleId>
              </a:tblPr>
              <a:tblGrid>
                <a:gridCol w="3384875"/>
                <a:gridCol w="4268950"/>
              </a:tblGrid>
              <a:tr h="35550">
                <a:tc gridSpan="2">
                  <a:txBody>
                    <a:bodyPr/>
                    <a:lstStyle/>
                    <a:p>
                      <a:pPr indent="0" lvl="0" marL="0" marR="0" rtl="0" algn="l">
                        <a:lnSpc>
                          <a:spcPct val="107000"/>
                        </a:lnSpc>
                        <a:spcBef>
                          <a:spcPts val="0"/>
                        </a:spcBef>
                        <a:spcAft>
                          <a:spcPts val="0"/>
                        </a:spcAft>
                        <a:buNone/>
                      </a:pPr>
                      <a:r>
                        <a:rPr b="1" lang="en-US" sz="500" u="none" cap="none" strike="noStrike">
                          <a:solidFill>
                            <a:schemeClr val="lt1"/>
                          </a:solidFill>
                          <a:latin typeface="Calibri"/>
                          <a:ea typeface="Calibri"/>
                          <a:cs typeface="Calibri"/>
                          <a:sym typeface="Calibri"/>
                        </a:rPr>
                        <a:t> </a:t>
                      </a:r>
                      <a:endParaRPr sz="1600" u="none" cap="none" strike="noStrike">
                        <a:solidFill>
                          <a:schemeClr val="lt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D966"/>
                    </a:solidFill>
                  </a:tcPr>
                </a:tc>
                <a:tc hMerge="1"/>
              </a:tr>
              <a:tr h="203200">
                <a:tc gridSpan="2">
                  <a:txBody>
                    <a:bodyPr/>
                    <a:lstStyle/>
                    <a:p>
                      <a:pPr indent="0" lvl="0" marL="0" marR="0" rtl="0" algn="l">
                        <a:lnSpc>
                          <a:spcPct val="107000"/>
                        </a:lnSpc>
                        <a:spcBef>
                          <a:spcPts val="0"/>
                        </a:spcBef>
                        <a:spcAft>
                          <a:spcPts val="0"/>
                        </a:spcAft>
                        <a:buNone/>
                      </a:pPr>
                      <a:r>
                        <a:rPr b="1" lang="en-US" sz="1600" u="none" cap="none" strike="noStrike">
                          <a:solidFill>
                            <a:schemeClr val="dk1"/>
                          </a:solidFill>
                          <a:latin typeface="Calibri"/>
                          <a:ea typeface="Calibri"/>
                          <a:cs typeface="Calibri"/>
                          <a:sym typeface="Calibri"/>
                        </a:rPr>
                        <a:t>Done by: </a:t>
                      </a:r>
                      <a:endParaRPr sz="1600" u="none" cap="none" strike="noStrike">
                        <a:solidFill>
                          <a:schemeClr val="dk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2CC"/>
                    </a:solidFill>
                  </a:tcPr>
                </a:tc>
                <a:tc hMerge="1"/>
              </a:tr>
              <a:tr h="175250">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 Marah An-Najjar</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Computer Engineering Department</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75250">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 Menna Khayyat</a:t>
                      </a:r>
                      <a:endParaRPr sz="1600" u="none" cap="none" strike="noStrike">
                        <a:solidFill>
                          <a:schemeClr val="lt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Computer Engineering Department</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6825">
                <a:tc gridSpan="2">
                  <a:txBody>
                    <a:bodyPr/>
                    <a:lstStyle/>
                    <a:p>
                      <a:pPr indent="0" lvl="0" marL="0" marR="0" rtl="0" algn="l">
                        <a:lnSpc>
                          <a:spcPct val="107000"/>
                        </a:lnSpc>
                        <a:spcBef>
                          <a:spcPts val="0"/>
                        </a:spcBef>
                        <a:spcAft>
                          <a:spcPts val="0"/>
                        </a:spcAft>
                        <a:buNone/>
                      </a:pPr>
                      <a:r>
                        <a:rPr b="1" lang="en-US" sz="400" u="none" cap="none" strike="noStrike">
                          <a:solidFill>
                            <a:schemeClr val="lt1"/>
                          </a:solidFill>
                          <a:latin typeface="Calibri"/>
                          <a:ea typeface="Calibri"/>
                          <a:cs typeface="Calibri"/>
                          <a:sym typeface="Calibri"/>
                        </a:rPr>
                        <a:t> </a:t>
                      </a:r>
                      <a:endParaRPr sz="1600" u="none" cap="none" strike="noStrike">
                        <a:solidFill>
                          <a:schemeClr val="lt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D966"/>
                    </a:solidFill>
                  </a:tcPr>
                </a:tc>
                <a:tc hMerge="1"/>
              </a:tr>
              <a:tr h="175250">
                <a:tc gridSpan="2">
                  <a:txBody>
                    <a:bodyPr/>
                    <a:lstStyle/>
                    <a:p>
                      <a:pPr indent="0" lvl="0" marL="0" marR="0" rtl="0" algn="l">
                        <a:lnSpc>
                          <a:spcPct val="107000"/>
                        </a:lnSpc>
                        <a:spcBef>
                          <a:spcPts val="0"/>
                        </a:spcBef>
                        <a:spcAft>
                          <a:spcPts val="0"/>
                        </a:spcAft>
                        <a:buNone/>
                      </a:pPr>
                      <a:r>
                        <a:rPr b="1" lang="en-US" sz="1600" u="none" cap="none" strike="noStrike">
                          <a:solidFill>
                            <a:schemeClr val="dk1"/>
                          </a:solidFill>
                          <a:latin typeface="Calibri"/>
                          <a:ea typeface="Calibri"/>
                          <a:cs typeface="Calibri"/>
                          <a:sym typeface="Calibri"/>
                        </a:rPr>
                        <a:t>In cooperation with:</a:t>
                      </a:r>
                      <a:endParaRPr sz="1600" u="none" cap="none" strike="noStrike">
                        <a:solidFill>
                          <a:schemeClr val="dk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2CC"/>
                    </a:solidFill>
                  </a:tcPr>
                </a:tc>
                <a:tc hMerge="1"/>
              </a:tr>
              <a:tr h="175250">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 Mohammad Younes</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Urban Planning Department</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75250">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 Israa Amro</a:t>
                      </a:r>
                      <a:endParaRPr sz="1600" u="none" cap="none" strike="noStrike">
                        <a:solidFill>
                          <a:schemeClr val="lt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Urban Planning Department</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75250">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 Seema Hammouri</a:t>
                      </a:r>
                      <a:endParaRPr sz="1600" u="none" cap="none" strike="noStrike">
                        <a:solidFill>
                          <a:schemeClr val="lt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Urban Planning Department</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03200">
                <a:tc gridSpan="2">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Calibri"/>
                          <a:ea typeface="Calibri"/>
                          <a:cs typeface="Calibri"/>
                          <a:sym typeface="Calibri"/>
                        </a:rPr>
                        <a:t>	</a:t>
                      </a:r>
                      <a:endParaRPr sz="1600" u="none" cap="none" strike="noStrike">
                        <a:solidFill>
                          <a:schemeClr val="lt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D966"/>
                    </a:solidFill>
                  </a:tcPr>
                </a:tc>
                <a:tc hMerge="1"/>
              </a:tr>
              <a:tr h="203200">
                <a:tc gridSpan="2">
                  <a:txBody>
                    <a:bodyPr/>
                    <a:lstStyle/>
                    <a:p>
                      <a:pPr indent="0" lvl="0" marL="0" marR="0" rtl="0" algn="l">
                        <a:lnSpc>
                          <a:spcPct val="107000"/>
                        </a:lnSpc>
                        <a:spcBef>
                          <a:spcPts val="0"/>
                        </a:spcBef>
                        <a:spcAft>
                          <a:spcPts val="0"/>
                        </a:spcAft>
                        <a:buNone/>
                      </a:pPr>
                      <a:r>
                        <a:rPr b="1" lang="en-US" sz="1600" u="none" cap="none" strike="noStrike">
                          <a:solidFill>
                            <a:schemeClr val="dk1"/>
                          </a:solidFill>
                          <a:latin typeface="Calibri"/>
                          <a:ea typeface="Calibri"/>
                          <a:cs typeface="Calibri"/>
                          <a:sym typeface="Calibri"/>
                        </a:rPr>
                        <a:t>Supervisors:</a:t>
                      </a:r>
                      <a:endParaRPr sz="1600" u="none" cap="none" strike="noStrike">
                        <a:solidFill>
                          <a:schemeClr val="dk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2CC"/>
                    </a:solidFill>
                  </a:tcPr>
                </a:tc>
                <a:tc hMerge="1"/>
              </a:tr>
              <a:tr h="175250">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Dr. Emad Natsheh</a:t>
                      </a:r>
                      <a:endParaRPr sz="1600" u="none" cap="none" strike="noStrike">
                        <a:solidFill>
                          <a:schemeClr val="lt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Computer Engineering Department</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75250">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Dr. Ihab Hijazi</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Project Specialist / Urban &amp; Regional Planning Unit</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75250">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Eng. Saleh Qanazi</a:t>
                      </a:r>
                      <a:endParaRPr sz="1600" u="none" cap="none" strike="noStrike">
                        <a:solidFill>
                          <a:schemeClr val="lt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Project Coordinator / Urban Planning Department</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75250">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Dr. Samah Abu Assab</a:t>
                      </a:r>
                      <a:endParaRPr sz="1600" u="none" cap="none" strike="noStrike">
                        <a:solidFill>
                          <a:schemeClr val="lt1"/>
                        </a:solidFill>
                        <a:latin typeface="Calibri"/>
                        <a:ea typeface="Calibri"/>
                        <a:cs typeface="Calibri"/>
                        <a:sym typeface="Calibri"/>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None/>
                      </a:pPr>
                      <a:r>
                        <a:rPr lang="en-US" sz="1600" u="none" cap="none" strike="noStrike">
                          <a:solidFill>
                            <a:schemeClr val="lt1"/>
                          </a:solidFill>
                          <a:latin typeface="Calibri"/>
                          <a:ea typeface="Calibri"/>
                          <a:cs typeface="Calibri"/>
                          <a:sym typeface="Calibri"/>
                        </a:rPr>
                        <a:t>Human Centered Design Expert</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20"/>
          <p:cNvSpPr txBox="1"/>
          <p:nvPr>
            <p:ph type="title"/>
          </p:nvPr>
        </p:nvSpPr>
        <p:spPr>
          <a:xfrm>
            <a:off x="0" y="99264"/>
            <a:ext cx="10874968" cy="920336"/>
          </a:xfrm>
          <a:prstGeom prst="rect">
            <a:avLst/>
          </a:prstGeom>
          <a:noFill/>
          <a:ln>
            <a:noFill/>
          </a:ln>
        </p:spPr>
        <p:txBody>
          <a:bodyPr anchorCtr="0" anchor="b" bIns="0" lIns="0" spcFirstLastPara="1" rIns="0" wrap="square" tIns="0">
            <a:noAutofit/>
          </a:bodyPr>
          <a:lstStyle/>
          <a:p>
            <a:pPr indent="0" lvl="1" marL="457200" marR="0" rtl="0" algn="l">
              <a:lnSpc>
                <a:spcPct val="107000"/>
              </a:lnSpc>
              <a:spcBef>
                <a:spcPts val="0"/>
              </a:spcBef>
              <a:spcAft>
                <a:spcPts val="0"/>
              </a:spcAft>
              <a:buNone/>
            </a:pPr>
            <a:r>
              <a:rPr b="1" lang="en-US" sz="4000">
                <a:solidFill>
                  <a:schemeClr val="dk1"/>
                </a:solidFill>
                <a:latin typeface="Corbel"/>
                <a:ea typeface="Corbel"/>
                <a:cs typeface="Corbel"/>
                <a:sym typeface="Corbel"/>
              </a:rPr>
              <a:t>Features and Design-future vision</a:t>
            </a:r>
            <a:endParaRPr/>
          </a:p>
        </p:txBody>
      </p:sp>
      <p:sp>
        <p:nvSpPr>
          <p:cNvPr id="468" name="Google Shape;468;p20"/>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lang="en-US"/>
              <a:t>19</a:t>
            </a:r>
            <a:endParaRPr/>
          </a:p>
        </p:txBody>
      </p:sp>
      <p:sp>
        <p:nvSpPr>
          <p:cNvPr id="469" name="Google Shape;469;p20"/>
          <p:cNvSpPr/>
          <p:nvPr/>
        </p:nvSpPr>
        <p:spPr>
          <a:xfrm>
            <a:off x="363071" y="6239435"/>
            <a:ext cx="1143000" cy="51930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470" name="Google Shape;470;p20"/>
          <p:cNvPicPr preferRelativeResize="0"/>
          <p:nvPr/>
        </p:nvPicPr>
        <p:blipFill rotWithShape="1">
          <a:blip r:embed="rId3">
            <a:alphaModFix/>
          </a:blip>
          <a:srcRect b="19789" l="0" r="51691" t="21946"/>
          <a:stretch/>
        </p:blipFill>
        <p:spPr>
          <a:xfrm>
            <a:off x="6096000" y="1735932"/>
            <a:ext cx="5429280" cy="4382480"/>
          </a:xfrm>
          <a:prstGeom prst="rect">
            <a:avLst/>
          </a:prstGeom>
          <a:noFill/>
          <a:ln>
            <a:noFill/>
          </a:ln>
        </p:spPr>
      </p:pic>
      <p:pic>
        <p:nvPicPr>
          <p:cNvPr id="471" name="Google Shape;471;p20"/>
          <p:cNvPicPr preferRelativeResize="0"/>
          <p:nvPr/>
        </p:nvPicPr>
        <p:blipFill rotWithShape="1">
          <a:blip r:embed="rId4">
            <a:alphaModFix/>
          </a:blip>
          <a:srcRect b="18412" l="27857" r="28068" t="18370"/>
          <a:stretch/>
        </p:blipFill>
        <p:spPr>
          <a:xfrm>
            <a:off x="666720" y="1733111"/>
            <a:ext cx="4997856" cy="438248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1"/>
          <p:cNvSpPr txBox="1"/>
          <p:nvPr>
            <p:ph type="title"/>
          </p:nvPr>
        </p:nvSpPr>
        <p:spPr>
          <a:xfrm>
            <a:off x="0" y="99264"/>
            <a:ext cx="10874968" cy="920336"/>
          </a:xfrm>
          <a:prstGeom prst="rect">
            <a:avLst/>
          </a:prstGeom>
          <a:noFill/>
          <a:ln>
            <a:noFill/>
          </a:ln>
        </p:spPr>
        <p:txBody>
          <a:bodyPr anchorCtr="0" anchor="b" bIns="0" lIns="0" spcFirstLastPara="1" rIns="0" wrap="square" tIns="0">
            <a:noAutofit/>
          </a:bodyPr>
          <a:lstStyle/>
          <a:p>
            <a:pPr indent="0" lvl="1" marL="457200" marR="0" rtl="0" algn="l">
              <a:lnSpc>
                <a:spcPct val="107000"/>
              </a:lnSpc>
              <a:spcBef>
                <a:spcPts val="0"/>
              </a:spcBef>
              <a:spcAft>
                <a:spcPts val="0"/>
              </a:spcAft>
              <a:buNone/>
            </a:pPr>
            <a:r>
              <a:rPr b="1" lang="en-US" sz="4000">
                <a:solidFill>
                  <a:schemeClr val="dk1"/>
                </a:solidFill>
                <a:latin typeface="Corbel"/>
                <a:ea typeface="Corbel"/>
                <a:cs typeface="Corbel"/>
                <a:sym typeface="Corbel"/>
              </a:rPr>
              <a:t>Features and Design-future vision</a:t>
            </a:r>
            <a:endParaRPr/>
          </a:p>
        </p:txBody>
      </p:sp>
      <p:sp>
        <p:nvSpPr>
          <p:cNvPr id="478" name="Google Shape;478;p21"/>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lang="en-US"/>
              <a:t>20</a:t>
            </a:r>
            <a:endParaRPr/>
          </a:p>
        </p:txBody>
      </p:sp>
      <p:sp>
        <p:nvSpPr>
          <p:cNvPr id="479" name="Google Shape;479;p21"/>
          <p:cNvSpPr/>
          <p:nvPr/>
        </p:nvSpPr>
        <p:spPr>
          <a:xfrm>
            <a:off x="363071" y="6239435"/>
            <a:ext cx="1143000" cy="51930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480" name="Google Shape;480;p21"/>
          <p:cNvPicPr preferRelativeResize="0"/>
          <p:nvPr/>
        </p:nvPicPr>
        <p:blipFill rotWithShape="1">
          <a:blip r:embed="rId3">
            <a:alphaModFix/>
          </a:blip>
          <a:srcRect b="0" l="0" r="0" t="0"/>
          <a:stretch/>
        </p:blipFill>
        <p:spPr>
          <a:xfrm>
            <a:off x="1707776" y="1143001"/>
            <a:ext cx="9022977" cy="509643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22"/>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lang="en-US" sz="4000"/>
              <a:t>FUTURE WORK</a:t>
            </a:r>
            <a:endParaRPr/>
          </a:p>
        </p:txBody>
      </p:sp>
      <p:sp>
        <p:nvSpPr>
          <p:cNvPr id="487" name="Google Shape;487;p22"/>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488" name="Google Shape;488;p22"/>
          <p:cNvSpPr/>
          <p:nvPr/>
        </p:nvSpPr>
        <p:spPr>
          <a:xfrm>
            <a:off x="0" y="5828863"/>
            <a:ext cx="1872503" cy="101684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89" name="Google Shape;489;p22"/>
          <p:cNvSpPr txBox="1"/>
          <p:nvPr/>
        </p:nvSpPr>
        <p:spPr>
          <a:xfrm>
            <a:off x="515938" y="1705970"/>
            <a:ext cx="8300516" cy="1962076"/>
          </a:xfrm>
          <a:prstGeom prst="rect">
            <a:avLst/>
          </a:prstGeom>
          <a:noFill/>
          <a:ln>
            <a:noFill/>
          </a:ln>
        </p:spPr>
        <p:txBody>
          <a:bodyPr anchorCtr="0" anchor="t" bIns="45700" lIns="91425" spcFirstLastPara="1" rIns="91425" wrap="square" tIns="45700">
            <a:spAutoFit/>
          </a:bodyPr>
          <a:lstStyle/>
          <a:p>
            <a:pPr indent="-342900" lvl="0" marL="342900" marR="0" rtl="0" algn="l">
              <a:lnSpc>
                <a:spcPct val="115000"/>
              </a:lnSpc>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We aim to expand project aspects so it can cover all municipality services. </a:t>
            </a:r>
            <a:endParaRPr/>
          </a:p>
          <a:p>
            <a:pPr indent="-342900" lvl="0" marL="342900" marR="0" rtl="0" algn="l">
              <a:lnSpc>
                <a:spcPct val="115000"/>
              </a:lnSpc>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We seek to add google maps services to the application.</a:t>
            </a:r>
            <a:endParaRPr/>
          </a:p>
          <a:p>
            <a:pPr indent="-342900" lvl="0" marL="342900" marR="0" rtl="0" algn="l">
              <a:lnSpc>
                <a:spcPct val="115000"/>
              </a:lnSpc>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Taking feedbacks from users and develop the application according to it. </a:t>
            </a:r>
            <a:endParaRPr/>
          </a:p>
          <a:p>
            <a:pPr indent="-342900" lvl="0" marL="342900" marR="0" rtl="0" algn="l">
              <a:lnSpc>
                <a:spcPct val="115000"/>
              </a:lnSpc>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Use artificial intelligence in all possible parts.</a:t>
            </a:r>
            <a:endParaRPr/>
          </a:p>
          <a:p>
            <a:pPr indent="-342900" lvl="0" marL="342900" marR="0" rtl="0" algn="l">
              <a:lnSpc>
                <a:spcPct val="115000"/>
              </a:lnSpc>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Activating employees website.</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23"/>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lang="en-US" sz="4000"/>
              <a:t>CONCLUSION</a:t>
            </a:r>
            <a:endParaRPr/>
          </a:p>
        </p:txBody>
      </p:sp>
      <p:sp>
        <p:nvSpPr>
          <p:cNvPr id="496" name="Google Shape;496;p23"/>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497" name="Google Shape;497;p23"/>
          <p:cNvSpPr/>
          <p:nvPr/>
        </p:nvSpPr>
        <p:spPr>
          <a:xfrm>
            <a:off x="0" y="5828863"/>
            <a:ext cx="1872503" cy="101684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98" name="Google Shape;498;p23"/>
          <p:cNvSpPr txBox="1"/>
          <p:nvPr/>
        </p:nvSpPr>
        <p:spPr>
          <a:xfrm>
            <a:off x="515938" y="1705970"/>
            <a:ext cx="8300516"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Baladiyati mobile application is a unique application that has been designed to facilitate the services which provided by the public complaints services department in the municipality of Nablus, and based on the human centered design methodology as it facilitates the process of submitting complaints electronically by citizens without the need of visiting the municipality or perform any extra activities.</a:t>
            </a:r>
            <a:endParaRPr sz="1800">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 name="Shape 503"/>
        <p:cNvGrpSpPr/>
        <p:nvPr/>
      </p:nvGrpSpPr>
      <p:grpSpPr>
        <a:xfrm>
          <a:off x="0" y="0"/>
          <a:ext cx="0" cy="0"/>
          <a:chOff x="0" y="0"/>
          <a:chExt cx="0" cy="0"/>
        </a:xfrm>
      </p:grpSpPr>
      <p:sp>
        <p:nvSpPr>
          <p:cNvPr id="504" name="Google Shape;504;p24"/>
          <p:cNvSpPr txBox="1"/>
          <p:nvPr>
            <p:ph type="title"/>
          </p:nvPr>
        </p:nvSpPr>
        <p:spPr>
          <a:xfrm>
            <a:off x="6469777" y="3158641"/>
            <a:ext cx="5722223" cy="921807"/>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6000"/>
              <a:buFont typeface="Corbel"/>
              <a:buNone/>
            </a:pPr>
            <a:r>
              <a:rPr lang="en-US"/>
              <a:t>THANK YOU!</a:t>
            </a:r>
            <a:endParaRPr/>
          </a:p>
        </p:txBody>
      </p:sp>
      <p:sp>
        <p:nvSpPr>
          <p:cNvPr id="505" name="Google Shape;505;p24"/>
          <p:cNvSpPr txBox="1"/>
          <p:nvPr>
            <p:ph idx="1" type="subTitle"/>
          </p:nvPr>
        </p:nvSpPr>
        <p:spPr>
          <a:xfrm>
            <a:off x="7002130" y="4385696"/>
            <a:ext cx="4540440" cy="503167"/>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rPr lang="en-US" u="sng">
                <a:solidFill>
                  <a:schemeClr val="hlink"/>
                </a:solidFill>
                <a:hlinkClick r:id="rId3"/>
              </a:rPr>
              <a:t>NAJJAR.MARAH@GMAIL.COM</a:t>
            </a:r>
            <a:r>
              <a:rPr lang="en-US"/>
              <a:t>,  </a:t>
            </a:r>
            <a:r>
              <a:rPr lang="en-US" u="sng">
                <a:solidFill>
                  <a:schemeClr val="hlink"/>
                </a:solidFill>
                <a:hlinkClick r:id="rId4"/>
              </a:rPr>
              <a:t>MENAALKHAYYAT@GMAIL.COM</a:t>
            </a:r>
            <a:r>
              <a:rPr lang="en-US"/>
              <a:t> </a:t>
            </a:r>
            <a:endParaRPr/>
          </a:p>
          <a:p>
            <a:pPr indent="0" lvl="0" marL="0" rtl="0" algn="l">
              <a:lnSpc>
                <a:spcPct val="90000"/>
              </a:lnSpc>
              <a:spcBef>
                <a:spcPts val="1000"/>
              </a:spcBef>
              <a:spcAft>
                <a:spcPts val="0"/>
              </a:spcAft>
              <a:buClr>
                <a:schemeClr val="lt1"/>
              </a:buClr>
              <a:buSzPts val="1600"/>
              <a:buNone/>
            </a:pPr>
            <a:r>
              <a:t/>
            </a:r>
            <a:endParaRPr/>
          </a:p>
        </p:txBody>
      </p:sp>
      <p:sp>
        <p:nvSpPr>
          <p:cNvPr id="506" name="Google Shape;506;p24"/>
          <p:cNvSpPr txBox="1"/>
          <p:nvPr>
            <p:ph idx="3" type="body"/>
          </p:nvPr>
        </p:nvSpPr>
        <p:spPr>
          <a:xfrm>
            <a:off x="7002130" y="4888863"/>
            <a:ext cx="4533900" cy="50323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rPr b="0" i="0" lang="en-US">
                <a:latin typeface="Arial"/>
                <a:ea typeface="Arial"/>
                <a:cs typeface="Arial"/>
                <a:sym typeface="Arial"/>
              </a:rPr>
              <a:t>HTTPS://WWW.LINKEDIN.COM/IN/MARAH-AN-NAJJAR-979957195</a:t>
            </a:r>
            <a:endParaRPr/>
          </a:p>
        </p:txBody>
      </p:sp>
      <p:sp>
        <p:nvSpPr>
          <p:cNvPr id="507" name="Google Shape;507;p24"/>
          <p:cNvSpPr/>
          <p:nvPr/>
        </p:nvSpPr>
        <p:spPr>
          <a:xfrm>
            <a:off x="10071847" y="336176"/>
            <a:ext cx="1748118" cy="820271"/>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508" name="Google Shape;508;p24"/>
          <p:cNvPicPr preferRelativeResize="0"/>
          <p:nvPr>
            <p:ph idx="2" type="pic"/>
          </p:nvPr>
        </p:nvPicPr>
        <p:blipFill rotWithShape="1">
          <a:blip r:embed="rId5">
            <a:alphaModFix/>
          </a:blip>
          <a:srcRect b="0" l="0" r="0" t="0"/>
          <a:stretch/>
        </p:blipFill>
        <p:spPr>
          <a:xfrm>
            <a:off x="710812" y="728545"/>
            <a:ext cx="5305661" cy="5305661"/>
          </a:xfrm>
          <a:prstGeom prst="ellipse">
            <a:avLst/>
          </a:prstGeom>
          <a:solidFill>
            <a:schemeClr val="lt2"/>
          </a:solid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
          <p:cNvSpPr/>
          <p:nvPr/>
        </p:nvSpPr>
        <p:spPr>
          <a:xfrm>
            <a:off x="6343649" y="1156446"/>
            <a:ext cx="1872503" cy="101684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266" name="Google Shape;266;p3"/>
          <p:cNvPicPr preferRelativeResize="0"/>
          <p:nvPr>
            <p:ph idx="2" type="pic"/>
          </p:nvPr>
        </p:nvPicPr>
        <p:blipFill rotWithShape="1">
          <a:blip r:embed="rId3">
            <a:alphaModFix/>
          </a:blip>
          <a:srcRect b="0" l="6807" r="6806" t="0"/>
          <a:stretch/>
        </p:blipFill>
        <p:spPr>
          <a:xfrm>
            <a:off x="779929" y="776169"/>
            <a:ext cx="5419165" cy="5305661"/>
          </a:xfrm>
          <a:prstGeom prst="ellipse">
            <a:avLst/>
          </a:prstGeom>
          <a:solidFill>
            <a:schemeClr val="lt2"/>
          </a:solidFill>
          <a:ln>
            <a:noFill/>
          </a:ln>
        </p:spPr>
      </p:pic>
      <p:sp>
        <p:nvSpPr>
          <p:cNvPr id="267" name="Google Shape;267;p3"/>
          <p:cNvSpPr/>
          <p:nvPr/>
        </p:nvSpPr>
        <p:spPr>
          <a:xfrm>
            <a:off x="6468035" y="4141694"/>
            <a:ext cx="2675965" cy="174812"/>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68" name="Google Shape;268;p3"/>
          <p:cNvSpPr txBox="1"/>
          <p:nvPr/>
        </p:nvSpPr>
        <p:spPr>
          <a:xfrm>
            <a:off x="6276966" y="1156446"/>
            <a:ext cx="5419165" cy="3477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2"/>
                </a:solidFill>
                <a:latin typeface="Corbel"/>
                <a:ea typeface="Corbel"/>
                <a:cs typeface="Corbel"/>
                <a:sym typeface="Corbel"/>
              </a:rPr>
              <a:t>Contents: </a:t>
            </a:r>
            <a:endParaRPr/>
          </a:p>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Introduction </a:t>
            </a:r>
            <a:endParaRPr/>
          </a:p>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Objectives</a:t>
            </a:r>
            <a:endParaRPr/>
          </a:p>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Constraints and Limitations</a:t>
            </a:r>
            <a:endParaRPr/>
          </a:p>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Literature review</a:t>
            </a:r>
            <a:endParaRPr sz="18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Human-centered design Methodology</a:t>
            </a:r>
            <a:endParaRPr/>
          </a:p>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Tools, Methods and Programming Languages</a:t>
            </a:r>
            <a:endParaRPr/>
          </a:p>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Features and Design</a:t>
            </a:r>
            <a:endParaRPr sz="18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Future work</a:t>
            </a:r>
            <a:endParaRPr/>
          </a:p>
          <a:p>
            <a:pPr indent="-285750" lvl="0" marL="285750" marR="0" rtl="0" algn="l">
              <a:spcBef>
                <a:spcPts val="0"/>
              </a:spcBef>
              <a:spcAft>
                <a:spcPts val="0"/>
              </a:spcAft>
              <a:buClr>
                <a:schemeClr val="dk1"/>
              </a:buClr>
              <a:buSzPts val="1800"/>
              <a:buFont typeface="Noto Sans Symbols"/>
              <a:buChar char="▪"/>
            </a:pPr>
            <a:r>
              <a:rPr lang="en-US" sz="1800">
                <a:solidFill>
                  <a:schemeClr val="dk1"/>
                </a:solidFill>
                <a:latin typeface="Arial"/>
                <a:ea typeface="Arial"/>
                <a:cs typeface="Arial"/>
                <a:sym typeface="Arial"/>
              </a:rPr>
              <a:t>Conclusion</a:t>
            </a:r>
            <a:endParaRPr/>
          </a:p>
          <a:p>
            <a:pPr indent="-171450" lvl="0" marL="285750" marR="0" rtl="0" algn="l">
              <a:spcBef>
                <a:spcPts val="0"/>
              </a:spcBef>
              <a:spcAft>
                <a:spcPts val="0"/>
              </a:spcAft>
              <a:buClr>
                <a:schemeClr val="dk1"/>
              </a:buClr>
              <a:buSzPts val="1800"/>
              <a:buFont typeface="Noto Sans Symbols"/>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
          <p:cNvSpPr txBox="1"/>
          <p:nvPr>
            <p:ph type="title"/>
          </p:nvPr>
        </p:nvSpPr>
        <p:spPr>
          <a:xfrm>
            <a:off x="121276" y="190314"/>
            <a:ext cx="4062879" cy="940181"/>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lt1"/>
              </a:buClr>
              <a:buSzPts val="4000"/>
              <a:buFont typeface="Corbel"/>
              <a:buNone/>
            </a:pPr>
            <a:r>
              <a:rPr lang="en-US"/>
              <a:t>INTRODUCTION</a:t>
            </a:r>
            <a:endParaRPr/>
          </a:p>
        </p:txBody>
      </p:sp>
      <p:sp>
        <p:nvSpPr>
          <p:cNvPr id="275" name="Google Shape;275;p4"/>
          <p:cNvSpPr txBox="1"/>
          <p:nvPr>
            <p:ph idx="1" type="body"/>
          </p:nvPr>
        </p:nvSpPr>
        <p:spPr>
          <a:xfrm>
            <a:off x="233893" y="1323011"/>
            <a:ext cx="7900525" cy="76446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800"/>
              <a:buNone/>
            </a:pPr>
            <a:r>
              <a:rPr lang="en-US" sz="1800">
                <a:latin typeface="Arial"/>
                <a:ea typeface="Arial"/>
                <a:cs typeface="Arial"/>
                <a:sym typeface="Arial"/>
              </a:rPr>
              <a:t>The residents of Nablus city in general, and the beneficiaries of its municipal services in particular</a:t>
            </a:r>
            <a:r>
              <a:rPr lang="en-US">
                <a:latin typeface="Arial"/>
                <a:ea typeface="Arial"/>
                <a:cs typeface="Arial"/>
                <a:sym typeface="Arial"/>
              </a:rPr>
              <a:t> always seek to speed up the process of having answers to their complaints. </a:t>
            </a:r>
            <a:endParaRPr sz="1800">
              <a:latin typeface="Arial"/>
              <a:ea typeface="Arial"/>
              <a:cs typeface="Arial"/>
              <a:sym typeface="Arial"/>
            </a:endParaRPr>
          </a:p>
          <a:p>
            <a:pPr indent="0" lvl="0" marL="0" rtl="0" algn="ctr">
              <a:lnSpc>
                <a:spcPct val="90000"/>
              </a:lnSpc>
              <a:spcBef>
                <a:spcPts val="1000"/>
              </a:spcBef>
              <a:spcAft>
                <a:spcPts val="0"/>
              </a:spcAft>
              <a:buClr>
                <a:schemeClr val="lt1"/>
              </a:buClr>
              <a:buSzPts val="1800"/>
              <a:buNone/>
            </a:pPr>
            <a:r>
              <a:t/>
            </a:r>
            <a:endParaRPr/>
          </a:p>
        </p:txBody>
      </p:sp>
      <p:sp>
        <p:nvSpPr>
          <p:cNvPr id="276" name="Google Shape;276;p4"/>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277" name="Google Shape;277;p4"/>
          <p:cNvSpPr/>
          <p:nvPr/>
        </p:nvSpPr>
        <p:spPr>
          <a:xfrm>
            <a:off x="162796" y="5855166"/>
            <a:ext cx="1748118" cy="820271"/>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78" name="Google Shape;278;p4"/>
          <p:cNvPicPr preferRelativeResize="0"/>
          <p:nvPr>
            <p:ph idx="2" type="pic"/>
          </p:nvPr>
        </p:nvPicPr>
        <p:blipFill rotWithShape="1">
          <a:blip r:embed="rId3">
            <a:alphaModFix/>
          </a:blip>
          <a:srcRect b="1124" l="0" r="0" t="1125"/>
          <a:stretch/>
        </p:blipFill>
        <p:spPr>
          <a:xfrm rot="-5400000">
            <a:off x="5840481" y="782425"/>
            <a:ext cx="4587875" cy="7047475"/>
          </a:xfrm>
          <a:prstGeom prst="roundRect">
            <a:avLst>
              <a:gd fmla="val 16667" name="adj"/>
            </a:avLst>
          </a:prstGeom>
          <a:solidFill>
            <a:schemeClr val="lt2"/>
          </a:solidFill>
          <a:ln>
            <a:noFill/>
          </a:ln>
        </p:spPr>
      </p:pic>
      <p:sp>
        <p:nvSpPr>
          <p:cNvPr id="279" name="Google Shape;279;p4"/>
          <p:cNvSpPr txBox="1"/>
          <p:nvPr/>
        </p:nvSpPr>
        <p:spPr>
          <a:xfrm>
            <a:off x="233892" y="2274838"/>
            <a:ext cx="4257425" cy="258532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Arial"/>
                <a:ea typeface="Arial"/>
                <a:cs typeface="Arial"/>
                <a:sym typeface="Arial"/>
              </a:rPr>
              <a:t>This project affords help for Nablus citizens who surely have constant complaints or demands from the municipality by providing a customized mobile application facilitated and built based on the human centered design approach.</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And also, for employees who work in the public services department. </a:t>
            </a:r>
            <a:endParaRPr sz="18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5"/>
          <p:cNvSpPr txBox="1"/>
          <p:nvPr>
            <p:ph type="title"/>
          </p:nvPr>
        </p:nvSpPr>
        <p:spPr>
          <a:xfrm>
            <a:off x="515938" y="499595"/>
            <a:ext cx="4937211" cy="1325563"/>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lang="en-US" sz="4000"/>
              <a:t>OBJECTIVES</a:t>
            </a:r>
            <a:br>
              <a:rPr lang="en-US"/>
            </a:br>
            <a:endParaRPr/>
          </a:p>
        </p:txBody>
      </p:sp>
      <p:sp>
        <p:nvSpPr>
          <p:cNvPr id="286" name="Google Shape;286;p5"/>
          <p:cNvSpPr txBox="1"/>
          <p:nvPr>
            <p:ph idx="1" type="body"/>
          </p:nvPr>
        </p:nvSpPr>
        <p:spPr>
          <a:xfrm>
            <a:off x="538961" y="1825625"/>
            <a:ext cx="4355768" cy="4351338"/>
          </a:xfrm>
          <a:prstGeom prst="rect">
            <a:avLst/>
          </a:prstGeom>
          <a:noFill/>
          <a:ln>
            <a:noFill/>
          </a:ln>
        </p:spPr>
        <p:txBody>
          <a:bodyPr anchorCtr="0" anchor="t" bIns="0" lIns="0" spcFirstLastPara="1" rIns="0" wrap="square" tIns="0">
            <a:noAutofit/>
          </a:bodyPr>
          <a:lstStyle/>
          <a:p>
            <a:pPr indent="-228600" lvl="0" marL="228600" rtl="0" algn="l">
              <a:lnSpc>
                <a:spcPct val="90000"/>
              </a:lnSpc>
              <a:spcBef>
                <a:spcPts val="0"/>
              </a:spcBef>
              <a:spcAft>
                <a:spcPts val="0"/>
              </a:spcAft>
              <a:buClr>
                <a:schemeClr val="dk1"/>
              </a:buClr>
              <a:buSzPts val="1800"/>
              <a:buFont typeface="Noto Sans Symbols"/>
              <a:buChar char="❑"/>
            </a:pPr>
            <a:r>
              <a:rPr lang="en-US" sz="1800">
                <a:latin typeface="Arial"/>
                <a:ea typeface="Arial"/>
                <a:cs typeface="Arial"/>
                <a:sym typeface="Arial"/>
              </a:rPr>
              <a:t>Providing smooth and easy sequence of procedures on a mobile application that enhances the efficiency of filing a complaint process by any citizen living in Nablus city.</a:t>
            </a:r>
            <a:endParaRPr/>
          </a:p>
          <a:p>
            <a:pPr indent="0" lvl="0" marL="0" rtl="0" algn="l">
              <a:lnSpc>
                <a:spcPct val="90000"/>
              </a:lnSpc>
              <a:spcBef>
                <a:spcPts val="1000"/>
              </a:spcBef>
              <a:spcAft>
                <a:spcPts val="0"/>
              </a:spcAft>
              <a:buClr>
                <a:schemeClr val="dk1"/>
              </a:buClr>
              <a:buSzPts val="1800"/>
              <a:buNone/>
            </a:pPr>
            <a:r>
              <a:t/>
            </a:r>
            <a:endParaRPr sz="1800">
              <a:latin typeface="Arial"/>
              <a:ea typeface="Arial"/>
              <a:cs typeface="Arial"/>
              <a:sym typeface="Arial"/>
            </a:endParaRPr>
          </a:p>
          <a:p>
            <a:pPr indent="-228600" lvl="0" marL="228600" rtl="0" algn="l">
              <a:lnSpc>
                <a:spcPct val="90000"/>
              </a:lnSpc>
              <a:spcBef>
                <a:spcPts val="1000"/>
              </a:spcBef>
              <a:spcAft>
                <a:spcPts val="0"/>
              </a:spcAft>
              <a:buClr>
                <a:schemeClr val="dk1"/>
              </a:buClr>
              <a:buSzPts val="1800"/>
              <a:buFont typeface="Noto Sans Symbols"/>
              <a:buChar char="❑"/>
            </a:pPr>
            <a:r>
              <a:rPr lang="en-US" sz="1800">
                <a:latin typeface="Arial"/>
                <a:ea typeface="Arial"/>
                <a:cs typeface="Arial"/>
                <a:sym typeface="Arial"/>
              </a:rPr>
              <a:t>Creating a 100% automatic and reliable filtering complaints process and redirect them to specific department in Nablus municipality using sentiment analysis in artificial intelligence.</a:t>
            </a:r>
            <a:endParaRPr sz="1800"/>
          </a:p>
        </p:txBody>
      </p:sp>
      <p:sp>
        <p:nvSpPr>
          <p:cNvPr id="287" name="Google Shape;287;p5"/>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288" name="Google Shape;288;p5"/>
          <p:cNvSpPr/>
          <p:nvPr/>
        </p:nvSpPr>
        <p:spPr>
          <a:xfrm>
            <a:off x="131108" y="5780372"/>
            <a:ext cx="1872503" cy="101684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289" name="Google Shape;289;p5"/>
          <p:cNvPicPr preferRelativeResize="0"/>
          <p:nvPr>
            <p:ph idx="2" type="pic"/>
          </p:nvPr>
        </p:nvPicPr>
        <p:blipFill rotWithShape="1">
          <a:blip r:embed="rId3">
            <a:alphaModFix/>
          </a:blip>
          <a:srcRect b="0" l="17498" r="17499" t="0"/>
          <a:stretch/>
        </p:blipFill>
        <p:spPr>
          <a:xfrm>
            <a:off x="5884648" y="0"/>
            <a:ext cx="6307353" cy="5780372"/>
          </a:xfrm>
          <a:prstGeom prst="rect">
            <a:avLst/>
          </a:prstGeom>
          <a:solidFill>
            <a:schemeClr val="lt2"/>
          </a:solid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6"/>
          <p:cNvSpPr txBox="1"/>
          <p:nvPr>
            <p:ph type="title"/>
          </p:nvPr>
        </p:nvSpPr>
        <p:spPr>
          <a:xfrm>
            <a:off x="211791" y="127238"/>
            <a:ext cx="6194144" cy="1016841"/>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3200"/>
              <a:buFont typeface="Corbel"/>
              <a:buNone/>
            </a:pPr>
            <a:r>
              <a:rPr lang="en-US"/>
              <a:t>CONSTRAINTS AND LIMITATIONS</a:t>
            </a:r>
            <a:br>
              <a:rPr lang="en-US"/>
            </a:br>
            <a:endParaRPr/>
          </a:p>
        </p:txBody>
      </p:sp>
      <p:sp>
        <p:nvSpPr>
          <p:cNvPr id="296" name="Google Shape;296;p6"/>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297" name="Google Shape;297;p6"/>
          <p:cNvSpPr/>
          <p:nvPr/>
        </p:nvSpPr>
        <p:spPr>
          <a:xfrm>
            <a:off x="211791" y="5751793"/>
            <a:ext cx="1872503" cy="101684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298" name="Google Shape;298;p6"/>
          <p:cNvPicPr preferRelativeResize="0"/>
          <p:nvPr/>
        </p:nvPicPr>
        <p:blipFill rotWithShape="1">
          <a:blip r:embed="rId3">
            <a:alphaModFix/>
          </a:blip>
          <a:srcRect b="0" l="0" r="0" t="0"/>
          <a:stretch/>
        </p:blipFill>
        <p:spPr>
          <a:xfrm>
            <a:off x="0" y="635658"/>
            <a:ext cx="12192000" cy="571221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7"/>
          <p:cNvSpPr txBox="1"/>
          <p:nvPr>
            <p:ph type="title"/>
          </p:nvPr>
        </p:nvSpPr>
        <p:spPr>
          <a:xfrm>
            <a:off x="189109" y="476195"/>
            <a:ext cx="7708527" cy="1016841"/>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lang="en-US" sz="4000"/>
              <a:t>CONSTRAINTS AND LIMITATIONS</a:t>
            </a:r>
            <a:br>
              <a:rPr lang="en-US"/>
            </a:br>
            <a:endParaRPr/>
          </a:p>
        </p:txBody>
      </p:sp>
      <p:sp>
        <p:nvSpPr>
          <p:cNvPr id="305" name="Google Shape;305;p7"/>
          <p:cNvSpPr txBox="1"/>
          <p:nvPr>
            <p:ph idx="1" type="body"/>
          </p:nvPr>
        </p:nvSpPr>
        <p:spPr>
          <a:xfrm>
            <a:off x="538960" y="1825625"/>
            <a:ext cx="4151027" cy="4351338"/>
          </a:xfrm>
          <a:prstGeom prst="rect">
            <a:avLst/>
          </a:prstGeom>
          <a:noFill/>
          <a:ln>
            <a:noFill/>
          </a:ln>
        </p:spPr>
        <p:txBody>
          <a:bodyPr anchorCtr="0" anchor="t" bIns="0" lIns="0" spcFirstLastPara="1" rIns="0" wrap="square" tIns="0">
            <a:noAutofit/>
          </a:bodyPr>
          <a:lstStyle/>
          <a:p>
            <a:pPr indent="-228600" lvl="0" marL="228600" rtl="0" algn="l">
              <a:lnSpc>
                <a:spcPct val="90000"/>
              </a:lnSpc>
              <a:spcBef>
                <a:spcPts val="0"/>
              </a:spcBef>
              <a:spcAft>
                <a:spcPts val="0"/>
              </a:spcAft>
              <a:buClr>
                <a:schemeClr val="dk1"/>
              </a:buClr>
              <a:buSzPts val="1800"/>
              <a:buFont typeface="Noto Sans Symbols"/>
              <a:buChar char="❑"/>
            </a:pPr>
            <a:r>
              <a:rPr lang="en-US" sz="1800">
                <a:latin typeface="Arial"/>
                <a:ea typeface="Arial"/>
                <a:cs typeface="Arial"/>
                <a:sym typeface="Arial"/>
              </a:rPr>
              <a:t>Data collection:  We have used real data of 4000 unfiltered complaint form Nablus municipality as the previous picture showed.  </a:t>
            </a:r>
            <a:endParaRPr/>
          </a:p>
          <a:p>
            <a:pPr indent="0" lvl="0" marL="0" rtl="0" algn="l">
              <a:lnSpc>
                <a:spcPct val="90000"/>
              </a:lnSpc>
              <a:spcBef>
                <a:spcPts val="1000"/>
              </a:spcBef>
              <a:spcAft>
                <a:spcPts val="0"/>
              </a:spcAft>
              <a:buClr>
                <a:schemeClr val="dk1"/>
              </a:buClr>
              <a:buSzPts val="1800"/>
              <a:buNone/>
            </a:pPr>
            <a:r>
              <a:t/>
            </a:r>
            <a:endParaRPr sz="1800">
              <a:latin typeface="Calibri"/>
              <a:ea typeface="Calibri"/>
              <a:cs typeface="Calibri"/>
              <a:sym typeface="Calibri"/>
            </a:endParaRPr>
          </a:p>
          <a:p>
            <a:pPr indent="-228600" lvl="0" marL="228600" rtl="0" algn="l">
              <a:lnSpc>
                <a:spcPct val="90000"/>
              </a:lnSpc>
              <a:spcBef>
                <a:spcPts val="1000"/>
              </a:spcBef>
              <a:spcAft>
                <a:spcPts val="0"/>
              </a:spcAft>
              <a:buClr>
                <a:schemeClr val="dk1"/>
              </a:buClr>
              <a:buSzPts val="1800"/>
              <a:buFont typeface="Noto Sans Symbols"/>
              <a:buChar char="❑"/>
            </a:pPr>
            <a:r>
              <a:rPr lang="en-US" sz="1800">
                <a:latin typeface="Arial"/>
                <a:ea typeface="Arial"/>
                <a:cs typeface="Arial"/>
                <a:sym typeface="Arial"/>
              </a:rPr>
              <a:t>Time: 3 consecutive months were needed to design and test the whole application.</a:t>
            </a:r>
            <a:endParaRPr/>
          </a:p>
          <a:p>
            <a:pPr indent="-114300" lvl="0" marL="228600" rtl="0" algn="l">
              <a:lnSpc>
                <a:spcPct val="90000"/>
              </a:lnSpc>
              <a:spcBef>
                <a:spcPts val="1000"/>
              </a:spcBef>
              <a:spcAft>
                <a:spcPts val="0"/>
              </a:spcAft>
              <a:buClr>
                <a:schemeClr val="dk1"/>
              </a:buClr>
              <a:buSzPts val="1800"/>
              <a:buFont typeface="Noto Sans Symbols"/>
              <a:buNone/>
            </a:pPr>
            <a:r>
              <a:t/>
            </a:r>
            <a:endParaRPr sz="1800">
              <a:latin typeface="Arial"/>
              <a:ea typeface="Arial"/>
              <a:cs typeface="Arial"/>
              <a:sym typeface="Arial"/>
            </a:endParaRPr>
          </a:p>
          <a:p>
            <a:pPr indent="-228600" lvl="0" marL="228600" rtl="0" algn="l">
              <a:lnSpc>
                <a:spcPct val="90000"/>
              </a:lnSpc>
              <a:spcBef>
                <a:spcPts val="1000"/>
              </a:spcBef>
              <a:spcAft>
                <a:spcPts val="0"/>
              </a:spcAft>
              <a:buClr>
                <a:schemeClr val="dk1"/>
              </a:buClr>
              <a:buSzPts val="1800"/>
              <a:buFont typeface="Noto Sans Symbols"/>
              <a:buChar char="❑"/>
            </a:pPr>
            <a:r>
              <a:rPr lang="en-US" sz="1800">
                <a:latin typeface="Arial"/>
                <a:ea typeface="Arial"/>
                <a:cs typeface="Arial"/>
                <a:sym typeface="Arial"/>
              </a:rPr>
              <a:t>Fixed Cost.</a:t>
            </a:r>
            <a:endParaRPr/>
          </a:p>
        </p:txBody>
      </p:sp>
      <p:sp>
        <p:nvSpPr>
          <p:cNvPr id="306" name="Google Shape;306;p7"/>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07" name="Google Shape;307;p7"/>
          <p:cNvSpPr/>
          <p:nvPr/>
        </p:nvSpPr>
        <p:spPr>
          <a:xfrm>
            <a:off x="211791" y="5751793"/>
            <a:ext cx="1872503" cy="1016841"/>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308" name="Google Shape;308;p7"/>
          <p:cNvPicPr preferRelativeResize="0"/>
          <p:nvPr>
            <p:ph idx="2" type="pic"/>
          </p:nvPr>
        </p:nvPicPr>
        <p:blipFill rotWithShape="1">
          <a:blip r:embed="rId3">
            <a:alphaModFix/>
          </a:blip>
          <a:srcRect b="0" l="24700" r="24699" t="0"/>
          <a:stretch/>
        </p:blipFill>
        <p:spPr>
          <a:xfrm>
            <a:off x="5455212" y="988536"/>
            <a:ext cx="4884848" cy="4884848"/>
          </a:xfrm>
          <a:prstGeom prst="ellipse">
            <a:avLst/>
          </a:prstGeom>
          <a:solidFill>
            <a:srgbClr val="D8D8D8"/>
          </a:solid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8"/>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lang="en-US" sz="4000"/>
              <a:t>LITERATURE REVIEW </a:t>
            </a:r>
            <a:endParaRPr/>
          </a:p>
        </p:txBody>
      </p:sp>
      <p:sp>
        <p:nvSpPr>
          <p:cNvPr id="315" name="Google Shape;315;p8"/>
          <p:cNvSpPr txBox="1"/>
          <p:nvPr>
            <p:ph idx="5" type="body"/>
          </p:nvPr>
        </p:nvSpPr>
        <p:spPr>
          <a:xfrm>
            <a:off x="219126" y="2711636"/>
            <a:ext cx="3445566" cy="601026"/>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Clr>
                <a:schemeClr val="accent3"/>
              </a:buClr>
              <a:buSzPts val="1800"/>
              <a:buNone/>
            </a:pPr>
            <a:r>
              <a:rPr lang="en-US" sz="1800">
                <a:solidFill>
                  <a:schemeClr val="accent3"/>
                </a:solidFill>
                <a:latin typeface="Arial"/>
                <a:ea typeface="Arial"/>
                <a:cs typeface="Arial"/>
                <a:sym typeface="Arial"/>
              </a:rPr>
              <a:t>NABLUS MUNICIPALITY MOBILE APPLICATION</a:t>
            </a:r>
            <a:endParaRPr>
              <a:solidFill>
                <a:schemeClr val="accent3"/>
              </a:solidFill>
            </a:endParaRPr>
          </a:p>
        </p:txBody>
      </p:sp>
      <p:graphicFrame>
        <p:nvGraphicFramePr>
          <p:cNvPr id="316" name="Google Shape;316;p8"/>
          <p:cNvGraphicFramePr/>
          <p:nvPr/>
        </p:nvGraphicFramePr>
        <p:xfrm>
          <a:off x="219126" y="3476088"/>
          <a:ext cx="3000000" cy="3000000"/>
        </p:xfrm>
        <a:graphic>
          <a:graphicData uri="http://schemas.openxmlformats.org/drawingml/2006/table">
            <a:tbl>
              <a:tblPr bandRow="1" firstRow="1">
                <a:noFill/>
                <a:tableStyleId>{6F146DA6-87B1-45B3-9B9A-24182440CBB8}</a:tableStyleId>
              </a:tblPr>
              <a:tblGrid>
                <a:gridCol w="2362750"/>
                <a:gridCol w="1082125"/>
              </a:tblGrid>
              <a:tr h="914850">
                <a:tc>
                  <a:txBody>
                    <a:bodyPr/>
                    <a:lstStyle/>
                    <a:p>
                      <a:pPr indent="0" lvl="0" marL="0" marR="0" rtl="0" algn="ctr">
                        <a:spcBef>
                          <a:spcPts val="0"/>
                        </a:spcBef>
                        <a:spcAft>
                          <a:spcPts val="0"/>
                        </a:spcAft>
                        <a:buNone/>
                      </a:pPr>
                      <a:r>
                        <a:rPr lang="en-US" sz="1800" u="none" cap="none" strike="noStrike"/>
                        <a:t>Nablus Municipality mobile application</a:t>
                      </a:r>
                      <a:endParaRPr/>
                    </a:p>
                  </a:txBody>
                  <a:tcPr marT="45725" marB="45725" marR="91450" marL="91450"/>
                </a:tc>
                <a:tc>
                  <a:txBody>
                    <a:bodyPr/>
                    <a:lstStyle/>
                    <a:p>
                      <a:pPr indent="0" lvl="0" marL="0" marR="0" rtl="0" algn="ctr">
                        <a:spcBef>
                          <a:spcPts val="0"/>
                        </a:spcBef>
                        <a:spcAft>
                          <a:spcPts val="0"/>
                        </a:spcAft>
                        <a:buNone/>
                      </a:pPr>
                      <a:r>
                        <a:rPr lang="en-US" sz="1800" u="none" cap="none" strike="noStrike"/>
                        <a:t>Decision</a:t>
                      </a:r>
                      <a:endParaRPr/>
                    </a:p>
                  </a:txBody>
                  <a:tcPr marT="45725" marB="45725" marR="91450" marL="91450"/>
                </a:tc>
              </a:tr>
              <a:tr h="530025">
                <a:tc>
                  <a:txBody>
                    <a:bodyPr/>
                    <a:lstStyle/>
                    <a:p>
                      <a:pPr indent="0" lvl="0" marL="0" marR="0" rtl="0" algn="l">
                        <a:spcBef>
                          <a:spcPts val="0"/>
                        </a:spcBef>
                        <a:spcAft>
                          <a:spcPts val="0"/>
                        </a:spcAft>
                        <a:buNone/>
                      </a:pPr>
                      <a:r>
                        <a:rPr lang="en-US" sz="1800" u="none" cap="none" strike="noStrike"/>
                        <a:t>Dynamic filtering?</a:t>
                      </a:r>
                      <a:endParaRPr/>
                    </a:p>
                  </a:txBody>
                  <a:tcPr marT="45725" marB="45725" marR="91450" marL="91450"/>
                </a:tc>
                <a:tc>
                  <a:txBody>
                    <a:bodyPr/>
                    <a:lstStyle/>
                    <a:p>
                      <a:pPr indent="0" lvl="0" marL="0" marR="0" rtl="0" algn="l">
                        <a:spcBef>
                          <a:spcPts val="0"/>
                        </a:spcBef>
                        <a:spcAft>
                          <a:spcPts val="0"/>
                        </a:spcAft>
                        <a:buNone/>
                      </a:pPr>
                      <a:r>
                        <a:rPr lang="en-US" sz="1800"/>
                        <a:t>No</a:t>
                      </a:r>
                      <a:endParaRPr/>
                    </a:p>
                  </a:txBody>
                  <a:tcPr marT="45725" marB="45725" marR="91450" marL="91450"/>
                </a:tc>
              </a:tr>
              <a:tr h="530025">
                <a:tc>
                  <a:txBody>
                    <a:bodyPr/>
                    <a:lstStyle/>
                    <a:p>
                      <a:pPr indent="0" lvl="0" marL="0" marR="0" rtl="0" algn="l">
                        <a:spcBef>
                          <a:spcPts val="0"/>
                        </a:spcBef>
                        <a:spcAft>
                          <a:spcPts val="0"/>
                        </a:spcAft>
                        <a:buNone/>
                      </a:pPr>
                      <a:r>
                        <a:rPr lang="en-US" sz="1800"/>
                        <a:t>Specific? </a:t>
                      </a:r>
                      <a:endParaRPr/>
                    </a:p>
                  </a:txBody>
                  <a:tcPr marT="45725" marB="45725" marR="91450" marL="91450"/>
                </a:tc>
                <a:tc>
                  <a:txBody>
                    <a:bodyPr/>
                    <a:lstStyle/>
                    <a:p>
                      <a:pPr indent="0" lvl="0" marL="0" marR="0" rtl="0" algn="l">
                        <a:spcBef>
                          <a:spcPts val="0"/>
                        </a:spcBef>
                        <a:spcAft>
                          <a:spcPts val="0"/>
                        </a:spcAft>
                        <a:buNone/>
                      </a:pPr>
                      <a:r>
                        <a:rPr lang="en-US" sz="1800"/>
                        <a:t>No</a:t>
                      </a:r>
                      <a:endParaRPr/>
                    </a:p>
                  </a:txBody>
                  <a:tcPr marT="45725" marB="45725" marR="91450" marL="91450"/>
                </a:tc>
              </a:tr>
              <a:tr h="530025">
                <a:tc>
                  <a:txBody>
                    <a:bodyPr/>
                    <a:lstStyle/>
                    <a:p>
                      <a:pPr indent="0" lvl="0" marL="0" marR="0" rtl="0" algn="l">
                        <a:spcBef>
                          <a:spcPts val="0"/>
                        </a:spcBef>
                        <a:spcAft>
                          <a:spcPts val="0"/>
                        </a:spcAft>
                        <a:buNone/>
                      </a:pPr>
                      <a:r>
                        <a:rPr lang="en-US" sz="1800"/>
                        <a:t>Easy to use? </a:t>
                      </a:r>
                      <a:endParaRPr/>
                    </a:p>
                  </a:txBody>
                  <a:tcPr marT="45725" marB="45725" marR="91450" marL="91450"/>
                </a:tc>
                <a:tc>
                  <a:txBody>
                    <a:bodyPr/>
                    <a:lstStyle/>
                    <a:p>
                      <a:pPr indent="0" lvl="0" marL="0" marR="0" rtl="0" algn="l">
                        <a:spcBef>
                          <a:spcPts val="0"/>
                        </a:spcBef>
                        <a:spcAft>
                          <a:spcPts val="0"/>
                        </a:spcAft>
                        <a:buNone/>
                      </a:pPr>
                      <a:r>
                        <a:rPr lang="en-US" sz="1800"/>
                        <a:t>No</a:t>
                      </a:r>
                      <a:endParaRPr/>
                    </a:p>
                  </a:txBody>
                  <a:tcPr marT="45725" marB="45725" marR="91450" marL="91450"/>
                </a:tc>
              </a:tr>
            </a:tbl>
          </a:graphicData>
        </a:graphic>
      </p:graphicFrame>
      <p:pic>
        <p:nvPicPr>
          <p:cNvPr descr="Single gear" id="317" name="Google Shape;317;p8"/>
          <p:cNvPicPr preferRelativeResize="0"/>
          <p:nvPr>
            <p:ph idx="2" type="pic"/>
          </p:nvPr>
        </p:nvPicPr>
        <p:blipFill rotWithShape="1">
          <a:blip r:embed="rId3">
            <a:alphaModFix/>
          </a:blip>
          <a:srcRect b="0" l="0" r="0" t="0"/>
          <a:stretch/>
        </p:blipFill>
        <p:spPr>
          <a:xfrm>
            <a:off x="9998470" y="1978466"/>
            <a:ext cx="502873" cy="502873"/>
          </a:xfrm>
          <a:prstGeom prst="rect">
            <a:avLst/>
          </a:prstGeom>
          <a:noFill/>
          <a:ln>
            <a:noFill/>
          </a:ln>
        </p:spPr>
      </p:pic>
      <p:sp>
        <p:nvSpPr>
          <p:cNvPr id="318" name="Google Shape;318;p8"/>
          <p:cNvSpPr txBox="1"/>
          <p:nvPr>
            <p:ph idx="6" type="body"/>
          </p:nvPr>
        </p:nvSpPr>
        <p:spPr>
          <a:xfrm>
            <a:off x="8527124" y="2711636"/>
            <a:ext cx="3445566" cy="495389"/>
          </a:xfrm>
          <a:prstGeom prst="rect">
            <a:avLst/>
          </a:prstGeom>
          <a:noFill/>
          <a:ln>
            <a:noFill/>
          </a:ln>
        </p:spPr>
        <p:txBody>
          <a:bodyPr anchorCtr="0" anchor="ctr" bIns="0" lIns="0" spcFirstLastPara="1" rIns="0" wrap="square" tIns="0">
            <a:noAutofit/>
          </a:bodyPr>
          <a:lstStyle/>
          <a:p>
            <a:pPr indent="0" lvl="0" marL="0" rtl="0" algn="ctr">
              <a:lnSpc>
                <a:spcPct val="90000"/>
              </a:lnSpc>
              <a:spcBef>
                <a:spcPts val="0"/>
              </a:spcBef>
              <a:spcAft>
                <a:spcPts val="0"/>
              </a:spcAft>
              <a:buClr>
                <a:schemeClr val="dk1"/>
              </a:buClr>
              <a:buSzPts val="1800"/>
              <a:buNone/>
            </a:pPr>
            <a:r>
              <a:t/>
            </a:r>
            <a:endParaRPr/>
          </a:p>
          <a:p>
            <a:pPr indent="0" lvl="0" marL="0" rtl="0" algn="ctr">
              <a:lnSpc>
                <a:spcPct val="90000"/>
              </a:lnSpc>
              <a:spcBef>
                <a:spcPts val="1000"/>
              </a:spcBef>
              <a:spcAft>
                <a:spcPts val="0"/>
              </a:spcAft>
              <a:buClr>
                <a:schemeClr val="accent3"/>
              </a:buClr>
              <a:buSzPts val="1800"/>
              <a:buNone/>
            </a:pPr>
            <a:r>
              <a:rPr lang="en-US">
                <a:solidFill>
                  <a:schemeClr val="accent3"/>
                </a:solidFill>
              </a:rPr>
              <a:t>BALADIYATI MOBILE APPLICATION FOR PUBLIC SERVICES DEPARTMENT</a:t>
            </a:r>
            <a:endParaRPr/>
          </a:p>
        </p:txBody>
      </p:sp>
      <p:graphicFrame>
        <p:nvGraphicFramePr>
          <p:cNvPr id="319" name="Google Shape;319;p8"/>
          <p:cNvGraphicFramePr/>
          <p:nvPr/>
        </p:nvGraphicFramePr>
        <p:xfrm>
          <a:off x="8527816" y="3498297"/>
          <a:ext cx="3000000" cy="3000000"/>
        </p:xfrm>
        <a:graphic>
          <a:graphicData uri="http://schemas.openxmlformats.org/drawingml/2006/table">
            <a:tbl>
              <a:tblPr bandRow="1" firstRow="1">
                <a:noFill/>
                <a:tableStyleId>{6F146DA6-87B1-45B3-9B9A-24182440CBB8}</a:tableStyleId>
              </a:tblPr>
              <a:tblGrid>
                <a:gridCol w="2390950"/>
                <a:gridCol w="1053900"/>
              </a:tblGrid>
              <a:tr h="617350">
                <a:tc>
                  <a:txBody>
                    <a:bodyPr/>
                    <a:lstStyle/>
                    <a:p>
                      <a:pPr indent="0" lvl="0" marL="0" marR="0" rtl="0" algn="ctr">
                        <a:spcBef>
                          <a:spcPts val="0"/>
                        </a:spcBef>
                        <a:spcAft>
                          <a:spcPts val="0"/>
                        </a:spcAft>
                        <a:buNone/>
                      </a:pPr>
                      <a:r>
                        <a:rPr lang="en-US" sz="1800"/>
                        <a:t>Baladiyati</a:t>
                      </a:r>
                      <a:endParaRPr/>
                    </a:p>
                  </a:txBody>
                  <a:tcPr marT="45725" marB="45725" marR="91450" marL="91450"/>
                </a:tc>
                <a:tc>
                  <a:txBody>
                    <a:bodyPr/>
                    <a:lstStyle/>
                    <a:p>
                      <a:pPr indent="0" lvl="0" marL="0" marR="0" rtl="0" algn="ctr">
                        <a:spcBef>
                          <a:spcPts val="0"/>
                        </a:spcBef>
                        <a:spcAft>
                          <a:spcPts val="0"/>
                        </a:spcAft>
                        <a:buNone/>
                      </a:pPr>
                      <a:r>
                        <a:rPr lang="en-US" sz="1800"/>
                        <a:t>Decision</a:t>
                      </a:r>
                      <a:endParaRPr/>
                    </a:p>
                  </a:txBody>
                  <a:tcPr marT="45725" marB="45725" marR="91450" marL="91450"/>
                </a:tc>
              </a:tr>
              <a:tr h="652850">
                <a:tc>
                  <a:txBody>
                    <a:bodyPr/>
                    <a:lstStyle/>
                    <a:p>
                      <a:pPr indent="0" lvl="0" marL="0" marR="0" rtl="0" algn="l">
                        <a:lnSpc>
                          <a:spcPct val="100000"/>
                        </a:lnSpc>
                        <a:spcBef>
                          <a:spcPts val="0"/>
                        </a:spcBef>
                        <a:spcAft>
                          <a:spcPts val="0"/>
                        </a:spcAft>
                        <a:buClr>
                          <a:schemeClr val="dk1"/>
                        </a:buClr>
                        <a:buSzPts val="1800"/>
                        <a:buFont typeface="Calibri"/>
                        <a:buNone/>
                      </a:pPr>
                      <a:r>
                        <a:rPr lang="en-US" sz="1800"/>
                        <a:t>Dynamic filtering?</a:t>
                      </a:r>
                      <a:endParaRPr/>
                    </a:p>
                  </a:txBody>
                  <a:tcPr marT="45725" marB="45725" marR="91450" marL="91450"/>
                </a:tc>
                <a:tc>
                  <a:txBody>
                    <a:bodyPr/>
                    <a:lstStyle/>
                    <a:p>
                      <a:pPr indent="0" lvl="0" marL="0" marR="0" rtl="0" algn="l">
                        <a:spcBef>
                          <a:spcPts val="0"/>
                        </a:spcBef>
                        <a:spcAft>
                          <a:spcPts val="0"/>
                        </a:spcAft>
                        <a:buNone/>
                      </a:pPr>
                      <a:r>
                        <a:rPr lang="en-US" sz="1800"/>
                        <a:t>Yes</a:t>
                      </a:r>
                      <a:endParaRPr/>
                    </a:p>
                  </a:txBody>
                  <a:tcPr marT="45725" marB="45725" marR="91450" marL="91450"/>
                </a:tc>
              </a:tr>
              <a:tr h="617350">
                <a:tc>
                  <a:txBody>
                    <a:bodyPr/>
                    <a:lstStyle/>
                    <a:p>
                      <a:pPr indent="0" lvl="0" marL="0" marR="0" rtl="0" algn="l">
                        <a:lnSpc>
                          <a:spcPct val="100000"/>
                        </a:lnSpc>
                        <a:spcBef>
                          <a:spcPts val="0"/>
                        </a:spcBef>
                        <a:spcAft>
                          <a:spcPts val="0"/>
                        </a:spcAft>
                        <a:buClr>
                          <a:schemeClr val="dk1"/>
                        </a:buClr>
                        <a:buSzPts val="1800"/>
                        <a:buFont typeface="Calibri"/>
                        <a:buNone/>
                      </a:pPr>
                      <a:r>
                        <a:rPr lang="en-US" sz="1800"/>
                        <a:t>Specific? </a:t>
                      </a:r>
                      <a:endParaRPr/>
                    </a:p>
                  </a:txBody>
                  <a:tcPr marT="45725" marB="45725" marR="91450" marL="91450"/>
                </a:tc>
                <a:tc>
                  <a:txBody>
                    <a:bodyPr/>
                    <a:lstStyle/>
                    <a:p>
                      <a:pPr indent="0" lvl="0" marL="0" marR="0" rtl="0" algn="l">
                        <a:spcBef>
                          <a:spcPts val="0"/>
                        </a:spcBef>
                        <a:spcAft>
                          <a:spcPts val="0"/>
                        </a:spcAft>
                        <a:buNone/>
                      </a:pPr>
                      <a:r>
                        <a:rPr lang="en-US" sz="1800"/>
                        <a:t>Yes</a:t>
                      </a:r>
                      <a:endParaRPr/>
                    </a:p>
                  </a:txBody>
                  <a:tcPr marT="45725" marB="45725" marR="91450" marL="91450"/>
                </a:tc>
              </a:tr>
              <a:tr h="617350">
                <a:tc>
                  <a:txBody>
                    <a:bodyPr/>
                    <a:lstStyle/>
                    <a:p>
                      <a:pPr indent="0" lvl="0" marL="0" marR="0" rtl="0" algn="l">
                        <a:lnSpc>
                          <a:spcPct val="100000"/>
                        </a:lnSpc>
                        <a:spcBef>
                          <a:spcPts val="0"/>
                        </a:spcBef>
                        <a:spcAft>
                          <a:spcPts val="0"/>
                        </a:spcAft>
                        <a:buClr>
                          <a:schemeClr val="dk1"/>
                        </a:buClr>
                        <a:buSzPts val="1800"/>
                        <a:buFont typeface="Calibri"/>
                        <a:buNone/>
                      </a:pPr>
                      <a:r>
                        <a:rPr lang="en-US" sz="1800"/>
                        <a:t>Easy to use? </a:t>
                      </a:r>
                      <a:endParaRPr/>
                    </a:p>
                  </a:txBody>
                  <a:tcPr marT="45725" marB="45725" marR="91450" marL="91450"/>
                </a:tc>
                <a:tc>
                  <a:txBody>
                    <a:bodyPr/>
                    <a:lstStyle/>
                    <a:p>
                      <a:pPr indent="0" lvl="0" marL="0" marR="0" rtl="0" algn="l">
                        <a:spcBef>
                          <a:spcPts val="0"/>
                        </a:spcBef>
                        <a:spcAft>
                          <a:spcPts val="0"/>
                        </a:spcAft>
                        <a:buNone/>
                      </a:pPr>
                      <a:r>
                        <a:rPr lang="en-US" sz="1800"/>
                        <a:t>Yes</a:t>
                      </a:r>
                      <a:endParaRPr/>
                    </a:p>
                  </a:txBody>
                  <a:tcPr marT="45725" marB="45725" marR="91450" marL="91450"/>
                </a:tc>
              </a:tr>
            </a:tbl>
          </a:graphicData>
        </a:graphic>
      </p:graphicFrame>
      <p:sp>
        <p:nvSpPr>
          <p:cNvPr id="320" name="Google Shape;320;p8"/>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21" name="Google Shape;321;p8"/>
          <p:cNvSpPr/>
          <p:nvPr/>
        </p:nvSpPr>
        <p:spPr>
          <a:xfrm>
            <a:off x="320997" y="6172200"/>
            <a:ext cx="1225415" cy="594594"/>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322" name="Google Shape;322;p8"/>
          <p:cNvPicPr preferRelativeResize="0"/>
          <p:nvPr>
            <p:ph idx="3" type="pic"/>
          </p:nvPr>
        </p:nvPicPr>
        <p:blipFill rotWithShape="1">
          <a:blip r:embed="rId4">
            <a:alphaModFix/>
          </a:blip>
          <a:srcRect b="0" l="23750" r="23750" t="0"/>
          <a:stretch/>
        </p:blipFill>
        <p:spPr>
          <a:xfrm>
            <a:off x="3883819" y="1630018"/>
            <a:ext cx="4424362" cy="4373217"/>
          </a:xfrm>
          <a:prstGeom prst="roundRect">
            <a:avLst>
              <a:gd fmla="val 4167" name="adj"/>
            </a:avLst>
          </a:prstGeom>
          <a:solidFill>
            <a:srgbClr val="FFFFFF"/>
          </a:solidFill>
          <a:ln cap="sq" cmpd="sng" w="76200">
            <a:solidFill>
              <a:srgbClr val="292929"/>
            </a:solidFill>
            <a:prstDash val="solid"/>
            <a:miter lim="800000"/>
            <a:headEnd len="sm" w="sm" type="none"/>
            <a:tailEnd len="sm" w="sm" type="none"/>
          </a:ln>
          <a:effectLst>
            <a:reflection blurRad="0" dir="5400000" dist="5000" endA="0" endPos="28000" kx="0" rotWithShape="0" algn="bl" stA="28000" stPos="0" sy="-100000" ky="0"/>
          </a:effectLst>
        </p:spPr>
      </p:pic>
      <p:pic>
        <p:nvPicPr>
          <p:cNvPr id="323" name="Google Shape;323;p8"/>
          <p:cNvPicPr preferRelativeResize="0"/>
          <p:nvPr>
            <p:ph idx="7" type="pic"/>
          </p:nvPr>
        </p:nvPicPr>
        <p:blipFill rotWithShape="1">
          <a:blip r:embed="rId5">
            <a:alphaModFix/>
          </a:blip>
          <a:srcRect b="1270" l="0" r="0" t="1271"/>
          <a:stretch/>
        </p:blipFill>
        <p:spPr>
          <a:xfrm>
            <a:off x="1690627" y="1988373"/>
            <a:ext cx="502873" cy="502873"/>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9"/>
          <p:cNvSpPr txBox="1"/>
          <p:nvPr>
            <p:ph type="title"/>
          </p:nvPr>
        </p:nvSpPr>
        <p:spPr>
          <a:xfrm>
            <a:off x="515938" y="246621"/>
            <a:ext cx="11150600" cy="920336"/>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dk1"/>
              </a:buClr>
              <a:buSzPts val="4000"/>
              <a:buFont typeface="Corbel"/>
              <a:buNone/>
            </a:pPr>
            <a:r>
              <a:rPr b="1" lang="en-US" sz="4000"/>
              <a:t>HUMAN-CENTERED DESIGN METHODOLOGY</a:t>
            </a:r>
            <a:endParaRPr sz="6000"/>
          </a:p>
        </p:txBody>
      </p:sp>
      <p:sp>
        <p:nvSpPr>
          <p:cNvPr id="330" name="Google Shape;330;p9"/>
          <p:cNvSpPr txBox="1"/>
          <p:nvPr>
            <p:ph idx="2" type="body"/>
          </p:nvPr>
        </p:nvSpPr>
        <p:spPr>
          <a:xfrm>
            <a:off x="1309370" y="1903728"/>
            <a:ext cx="3445566" cy="495389"/>
          </a:xfrm>
          <a:prstGeom prst="rect">
            <a:avLst/>
          </a:prstGeom>
          <a:noFill/>
          <a:ln>
            <a:noFill/>
          </a:ln>
        </p:spPr>
        <p:txBody>
          <a:bodyPr anchorCtr="0" anchor="ctr" bIns="0" lIns="0" spcFirstLastPara="1" rIns="0" wrap="square" tIns="0">
            <a:noAutofit/>
          </a:bodyPr>
          <a:lstStyle/>
          <a:p>
            <a:pPr indent="0" lvl="0" marL="0" rtl="0" algn="r">
              <a:lnSpc>
                <a:spcPct val="90000"/>
              </a:lnSpc>
              <a:spcBef>
                <a:spcPts val="0"/>
              </a:spcBef>
              <a:spcAft>
                <a:spcPts val="0"/>
              </a:spcAft>
              <a:buClr>
                <a:schemeClr val="accent3"/>
              </a:buClr>
              <a:buSzPts val="1800"/>
              <a:buNone/>
            </a:pPr>
            <a:r>
              <a:rPr b="1" lang="en-US" sz="1800">
                <a:solidFill>
                  <a:schemeClr val="accent3"/>
                </a:solidFill>
                <a:latin typeface="Arial"/>
                <a:ea typeface="Arial"/>
                <a:cs typeface="Arial"/>
                <a:sym typeface="Arial"/>
              </a:rPr>
              <a:t>INSPIRATION PHASE</a:t>
            </a:r>
            <a:endParaRPr>
              <a:solidFill>
                <a:schemeClr val="accent3"/>
              </a:solidFill>
            </a:endParaRPr>
          </a:p>
        </p:txBody>
      </p:sp>
      <p:sp>
        <p:nvSpPr>
          <p:cNvPr id="331" name="Google Shape;331;p9"/>
          <p:cNvSpPr txBox="1"/>
          <p:nvPr>
            <p:ph idx="1" type="body"/>
          </p:nvPr>
        </p:nvSpPr>
        <p:spPr>
          <a:xfrm>
            <a:off x="680934" y="2863158"/>
            <a:ext cx="4074002" cy="284664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1800"/>
              <a:buNone/>
            </a:pPr>
            <a:r>
              <a:rPr lang="en-US" sz="1800">
                <a:latin typeface="Arial"/>
                <a:ea typeface="Arial"/>
                <a:cs typeface="Arial"/>
                <a:sym typeface="Arial"/>
              </a:rPr>
              <a:t>Many interviews were done online and in real life among the municipality’s employees and citizens. With total of 18 interview with citizens, 2 of them are with special needs. 9 interviews with the municipality’s employees.</a:t>
            </a:r>
            <a:endParaRPr/>
          </a:p>
          <a:p>
            <a:pPr indent="0" lvl="0" marL="0" rtl="0" algn="l">
              <a:lnSpc>
                <a:spcPct val="90000"/>
              </a:lnSpc>
              <a:spcBef>
                <a:spcPts val="1000"/>
              </a:spcBef>
              <a:spcAft>
                <a:spcPts val="0"/>
              </a:spcAft>
              <a:buClr>
                <a:schemeClr val="dk1"/>
              </a:buClr>
              <a:buSzPts val="1600"/>
              <a:buNone/>
            </a:pPr>
            <a:r>
              <a:t/>
            </a:r>
            <a:endParaRPr sz="1600"/>
          </a:p>
        </p:txBody>
      </p:sp>
      <p:sp>
        <p:nvSpPr>
          <p:cNvPr id="332" name="Google Shape;332;p9"/>
          <p:cNvSpPr txBox="1"/>
          <p:nvPr>
            <p:ph idx="3" type="body"/>
          </p:nvPr>
        </p:nvSpPr>
        <p:spPr>
          <a:xfrm>
            <a:off x="7327918" y="1648186"/>
            <a:ext cx="4074002" cy="2834508"/>
          </a:xfrm>
          <a:prstGeom prst="rect">
            <a:avLst/>
          </a:prstGeom>
          <a:noFill/>
          <a:ln>
            <a:noFill/>
          </a:ln>
        </p:spPr>
        <p:txBody>
          <a:bodyPr anchorCtr="0" anchor="b" bIns="0" lIns="0" spcFirstLastPara="1" rIns="0" wrap="square" tIns="0">
            <a:noAutofit/>
          </a:bodyPr>
          <a:lstStyle/>
          <a:p>
            <a:pPr indent="0" lvl="0" marL="0" marR="0" rtl="0" algn="just">
              <a:lnSpc>
                <a:spcPct val="100000"/>
              </a:lnSpc>
              <a:spcBef>
                <a:spcPts val="0"/>
              </a:spcBef>
              <a:spcAft>
                <a:spcPts val="0"/>
              </a:spcAft>
              <a:buClr>
                <a:schemeClr val="dk1"/>
              </a:buClr>
              <a:buSzPts val="1800"/>
              <a:buNone/>
            </a:pPr>
            <a:r>
              <a:rPr lang="en-US" sz="1800">
                <a:latin typeface="Arial"/>
                <a:ea typeface="Arial"/>
                <a:cs typeface="Arial"/>
                <a:sym typeface="Arial"/>
              </a:rPr>
              <a:t>We noticed the gap of communication between the municipality and citizens due to the stress on employees that caused by ununiformed manual filtering complaints and the large number of them they get daily. </a:t>
            </a:r>
            <a:endParaRPr/>
          </a:p>
          <a:p>
            <a:pPr indent="0" lvl="0" marL="0" marR="0" rtl="0" algn="just">
              <a:lnSpc>
                <a:spcPct val="100000"/>
              </a:lnSpc>
              <a:spcBef>
                <a:spcPts val="800"/>
              </a:spcBef>
              <a:spcAft>
                <a:spcPts val="0"/>
              </a:spcAft>
              <a:buClr>
                <a:schemeClr val="dk1"/>
              </a:buClr>
              <a:buSzPts val="1800"/>
              <a:buNone/>
            </a:pPr>
            <a:r>
              <a:rPr lang="en-US" sz="1800">
                <a:latin typeface="Arial"/>
                <a:ea typeface="Arial"/>
                <a:cs typeface="Arial"/>
                <a:sym typeface="Arial"/>
              </a:rPr>
              <a:t>Furthermore, several citizens stated that they do not want to waste their time doing paperwork for some transactions when they could be doing it online. </a:t>
            </a:r>
            <a:endParaRPr/>
          </a:p>
        </p:txBody>
      </p:sp>
      <p:sp>
        <p:nvSpPr>
          <p:cNvPr id="333" name="Google Shape;333;p9"/>
          <p:cNvSpPr txBox="1"/>
          <p:nvPr>
            <p:ph idx="4" type="body"/>
          </p:nvPr>
        </p:nvSpPr>
        <p:spPr>
          <a:xfrm>
            <a:off x="7475709" y="4963450"/>
            <a:ext cx="3445566" cy="495389"/>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Clr>
                <a:schemeClr val="accent3"/>
              </a:buClr>
              <a:buSzPts val="1800"/>
              <a:buNone/>
            </a:pPr>
            <a:r>
              <a:rPr lang="en-US"/>
              <a:t>WHAT WE HAVE NOTICED? </a:t>
            </a:r>
            <a:endParaRPr/>
          </a:p>
        </p:txBody>
      </p:sp>
      <p:sp>
        <p:nvSpPr>
          <p:cNvPr id="334" name="Google Shape;334;p9"/>
          <p:cNvSpPr txBox="1"/>
          <p:nvPr>
            <p:ph idx="12" type="sldNum"/>
          </p:nvPr>
        </p:nvSpPr>
        <p:spPr>
          <a:xfrm>
            <a:off x="11363696" y="6455739"/>
            <a:ext cx="294460" cy="187367"/>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35" name="Google Shape;335;p9"/>
          <p:cNvSpPr/>
          <p:nvPr/>
        </p:nvSpPr>
        <p:spPr>
          <a:xfrm>
            <a:off x="373119" y="6173847"/>
            <a:ext cx="1253976" cy="651457"/>
          </a:xfrm>
          <a:prstGeom prst="ellipse">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pic>
        <p:nvPicPr>
          <p:cNvPr id="336" name="Google Shape;336;p9"/>
          <p:cNvPicPr preferRelativeResize="0"/>
          <p:nvPr>
            <p:ph idx="5" type="pic"/>
          </p:nvPr>
        </p:nvPicPr>
        <p:blipFill rotWithShape="1">
          <a:blip r:embed="rId3">
            <a:alphaModFix/>
          </a:blip>
          <a:srcRect b="0" l="17150" r="17149" t="0"/>
          <a:stretch/>
        </p:blipFill>
        <p:spPr>
          <a:xfrm>
            <a:off x="5282969" y="1850968"/>
            <a:ext cx="605487" cy="605487"/>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graphicFrame>
        <p:nvGraphicFramePr>
          <p:cNvPr id="337" name="Google Shape;337;p9"/>
          <p:cNvGraphicFramePr/>
          <p:nvPr/>
        </p:nvGraphicFramePr>
        <p:xfrm>
          <a:off x="421584" y="4482694"/>
          <a:ext cx="3000000" cy="3000000"/>
        </p:xfrm>
        <a:graphic>
          <a:graphicData uri="http://schemas.openxmlformats.org/drawingml/2006/table">
            <a:tbl>
              <a:tblPr bandRow="1" firstRow="1">
                <a:noFill/>
                <a:tableStyleId>{6F146DA6-87B1-45B3-9B9A-24182440CBB8}</a:tableStyleId>
              </a:tblPr>
              <a:tblGrid>
                <a:gridCol w="4311775"/>
                <a:gridCol w="549600"/>
              </a:tblGrid>
              <a:tr h="370850">
                <a:tc>
                  <a:txBody>
                    <a:bodyPr/>
                    <a:lstStyle/>
                    <a:p>
                      <a:pPr indent="0" lvl="0" marL="0" marR="0" rtl="0" algn="ctr">
                        <a:spcBef>
                          <a:spcPts val="0"/>
                        </a:spcBef>
                        <a:spcAft>
                          <a:spcPts val="0"/>
                        </a:spcAft>
                        <a:buNone/>
                      </a:pPr>
                      <a:r>
                        <a:rPr b="1" lang="en-US" sz="1800">
                          <a:solidFill>
                            <a:schemeClr val="lt1"/>
                          </a:solidFill>
                          <a:latin typeface="Calibri"/>
                          <a:ea typeface="Calibri"/>
                          <a:cs typeface="Calibri"/>
                          <a:sym typeface="Calibri"/>
                        </a:rPr>
                        <a:t>Total number of interviews</a:t>
                      </a:r>
                      <a:endParaRPr sz="1800"/>
                    </a:p>
                  </a:txBody>
                  <a:tcPr marT="45725" marB="45725" marR="91450" marL="91450"/>
                </a:tc>
                <a:tc>
                  <a:txBody>
                    <a:bodyPr/>
                    <a:lstStyle/>
                    <a:p>
                      <a:pPr indent="0" lvl="0" marL="0" marR="0" rtl="0" algn="ctr">
                        <a:spcBef>
                          <a:spcPts val="0"/>
                        </a:spcBef>
                        <a:spcAft>
                          <a:spcPts val="0"/>
                        </a:spcAft>
                        <a:buNone/>
                      </a:pPr>
                      <a:r>
                        <a:rPr lang="en-US" sz="1800"/>
                        <a:t>27</a:t>
                      </a:r>
                      <a:endParaRPr/>
                    </a:p>
                  </a:txBody>
                  <a:tcPr marT="45725" marB="45725" marR="91450" marL="91450"/>
                </a:tc>
              </a:tr>
              <a:tr h="370850">
                <a:tc>
                  <a:txBody>
                    <a:bodyPr/>
                    <a:lstStyle/>
                    <a:p>
                      <a:pPr indent="0" lvl="0" marL="0" marR="0" rtl="0" algn="l">
                        <a:spcBef>
                          <a:spcPts val="0"/>
                        </a:spcBef>
                        <a:spcAft>
                          <a:spcPts val="0"/>
                        </a:spcAft>
                        <a:buNone/>
                      </a:pPr>
                      <a:r>
                        <a:rPr b="0" lang="en-US" sz="1800">
                          <a:solidFill>
                            <a:schemeClr val="dk1"/>
                          </a:solidFill>
                          <a:latin typeface="Calibri"/>
                          <a:ea typeface="Calibri"/>
                          <a:cs typeface="Calibri"/>
                          <a:sym typeface="Calibri"/>
                        </a:rPr>
                        <a:t>Number of interviews with municipality employees</a:t>
                      </a:r>
                      <a:endParaRPr b="0" sz="1800"/>
                    </a:p>
                  </a:txBody>
                  <a:tcPr marT="45725" marB="45725" marR="91450" marL="91450"/>
                </a:tc>
                <a:tc>
                  <a:txBody>
                    <a:bodyPr/>
                    <a:lstStyle/>
                    <a:p>
                      <a:pPr indent="0" lvl="0" marL="0" marR="0" rtl="0" algn="l">
                        <a:spcBef>
                          <a:spcPts val="0"/>
                        </a:spcBef>
                        <a:spcAft>
                          <a:spcPts val="0"/>
                        </a:spcAft>
                        <a:buNone/>
                      </a:pPr>
                      <a:r>
                        <a:rPr lang="en-US" sz="1800"/>
                        <a:t>9</a:t>
                      </a:r>
                      <a:endParaRPr/>
                    </a:p>
                  </a:txBody>
                  <a:tcPr marT="45725" marB="45725" marR="91450" marL="91450"/>
                </a:tc>
              </a:tr>
              <a:tr h="370850">
                <a:tc>
                  <a:txBody>
                    <a:bodyPr/>
                    <a:lstStyle/>
                    <a:p>
                      <a:pPr indent="0" lvl="0" marL="0" marR="0" rtl="0" algn="l">
                        <a:spcBef>
                          <a:spcPts val="0"/>
                        </a:spcBef>
                        <a:spcAft>
                          <a:spcPts val="0"/>
                        </a:spcAft>
                        <a:buNone/>
                      </a:pPr>
                      <a:r>
                        <a:rPr b="0" lang="en-US" sz="1800">
                          <a:solidFill>
                            <a:schemeClr val="dk1"/>
                          </a:solidFill>
                          <a:latin typeface="Calibri"/>
                          <a:ea typeface="Calibri"/>
                          <a:cs typeface="Calibri"/>
                          <a:sym typeface="Calibri"/>
                        </a:rPr>
                        <a:t>Number of interviews with citizens</a:t>
                      </a:r>
                      <a:endParaRPr b="0" sz="1800"/>
                    </a:p>
                  </a:txBody>
                  <a:tcPr marT="45725" marB="45725" marR="91450" marL="91450"/>
                </a:tc>
                <a:tc>
                  <a:txBody>
                    <a:bodyPr/>
                    <a:lstStyle/>
                    <a:p>
                      <a:pPr indent="0" lvl="0" marL="0" marR="0" rtl="0" algn="l">
                        <a:spcBef>
                          <a:spcPts val="0"/>
                        </a:spcBef>
                        <a:spcAft>
                          <a:spcPts val="0"/>
                        </a:spcAft>
                        <a:buNone/>
                      </a:pPr>
                      <a:r>
                        <a:rPr lang="en-US" sz="1800"/>
                        <a:t>16</a:t>
                      </a:r>
                      <a:endParaRPr/>
                    </a:p>
                  </a:txBody>
                  <a:tcPr marT="45725" marB="45725" marR="91450" marL="91450"/>
                </a:tc>
              </a:tr>
              <a:tr h="370850">
                <a:tc>
                  <a:txBody>
                    <a:bodyPr/>
                    <a:lstStyle/>
                    <a:p>
                      <a:pPr indent="0" lvl="0" marL="0" marR="0" rtl="0" algn="l">
                        <a:spcBef>
                          <a:spcPts val="0"/>
                        </a:spcBef>
                        <a:spcAft>
                          <a:spcPts val="0"/>
                        </a:spcAft>
                        <a:buNone/>
                      </a:pPr>
                      <a:r>
                        <a:rPr b="0" lang="en-US" sz="1800">
                          <a:solidFill>
                            <a:schemeClr val="dk1"/>
                          </a:solidFill>
                          <a:latin typeface="Calibri"/>
                          <a:ea typeface="Calibri"/>
                          <a:cs typeface="Calibri"/>
                          <a:sym typeface="Calibri"/>
                        </a:rPr>
                        <a:t>Number of interviews with citizens with special needs</a:t>
                      </a:r>
                      <a:endParaRPr b="0" sz="1800"/>
                    </a:p>
                  </a:txBody>
                  <a:tcPr marT="45725" marB="45725" marR="91450" marL="91450"/>
                </a:tc>
                <a:tc>
                  <a:txBody>
                    <a:bodyPr/>
                    <a:lstStyle/>
                    <a:p>
                      <a:pPr indent="0" lvl="0" marL="0" marR="0" rtl="0" algn="l">
                        <a:spcBef>
                          <a:spcPts val="0"/>
                        </a:spcBef>
                        <a:spcAft>
                          <a:spcPts val="0"/>
                        </a:spcAft>
                        <a:buNone/>
                      </a:pPr>
                      <a:r>
                        <a:rPr lang="en-US" sz="1800"/>
                        <a:t>2</a:t>
                      </a:r>
                      <a:endParaRPr/>
                    </a:p>
                  </a:txBody>
                  <a:tcPr marT="45725" marB="45725" marR="91450" marL="91450"/>
                </a:tc>
              </a:tr>
            </a:tbl>
          </a:graphicData>
        </a:graphic>
      </p:graphicFrame>
      <p:pic>
        <p:nvPicPr>
          <p:cNvPr id="338" name="Google Shape;338;p9"/>
          <p:cNvPicPr preferRelativeResize="0"/>
          <p:nvPr>
            <p:ph idx="6" type="pic"/>
          </p:nvPr>
        </p:nvPicPr>
        <p:blipFill rotWithShape="1">
          <a:blip r:embed="rId4">
            <a:alphaModFix/>
          </a:blip>
          <a:srcRect b="0" l="15150" r="15149" t="0"/>
          <a:stretch/>
        </p:blipFill>
        <p:spPr>
          <a:xfrm>
            <a:off x="6298782" y="4906113"/>
            <a:ext cx="605487" cy="605487"/>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ontoso v1">
      <a:dk1>
        <a:srgbClr val="000000"/>
      </a:dk1>
      <a:lt1>
        <a:srgbClr val="FFFFFF"/>
      </a:lt1>
      <a:dk2>
        <a:srgbClr val="44546A"/>
      </a:dk2>
      <a:lt2>
        <a:srgbClr val="E7E6E6"/>
      </a:lt2>
      <a:accent1>
        <a:srgbClr val="2C567A"/>
      </a:accent1>
      <a:accent2>
        <a:srgbClr val="0072C7"/>
      </a:accent2>
      <a:accent3>
        <a:srgbClr val="0D1D51"/>
      </a:accent3>
      <a:accent4>
        <a:srgbClr val="666666"/>
      </a:accent4>
      <a:accent5>
        <a:srgbClr val="3C76A6"/>
      </a:accent5>
      <a:accent6>
        <a:srgbClr val="1E44BC"/>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2022-05-23T08:22:06Z</dcterms:created>
  <dc:creator>Marah An-najjar</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