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8" r:id="rId11"/>
    <p:sldId id="270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72" r:id="rId27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0"/>
    <p:restoredTop sz="94613"/>
  </p:normalViewPr>
  <p:slideViewPr>
    <p:cSldViewPr snapToGrid="0" snapToObjects="1">
      <p:cViewPr varScale="1">
        <p:scale>
          <a:sx n="88" d="100"/>
          <a:sy n="88" d="100"/>
        </p:scale>
        <p:origin x="-858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4114800" cy="411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588" y="8685213"/>
            <a:ext cx="2228850" cy="457200"/>
          </a:xfrm>
          <a:prstGeom prst="rect">
            <a:avLst/>
          </a:prstGeom>
        </p:spPr>
        <p:txBody>
          <a:bodyPr/>
          <a:lstStyle/>
          <a:p>
            <a:fld id="{F7021451-1387-4CA6-816F-3879F97B5CB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4114800" cy="411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588" y="8685213"/>
            <a:ext cx="2228850" cy="457200"/>
          </a:xfrm>
          <a:prstGeom prst="rect">
            <a:avLst/>
          </a:prstGeom>
        </p:spPr>
        <p:txBody>
          <a:bodyPr/>
          <a:lstStyle/>
          <a:p>
            <a:fld id="{F7021451-1387-4CA6-816F-3879F97B5CB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4114800" cy="411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588" y="8685213"/>
            <a:ext cx="2228850" cy="457200"/>
          </a:xfrm>
          <a:prstGeom prst="rect">
            <a:avLst/>
          </a:prstGeom>
        </p:spPr>
        <p:txBody>
          <a:bodyPr/>
          <a:lstStyle/>
          <a:p>
            <a:fld id="{F7021451-1387-4CA6-816F-3879F97B5CB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4114800" cy="411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588" y="8685213"/>
            <a:ext cx="2228850" cy="457200"/>
          </a:xfrm>
          <a:prstGeom prst="rect">
            <a:avLst/>
          </a:prstGeom>
        </p:spPr>
        <p:txBody>
          <a:bodyPr/>
          <a:lstStyle/>
          <a:p>
            <a:fld id="{F7021451-1387-4CA6-816F-3879F97B5CB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4114800" cy="411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588" y="8685213"/>
            <a:ext cx="2228850" cy="457200"/>
          </a:xfrm>
          <a:prstGeom prst="rect">
            <a:avLst/>
          </a:prstGeom>
        </p:spPr>
        <p:txBody>
          <a:bodyPr/>
          <a:lstStyle/>
          <a:p>
            <a:fld id="{F7021451-1387-4CA6-816F-3879F97B5CB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4114800" cy="411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588" y="8685213"/>
            <a:ext cx="2228850" cy="457200"/>
          </a:xfrm>
          <a:prstGeom prst="rect">
            <a:avLst/>
          </a:prstGeom>
        </p:spPr>
        <p:txBody>
          <a:bodyPr/>
          <a:lstStyle/>
          <a:p>
            <a:fld id="{F7021451-1387-4CA6-816F-3879F97B5CB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4114800" cy="411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588" y="8685213"/>
            <a:ext cx="2228850" cy="457200"/>
          </a:xfrm>
          <a:prstGeom prst="rect">
            <a:avLst/>
          </a:prstGeom>
        </p:spPr>
        <p:txBody>
          <a:bodyPr/>
          <a:lstStyle/>
          <a:p>
            <a:fld id="{F7021451-1387-4CA6-816F-3879F97B5CB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4114800" cy="411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588" y="8685213"/>
            <a:ext cx="2228850" cy="457200"/>
          </a:xfrm>
          <a:prstGeom prst="rect">
            <a:avLst/>
          </a:prstGeom>
        </p:spPr>
        <p:txBody>
          <a:bodyPr/>
          <a:lstStyle/>
          <a:p>
            <a:fld id="{F7021451-1387-4CA6-816F-3879F97B5CB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4114800" cy="411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588" y="8685213"/>
            <a:ext cx="2228850" cy="457200"/>
          </a:xfrm>
          <a:prstGeom prst="rect">
            <a:avLst/>
          </a:prstGeom>
        </p:spPr>
        <p:txBody>
          <a:bodyPr/>
          <a:lstStyle/>
          <a:p>
            <a:fld id="{F7021451-1387-4CA6-816F-3879F97B5CB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4114800" cy="411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588" y="8685213"/>
            <a:ext cx="2228850" cy="457200"/>
          </a:xfrm>
          <a:prstGeom prst="rect">
            <a:avLst/>
          </a:prstGeom>
        </p:spPr>
        <p:txBody>
          <a:bodyPr/>
          <a:lstStyle/>
          <a:p>
            <a:fld id="{F7021451-1387-4CA6-816F-3879F97B5CB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4114800" cy="411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588" y="8685213"/>
            <a:ext cx="2228850" cy="457200"/>
          </a:xfrm>
          <a:prstGeom prst="rect">
            <a:avLst/>
          </a:prstGeom>
        </p:spPr>
        <p:txBody>
          <a:bodyPr/>
          <a:lstStyle/>
          <a:p>
            <a:fld id="{F7021451-1387-4CA6-816F-3879F97B5CB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4114800" cy="411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588" y="8685213"/>
            <a:ext cx="2228850" cy="457200"/>
          </a:xfrm>
          <a:prstGeom prst="rect">
            <a:avLst/>
          </a:prstGeom>
        </p:spPr>
        <p:txBody>
          <a:bodyPr/>
          <a:lstStyle/>
          <a:p>
            <a:fld id="{F7021451-1387-4CA6-816F-3879F97B5CB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4114800" cy="411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588" y="8685213"/>
            <a:ext cx="2228850" cy="457200"/>
          </a:xfrm>
          <a:prstGeom prst="rect">
            <a:avLst/>
          </a:prstGeom>
        </p:spPr>
        <p:txBody>
          <a:bodyPr/>
          <a:lstStyle/>
          <a:p>
            <a:fld id="{F7021451-1387-4CA6-816F-3879F97B5CBC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4114800" cy="411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588" y="8685213"/>
            <a:ext cx="2228850" cy="457200"/>
          </a:xfrm>
          <a:prstGeom prst="rect">
            <a:avLst/>
          </a:prstGeom>
        </p:spPr>
        <p:txBody>
          <a:bodyPr/>
          <a:lstStyle/>
          <a:p>
            <a:fld id="{F7021451-1387-4CA6-816F-3879F97B5CB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BEdRMnrJWSVuOrzsvV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6287128" y="3755571"/>
            <a:ext cx="285687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Mohammed Domidi</a:t>
            </a:r>
          </a:p>
          <a:p>
            <a:pPr algn="ctr"/>
            <a:r>
              <a:rPr lang="en-US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Amjad Salhab</a:t>
            </a:r>
            <a:endParaRPr lang="ar-SA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IrotfGJdJft7oKb-Ay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IrotfThqbB4HS9XqzT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026" name="Picture 2" descr="C:\Users\nd\Downloads\login page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985157" y="185058"/>
            <a:ext cx="2268000" cy="4789840"/>
          </a:xfrm>
          <a:prstGeom prst="rect">
            <a:avLst/>
          </a:prstGeom>
          <a:noFill/>
        </p:spPr>
      </p:pic>
      <p:pic>
        <p:nvPicPr>
          <p:cNvPr id="4" name="Picture 2" descr="C:\Users\nd\Downloads\login page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524501" y="185058"/>
            <a:ext cx="2250083" cy="475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IrotfThqbB4HS9XqzT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026" name="Picture 2" descr="C:\Users\nd\Downloads\login page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985157" y="185058"/>
            <a:ext cx="2268000" cy="4752000"/>
          </a:xfrm>
          <a:prstGeom prst="rect">
            <a:avLst/>
          </a:prstGeom>
          <a:noFill/>
        </p:spPr>
      </p:pic>
      <p:pic>
        <p:nvPicPr>
          <p:cNvPr id="4" name="Picture 2" descr="C:\Users\nd\Downloads\login page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524501" y="185058"/>
            <a:ext cx="2250083" cy="475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IrotfThqbB4HS9XqzT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026" name="Picture 2" descr="C:\Users\nd\Downloads\login page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985157" y="185058"/>
            <a:ext cx="2268000" cy="4752000"/>
          </a:xfrm>
          <a:prstGeom prst="rect">
            <a:avLst/>
          </a:prstGeom>
          <a:noFill/>
        </p:spPr>
      </p:pic>
      <p:pic>
        <p:nvPicPr>
          <p:cNvPr id="4" name="Picture 2" descr="C:\Users\nd\Downloads\login page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524501" y="185058"/>
            <a:ext cx="2250083" cy="475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IrotfThqbB4HS9XqzT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026" name="Picture 2" descr="C:\Users\nd\Downloads\login page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985157" y="185058"/>
            <a:ext cx="2268000" cy="4752000"/>
          </a:xfrm>
          <a:prstGeom prst="rect">
            <a:avLst/>
          </a:prstGeom>
          <a:noFill/>
        </p:spPr>
      </p:pic>
      <p:pic>
        <p:nvPicPr>
          <p:cNvPr id="4" name="Picture 2" descr="C:\Users\nd\Downloads\login page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524501" y="185058"/>
            <a:ext cx="2250083" cy="475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IrotfThqbB4HS9XqzT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026" name="Picture 2" descr="C:\Users\nd\Downloads\login page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985157" y="185058"/>
            <a:ext cx="2268000" cy="4752000"/>
          </a:xfrm>
          <a:prstGeom prst="rect">
            <a:avLst/>
          </a:prstGeom>
          <a:noFill/>
        </p:spPr>
      </p:pic>
      <p:pic>
        <p:nvPicPr>
          <p:cNvPr id="4" name="Picture 2" descr="C:\Users\nd\Downloads\login page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524501" y="185058"/>
            <a:ext cx="2250083" cy="475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IrotfThqbB4HS9XqzT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026" name="Picture 2" descr="C:\Users\nd\Downloads\login page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985157" y="185058"/>
            <a:ext cx="2268000" cy="4752000"/>
          </a:xfrm>
          <a:prstGeom prst="rect">
            <a:avLst/>
          </a:prstGeom>
          <a:noFill/>
        </p:spPr>
      </p:pic>
      <p:pic>
        <p:nvPicPr>
          <p:cNvPr id="4" name="Picture 2" descr="C:\Users\nd\Downloads\login page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524501" y="185058"/>
            <a:ext cx="2250083" cy="475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IrotfThqbB4HS9XqzT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026" name="Picture 2" descr="C:\Users\nd\Downloads\login page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985157" y="185058"/>
            <a:ext cx="2268000" cy="4752000"/>
          </a:xfrm>
          <a:prstGeom prst="rect">
            <a:avLst/>
          </a:prstGeom>
          <a:noFill/>
        </p:spPr>
      </p:pic>
      <p:pic>
        <p:nvPicPr>
          <p:cNvPr id="4" name="Picture 2" descr="C:\Users\nd\Downloads\login page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524501" y="185058"/>
            <a:ext cx="2250083" cy="475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IrotfThqbB4HS9XqzT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026" name="Picture 2" descr="C:\Users\nd\Downloads\login page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985157" y="185058"/>
            <a:ext cx="2268000" cy="4752000"/>
          </a:xfrm>
          <a:prstGeom prst="rect">
            <a:avLst/>
          </a:prstGeom>
          <a:noFill/>
        </p:spPr>
      </p:pic>
      <p:pic>
        <p:nvPicPr>
          <p:cNvPr id="4" name="Picture 2" descr="C:\Users\nd\Downloads\login page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524501" y="185058"/>
            <a:ext cx="2250083" cy="475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IrotfThqbB4HS9XqzT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026" name="Picture 2" descr="C:\Users\nd\Downloads\login page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974271" y="228600"/>
            <a:ext cx="2268000" cy="4637314"/>
          </a:xfrm>
          <a:prstGeom prst="rect">
            <a:avLst/>
          </a:prstGeom>
          <a:noFill/>
        </p:spPr>
      </p:pic>
      <p:pic>
        <p:nvPicPr>
          <p:cNvPr id="4" name="Picture 2" descr="C:\Users\nd\Downloads\login page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513615" y="228600"/>
            <a:ext cx="2270795" cy="468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F60NFUgKV2p_IZPdOf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IrotfThqbB4HS9XqzT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026" name="Picture 2" descr="C:\Users\nd\Downloads\login page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974271" y="228600"/>
            <a:ext cx="2268000" cy="4680000"/>
          </a:xfrm>
          <a:prstGeom prst="rect">
            <a:avLst/>
          </a:prstGeom>
          <a:noFill/>
        </p:spPr>
      </p:pic>
      <p:pic>
        <p:nvPicPr>
          <p:cNvPr id="4" name="Picture 2" descr="C:\Users\nd\Downloads\login page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513615" y="228600"/>
            <a:ext cx="2270795" cy="468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IrotfThqbB4HS9XqzT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026" name="Picture 2" descr="C:\Users\nd\Downloads\login page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974271" y="228600"/>
            <a:ext cx="2268000" cy="4680000"/>
          </a:xfrm>
          <a:prstGeom prst="rect">
            <a:avLst/>
          </a:prstGeom>
          <a:noFill/>
        </p:spPr>
      </p:pic>
      <p:pic>
        <p:nvPicPr>
          <p:cNvPr id="4" name="Picture 2" descr="C:\Users\nd\Downloads\login page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513615" y="228600"/>
            <a:ext cx="2270795" cy="468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IrotfThqbB4HS9XqzT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026" name="Picture 2" descr="C:\Users\nd\Downloads\login page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974271" y="228600"/>
            <a:ext cx="2268000" cy="4680000"/>
          </a:xfrm>
          <a:prstGeom prst="rect">
            <a:avLst/>
          </a:prstGeom>
          <a:noFill/>
        </p:spPr>
      </p:pic>
      <p:pic>
        <p:nvPicPr>
          <p:cNvPr id="4" name="Picture 2" descr="C:\Users\nd\Downloads\login page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513615" y="228600"/>
            <a:ext cx="2270795" cy="468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IrotfThqbB4HS9XqzT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026" name="Picture 2" descr="C:\Users\nd\Downloads\login page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974271" y="228600"/>
            <a:ext cx="2268000" cy="4680000"/>
          </a:xfrm>
          <a:prstGeom prst="rect">
            <a:avLst/>
          </a:prstGeom>
          <a:noFill/>
        </p:spPr>
      </p:pic>
      <p:pic>
        <p:nvPicPr>
          <p:cNvPr id="4" name="Picture 2" descr="C:\Users\nd\Downloads\login page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513615" y="206828"/>
            <a:ext cx="2270795" cy="468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IrotfThqbB4HS9XqzT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026" name="Picture 2" descr="C:\Users\nd\Downloads\login page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974271" y="206828"/>
            <a:ext cx="2268000" cy="4680000"/>
          </a:xfrm>
          <a:prstGeom prst="rect">
            <a:avLst/>
          </a:prstGeom>
          <a:noFill/>
        </p:spPr>
      </p:pic>
      <p:pic>
        <p:nvPicPr>
          <p:cNvPr id="4" name="Picture 2" descr="C:\Users\nd\Downloads\login page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502729" y="217714"/>
            <a:ext cx="2270795" cy="468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IrotfThqbB4HS9XqzT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026" name="Picture 2" descr="C:\Users\nd\Downloads\login page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974271" y="217714"/>
            <a:ext cx="2268000" cy="4680000"/>
          </a:xfrm>
          <a:prstGeom prst="rect">
            <a:avLst/>
          </a:prstGeom>
          <a:noFill/>
        </p:spPr>
      </p:pic>
      <p:pic>
        <p:nvPicPr>
          <p:cNvPr id="4" name="Picture 2" descr="C:\Users\nd\Downloads\login page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502729" y="217714"/>
            <a:ext cx="2270795" cy="468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IrotfX0VTAnLQDdfV2.jpg"/>
          <p:cNvPicPr>
            <a:picLocks noChangeAspect="1"/>
          </p:cNvPicPr>
          <p:nvPr/>
        </p:nvPicPr>
        <p:blipFill>
          <a:blip r:embed="rId3"/>
          <a:srcRect r="49881"/>
          <a:stretch/>
        </p:blipFill>
        <p:spPr>
          <a:xfrm>
            <a:off x="4582886" y="0"/>
            <a:ext cx="4582886" cy="5143500"/>
          </a:xfrm>
          <a:prstGeom prst="rect">
            <a:avLst/>
          </a:prstGeom>
        </p:spPr>
      </p:pic>
      <p:pic>
        <p:nvPicPr>
          <p:cNvPr id="3" name="Object 1" descr="/tmp/-MIrotfX0VTAnLQDdfV2.jpg"/>
          <p:cNvPicPr>
            <a:picLocks noChangeAspect="1"/>
          </p:cNvPicPr>
          <p:nvPr/>
        </p:nvPicPr>
        <p:blipFill>
          <a:blip r:embed="rId3"/>
          <a:srcRect r="49881"/>
          <a:stretch/>
        </p:blipFill>
        <p:spPr>
          <a:xfrm>
            <a:off x="0" y="0"/>
            <a:ext cx="4582886" cy="5143500"/>
          </a:xfrm>
          <a:prstGeom prst="rect">
            <a:avLst/>
          </a:prstGeom>
        </p:spPr>
      </p:pic>
      <p:pic>
        <p:nvPicPr>
          <p:cNvPr id="4" name="Picture 2" descr="C:\Users\nd\Downloads\login page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985157" y="217713"/>
            <a:ext cx="2268000" cy="46808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D-JFFW6I8urKpU31jN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IrpCX-9iMZeznH-YNm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IrpCX5RzswXrV9GIYH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IrpCXB5PpkMKtJ30SD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Irp1J7HBoh2-NHn-M-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IrohYEtqOB60oBapHa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-MIrompnhwETutMYZsrF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30</Words>
  <Application>Microsoft Office PowerPoint</Application>
  <PresentationFormat>عرض على الشاشة (9:16)‏</PresentationFormat>
  <Paragraphs>28</Paragraphs>
  <Slides>26</Slides>
  <Notes>26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26</vt:i4>
      </vt:variant>
    </vt:vector>
  </HeadingPairs>
  <TitlesOfParts>
    <vt:vector size="27" baseType="lpstr">
      <vt:lpstr>Office Theme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</vt:vector>
  </TitlesOfParts>
  <Company>PptxGenJS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nd</cp:lastModifiedBy>
  <cp:revision>2</cp:revision>
  <dcterms:created xsi:type="dcterms:W3CDTF">2020-10-05T08:19:25Z</dcterms:created>
  <dcterms:modified xsi:type="dcterms:W3CDTF">2020-12-18T16:49:42Z</dcterms:modified>
</cp:coreProperties>
</file>