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3" r:id="rId18"/>
    <p:sldId id="274" r:id="rId19"/>
  </p:sldIdLst>
  <p:sldSz cx="9144000" cy="5143500" type="screen16x9"/>
  <p:notesSz cx="9144000" cy="51435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2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846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0103C-7026-46C4-9AF5-DC748FCEC718}" type="datetimeFigureOut">
              <a:rPr lang="en-US" smtClean="0"/>
              <a:t>2/2/2025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0B45B-66F4-4017-9C12-F4C35D97C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361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00B45B-66F4-4017-9C12-F4C35D97C3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013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0"/>
                </a:moveTo>
                <a:lnTo>
                  <a:pt x="0" y="0"/>
                </a:lnTo>
                <a:lnTo>
                  <a:pt x="0" y="5143500"/>
                </a:lnTo>
                <a:lnTo>
                  <a:pt x="9144000" y="5143500"/>
                </a:lnTo>
                <a:lnTo>
                  <a:pt x="9144000" y="0"/>
                </a:lnTo>
                <a:close/>
              </a:path>
            </a:pathLst>
          </a:custGeom>
          <a:solidFill>
            <a:srgbClr val="7AA8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94784" y="461772"/>
            <a:ext cx="4658741" cy="4630898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4304" y="79502"/>
            <a:ext cx="3574935" cy="4954174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74435" y="4721440"/>
            <a:ext cx="251206" cy="25052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40764" y="488949"/>
            <a:ext cx="6062471" cy="5441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0" i="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1B2F4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400" b="0" i="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1B2F4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400" b="0" i="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400" b="0" i="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0"/>
                </a:moveTo>
                <a:lnTo>
                  <a:pt x="0" y="0"/>
                </a:lnTo>
                <a:lnTo>
                  <a:pt x="0" y="5143500"/>
                </a:lnTo>
                <a:lnTo>
                  <a:pt x="9144000" y="5143500"/>
                </a:lnTo>
                <a:lnTo>
                  <a:pt x="9144000" y="0"/>
                </a:lnTo>
                <a:close/>
              </a:path>
            </a:pathLst>
          </a:custGeom>
          <a:solidFill>
            <a:srgbClr val="7AA8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98830" y="488949"/>
            <a:ext cx="7546339" cy="5441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0" i="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00200" y="1391869"/>
            <a:ext cx="6731634" cy="2769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1B2F4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27.png"/><Relationship Id="rId7" Type="http://schemas.openxmlformats.org/officeDocument/2006/relationships/image" Target="../media/image5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29.png"/><Relationship Id="rId10" Type="http://schemas.openxmlformats.org/officeDocument/2006/relationships/image" Target="../media/image58.png"/><Relationship Id="rId4" Type="http://schemas.openxmlformats.org/officeDocument/2006/relationships/image" Target="../media/image28.png"/><Relationship Id="rId9" Type="http://schemas.openxmlformats.org/officeDocument/2006/relationships/image" Target="../media/image5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60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2.png"/><Relationship Id="rId7" Type="http://schemas.openxmlformats.org/officeDocument/2006/relationships/image" Target="../media/image65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68.png"/><Relationship Id="rId5" Type="http://schemas.openxmlformats.org/officeDocument/2006/relationships/image" Target="../media/image64.png"/><Relationship Id="rId10" Type="http://schemas.openxmlformats.org/officeDocument/2006/relationships/image" Target="../media/image58.png"/><Relationship Id="rId4" Type="http://schemas.openxmlformats.org/officeDocument/2006/relationships/image" Target="../media/image63.png"/><Relationship Id="rId9" Type="http://schemas.openxmlformats.org/officeDocument/2006/relationships/image" Target="../media/image6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2.png"/><Relationship Id="rId7" Type="http://schemas.openxmlformats.org/officeDocument/2006/relationships/image" Target="../media/image70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4.png"/><Relationship Id="rId10" Type="http://schemas.openxmlformats.org/officeDocument/2006/relationships/image" Target="../media/image73.jpeg"/><Relationship Id="rId4" Type="http://schemas.openxmlformats.org/officeDocument/2006/relationships/image" Target="../media/image63.png"/><Relationship Id="rId9" Type="http://schemas.openxmlformats.org/officeDocument/2006/relationships/image" Target="../media/image7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62.png"/><Relationship Id="rId7" Type="http://schemas.openxmlformats.org/officeDocument/2006/relationships/image" Target="../media/image75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5" Type="http://schemas.openxmlformats.org/officeDocument/2006/relationships/image" Target="../media/image64.png"/><Relationship Id="rId10" Type="http://schemas.openxmlformats.org/officeDocument/2006/relationships/image" Target="../media/image78.png"/><Relationship Id="rId4" Type="http://schemas.openxmlformats.org/officeDocument/2006/relationships/image" Target="../media/image63.png"/><Relationship Id="rId9" Type="http://schemas.openxmlformats.org/officeDocument/2006/relationships/image" Target="../media/image7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15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19.png"/><Relationship Id="rId7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27.pn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4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27.png"/><Relationship Id="rId7" Type="http://schemas.openxmlformats.org/officeDocument/2006/relationships/image" Target="../media/image5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29.png"/><Relationship Id="rId10" Type="http://schemas.openxmlformats.org/officeDocument/2006/relationships/image" Target="../media/image53.jpeg"/><Relationship Id="rId4" Type="http://schemas.openxmlformats.org/officeDocument/2006/relationships/image" Target="../media/image28.png"/><Relationship Id="rId9" Type="http://schemas.openxmlformats.org/officeDocument/2006/relationships/image" Target="../media/image5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94784" y="307213"/>
            <a:ext cx="4285615" cy="4455198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3672" y="140335"/>
            <a:ext cx="3355568" cy="4893341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981960" y="314706"/>
            <a:ext cx="3180715" cy="1184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600" spc="-360" dirty="0">
                <a:solidFill>
                  <a:srgbClr val="1B2F45"/>
                </a:solidFill>
              </a:rPr>
              <a:t>Braille</a:t>
            </a:r>
            <a:endParaRPr sz="7600"/>
          </a:p>
        </p:txBody>
      </p:sp>
      <p:sp>
        <p:nvSpPr>
          <p:cNvPr id="5" name="object 5"/>
          <p:cNvSpPr txBox="1"/>
          <p:nvPr/>
        </p:nvSpPr>
        <p:spPr>
          <a:xfrm>
            <a:off x="2800604" y="1002778"/>
            <a:ext cx="3542029" cy="1369060"/>
          </a:xfrm>
          <a:prstGeom prst="rect">
            <a:avLst/>
          </a:prstGeom>
        </p:spPr>
        <p:txBody>
          <a:bodyPr vert="horz" wrap="square" lIns="0" tIns="27686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2180"/>
              </a:spcBef>
            </a:pPr>
            <a:r>
              <a:rPr sz="4600" spc="-35" dirty="0">
                <a:solidFill>
                  <a:srgbClr val="FFFFFF"/>
                </a:solidFill>
                <a:latin typeface="Arial Black"/>
                <a:cs typeface="Arial Black"/>
              </a:rPr>
              <a:t>Printer</a:t>
            </a:r>
            <a:endParaRPr sz="4600" dirty="0">
              <a:latin typeface="Arial Black"/>
              <a:cs typeface="Arial Black"/>
            </a:endParaRPr>
          </a:p>
          <a:p>
            <a:pPr algn="ctr">
              <a:lnSpc>
                <a:spcPct val="100000"/>
              </a:lnSpc>
              <a:spcBef>
                <a:spcPts val="815"/>
              </a:spcBef>
            </a:pPr>
            <a:r>
              <a:rPr sz="1800" spc="-10" dirty="0">
                <a:solidFill>
                  <a:srgbClr val="FFFFFF"/>
                </a:solidFill>
                <a:latin typeface="Roboto"/>
                <a:cs typeface="Roboto"/>
              </a:rPr>
              <a:t>Hardware</a:t>
            </a:r>
            <a:r>
              <a:rPr sz="1800" spc="-4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800" spc="-20" dirty="0">
                <a:solidFill>
                  <a:srgbClr val="FFFFFF"/>
                </a:solidFill>
                <a:latin typeface="Roboto"/>
                <a:cs typeface="Roboto"/>
              </a:rPr>
              <a:t>Graduation</a:t>
            </a:r>
            <a:r>
              <a:rPr sz="1800" spc="-4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Roboto"/>
                <a:cs typeface="Roboto"/>
              </a:rPr>
              <a:t>Project</a:t>
            </a:r>
            <a:r>
              <a:rPr sz="1800" spc="-4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lang="en-US" sz="1800" spc="-20" dirty="0">
                <a:solidFill>
                  <a:srgbClr val="FFFFFF"/>
                </a:solidFill>
                <a:latin typeface="Roboto"/>
                <a:cs typeface="Roboto"/>
              </a:rPr>
              <a:t>2025</a:t>
            </a:r>
            <a:endParaRPr sz="1800" dirty="0">
              <a:latin typeface="Roboto"/>
              <a:cs typeface="Roboto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834330" y="949578"/>
            <a:ext cx="5076190" cy="4194175"/>
            <a:chOff x="834330" y="949578"/>
            <a:chExt cx="5076190" cy="4194175"/>
          </a:xfrm>
        </p:grpSpPr>
        <p:sp>
          <p:nvSpPr>
            <p:cNvPr id="7" name="object 7"/>
            <p:cNvSpPr/>
            <p:nvPr/>
          </p:nvSpPr>
          <p:spPr>
            <a:xfrm>
              <a:off x="3586733" y="2471165"/>
              <a:ext cx="2285365" cy="2672715"/>
            </a:xfrm>
            <a:custGeom>
              <a:avLst/>
              <a:gdLst/>
              <a:ahLst/>
              <a:cxnLst/>
              <a:rect l="l" t="t" r="r" b="b"/>
              <a:pathLst>
                <a:path w="2285365" h="2672715">
                  <a:moveTo>
                    <a:pt x="2285238" y="0"/>
                  </a:moveTo>
                  <a:lnTo>
                    <a:pt x="0" y="0"/>
                  </a:lnTo>
                  <a:lnTo>
                    <a:pt x="0" y="2672334"/>
                  </a:lnTo>
                  <a:lnTo>
                    <a:pt x="2285238" y="2672334"/>
                  </a:lnTo>
                  <a:lnTo>
                    <a:pt x="22852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729608" y="2838830"/>
              <a:ext cx="1986914" cy="1826895"/>
            </a:xfrm>
            <a:custGeom>
              <a:avLst/>
              <a:gdLst/>
              <a:ahLst/>
              <a:cxnLst/>
              <a:rect l="l" t="t" r="r" b="b"/>
              <a:pathLst>
                <a:path w="1986914" h="1826895">
                  <a:moveTo>
                    <a:pt x="0" y="301751"/>
                  </a:moveTo>
                  <a:lnTo>
                    <a:pt x="1986533" y="301751"/>
                  </a:lnTo>
                </a:path>
                <a:path w="1986914" h="1826895">
                  <a:moveTo>
                    <a:pt x="0" y="0"/>
                  </a:moveTo>
                  <a:lnTo>
                    <a:pt x="1986533" y="0"/>
                  </a:lnTo>
                </a:path>
                <a:path w="1986914" h="1826895">
                  <a:moveTo>
                    <a:pt x="0" y="606551"/>
                  </a:moveTo>
                  <a:lnTo>
                    <a:pt x="1986533" y="606551"/>
                  </a:lnTo>
                </a:path>
                <a:path w="1986914" h="1826895">
                  <a:moveTo>
                    <a:pt x="0" y="911352"/>
                  </a:moveTo>
                  <a:lnTo>
                    <a:pt x="1986533" y="911352"/>
                  </a:lnTo>
                </a:path>
                <a:path w="1986914" h="1826895">
                  <a:moveTo>
                    <a:pt x="0" y="1216152"/>
                  </a:moveTo>
                  <a:lnTo>
                    <a:pt x="1986533" y="1216152"/>
                  </a:lnTo>
                </a:path>
                <a:path w="1986914" h="1826895">
                  <a:moveTo>
                    <a:pt x="0" y="1521714"/>
                  </a:moveTo>
                  <a:lnTo>
                    <a:pt x="1986533" y="1521714"/>
                  </a:lnTo>
                </a:path>
                <a:path w="1986914" h="1826895">
                  <a:moveTo>
                    <a:pt x="0" y="1826514"/>
                  </a:moveTo>
                  <a:lnTo>
                    <a:pt x="1986533" y="1826514"/>
                  </a:lnTo>
                </a:path>
              </a:pathLst>
            </a:custGeom>
            <a:ln w="9525">
              <a:solidFill>
                <a:srgbClr val="EEEEEE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172178" y="3026663"/>
              <a:ext cx="109855" cy="40005"/>
            </a:xfrm>
            <a:custGeom>
              <a:avLst/>
              <a:gdLst/>
              <a:ahLst/>
              <a:cxnLst/>
              <a:rect l="l" t="t" r="r" b="b"/>
              <a:pathLst>
                <a:path w="109854" h="40005">
                  <a:moveTo>
                    <a:pt x="40157" y="19558"/>
                  </a:moveTo>
                  <a:lnTo>
                    <a:pt x="38608" y="12065"/>
                  </a:lnTo>
                  <a:lnTo>
                    <a:pt x="34378" y="5829"/>
                  </a:lnTo>
                  <a:lnTo>
                    <a:pt x="28041" y="1574"/>
                  </a:lnTo>
                  <a:lnTo>
                    <a:pt x="20218" y="0"/>
                  </a:lnTo>
                  <a:lnTo>
                    <a:pt x="8534" y="3556"/>
                  </a:lnTo>
                  <a:lnTo>
                    <a:pt x="1384" y="12280"/>
                  </a:lnTo>
                  <a:lnTo>
                    <a:pt x="0" y="23317"/>
                  </a:lnTo>
                  <a:lnTo>
                    <a:pt x="5613" y="33782"/>
                  </a:lnTo>
                  <a:lnTo>
                    <a:pt x="9804" y="37846"/>
                  </a:lnTo>
                  <a:lnTo>
                    <a:pt x="14884" y="39624"/>
                  </a:lnTo>
                  <a:lnTo>
                    <a:pt x="19710" y="39624"/>
                  </a:lnTo>
                  <a:lnTo>
                    <a:pt x="27343" y="38176"/>
                  </a:lnTo>
                  <a:lnTo>
                    <a:pt x="33883" y="34074"/>
                  </a:lnTo>
                  <a:lnTo>
                    <a:pt x="38442" y="27736"/>
                  </a:lnTo>
                  <a:lnTo>
                    <a:pt x="40157" y="19558"/>
                  </a:lnTo>
                  <a:close/>
                </a:path>
                <a:path w="109854" h="40005">
                  <a:moveTo>
                    <a:pt x="109499" y="19558"/>
                  </a:moveTo>
                  <a:lnTo>
                    <a:pt x="107886" y="12065"/>
                  </a:lnTo>
                  <a:lnTo>
                    <a:pt x="103543" y="5829"/>
                  </a:lnTo>
                  <a:lnTo>
                    <a:pt x="97116" y="1574"/>
                  </a:lnTo>
                  <a:lnTo>
                    <a:pt x="89306" y="0"/>
                  </a:lnTo>
                  <a:lnTo>
                    <a:pt x="77939" y="3556"/>
                  </a:lnTo>
                  <a:lnTo>
                    <a:pt x="71094" y="12280"/>
                  </a:lnTo>
                  <a:lnTo>
                    <a:pt x="69888" y="23317"/>
                  </a:lnTo>
                  <a:lnTo>
                    <a:pt x="75463" y="33782"/>
                  </a:lnTo>
                  <a:lnTo>
                    <a:pt x="79527" y="37846"/>
                  </a:lnTo>
                  <a:lnTo>
                    <a:pt x="84353" y="39624"/>
                  </a:lnTo>
                  <a:lnTo>
                    <a:pt x="89179" y="39624"/>
                  </a:lnTo>
                  <a:lnTo>
                    <a:pt x="96685" y="38176"/>
                  </a:lnTo>
                  <a:lnTo>
                    <a:pt x="103187" y="34074"/>
                  </a:lnTo>
                  <a:lnTo>
                    <a:pt x="107759" y="27736"/>
                  </a:lnTo>
                  <a:lnTo>
                    <a:pt x="109499" y="19558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172178" y="3092957"/>
              <a:ext cx="109855" cy="106045"/>
            </a:xfrm>
            <a:custGeom>
              <a:avLst/>
              <a:gdLst/>
              <a:ahLst/>
              <a:cxnLst/>
              <a:rect l="l" t="t" r="r" b="b"/>
              <a:pathLst>
                <a:path w="109854" h="106044">
                  <a:moveTo>
                    <a:pt x="40157" y="86233"/>
                  </a:moveTo>
                  <a:lnTo>
                    <a:pt x="38608" y="78511"/>
                  </a:lnTo>
                  <a:lnTo>
                    <a:pt x="34378" y="72174"/>
                  </a:lnTo>
                  <a:lnTo>
                    <a:pt x="28041" y="67881"/>
                  </a:lnTo>
                  <a:lnTo>
                    <a:pt x="20218" y="66294"/>
                  </a:lnTo>
                  <a:lnTo>
                    <a:pt x="8534" y="69850"/>
                  </a:lnTo>
                  <a:lnTo>
                    <a:pt x="1384" y="78574"/>
                  </a:lnTo>
                  <a:lnTo>
                    <a:pt x="0" y="89611"/>
                  </a:lnTo>
                  <a:lnTo>
                    <a:pt x="5613" y="100076"/>
                  </a:lnTo>
                  <a:lnTo>
                    <a:pt x="9804" y="104140"/>
                  </a:lnTo>
                  <a:lnTo>
                    <a:pt x="14757" y="105918"/>
                  </a:lnTo>
                  <a:lnTo>
                    <a:pt x="19837" y="105918"/>
                  </a:lnTo>
                  <a:lnTo>
                    <a:pt x="27343" y="104521"/>
                  </a:lnTo>
                  <a:lnTo>
                    <a:pt x="33845" y="100558"/>
                  </a:lnTo>
                  <a:lnTo>
                    <a:pt x="38417" y="94348"/>
                  </a:lnTo>
                  <a:lnTo>
                    <a:pt x="40157" y="86233"/>
                  </a:lnTo>
                  <a:close/>
                </a:path>
                <a:path w="109854" h="106044">
                  <a:moveTo>
                    <a:pt x="40157" y="20066"/>
                  </a:moveTo>
                  <a:lnTo>
                    <a:pt x="38608" y="12280"/>
                  </a:lnTo>
                  <a:lnTo>
                    <a:pt x="34378" y="5892"/>
                  </a:lnTo>
                  <a:lnTo>
                    <a:pt x="28041" y="1587"/>
                  </a:lnTo>
                  <a:lnTo>
                    <a:pt x="20218" y="0"/>
                  </a:lnTo>
                  <a:lnTo>
                    <a:pt x="8534" y="3556"/>
                  </a:lnTo>
                  <a:lnTo>
                    <a:pt x="1384" y="12293"/>
                  </a:lnTo>
                  <a:lnTo>
                    <a:pt x="0" y="23368"/>
                  </a:lnTo>
                  <a:lnTo>
                    <a:pt x="5613" y="33909"/>
                  </a:lnTo>
                  <a:lnTo>
                    <a:pt x="9804" y="37846"/>
                  </a:lnTo>
                  <a:lnTo>
                    <a:pt x="14884" y="39624"/>
                  </a:lnTo>
                  <a:lnTo>
                    <a:pt x="19837" y="39624"/>
                  </a:lnTo>
                  <a:lnTo>
                    <a:pt x="27393" y="38201"/>
                  </a:lnTo>
                  <a:lnTo>
                    <a:pt x="33896" y="34188"/>
                  </a:lnTo>
                  <a:lnTo>
                    <a:pt x="38442" y="28003"/>
                  </a:lnTo>
                  <a:lnTo>
                    <a:pt x="40157" y="20066"/>
                  </a:lnTo>
                  <a:close/>
                </a:path>
                <a:path w="109854" h="106044">
                  <a:moveTo>
                    <a:pt x="109499" y="86233"/>
                  </a:moveTo>
                  <a:lnTo>
                    <a:pt x="107886" y="78511"/>
                  </a:lnTo>
                  <a:lnTo>
                    <a:pt x="103543" y="72174"/>
                  </a:lnTo>
                  <a:lnTo>
                    <a:pt x="97116" y="67881"/>
                  </a:lnTo>
                  <a:lnTo>
                    <a:pt x="89306" y="66294"/>
                  </a:lnTo>
                  <a:lnTo>
                    <a:pt x="77939" y="69850"/>
                  </a:lnTo>
                  <a:lnTo>
                    <a:pt x="71094" y="78574"/>
                  </a:lnTo>
                  <a:lnTo>
                    <a:pt x="69888" y="89611"/>
                  </a:lnTo>
                  <a:lnTo>
                    <a:pt x="75463" y="100076"/>
                  </a:lnTo>
                  <a:lnTo>
                    <a:pt x="79527" y="104140"/>
                  </a:lnTo>
                  <a:lnTo>
                    <a:pt x="84607" y="105918"/>
                  </a:lnTo>
                  <a:lnTo>
                    <a:pt x="89433" y="105918"/>
                  </a:lnTo>
                  <a:lnTo>
                    <a:pt x="96901" y="104521"/>
                  </a:lnTo>
                  <a:lnTo>
                    <a:pt x="103314" y="100558"/>
                  </a:lnTo>
                  <a:lnTo>
                    <a:pt x="107810" y="94348"/>
                  </a:lnTo>
                  <a:lnTo>
                    <a:pt x="109499" y="86233"/>
                  </a:lnTo>
                  <a:close/>
                </a:path>
                <a:path w="109854" h="106044">
                  <a:moveTo>
                    <a:pt x="109499" y="20066"/>
                  </a:moveTo>
                  <a:lnTo>
                    <a:pt x="107683" y="12280"/>
                  </a:lnTo>
                  <a:lnTo>
                    <a:pt x="103352" y="5892"/>
                  </a:lnTo>
                  <a:lnTo>
                    <a:pt x="97040" y="1587"/>
                  </a:lnTo>
                  <a:lnTo>
                    <a:pt x="89306" y="0"/>
                  </a:lnTo>
                  <a:lnTo>
                    <a:pt x="77939" y="3556"/>
                  </a:lnTo>
                  <a:lnTo>
                    <a:pt x="71094" y="12293"/>
                  </a:lnTo>
                  <a:lnTo>
                    <a:pt x="69888" y="23368"/>
                  </a:lnTo>
                  <a:lnTo>
                    <a:pt x="75463" y="33909"/>
                  </a:lnTo>
                  <a:lnTo>
                    <a:pt x="79527" y="37846"/>
                  </a:lnTo>
                  <a:lnTo>
                    <a:pt x="84480" y="39624"/>
                  </a:lnTo>
                  <a:lnTo>
                    <a:pt x="89179" y="39624"/>
                  </a:lnTo>
                  <a:lnTo>
                    <a:pt x="96685" y="38201"/>
                  </a:lnTo>
                  <a:lnTo>
                    <a:pt x="103187" y="34188"/>
                  </a:lnTo>
                  <a:lnTo>
                    <a:pt x="107759" y="28003"/>
                  </a:lnTo>
                  <a:lnTo>
                    <a:pt x="109499" y="20066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174236" y="2945891"/>
              <a:ext cx="307975" cy="120650"/>
            </a:xfrm>
            <a:custGeom>
              <a:avLst/>
              <a:gdLst/>
              <a:ahLst/>
              <a:cxnLst/>
              <a:rect l="l" t="t" r="r" b="b"/>
              <a:pathLst>
                <a:path w="307975" h="120650">
                  <a:moveTo>
                    <a:pt x="33528" y="11938"/>
                  </a:moveTo>
                  <a:lnTo>
                    <a:pt x="21590" y="0"/>
                  </a:lnTo>
                  <a:lnTo>
                    <a:pt x="17272" y="0"/>
                  </a:lnTo>
                  <a:lnTo>
                    <a:pt x="11938" y="0"/>
                  </a:lnTo>
                  <a:lnTo>
                    <a:pt x="8128" y="1524"/>
                  </a:lnTo>
                  <a:lnTo>
                    <a:pt x="4826" y="4826"/>
                  </a:lnTo>
                  <a:lnTo>
                    <a:pt x="1905" y="8128"/>
                  </a:lnTo>
                  <a:lnTo>
                    <a:pt x="0" y="12446"/>
                  </a:lnTo>
                  <a:lnTo>
                    <a:pt x="0" y="23368"/>
                  </a:lnTo>
                  <a:lnTo>
                    <a:pt x="1905" y="27686"/>
                  </a:lnTo>
                  <a:lnTo>
                    <a:pt x="4826" y="30480"/>
                  </a:lnTo>
                  <a:lnTo>
                    <a:pt x="8128" y="33909"/>
                  </a:lnTo>
                  <a:lnTo>
                    <a:pt x="11938" y="35814"/>
                  </a:lnTo>
                  <a:lnTo>
                    <a:pt x="21590" y="35814"/>
                  </a:lnTo>
                  <a:lnTo>
                    <a:pt x="33528" y="23876"/>
                  </a:lnTo>
                  <a:lnTo>
                    <a:pt x="24003" y="23876"/>
                  </a:lnTo>
                  <a:lnTo>
                    <a:pt x="22987" y="26797"/>
                  </a:lnTo>
                  <a:lnTo>
                    <a:pt x="20574" y="28194"/>
                  </a:lnTo>
                  <a:lnTo>
                    <a:pt x="14859" y="28194"/>
                  </a:lnTo>
                  <a:lnTo>
                    <a:pt x="12446" y="27178"/>
                  </a:lnTo>
                  <a:lnTo>
                    <a:pt x="9652" y="23368"/>
                  </a:lnTo>
                  <a:lnTo>
                    <a:pt x="9144" y="20955"/>
                  </a:lnTo>
                  <a:lnTo>
                    <a:pt x="9144" y="14859"/>
                  </a:lnTo>
                  <a:lnTo>
                    <a:pt x="9652" y="11938"/>
                  </a:lnTo>
                  <a:lnTo>
                    <a:pt x="11049" y="10033"/>
                  </a:lnTo>
                  <a:lnTo>
                    <a:pt x="12446" y="8636"/>
                  </a:lnTo>
                  <a:lnTo>
                    <a:pt x="14859" y="7747"/>
                  </a:lnTo>
                  <a:lnTo>
                    <a:pt x="20574" y="7747"/>
                  </a:lnTo>
                  <a:lnTo>
                    <a:pt x="22987" y="9144"/>
                  </a:lnTo>
                  <a:lnTo>
                    <a:pt x="24003" y="11938"/>
                  </a:lnTo>
                  <a:lnTo>
                    <a:pt x="33528" y="11938"/>
                  </a:lnTo>
                  <a:close/>
                </a:path>
                <a:path w="307975" h="120650">
                  <a:moveTo>
                    <a:pt x="238125" y="100330"/>
                  </a:moveTo>
                  <a:lnTo>
                    <a:pt x="236601" y="92837"/>
                  </a:lnTo>
                  <a:lnTo>
                    <a:pt x="232422" y="86601"/>
                  </a:lnTo>
                  <a:lnTo>
                    <a:pt x="226174" y="82346"/>
                  </a:lnTo>
                  <a:lnTo>
                    <a:pt x="218440" y="80772"/>
                  </a:lnTo>
                  <a:lnTo>
                    <a:pt x="206997" y="84328"/>
                  </a:lnTo>
                  <a:lnTo>
                    <a:pt x="200126" y="93052"/>
                  </a:lnTo>
                  <a:lnTo>
                    <a:pt x="198945" y="104089"/>
                  </a:lnTo>
                  <a:lnTo>
                    <a:pt x="204597" y="114554"/>
                  </a:lnTo>
                  <a:lnTo>
                    <a:pt x="208534" y="118618"/>
                  </a:lnTo>
                  <a:lnTo>
                    <a:pt x="213487" y="120396"/>
                  </a:lnTo>
                  <a:lnTo>
                    <a:pt x="218313" y="120396"/>
                  </a:lnTo>
                  <a:lnTo>
                    <a:pt x="225793" y="118948"/>
                  </a:lnTo>
                  <a:lnTo>
                    <a:pt x="232219" y="114846"/>
                  </a:lnTo>
                  <a:lnTo>
                    <a:pt x="236626" y="108508"/>
                  </a:lnTo>
                  <a:lnTo>
                    <a:pt x="238125" y="100330"/>
                  </a:lnTo>
                  <a:close/>
                </a:path>
                <a:path w="307975" h="120650">
                  <a:moveTo>
                    <a:pt x="307848" y="100330"/>
                  </a:moveTo>
                  <a:lnTo>
                    <a:pt x="306247" y="92837"/>
                  </a:lnTo>
                  <a:lnTo>
                    <a:pt x="301955" y="86601"/>
                  </a:lnTo>
                  <a:lnTo>
                    <a:pt x="295681" y="82346"/>
                  </a:lnTo>
                  <a:lnTo>
                    <a:pt x="288163" y="80772"/>
                  </a:lnTo>
                  <a:lnTo>
                    <a:pt x="276720" y="84328"/>
                  </a:lnTo>
                  <a:lnTo>
                    <a:pt x="269697" y="93052"/>
                  </a:lnTo>
                  <a:lnTo>
                    <a:pt x="268312" y="104089"/>
                  </a:lnTo>
                  <a:lnTo>
                    <a:pt x="273812" y="114554"/>
                  </a:lnTo>
                  <a:lnTo>
                    <a:pt x="277876" y="118618"/>
                  </a:lnTo>
                  <a:lnTo>
                    <a:pt x="282702" y="120396"/>
                  </a:lnTo>
                  <a:lnTo>
                    <a:pt x="287528" y="120396"/>
                  </a:lnTo>
                  <a:lnTo>
                    <a:pt x="295033" y="118948"/>
                  </a:lnTo>
                  <a:lnTo>
                    <a:pt x="301536" y="114846"/>
                  </a:lnTo>
                  <a:lnTo>
                    <a:pt x="306108" y="108508"/>
                  </a:lnTo>
                  <a:lnTo>
                    <a:pt x="307848" y="100330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373191" y="3092958"/>
              <a:ext cx="39370" cy="40005"/>
            </a:xfrm>
            <a:custGeom>
              <a:avLst/>
              <a:gdLst/>
              <a:ahLst/>
              <a:cxnLst/>
              <a:rect l="l" t="t" r="r" b="b"/>
              <a:pathLst>
                <a:path w="39370" h="40005">
                  <a:moveTo>
                    <a:pt x="19484" y="0"/>
                  </a:moveTo>
                  <a:lnTo>
                    <a:pt x="8052" y="3548"/>
                  </a:lnTo>
                  <a:lnTo>
                    <a:pt x="1180" y="12287"/>
                  </a:lnTo>
                  <a:lnTo>
                    <a:pt x="0" y="23360"/>
                  </a:lnTo>
                  <a:lnTo>
                    <a:pt x="5641" y="33909"/>
                  </a:lnTo>
                  <a:lnTo>
                    <a:pt x="9578" y="37846"/>
                  </a:lnTo>
                  <a:lnTo>
                    <a:pt x="14531" y="39624"/>
                  </a:lnTo>
                  <a:lnTo>
                    <a:pt x="19357" y="39624"/>
                  </a:lnTo>
                  <a:lnTo>
                    <a:pt x="26846" y="38193"/>
                  </a:lnTo>
                  <a:lnTo>
                    <a:pt x="33264" y="34178"/>
                  </a:lnTo>
                  <a:lnTo>
                    <a:pt x="37681" y="27997"/>
                  </a:lnTo>
                  <a:lnTo>
                    <a:pt x="39169" y="20066"/>
                  </a:lnTo>
                  <a:lnTo>
                    <a:pt x="37647" y="12269"/>
                  </a:lnTo>
                  <a:lnTo>
                    <a:pt x="33470" y="5889"/>
                  </a:lnTo>
                  <a:lnTo>
                    <a:pt x="27221" y="1581"/>
                  </a:lnTo>
                  <a:lnTo>
                    <a:pt x="19484" y="0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442557" y="3092958"/>
              <a:ext cx="40005" cy="40005"/>
            </a:xfrm>
            <a:custGeom>
              <a:avLst/>
              <a:gdLst/>
              <a:ahLst/>
              <a:cxnLst/>
              <a:rect l="l" t="t" r="r" b="b"/>
              <a:pathLst>
                <a:path w="40004" h="40005">
                  <a:moveTo>
                    <a:pt x="19841" y="0"/>
                  </a:moveTo>
                  <a:lnTo>
                    <a:pt x="8401" y="3548"/>
                  </a:lnTo>
                  <a:lnTo>
                    <a:pt x="1379" y="12287"/>
                  </a:lnTo>
                  <a:lnTo>
                    <a:pt x="0" y="23360"/>
                  </a:lnTo>
                  <a:lnTo>
                    <a:pt x="5490" y="33909"/>
                  </a:lnTo>
                  <a:lnTo>
                    <a:pt x="9554" y="37846"/>
                  </a:lnTo>
                  <a:lnTo>
                    <a:pt x="14507" y="39624"/>
                  </a:lnTo>
                  <a:lnTo>
                    <a:pt x="19206" y="39624"/>
                  </a:lnTo>
                  <a:lnTo>
                    <a:pt x="26721" y="38193"/>
                  </a:lnTo>
                  <a:lnTo>
                    <a:pt x="33224" y="34178"/>
                  </a:lnTo>
                  <a:lnTo>
                    <a:pt x="37798" y="27997"/>
                  </a:lnTo>
                  <a:lnTo>
                    <a:pt x="39526" y="20066"/>
                  </a:lnTo>
                  <a:lnTo>
                    <a:pt x="37933" y="12269"/>
                  </a:lnTo>
                  <a:lnTo>
                    <a:pt x="33637" y="5889"/>
                  </a:lnTo>
                  <a:lnTo>
                    <a:pt x="27364" y="1581"/>
                  </a:lnTo>
                  <a:lnTo>
                    <a:pt x="19841" y="0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373130" y="3159251"/>
              <a:ext cx="109220" cy="40005"/>
            </a:xfrm>
            <a:custGeom>
              <a:avLst/>
              <a:gdLst/>
              <a:ahLst/>
              <a:cxnLst/>
              <a:rect l="l" t="t" r="r" b="b"/>
              <a:pathLst>
                <a:path w="109220" h="40005">
                  <a:moveTo>
                    <a:pt x="39103" y="19939"/>
                  </a:moveTo>
                  <a:lnTo>
                    <a:pt x="37795" y="12217"/>
                  </a:lnTo>
                  <a:lnTo>
                    <a:pt x="33604" y="5880"/>
                  </a:lnTo>
                  <a:lnTo>
                    <a:pt x="27279" y="1587"/>
                  </a:lnTo>
                  <a:lnTo>
                    <a:pt x="19545" y="0"/>
                  </a:lnTo>
                  <a:lnTo>
                    <a:pt x="8102" y="3556"/>
                  </a:lnTo>
                  <a:lnTo>
                    <a:pt x="1219" y="12280"/>
                  </a:lnTo>
                  <a:lnTo>
                    <a:pt x="0" y="23317"/>
                  </a:lnTo>
                  <a:lnTo>
                    <a:pt x="5575" y="33782"/>
                  </a:lnTo>
                  <a:lnTo>
                    <a:pt x="9639" y="37846"/>
                  </a:lnTo>
                  <a:lnTo>
                    <a:pt x="14592" y="39624"/>
                  </a:lnTo>
                  <a:lnTo>
                    <a:pt x="19545" y="39624"/>
                  </a:lnTo>
                  <a:lnTo>
                    <a:pt x="26822" y="38227"/>
                  </a:lnTo>
                  <a:lnTo>
                    <a:pt x="33083" y="34264"/>
                  </a:lnTo>
                  <a:lnTo>
                    <a:pt x="37452" y="28054"/>
                  </a:lnTo>
                  <a:lnTo>
                    <a:pt x="39103" y="19939"/>
                  </a:lnTo>
                  <a:close/>
                </a:path>
                <a:path w="109220" h="40005">
                  <a:moveTo>
                    <a:pt x="108953" y="19939"/>
                  </a:moveTo>
                  <a:lnTo>
                    <a:pt x="107353" y="12217"/>
                  </a:lnTo>
                  <a:lnTo>
                    <a:pt x="103060" y="5880"/>
                  </a:lnTo>
                  <a:lnTo>
                    <a:pt x="96786" y="1587"/>
                  </a:lnTo>
                  <a:lnTo>
                    <a:pt x="89268" y="0"/>
                  </a:lnTo>
                  <a:lnTo>
                    <a:pt x="77825" y="3556"/>
                  </a:lnTo>
                  <a:lnTo>
                    <a:pt x="70802" y="12280"/>
                  </a:lnTo>
                  <a:lnTo>
                    <a:pt x="69418" y="23317"/>
                  </a:lnTo>
                  <a:lnTo>
                    <a:pt x="74917" y="33782"/>
                  </a:lnTo>
                  <a:lnTo>
                    <a:pt x="78981" y="37846"/>
                  </a:lnTo>
                  <a:lnTo>
                    <a:pt x="84061" y="39624"/>
                  </a:lnTo>
                  <a:lnTo>
                    <a:pt x="88887" y="39624"/>
                  </a:lnTo>
                  <a:lnTo>
                    <a:pt x="96354" y="38227"/>
                  </a:lnTo>
                  <a:lnTo>
                    <a:pt x="102768" y="34264"/>
                  </a:lnTo>
                  <a:lnTo>
                    <a:pt x="107264" y="28054"/>
                  </a:lnTo>
                  <a:lnTo>
                    <a:pt x="108953" y="19939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375404" y="2935223"/>
              <a:ext cx="238125" cy="131445"/>
            </a:xfrm>
            <a:custGeom>
              <a:avLst/>
              <a:gdLst/>
              <a:ahLst/>
              <a:cxnLst/>
              <a:rect l="l" t="t" r="r" b="b"/>
              <a:pathLst>
                <a:path w="238125" h="131444">
                  <a:moveTo>
                    <a:pt x="35814" y="0"/>
                  </a:moveTo>
                  <a:lnTo>
                    <a:pt x="27178" y="0"/>
                  </a:lnTo>
                  <a:lnTo>
                    <a:pt x="27178" y="16637"/>
                  </a:lnTo>
                  <a:lnTo>
                    <a:pt x="27178" y="25654"/>
                  </a:lnTo>
                  <a:lnTo>
                    <a:pt x="27178" y="31750"/>
                  </a:lnTo>
                  <a:lnTo>
                    <a:pt x="26289" y="34163"/>
                  </a:lnTo>
                  <a:lnTo>
                    <a:pt x="22479" y="37973"/>
                  </a:lnTo>
                  <a:lnTo>
                    <a:pt x="20574" y="38862"/>
                  </a:lnTo>
                  <a:lnTo>
                    <a:pt x="15240" y="38862"/>
                  </a:lnTo>
                  <a:lnTo>
                    <a:pt x="13335" y="37973"/>
                  </a:lnTo>
                  <a:lnTo>
                    <a:pt x="9525" y="34163"/>
                  </a:lnTo>
                  <a:lnTo>
                    <a:pt x="8636" y="31750"/>
                  </a:lnTo>
                  <a:lnTo>
                    <a:pt x="8636" y="25654"/>
                  </a:lnTo>
                  <a:lnTo>
                    <a:pt x="9398" y="23241"/>
                  </a:lnTo>
                  <a:lnTo>
                    <a:pt x="9525" y="22860"/>
                  </a:lnTo>
                  <a:lnTo>
                    <a:pt x="11430" y="21336"/>
                  </a:lnTo>
                  <a:lnTo>
                    <a:pt x="13335" y="19431"/>
                  </a:lnTo>
                  <a:lnTo>
                    <a:pt x="15240" y="18542"/>
                  </a:lnTo>
                  <a:lnTo>
                    <a:pt x="20574" y="18542"/>
                  </a:lnTo>
                  <a:lnTo>
                    <a:pt x="22479" y="19431"/>
                  </a:lnTo>
                  <a:lnTo>
                    <a:pt x="26289" y="23241"/>
                  </a:lnTo>
                  <a:lnTo>
                    <a:pt x="27178" y="25654"/>
                  </a:lnTo>
                  <a:lnTo>
                    <a:pt x="27178" y="16637"/>
                  </a:lnTo>
                  <a:lnTo>
                    <a:pt x="24384" y="12827"/>
                  </a:lnTo>
                  <a:lnTo>
                    <a:pt x="20955" y="10922"/>
                  </a:lnTo>
                  <a:lnTo>
                    <a:pt x="11430" y="10922"/>
                  </a:lnTo>
                  <a:lnTo>
                    <a:pt x="0" y="33655"/>
                  </a:lnTo>
                  <a:lnTo>
                    <a:pt x="1397" y="37973"/>
                  </a:lnTo>
                  <a:lnTo>
                    <a:pt x="4318" y="41275"/>
                  </a:lnTo>
                  <a:lnTo>
                    <a:pt x="7620" y="44577"/>
                  </a:lnTo>
                  <a:lnTo>
                    <a:pt x="11430" y="46482"/>
                  </a:lnTo>
                  <a:lnTo>
                    <a:pt x="20955" y="46482"/>
                  </a:lnTo>
                  <a:lnTo>
                    <a:pt x="24384" y="44069"/>
                  </a:lnTo>
                  <a:lnTo>
                    <a:pt x="27178" y="39751"/>
                  </a:lnTo>
                  <a:lnTo>
                    <a:pt x="27178" y="45974"/>
                  </a:lnTo>
                  <a:lnTo>
                    <a:pt x="35814" y="45974"/>
                  </a:lnTo>
                  <a:lnTo>
                    <a:pt x="35814" y="39751"/>
                  </a:lnTo>
                  <a:lnTo>
                    <a:pt x="35814" y="38862"/>
                  </a:lnTo>
                  <a:lnTo>
                    <a:pt x="35814" y="18542"/>
                  </a:lnTo>
                  <a:lnTo>
                    <a:pt x="35814" y="16637"/>
                  </a:lnTo>
                  <a:lnTo>
                    <a:pt x="35814" y="0"/>
                  </a:lnTo>
                  <a:close/>
                </a:path>
                <a:path w="238125" h="131444">
                  <a:moveTo>
                    <a:pt x="237744" y="110998"/>
                  </a:moveTo>
                  <a:lnTo>
                    <a:pt x="236143" y="103505"/>
                  </a:lnTo>
                  <a:lnTo>
                    <a:pt x="231863" y="97269"/>
                  </a:lnTo>
                  <a:lnTo>
                    <a:pt x="225628" y="93014"/>
                  </a:lnTo>
                  <a:lnTo>
                    <a:pt x="218186" y="91440"/>
                  </a:lnTo>
                  <a:lnTo>
                    <a:pt x="206667" y="94996"/>
                  </a:lnTo>
                  <a:lnTo>
                    <a:pt x="199605" y="103720"/>
                  </a:lnTo>
                  <a:lnTo>
                    <a:pt x="198208" y="114757"/>
                  </a:lnTo>
                  <a:lnTo>
                    <a:pt x="203708" y="125222"/>
                  </a:lnTo>
                  <a:lnTo>
                    <a:pt x="207772" y="129286"/>
                  </a:lnTo>
                  <a:lnTo>
                    <a:pt x="212598" y="131064"/>
                  </a:lnTo>
                  <a:lnTo>
                    <a:pt x="217424" y="131064"/>
                  </a:lnTo>
                  <a:lnTo>
                    <a:pt x="224929" y="129616"/>
                  </a:lnTo>
                  <a:lnTo>
                    <a:pt x="231432" y="125514"/>
                  </a:lnTo>
                  <a:lnTo>
                    <a:pt x="236004" y="119176"/>
                  </a:lnTo>
                  <a:lnTo>
                    <a:pt x="237744" y="110998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573524" y="3026663"/>
              <a:ext cx="109220" cy="106045"/>
            </a:xfrm>
            <a:custGeom>
              <a:avLst/>
              <a:gdLst/>
              <a:ahLst/>
              <a:cxnLst/>
              <a:rect l="l" t="t" r="r" b="b"/>
              <a:pathLst>
                <a:path w="109220" h="106044">
                  <a:moveTo>
                    <a:pt x="39624" y="85852"/>
                  </a:moveTo>
                  <a:lnTo>
                    <a:pt x="38023" y="78359"/>
                  </a:lnTo>
                  <a:lnTo>
                    <a:pt x="33743" y="72123"/>
                  </a:lnTo>
                  <a:lnTo>
                    <a:pt x="27508" y="67868"/>
                  </a:lnTo>
                  <a:lnTo>
                    <a:pt x="20066" y="66294"/>
                  </a:lnTo>
                  <a:lnTo>
                    <a:pt x="12268" y="67868"/>
                  </a:lnTo>
                  <a:lnTo>
                    <a:pt x="5880" y="72123"/>
                  </a:lnTo>
                  <a:lnTo>
                    <a:pt x="1574" y="78359"/>
                  </a:lnTo>
                  <a:lnTo>
                    <a:pt x="0" y="85852"/>
                  </a:lnTo>
                  <a:lnTo>
                    <a:pt x="1574" y="93599"/>
                  </a:lnTo>
                  <a:lnTo>
                    <a:pt x="5880" y="99987"/>
                  </a:lnTo>
                  <a:lnTo>
                    <a:pt x="12268" y="104330"/>
                  </a:lnTo>
                  <a:lnTo>
                    <a:pt x="20066" y="105918"/>
                  </a:lnTo>
                  <a:lnTo>
                    <a:pt x="27508" y="104330"/>
                  </a:lnTo>
                  <a:lnTo>
                    <a:pt x="33743" y="99987"/>
                  </a:lnTo>
                  <a:lnTo>
                    <a:pt x="38023" y="93599"/>
                  </a:lnTo>
                  <a:lnTo>
                    <a:pt x="39624" y="85852"/>
                  </a:lnTo>
                  <a:close/>
                </a:path>
                <a:path w="109220" h="106044">
                  <a:moveTo>
                    <a:pt x="108966" y="19558"/>
                  </a:moveTo>
                  <a:lnTo>
                    <a:pt x="107442" y="12065"/>
                  </a:lnTo>
                  <a:lnTo>
                    <a:pt x="103276" y="5829"/>
                  </a:lnTo>
                  <a:lnTo>
                    <a:pt x="97066" y="1574"/>
                  </a:lnTo>
                  <a:lnTo>
                    <a:pt x="89408" y="0"/>
                  </a:lnTo>
                  <a:lnTo>
                    <a:pt x="78066" y="3556"/>
                  </a:lnTo>
                  <a:lnTo>
                    <a:pt x="71259" y="12280"/>
                  </a:lnTo>
                  <a:lnTo>
                    <a:pt x="70091" y="23317"/>
                  </a:lnTo>
                  <a:lnTo>
                    <a:pt x="75692" y="33782"/>
                  </a:lnTo>
                  <a:lnTo>
                    <a:pt x="79629" y="37846"/>
                  </a:lnTo>
                  <a:lnTo>
                    <a:pt x="84328" y="39624"/>
                  </a:lnTo>
                  <a:lnTo>
                    <a:pt x="89154" y="39624"/>
                  </a:lnTo>
                  <a:lnTo>
                    <a:pt x="96532" y="38176"/>
                  </a:lnTo>
                  <a:lnTo>
                    <a:pt x="102857" y="34074"/>
                  </a:lnTo>
                  <a:lnTo>
                    <a:pt x="107289" y="27736"/>
                  </a:lnTo>
                  <a:lnTo>
                    <a:pt x="108966" y="19558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643625" y="3092958"/>
              <a:ext cx="39370" cy="40005"/>
            </a:xfrm>
            <a:custGeom>
              <a:avLst/>
              <a:gdLst/>
              <a:ahLst/>
              <a:cxnLst/>
              <a:rect l="l" t="t" r="r" b="b"/>
              <a:pathLst>
                <a:path w="39370" h="40005">
                  <a:moveTo>
                    <a:pt x="19305" y="0"/>
                  </a:moveTo>
                  <a:lnTo>
                    <a:pt x="7965" y="3548"/>
                  </a:lnTo>
                  <a:lnTo>
                    <a:pt x="1160" y="12287"/>
                  </a:lnTo>
                  <a:lnTo>
                    <a:pt x="0" y="23360"/>
                  </a:lnTo>
                  <a:lnTo>
                    <a:pt x="5589" y="33909"/>
                  </a:lnTo>
                  <a:lnTo>
                    <a:pt x="9526" y="37846"/>
                  </a:lnTo>
                  <a:lnTo>
                    <a:pt x="14352" y="39624"/>
                  </a:lnTo>
                  <a:lnTo>
                    <a:pt x="19051" y="39624"/>
                  </a:lnTo>
                  <a:lnTo>
                    <a:pt x="26433" y="38193"/>
                  </a:lnTo>
                  <a:lnTo>
                    <a:pt x="32767" y="34178"/>
                  </a:lnTo>
                  <a:lnTo>
                    <a:pt x="37197" y="27997"/>
                  </a:lnTo>
                  <a:lnTo>
                    <a:pt x="38863" y="20066"/>
                  </a:lnTo>
                  <a:lnTo>
                    <a:pt x="37343" y="12269"/>
                  </a:lnTo>
                  <a:lnTo>
                    <a:pt x="33180" y="5889"/>
                  </a:lnTo>
                  <a:lnTo>
                    <a:pt x="26969" y="1581"/>
                  </a:lnTo>
                  <a:lnTo>
                    <a:pt x="19305" y="0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573613" y="3159251"/>
              <a:ext cx="109220" cy="40005"/>
            </a:xfrm>
            <a:custGeom>
              <a:avLst/>
              <a:gdLst/>
              <a:ahLst/>
              <a:cxnLst/>
              <a:rect l="l" t="t" r="r" b="b"/>
              <a:pathLst>
                <a:path w="109220" h="40005">
                  <a:moveTo>
                    <a:pt x="39535" y="19939"/>
                  </a:moveTo>
                  <a:lnTo>
                    <a:pt x="37934" y="12217"/>
                  </a:lnTo>
                  <a:lnTo>
                    <a:pt x="33655" y="5880"/>
                  </a:lnTo>
                  <a:lnTo>
                    <a:pt x="27419" y="1587"/>
                  </a:lnTo>
                  <a:lnTo>
                    <a:pt x="19977" y="0"/>
                  </a:lnTo>
                  <a:lnTo>
                    <a:pt x="8458" y="3556"/>
                  </a:lnTo>
                  <a:lnTo>
                    <a:pt x="1397" y="12280"/>
                  </a:lnTo>
                  <a:lnTo>
                    <a:pt x="0" y="23317"/>
                  </a:lnTo>
                  <a:lnTo>
                    <a:pt x="5499" y="33782"/>
                  </a:lnTo>
                  <a:lnTo>
                    <a:pt x="9563" y="37846"/>
                  </a:lnTo>
                  <a:lnTo>
                    <a:pt x="14643" y="39624"/>
                  </a:lnTo>
                  <a:lnTo>
                    <a:pt x="19469" y="39624"/>
                  </a:lnTo>
                  <a:lnTo>
                    <a:pt x="26936" y="38227"/>
                  </a:lnTo>
                  <a:lnTo>
                    <a:pt x="33350" y="34264"/>
                  </a:lnTo>
                  <a:lnTo>
                    <a:pt x="37846" y="28054"/>
                  </a:lnTo>
                  <a:lnTo>
                    <a:pt x="39535" y="19939"/>
                  </a:lnTo>
                  <a:close/>
                </a:path>
                <a:path w="109220" h="40005">
                  <a:moveTo>
                    <a:pt x="108877" y="19939"/>
                  </a:moveTo>
                  <a:lnTo>
                    <a:pt x="107353" y="12217"/>
                  </a:lnTo>
                  <a:lnTo>
                    <a:pt x="103187" y="5880"/>
                  </a:lnTo>
                  <a:lnTo>
                    <a:pt x="96977" y="1587"/>
                  </a:lnTo>
                  <a:lnTo>
                    <a:pt x="89319" y="0"/>
                  </a:lnTo>
                  <a:lnTo>
                    <a:pt x="77978" y="3556"/>
                  </a:lnTo>
                  <a:lnTo>
                    <a:pt x="71170" y="12280"/>
                  </a:lnTo>
                  <a:lnTo>
                    <a:pt x="70002" y="23317"/>
                  </a:lnTo>
                  <a:lnTo>
                    <a:pt x="75603" y="33782"/>
                  </a:lnTo>
                  <a:lnTo>
                    <a:pt x="79540" y="37846"/>
                  </a:lnTo>
                  <a:lnTo>
                    <a:pt x="84493" y="39624"/>
                  </a:lnTo>
                  <a:lnTo>
                    <a:pt x="89319" y="39624"/>
                  </a:lnTo>
                  <a:lnTo>
                    <a:pt x="96596" y="38227"/>
                  </a:lnTo>
                  <a:lnTo>
                    <a:pt x="102857" y="34264"/>
                  </a:lnTo>
                  <a:lnTo>
                    <a:pt x="107226" y="28054"/>
                  </a:lnTo>
                  <a:lnTo>
                    <a:pt x="108877" y="19939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575810" y="2945891"/>
              <a:ext cx="307975" cy="186690"/>
            </a:xfrm>
            <a:custGeom>
              <a:avLst/>
              <a:gdLst/>
              <a:ahLst/>
              <a:cxnLst/>
              <a:rect l="l" t="t" r="r" b="b"/>
              <a:pathLst>
                <a:path w="307975" h="186689">
                  <a:moveTo>
                    <a:pt x="35052" y="11938"/>
                  </a:moveTo>
                  <a:lnTo>
                    <a:pt x="33528" y="8128"/>
                  </a:lnTo>
                  <a:lnTo>
                    <a:pt x="33134" y="7747"/>
                  </a:lnTo>
                  <a:lnTo>
                    <a:pt x="30226" y="4826"/>
                  </a:lnTo>
                  <a:lnTo>
                    <a:pt x="26797" y="1524"/>
                  </a:lnTo>
                  <a:lnTo>
                    <a:pt x="25781" y="1143"/>
                  </a:lnTo>
                  <a:lnTo>
                    <a:pt x="25781" y="12954"/>
                  </a:lnTo>
                  <a:lnTo>
                    <a:pt x="25781" y="14859"/>
                  </a:lnTo>
                  <a:lnTo>
                    <a:pt x="9271" y="14859"/>
                  </a:lnTo>
                  <a:lnTo>
                    <a:pt x="9779" y="12954"/>
                  </a:lnTo>
                  <a:lnTo>
                    <a:pt x="10160" y="11049"/>
                  </a:lnTo>
                  <a:lnTo>
                    <a:pt x="11684" y="9525"/>
                  </a:lnTo>
                  <a:lnTo>
                    <a:pt x="13589" y="8128"/>
                  </a:lnTo>
                  <a:lnTo>
                    <a:pt x="15113" y="7747"/>
                  </a:lnTo>
                  <a:lnTo>
                    <a:pt x="19939" y="7747"/>
                  </a:lnTo>
                  <a:lnTo>
                    <a:pt x="21844" y="8128"/>
                  </a:lnTo>
                  <a:lnTo>
                    <a:pt x="23368" y="9525"/>
                  </a:lnTo>
                  <a:lnTo>
                    <a:pt x="24765" y="11049"/>
                  </a:lnTo>
                  <a:lnTo>
                    <a:pt x="25781" y="12954"/>
                  </a:lnTo>
                  <a:lnTo>
                    <a:pt x="25781" y="1143"/>
                  </a:lnTo>
                  <a:lnTo>
                    <a:pt x="22860" y="0"/>
                  </a:lnTo>
                  <a:lnTo>
                    <a:pt x="12192" y="0"/>
                  </a:lnTo>
                  <a:lnTo>
                    <a:pt x="8255" y="1524"/>
                  </a:lnTo>
                  <a:lnTo>
                    <a:pt x="1397" y="8128"/>
                  </a:lnTo>
                  <a:lnTo>
                    <a:pt x="0" y="12446"/>
                  </a:lnTo>
                  <a:lnTo>
                    <a:pt x="0" y="22987"/>
                  </a:lnTo>
                  <a:lnTo>
                    <a:pt x="1397" y="27686"/>
                  </a:lnTo>
                  <a:lnTo>
                    <a:pt x="4826" y="30480"/>
                  </a:lnTo>
                  <a:lnTo>
                    <a:pt x="8255" y="33909"/>
                  </a:lnTo>
                  <a:lnTo>
                    <a:pt x="12192" y="35814"/>
                  </a:lnTo>
                  <a:lnTo>
                    <a:pt x="21463" y="35814"/>
                  </a:lnTo>
                  <a:lnTo>
                    <a:pt x="25273" y="34417"/>
                  </a:lnTo>
                  <a:lnTo>
                    <a:pt x="28194" y="32512"/>
                  </a:lnTo>
                  <a:lnTo>
                    <a:pt x="31115" y="30480"/>
                  </a:lnTo>
                  <a:lnTo>
                    <a:pt x="32766" y="28194"/>
                  </a:lnTo>
                  <a:lnTo>
                    <a:pt x="33147" y="27686"/>
                  </a:lnTo>
                  <a:lnTo>
                    <a:pt x="33921" y="24765"/>
                  </a:lnTo>
                  <a:lnTo>
                    <a:pt x="34036" y="24384"/>
                  </a:lnTo>
                  <a:lnTo>
                    <a:pt x="24384" y="24384"/>
                  </a:lnTo>
                  <a:lnTo>
                    <a:pt x="22860" y="26797"/>
                  </a:lnTo>
                  <a:lnTo>
                    <a:pt x="20447" y="28194"/>
                  </a:lnTo>
                  <a:lnTo>
                    <a:pt x="15113" y="28194"/>
                  </a:lnTo>
                  <a:lnTo>
                    <a:pt x="13081" y="27686"/>
                  </a:lnTo>
                  <a:lnTo>
                    <a:pt x="10160" y="24765"/>
                  </a:lnTo>
                  <a:lnTo>
                    <a:pt x="9271" y="22987"/>
                  </a:lnTo>
                  <a:lnTo>
                    <a:pt x="9271" y="20574"/>
                  </a:lnTo>
                  <a:lnTo>
                    <a:pt x="35052" y="20574"/>
                  </a:lnTo>
                  <a:lnTo>
                    <a:pt x="35052" y="14859"/>
                  </a:lnTo>
                  <a:lnTo>
                    <a:pt x="35052" y="11938"/>
                  </a:lnTo>
                  <a:close/>
                </a:path>
                <a:path w="307975" h="186689">
                  <a:moveTo>
                    <a:pt x="237744" y="166624"/>
                  </a:moveTo>
                  <a:lnTo>
                    <a:pt x="236232" y="159131"/>
                  </a:lnTo>
                  <a:lnTo>
                    <a:pt x="232117" y="152895"/>
                  </a:lnTo>
                  <a:lnTo>
                    <a:pt x="225945" y="148640"/>
                  </a:lnTo>
                  <a:lnTo>
                    <a:pt x="218313" y="147066"/>
                  </a:lnTo>
                  <a:lnTo>
                    <a:pt x="210667" y="148640"/>
                  </a:lnTo>
                  <a:lnTo>
                    <a:pt x="204495" y="152895"/>
                  </a:lnTo>
                  <a:lnTo>
                    <a:pt x="200380" y="159131"/>
                  </a:lnTo>
                  <a:lnTo>
                    <a:pt x="198882" y="166624"/>
                  </a:lnTo>
                  <a:lnTo>
                    <a:pt x="200380" y="174371"/>
                  </a:lnTo>
                  <a:lnTo>
                    <a:pt x="204495" y="180759"/>
                  </a:lnTo>
                  <a:lnTo>
                    <a:pt x="210667" y="185102"/>
                  </a:lnTo>
                  <a:lnTo>
                    <a:pt x="218313" y="186690"/>
                  </a:lnTo>
                  <a:lnTo>
                    <a:pt x="225945" y="185102"/>
                  </a:lnTo>
                  <a:lnTo>
                    <a:pt x="232117" y="180759"/>
                  </a:lnTo>
                  <a:lnTo>
                    <a:pt x="236232" y="174371"/>
                  </a:lnTo>
                  <a:lnTo>
                    <a:pt x="237744" y="166624"/>
                  </a:lnTo>
                  <a:close/>
                </a:path>
                <a:path w="307975" h="186689">
                  <a:moveTo>
                    <a:pt x="237744" y="100330"/>
                  </a:moveTo>
                  <a:lnTo>
                    <a:pt x="236220" y="92837"/>
                  </a:lnTo>
                  <a:lnTo>
                    <a:pt x="232054" y="86601"/>
                  </a:lnTo>
                  <a:lnTo>
                    <a:pt x="225844" y="82346"/>
                  </a:lnTo>
                  <a:lnTo>
                    <a:pt x="218186" y="80772"/>
                  </a:lnTo>
                  <a:lnTo>
                    <a:pt x="206832" y="84328"/>
                  </a:lnTo>
                  <a:lnTo>
                    <a:pt x="200025" y="93052"/>
                  </a:lnTo>
                  <a:lnTo>
                    <a:pt x="198818" y="104089"/>
                  </a:lnTo>
                  <a:lnTo>
                    <a:pt x="204343" y="114554"/>
                  </a:lnTo>
                  <a:lnTo>
                    <a:pt x="208407" y="118618"/>
                  </a:lnTo>
                  <a:lnTo>
                    <a:pt x="213233" y="120396"/>
                  </a:lnTo>
                  <a:lnTo>
                    <a:pt x="217932" y="120396"/>
                  </a:lnTo>
                  <a:lnTo>
                    <a:pt x="225259" y="118948"/>
                  </a:lnTo>
                  <a:lnTo>
                    <a:pt x="231597" y="114846"/>
                  </a:lnTo>
                  <a:lnTo>
                    <a:pt x="236054" y="108508"/>
                  </a:lnTo>
                  <a:lnTo>
                    <a:pt x="237744" y="100330"/>
                  </a:lnTo>
                  <a:close/>
                </a:path>
                <a:path w="307975" h="186689">
                  <a:moveTo>
                    <a:pt x="307848" y="100330"/>
                  </a:moveTo>
                  <a:lnTo>
                    <a:pt x="306247" y="92837"/>
                  </a:lnTo>
                  <a:lnTo>
                    <a:pt x="301904" y="86601"/>
                  </a:lnTo>
                  <a:lnTo>
                    <a:pt x="295516" y="82346"/>
                  </a:lnTo>
                  <a:lnTo>
                    <a:pt x="287782" y="80772"/>
                  </a:lnTo>
                  <a:lnTo>
                    <a:pt x="276339" y="84328"/>
                  </a:lnTo>
                  <a:lnTo>
                    <a:pt x="269455" y="93052"/>
                  </a:lnTo>
                  <a:lnTo>
                    <a:pt x="268236" y="104089"/>
                  </a:lnTo>
                  <a:lnTo>
                    <a:pt x="273812" y="114554"/>
                  </a:lnTo>
                  <a:lnTo>
                    <a:pt x="277876" y="118618"/>
                  </a:lnTo>
                  <a:lnTo>
                    <a:pt x="282702" y="120396"/>
                  </a:lnTo>
                  <a:lnTo>
                    <a:pt x="287528" y="120396"/>
                  </a:lnTo>
                  <a:lnTo>
                    <a:pt x="295033" y="118948"/>
                  </a:lnTo>
                  <a:lnTo>
                    <a:pt x="301536" y="114846"/>
                  </a:lnTo>
                  <a:lnTo>
                    <a:pt x="306108" y="108508"/>
                  </a:lnTo>
                  <a:lnTo>
                    <a:pt x="307848" y="100330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774628" y="3092957"/>
              <a:ext cx="109220" cy="106045"/>
            </a:xfrm>
            <a:custGeom>
              <a:avLst/>
              <a:gdLst/>
              <a:ahLst/>
              <a:cxnLst/>
              <a:rect l="l" t="t" r="r" b="b"/>
              <a:pathLst>
                <a:path w="109220" h="106044">
                  <a:moveTo>
                    <a:pt x="38925" y="86360"/>
                  </a:moveTo>
                  <a:lnTo>
                    <a:pt x="37401" y="78574"/>
                  </a:lnTo>
                  <a:lnTo>
                    <a:pt x="33235" y="72186"/>
                  </a:lnTo>
                  <a:lnTo>
                    <a:pt x="27025" y="67881"/>
                  </a:lnTo>
                  <a:lnTo>
                    <a:pt x="19367" y="66294"/>
                  </a:lnTo>
                  <a:lnTo>
                    <a:pt x="8013" y="69850"/>
                  </a:lnTo>
                  <a:lnTo>
                    <a:pt x="1206" y="78574"/>
                  </a:lnTo>
                  <a:lnTo>
                    <a:pt x="0" y="89611"/>
                  </a:lnTo>
                  <a:lnTo>
                    <a:pt x="5524" y="100076"/>
                  </a:lnTo>
                  <a:lnTo>
                    <a:pt x="9588" y="104140"/>
                  </a:lnTo>
                  <a:lnTo>
                    <a:pt x="14414" y="105918"/>
                  </a:lnTo>
                  <a:lnTo>
                    <a:pt x="19240" y="105918"/>
                  </a:lnTo>
                  <a:lnTo>
                    <a:pt x="26543" y="104508"/>
                  </a:lnTo>
                  <a:lnTo>
                    <a:pt x="32842" y="100520"/>
                  </a:lnTo>
                  <a:lnTo>
                    <a:pt x="37249" y="94348"/>
                  </a:lnTo>
                  <a:lnTo>
                    <a:pt x="38925" y="86360"/>
                  </a:lnTo>
                  <a:close/>
                </a:path>
                <a:path w="109220" h="106044">
                  <a:moveTo>
                    <a:pt x="109029" y="86233"/>
                  </a:moveTo>
                  <a:lnTo>
                    <a:pt x="107429" y="78511"/>
                  </a:lnTo>
                  <a:lnTo>
                    <a:pt x="103085" y="72174"/>
                  </a:lnTo>
                  <a:lnTo>
                    <a:pt x="96697" y="67881"/>
                  </a:lnTo>
                  <a:lnTo>
                    <a:pt x="88963" y="66294"/>
                  </a:lnTo>
                  <a:lnTo>
                    <a:pt x="77520" y="69850"/>
                  </a:lnTo>
                  <a:lnTo>
                    <a:pt x="70637" y="78574"/>
                  </a:lnTo>
                  <a:lnTo>
                    <a:pt x="69418" y="89611"/>
                  </a:lnTo>
                  <a:lnTo>
                    <a:pt x="74993" y="100076"/>
                  </a:lnTo>
                  <a:lnTo>
                    <a:pt x="79057" y="104140"/>
                  </a:lnTo>
                  <a:lnTo>
                    <a:pt x="84137" y="105918"/>
                  </a:lnTo>
                  <a:lnTo>
                    <a:pt x="88963" y="105918"/>
                  </a:lnTo>
                  <a:lnTo>
                    <a:pt x="96431" y="104521"/>
                  </a:lnTo>
                  <a:lnTo>
                    <a:pt x="102844" y="100558"/>
                  </a:lnTo>
                  <a:lnTo>
                    <a:pt x="107340" y="94348"/>
                  </a:lnTo>
                  <a:lnTo>
                    <a:pt x="109029" y="86233"/>
                  </a:lnTo>
                  <a:close/>
                </a:path>
                <a:path w="109220" h="106044">
                  <a:moveTo>
                    <a:pt x="109029" y="20066"/>
                  </a:moveTo>
                  <a:lnTo>
                    <a:pt x="107429" y="12280"/>
                  </a:lnTo>
                  <a:lnTo>
                    <a:pt x="103085" y="5892"/>
                  </a:lnTo>
                  <a:lnTo>
                    <a:pt x="96697" y="1587"/>
                  </a:lnTo>
                  <a:lnTo>
                    <a:pt x="88963" y="0"/>
                  </a:lnTo>
                  <a:lnTo>
                    <a:pt x="77520" y="3556"/>
                  </a:lnTo>
                  <a:lnTo>
                    <a:pt x="70637" y="12293"/>
                  </a:lnTo>
                  <a:lnTo>
                    <a:pt x="69418" y="23368"/>
                  </a:lnTo>
                  <a:lnTo>
                    <a:pt x="74993" y="33909"/>
                  </a:lnTo>
                  <a:lnTo>
                    <a:pt x="79057" y="37846"/>
                  </a:lnTo>
                  <a:lnTo>
                    <a:pt x="83883" y="39624"/>
                  </a:lnTo>
                  <a:lnTo>
                    <a:pt x="88836" y="39624"/>
                  </a:lnTo>
                  <a:lnTo>
                    <a:pt x="96329" y="38201"/>
                  </a:lnTo>
                  <a:lnTo>
                    <a:pt x="102781" y="34188"/>
                  </a:lnTo>
                  <a:lnTo>
                    <a:pt x="107315" y="28003"/>
                  </a:lnTo>
                  <a:lnTo>
                    <a:pt x="109029" y="20066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776215" y="2932937"/>
              <a:ext cx="18415" cy="48895"/>
            </a:xfrm>
            <a:custGeom>
              <a:avLst/>
              <a:gdLst/>
              <a:ahLst/>
              <a:cxnLst/>
              <a:rect l="l" t="t" r="r" b="b"/>
              <a:pathLst>
                <a:path w="18414" h="48894">
                  <a:moveTo>
                    <a:pt x="17780" y="0"/>
                  </a:moveTo>
                  <a:lnTo>
                    <a:pt x="12954" y="0"/>
                  </a:lnTo>
                  <a:lnTo>
                    <a:pt x="9144" y="1016"/>
                  </a:lnTo>
                  <a:lnTo>
                    <a:pt x="7238" y="2920"/>
                  </a:lnTo>
                  <a:lnTo>
                    <a:pt x="4825" y="4825"/>
                  </a:lnTo>
                  <a:lnTo>
                    <a:pt x="3937" y="7619"/>
                  </a:lnTo>
                  <a:lnTo>
                    <a:pt x="3937" y="13843"/>
                  </a:lnTo>
                  <a:lnTo>
                    <a:pt x="0" y="13843"/>
                  </a:lnTo>
                  <a:lnTo>
                    <a:pt x="0" y="21081"/>
                  </a:lnTo>
                  <a:lnTo>
                    <a:pt x="3937" y="21081"/>
                  </a:lnTo>
                  <a:lnTo>
                    <a:pt x="3937" y="48768"/>
                  </a:lnTo>
                  <a:lnTo>
                    <a:pt x="12573" y="48768"/>
                  </a:lnTo>
                  <a:lnTo>
                    <a:pt x="12573" y="21081"/>
                  </a:lnTo>
                  <a:lnTo>
                    <a:pt x="18287" y="21081"/>
                  </a:lnTo>
                  <a:lnTo>
                    <a:pt x="18287" y="13843"/>
                  </a:lnTo>
                  <a:lnTo>
                    <a:pt x="12573" y="13843"/>
                  </a:lnTo>
                  <a:lnTo>
                    <a:pt x="12573" y="10032"/>
                  </a:lnTo>
                  <a:lnTo>
                    <a:pt x="12954" y="9143"/>
                  </a:lnTo>
                  <a:lnTo>
                    <a:pt x="14350" y="7619"/>
                  </a:lnTo>
                  <a:lnTo>
                    <a:pt x="15875" y="7112"/>
                  </a:lnTo>
                  <a:lnTo>
                    <a:pt x="17780" y="7112"/>
                  </a:lnTo>
                  <a:lnTo>
                    <a:pt x="17780" y="0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269575" y="3384803"/>
              <a:ext cx="109220" cy="40005"/>
            </a:xfrm>
            <a:custGeom>
              <a:avLst/>
              <a:gdLst/>
              <a:ahLst/>
              <a:cxnLst/>
              <a:rect l="l" t="t" r="r" b="b"/>
              <a:pathLst>
                <a:path w="109220" h="40004">
                  <a:moveTo>
                    <a:pt x="39535" y="19939"/>
                  </a:moveTo>
                  <a:lnTo>
                    <a:pt x="37934" y="12217"/>
                  </a:lnTo>
                  <a:lnTo>
                    <a:pt x="33655" y="5880"/>
                  </a:lnTo>
                  <a:lnTo>
                    <a:pt x="27419" y="1587"/>
                  </a:lnTo>
                  <a:lnTo>
                    <a:pt x="19977" y="0"/>
                  </a:lnTo>
                  <a:lnTo>
                    <a:pt x="8458" y="3556"/>
                  </a:lnTo>
                  <a:lnTo>
                    <a:pt x="1397" y="12280"/>
                  </a:lnTo>
                  <a:lnTo>
                    <a:pt x="0" y="23317"/>
                  </a:lnTo>
                  <a:lnTo>
                    <a:pt x="5499" y="33782"/>
                  </a:lnTo>
                  <a:lnTo>
                    <a:pt x="9563" y="37846"/>
                  </a:lnTo>
                  <a:lnTo>
                    <a:pt x="14643" y="39624"/>
                  </a:lnTo>
                  <a:lnTo>
                    <a:pt x="19469" y="39624"/>
                  </a:lnTo>
                  <a:lnTo>
                    <a:pt x="26936" y="38227"/>
                  </a:lnTo>
                  <a:lnTo>
                    <a:pt x="33350" y="34264"/>
                  </a:lnTo>
                  <a:lnTo>
                    <a:pt x="37846" y="28054"/>
                  </a:lnTo>
                  <a:lnTo>
                    <a:pt x="39535" y="19939"/>
                  </a:lnTo>
                  <a:close/>
                </a:path>
                <a:path w="109220" h="40004">
                  <a:moveTo>
                    <a:pt x="108877" y="19939"/>
                  </a:moveTo>
                  <a:lnTo>
                    <a:pt x="107353" y="12217"/>
                  </a:lnTo>
                  <a:lnTo>
                    <a:pt x="103174" y="5880"/>
                  </a:lnTo>
                  <a:lnTo>
                    <a:pt x="96926" y="1587"/>
                  </a:lnTo>
                  <a:lnTo>
                    <a:pt x="89192" y="0"/>
                  </a:lnTo>
                  <a:lnTo>
                    <a:pt x="77749" y="3556"/>
                  </a:lnTo>
                  <a:lnTo>
                    <a:pt x="70726" y="12280"/>
                  </a:lnTo>
                  <a:lnTo>
                    <a:pt x="69342" y="23317"/>
                  </a:lnTo>
                  <a:lnTo>
                    <a:pt x="74841" y="33782"/>
                  </a:lnTo>
                  <a:lnTo>
                    <a:pt x="79032" y="37846"/>
                  </a:lnTo>
                  <a:lnTo>
                    <a:pt x="84112" y="39624"/>
                  </a:lnTo>
                  <a:lnTo>
                    <a:pt x="89065" y="39624"/>
                  </a:lnTo>
                  <a:lnTo>
                    <a:pt x="96443" y="38227"/>
                  </a:lnTo>
                  <a:lnTo>
                    <a:pt x="102781" y="34264"/>
                  </a:lnTo>
                  <a:lnTo>
                    <a:pt x="107200" y="28054"/>
                  </a:lnTo>
                  <a:lnTo>
                    <a:pt x="108877" y="19939"/>
                  </a:lnTo>
                  <a:close/>
                </a:path>
              </a:pathLst>
            </a:custGeom>
            <a:solidFill>
              <a:srgbClr val="003D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269575" y="3451097"/>
              <a:ext cx="109220" cy="40005"/>
            </a:xfrm>
            <a:custGeom>
              <a:avLst/>
              <a:gdLst/>
              <a:ahLst/>
              <a:cxnLst/>
              <a:rect l="l" t="t" r="r" b="b"/>
              <a:pathLst>
                <a:path w="109220" h="40004">
                  <a:moveTo>
                    <a:pt x="39535" y="19812"/>
                  </a:moveTo>
                  <a:lnTo>
                    <a:pt x="38023" y="12115"/>
                  </a:lnTo>
                  <a:lnTo>
                    <a:pt x="33947" y="5816"/>
                  </a:lnTo>
                  <a:lnTo>
                    <a:pt x="27952" y="1562"/>
                  </a:lnTo>
                  <a:lnTo>
                    <a:pt x="20739" y="0"/>
                  </a:lnTo>
                  <a:lnTo>
                    <a:pt x="19977" y="0"/>
                  </a:lnTo>
                  <a:lnTo>
                    <a:pt x="8458" y="3517"/>
                  </a:lnTo>
                  <a:lnTo>
                    <a:pt x="1397" y="12166"/>
                  </a:lnTo>
                  <a:lnTo>
                    <a:pt x="0" y="23152"/>
                  </a:lnTo>
                  <a:lnTo>
                    <a:pt x="5499" y="33655"/>
                  </a:lnTo>
                  <a:lnTo>
                    <a:pt x="9563" y="37731"/>
                  </a:lnTo>
                  <a:lnTo>
                    <a:pt x="14643" y="39636"/>
                  </a:lnTo>
                  <a:lnTo>
                    <a:pt x="19469" y="39636"/>
                  </a:lnTo>
                  <a:lnTo>
                    <a:pt x="26936" y="38214"/>
                  </a:lnTo>
                  <a:lnTo>
                    <a:pt x="33350" y="34201"/>
                  </a:lnTo>
                  <a:lnTo>
                    <a:pt x="37846" y="27952"/>
                  </a:lnTo>
                  <a:lnTo>
                    <a:pt x="39535" y="19812"/>
                  </a:lnTo>
                  <a:close/>
                </a:path>
                <a:path w="109220" h="40004">
                  <a:moveTo>
                    <a:pt x="108877" y="19812"/>
                  </a:moveTo>
                  <a:lnTo>
                    <a:pt x="107353" y="12001"/>
                  </a:lnTo>
                  <a:lnTo>
                    <a:pt x="103174" y="5715"/>
                  </a:lnTo>
                  <a:lnTo>
                    <a:pt x="96926" y="1524"/>
                  </a:lnTo>
                  <a:lnTo>
                    <a:pt x="89192" y="0"/>
                  </a:lnTo>
                  <a:lnTo>
                    <a:pt x="88557" y="0"/>
                  </a:lnTo>
                  <a:lnTo>
                    <a:pt x="77317" y="3530"/>
                  </a:lnTo>
                  <a:lnTo>
                    <a:pt x="70485" y="12217"/>
                  </a:lnTo>
                  <a:lnTo>
                    <a:pt x="69227" y="23202"/>
                  </a:lnTo>
                  <a:lnTo>
                    <a:pt x="74714" y="33655"/>
                  </a:lnTo>
                  <a:lnTo>
                    <a:pt x="78905" y="37731"/>
                  </a:lnTo>
                  <a:lnTo>
                    <a:pt x="84112" y="39636"/>
                  </a:lnTo>
                  <a:lnTo>
                    <a:pt x="88938" y="39636"/>
                  </a:lnTo>
                  <a:lnTo>
                    <a:pt x="96393" y="38214"/>
                  </a:lnTo>
                  <a:lnTo>
                    <a:pt x="102755" y="34201"/>
                  </a:lnTo>
                  <a:lnTo>
                    <a:pt x="107200" y="27952"/>
                  </a:lnTo>
                  <a:lnTo>
                    <a:pt x="108877" y="19812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269585" y="3517391"/>
              <a:ext cx="40005" cy="39370"/>
            </a:xfrm>
            <a:custGeom>
              <a:avLst/>
              <a:gdLst/>
              <a:ahLst/>
              <a:cxnLst/>
              <a:rect l="l" t="t" r="r" b="b"/>
              <a:pathLst>
                <a:path w="40004" h="39370">
                  <a:moveTo>
                    <a:pt x="19966" y="0"/>
                  </a:moveTo>
                  <a:lnTo>
                    <a:pt x="8453" y="3444"/>
                  </a:lnTo>
                  <a:lnTo>
                    <a:pt x="1393" y="11937"/>
                  </a:lnTo>
                  <a:lnTo>
                    <a:pt x="0" y="22717"/>
                  </a:lnTo>
                  <a:lnTo>
                    <a:pt x="5488" y="33019"/>
                  </a:lnTo>
                  <a:lnTo>
                    <a:pt x="9552" y="37083"/>
                  </a:lnTo>
                  <a:lnTo>
                    <a:pt x="14632" y="38861"/>
                  </a:lnTo>
                  <a:lnTo>
                    <a:pt x="19458" y="38861"/>
                  </a:lnTo>
                  <a:lnTo>
                    <a:pt x="26933" y="37466"/>
                  </a:lnTo>
                  <a:lnTo>
                    <a:pt x="33349" y="33512"/>
                  </a:lnTo>
                  <a:lnTo>
                    <a:pt x="37836" y="27342"/>
                  </a:lnTo>
                  <a:lnTo>
                    <a:pt x="39524" y="19303"/>
                  </a:lnTo>
                  <a:lnTo>
                    <a:pt x="37933" y="11733"/>
                  </a:lnTo>
                  <a:lnTo>
                    <a:pt x="33651" y="5603"/>
                  </a:lnTo>
                  <a:lnTo>
                    <a:pt x="27416" y="1498"/>
                  </a:lnTo>
                  <a:lnTo>
                    <a:pt x="19966" y="0"/>
                  </a:lnTo>
                  <a:close/>
                </a:path>
              </a:pathLst>
            </a:custGeom>
            <a:solidFill>
              <a:srgbClr val="003D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338925" y="3517391"/>
              <a:ext cx="40005" cy="39370"/>
            </a:xfrm>
            <a:custGeom>
              <a:avLst/>
              <a:gdLst/>
              <a:ahLst/>
              <a:cxnLst/>
              <a:rect l="l" t="t" r="r" b="b"/>
              <a:pathLst>
                <a:path w="40004" h="39370">
                  <a:moveTo>
                    <a:pt x="19841" y="0"/>
                  </a:moveTo>
                  <a:lnTo>
                    <a:pt x="8401" y="3444"/>
                  </a:lnTo>
                  <a:lnTo>
                    <a:pt x="1379" y="11937"/>
                  </a:lnTo>
                  <a:lnTo>
                    <a:pt x="0" y="22717"/>
                  </a:lnTo>
                  <a:lnTo>
                    <a:pt x="5490" y="33019"/>
                  </a:lnTo>
                  <a:lnTo>
                    <a:pt x="9554" y="37083"/>
                  </a:lnTo>
                  <a:lnTo>
                    <a:pt x="14634" y="38861"/>
                  </a:lnTo>
                  <a:lnTo>
                    <a:pt x="19460" y="38861"/>
                  </a:lnTo>
                  <a:lnTo>
                    <a:pt x="26935" y="37466"/>
                  </a:lnTo>
                  <a:lnTo>
                    <a:pt x="33351" y="33512"/>
                  </a:lnTo>
                  <a:lnTo>
                    <a:pt x="37838" y="27342"/>
                  </a:lnTo>
                  <a:lnTo>
                    <a:pt x="39526" y="19303"/>
                  </a:lnTo>
                  <a:lnTo>
                    <a:pt x="38004" y="11733"/>
                  </a:lnTo>
                  <a:lnTo>
                    <a:pt x="33827" y="5603"/>
                  </a:lnTo>
                  <a:lnTo>
                    <a:pt x="27578" y="1498"/>
                  </a:lnTo>
                  <a:lnTo>
                    <a:pt x="19841" y="0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269575" y="3304031"/>
              <a:ext cx="109220" cy="120650"/>
            </a:xfrm>
            <a:custGeom>
              <a:avLst/>
              <a:gdLst/>
              <a:ahLst/>
              <a:cxnLst/>
              <a:rect l="l" t="t" r="r" b="b"/>
              <a:pathLst>
                <a:path w="109220" h="120650">
                  <a:moveTo>
                    <a:pt x="39535" y="100711"/>
                  </a:moveTo>
                  <a:lnTo>
                    <a:pt x="37934" y="92989"/>
                  </a:lnTo>
                  <a:lnTo>
                    <a:pt x="33655" y="86652"/>
                  </a:lnTo>
                  <a:lnTo>
                    <a:pt x="27419" y="82359"/>
                  </a:lnTo>
                  <a:lnTo>
                    <a:pt x="19977" y="80772"/>
                  </a:lnTo>
                  <a:lnTo>
                    <a:pt x="8458" y="84328"/>
                  </a:lnTo>
                  <a:lnTo>
                    <a:pt x="1397" y="93052"/>
                  </a:lnTo>
                  <a:lnTo>
                    <a:pt x="0" y="104089"/>
                  </a:lnTo>
                  <a:lnTo>
                    <a:pt x="5499" y="114554"/>
                  </a:lnTo>
                  <a:lnTo>
                    <a:pt x="9563" y="118618"/>
                  </a:lnTo>
                  <a:lnTo>
                    <a:pt x="14643" y="120396"/>
                  </a:lnTo>
                  <a:lnTo>
                    <a:pt x="19469" y="120396"/>
                  </a:lnTo>
                  <a:lnTo>
                    <a:pt x="26936" y="118999"/>
                  </a:lnTo>
                  <a:lnTo>
                    <a:pt x="33350" y="115036"/>
                  </a:lnTo>
                  <a:lnTo>
                    <a:pt x="37846" y="108826"/>
                  </a:lnTo>
                  <a:lnTo>
                    <a:pt x="39535" y="100711"/>
                  </a:lnTo>
                  <a:close/>
                </a:path>
                <a:path w="109220" h="120650">
                  <a:moveTo>
                    <a:pt x="62395" y="9906"/>
                  </a:moveTo>
                  <a:lnTo>
                    <a:pt x="60871" y="6604"/>
                  </a:lnTo>
                  <a:lnTo>
                    <a:pt x="58458" y="3810"/>
                  </a:lnTo>
                  <a:lnTo>
                    <a:pt x="56045" y="1397"/>
                  </a:lnTo>
                  <a:lnTo>
                    <a:pt x="52743" y="0"/>
                  </a:lnTo>
                  <a:lnTo>
                    <a:pt x="46012" y="0"/>
                  </a:lnTo>
                  <a:lnTo>
                    <a:pt x="43599" y="889"/>
                  </a:lnTo>
                  <a:lnTo>
                    <a:pt x="41186" y="1905"/>
                  </a:lnTo>
                  <a:lnTo>
                    <a:pt x="37249" y="4699"/>
                  </a:lnTo>
                  <a:lnTo>
                    <a:pt x="36360" y="7112"/>
                  </a:lnTo>
                  <a:lnTo>
                    <a:pt x="34836" y="4699"/>
                  </a:lnTo>
                  <a:lnTo>
                    <a:pt x="33439" y="3302"/>
                  </a:lnTo>
                  <a:lnTo>
                    <a:pt x="31534" y="1905"/>
                  </a:lnTo>
                  <a:lnTo>
                    <a:pt x="27216" y="0"/>
                  </a:lnTo>
                  <a:lnTo>
                    <a:pt x="24295" y="0"/>
                  </a:lnTo>
                  <a:lnTo>
                    <a:pt x="19469" y="0"/>
                  </a:lnTo>
                  <a:lnTo>
                    <a:pt x="15659" y="1905"/>
                  </a:lnTo>
                  <a:lnTo>
                    <a:pt x="13627" y="5715"/>
                  </a:lnTo>
                  <a:lnTo>
                    <a:pt x="13627" y="508"/>
                  </a:lnTo>
                  <a:lnTo>
                    <a:pt x="4483" y="508"/>
                  </a:lnTo>
                  <a:lnTo>
                    <a:pt x="4483" y="35052"/>
                  </a:lnTo>
                  <a:lnTo>
                    <a:pt x="13627" y="35052"/>
                  </a:lnTo>
                  <a:lnTo>
                    <a:pt x="13627" y="13208"/>
                  </a:lnTo>
                  <a:lnTo>
                    <a:pt x="14135" y="11303"/>
                  </a:lnTo>
                  <a:lnTo>
                    <a:pt x="17056" y="8509"/>
                  </a:lnTo>
                  <a:lnTo>
                    <a:pt x="18961" y="7620"/>
                  </a:lnTo>
                  <a:lnTo>
                    <a:pt x="23787" y="7620"/>
                  </a:lnTo>
                  <a:lnTo>
                    <a:pt x="25692" y="8509"/>
                  </a:lnTo>
                  <a:lnTo>
                    <a:pt x="27216" y="9906"/>
                  </a:lnTo>
                  <a:lnTo>
                    <a:pt x="28105" y="11303"/>
                  </a:lnTo>
                  <a:lnTo>
                    <a:pt x="29121" y="13208"/>
                  </a:lnTo>
                  <a:lnTo>
                    <a:pt x="29121" y="35052"/>
                  </a:lnTo>
                  <a:lnTo>
                    <a:pt x="37757" y="35052"/>
                  </a:lnTo>
                  <a:lnTo>
                    <a:pt x="37757" y="13208"/>
                  </a:lnTo>
                  <a:lnTo>
                    <a:pt x="38773" y="11303"/>
                  </a:lnTo>
                  <a:lnTo>
                    <a:pt x="41694" y="8509"/>
                  </a:lnTo>
                  <a:lnTo>
                    <a:pt x="43599" y="7620"/>
                  </a:lnTo>
                  <a:lnTo>
                    <a:pt x="47917" y="7620"/>
                  </a:lnTo>
                  <a:lnTo>
                    <a:pt x="49822" y="8509"/>
                  </a:lnTo>
                  <a:lnTo>
                    <a:pt x="52743" y="11303"/>
                  </a:lnTo>
                  <a:lnTo>
                    <a:pt x="53632" y="13208"/>
                  </a:lnTo>
                  <a:lnTo>
                    <a:pt x="53632" y="35052"/>
                  </a:lnTo>
                  <a:lnTo>
                    <a:pt x="62395" y="35052"/>
                  </a:lnTo>
                  <a:lnTo>
                    <a:pt x="62395" y="9906"/>
                  </a:lnTo>
                  <a:close/>
                </a:path>
                <a:path w="109220" h="120650">
                  <a:moveTo>
                    <a:pt x="108877" y="100711"/>
                  </a:moveTo>
                  <a:lnTo>
                    <a:pt x="107353" y="92989"/>
                  </a:lnTo>
                  <a:lnTo>
                    <a:pt x="103174" y="86652"/>
                  </a:lnTo>
                  <a:lnTo>
                    <a:pt x="96926" y="82359"/>
                  </a:lnTo>
                  <a:lnTo>
                    <a:pt x="89192" y="80772"/>
                  </a:lnTo>
                  <a:lnTo>
                    <a:pt x="77749" y="84328"/>
                  </a:lnTo>
                  <a:lnTo>
                    <a:pt x="70726" y="93052"/>
                  </a:lnTo>
                  <a:lnTo>
                    <a:pt x="69342" y="104089"/>
                  </a:lnTo>
                  <a:lnTo>
                    <a:pt x="74841" y="114554"/>
                  </a:lnTo>
                  <a:lnTo>
                    <a:pt x="79032" y="118618"/>
                  </a:lnTo>
                  <a:lnTo>
                    <a:pt x="84112" y="120396"/>
                  </a:lnTo>
                  <a:lnTo>
                    <a:pt x="89065" y="120396"/>
                  </a:lnTo>
                  <a:lnTo>
                    <a:pt x="96443" y="118999"/>
                  </a:lnTo>
                  <a:lnTo>
                    <a:pt x="102781" y="115036"/>
                  </a:lnTo>
                  <a:lnTo>
                    <a:pt x="107200" y="108826"/>
                  </a:lnTo>
                  <a:lnTo>
                    <a:pt x="108877" y="100711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269585" y="3451097"/>
              <a:ext cx="40005" cy="40005"/>
            </a:xfrm>
            <a:custGeom>
              <a:avLst/>
              <a:gdLst/>
              <a:ahLst/>
              <a:cxnLst/>
              <a:rect l="l" t="t" r="r" b="b"/>
              <a:pathLst>
                <a:path w="40004" h="40004">
                  <a:moveTo>
                    <a:pt x="20728" y="0"/>
                  </a:moveTo>
                  <a:lnTo>
                    <a:pt x="19966" y="0"/>
                  </a:lnTo>
                  <a:lnTo>
                    <a:pt x="8453" y="3508"/>
                  </a:lnTo>
                  <a:lnTo>
                    <a:pt x="1393" y="12160"/>
                  </a:lnTo>
                  <a:lnTo>
                    <a:pt x="0" y="23145"/>
                  </a:lnTo>
                  <a:lnTo>
                    <a:pt x="5488" y="33654"/>
                  </a:lnTo>
                  <a:lnTo>
                    <a:pt x="9552" y="37718"/>
                  </a:lnTo>
                  <a:lnTo>
                    <a:pt x="14632" y="39624"/>
                  </a:lnTo>
                  <a:lnTo>
                    <a:pt x="19458" y="39624"/>
                  </a:lnTo>
                  <a:lnTo>
                    <a:pt x="26933" y="38207"/>
                  </a:lnTo>
                  <a:lnTo>
                    <a:pt x="33349" y="34194"/>
                  </a:lnTo>
                  <a:lnTo>
                    <a:pt x="37836" y="27943"/>
                  </a:lnTo>
                  <a:lnTo>
                    <a:pt x="39524" y="19812"/>
                  </a:lnTo>
                  <a:lnTo>
                    <a:pt x="38016" y="12108"/>
                  </a:lnTo>
                  <a:lnTo>
                    <a:pt x="33936" y="5810"/>
                  </a:lnTo>
                  <a:lnTo>
                    <a:pt x="27951" y="1559"/>
                  </a:lnTo>
                  <a:lnTo>
                    <a:pt x="20728" y="0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269575" y="3451097"/>
              <a:ext cx="109220" cy="105410"/>
            </a:xfrm>
            <a:custGeom>
              <a:avLst/>
              <a:gdLst/>
              <a:ahLst/>
              <a:cxnLst/>
              <a:rect l="l" t="t" r="r" b="b"/>
              <a:pathLst>
                <a:path w="109220" h="105410">
                  <a:moveTo>
                    <a:pt x="39535" y="85598"/>
                  </a:moveTo>
                  <a:lnTo>
                    <a:pt x="37934" y="78028"/>
                  </a:lnTo>
                  <a:lnTo>
                    <a:pt x="33655" y="71907"/>
                  </a:lnTo>
                  <a:lnTo>
                    <a:pt x="27419" y="67792"/>
                  </a:lnTo>
                  <a:lnTo>
                    <a:pt x="19977" y="66306"/>
                  </a:lnTo>
                  <a:lnTo>
                    <a:pt x="8458" y="69748"/>
                  </a:lnTo>
                  <a:lnTo>
                    <a:pt x="1397" y="78232"/>
                  </a:lnTo>
                  <a:lnTo>
                    <a:pt x="0" y="89014"/>
                  </a:lnTo>
                  <a:lnTo>
                    <a:pt x="5499" y="99314"/>
                  </a:lnTo>
                  <a:lnTo>
                    <a:pt x="9563" y="103378"/>
                  </a:lnTo>
                  <a:lnTo>
                    <a:pt x="14643" y="105156"/>
                  </a:lnTo>
                  <a:lnTo>
                    <a:pt x="19469" y="105156"/>
                  </a:lnTo>
                  <a:lnTo>
                    <a:pt x="26936" y="103771"/>
                  </a:lnTo>
                  <a:lnTo>
                    <a:pt x="33350" y="99809"/>
                  </a:lnTo>
                  <a:lnTo>
                    <a:pt x="37846" y="93637"/>
                  </a:lnTo>
                  <a:lnTo>
                    <a:pt x="39535" y="85598"/>
                  </a:lnTo>
                  <a:close/>
                </a:path>
                <a:path w="109220" h="105410">
                  <a:moveTo>
                    <a:pt x="108877" y="19812"/>
                  </a:moveTo>
                  <a:lnTo>
                    <a:pt x="107353" y="12001"/>
                  </a:lnTo>
                  <a:lnTo>
                    <a:pt x="103174" y="5715"/>
                  </a:lnTo>
                  <a:lnTo>
                    <a:pt x="96926" y="1524"/>
                  </a:lnTo>
                  <a:lnTo>
                    <a:pt x="89192" y="0"/>
                  </a:lnTo>
                  <a:lnTo>
                    <a:pt x="88557" y="0"/>
                  </a:lnTo>
                  <a:lnTo>
                    <a:pt x="77317" y="3530"/>
                  </a:lnTo>
                  <a:lnTo>
                    <a:pt x="70485" y="12217"/>
                  </a:lnTo>
                  <a:lnTo>
                    <a:pt x="69227" y="23202"/>
                  </a:lnTo>
                  <a:lnTo>
                    <a:pt x="74714" y="33655"/>
                  </a:lnTo>
                  <a:lnTo>
                    <a:pt x="78905" y="37731"/>
                  </a:lnTo>
                  <a:lnTo>
                    <a:pt x="84112" y="39636"/>
                  </a:lnTo>
                  <a:lnTo>
                    <a:pt x="88938" y="39636"/>
                  </a:lnTo>
                  <a:lnTo>
                    <a:pt x="96393" y="38214"/>
                  </a:lnTo>
                  <a:lnTo>
                    <a:pt x="102755" y="34201"/>
                  </a:lnTo>
                  <a:lnTo>
                    <a:pt x="107200" y="27952"/>
                  </a:lnTo>
                  <a:lnTo>
                    <a:pt x="108877" y="19812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4338925" y="3517391"/>
              <a:ext cx="40005" cy="39370"/>
            </a:xfrm>
            <a:custGeom>
              <a:avLst/>
              <a:gdLst/>
              <a:ahLst/>
              <a:cxnLst/>
              <a:rect l="l" t="t" r="r" b="b"/>
              <a:pathLst>
                <a:path w="40004" h="39370">
                  <a:moveTo>
                    <a:pt x="19841" y="0"/>
                  </a:moveTo>
                  <a:lnTo>
                    <a:pt x="8401" y="3444"/>
                  </a:lnTo>
                  <a:lnTo>
                    <a:pt x="1379" y="11937"/>
                  </a:lnTo>
                  <a:lnTo>
                    <a:pt x="0" y="22717"/>
                  </a:lnTo>
                  <a:lnTo>
                    <a:pt x="5490" y="33019"/>
                  </a:lnTo>
                  <a:lnTo>
                    <a:pt x="9554" y="37083"/>
                  </a:lnTo>
                  <a:lnTo>
                    <a:pt x="14634" y="38861"/>
                  </a:lnTo>
                  <a:lnTo>
                    <a:pt x="19460" y="38861"/>
                  </a:lnTo>
                  <a:lnTo>
                    <a:pt x="26935" y="37466"/>
                  </a:lnTo>
                  <a:lnTo>
                    <a:pt x="33351" y="33512"/>
                  </a:lnTo>
                  <a:lnTo>
                    <a:pt x="37838" y="27342"/>
                  </a:lnTo>
                  <a:lnTo>
                    <a:pt x="39526" y="19303"/>
                  </a:lnTo>
                  <a:lnTo>
                    <a:pt x="38004" y="11733"/>
                  </a:lnTo>
                  <a:lnTo>
                    <a:pt x="33827" y="5603"/>
                  </a:lnTo>
                  <a:lnTo>
                    <a:pt x="27578" y="1498"/>
                  </a:lnTo>
                  <a:lnTo>
                    <a:pt x="19841" y="0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472196" y="3384803"/>
              <a:ext cx="40005" cy="40005"/>
            </a:xfrm>
            <a:custGeom>
              <a:avLst/>
              <a:gdLst/>
              <a:ahLst/>
              <a:cxnLst/>
              <a:rect l="l" t="t" r="r" b="b"/>
              <a:pathLst>
                <a:path w="40004" h="40004">
                  <a:moveTo>
                    <a:pt x="19413" y="0"/>
                  </a:moveTo>
                  <a:lnTo>
                    <a:pt x="8052" y="3546"/>
                  </a:lnTo>
                  <a:lnTo>
                    <a:pt x="1204" y="12271"/>
                  </a:lnTo>
                  <a:lnTo>
                    <a:pt x="0" y="23306"/>
                  </a:lnTo>
                  <a:lnTo>
                    <a:pt x="5570" y="33782"/>
                  </a:lnTo>
                  <a:lnTo>
                    <a:pt x="9634" y="37846"/>
                  </a:lnTo>
                  <a:lnTo>
                    <a:pt x="14714" y="39624"/>
                  </a:lnTo>
                  <a:lnTo>
                    <a:pt x="19540" y="39624"/>
                  </a:lnTo>
                  <a:lnTo>
                    <a:pt x="27015" y="38227"/>
                  </a:lnTo>
                  <a:lnTo>
                    <a:pt x="33430" y="34258"/>
                  </a:lnTo>
                  <a:lnTo>
                    <a:pt x="37917" y="28051"/>
                  </a:lnTo>
                  <a:lnTo>
                    <a:pt x="39606" y="19939"/>
                  </a:lnTo>
                  <a:lnTo>
                    <a:pt x="37790" y="12215"/>
                  </a:lnTo>
                  <a:lnTo>
                    <a:pt x="33462" y="5873"/>
                  </a:lnTo>
                  <a:lnTo>
                    <a:pt x="27158" y="1579"/>
                  </a:lnTo>
                  <a:lnTo>
                    <a:pt x="19413" y="0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472076" y="3384803"/>
              <a:ext cx="109220" cy="106045"/>
            </a:xfrm>
            <a:custGeom>
              <a:avLst/>
              <a:gdLst/>
              <a:ahLst/>
              <a:cxnLst/>
              <a:rect l="l" t="t" r="r" b="b"/>
              <a:pathLst>
                <a:path w="109220" h="106045">
                  <a:moveTo>
                    <a:pt x="39725" y="86106"/>
                  </a:moveTo>
                  <a:lnTo>
                    <a:pt x="37909" y="78295"/>
                  </a:lnTo>
                  <a:lnTo>
                    <a:pt x="33578" y="72009"/>
                  </a:lnTo>
                  <a:lnTo>
                    <a:pt x="27266" y="67818"/>
                  </a:lnTo>
                  <a:lnTo>
                    <a:pt x="19532" y="66294"/>
                  </a:lnTo>
                  <a:lnTo>
                    <a:pt x="18897" y="66294"/>
                  </a:lnTo>
                  <a:lnTo>
                    <a:pt x="7734" y="69824"/>
                  </a:lnTo>
                  <a:lnTo>
                    <a:pt x="1079" y="78511"/>
                  </a:lnTo>
                  <a:lnTo>
                    <a:pt x="0" y="89496"/>
                  </a:lnTo>
                  <a:lnTo>
                    <a:pt x="5562" y="99949"/>
                  </a:lnTo>
                  <a:lnTo>
                    <a:pt x="9626" y="104025"/>
                  </a:lnTo>
                  <a:lnTo>
                    <a:pt x="14706" y="105930"/>
                  </a:lnTo>
                  <a:lnTo>
                    <a:pt x="19659" y="105930"/>
                  </a:lnTo>
                  <a:lnTo>
                    <a:pt x="27076" y="104508"/>
                  </a:lnTo>
                  <a:lnTo>
                    <a:pt x="33502" y="100495"/>
                  </a:lnTo>
                  <a:lnTo>
                    <a:pt x="38011" y="94246"/>
                  </a:lnTo>
                  <a:lnTo>
                    <a:pt x="39725" y="86106"/>
                  </a:lnTo>
                  <a:close/>
                </a:path>
                <a:path w="109220" h="106045">
                  <a:moveTo>
                    <a:pt x="109067" y="19939"/>
                  </a:moveTo>
                  <a:lnTo>
                    <a:pt x="107467" y="12217"/>
                  </a:lnTo>
                  <a:lnTo>
                    <a:pt x="103174" y="5880"/>
                  </a:lnTo>
                  <a:lnTo>
                    <a:pt x="96901" y="1587"/>
                  </a:lnTo>
                  <a:lnTo>
                    <a:pt x="89382" y="0"/>
                  </a:lnTo>
                  <a:lnTo>
                    <a:pt x="77939" y="3556"/>
                  </a:lnTo>
                  <a:lnTo>
                    <a:pt x="70916" y="12280"/>
                  </a:lnTo>
                  <a:lnTo>
                    <a:pt x="69532" y="23317"/>
                  </a:lnTo>
                  <a:lnTo>
                    <a:pt x="75031" y="33782"/>
                  </a:lnTo>
                  <a:lnTo>
                    <a:pt x="79095" y="37846"/>
                  </a:lnTo>
                  <a:lnTo>
                    <a:pt x="84048" y="39624"/>
                  </a:lnTo>
                  <a:lnTo>
                    <a:pt x="89001" y="39624"/>
                  </a:lnTo>
                  <a:lnTo>
                    <a:pt x="96469" y="38227"/>
                  </a:lnTo>
                  <a:lnTo>
                    <a:pt x="102882" y="34264"/>
                  </a:lnTo>
                  <a:lnTo>
                    <a:pt x="107378" y="28054"/>
                  </a:lnTo>
                  <a:lnTo>
                    <a:pt x="109067" y="19939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472190" y="3451097"/>
              <a:ext cx="109220" cy="105410"/>
            </a:xfrm>
            <a:custGeom>
              <a:avLst/>
              <a:gdLst/>
              <a:ahLst/>
              <a:cxnLst/>
              <a:rect l="l" t="t" r="r" b="b"/>
              <a:pathLst>
                <a:path w="109220" h="105410">
                  <a:moveTo>
                    <a:pt x="39611" y="85598"/>
                  </a:moveTo>
                  <a:lnTo>
                    <a:pt x="37998" y="78028"/>
                  </a:lnTo>
                  <a:lnTo>
                    <a:pt x="33655" y="71907"/>
                  </a:lnTo>
                  <a:lnTo>
                    <a:pt x="27228" y="67792"/>
                  </a:lnTo>
                  <a:lnTo>
                    <a:pt x="19418" y="66306"/>
                  </a:lnTo>
                  <a:lnTo>
                    <a:pt x="8051" y="69748"/>
                  </a:lnTo>
                  <a:lnTo>
                    <a:pt x="1206" y="78232"/>
                  </a:lnTo>
                  <a:lnTo>
                    <a:pt x="0" y="89014"/>
                  </a:lnTo>
                  <a:lnTo>
                    <a:pt x="5575" y="99314"/>
                  </a:lnTo>
                  <a:lnTo>
                    <a:pt x="9639" y="103378"/>
                  </a:lnTo>
                  <a:lnTo>
                    <a:pt x="14592" y="105156"/>
                  </a:lnTo>
                  <a:lnTo>
                    <a:pt x="19418" y="105156"/>
                  </a:lnTo>
                  <a:lnTo>
                    <a:pt x="26797" y="103771"/>
                  </a:lnTo>
                  <a:lnTo>
                    <a:pt x="33172" y="99809"/>
                  </a:lnTo>
                  <a:lnTo>
                    <a:pt x="37719" y="93637"/>
                  </a:lnTo>
                  <a:lnTo>
                    <a:pt x="39611" y="85598"/>
                  </a:lnTo>
                  <a:close/>
                </a:path>
                <a:path w="109220" h="105410">
                  <a:moveTo>
                    <a:pt x="108953" y="19812"/>
                  </a:moveTo>
                  <a:lnTo>
                    <a:pt x="107353" y="12001"/>
                  </a:lnTo>
                  <a:lnTo>
                    <a:pt x="103060" y="5715"/>
                  </a:lnTo>
                  <a:lnTo>
                    <a:pt x="96786" y="1524"/>
                  </a:lnTo>
                  <a:lnTo>
                    <a:pt x="89268" y="0"/>
                  </a:lnTo>
                  <a:lnTo>
                    <a:pt x="88633" y="0"/>
                  </a:lnTo>
                  <a:lnTo>
                    <a:pt x="77393" y="3530"/>
                  </a:lnTo>
                  <a:lnTo>
                    <a:pt x="70561" y="12217"/>
                  </a:lnTo>
                  <a:lnTo>
                    <a:pt x="69303" y="23202"/>
                  </a:lnTo>
                  <a:lnTo>
                    <a:pt x="74790" y="33655"/>
                  </a:lnTo>
                  <a:lnTo>
                    <a:pt x="78981" y="37731"/>
                  </a:lnTo>
                  <a:lnTo>
                    <a:pt x="83934" y="39636"/>
                  </a:lnTo>
                  <a:lnTo>
                    <a:pt x="88887" y="39636"/>
                  </a:lnTo>
                  <a:lnTo>
                    <a:pt x="96304" y="38214"/>
                  </a:lnTo>
                  <a:lnTo>
                    <a:pt x="102730" y="34201"/>
                  </a:lnTo>
                  <a:lnTo>
                    <a:pt x="107238" y="27952"/>
                  </a:lnTo>
                  <a:lnTo>
                    <a:pt x="108953" y="19812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4541617" y="3517391"/>
              <a:ext cx="40005" cy="39370"/>
            </a:xfrm>
            <a:custGeom>
              <a:avLst/>
              <a:gdLst/>
              <a:ahLst/>
              <a:cxnLst/>
              <a:rect l="l" t="t" r="r" b="b"/>
              <a:pathLst>
                <a:path w="40004" h="39370">
                  <a:moveTo>
                    <a:pt x="19841" y="0"/>
                  </a:moveTo>
                  <a:lnTo>
                    <a:pt x="8401" y="3444"/>
                  </a:lnTo>
                  <a:lnTo>
                    <a:pt x="1379" y="11937"/>
                  </a:lnTo>
                  <a:lnTo>
                    <a:pt x="0" y="22717"/>
                  </a:lnTo>
                  <a:lnTo>
                    <a:pt x="5490" y="33019"/>
                  </a:lnTo>
                  <a:lnTo>
                    <a:pt x="9554" y="37083"/>
                  </a:lnTo>
                  <a:lnTo>
                    <a:pt x="14507" y="38861"/>
                  </a:lnTo>
                  <a:lnTo>
                    <a:pt x="19460" y="38861"/>
                  </a:lnTo>
                  <a:lnTo>
                    <a:pt x="26935" y="37466"/>
                  </a:lnTo>
                  <a:lnTo>
                    <a:pt x="33351" y="33512"/>
                  </a:lnTo>
                  <a:lnTo>
                    <a:pt x="37838" y="27342"/>
                  </a:lnTo>
                  <a:lnTo>
                    <a:pt x="39526" y="19303"/>
                  </a:lnTo>
                  <a:lnTo>
                    <a:pt x="37933" y="11733"/>
                  </a:lnTo>
                  <a:lnTo>
                    <a:pt x="33637" y="5603"/>
                  </a:lnTo>
                  <a:lnTo>
                    <a:pt x="27364" y="1498"/>
                  </a:lnTo>
                  <a:lnTo>
                    <a:pt x="19841" y="0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474464" y="3304031"/>
              <a:ext cx="309880" cy="187325"/>
            </a:xfrm>
            <a:custGeom>
              <a:avLst/>
              <a:gdLst/>
              <a:ahLst/>
              <a:cxnLst/>
              <a:rect l="l" t="t" r="r" b="b"/>
              <a:pathLst>
                <a:path w="309879" h="187325">
                  <a:moveTo>
                    <a:pt x="35814" y="12446"/>
                  </a:moveTo>
                  <a:lnTo>
                    <a:pt x="33909" y="8128"/>
                  </a:lnTo>
                  <a:lnTo>
                    <a:pt x="33375" y="7620"/>
                  </a:lnTo>
                  <a:lnTo>
                    <a:pt x="30480" y="4826"/>
                  </a:lnTo>
                  <a:lnTo>
                    <a:pt x="27178" y="1905"/>
                  </a:lnTo>
                  <a:lnTo>
                    <a:pt x="26797" y="1739"/>
                  </a:lnTo>
                  <a:lnTo>
                    <a:pt x="26797" y="14859"/>
                  </a:lnTo>
                  <a:lnTo>
                    <a:pt x="26797" y="20955"/>
                  </a:lnTo>
                  <a:lnTo>
                    <a:pt x="25781" y="23876"/>
                  </a:lnTo>
                  <a:lnTo>
                    <a:pt x="23876" y="25781"/>
                  </a:lnTo>
                  <a:lnTo>
                    <a:pt x="21971" y="27178"/>
                  </a:lnTo>
                  <a:lnTo>
                    <a:pt x="20066" y="28194"/>
                  </a:lnTo>
                  <a:lnTo>
                    <a:pt x="15240" y="28194"/>
                  </a:lnTo>
                  <a:lnTo>
                    <a:pt x="12827" y="27178"/>
                  </a:lnTo>
                  <a:lnTo>
                    <a:pt x="9525" y="23876"/>
                  </a:lnTo>
                  <a:lnTo>
                    <a:pt x="8636" y="21463"/>
                  </a:lnTo>
                  <a:lnTo>
                    <a:pt x="8636" y="14859"/>
                  </a:lnTo>
                  <a:lnTo>
                    <a:pt x="9525" y="11938"/>
                  </a:lnTo>
                  <a:lnTo>
                    <a:pt x="12827" y="8636"/>
                  </a:lnTo>
                  <a:lnTo>
                    <a:pt x="15240" y="7620"/>
                  </a:lnTo>
                  <a:lnTo>
                    <a:pt x="20066" y="7620"/>
                  </a:lnTo>
                  <a:lnTo>
                    <a:pt x="22479" y="8636"/>
                  </a:lnTo>
                  <a:lnTo>
                    <a:pt x="25781" y="11938"/>
                  </a:lnTo>
                  <a:lnTo>
                    <a:pt x="26797" y="14859"/>
                  </a:lnTo>
                  <a:lnTo>
                    <a:pt x="26797" y="1739"/>
                  </a:lnTo>
                  <a:lnTo>
                    <a:pt x="22860" y="0"/>
                  </a:lnTo>
                  <a:lnTo>
                    <a:pt x="12446" y="0"/>
                  </a:lnTo>
                  <a:lnTo>
                    <a:pt x="8636" y="1905"/>
                  </a:lnTo>
                  <a:lnTo>
                    <a:pt x="4826" y="4826"/>
                  </a:lnTo>
                  <a:lnTo>
                    <a:pt x="1397" y="8128"/>
                  </a:lnTo>
                  <a:lnTo>
                    <a:pt x="0" y="12446"/>
                  </a:lnTo>
                  <a:lnTo>
                    <a:pt x="0" y="23368"/>
                  </a:lnTo>
                  <a:lnTo>
                    <a:pt x="1397" y="27686"/>
                  </a:lnTo>
                  <a:lnTo>
                    <a:pt x="4826" y="30988"/>
                  </a:lnTo>
                  <a:lnTo>
                    <a:pt x="8128" y="33909"/>
                  </a:lnTo>
                  <a:lnTo>
                    <a:pt x="12446" y="35814"/>
                  </a:lnTo>
                  <a:lnTo>
                    <a:pt x="22860" y="35814"/>
                  </a:lnTo>
                  <a:lnTo>
                    <a:pt x="26797" y="33909"/>
                  </a:lnTo>
                  <a:lnTo>
                    <a:pt x="30480" y="30988"/>
                  </a:lnTo>
                  <a:lnTo>
                    <a:pt x="33375" y="28194"/>
                  </a:lnTo>
                  <a:lnTo>
                    <a:pt x="33909" y="27686"/>
                  </a:lnTo>
                  <a:lnTo>
                    <a:pt x="35814" y="23368"/>
                  </a:lnTo>
                  <a:lnTo>
                    <a:pt x="35814" y="12446"/>
                  </a:lnTo>
                  <a:close/>
                </a:path>
                <a:path w="309879" h="187325">
                  <a:moveTo>
                    <a:pt x="240030" y="166878"/>
                  </a:moveTo>
                  <a:lnTo>
                    <a:pt x="238506" y="159067"/>
                  </a:lnTo>
                  <a:lnTo>
                    <a:pt x="234327" y="152781"/>
                  </a:lnTo>
                  <a:lnTo>
                    <a:pt x="228079" y="148590"/>
                  </a:lnTo>
                  <a:lnTo>
                    <a:pt x="220345" y="147066"/>
                  </a:lnTo>
                  <a:lnTo>
                    <a:pt x="219710" y="147066"/>
                  </a:lnTo>
                  <a:lnTo>
                    <a:pt x="208521" y="150596"/>
                  </a:lnTo>
                  <a:lnTo>
                    <a:pt x="201701" y="159283"/>
                  </a:lnTo>
                  <a:lnTo>
                    <a:pt x="200456" y="170268"/>
                  </a:lnTo>
                  <a:lnTo>
                    <a:pt x="205994" y="180721"/>
                  </a:lnTo>
                  <a:lnTo>
                    <a:pt x="210185" y="184797"/>
                  </a:lnTo>
                  <a:lnTo>
                    <a:pt x="215265" y="186702"/>
                  </a:lnTo>
                  <a:lnTo>
                    <a:pt x="220218" y="186702"/>
                  </a:lnTo>
                  <a:lnTo>
                    <a:pt x="227596" y="185280"/>
                  </a:lnTo>
                  <a:lnTo>
                    <a:pt x="233934" y="181267"/>
                  </a:lnTo>
                  <a:lnTo>
                    <a:pt x="238353" y="175018"/>
                  </a:lnTo>
                  <a:lnTo>
                    <a:pt x="240030" y="166878"/>
                  </a:lnTo>
                  <a:close/>
                </a:path>
                <a:path w="309879" h="187325">
                  <a:moveTo>
                    <a:pt x="240030" y="100711"/>
                  </a:moveTo>
                  <a:lnTo>
                    <a:pt x="238506" y="92989"/>
                  </a:lnTo>
                  <a:lnTo>
                    <a:pt x="234340" y="86652"/>
                  </a:lnTo>
                  <a:lnTo>
                    <a:pt x="228130" y="82359"/>
                  </a:lnTo>
                  <a:lnTo>
                    <a:pt x="220472" y="80772"/>
                  </a:lnTo>
                  <a:lnTo>
                    <a:pt x="208953" y="84328"/>
                  </a:lnTo>
                  <a:lnTo>
                    <a:pt x="201891" y="93052"/>
                  </a:lnTo>
                  <a:lnTo>
                    <a:pt x="200494" y="104089"/>
                  </a:lnTo>
                  <a:lnTo>
                    <a:pt x="205994" y="114554"/>
                  </a:lnTo>
                  <a:lnTo>
                    <a:pt x="210185" y="118618"/>
                  </a:lnTo>
                  <a:lnTo>
                    <a:pt x="215265" y="120396"/>
                  </a:lnTo>
                  <a:lnTo>
                    <a:pt x="220218" y="120396"/>
                  </a:lnTo>
                  <a:lnTo>
                    <a:pt x="227596" y="118999"/>
                  </a:lnTo>
                  <a:lnTo>
                    <a:pt x="233934" y="115036"/>
                  </a:lnTo>
                  <a:lnTo>
                    <a:pt x="238353" y="108826"/>
                  </a:lnTo>
                  <a:lnTo>
                    <a:pt x="240030" y="100711"/>
                  </a:lnTo>
                  <a:close/>
                </a:path>
                <a:path w="309879" h="187325">
                  <a:moveTo>
                    <a:pt x="309372" y="100711"/>
                  </a:moveTo>
                  <a:lnTo>
                    <a:pt x="307848" y="92989"/>
                  </a:lnTo>
                  <a:lnTo>
                    <a:pt x="303682" y="86652"/>
                  </a:lnTo>
                  <a:lnTo>
                    <a:pt x="297472" y="82359"/>
                  </a:lnTo>
                  <a:lnTo>
                    <a:pt x="289814" y="80772"/>
                  </a:lnTo>
                  <a:lnTo>
                    <a:pt x="278472" y="84328"/>
                  </a:lnTo>
                  <a:lnTo>
                    <a:pt x="271665" y="93052"/>
                  </a:lnTo>
                  <a:lnTo>
                    <a:pt x="270497" y="104089"/>
                  </a:lnTo>
                  <a:lnTo>
                    <a:pt x="276098" y="114554"/>
                  </a:lnTo>
                  <a:lnTo>
                    <a:pt x="280035" y="118618"/>
                  </a:lnTo>
                  <a:lnTo>
                    <a:pt x="284988" y="120396"/>
                  </a:lnTo>
                  <a:lnTo>
                    <a:pt x="289814" y="120396"/>
                  </a:lnTo>
                  <a:lnTo>
                    <a:pt x="297091" y="118999"/>
                  </a:lnTo>
                  <a:lnTo>
                    <a:pt x="303352" y="115036"/>
                  </a:lnTo>
                  <a:lnTo>
                    <a:pt x="307721" y="108826"/>
                  </a:lnTo>
                  <a:lnTo>
                    <a:pt x="309372" y="100711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744872" y="3451097"/>
              <a:ext cx="39370" cy="40005"/>
            </a:xfrm>
            <a:custGeom>
              <a:avLst/>
              <a:gdLst/>
              <a:ahLst/>
              <a:cxnLst/>
              <a:rect l="l" t="t" r="r" b="b"/>
              <a:pathLst>
                <a:path w="39370" h="40004">
                  <a:moveTo>
                    <a:pt x="19405" y="0"/>
                  </a:moveTo>
                  <a:lnTo>
                    <a:pt x="18770" y="0"/>
                  </a:lnTo>
                  <a:lnTo>
                    <a:pt x="7687" y="3526"/>
                  </a:lnTo>
                  <a:lnTo>
                    <a:pt x="1069" y="12207"/>
                  </a:lnTo>
                  <a:lnTo>
                    <a:pt x="0" y="23199"/>
                  </a:lnTo>
                  <a:lnTo>
                    <a:pt x="5562" y="33654"/>
                  </a:lnTo>
                  <a:lnTo>
                    <a:pt x="9626" y="37718"/>
                  </a:lnTo>
                  <a:lnTo>
                    <a:pt x="14579" y="39624"/>
                  </a:lnTo>
                  <a:lnTo>
                    <a:pt x="19405" y="39624"/>
                  </a:lnTo>
                  <a:lnTo>
                    <a:pt x="26693" y="38207"/>
                  </a:lnTo>
                  <a:lnTo>
                    <a:pt x="32946" y="34194"/>
                  </a:lnTo>
                  <a:lnTo>
                    <a:pt x="37318" y="27943"/>
                  </a:lnTo>
                  <a:lnTo>
                    <a:pt x="38963" y="19812"/>
                  </a:lnTo>
                  <a:lnTo>
                    <a:pt x="37443" y="12001"/>
                  </a:lnTo>
                  <a:lnTo>
                    <a:pt x="33279" y="5714"/>
                  </a:lnTo>
                  <a:lnTo>
                    <a:pt x="27068" y="1524"/>
                  </a:lnTo>
                  <a:lnTo>
                    <a:pt x="19405" y="0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674969" y="3517391"/>
              <a:ext cx="40005" cy="39370"/>
            </a:xfrm>
            <a:custGeom>
              <a:avLst/>
              <a:gdLst/>
              <a:ahLst/>
              <a:cxnLst/>
              <a:rect l="l" t="t" r="r" b="b"/>
              <a:pathLst>
                <a:path w="40004" h="39370">
                  <a:moveTo>
                    <a:pt x="19966" y="0"/>
                  </a:moveTo>
                  <a:lnTo>
                    <a:pt x="8453" y="3444"/>
                  </a:lnTo>
                  <a:lnTo>
                    <a:pt x="1393" y="11937"/>
                  </a:lnTo>
                  <a:lnTo>
                    <a:pt x="0" y="22717"/>
                  </a:lnTo>
                  <a:lnTo>
                    <a:pt x="5488" y="33019"/>
                  </a:lnTo>
                  <a:lnTo>
                    <a:pt x="9552" y="37083"/>
                  </a:lnTo>
                  <a:lnTo>
                    <a:pt x="14632" y="38861"/>
                  </a:lnTo>
                  <a:lnTo>
                    <a:pt x="19458" y="38861"/>
                  </a:lnTo>
                  <a:lnTo>
                    <a:pt x="26933" y="37466"/>
                  </a:lnTo>
                  <a:lnTo>
                    <a:pt x="33349" y="33512"/>
                  </a:lnTo>
                  <a:lnTo>
                    <a:pt x="37836" y="27342"/>
                  </a:lnTo>
                  <a:lnTo>
                    <a:pt x="39524" y="19303"/>
                  </a:lnTo>
                  <a:lnTo>
                    <a:pt x="38004" y="11733"/>
                  </a:lnTo>
                  <a:lnTo>
                    <a:pt x="33841" y="5603"/>
                  </a:lnTo>
                  <a:lnTo>
                    <a:pt x="27630" y="1498"/>
                  </a:lnTo>
                  <a:lnTo>
                    <a:pt x="19966" y="0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744972" y="3517391"/>
              <a:ext cx="39370" cy="39370"/>
            </a:xfrm>
            <a:custGeom>
              <a:avLst/>
              <a:gdLst/>
              <a:ahLst/>
              <a:cxnLst/>
              <a:rect l="l" t="t" r="r" b="b"/>
              <a:pathLst>
                <a:path w="39370" h="39370">
                  <a:moveTo>
                    <a:pt x="19305" y="0"/>
                  </a:moveTo>
                  <a:lnTo>
                    <a:pt x="7965" y="3444"/>
                  </a:lnTo>
                  <a:lnTo>
                    <a:pt x="1160" y="11937"/>
                  </a:lnTo>
                  <a:lnTo>
                    <a:pt x="0" y="22717"/>
                  </a:lnTo>
                  <a:lnTo>
                    <a:pt x="5589" y="33019"/>
                  </a:lnTo>
                  <a:lnTo>
                    <a:pt x="9526" y="37083"/>
                  </a:lnTo>
                  <a:lnTo>
                    <a:pt x="14479" y="38861"/>
                  </a:lnTo>
                  <a:lnTo>
                    <a:pt x="19305" y="38861"/>
                  </a:lnTo>
                  <a:lnTo>
                    <a:pt x="26594" y="37466"/>
                  </a:lnTo>
                  <a:lnTo>
                    <a:pt x="32847" y="33512"/>
                  </a:lnTo>
                  <a:lnTo>
                    <a:pt x="37218" y="27342"/>
                  </a:lnTo>
                  <a:lnTo>
                    <a:pt x="38863" y="19303"/>
                  </a:lnTo>
                  <a:lnTo>
                    <a:pt x="37343" y="11733"/>
                  </a:lnTo>
                  <a:lnTo>
                    <a:pt x="33180" y="5603"/>
                  </a:lnTo>
                  <a:lnTo>
                    <a:pt x="26969" y="1498"/>
                  </a:lnTo>
                  <a:lnTo>
                    <a:pt x="19305" y="0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4199394" y="3304031"/>
              <a:ext cx="516890" cy="481965"/>
            </a:xfrm>
            <a:custGeom>
              <a:avLst/>
              <a:gdLst/>
              <a:ahLst/>
              <a:cxnLst/>
              <a:rect l="l" t="t" r="r" b="b"/>
              <a:pathLst>
                <a:path w="516889" h="481964">
                  <a:moveTo>
                    <a:pt x="39611" y="461518"/>
                  </a:moveTo>
                  <a:lnTo>
                    <a:pt x="37998" y="453859"/>
                  </a:lnTo>
                  <a:lnTo>
                    <a:pt x="33655" y="447649"/>
                  </a:lnTo>
                  <a:lnTo>
                    <a:pt x="27228" y="443484"/>
                  </a:lnTo>
                  <a:lnTo>
                    <a:pt x="19418" y="441960"/>
                  </a:lnTo>
                  <a:lnTo>
                    <a:pt x="8051" y="445516"/>
                  </a:lnTo>
                  <a:lnTo>
                    <a:pt x="1206" y="454253"/>
                  </a:lnTo>
                  <a:lnTo>
                    <a:pt x="0" y="465328"/>
                  </a:lnTo>
                  <a:lnTo>
                    <a:pt x="5575" y="475869"/>
                  </a:lnTo>
                  <a:lnTo>
                    <a:pt x="9639" y="479806"/>
                  </a:lnTo>
                  <a:lnTo>
                    <a:pt x="14465" y="481584"/>
                  </a:lnTo>
                  <a:lnTo>
                    <a:pt x="19291" y="481584"/>
                  </a:lnTo>
                  <a:lnTo>
                    <a:pt x="26797" y="480136"/>
                  </a:lnTo>
                  <a:lnTo>
                    <a:pt x="33299" y="476034"/>
                  </a:lnTo>
                  <a:lnTo>
                    <a:pt x="37871" y="469696"/>
                  </a:lnTo>
                  <a:lnTo>
                    <a:pt x="39611" y="461518"/>
                  </a:lnTo>
                  <a:close/>
                </a:path>
                <a:path w="516889" h="481964">
                  <a:moveTo>
                    <a:pt x="516623" y="12954"/>
                  </a:moveTo>
                  <a:lnTo>
                    <a:pt x="515226" y="8636"/>
                  </a:lnTo>
                  <a:lnTo>
                    <a:pt x="514337" y="7747"/>
                  </a:lnTo>
                  <a:lnTo>
                    <a:pt x="512813" y="6223"/>
                  </a:lnTo>
                  <a:lnTo>
                    <a:pt x="511797" y="5207"/>
                  </a:lnTo>
                  <a:lnTo>
                    <a:pt x="508876" y="1905"/>
                  </a:lnTo>
                  <a:lnTo>
                    <a:pt x="507479" y="1295"/>
                  </a:lnTo>
                  <a:lnTo>
                    <a:pt x="507479" y="14859"/>
                  </a:lnTo>
                  <a:lnTo>
                    <a:pt x="507479" y="21082"/>
                  </a:lnTo>
                  <a:lnTo>
                    <a:pt x="506463" y="23495"/>
                  </a:lnTo>
                  <a:lnTo>
                    <a:pt x="504558" y="25400"/>
                  </a:lnTo>
                  <a:lnTo>
                    <a:pt x="503161" y="27305"/>
                  </a:lnTo>
                  <a:lnTo>
                    <a:pt x="500748" y="28321"/>
                  </a:lnTo>
                  <a:lnTo>
                    <a:pt x="495922" y="28321"/>
                  </a:lnTo>
                  <a:lnTo>
                    <a:pt x="493509" y="27305"/>
                  </a:lnTo>
                  <a:lnTo>
                    <a:pt x="491604" y="25400"/>
                  </a:lnTo>
                  <a:lnTo>
                    <a:pt x="490207" y="23495"/>
                  </a:lnTo>
                  <a:lnTo>
                    <a:pt x="489191" y="21082"/>
                  </a:lnTo>
                  <a:lnTo>
                    <a:pt x="489191" y="14859"/>
                  </a:lnTo>
                  <a:lnTo>
                    <a:pt x="490207" y="12446"/>
                  </a:lnTo>
                  <a:lnTo>
                    <a:pt x="491604" y="10541"/>
                  </a:lnTo>
                  <a:lnTo>
                    <a:pt x="493509" y="8636"/>
                  </a:lnTo>
                  <a:lnTo>
                    <a:pt x="495922" y="7747"/>
                  </a:lnTo>
                  <a:lnTo>
                    <a:pt x="500748" y="7747"/>
                  </a:lnTo>
                  <a:lnTo>
                    <a:pt x="503161" y="8636"/>
                  </a:lnTo>
                  <a:lnTo>
                    <a:pt x="504558" y="10541"/>
                  </a:lnTo>
                  <a:lnTo>
                    <a:pt x="506463" y="12446"/>
                  </a:lnTo>
                  <a:lnTo>
                    <a:pt x="507479" y="14859"/>
                  </a:lnTo>
                  <a:lnTo>
                    <a:pt x="507479" y="1295"/>
                  </a:lnTo>
                  <a:lnTo>
                    <a:pt x="504558" y="0"/>
                  </a:lnTo>
                  <a:lnTo>
                    <a:pt x="495414" y="0"/>
                  </a:lnTo>
                  <a:lnTo>
                    <a:pt x="491604" y="1905"/>
                  </a:lnTo>
                  <a:lnTo>
                    <a:pt x="489191" y="6223"/>
                  </a:lnTo>
                  <a:lnTo>
                    <a:pt x="489191" y="508"/>
                  </a:lnTo>
                  <a:lnTo>
                    <a:pt x="480047" y="508"/>
                  </a:lnTo>
                  <a:lnTo>
                    <a:pt x="480047" y="51816"/>
                  </a:lnTo>
                  <a:lnTo>
                    <a:pt x="489191" y="51816"/>
                  </a:lnTo>
                  <a:lnTo>
                    <a:pt x="489191" y="29718"/>
                  </a:lnTo>
                  <a:lnTo>
                    <a:pt x="491604" y="34036"/>
                  </a:lnTo>
                  <a:lnTo>
                    <a:pt x="495414" y="35941"/>
                  </a:lnTo>
                  <a:lnTo>
                    <a:pt x="504558" y="35941"/>
                  </a:lnTo>
                  <a:lnTo>
                    <a:pt x="508876" y="34036"/>
                  </a:lnTo>
                  <a:lnTo>
                    <a:pt x="511797" y="30734"/>
                  </a:lnTo>
                  <a:lnTo>
                    <a:pt x="512813" y="29718"/>
                  </a:lnTo>
                  <a:lnTo>
                    <a:pt x="514210" y="28321"/>
                  </a:lnTo>
                  <a:lnTo>
                    <a:pt x="515226" y="27305"/>
                  </a:lnTo>
                  <a:lnTo>
                    <a:pt x="516623" y="23495"/>
                  </a:lnTo>
                  <a:lnTo>
                    <a:pt x="516623" y="12954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4199394" y="3745991"/>
              <a:ext cx="109220" cy="106045"/>
            </a:xfrm>
            <a:custGeom>
              <a:avLst/>
              <a:gdLst/>
              <a:ahLst/>
              <a:cxnLst/>
              <a:rect l="l" t="t" r="r" b="b"/>
              <a:pathLst>
                <a:path w="109220" h="106045">
                  <a:moveTo>
                    <a:pt x="39611" y="86360"/>
                  </a:moveTo>
                  <a:lnTo>
                    <a:pt x="37998" y="78574"/>
                  </a:lnTo>
                  <a:lnTo>
                    <a:pt x="33655" y="72186"/>
                  </a:lnTo>
                  <a:lnTo>
                    <a:pt x="27228" y="67881"/>
                  </a:lnTo>
                  <a:lnTo>
                    <a:pt x="19418" y="66294"/>
                  </a:lnTo>
                  <a:lnTo>
                    <a:pt x="8051" y="69850"/>
                  </a:lnTo>
                  <a:lnTo>
                    <a:pt x="1206" y="78587"/>
                  </a:lnTo>
                  <a:lnTo>
                    <a:pt x="0" y="89662"/>
                  </a:lnTo>
                  <a:lnTo>
                    <a:pt x="5575" y="100203"/>
                  </a:lnTo>
                  <a:lnTo>
                    <a:pt x="9639" y="104140"/>
                  </a:lnTo>
                  <a:lnTo>
                    <a:pt x="14592" y="105918"/>
                  </a:lnTo>
                  <a:lnTo>
                    <a:pt x="19291" y="105918"/>
                  </a:lnTo>
                  <a:lnTo>
                    <a:pt x="26797" y="104495"/>
                  </a:lnTo>
                  <a:lnTo>
                    <a:pt x="33299" y="100482"/>
                  </a:lnTo>
                  <a:lnTo>
                    <a:pt x="37871" y="94297"/>
                  </a:lnTo>
                  <a:lnTo>
                    <a:pt x="39611" y="86360"/>
                  </a:lnTo>
                  <a:close/>
                </a:path>
                <a:path w="109220" h="106045">
                  <a:moveTo>
                    <a:pt x="108953" y="86360"/>
                  </a:moveTo>
                  <a:lnTo>
                    <a:pt x="107353" y="78574"/>
                  </a:lnTo>
                  <a:lnTo>
                    <a:pt x="103060" y="72186"/>
                  </a:lnTo>
                  <a:lnTo>
                    <a:pt x="96786" y="67881"/>
                  </a:lnTo>
                  <a:lnTo>
                    <a:pt x="89268" y="66294"/>
                  </a:lnTo>
                  <a:lnTo>
                    <a:pt x="77825" y="69850"/>
                  </a:lnTo>
                  <a:lnTo>
                    <a:pt x="70802" y="78587"/>
                  </a:lnTo>
                  <a:lnTo>
                    <a:pt x="69418" y="89662"/>
                  </a:lnTo>
                  <a:lnTo>
                    <a:pt x="74917" y="100203"/>
                  </a:lnTo>
                  <a:lnTo>
                    <a:pt x="78981" y="104140"/>
                  </a:lnTo>
                  <a:lnTo>
                    <a:pt x="83934" y="105918"/>
                  </a:lnTo>
                  <a:lnTo>
                    <a:pt x="88760" y="105918"/>
                  </a:lnTo>
                  <a:lnTo>
                    <a:pt x="96253" y="104495"/>
                  </a:lnTo>
                  <a:lnTo>
                    <a:pt x="102704" y="100482"/>
                  </a:lnTo>
                  <a:lnTo>
                    <a:pt x="107238" y="94297"/>
                  </a:lnTo>
                  <a:lnTo>
                    <a:pt x="108953" y="86360"/>
                  </a:lnTo>
                  <a:close/>
                </a:path>
                <a:path w="109220" h="106045">
                  <a:moveTo>
                    <a:pt x="108953" y="19558"/>
                  </a:moveTo>
                  <a:lnTo>
                    <a:pt x="107353" y="11899"/>
                  </a:lnTo>
                  <a:lnTo>
                    <a:pt x="103060" y="5689"/>
                  </a:lnTo>
                  <a:lnTo>
                    <a:pt x="96786" y="1524"/>
                  </a:lnTo>
                  <a:lnTo>
                    <a:pt x="89268" y="0"/>
                  </a:lnTo>
                  <a:lnTo>
                    <a:pt x="77825" y="3556"/>
                  </a:lnTo>
                  <a:lnTo>
                    <a:pt x="70802" y="12293"/>
                  </a:lnTo>
                  <a:lnTo>
                    <a:pt x="69418" y="23368"/>
                  </a:lnTo>
                  <a:lnTo>
                    <a:pt x="74917" y="33909"/>
                  </a:lnTo>
                  <a:lnTo>
                    <a:pt x="78981" y="37846"/>
                  </a:lnTo>
                  <a:lnTo>
                    <a:pt x="83807" y="39624"/>
                  </a:lnTo>
                  <a:lnTo>
                    <a:pt x="88633" y="39624"/>
                  </a:lnTo>
                  <a:lnTo>
                    <a:pt x="96139" y="38176"/>
                  </a:lnTo>
                  <a:lnTo>
                    <a:pt x="102641" y="34074"/>
                  </a:lnTo>
                  <a:lnTo>
                    <a:pt x="107213" y="27736"/>
                  </a:lnTo>
                  <a:lnTo>
                    <a:pt x="108953" y="19558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4199394" y="3665219"/>
              <a:ext cx="230504" cy="253365"/>
            </a:xfrm>
            <a:custGeom>
              <a:avLst/>
              <a:gdLst/>
              <a:ahLst/>
              <a:cxnLst/>
              <a:rect l="l" t="t" r="r" b="b"/>
              <a:pathLst>
                <a:path w="230504" h="253364">
                  <a:moveTo>
                    <a:pt x="37325" y="0"/>
                  </a:moveTo>
                  <a:lnTo>
                    <a:pt x="28816" y="0"/>
                  </a:lnTo>
                  <a:lnTo>
                    <a:pt x="28816" y="22225"/>
                  </a:lnTo>
                  <a:lnTo>
                    <a:pt x="27800" y="24257"/>
                  </a:lnTo>
                  <a:lnTo>
                    <a:pt x="26403" y="25654"/>
                  </a:lnTo>
                  <a:lnTo>
                    <a:pt x="25387" y="27051"/>
                  </a:lnTo>
                  <a:lnTo>
                    <a:pt x="23609" y="28067"/>
                  </a:lnTo>
                  <a:lnTo>
                    <a:pt x="18783" y="28067"/>
                  </a:lnTo>
                  <a:lnTo>
                    <a:pt x="16878" y="27051"/>
                  </a:lnTo>
                  <a:lnTo>
                    <a:pt x="14084" y="24257"/>
                  </a:lnTo>
                  <a:lnTo>
                    <a:pt x="13576" y="22225"/>
                  </a:lnTo>
                  <a:lnTo>
                    <a:pt x="13576" y="0"/>
                  </a:lnTo>
                  <a:lnTo>
                    <a:pt x="4559" y="0"/>
                  </a:lnTo>
                  <a:lnTo>
                    <a:pt x="4559" y="25146"/>
                  </a:lnTo>
                  <a:lnTo>
                    <a:pt x="5956" y="28956"/>
                  </a:lnTo>
                  <a:lnTo>
                    <a:pt x="8369" y="31496"/>
                  </a:lnTo>
                  <a:lnTo>
                    <a:pt x="10782" y="34417"/>
                  </a:lnTo>
                  <a:lnTo>
                    <a:pt x="14084" y="35814"/>
                  </a:lnTo>
                  <a:lnTo>
                    <a:pt x="23101" y="35814"/>
                  </a:lnTo>
                  <a:lnTo>
                    <a:pt x="26403" y="33909"/>
                  </a:lnTo>
                  <a:lnTo>
                    <a:pt x="28816" y="29972"/>
                  </a:lnTo>
                  <a:lnTo>
                    <a:pt x="28816" y="35306"/>
                  </a:lnTo>
                  <a:lnTo>
                    <a:pt x="37325" y="35306"/>
                  </a:lnTo>
                  <a:lnTo>
                    <a:pt x="37325" y="0"/>
                  </a:lnTo>
                  <a:close/>
                </a:path>
                <a:path w="230504" h="253364">
                  <a:moveTo>
                    <a:pt x="39611" y="232956"/>
                  </a:moveTo>
                  <a:lnTo>
                    <a:pt x="37998" y="225082"/>
                  </a:lnTo>
                  <a:lnTo>
                    <a:pt x="33655" y="218605"/>
                  </a:lnTo>
                  <a:lnTo>
                    <a:pt x="27228" y="214223"/>
                  </a:lnTo>
                  <a:lnTo>
                    <a:pt x="19418" y="212598"/>
                  </a:lnTo>
                  <a:lnTo>
                    <a:pt x="8051" y="216204"/>
                  </a:lnTo>
                  <a:lnTo>
                    <a:pt x="1206" y="225082"/>
                  </a:lnTo>
                  <a:lnTo>
                    <a:pt x="0" y="236321"/>
                  </a:lnTo>
                  <a:lnTo>
                    <a:pt x="5575" y="247002"/>
                  </a:lnTo>
                  <a:lnTo>
                    <a:pt x="9639" y="251142"/>
                  </a:lnTo>
                  <a:lnTo>
                    <a:pt x="14719" y="252984"/>
                  </a:lnTo>
                  <a:lnTo>
                    <a:pt x="19545" y="252984"/>
                  </a:lnTo>
                  <a:lnTo>
                    <a:pt x="27012" y="251561"/>
                  </a:lnTo>
                  <a:lnTo>
                    <a:pt x="33426" y="247510"/>
                  </a:lnTo>
                  <a:lnTo>
                    <a:pt x="37922" y="241198"/>
                  </a:lnTo>
                  <a:lnTo>
                    <a:pt x="39611" y="232956"/>
                  </a:lnTo>
                  <a:close/>
                </a:path>
                <a:path w="230504" h="253364">
                  <a:moveTo>
                    <a:pt x="108953" y="232956"/>
                  </a:moveTo>
                  <a:lnTo>
                    <a:pt x="107353" y="225082"/>
                  </a:lnTo>
                  <a:lnTo>
                    <a:pt x="103060" y="218605"/>
                  </a:lnTo>
                  <a:lnTo>
                    <a:pt x="96786" y="214223"/>
                  </a:lnTo>
                  <a:lnTo>
                    <a:pt x="89268" y="212598"/>
                  </a:lnTo>
                  <a:lnTo>
                    <a:pt x="77825" y="216204"/>
                  </a:lnTo>
                  <a:lnTo>
                    <a:pt x="70802" y="225082"/>
                  </a:lnTo>
                  <a:lnTo>
                    <a:pt x="69418" y="236321"/>
                  </a:lnTo>
                  <a:lnTo>
                    <a:pt x="74917" y="247002"/>
                  </a:lnTo>
                  <a:lnTo>
                    <a:pt x="78981" y="251142"/>
                  </a:lnTo>
                  <a:lnTo>
                    <a:pt x="84061" y="252984"/>
                  </a:lnTo>
                  <a:lnTo>
                    <a:pt x="88887" y="252984"/>
                  </a:lnTo>
                  <a:lnTo>
                    <a:pt x="96354" y="251561"/>
                  </a:lnTo>
                  <a:lnTo>
                    <a:pt x="102768" y="247510"/>
                  </a:lnTo>
                  <a:lnTo>
                    <a:pt x="107264" y="241198"/>
                  </a:lnTo>
                  <a:lnTo>
                    <a:pt x="108953" y="232956"/>
                  </a:lnTo>
                  <a:close/>
                </a:path>
                <a:path w="230504" h="253364">
                  <a:moveTo>
                    <a:pt x="230111" y="97409"/>
                  </a:moveTo>
                  <a:lnTo>
                    <a:pt x="228587" y="89674"/>
                  </a:lnTo>
                  <a:lnTo>
                    <a:pt x="224409" y="83426"/>
                  </a:lnTo>
                  <a:lnTo>
                    <a:pt x="218160" y="79248"/>
                  </a:lnTo>
                  <a:lnTo>
                    <a:pt x="210426" y="77724"/>
                  </a:lnTo>
                  <a:lnTo>
                    <a:pt x="198983" y="81241"/>
                  </a:lnTo>
                  <a:lnTo>
                    <a:pt x="191960" y="89903"/>
                  </a:lnTo>
                  <a:lnTo>
                    <a:pt x="190576" y="100926"/>
                  </a:lnTo>
                  <a:lnTo>
                    <a:pt x="196075" y="111506"/>
                  </a:lnTo>
                  <a:lnTo>
                    <a:pt x="200139" y="115570"/>
                  </a:lnTo>
                  <a:lnTo>
                    <a:pt x="205092" y="117348"/>
                  </a:lnTo>
                  <a:lnTo>
                    <a:pt x="210045" y="117348"/>
                  </a:lnTo>
                  <a:lnTo>
                    <a:pt x="217512" y="115938"/>
                  </a:lnTo>
                  <a:lnTo>
                    <a:pt x="223926" y="111912"/>
                  </a:lnTo>
                  <a:lnTo>
                    <a:pt x="228422" y="105625"/>
                  </a:lnTo>
                  <a:lnTo>
                    <a:pt x="230111" y="97409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4459223" y="3742943"/>
              <a:ext cx="40005" cy="40005"/>
            </a:xfrm>
            <a:custGeom>
              <a:avLst/>
              <a:gdLst/>
              <a:ahLst/>
              <a:cxnLst/>
              <a:rect l="l" t="t" r="r" b="b"/>
              <a:pathLst>
                <a:path w="40004" h="40004">
                  <a:moveTo>
                    <a:pt x="19812" y="0"/>
                  </a:moveTo>
                  <a:lnTo>
                    <a:pt x="12001" y="1523"/>
                  </a:lnTo>
                  <a:lnTo>
                    <a:pt x="5714" y="5714"/>
                  </a:lnTo>
                  <a:lnTo>
                    <a:pt x="1524" y="12001"/>
                  </a:lnTo>
                  <a:lnTo>
                    <a:pt x="0" y="19811"/>
                  </a:lnTo>
                  <a:lnTo>
                    <a:pt x="1524" y="27622"/>
                  </a:lnTo>
                  <a:lnTo>
                    <a:pt x="5714" y="33908"/>
                  </a:lnTo>
                  <a:lnTo>
                    <a:pt x="12001" y="38099"/>
                  </a:lnTo>
                  <a:lnTo>
                    <a:pt x="19812" y="39623"/>
                  </a:lnTo>
                  <a:lnTo>
                    <a:pt x="27622" y="38099"/>
                  </a:lnTo>
                  <a:lnTo>
                    <a:pt x="33909" y="33908"/>
                  </a:lnTo>
                  <a:lnTo>
                    <a:pt x="38100" y="27622"/>
                  </a:lnTo>
                  <a:lnTo>
                    <a:pt x="39624" y="19811"/>
                  </a:lnTo>
                  <a:lnTo>
                    <a:pt x="38100" y="12001"/>
                  </a:lnTo>
                  <a:lnTo>
                    <a:pt x="33909" y="5714"/>
                  </a:lnTo>
                  <a:lnTo>
                    <a:pt x="27622" y="1523"/>
                  </a:lnTo>
                  <a:lnTo>
                    <a:pt x="19812" y="0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4389979" y="3809237"/>
              <a:ext cx="40005" cy="40005"/>
            </a:xfrm>
            <a:custGeom>
              <a:avLst/>
              <a:gdLst/>
              <a:ahLst/>
              <a:cxnLst/>
              <a:rect l="l" t="t" r="r" b="b"/>
              <a:pathLst>
                <a:path w="40004" h="40004">
                  <a:moveTo>
                    <a:pt x="19841" y="0"/>
                  </a:moveTo>
                  <a:lnTo>
                    <a:pt x="8401" y="3508"/>
                  </a:lnTo>
                  <a:lnTo>
                    <a:pt x="1379" y="12160"/>
                  </a:lnTo>
                  <a:lnTo>
                    <a:pt x="0" y="23145"/>
                  </a:lnTo>
                  <a:lnTo>
                    <a:pt x="5490" y="33655"/>
                  </a:lnTo>
                  <a:lnTo>
                    <a:pt x="9554" y="37718"/>
                  </a:lnTo>
                  <a:lnTo>
                    <a:pt x="14507" y="39624"/>
                  </a:lnTo>
                  <a:lnTo>
                    <a:pt x="19460" y="39624"/>
                  </a:lnTo>
                  <a:lnTo>
                    <a:pt x="26935" y="38207"/>
                  </a:lnTo>
                  <a:lnTo>
                    <a:pt x="33351" y="34194"/>
                  </a:lnTo>
                  <a:lnTo>
                    <a:pt x="37838" y="27943"/>
                  </a:lnTo>
                  <a:lnTo>
                    <a:pt x="39526" y="19812"/>
                  </a:lnTo>
                  <a:lnTo>
                    <a:pt x="38004" y="12055"/>
                  </a:lnTo>
                  <a:lnTo>
                    <a:pt x="33827" y="5762"/>
                  </a:lnTo>
                  <a:lnTo>
                    <a:pt x="27578" y="1541"/>
                  </a:lnTo>
                  <a:lnTo>
                    <a:pt x="19841" y="0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4459223" y="3809237"/>
              <a:ext cx="40005" cy="39370"/>
            </a:xfrm>
            <a:custGeom>
              <a:avLst/>
              <a:gdLst/>
              <a:ahLst/>
              <a:cxnLst/>
              <a:rect l="l" t="t" r="r" b="b"/>
              <a:pathLst>
                <a:path w="40004" h="39370">
                  <a:moveTo>
                    <a:pt x="19812" y="0"/>
                  </a:moveTo>
                  <a:lnTo>
                    <a:pt x="12001" y="1500"/>
                  </a:lnTo>
                  <a:lnTo>
                    <a:pt x="5714" y="5619"/>
                  </a:lnTo>
                  <a:lnTo>
                    <a:pt x="1524" y="11787"/>
                  </a:lnTo>
                  <a:lnTo>
                    <a:pt x="0" y="19431"/>
                  </a:lnTo>
                  <a:lnTo>
                    <a:pt x="1524" y="27074"/>
                  </a:lnTo>
                  <a:lnTo>
                    <a:pt x="5714" y="33242"/>
                  </a:lnTo>
                  <a:lnTo>
                    <a:pt x="12001" y="37361"/>
                  </a:lnTo>
                  <a:lnTo>
                    <a:pt x="19812" y="38862"/>
                  </a:lnTo>
                  <a:lnTo>
                    <a:pt x="27622" y="37361"/>
                  </a:lnTo>
                  <a:lnTo>
                    <a:pt x="33909" y="33242"/>
                  </a:lnTo>
                  <a:lnTo>
                    <a:pt x="38100" y="27074"/>
                  </a:lnTo>
                  <a:lnTo>
                    <a:pt x="39624" y="19431"/>
                  </a:lnTo>
                  <a:lnTo>
                    <a:pt x="38100" y="11787"/>
                  </a:lnTo>
                  <a:lnTo>
                    <a:pt x="33909" y="5619"/>
                  </a:lnTo>
                  <a:lnTo>
                    <a:pt x="27622" y="1500"/>
                  </a:lnTo>
                  <a:lnTo>
                    <a:pt x="19812" y="0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389882" y="3662933"/>
              <a:ext cx="109220" cy="251460"/>
            </a:xfrm>
            <a:custGeom>
              <a:avLst/>
              <a:gdLst/>
              <a:ahLst/>
              <a:cxnLst/>
              <a:rect l="l" t="t" r="r" b="b"/>
              <a:pathLst>
                <a:path w="109220" h="251460">
                  <a:moveTo>
                    <a:pt x="36576" y="0"/>
                  </a:moveTo>
                  <a:lnTo>
                    <a:pt x="27051" y="0"/>
                  </a:lnTo>
                  <a:lnTo>
                    <a:pt x="18542" y="26670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12827" y="34290"/>
                  </a:lnTo>
                  <a:lnTo>
                    <a:pt x="23749" y="34290"/>
                  </a:lnTo>
                  <a:lnTo>
                    <a:pt x="36576" y="0"/>
                  </a:lnTo>
                  <a:close/>
                </a:path>
                <a:path w="109220" h="251460">
                  <a:moveTo>
                    <a:pt x="39624" y="231457"/>
                  </a:moveTo>
                  <a:lnTo>
                    <a:pt x="38100" y="223761"/>
                  </a:lnTo>
                  <a:lnTo>
                    <a:pt x="33921" y="217525"/>
                  </a:lnTo>
                  <a:lnTo>
                    <a:pt x="27673" y="213360"/>
                  </a:lnTo>
                  <a:lnTo>
                    <a:pt x="19939" y="211836"/>
                  </a:lnTo>
                  <a:lnTo>
                    <a:pt x="8496" y="215328"/>
                  </a:lnTo>
                  <a:lnTo>
                    <a:pt x="1473" y="223926"/>
                  </a:lnTo>
                  <a:lnTo>
                    <a:pt x="88" y="234873"/>
                  </a:lnTo>
                  <a:lnTo>
                    <a:pt x="5588" y="245376"/>
                  </a:lnTo>
                  <a:lnTo>
                    <a:pt x="9652" y="249580"/>
                  </a:lnTo>
                  <a:lnTo>
                    <a:pt x="14732" y="251460"/>
                  </a:lnTo>
                  <a:lnTo>
                    <a:pt x="19558" y="251460"/>
                  </a:lnTo>
                  <a:lnTo>
                    <a:pt x="27025" y="250024"/>
                  </a:lnTo>
                  <a:lnTo>
                    <a:pt x="33439" y="245960"/>
                  </a:lnTo>
                  <a:lnTo>
                    <a:pt x="37934" y="239649"/>
                  </a:lnTo>
                  <a:lnTo>
                    <a:pt x="39624" y="231457"/>
                  </a:lnTo>
                  <a:close/>
                </a:path>
                <a:path w="109220" h="251460">
                  <a:moveTo>
                    <a:pt x="108966" y="231622"/>
                  </a:moveTo>
                  <a:lnTo>
                    <a:pt x="107442" y="223862"/>
                  </a:lnTo>
                  <a:lnTo>
                    <a:pt x="103251" y="217576"/>
                  </a:lnTo>
                  <a:lnTo>
                    <a:pt x="96964" y="213372"/>
                  </a:lnTo>
                  <a:lnTo>
                    <a:pt x="89154" y="211836"/>
                  </a:lnTo>
                  <a:lnTo>
                    <a:pt x="81343" y="213372"/>
                  </a:lnTo>
                  <a:lnTo>
                    <a:pt x="75057" y="217576"/>
                  </a:lnTo>
                  <a:lnTo>
                    <a:pt x="70866" y="223862"/>
                  </a:lnTo>
                  <a:lnTo>
                    <a:pt x="69342" y="231622"/>
                  </a:lnTo>
                  <a:lnTo>
                    <a:pt x="70866" y="239433"/>
                  </a:lnTo>
                  <a:lnTo>
                    <a:pt x="75057" y="245719"/>
                  </a:lnTo>
                  <a:lnTo>
                    <a:pt x="81343" y="249936"/>
                  </a:lnTo>
                  <a:lnTo>
                    <a:pt x="89154" y="251460"/>
                  </a:lnTo>
                  <a:lnTo>
                    <a:pt x="96964" y="249936"/>
                  </a:lnTo>
                  <a:lnTo>
                    <a:pt x="103251" y="245719"/>
                  </a:lnTo>
                  <a:lnTo>
                    <a:pt x="107442" y="239433"/>
                  </a:lnTo>
                  <a:lnTo>
                    <a:pt x="108966" y="231622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4580326" y="3742943"/>
              <a:ext cx="39370" cy="40005"/>
            </a:xfrm>
            <a:custGeom>
              <a:avLst/>
              <a:gdLst/>
              <a:ahLst/>
              <a:cxnLst/>
              <a:rect l="l" t="t" r="r" b="b"/>
              <a:pathLst>
                <a:path w="39370" h="40004">
                  <a:moveTo>
                    <a:pt x="19359" y="0"/>
                  </a:moveTo>
                  <a:lnTo>
                    <a:pt x="8016" y="3510"/>
                  </a:lnTo>
                  <a:lnTo>
                    <a:pt x="1198" y="12176"/>
                  </a:lnTo>
                  <a:lnTo>
                    <a:pt x="0" y="23199"/>
                  </a:lnTo>
                  <a:lnTo>
                    <a:pt x="5516" y="33781"/>
                  </a:lnTo>
                  <a:lnTo>
                    <a:pt x="9580" y="37845"/>
                  </a:lnTo>
                  <a:lnTo>
                    <a:pt x="14533" y="39623"/>
                  </a:lnTo>
                  <a:lnTo>
                    <a:pt x="19359" y="39623"/>
                  </a:lnTo>
                  <a:lnTo>
                    <a:pt x="26648" y="38205"/>
                  </a:lnTo>
                  <a:lnTo>
                    <a:pt x="32900" y="34178"/>
                  </a:lnTo>
                  <a:lnTo>
                    <a:pt x="37272" y="27890"/>
                  </a:lnTo>
                  <a:lnTo>
                    <a:pt x="38917" y="19684"/>
                  </a:lnTo>
                  <a:lnTo>
                    <a:pt x="37397" y="11947"/>
                  </a:lnTo>
                  <a:lnTo>
                    <a:pt x="33234" y="5699"/>
                  </a:lnTo>
                  <a:lnTo>
                    <a:pt x="27023" y="1522"/>
                  </a:lnTo>
                  <a:lnTo>
                    <a:pt x="19359" y="0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4580318" y="3742943"/>
              <a:ext cx="109220" cy="106045"/>
            </a:xfrm>
            <a:custGeom>
              <a:avLst/>
              <a:gdLst/>
              <a:ahLst/>
              <a:cxnLst/>
              <a:rect l="l" t="t" r="r" b="b"/>
              <a:pathLst>
                <a:path w="109220" h="106045">
                  <a:moveTo>
                    <a:pt x="38925" y="86106"/>
                  </a:moveTo>
                  <a:lnTo>
                    <a:pt x="37401" y="78359"/>
                  </a:lnTo>
                  <a:lnTo>
                    <a:pt x="33235" y="72059"/>
                  </a:lnTo>
                  <a:lnTo>
                    <a:pt x="27025" y="67843"/>
                  </a:lnTo>
                  <a:lnTo>
                    <a:pt x="19367" y="66294"/>
                  </a:lnTo>
                  <a:lnTo>
                    <a:pt x="8013" y="69811"/>
                  </a:lnTo>
                  <a:lnTo>
                    <a:pt x="1206" y="78460"/>
                  </a:lnTo>
                  <a:lnTo>
                    <a:pt x="0" y="89446"/>
                  </a:lnTo>
                  <a:lnTo>
                    <a:pt x="5524" y="99949"/>
                  </a:lnTo>
                  <a:lnTo>
                    <a:pt x="9588" y="104013"/>
                  </a:lnTo>
                  <a:lnTo>
                    <a:pt x="14541" y="105918"/>
                  </a:lnTo>
                  <a:lnTo>
                    <a:pt x="19367" y="105918"/>
                  </a:lnTo>
                  <a:lnTo>
                    <a:pt x="26644" y="104508"/>
                  </a:lnTo>
                  <a:lnTo>
                    <a:pt x="32905" y="100495"/>
                  </a:lnTo>
                  <a:lnTo>
                    <a:pt x="37274" y="94246"/>
                  </a:lnTo>
                  <a:lnTo>
                    <a:pt x="38925" y="86106"/>
                  </a:lnTo>
                  <a:close/>
                </a:path>
                <a:path w="109220" h="106045">
                  <a:moveTo>
                    <a:pt x="109029" y="86106"/>
                  </a:moveTo>
                  <a:lnTo>
                    <a:pt x="107429" y="78359"/>
                  </a:lnTo>
                  <a:lnTo>
                    <a:pt x="103085" y="72059"/>
                  </a:lnTo>
                  <a:lnTo>
                    <a:pt x="96697" y="67843"/>
                  </a:lnTo>
                  <a:lnTo>
                    <a:pt x="88963" y="66294"/>
                  </a:lnTo>
                  <a:lnTo>
                    <a:pt x="77736" y="69811"/>
                  </a:lnTo>
                  <a:lnTo>
                    <a:pt x="70827" y="78460"/>
                  </a:lnTo>
                  <a:lnTo>
                    <a:pt x="69494" y="89446"/>
                  </a:lnTo>
                  <a:lnTo>
                    <a:pt x="74993" y="99949"/>
                  </a:lnTo>
                  <a:lnTo>
                    <a:pt x="79057" y="104013"/>
                  </a:lnTo>
                  <a:lnTo>
                    <a:pt x="84137" y="105918"/>
                  </a:lnTo>
                  <a:lnTo>
                    <a:pt x="88963" y="105918"/>
                  </a:lnTo>
                  <a:lnTo>
                    <a:pt x="96431" y="104508"/>
                  </a:lnTo>
                  <a:lnTo>
                    <a:pt x="102844" y="100495"/>
                  </a:lnTo>
                  <a:lnTo>
                    <a:pt x="107340" y="94246"/>
                  </a:lnTo>
                  <a:lnTo>
                    <a:pt x="109029" y="86106"/>
                  </a:lnTo>
                  <a:close/>
                </a:path>
                <a:path w="109220" h="106045">
                  <a:moveTo>
                    <a:pt x="109029" y="19685"/>
                  </a:moveTo>
                  <a:lnTo>
                    <a:pt x="107429" y="11950"/>
                  </a:lnTo>
                  <a:lnTo>
                    <a:pt x="103085" y="5702"/>
                  </a:lnTo>
                  <a:lnTo>
                    <a:pt x="96697" y="1524"/>
                  </a:lnTo>
                  <a:lnTo>
                    <a:pt x="88963" y="0"/>
                  </a:lnTo>
                  <a:lnTo>
                    <a:pt x="77520" y="3517"/>
                  </a:lnTo>
                  <a:lnTo>
                    <a:pt x="70637" y="12179"/>
                  </a:lnTo>
                  <a:lnTo>
                    <a:pt x="69418" y="23202"/>
                  </a:lnTo>
                  <a:lnTo>
                    <a:pt x="74993" y="33782"/>
                  </a:lnTo>
                  <a:lnTo>
                    <a:pt x="79057" y="37846"/>
                  </a:lnTo>
                  <a:lnTo>
                    <a:pt x="84137" y="39624"/>
                  </a:lnTo>
                  <a:lnTo>
                    <a:pt x="88963" y="39624"/>
                  </a:lnTo>
                  <a:lnTo>
                    <a:pt x="96431" y="38214"/>
                  </a:lnTo>
                  <a:lnTo>
                    <a:pt x="102844" y="34188"/>
                  </a:lnTo>
                  <a:lnTo>
                    <a:pt x="107340" y="27901"/>
                  </a:lnTo>
                  <a:lnTo>
                    <a:pt x="109029" y="19685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4580326" y="3874769"/>
              <a:ext cx="39370" cy="40005"/>
            </a:xfrm>
            <a:custGeom>
              <a:avLst/>
              <a:gdLst/>
              <a:ahLst/>
              <a:cxnLst/>
              <a:rect l="l" t="t" r="r" b="b"/>
              <a:pathLst>
                <a:path w="39370" h="40004">
                  <a:moveTo>
                    <a:pt x="19359" y="0"/>
                  </a:moveTo>
                  <a:lnTo>
                    <a:pt x="8016" y="3485"/>
                  </a:lnTo>
                  <a:lnTo>
                    <a:pt x="1198" y="12088"/>
                  </a:lnTo>
                  <a:lnTo>
                    <a:pt x="0" y="23033"/>
                  </a:lnTo>
                  <a:lnTo>
                    <a:pt x="5516" y="33540"/>
                  </a:lnTo>
                  <a:lnTo>
                    <a:pt x="9580" y="37744"/>
                  </a:lnTo>
                  <a:lnTo>
                    <a:pt x="14533" y="39623"/>
                  </a:lnTo>
                  <a:lnTo>
                    <a:pt x="19359" y="39623"/>
                  </a:lnTo>
                  <a:lnTo>
                    <a:pt x="26648" y="38184"/>
                  </a:lnTo>
                  <a:lnTo>
                    <a:pt x="32900" y="34118"/>
                  </a:lnTo>
                  <a:lnTo>
                    <a:pt x="37272" y="27804"/>
                  </a:lnTo>
                  <a:lnTo>
                    <a:pt x="38917" y="19621"/>
                  </a:lnTo>
                  <a:lnTo>
                    <a:pt x="37397" y="11915"/>
                  </a:lnTo>
                  <a:lnTo>
                    <a:pt x="33234" y="5686"/>
                  </a:lnTo>
                  <a:lnTo>
                    <a:pt x="27023" y="1519"/>
                  </a:lnTo>
                  <a:lnTo>
                    <a:pt x="19359" y="0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4580382" y="3662933"/>
              <a:ext cx="299085" cy="252729"/>
            </a:xfrm>
            <a:custGeom>
              <a:avLst/>
              <a:gdLst/>
              <a:ahLst/>
              <a:cxnLst/>
              <a:rect l="l" t="t" r="r" b="b"/>
              <a:pathLst>
                <a:path w="299085" h="252729">
                  <a:moveTo>
                    <a:pt x="51816" y="0"/>
                  </a:moveTo>
                  <a:lnTo>
                    <a:pt x="43180" y="0"/>
                  </a:lnTo>
                  <a:lnTo>
                    <a:pt x="36576" y="26162"/>
                  </a:lnTo>
                  <a:lnTo>
                    <a:pt x="30480" y="0"/>
                  </a:lnTo>
                  <a:lnTo>
                    <a:pt x="21336" y="0"/>
                  </a:lnTo>
                  <a:lnTo>
                    <a:pt x="15240" y="26162"/>
                  </a:lnTo>
                  <a:lnTo>
                    <a:pt x="8509" y="0"/>
                  </a:lnTo>
                  <a:lnTo>
                    <a:pt x="0" y="0"/>
                  </a:lnTo>
                  <a:lnTo>
                    <a:pt x="10414" y="34290"/>
                  </a:lnTo>
                  <a:lnTo>
                    <a:pt x="19939" y="34290"/>
                  </a:lnTo>
                  <a:lnTo>
                    <a:pt x="25654" y="10922"/>
                  </a:lnTo>
                  <a:lnTo>
                    <a:pt x="31877" y="34290"/>
                  </a:lnTo>
                  <a:lnTo>
                    <a:pt x="40894" y="34290"/>
                  </a:lnTo>
                  <a:lnTo>
                    <a:pt x="51816" y="0"/>
                  </a:lnTo>
                  <a:close/>
                </a:path>
                <a:path w="299085" h="252729">
                  <a:moveTo>
                    <a:pt x="108966" y="231749"/>
                  </a:moveTo>
                  <a:lnTo>
                    <a:pt x="107365" y="223939"/>
                  </a:lnTo>
                  <a:lnTo>
                    <a:pt x="103073" y="217614"/>
                  </a:lnTo>
                  <a:lnTo>
                    <a:pt x="96799" y="213385"/>
                  </a:lnTo>
                  <a:lnTo>
                    <a:pt x="89281" y="211836"/>
                  </a:lnTo>
                  <a:lnTo>
                    <a:pt x="77838" y="215455"/>
                  </a:lnTo>
                  <a:lnTo>
                    <a:pt x="70815" y="224358"/>
                  </a:lnTo>
                  <a:lnTo>
                    <a:pt x="69430" y="235623"/>
                  </a:lnTo>
                  <a:lnTo>
                    <a:pt x="74930" y="246329"/>
                  </a:lnTo>
                  <a:lnTo>
                    <a:pt x="78994" y="250367"/>
                  </a:lnTo>
                  <a:lnTo>
                    <a:pt x="83820" y="252171"/>
                  </a:lnTo>
                  <a:lnTo>
                    <a:pt x="88646" y="252171"/>
                  </a:lnTo>
                  <a:lnTo>
                    <a:pt x="96151" y="250710"/>
                  </a:lnTo>
                  <a:lnTo>
                    <a:pt x="102654" y="246570"/>
                  </a:lnTo>
                  <a:lnTo>
                    <a:pt x="107226" y="240131"/>
                  </a:lnTo>
                  <a:lnTo>
                    <a:pt x="108966" y="231749"/>
                  </a:lnTo>
                  <a:close/>
                </a:path>
                <a:path w="299085" h="252729">
                  <a:moveTo>
                    <a:pt x="229362" y="99695"/>
                  </a:moveTo>
                  <a:lnTo>
                    <a:pt x="227761" y="91960"/>
                  </a:lnTo>
                  <a:lnTo>
                    <a:pt x="223481" y="85712"/>
                  </a:lnTo>
                  <a:lnTo>
                    <a:pt x="217246" y="81534"/>
                  </a:lnTo>
                  <a:lnTo>
                    <a:pt x="209804" y="80010"/>
                  </a:lnTo>
                  <a:lnTo>
                    <a:pt x="198285" y="83527"/>
                  </a:lnTo>
                  <a:lnTo>
                    <a:pt x="191223" y="92189"/>
                  </a:lnTo>
                  <a:lnTo>
                    <a:pt x="189826" y="103212"/>
                  </a:lnTo>
                  <a:lnTo>
                    <a:pt x="195326" y="113792"/>
                  </a:lnTo>
                  <a:lnTo>
                    <a:pt x="199390" y="117856"/>
                  </a:lnTo>
                  <a:lnTo>
                    <a:pt x="204470" y="119634"/>
                  </a:lnTo>
                  <a:lnTo>
                    <a:pt x="209296" y="119634"/>
                  </a:lnTo>
                  <a:lnTo>
                    <a:pt x="216763" y="118224"/>
                  </a:lnTo>
                  <a:lnTo>
                    <a:pt x="223177" y="114198"/>
                  </a:lnTo>
                  <a:lnTo>
                    <a:pt x="227672" y="107911"/>
                  </a:lnTo>
                  <a:lnTo>
                    <a:pt x="229362" y="99695"/>
                  </a:lnTo>
                  <a:close/>
                </a:path>
                <a:path w="299085" h="252729">
                  <a:moveTo>
                    <a:pt x="298704" y="99822"/>
                  </a:moveTo>
                  <a:lnTo>
                    <a:pt x="297154" y="92011"/>
                  </a:lnTo>
                  <a:lnTo>
                    <a:pt x="292938" y="85725"/>
                  </a:lnTo>
                  <a:lnTo>
                    <a:pt x="286639" y="81534"/>
                  </a:lnTo>
                  <a:lnTo>
                    <a:pt x="278892" y="80010"/>
                  </a:lnTo>
                  <a:lnTo>
                    <a:pt x="271132" y="81534"/>
                  </a:lnTo>
                  <a:lnTo>
                    <a:pt x="264833" y="85725"/>
                  </a:lnTo>
                  <a:lnTo>
                    <a:pt x="260616" y="92011"/>
                  </a:lnTo>
                  <a:lnTo>
                    <a:pt x="259080" y="99822"/>
                  </a:lnTo>
                  <a:lnTo>
                    <a:pt x="260616" y="107632"/>
                  </a:lnTo>
                  <a:lnTo>
                    <a:pt x="264833" y="113919"/>
                  </a:lnTo>
                  <a:lnTo>
                    <a:pt x="271132" y="118110"/>
                  </a:lnTo>
                  <a:lnTo>
                    <a:pt x="278892" y="119634"/>
                  </a:lnTo>
                  <a:lnTo>
                    <a:pt x="286639" y="118110"/>
                  </a:lnTo>
                  <a:lnTo>
                    <a:pt x="292938" y="113919"/>
                  </a:lnTo>
                  <a:lnTo>
                    <a:pt x="297154" y="107632"/>
                  </a:lnTo>
                  <a:lnTo>
                    <a:pt x="298704" y="99822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4770209" y="3809237"/>
              <a:ext cx="109220" cy="40005"/>
            </a:xfrm>
            <a:custGeom>
              <a:avLst/>
              <a:gdLst/>
              <a:ahLst/>
              <a:cxnLst/>
              <a:rect l="l" t="t" r="r" b="b"/>
              <a:pathLst>
                <a:path w="109220" h="40004">
                  <a:moveTo>
                    <a:pt x="39535" y="19812"/>
                  </a:moveTo>
                  <a:lnTo>
                    <a:pt x="37934" y="12065"/>
                  </a:lnTo>
                  <a:lnTo>
                    <a:pt x="33655" y="5765"/>
                  </a:lnTo>
                  <a:lnTo>
                    <a:pt x="27419" y="1549"/>
                  </a:lnTo>
                  <a:lnTo>
                    <a:pt x="19977" y="0"/>
                  </a:lnTo>
                  <a:lnTo>
                    <a:pt x="8458" y="3517"/>
                  </a:lnTo>
                  <a:lnTo>
                    <a:pt x="1397" y="12166"/>
                  </a:lnTo>
                  <a:lnTo>
                    <a:pt x="0" y="23152"/>
                  </a:lnTo>
                  <a:lnTo>
                    <a:pt x="5499" y="33655"/>
                  </a:lnTo>
                  <a:lnTo>
                    <a:pt x="9563" y="37719"/>
                  </a:lnTo>
                  <a:lnTo>
                    <a:pt x="14643" y="39624"/>
                  </a:lnTo>
                  <a:lnTo>
                    <a:pt x="19469" y="39624"/>
                  </a:lnTo>
                  <a:lnTo>
                    <a:pt x="26936" y="38214"/>
                  </a:lnTo>
                  <a:lnTo>
                    <a:pt x="33350" y="34201"/>
                  </a:lnTo>
                  <a:lnTo>
                    <a:pt x="37846" y="27952"/>
                  </a:lnTo>
                  <a:lnTo>
                    <a:pt x="39535" y="19812"/>
                  </a:lnTo>
                  <a:close/>
                </a:path>
                <a:path w="109220" h="40004">
                  <a:moveTo>
                    <a:pt x="108877" y="19431"/>
                  </a:moveTo>
                  <a:lnTo>
                    <a:pt x="107327" y="11798"/>
                  </a:lnTo>
                  <a:lnTo>
                    <a:pt x="103111" y="5626"/>
                  </a:lnTo>
                  <a:lnTo>
                    <a:pt x="96812" y="1511"/>
                  </a:lnTo>
                  <a:lnTo>
                    <a:pt x="89065" y="0"/>
                  </a:lnTo>
                  <a:lnTo>
                    <a:pt x="81305" y="1511"/>
                  </a:lnTo>
                  <a:lnTo>
                    <a:pt x="75006" y="5626"/>
                  </a:lnTo>
                  <a:lnTo>
                    <a:pt x="70789" y="11798"/>
                  </a:lnTo>
                  <a:lnTo>
                    <a:pt x="69253" y="19431"/>
                  </a:lnTo>
                  <a:lnTo>
                    <a:pt x="70789" y="27076"/>
                  </a:lnTo>
                  <a:lnTo>
                    <a:pt x="75006" y="33248"/>
                  </a:lnTo>
                  <a:lnTo>
                    <a:pt x="81305" y="37363"/>
                  </a:lnTo>
                  <a:lnTo>
                    <a:pt x="89065" y="38862"/>
                  </a:lnTo>
                  <a:lnTo>
                    <a:pt x="96812" y="37363"/>
                  </a:lnTo>
                  <a:lnTo>
                    <a:pt x="103111" y="33248"/>
                  </a:lnTo>
                  <a:lnTo>
                    <a:pt x="107327" y="27076"/>
                  </a:lnTo>
                  <a:lnTo>
                    <a:pt x="108877" y="19431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4770120" y="3662933"/>
              <a:ext cx="109220" cy="252729"/>
            </a:xfrm>
            <a:custGeom>
              <a:avLst/>
              <a:gdLst/>
              <a:ahLst/>
              <a:cxnLst/>
              <a:rect l="l" t="t" r="r" b="b"/>
              <a:pathLst>
                <a:path w="109220" h="252729">
                  <a:moveTo>
                    <a:pt x="32004" y="0"/>
                  </a:moveTo>
                  <a:lnTo>
                    <a:pt x="22860" y="0"/>
                  </a:lnTo>
                  <a:lnTo>
                    <a:pt x="16764" y="10541"/>
                  </a:lnTo>
                  <a:lnTo>
                    <a:pt x="10033" y="0"/>
                  </a:lnTo>
                  <a:lnTo>
                    <a:pt x="0" y="0"/>
                  </a:lnTo>
                  <a:lnTo>
                    <a:pt x="11430" y="17653"/>
                  </a:lnTo>
                  <a:lnTo>
                    <a:pt x="0" y="34290"/>
                  </a:lnTo>
                  <a:lnTo>
                    <a:pt x="9144" y="34290"/>
                  </a:lnTo>
                  <a:lnTo>
                    <a:pt x="15367" y="23749"/>
                  </a:lnTo>
                  <a:lnTo>
                    <a:pt x="21971" y="34290"/>
                  </a:lnTo>
                  <a:lnTo>
                    <a:pt x="32004" y="34290"/>
                  </a:lnTo>
                  <a:lnTo>
                    <a:pt x="20574" y="16637"/>
                  </a:lnTo>
                  <a:lnTo>
                    <a:pt x="32004" y="0"/>
                  </a:lnTo>
                  <a:close/>
                </a:path>
                <a:path w="109220" h="252729">
                  <a:moveTo>
                    <a:pt x="39624" y="231749"/>
                  </a:moveTo>
                  <a:lnTo>
                    <a:pt x="38023" y="223939"/>
                  </a:lnTo>
                  <a:lnTo>
                    <a:pt x="33743" y="217614"/>
                  </a:lnTo>
                  <a:lnTo>
                    <a:pt x="27508" y="213385"/>
                  </a:lnTo>
                  <a:lnTo>
                    <a:pt x="20066" y="211836"/>
                  </a:lnTo>
                  <a:lnTo>
                    <a:pt x="8547" y="215392"/>
                  </a:lnTo>
                  <a:lnTo>
                    <a:pt x="1485" y="224167"/>
                  </a:lnTo>
                  <a:lnTo>
                    <a:pt x="88" y="235407"/>
                  </a:lnTo>
                  <a:lnTo>
                    <a:pt x="5588" y="246329"/>
                  </a:lnTo>
                  <a:lnTo>
                    <a:pt x="9652" y="250367"/>
                  </a:lnTo>
                  <a:lnTo>
                    <a:pt x="14478" y="252171"/>
                  </a:lnTo>
                  <a:lnTo>
                    <a:pt x="19304" y="252171"/>
                  </a:lnTo>
                  <a:lnTo>
                    <a:pt x="26809" y="250710"/>
                  </a:lnTo>
                  <a:lnTo>
                    <a:pt x="33312" y="246570"/>
                  </a:lnTo>
                  <a:lnTo>
                    <a:pt x="37884" y="240131"/>
                  </a:lnTo>
                  <a:lnTo>
                    <a:pt x="39624" y="231749"/>
                  </a:lnTo>
                  <a:close/>
                </a:path>
                <a:path w="109220" h="252729">
                  <a:moveTo>
                    <a:pt x="108966" y="231622"/>
                  </a:moveTo>
                  <a:lnTo>
                    <a:pt x="107416" y="223862"/>
                  </a:lnTo>
                  <a:lnTo>
                    <a:pt x="103200" y="217576"/>
                  </a:lnTo>
                  <a:lnTo>
                    <a:pt x="96901" y="213372"/>
                  </a:lnTo>
                  <a:lnTo>
                    <a:pt x="89154" y="211836"/>
                  </a:lnTo>
                  <a:lnTo>
                    <a:pt x="81394" y="213372"/>
                  </a:lnTo>
                  <a:lnTo>
                    <a:pt x="75095" y="217576"/>
                  </a:lnTo>
                  <a:lnTo>
                    <a:pt x="70878" y="223862"/>
                  </a:lnTo>
                  <a:lnTo>
                    <a:pt x="69342" y="231622"/>
                  </a:lnTo>
                  <a:lnTo>
                    <a:pt x="70878" y="239433"/>
                  </a:lnTo>
                  <a:lnTo>
                    <a:pt x="75095" y="245719"/>
                  </a:lnTo>
                  <a:lnTo>
                    <a:pt x="81394" y="249936"/>
                  </a:lnTo>
                  <a:lnTo>
                    <a:pt x="89154" y="251460"/>
                  </a:lnTo>
                  <a:lnTo>
                    <a:pt x="96901" y="249936"/>
                  </a:lnTo>
                  <a:lnTo>
                    <a:pt x="103200" y="245719"/>
                  </a:lnTo>
                  <a:lnTo>
                    <a:pt x="107416" y="239433"/>
                  </a:lnTo>
                  <a:lnTo>
                    <a:pt x="108966" y="231622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1" name="object 5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13751" y="2935224"/>
              <a:ext cx="1262008" cy="2208276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60458" y="2932175"/>
              <a:ext cx="1649844" cy="2211324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88719" y="949578"/>
              <a:ext cx="242316" cy="243586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34330" y="4104692"/>
              <a:ext cx="248705" cy="248034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1575434" y="4212805"/>
              <a:ext cx="927735" cy="398780"/>
            </a:xfrm>
            <a:custGeom>
              <a:avLst/>
              <a:gdLst/>
              <a:ahLst/>
              <a:cxnLst/>
              <a:rect l="l" t="t" r="r" b="b"/>
              <a:pathLst>
                <a:path w="927735" h="398779">
                  <a:moveTo>
                    <a:pt x="927227" y="285292"/>
                  </a:moveTo>
                  <a:lnTo>
                    <a:pt x="893851" y="322048"/>
                  </a:lnTo>
                  <a:lnTo>
                    <a:pt x="855050" y="352252"/>
                  </a:lnTo>
                  <a:lnTo>
                    <a:pt x="811829" y="375417"/>
                  </a:lnTo>
                  <a:lnTo>
                    <a:pt x="765195" y="391055"/>
                  </a:lnTo>
                  <a:lnTo>
                    <a:pt x="716153" y="398678"/>
                  </a:lnTo>
                  <a:lnTo>
                    <a:pt x="668607" y="397925"/>
                  </a:lnTo>
                  <a:lnTo>
                    <a:pt x="621633" y="389991"/>
                  </a:lnTo>
                  <a:lnTo>
                    <a:pt x="575849" y="376104"/>
                  </a:lnTo>
                  <a:lnTo>
                    <a:pt x="531876" y="357492"/>
                  </a:lnTo>
                  <a:lnTo>
                    <a:pt x="470677" y="320921"/>
                  </a:lnTo>
                  <a:lnTo>
                    <a:pt x="421385" y="270776"/>
                  </a:lnTo>
                  <a:lnTo>
                    <a:pt x="402431" y="236493"/>
                  </a:lnTo>
                  <a:lnTo>
                    <a:pt x="391191" y="199412"/>
                  </a:lnTo>
                  <a:lnTo>
                    <a:pt x="387810" y="160830"/>
                  </a:lnTo>
                  <a:lnTo>
                    <a:pt x="392429" y="122047"/>
                  </a:lnTo>
                  <a:lnTo>
                    <a:pt x="431371" y="60194"/>
                  </a:lnTo>
                  <a:lnTo>
                    <a:pt x="493648" y="51930"/>
                  </a:lnTo>
                  <a:lnTo>
                    <a:pt x="517080" y="83759"/>
                  </a:lnTo>
                  <a:lnTo>
                    <a:pt x="516128" y="124218"/>
                  </a:lnTo>
                  <a:lnTo>
                    <a:pt x="494426" y="158346"/>
                  </a:lnTo>
                  <a:lnTo>
                    <a:pt x="462534" y="184912"/>
                  </a:lnTo>
                  <a:lnTo>
                    <a:pt x="420773" y="206893"/>
                  </a:lnTo>
                  <a:lnTo>
                    <a:pt x="375849" y="221023"/>
                  </a:lnTo>
                  <a:lnTo>
                    <a:pt x="329041" y="227496"/>
                  </a:lnTo>
                  <a:lnTo>
                    <a:pt x="281629" y="226507"/>
                  </a:lnTo>
                  <a:lnTo>
                    <a:pt x="234895" y="218250"/>
                  </a:lnTo>
                  <a:lnTo>
                    <a:pt x="190119" y="202920"/>
                  </a:lnTo>
                  <a:lnTo>
                    <a:pt x="148113" y="180721"/>
                  </a:lnTo>
                  <a:lnTo>
                    <a:pt x="109812" y="152885"/>
                  </a:lnTo>
                  <a:lnTo>
                    <a:pt x="75533" y="120153"/>
                  </a:lnTo>
                  <a:lnTo>
                    <a:pt x="45593" y="83266"/>
                  </a:lnTo>
                  <a:lnTo>
                    <a:pt x="20309" y="42968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FFFF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213838" y="3376549"/>
              <a:ext cx="423545" cy="585470"/>
            </a:xfrm>
            <a:custGeom>
              <a:avLst/>
              <a:gdLst/>
              <a:ahLst/>
              <a:cxnLst/>
              <a:rect l="l" t="t" r="r" b="b"/>
              <a:pathLst>
                <a:path w="423544" h="585470">
                  <a:moveTo>
                    <a:pt x="210974" y="0"/>
                  </a:moveTo>
                  <a:lnTo>
                    <a:pt x="164827" y="4463"/>
                  </a:lnTo>
                  <a:lnTo>
                    <a:pt x="120483" y="17662"/>
                  </a:lnTo>
                  <a:lnTo>
                    <a:pt x="80099" y="39310"/>
                  </a:lnTo>
                  <a:lnTo>
                    <a:pt x="45832" y="69120"/>
                  </a:lnTo>
                  <a:lnTo>
                    <a:pt x="19839" y="106806"/>
                  </a:lnTo>
                  <a:lnTo>
                    <a:pt x="4816" y="149333"/>
                  </a:lnTo>
                  <a:lnTo>
                    <a:pt x="0" y="193820"/>
                  </a:lnTo>
                  <a:lnTo>
                    <a:pt x="4045" y="239077"/>
                  </a:lnTo>
                  <a:lnTo>
                    <a:pt x="15607" y="283910"/>
                  </a:lnTo>
                  <a:lnTo>
                    <a:pt x="33343" y="327128"/>
                  </a:lnTo>
                  <a:lnTo>
                    <a:pt x="55907" y="367538"/>
                  </a:lnTo>
                  <a:lnTo>
                    <a:pt x="78259" y="400050"/>
                  </a:lnTo>
                  <a:lnTo>
                    <a:pt x="121042" y="454798"/>
                  </a:lnTo>
                  <a:lnTo>
                    <a:pt x="164873" y="508469"/>
                  </a:lnTo>
                  <a:lnTo>
                    <a:pt x="177587" y="524949"/>
                  </a:lnTo>
                  <a:lnTo>
                    <a:pt x="202681" y="559531"/>
                  </a:lnTo>
                  <a:lnTo>
                    <a:pt x="236273" y="584647"/>
                  </a:lnTo>
                  <a:lnTo>
                    <a:pt x="243994" y="585088"/>
                  </a:lnTo>
                  <a:lnTo>
                    <a:pt x="251538" y="584772"/>
                  </a:lnTo>
                  <a:lnTo>
                    <a:pt x="303747" y="577071"/>
                  </a:lnTo>
                  <a:lnTo>
                    <a:pt x="359088" y="551523"/>
                  </a:lnTo>
                  <a:lnTo>
                    <a:pt x="380836" y="508176"/>
                  </a:lnTo>
                  <a:lnTo>
                    <a:pt x="385043" y="472267"/>
                  </a:lnTo>
                  <a:lnTo>
                    <a:pt x="387123" y="454278"/>
                  </a:lnTo>
                  <a:lnTo>
                    <a:pt x="391760" y="429075"/>
                  </a:lnTo>
                  <a:lnTo>
                    <a:pt x="397553" y="404193"/>
                  </a:lnTo>
                  <a:lnTo>
                    <a:pt x="403750" y="379430"/>
                  </a:lnTo>
                  <a:lnTo>
                    <a:pt x="409602" y="354584"/>
                  </a:lnTo>
                  <a:lnTo>
                    <a:pt x="418246" y="308617"/>
                  </a:lnTo>
                  <a:lnTo>
                    <a:pt x="422937" y="262128"/>
                  </a:lnTo>
                  <a:lnTo>
                    <a:pt x="422389" y="215638"/>
                  </a:lnTo>
                  <a:lnTo>
                    <a:pt x="415317" y="169672"/>
                  </a:lnTo>
                  <a:lnTo>
                    <a:pt x="390853" y="105330"/>
                  </a:lnTo>
                  <a:lnTo>
                    <a:pt x="349531" y="51181"/>
                  </a:lnTo>
                  <a:lnTo>
                    <a:pt x="285539" y="12541"/>
                  </a:lnTo>
                  <a:lnTo>
                    <a:pt x="248965" y="3103"/>
                  </a:lnTo>
                  <a:lnTo>
                    <a:pt x="210974" y="0"/>
                  </a:lnTo>
                  <a:close/>
                </a:path>
              </a:pathLst>
            </a:custGeom>
            <a:solidFill>
              <a:srgbClr val="DE9E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39595" y="3698747"/>
              <a:ext cx="159892" cy="246888"/>
            </a:xfrm>
            <a:prstGeom prst="rect">
              <a:avLst/>
            </a:prstGeom>
          </p:spPr>
        </p:pic>
        <p:sp>
          <p:nvSpPr>
            <p:cNvPr id="58" name="object 58"/>
            <p:cNvSpPr/>
            <p:nvPr/>
          </p:nvSpPr>
          <p:spPr>
            <a:xfrm>
              <a:off x="1536318" y="3640200"/>
              <a:ext cx="20955" cy="288925"/>
            </a:xfrm>
            <a:custGeom>
              <a:avLst/>
              <a:gdLst/>
              <a:ahLst/>
              <a:cxnLst/>
              <a:rect l="l" t="t" r="r" b="b"/>
              <a:pathLst>
                <a:path w="20955" h="288925">
                  <a:moveTo>
                    <a:pt x="8000" y="0"/>
                  </a:moveTo>
                  <a:lnTo>
                    <a:pt x="5206" y="0"/>
                  </a:lnTo>
                  <a:lnTo>
                    <a:pt x="2540" y="0"/>
                  </a:lnTo>
                  <a:lnTo>
                    <a:pt x="0" y="1524"/>
                  </a:lnTo>
                  <a:lnTo>
                    <a:pt x="253" y="4826"/>
                  </a:lnTo>
                  <a:lnTo>
                    <a:pt x="9271" y="286829"/>
                  </a:lnTo>
                  <a:lnTo>
                    <a:pt x="12065" y="288671"/>
                  </a:lnTo>
                  <a:lnTo>
                    <a:pt x="17653" y="288671"/>
                  </a:lnTo>
                  <a:lnTo>
                    <a:pt x="20446" y="286829"/>
                  </a:lnTo>
                  <a:lnTo>
                    <a:pt x="10668" y="1524"/>
                  </a:lnTo>
                  <a:lnTo>
                    <a:pt x="8000" y="0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9" name="object 5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338833" y="3639311"/>
              <a:ext cx="211074" cy="113410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413509" y="3909059"/>
              <a:ext cx="199255" cy="201168"/>
            </a:xfrm>
            <a:prstGeom prst="rect">
              <a:avLst/>
            </a:prstGeom>
          </p:spPr>
        </p:pic>
        <p:sp>
          <p:nvSpPr>
            <p:cNvPr id="61" name="object 61"/>
            <p:cNvSpPr/>
            <p:nvPr/>
          </p:nvSpPr>
          <p:spPr>
            <a:xfrm>
              <a:off x="1128522" y="3239261"/>
              <a:ext cx="262255" cy="194945"/>
            </a:xfrm>
            <a:custGeom>
              <a:avLst/>
              <a:gdLst/>
              <a:ahLst/>
              <a:cxnLst/>
              <a:rect l="l" t="t" r="r" b="b"/>
              <a:pathLst>
                <a:path w="262255" h="194945">
                  <a:moveTo>
                    <a:pt x="79248" y="184023"/>
                  </a:moveTo>
                  <a:lnTo>
                    <a:pt x="13665" y="140716"/>
                  </a:lnTo>
                  <a:lnTo>
                    <a:pt x="12153" y="140335"/>
                  </a:lnTo>
                  <a:lnTo>
                    <a:pt x="10731" y="140335"/>
                  </a:lnTo>
                  <a:lnTo>
                    <a:pt x="3860" y="140335"/>
                  </a:lnTo>
                  <a:lnTo>
                    <a:pt x="0" y="150495"/>
                  </a:lnTo>
                  <a:lnTo>
                    <a:pt x="7289" y="155321"/>
                  </a:lnTo>
                  <a:lnTo>
                    <a:pt x="65328" y="194564"/>
                  </a:lnTo>
                  <a:lnTo>
                    <a:pt x="66751" y="194945"/>
                  </a:lnTo>
                  <a:lnTo>
                    <a:pt x="74803" y="194945"/>
                  </a:lnTo>
                  <a:lnTo>
                    <a:pt x="79248" y="184023"/>
                  </a:lnTo>
                  <a:close/>
                </a:path>
                <a:path w="262255" h="194945">
                  <a:moveTo>
                    <a:pt x="262128" y="93472"/>
                  </a:moveTo>
                  <a:lnTo>
                    <a:pt x="260350" y="87376"/>
                  </a:lnTo>
                  <a:lnTo>
                    <a:pt x="243713" y="6096"/>
                  </a:lnTo>
                  <a:lnTo>
                    <a:pt x="242697" y="1905"/>
                  </a:lnTo>
                  <a:lnTo>
                    <a:pt x="239522" y="0"/>
                  </a:lnTo>
                  <a:lnTo>
                    <a:pt x="236093" y="0"/>
                  </a:lnTo>
                  <a:lnTo>
                    <a:pt x="231394" y="0"/>
                  </a:lnTo>
                  <a:lnTo>
                    <a:pt x="226441" y="3810"/>
                  </a:lnTo>
                  <a:lnTo>
                    <a:pt x="227711" y="9779"/>
                  </a:lnTo>
                  <a:lnTo>
                    <a:pt x="227711" y="10414"/>
                  </a:lnTo>
                  <a:lnTo>
                    <a:pt x="245999" y="95758"/>
                  </a:lnTo>
                  <a:lnTo>
                    <a:pt x="249047" y="97536"/>
                  </a:lnTo>
                  <a:lnTo>
                    <a:pt x="257048" y="97536"/>
                  </a:lnTo>
                  <a:lnTo>
                    <a:pt x="262128" y="93472"/>
                  </a:lnTo>
                  <a:close/>
                </a:path>
              </a:pathLst>
            </a:custGeom>
            <a:solidFill>
              <a:srgbClr val="DE9E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" name="object 6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588897" y="3274313"/>
              <a:ext cx="75310" cy="83693"/>
            </a:xfrm>
            <a:prstGeom prst="rect">
              <a:avLst/>
            </a:prstGeom>
          </p:spPr>
        </p:pic>
        <p:sp>
          <p:nvSpPr>
            <p:cNvPr id="63" name="object 63"/>
            <p:cNvSpPr/>
            <p:nvPr/>
          </p:nvSpPr>
          <p:spPr>
            <a:xfrm>
              <a:off x="1650238" y="2581402"/>
              <a:ext cx="1047750" cy="1249680"/>
            </a:xfrm>
            <a:custGeom>
              <a:avLst/>
              <a:gdLst/>
              <a:ahLst/>
              <a:cxnLst/>
              <a:rect l="l" t="t" r="r" b="b"/>
              <a:pathLst>
                <a:path w="1047750" h="1249679">
                  <a:moveTo>
                    <a:pt x="0" y="0"/>
                  </a:moveTo>
                  <a:lnTo>
                    <a:pt x="12592" y="44940"/>
                  </a:lnTo>
                  <a:lnTo>
                    <a:pt x="30042" y="87832"/>
                  </a:lnTo>
                  <a:lnTo>
                    <a:pt x="52149" y="128317"/>
                  </a:lnTo>
                  <a:lnTo>
                    <a:pt x="78711" y="166040"/>
                  </a:lnTo>
                  <a:lnTo>
                    <a:pt x="109528" y="200645"/>
                  </a:lnTo>
                  <a:lnTo>
                    <a:pt x="144399" y="231775"/>
                  </a:lnTo>
                  <a:lnTo>
                    <a:pt x="182891" y="258177"/>
                  </a:lnTo>
                  <a:lnTo>
                    <a:pt x="224885" y="278590"/>
                  </a:lnTo>
                  <a:lnTo>
                    <a:pt x="269307" y="291121"/>
                  </a:lnTo>
                  <a:lnTo>
                    <a:pt x="315087" y="293878"/>
                  </a:lnTo>
                  <a:lnTo>
                    <a:pt x="360854" y="284573"/>
                  </a:lnTo>
                  <a:lnTo>
                    <a:pt x="402240" y="263064"/>
                  </a:lnTo>
                  <a:lnTo>
                    <a:pt x="435101" y="230959"/>
                  </a:lnTo>
                  <a:lnTo>
                    <a:pt x="455294" y="189865"/>
                  </a:lnTo>
                  <a:lnTo>
                    <a:pt x="456715" y="143892"/>
                  </a:lnTo>
                  <a:lnTo>
                    <a:pt x="439705" y="100980"/>
                  </a:lnTo>
                  <a:lnTo>
                    <a:pt x="408074" y="68760"/>
                  </a:lnTo>
                  <a:lnTo>
                    <a:pt x="365632" y="54864"/>
                  </a:lnTo>
                  <a:lnTo>
                    <a:pt x="322208" y="63984"/>
                  </a:lnTo>
                  <a:lnTo>
                    <a:pt x="286750" y="92297"/>
                  </a:lnTo>
                  <a:lnTo>
                    <a:pt x="263459" y="132945"/>
                  </a:lnTo>
                  <a:lnTo>
                    <a:pt x="256539" y="179070"/>
                  </a:lnTo>
                  <a:lnTo>
                    <a:pt x="265928" y="223922"/>
                  </a:lnTo>
                  <a:lnTo>
                    <a:pt x="287639" y="264525"/>
                  </a:lnTo>
                  <a:lnTo>
                    <a:pt x="318565" y="299960"/>
                  </a:lnTo>
                  <a:lnTo>
                    <a:pt x="355600" y="329311"/>
                  </a:lnTo>
                  <a:lnTo>
                    <a:pt x="396347" y="352675"/>
                  </a:lnTo>
                  <a:lnTo>
                    <a:pt x="438880" y="372110"/>
                  </a:lnTo>
                  <a:lnTo>
                    <a:pt x="482222" y="389639"/>
                  </a:lnTo>
                  <a:lnTo>
                    <a:pt x="525399" y="407289"/>
                  </a:lnTo>
                  <a:lnTo>
                    <a:pt x="569677" y="427161"/>
                  </a:lnTo>
                  <a:lnTo>
                    <a:pt x="612914" y="449268"/>
                  </a:lnTo>
                  <a:lnTo>
                    <a:pt x="654963" y="473558"/>
                  </a:lnTo>
                  <a:lnTo>
                    <a:pt x="695676" y="499980"/>
                  </a:lnTo>
                  <a:lnTo>
                    <a:pt x="734906" y="528481"/>
                  </a:lnTo>
                  <a:lnTo>
                    <a:pt x="772506" y="559011"/>
                  </a:lnTo>
                  <a:lnTo>
                    <a:pt x="808330" y="591518"/>
                  </a:lnTo>
                  <a:lnTo>
                    <a:pt x="842229" y="625950"/>
                  </a:lnTo>
                  <a:lnTo>
                    <a:pt x="874056" y="662256"/>
                  </a:lnTo>
                  <a:lnTo>
                    <a:pt x="903666" y="700384"/>
                  </a:lnTo>
                  <a:lnTo>
                    <a:pt x="930910" y="740283"/>
                  </a:lnTo>
                  <a:lnTo>
                    <a:pt x="955613" y="782083"/>
                  </a:lnTo>
                  <a:lnTo>
                    <a:pt x="977627" y="825397"/>
                  </a:lnTo>
                  <a:lnTo>
                    <a:pt x="996847" y="870021"/>
                  </a:lnTo>
                  <a:lnTo>
                    <a:pt x="1013165" y="915749"/>
                  </a:lnTo>
                  <a:lnTo>
                    <a:pt x="1026476" y="962377"/>
                  </a:lnTo>
                  <a:lnTo>
                    <a:pt x="1036672" y="1009699"/>
                  </a:lnTo>
                  <a:lnTo>
                    <a:pt x="1043647" y="1057511"/>
                  </a:lnTo>
                  <a:lnTo>
                    <a:pt x="1047295" y="1105607"/>
                  </a:lnTo>
                  <a:lnTo>
                    <a:pt x="1047508" y="1153782"/>
                  </a:lnTo>
                  <a:lnTo>
                    <a:pt x="1044182" y="1201833"/>
                  </a:lnTo>
                  <a:lnTo>
                    <a:pt x="1037209" y="1249553"/>
                  </a:lnTo>
                </a:path>
              </a:pathLst>
            </a:custGeom>
            <a:ln w="19050">
              <a:solidFill>
                <a:srgbClr val="FFFF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031836" y="1975103"/>
              <a:ext cx="594360" cy="509905"/>
            </a:xfrm>
            <a:custGeom>
              <a:avLst/>
              <a:gdLst/>
              <a:ahLst/>
              <a:cxnLst/>
              <a:rect l="l" t="t" r="r" b="b"/>
              <a:pathLst>
                <a:path w="594360" h="509905">
                  <a:moveTo>
                    <a:pt x="0" y="0"/>
                  </a:moveTo>
                  <a:lnTo>
                    <a:pt x="492417" y="287781"/>
                  </a:lnTo>
                  <a:lnTo>
                    <a:pt x="533565" y="509777"/>
                  </a:lnTo>
                  <a:lnTo>
                    <a:pt x="594271" y="2147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037081" y="1974468"/>
              <a:ext cx="742950" cy="219710"/>
            </a:xfrm>
            <a:custGeom>
              <a:avLst/>
              <a:gdLst/>
              <a:ahLst/>
              <a:cxnLst/>
              <a:rect l="l" t="t" r="r" b="b"/>
              <a:pathLst>
                <a:path w="742950" h="219710">
                  <a:moveTo>
                    <a:pt x="32867" y="0"/>
                  </a:moveTo>
                  <a:lnTo>
                    <a:pt x="0" y="507"/>
                  </a:lnTo>
                  <a:lnTo>
                    <a:pt x="588264" y="219201"/>
                  </a:lnTo>
                  <a:lnTo>
                    <a:pt x="613914" y="194986"/>
                  </a:lnTo>
                  <a:lnTo>
                    <a:pt x="666877" y="176260"/>
                  </a:lnTo>
                  <a:lnTo>
                    <a:pt x="719173" y="164177"/>
                  </a:lnTo>
                  <a:lnTo>
                    <a:pt x="742823" y="159893"/>
                  </a:lnTo>
                  <a:lnTo>
                    <a:pt x="680336" y="132277"/>
                  </a:lnTo>
                  <a:lnTo>
                    <a:pt x="618573" y="108014"/>
                  </a:lnTo>
                  <a:lnTo>
                    <a:pt x="557867" y="86888"/>
                  </a:lnTo>
                  <a:lnTo>
                    <a:pt x="498550" y="68684"/>
                  </a:lnTo>
                  <a:lnTo>
                    <a:pt x="440955" y="53189"/>
                  </a:lnTo>
                  <a:lnTo>
                    <a:pt x="385414" y="40187"/>
                  </a:lnTo>
                  <a:lnTo>
                    <a:pt x="332260" y="29465"/>
                  </a:lnTo>
                  <a:lnTo>
                    <a:pt x="281826" y="20807"/>
                  </a:lnTo>
                  <a:lnTo>
                    <a:pt x="234444" y="14000"/>
                  </a:lnTo>
                  <a:lnTo>
                    <a:pt x="190446" y="8828"/>
                  </a:lnTo>
                  <a:lnTo>
                    <a:pt x="150165" y="5078"/>
                  </a:lnTo>
                  <a:lnTo>
                    <a:pt x="82086" y="983"/>
                  </a:lnTo>
                  <a:lnTo>
                    <a:pt x="54953" y="210"/>
                  </a:lnTo>
                  <a:lnTo>
                    <a:pt x="32867" y="0"/>
                  </a:lnTo>
                  <a:close/>
                </a:path>
              </a:pathLst>
            </a:custGeom>
            <a:solidFill>
              <a:srgbClr val="A2E3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object 6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382394" y="2263266"/>
              <a:ext cx="184531" cy="229107"/>
            </a:xfrm>
            <a:prstGeom prst="rect">
              <a:avLst/>
            </a:prstGeom>
          </p:spPr>
        </p:pic>
        <p:sp>
          <p:nvSpPr>
            <p:cNvPr id="67" name="object 67"/>
            <p:cNvSpPr/>
            <p:nvPr/>
          </p:nvSpPr>
          <p:spPr>
            <a:xfrm>
              <a:off x="1028026" y="1971420"/>
              <a:ext cx="502920" cy="511809"/>
            </a:xfrm>
            <a:custGeom>
              <a:avLst/>
              <a:gdLst/>
              <a:ahLst/>
              <a:cxnLst/>
              <a:rect l="l" t="t" r="r" b="b"/>
              <a:pathLst>
                <a:path w="502919" h="511810">
                  <a:moveTo>
                    <a:pt x="0" y="0"/>
                  </a:moveTo>
                  <a:lnTo>
                    <a:pt x="308394" y="511810"/>
                  </a:lnTo>
                  <a:lnTo>
                    <a:pt x="339987" y="425027"/>
                  </a:lnTo>
                  <a:lnTo>
                    <a:pt x="406644" y="355330"/>
                  </a:lnTo>
                  <a:lnTo>
                    <a:pt x="472753" y="308945"/>
                  </a:lnTo>
                  <a:lnTo>
                    <a:pt x="502704" y="292100"/>
                  </a:lnTo>
                  <a:lnTo>
                    <a:pt x="406207" y="229957"/>
                  </a:lnTo>
                  <a:lnTo>
                    <a:pt x="235397" y="131381"/>
                  </a:lnTo>
                  <a:lnTo>
                    <a:pt x="72564" y="40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9E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667079" y="2160269"/>
              <a:ext cx="128905" cy="47625"/>
            </a:xfrm>
            <a:custGeom>
              <a:avLst/>
              <a:gdLst/>
              <a:ahLst/>
              <a:cxnLst/>
              <a:rect l="l" t="t" r="r" b="b"/>
              <a:pathLst>
                <a:path w="128905" h="47625">
                  <a:moveTo>
                    <a:pt x="102411" y="0"/>
                  </a:moveTo>
                  <a:lnTo>
                    <a:pt x="53214" y="5508"/>
                  </a:lnTo>
                  <a:lnTo>
                    <a:pt x="6399" y="21971"/>
                  </a:lnTo>
                  <a:lnTo>
                    <a:pt x="0" y="28866"/>
                  </a:lnTo>
                  <a:lnTo>
                    <a:pt x="255" y="37226"/>
                  </a:lnTo>
                  <a:lnTo>
                    <a:pt x="5488" y="44277"/>
                  </a:lnTo>
                  <a:lnTo>
                    <a:pt x="14019" y="47243"/>
                  </a:lnTo>
                  <a:lnTo>
                    <a:pt x="15924" y="47243"/>
                  </a:lnTo>
                  <a:lnTo>
                    <a:pt x="17956" y="46862"/>
                  </a:lnTo>
                  <a:lnTo>
                    <a:pt x="39719" y="37699"/>
                  </a:lnTo>
                  <a:lnTo>
                    <a:pt x="59977" y="31908"/>
                  </a:lnTo>
                  <a:lnTo>
                    <a:pt x="80783" y="28451"/>
                  </a:lnTo>
                  <a:lnTo>
                    <a:pt x="102030" y="27305"/>
                  </a:lnTo>
                  <a:lnTo>
                    <a:pt x="116127" y="27812"/>
                  </a:lnTo>
                  <a:lnTo>
                    <a:pt x="125438" y="23723"/>
                  </a:lnTo>
                  <a:lnTo>
                    <a:pt x="128414" y="14620"/>
                  </a:lnTo>
                  <a:lnTo>
                    <a:pt x="125057" y="5256"/>
                  </a:lnTo>
                  <a:lnTo>
                    <a:pt x="115365" y="381"/>
                  </a:lnTo>
                  <a:lnTo>
                    <a:pt x="102411" y="0"/>
                  </a:lnTo>
                  <a:close/>
                </a:path>
              </a:pathLst>
            </a:custGeom>
            <a:solidFill>
              <a:srgbClr val="4F8A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046318" y="2100198"/>
              <a:ext cx="209550" cy="324485"/>
            </a:xfrm>
            <a:custGeom>
              <a:avLst/>
              <a:gdLst/>
              <a:ahLst/>
              <a:cxnLst/>
              <a:rect l="l" t="t" r="r" b="b"/>
              <a:pathLst>
                <a:path w="209550" h="324485">
                  <a:moveTo>
                    <a:pt x="18386" y="0"/>
                  </a:moveTo>
                  <a:lnTo>
                    <a:pt x="14283" y="0"/>
                  </a:lnTo>
                  <a:lnTo>
                    <a:pt x="7365" y="1666"/>
                  </a:lnTo>
                  <a:lnTo>
                    <a:pt x="2110" y="6095"/>
                  </a:lnTo>
                  <a:lnTo>
                    <a:pt x="0" y="12430"/>
                  </a:lnTo>
                  <a:lnTo>
                    <a:pt x="2511" y="19812"/>
                  </a:lnTo>
                  <a:lnTo>
                    <a:pt x="30401" y="60895"/>
                  </a:lnTo>
                  <a:lnTo>
                    <a:pt x="57664" y="102497"/>
                  </a:lnTo>
                  <a:lnTo>
                    <a:pt x="84285" y="144605"/>
                  </a:lnTo>
                  <a:lnTo>
                    <a:pt x="110248" y="187209"/>
                  </a:lnTo>
                  <a:lnTo>
                    <a:pt x="135539" y="230296"/>
                  </a:lnTo>
                  <a:lnTo>
                    <a:pt x="160143" y="273857"/>
                  </a:lnTo>
                  <a:lnTo>
                    <a:pt x="186546" y="322580"/>
                  </a:lnTo>
                  <a:lnTo>
                    <a:pt x="190471" y="324484"/>
                  </a:lnTo>
                  <a:lnTo>
                    <a:pt x="194484" y="324484"/>
                  </a:lnTo>
                  <a:lnTo>
                    <a:pt x="201160" y="322792"/>
                  </a:lnTo>
                  <a:lnTo>
                    <a:pt x="206523" y="318277"/>
                  </a:lnTo>
                  <a:lnTo>
                    <a:pt x="209039" y="311786"/>
                  </a:lnTo>
                  <a:lnTo>
                    <a:pt x="207171" y="304164"/>
                  </a:lnTo>
                  <a:lnTo>
                    <a:pt x="183309" y="260141"/>
                  </a:lnTo>
                  <a:lnTo>
                    <a:pt x="158799" y="216580"/>
                  </a:lnTo>
                  <a:lnTo>
                    <a:pt x="133615" y="173493"/>
                  </a:lnTo>
                  <a:lnTo>
                    <a:pt x="107734" y="130889"/>
                  </a:lnTo>
                  <a:lnTo>
                    <a:pt x="81129" y="88781"/>
                  </a:lnTo>
                  <a:lnTo>
                    <a:pt x="53776" y="47179"/>
                  </a:lnTo>
                  <a:lnTo>
                    <a:pt x="22640" y="1650"/>
                  </a:lnTo>
                  <a:lnTo>
                    <a:pt x="183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0" name="object 70"/>
          <p:cNvGrpSpPr/>
          <p:nvPr/>
        </p:nvGrpSpPr>
        <p:grpSpPr>
          <a:xfrm>
            <a:off x="6026658" y="3598290"/>
            <a:ext cx="2597785" cy="1054100"/>
            <a:chOff x="6026658" y="3598290"/>
            <a:chExt cx="2597785" cy="1054100"/>
          </a:xfrm>
        </p:grpSpPr>
        <p:sp>
          <p:nvSpPr>
            <p:cNvPr id="71" name="object 71"/>
            <p:cNvSpPr/>
            <p:nvPr/>
          </p:nvSpPr>
          <p:spPr>
            <a:xfrm>
              <a:off x="6036183" y="3607815"/>
              <a:ext cx="1796414" cy="1010919"/>
            </a:xfrm>
            <a:custGeom>
              <a:avLst/>
              <a:gdLst/>
              <a:ahLst/>
              <a:cxnLst/>
              <a:rect l="l" t="t" r="r" b="b"/>
              <a:pathLst>
                <a:path w="1796415" h="1010920">
                  <a:moveTo>
                    <a:pt x="0" y="0"/>
                  </a:moveTo>
                  <a:lnTo>
                    <a:pt x="48841" y="50"/>
                  </a:lnTo>
                  <a:lnTo>
                    <a:pt x="97775" y="404"/>
                  </a:lnTo>
                  <a:lnTo>
                    <a:pt x="146718" y="1364"/>
                  </a:lnTo>
                  <a:lnTo>
                    <a:pt x="195588" y="3234"/>
                  </a:lnTo>
                  <a:lnTo>
                    <a:pt x="244300" y="6318"/>
                  </a:lnTo>
                  <a:lnTo>
                    <a:pt x="292772" y="10917"/>
                  </a:lnTo>
                  <a:lnTo>
                    <a:pt x="340921" y="17337"/>
                  </a:lnTo>
                  <a:lnTo>
                    <a:pt x="388664" y="25879"/>
                  </a:lnTo>
                  <a:lnTo>
                    <a:pt x="435918" y="36848"/>
                  </a:lnTo>
                  <a:lnTo>
                    <a:pt x="482599" y="50546"/>
                  </a:lnTo>
                  <a:lnTo>
                    <a:pt x="528559" y="67514"/>
                  </a:lnTo>
                  <a:lnTo>
                    <a:pt x="573364" y="88025"/>
                  </a:lnTo>
                  <a:lnTo>
                    <a:pt x="616508" y="111978"/>
                  </a:lnTo>
                  <a:lnTo>
                    <a:pt x="657484" y="139275"/>
                  </a:lnTo>
                  <a:lnTo>
                    <a:pt x="695785" y="169814"/>
                  </a:lnTo>
                  <a:lnTo>
                    <a:pt x="730905" y="203497"/>
                  </a:lnTo>
                  <a:lnTo>
                    <a:pt x="762337" y="240223"/>
                  </a:lnTo>
                  <a:lnTo>
                    <a:pt x="789574" y="279893"/>
                  </a:lnTo>
                  <a:lnTo>
                    <a:pt x="812109" y="322407"/>
                  </a:lnTo>
                  <a:lnTo>
                    <a:pt x="829437" y="367665"/>
                  </a:lnTo>
                  <a:lnTo>
                    <a:pt x="839311" y="410897"/>
                  </a:lnTo>
                  <a:lnTo>
                    <a:pt x="843110" y="455269"/>
                  </a:lnTo>
                  <a:lnTo>
                    <a:pt x="841061" y="499913"/>
                  </a:lnTo>
                  <a:lnTo>
                    <a:pt x="833391" y="543964"/>
                  </a:lnTo>
                  <a:lnTo>
                    <a:pt x="820329" y="586554"/>
                  </a:lnTo>
                  <a:lnTo>
                    <a:pt x="802102" y="626818"/>
                  </a:lnTo>
                  <a:lnTo>
                    <a:pt x="778939" y="663887"/>
                  </a:lnTo>
                  <a:lnTo>
                    <a:pt x="751067" y="696897"/>
                  </a:lnTo>
                  <a:lnTo>
                    <a:pt x="718714" y="724980"/>
                  </a:lnTo>
                  <a:lnTo>
                    <a:pt x="682108" y="747271"/>
                  </a:lnTo>
                  <a:lnTo>
                    <a:pt x="641476" y="762901"/>
                  </a:lnTo>
                  <a:lnTo>
                    <a:pt x="595455" y="768673"/>
                  </a:lnTo>
                  <a:lnTo>
                    <a:pt x="573664" y="764116"/>
                  </a:lnTo>
                  <a:lnTo>
                    <a:pt x="537956" y="725689"/>
                  </a:lnTo>
                  <a:lnTo>
                    <a:pt x="537252" y="650914"/>
                  </a:lnTo>
                  <a:lnTo>
                    <a:pt x="553327" y="611712"/>
                  </a:lnTo>
                  <a:lnTo>
                    <a:pt x="578813" y="577135"/>
                  </a:lnTo>
                  <a:lnTo>
                    <a:pt x="611917" y="547665"/>
                  </a:lnTo>
                  <a:lnTo>
                    <a:pt x="650843" y="523785"/>
                  </a:lnTo>
                  <a:lnTo>
                    <a:pt x="693797" y="505977"/>
                  </a:lnTo>
                  <a:lnTo>
                    <a:pt x="738982" y="494725"/>
                  </a:lnTo>
                  <a:lnTo>
                    <a:pt x="784606" y="490512"/>
                  </a:lnTo>
                  <a:lnTo>
                    <a:pt x="827866" y="498404"/>
                  </a:lnTo>
                  <a:lnTo>
                    <a:pt x="872029" y="521401"/>
                  </a:lnTo>
                  <a:lnTo>
                    <a:pt x="917472" y="556842"/>
                  </a:lnTo>
                  <a:lnTo>
                    <a:pt x="964570" y="602066"/>
                  </a:lnTo>
                  <a:lnTo>
                    <a:pt x="1013701" y="654412"/>
                  </a:lnTo>
                  <a:lnTo>
                    <a:pt x="1065241" y="711219"/>
                  </a:lnTo>
                  <a:lnTo>
                    <a:pt x="1092032" y="740464"/>
                  </a:lnTo>
                  <a:lnTo>
                    <a:pt x="1119566" y="769826"/>
                  </a:lnTo>
                  <a:lnTo>
                    <a:pt x="1147890" y="798972"/>
                  </a:lnTo>
                  <a:lnTo>
                    <a:pt x="1177051" y="827571"/>
                  </a:lnTo>
                  <a:lnTo>
                    <a:pt x="1207097" y="855289"/>
                  </a:lnTo>
                  <a:lnTo>
                    <a:pt x="1238075" y="881794"/>
                  </a:lnTo>
                  <a:lnTo>
                    <a:pt x="1270031" y="906754"/>
                  </a:lnTo>
                  <a:lnTo>
                    <a:pt x="1303012" y="929834"/>
                  </a:lnTo>
                  <a:lnTo>
                    <a:pt x="1337066" y="950704"/>
                  </a:lnTo>
                  <a:lnTo>
                    <a:pt x="1372240" y="969030"/>
                  </a:lnTo>
                  <a:lnTo>
                    <a:pt x="1408581" y="984479"/>
                  </a:lnTo>
                  <a:lnTo>
                    <a:pt x="1446135" y="996720"/>
                  </a:lnTo>
                  <a:lnTo>
                    <a:pt x="1484949" y="1005418"/>
                  </a:lnTo>
                  <a:lnTo>
                    <a:pt x="1525072" y="1010243"/>
                  </a:lnTo>
                  <a:lnTo>
                    <a:pt x="1566550" y="1010860"/>
                  </a:lnTo>
                  <a:lnTo>
                    <a:pt x="1609429" y="1006938"/>
                  </a:lnTo>
                  <a:lnTo>
                    <a:pt x="1653757" y="998144"/>
                  </a:lnTo>
                  <a:lnTo>
                    <a:pt x="1699582" y="984145"/>
                  </a:lnTo>
                  <a:lnTo>
                    <a:pt x="1746949" y="964609"/>
                  </a:lnTo>
                  <a:lnTo>
                    <a:pt x="1795907" y="939203"/>
                  </a:lnTo>
                </a:path>
              </a:pathLst>
            </a:custGeom>
            <a:ln w="19050">
              <a:solidFill>
                <a:srgbClr val="FFFF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8003413" y="4188802"/>
              <a:ext cx="617855" cy="434975"/>
            </a:xfrm>
            <a:custGeom>
              <a:avLst/>
              <a:gdLst/>
              <a:ahLst/>
              <a:cxnLst/>
              <a:rect l="l" t="t" r="r" b="b"/>
              <a:pathLst>
                <a:path w="617854" h="434975">
                  <a:moveTo>
                    <a:pt x="617854" y="0"/>
                  </a:moveTo>
                  <a:lnTo>
                    <a:pt x="0" y="135623"/>
                  </a:lnTo>
                  <a:lnTo>
                    <a:pt x="21589" y="434924"/>
                  </a:lnTo>
                  <a:lnTo>
                    <a:pt x="91693" y="221462"/>
                  </a:lnTo>
                  <a:lnTo>
                    <a:pt x="617854" y="0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7857744" y="4170425"/>
              <a:ext cx="756920" cy="157480"/>
            </a:xfrm>
            <a:custGeom>
              <a:avLst/>
              <a:gdLst/>
              <a:ahLst/>
              <a:cxnLst/>
              <a:rect l="l" t="t" r="r" b="b"/>
              <a:pathLst>
                <a:path w="756920" h="157479">
                  <a:moveTo>
                    <a:pt x="521207" y="0"/>
                  </a:moveTo>
                  <a:lnTo>
                    <a:pt x="478396" y="511"/>
                  </a:lnTo>
                  <a:lnTo>
                    <a:pt x="432937" y="2169"/>
                  </a:lnTo>
                  <a:lnTo>
                    <a:pt x="385048" y="5157"/>
                  </a:lnTo>
                  <a:lnTo>
                    <a:pt x="334944" y="9660"/>
                  </a:lnTo>
                  <a:lnTo>
                    <a:pt x="282844" y="15862"/>
                  </a:lnTo>
                  <a:lnTo>
                    <a:pt x="228965" y="23948"/>
                  </a:lnTo>
                  <a:lnTo>
                    <a:pt x="173524" y="34102"/>
                  </a:lnTo>
                  <a:lnTo>
                    <a:pt x="116738" y="46508"/>
                  </a:lnTo>
                  <a:lnTo>
                    <a:pt x="58824" y="61351"/>
                  </a:lnTo>
                  <a:lnTo>
                    <a:pt x="0" y="78816"/>
                  </a:lnTo>
                  <a:lnTo>
                    <a:pt x="22897" y="86036"/>
                  </a:lnTo>
                  <a:lnTo>
                    <a:pt x="73167" y="104576"/>
                  </a:lnTo>
                  <a:lnTo>
                    <a:pt x="123176" y="129752"/>
                  </a:lnTo>
                  <a:lnTo>
                    <a:pt x="145287" y="156883"/>
                  </a:lnTo>
                  <a:lnTo>
                    <a:pt x="756665" y="17284"/>
                  </a:lnTo>
                  <a:lnTo>
                    <a:pt x="740056" y="14583"/>
                  </a:lnTo>
                  <a:lnTo>
                    <a:pt x="692753" y="8642"/>
                  </a:lnTo>
                  <a:lnTo>
                    <a:pt x="618541" y="2700"/>
                  </a:lnTo>
                  <a:lnTo>
                    <a:pt x="521207" y="0"/>
                  </a:lnTo>
                  <a:close/>
                </a:path>
              </a:pathLst>
            </a:custGeom>
            <a:solidFill>
              <a:srgbClr val="A2E3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4" name="object 7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022336" y="4409782"/>
              <a:ext cx="202565" cy="222326"/>
            </a:xfrm>
            <a:prstGeom prst="rect">
              <a:avLst/>
            </a:prstGeom>
          </p:spPr>
        </p:pic>
        <p:sp>
          <p:nvSpPr>
            <p:cNvPr id="75" name="object 75"/>
            <p:cNvSpPr/>
            <p:nvPr/>
          </p:nvSpPr>
          <p:spPr>
            <a:xfrm>
              <a:off x="8088757" y="4186427"/>
              <a:ext cx="535940" cy="466090"/>
            </a:xfrm>
            <a:custGeom>
              <a:avLst/>
              <a:gdLst/>
              <a:ahLst/>
              <a:cxnLst/>
              <a:rect l="l" t="t" r="r" b="b"/>
              <a:pathLst>
                <a:path w="535940" h="466089">
                  <a:moveTo>
                    <a:pt x="535432" y="0"/>
                  </a:moveTo>
                  <a:lnTo>
                    <a:pt x="458360" y="30175"/>
                  </a:lnTo>
                  <a:lnTo>
                    <a:pt x="285289" y="99055"/>
                  </a:lnTo>
                  <a:lnTo>
                    <a:pt x="103431" y="174166"/>
                  </a:lnTo>
                  <a:lnTo>
                    <a:pt x="0" y="223037"/>
                  </a:lnTo>
                  <a:lnTo>
                    <a:pt x="27420" y="243675"/>
                  </a:lnTo>
                  <a:lnTo>
                    <a:pt x="86772" y="298284"/>
                  </a:lnTo>
                  <a:lnTo>
                    <a:pt x="143696" y="375906"/>
                  </a:lnTo>
                  <a:lnTo>
                    <a:pt x="163829" y="465582"/>
                  </a:lnTo>
                  <a:lnTo>
                    <a:pt x="535432" y="0"/>
                  </a:lnTo>
                  <a:close/>
                </a:path>
              </a:pathLst>
            </a:custGeom>
            <a:solidFill>
              <a:srgbClr val="DE9E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7837789" y="4274908"/>
              <a:ext cx="124460" cy="60960"/>
            </a:xfrm>
            <a:custGeom>
              <a:avLst/>
              <a:gdLst/>
              <a:ahLst/>
              <a:cxnLst/>
              <a:rect l="l" t="t" r="r" b="b"/>
              <a:pathLst>
                <a:path w="124459" h="60960">
                  <a:moveTo>
                    <a:pt x="11699" y="0"/>
                  </a:moveTo>
                  <a:lnTo>
                    <a:pt x="2772" y="3987"/>
                  </a:lnTo>
                  <a:lnTo>
                    <a:pt x="0" y="12865"/>
                  </a:lnTo>
                  <a:lnTo>
                    <a:pt x="3395" y="22009"/>
                  </a:lnTo>
                  <a:lnTo>
                    <a:pt x="12969" y="26797"/>
                  </a:lnTo>
                  <a:lnTo>
                    <a:pt x="37135" y="30042"/>
                  </a:lnTo>
                  <a:lnTo>
                    <a:pt x="60658" y="36474"/>
                  </a:lnTo>
                  <a:lnTo>
                    <a:pt x="83228" y="46020"/>
                  </a:lnTo>
                  <a:lnTo>
                    <a:pt x="104536" y="58610"/>
                  </a:lnTo>
                  <a:lnTo>
                    <a:pt x="106822" y="60121"/>
                  </a:lnTo>
                  <a:lnTo>
                    <a:pt x="109108" y="60782"/>
                  </a:lnTo>
                  <a:lnTo>
                    <a:pt x="111267" y="60782"/>
                  </a:lnTo>
                  <a:lnTo>
                    <a:pt x="118824" y="57828"/>
                  </a:lnTo>
                  <a:lnTo>
                    <a:pt x="123523" y="50734"/>
                  </a:lnTo>
                  <a:lnTo>
                    <a:pt x="123840" y="42153"/>
                  </a:lnTo>
                  <a:lnTo>
                    <a:pt x="118252" y="34734"/>
                  </a:lnTo>
                  <a:lnTo>
                    <a:pt x="93676" y="21100"/>
                  </a:lnTo>
                  <a:lnTo>
                    <a:pt x="67754" y="10642"/>
                  </a:lnTo>
                  <a:lnTo>
                    <a:pt x="40761" y="3566"/>
                  </a:lnTo>
                  <a:lnTo>
                    <a:pt x="11699" y="0"/>
                  </a:lnTo>
                  <a:close/>
                </a:path>
              </a:pathLst>
            </a:custGeom>
            <a:solidFill>
              <a:srgbClr val="4F8A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8340941" y="4307674"/>
              <a:ext cx="247015" cy="299085"/>
            </a:xfrm>
            <a:custGeom>
              <a:avLst/>
              <a:gdLst/>
              <a:ahLst/>
              <a:cxnLst/>
              <a:rect l="l" t="t" r="r" b="b"/>
              <a:pathLst>
                <a:path w="247015" h="299085">
                  <a:moveTo>
                    <a:pt x="233209" y="0"/>
                  </a:moveTo>
                  <a:lnTo>
                    <a:pt x="230034" y="0"/>
                  </a:lnTo>
                  <a:lnTo>
                    <a:pt x="226732" y="1244"/>
                  </a:lnTo>
                  <a:lnTo>
                    <a:pt x="190322" y="42058"/>
                  </a:lnTo>
                  <a:lnTo>
                    <a:pt x="157455" y="80295"/>
                  </a:lnTo>
                  <a:lnTo>
                    <a:pt x="125210" y="119033"/>
                  </a:lnTo>
                  <a:lnTo>
                    <a:pt x="93587" y="158261"/>
                  </a:lnTo>
                  <a:lnTo>
                    <a:pt x="62586" y="197968"/>
                  </a:lnTo>
                  <a:lnTo>
                    <a:pt x="32207" y="238143"/>
                  </a:lnTo>
                  <a:lnTo>
                    <a:pt x="2450" y="278777"/>
                  </a:lnTo>
                  <a:lnTo>
                    <a:pt x="0" y="286131"/>
                  </a:lnTo>
                  <a:lnTo>
                    <a:pt x="2276" y="292477"/>
                  </a:lnTo>
                  <a:lnTo>
                    <a:pt x="7719" y="296933"/>
                  </a:lnTo>
                  <a:lnTo>
                    <a:pt x="14769" y="298615"/>
                  </a:lnTo>
                  <a:lnTo>
                    <a:pt x="18960" y="298615"/>
                  </a:lnTo>
                  <a:lnTo>
                    <a:pt x="23278" y="296786"/>
                  </a:lnTo>
                  <a:lnTo>
                    <a:pt x="55477" y="252488"/>
                  </a:lnTo>
                  <a:lnTo>
                    <a:pt x="85236" y="213051"/>
                  </a:lnTo>
                  <a:lnTo>
                    <a:pt x="115607" y="174118"/>
                  </a:lnTo>
                  <a:lnTo>
                    <a:pt x="146590" y="135676"/>
                  </a:lnTo>
                  <a:lnTo>
                    <a:pt x="178189" y="97712"/>
                  </a:lnTo>
                  <a:lnTo>
                    <a:pt x="210406" y="60212"/>
                  </a:lnTo>
                  <a:lnTo>
                    <a:pt x="243242" y="23164"/>
                  </a:lnTo>
                  <a:lnTo>
                    <a:pt x="246836" y="15360"/>
                  </a:lnTo>
                  <a:lnTo>
                    <a:pt x="245322" y="7862"/>
                  </a:lnTo>
                  <a:lnTo>
                    <a:pt x="240260" y="2224"/>
                  </a:lnTo>
                  <a:lnTo>
                    <a:pt x="2332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8" name="object 78"/>
          <p:cNvSpPr/>
          <p:nvPr/>
        </p:nvSpPr>
        <p:spPr>
          <a:xfrm>
            <a:off x="6555105" y="2432050"/>
            <a:ext cx="1324610" cy="1085850"/>
          </a:xfrm>
          <a:custGeom>
            <a:avLst/>
            <a:gdLst/>
            <a:ahLst/>
            <a:cxnLst/>
            <a:rect l="l" t="t" r="r" b="b"/>
            <a:pathLst>
              <a:path w="1324609" h="1085850">
                <a:moveTo>
                  <a:pt x="1249934" y="0"/>
                </a:moveTo>
                <a:lnTo>
                  <a:pt x="1270604" y="45188"/>
                </a:lnTo>
                <a:lnTo>
                  <a:pt x="1276035" y="94565"/>
                </a:lnTo>
                <a:lnTo>
                  <a:pt x="1267079" y="143661"/>
                </a:lnTo>
                <a:lnTo>
                  <a:pt x="1244589" y="188008"/>
                </a:lnTo>
                <a:lnTo>
                  <a:pt x="1209421" y="223138"/>
                </a:lnTo>
                <a:lnTo>
                  <a:pt x="1137300" y="239141"/>
                </a:lnTo>
                <a:lnTo>
                  <a:pt x="1091184" y="197231"/>
                </a:lnTo>
                <a:lnTo>
                  <a:pt x="1117266" y="151209"/>
                </a:lnTo>
                <a:lnTo>
                  <a:pt x="1174877" y="143763"/>
                </a:lnTo>
                <a:lnTo>
                  <a:pt x="1221867" y="177577"/>
                </a:lnTo>
                <a:lnTo>
                  <a:pt x="1254378" y="228345"/>
                </a:lnTo>
                <a:lnTo>
                  <a:pt x="1274512" y="272164"/>
                </a:lnTo>
                <a:lnTo>
                  <a:pt x="1291530" y="317335"/>
                </a:lnTo>
                <a:lnTo>
                  <a:pt x="1305220" y="363592"/>
                </a:lnTo>
                <a:lnTo>
                  <a:pt x="1315370" y="410670"/>
                </a:lnTo>
                <a:lnTo>
                  <a:pt x="1321770" y="458301"/>
                </a:lnTo>
                <a:lnTo>
                  <a:pt x="1324209" y="506220"/>
                </a:lnTo>
                <a:lnTo>
                  <a:pt x="1322474" y="554159"/>
                </a:lnTo>
                <a:lnTo>
                  <a:pt x="1316354" y="601852"/>
                </a:lnTo>
                <a:lnTo>
                  <a:pt x="1304805" y="650948"/>
                </a:lnTo>
                <a:lnTo>
                  <a:pt x="1288448" y="698469"/>
                </a:lnTo>
                <a:lnTo>
                  <a:pt x="1267604" y="744189"/>
                </a:lnTo>
                <a:lnTo>
                  <a:pt x="1242592" y="787881"/>
                </a:lnTo>
                <a:lnTo>
                  <a:pt x="1213732" y="829319"/>
                </a:lnTo>
                <a:lnTo>
                  <a:pt x="1181343" y="868275"/>
                </a:lnTo>
                <a:lnTo>
                  <a:pt x="1145745" y="904524"/>
                </a:lnTo>
                <a:lnTo>
                  <a:pt x="1107256" y="937838"/>
                </a:lnTo>
                <a:lnTo>
                  <a:pt x="1066197" y="967990"/>
                </a:lnTo>
                <a:lnTo>
                  <a:pt x="1022887" y="994755"/>
                </a:lnTo>
                <a:lnTo>
                  <a:pt x="977646" y="1017905"/>
                </a:lnTo>
                <a:lnTo>
                  <a:pt x="931136" y="1037415"/>
                </a:lnTo>
                <a:lnTo>
                  <a:pt x="883452" y="1053477"/>
                </a:lnTo>
                <a:lnTo>
                  <a:pt x="834786" y="1066190"/>
                </a:lnTo>
                <a:lnTo>
                  <a:pt x="785331" y="1075652"/>
                </a:lnTo>
                <a:lnTo>
                  <a:pt x="735278" y="1081959"/>
                </a:lnTo>
                <a:lnTo>
                  <a:pt x="684821" y="1085210"/>
                </a:lnTo>
                <a:lnTo>
                  <a:pt x="634152" y="1085503"/>
                </a:lnTo>
                <a:lnTo>
                  <a:pt x="583462" y="1082936"/>
                </a:lnTo>
                <a:lnTo>
                  <a:pt x="532945" y="1077607"/>
                </a:lnTo>
                <a:lnTo>
                  <a:pt x="482792" y="1069613"/>
                </a:lnTo>
                <a:lnTo>
                  <a:pt x="433197" y="1059052"/>
                </a:lnTo>
                <a:lnTo>
                  <a:pt x="384010" y="1046138"/>
                </a:lnTo>
                <a:lnTo>
                  <a:pt x="335416" y="1031305"/>
                </a:lnTo>
                <a:lnTo>
                  <a:pt x="287274" y="1014988"/>
                </a:lnTo>
                <a:lnTo>
                  <a:pt x="239442" y="997621"/>
                </a:lnTo>
                <a:lnTo>
                  <a:pt x="191779" y="979637"/>
                </a:lnTo>
                <a:lnTo>
                  <a:pt x="144144" y="961469"/>
                </a:lnTo>
                <a:lnTo>
                  <a:pt x="96397" y="943553"/>
                </a:lnTo>
                <a:lnTo>
                  <a:pt x="48396" y="926322"/>
                </a:lnTo>
                <a:lnTo>
                  <a:pt x="0" y="910208"/>
                </a:lnTo>
              </a:path>
            </a:pathLst>
          </a:custGeom>
          <a:ln w="19050">
            <a:solidFill>
              <a:srgbClr val="FFFFFF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9" name="object 79"/>
          <p:cNvGrpSpPr/>
          <p:nvPr/>
        </p:nvGrpSpPr>
        <p:grpSpPr>
          <a:xfrm>
            <a:off x="7747906" y="1609471"/>
            <a:ext cx="799465" cy="763270"/>
            <a:chOff x="7747906" y="1609471"/>
            <a:chExt cx="799465" cy="763270"/>
          </a:xfrm>
        </p:grpSpPr>
        <p:sp>
          <p:nvSpPr>
            <p:cNvPr id="80" name="object 80"/>
            <p:cNvSpPr/>
            <p:nvPr/>
          </p:nvSpPr>
          <p:spPr>
            <a:xfrm>
              <a:off x="7747902" y="1706244"/>
              <a:ext cx="704215" cy="666750"/>
            </a:xfrm>
            <a:custGeom>
              <a:avLst/>
              <a:gdLst/>
              <a:ahLst/>
              <a:cxnLst/>
              <a:rect l="l" t="t" r="r" b="b"/>
              <a:pathLst>
                <a:path w="704215" h="666750">
                  <a:moveTo>
                    <a:pt x="447408" y="71120"/>
                  </a:moveTo>
                  <a:lnTo>
                    <a:pt x="431965" y="64312"/>
                  </a:lnTo>
                  <a:lnTo>
                    <a:pt x="419227" y="52324"/>
                  </a:lnTo>
                  <a:lnTo>
                    <a:pt x="407555" y="38163"/>
                  </a:lnTo>
                  <a:lnTo>
                    <a:pt x="395338" y="24765"/>
                  </a:lnTo>
                  <a:lnTo>
                    <a:pt x="379844" y="13131"/>
                  </a:lnTo>
                  <a:lnTo>
                    <a:pt x="362216" y="5486"/>
                  </a:lnTo>
                  <a:lnTo>
                    <a:pt x="343115" y="1282"/>
                  </a:lnTo>
                  <a:lnTo>
                    <a:pt x="323202" y="0"/>
                  </a:lnTo>
                  <a:lnTo>
                    <a:pt x="314236" y="228"/>
                  </a:lnTo>
                  <a:lnTo>
                    <a:pt x="242938" y="13804"/>
                  </a:lnTo>
                  <a:lnTo>
                    <a:pt x="200012" y="29743"/>
                  </a:lnTo>
                  <a:lnTo>
                    <a:pt x="158889" y="50266"/>
                  </a:lnTo>
                  <a:lnTo>
                    <a:pt x="119418" y="74637"/>
                  </a:lnTo>
                  <a:lnTo>
                    <a:pt x="81495" y="102158"/>
                  </a:lnTo>
                  <a:lnTo>
                    <a:pt x="44983" y="132092"/>
                  </a:lnTo>
                  <a:lnTo>
                    <a:pt x="9766" y="163703"/>
                  </a:lnTo>
                  <a:lnTo>
                    <a:pt x="0" y="179857"/>
                  </a:lnTo>
                  <a:lnTo>
                    <a:pt x="342" y="197408"/>
                  </a:lnTo>
                  <a:lnTo>
                    <a:pt x="9525" y="212382"/>
                  </a:lnTo>
                  <a:lnTo>
                    <a:pt x="26276" y="220726"/>
                  </a:lnTo>
                  <a:lnTo>
                    <a:pt x="66484" y="229527"/>
                  </a:lnTo>
                  <a:lnTo>
                    <a:pt x="105613" y="241782"/>
                  </a:lnTo>
                  <a:lnTo>
                    <a:pt x="143357" y="257416"/>
                  </a:lnTo>
                  <a:lnTo>
                    <a:pt x="179438" y="276352"/>
                  </a:lnTo>
                  <a:lnTo>
                    <a:pt x="447408" y="71120"/>
                  </a:lnTo>
                  <a:close/>
                </a:path>
                <a:path w="704215" h="666750">
                  <a:moveTo>
                    <a:pt x="703922" y="364109"/>
                  </a:moveTo>
                  <a:lnTo>
                    <a:pt x="701890" y="336156"/>
                  </a:lnTo>
                  <a:lnTo>
                    <a:pt x="691502" y="310515"/>
                  </a:lnTo>
                  <a:lnTo>
                    <a:pt x="680935" y="295871"/>
                  </a:lnTo>
                  <a:lnTo>
                    <a:pt x="669594" y="281546"/>
                  </a:lnTo>
                  <a:lnTo>
                    <a:pt x="660527" y="266534"/>
                  </a:lnTo>
                  <a:lnTo>
                    <a:pt x="656831" y="249809"/>
                  </a:lnTo>
                  <a:lnTo>
                    <a:pt x="401815" y="471043"/>
                  </a:lnTo>
                  <a:lnTo>
                    <a:pt x="413016" y="510514"/>
                  </a:lnTo>
                  <a:lnTo>
                    <a:pt x="420649" y="550773"/>
                  </a:lnTo>
                  <a:lnTo>
                    <a:pt x="424649" y="591451"/>
                  </a:lnTo>
                  <a:lnTo>
                    <a:pt x="424929" y="632206"/>
                  </a:lnTo>
                  <a:lnTo>
                    <a:pt x="427482" y="646036"/>
                  </a:lnTo>
                  <a:lnTo>
                    <a:pt x="434924" y="656882"/>
                  </a:lnTo>
                  <a:lnTo>
                    <a:pt x="445744" y="663968"/>
                  </a:lnTo>
                  <a:lnTo>
                    <a:pt x="458457" y="666496"/>
                  </a:lnTo>
                  <a:lnTo>
                    <a:pt x="465061" y="666496"/>
                  </a:lnTo>
                  <a:lnTo>
                    <a:pt x="515581" y="632142"/>
                  </a:lnTo>
                  <a:lnTo>
                    <a:pt x="552157" y="602373"/>
                  </a:lnTo>
                  <a:lnTo>
                    <a:pt x="586663" y="570776"/>
                  </a:lnTo>
                  <a:lnTo>
                    <a:pt x="618451" y="537070"/>
                  </a:lnTo>
                  <a:lnTo>
                    <a:pt x="646836" y="500964"/>
                  </a:lnTo>
                  <a:lnTo>
                    <a:pt x="671156" y="462165"/>
                  </a:lnTo>
                  <a:lnTo>
                    <a:pt x="690740" y="420370"/>
                  </a:lnTo>
                  <a:lnTo>
                    <a:pt x="699554" y="392747"/>
                  </a:lnTo>
                  <a:lnTo>
                    <a:pt x="703922" y="364109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7904988" y="1609471"/>
              <a:ext cx="642620" cy="634365"/>
            </a:xfrm>
            <a:custGeom>
              <a:avLst/>
              <a:gdLst/>
              <a:ahLst/>
              <a:cxnLst/>
              <a:rect l="l" t="t" r="r" b="b"/>
              <a:pathLst>
                <a:path w="642620" h="634364">
                  <a:moveTo>
                    <a:pt x="625601" y="0"/>
                  </a:moveTo>
                  <a:lnTo>
                    <a:pt x="620776" y="0"/>
                  </a:lnTo>
                  <a:lnTo>
                    <a:pt x="607440" y="0"/>
                  </a:lnTo>
                  <a:lnTo>
                    <a:pt x="562983" y="2228"/>
                  </a:lnTo>
                  <a:lnTo>
                    <a:pt x="518134" y="8740"/>
                  </a:lnTo>
                  <a:lnTo>
                    <a:pt x="473163" y="19272"/>
                  </a:lnTo>
                  <a:lnTo>
                    <a:pt x="428339" y="33561"/>
                  </a:lnTo>
                  <a:lnTo>
                    <a:pt x="383932" y="51346"/>
                  </a:lnTo>
                  <a:lnTo>
                    <a:pt x="340211" y="72363"/>
                  </a:lnTo>
                  <a:lnTo>
                    <a:pt x="297445" y="96351"/>
                  </a:lnTo>
                  <a:lnTo>
                    <a:pt x="255904" y="123047"/>
                  </a:lnTo>
                  <a:lnTo>
                    <a:pt x="215858" y="152187"/>
                  </a:lnTo>
                  <a:lnTo>
                    <a:pt x="177575" y="183511"/>
                  </a:lnTo>
                  <a:lnTo>
                    <a:pt x="141325" y="216754"/>
                  </a:lnTo>
                  <a:lnTo>
                    <a:pt x="107378" y="251656"/>
                  </a:lnTo>
                  <a:lnTo>
                    <a:pt x="76002" y="287953"/>
                  </a:lnTo>
                  <a:lnTo>
                    <a:pt x="47468" y="325382"/>
                  </a:lnTo>
                  <a:lnTo>
                    <a:pt x="22044" y="363682"/>
                  </a:lnTo>
                  <a:lnTo>
                    <a:pt x="0" y="402589"/>
                  </a:lnTo>
                  <a:lnTo>
                    <a:pt x="221614" y="633856"/>
                  </a:lnTo>
                  <a:lnTo>
                    <a:pt x="263389" y="609810"/>
                  </a:lnTo>
                  <a:lnTo>
                    <a:pt x="303419" y="583506"/>
                  </a:lnTo>
                  <a:lnTo>
                    <a:pt x="341633" y="555041"/>
                  </a:lnTo>
                  <a:lnTo>
                    <a:pt x="377963" y="524515"/>
                  </a:lnTo>
                  <a:lnTo>
                    <a:pt x="412339" y="492027"/>
                  </a:lnTo>
                  <a:lnTo>
                    <a:pt x="444691" y="457676"/>
                  </a:lnTo>
                  <a:lnTo>
                    <a:pt x="474950" y="421560"/>
                  </a:lnTo>
                  <a:lnTo>
                    <a:pt x="503047" y="383778"/>
                  </a:lnTo>
                  <a:lnTo>
                    <a:pt x="528910" y="344428"/>
                  </a:lnTo>
                  <a:lnTo>
                    <a:pt x="552472" y="303611"/>
                  </a:lnTo>
                  <a:lnTo>
                    <a:pt x="573662" y="261423"/>
                  </a:lnTo>
                  <a:lnTo>
                    <a:pt x="592411" y="217965"/>
                  </a:lnTo>
                  <a:lnTo>
                    <a:pt x="608649" y="173335"/>
                  </a:lnTo>
                  <a:lnTo>
                    <a:pt x="622307" y="127632"/>
                  </a:lnTo>
                  <a:lnTo>
                    <a:pt x="633315" y="80954"/>
                  </a:lnTo>
                  <a:lnTo>
                    <a:pt x="641603" y="33400"/>
                  </a:lnTo>
                  <a:lnTo>
                    <a:pt x="642276" y="25382"/>
                  </a:lnTo>
                  <a:lnTo>
                    <a:pt x="641746" y="17160"/>
                  </a:lnTo>
                  <a:lnTo>
                    <a:pt x="639335" y="9630"/>
                  </a:lnTo>
                  <a:lnTo>
                    <a:pt x="634364" y="3682"/>
                  </a:lnTo>
                  <a:lnTo>
                    <a:pt x="630173" y="1396"/>
                  </a:lnTo>
                  <a:lnTo>
                    <a:pt x="625601" y="0"/>
                  </a:lnTo>
                  <a:close/>
                </a:path>
              </a:pathLst>
            </a:custGeom>
            <a:solidFill>
              <a:srgbClr val="DE9E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2" name="object 8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161591" y="1609471"/>
              <a:ext cx="385673" cy="370903"/>
            </a:xfrm>
            <a:prstGeom prst="rect">
              <a:avLst/>
            </a:prstGeom>
          </p:spPr>
        </p:pic>
        <p:pic>
          <p:nvPicPr>
            <p:cNvPr id="83" name="object 8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780909" y="2148078"/>
              <a:ext cx="245667" cy="21945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94784" y="461772"/>
            <a:ext cx="4617973" cy="402412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9525" y="140335"/>
            <a:ext cx="3788765" cy="489334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88935" y="140335"/>
            <a:ext cx="242316" cy="243586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72327" y="4758778"/>
            <a:ext cx="251206" cy="251282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7740142" y="4588471"/>
            <a:ext cx="927735" cy="398780"/>
          </a:xfrm>
          <a:custGeom>
            <a:avLst/>
            <a:gdLst/>
            <a:ahLst/>
            <a:cxnLst/>
            <a:rect l="l" t="t" r="r" b="b"/>
            <a:pathLst>
              <a:path w="927734" h="398779">
                <a:moveTo>
                  <a:pt x="0" y="285292"/>
                </a:moveTo>
                <a:lnTo>
                  <a:pt x="33375" y="322048"/>
                </a:lnTo>
                <a:lnTo>
                  <a:pt x="72176" y="352252"/>
                </a:lnTo>
                <a:lnTo>
                  <a:pt x="115397" y="375417"/>
                </a:lnTo>
                <a:lnTo>
                  <a:pt x="162031" y="391055"/>
                </a:lnTo>
                <a:lnTo>
                  <a:pt x="211074" y="398678"/>
                </a:lnTo>
                <a:lnTo>
                  <a:pt x="258619" y="397925"/>
                </a:lnTo>
                <a:lnTo>
                  <a:pt x="305593" y="389991"/>
                </a:lnTo>
                <a:lnTo>
                  <a:pt x="351377" y="376104"/>
                </a:lnTo>
                <a:lnTo>
                  <a:pt x="395350" y="357492"/>
                </a:lnTo>
                <a:lnTo>
                  <a:pt x="456549" y="320921"/>
                </a:lnTo>
                <a:lnTo>
                  <a:pt x="505840" y="270776"/>
                </a:lnTo>
                <a:lnTo>
                  <a:pt x="524795" y="236493"/>
                </a:lnTo>
                <a:lnTo>
                  <a:pt x="536035" y="199412"/>
                </a:lnTo>
                <a:lnTo>
                  <a:pt x="539416" y="160830"/>
                </a:lnTo>
                <a:lnTo>
                  <a:pt x="534797" y="122046"/>
                </a:lnTo>
                <a:lnTo>
                  <a:pt x="495855" y="60194"/>
                </a:lnTo>
                <a:lnTo>
                  <a:pt x="433577" y="51930"/>
                </a:lnTo>
                <a:lnTo>
                  <a:pt x="410146" y="83759"/>
                </a:lnTo>
                <a:lnTo>
                  <a:pt x="411099" y="124218"/>
                </a:lnTo>
                <a:lnTo>
                  <a:pt x="432800" y="158346"/>
                </a:lnTo>
                <a:lnTo>
                  <a:pt x="464692" y="184911"/>
                </a:lnTo>
                <a:lnTo>
                  <a:pt x="506453" y="206893"/>
                </a:lnTo>
                <a:lnTo>
                  <a:pt x="551377" y="221023"/>
                </a:lnTo>
                <a:lnTo>
                  <a:pt x="598185" y="227496"/>
                </a:lnTo>
                <a:lnTo>
                  <a:pt x="645597" y="226507"/>
                </a:lnTo>
                <a:lnTo>
                  <a:pt x="692331" y="218250"/>
                </a:lnTo>
                <a:lnTo>
                  <a:pt x="737107" y="202920"/>
                </a:lnTo>
                <a:lnTo>
                  <a:pt x="779113" y="180721"/>
                </a:lnTo>
                <a:lnTo>
                  <a:pt x="817414" y="152885"/>
                </a:lnTo>
                <a:lnTo>
                  <a:pt x="851693" y="120153"/>
                </a:lnTo>
                <a:lnTo>
                  <a:pt x="881633" y="83266"/>
                </a:lnTo>
                <a:lnTo>
                  <a:pt x="906917" y="42968"/>
                </a:lnTo>
                <a:lnTo>
                  <a:pt x="927226" y="0"/>
                </a:lnTo>
              </a:path>
            </a:pathLst>
          </a:custGeom>
          <a:ln w="19050">
            <a:solidFill>
              <a:srgbClr val="FFFFFF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36015">
              <a:lnSpc>
                <a:spcPct val="100000"/>
              </a:lnSpc>
              <a:spcBef>
                <a:spcPts val="100"/>
              </a:spcBef>
            </a:pPr>
            <a:r>
              <a:rPr spc="-180" dirty="0"/>
              <a:t>Project</a:t>
            </a:r>
            <a:r>
              <a:rPr spc="-365" dirty="0"/>
              <a:t> </a:t>
            </a:r>
            <a:r>
              <a:rPr spc="-50" dirty="0"/>
              <a:t>Implementation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016508" y="1138173"/>
            <a:ext cx="4850892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spc="-100" dirty="0">
                <a:solidFill>
                  <a:srgbClr val="1B2F45"/>
                </a:solidFill>
                <a:latin typeface="Arial Black"/>
                <a:cs typeface="Arial Black"/>
              </a:rPr>
              <a:t>6.1</a:t>
            </a:r>
            <a:r>
              <a:rPr sz="2400" spc="-254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sz="2400" spc="-70" dirty="0">
                <a:solidFill>
                  <a:srgbClr val="1B2F45"/>
                </a:solidFill>
                <a:latin typeface="Arial Black"/>
                <a:cs typeface="Arial Black"/>
              </a:rPr>
              <a:t>Connect</a:t>
            </a:r>
            <a:r>
              <a:rPr sz="2400" spc="-270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sz="2400" spc="-60" dirty="0">
                <a:solidFill>
                  <a:srgbClr val="1B2F45"/>
                </a:solidFill>
                <a:latin typeface="Arial Black"/>
                <a:cs typeface="Arial Black"/>
              </a:rPr>
              <a:t>printer</a:t>
            </a:r>
            <a:r>
              <a:rPr sz="2400" spc="-260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sz="2400" spc="-110" dirty="0">
                <a:solidFill>
                  <a:srgbClr val="1B2F45"/>
                </a:solidFill>
                <a:latin typeface="Arial Black"/>
                <a:cs typeface="Arial Black"/>
              </a:rPr>
              <a:t>with</a:t>
            </a:r>
            <a:r>
              <a:rPr sz="2400" spc="-245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sz="2400" spc="-50" dirty="0">
                <a:solidFill>
                  <a:srgbClr val="1B2F45"/>
                </a:solidFill>
                <a:latin typeface="Arial Black"/>
                <a:cs typeface="Arial Black"/>
              </a:rPr>
              <a:t>WiFi</a:t>
            </a:r>
            <a:endParaRPr sz="2400" dirty="0">
              <a:latin typeface="Arial Black"/>
              <a:cs typeface="Arial Black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724470" y="1928148"/>
            <a:ext cx="6396305" cy="1827785"/>
            <a:chOff x="1776221" y="1884956"/>
            <a:chExt cx="6396305" cy="1827785"/>
          </a:xfrm>
        </p:grpSpPr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85180" y="1884956"/>
              <a:ext cx="2387346" cy="155752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rcRect l="71315" b="68469"/>
            <a:stretch/>
          </p:blipFill>
          <p:spPr>
            <a:xfrm>
              <a:off x="3781321" y="2100090"/>
              <a:ext cx="1318854" cy="161265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76221" y="3227133"/>
              <a:ext cx="2277618" cy="422084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932431" y="3310127"/>
              <a:ext cx="1972310" cy="217170"/>
            </a:xfrm>
            <a:custGeom>
              <a:avLst/>
              <a:gdLst/>
              <a:ahLst/>
              <a:cxnLst/>
              <a:rect l="l" t="t" r="r" b="b"/>
              <a:pathLst>
                <a:path w="1972310" h="217170">
                  <a:moveTo>
                    <a:pt x="110743" y="103124"/>
                  </a:moveTo>
                  <a:lnTo>
                    <a:pt x="0" y="166878"/>
                  </a:lnTo>
                  <a:lnTo>
                    <a:pt x="117475" y="217170"/>
                  </a:lnTo>
                  <a:lnTo>
                    <a:pt x="115301" y="180340"/>
                  </a:lnTo>
                  <a:lnTo>
                    <a:pt x="96266" y="180340"/>
                  </a:lnTo>
                  <a:lnTo>
                    <a:pt x="93980" y="142240"/>
                  </a:lnTo>
                  <a:lnTo>
                    <a:pt x="112986" y="141117"/>
                  </a:lnTo>
                  <a:lnTo>
                    <a:pt x="110743" y="103124"/>
                  </a:lnTo>
                  <a:close/>
                </a:path>
                <a:path w="1972310" h="217170">
                  <a:moveTo>
                    <a:pt x="112986" y="141117"/>
                  </a:moveTo>
                  <a:lnTo>
                    <a:pt x="93980" y="142240"/>
                  </a:lnTo>
                  <a:lnTo>
                    <a:pt x="96198" y="179217"/>
                  </a:lnTo>
                  <a:lnTo>
                    <a:pt x="96266" y="180340"/>
                  </a:lnTo>
                  <a:lnTo>
                    <a:pt x="115235" y="179217"/>
                  </a:lnTo>
                  <a:lnTo>
                    <a:pt x="113052" y="142240"/>
                  </a:lnTo>
                  <a:lnTo>
                    <a:pt x="112986" y="141117"/>
                  </a:lnTo>
                  <a:close/>
                </a:path>
                <a:path w="1972310" h="217170">
                  <a:moveTo>
                    <a:pt x="115235" y="179217"/>
                  </a:moveTo>
                  <a:lnTo>
                    <a:pt x="96266" y="180340"/>
                  </a:lnTo>
                  <a:lnTo>
                    <a:pt x="115301" y="180340"/>
                  </a:lnTo>
                  <a:lnTo>
                    <a:pt x="115235" y="179217"/>
                  </a:lnTo>
                  <a:close/>
                </a:path>
                <a:path w="1972310" h="217170">
                  <a:moveTo>
                    <a:pt x="1857082" y="38077"/>
                  </a:moveTo>
                  <a:lnTo>
                    <a:pt x="112986" y="141117"/>
                  </a:lnTo>
                  <a:lnTo>
                    <a:pt x="115235" y="179217"/>
                  </a:lnTo>
                  <a:lnTo>
                    <a:pt x="1859323" y="76054"/>
                  </a:lnTo>
                  <a:lnTo>
                    <a:pt x="1857082" y="38077"/>
                  </a:lnTo>
                  <a:close/>
                </a:path>
                <a:path w="1972310" h="217170">
                  <a:moveTo>
                    <a:pt x="1941161" y="36957"/>
                  </a:moveTo>
                  <a:lnTo>
                    <a:pt x="1876044" y="36957"/>
                  </a:lnTo>
                  <a:lnTo>
                    <a:pt x="1878330" y="74930"/>
                  </a:lnTo>
                  <a:lnTo>
                    <a:pt x="1859323" y="76054"/>
                  </a:lnTo>
                  <a:lnTo>
                    <a:pt x="1861566" y="114046"/>
                  </a:lnTo>
                  <a:lnTo>
                    <a:pt x="1972309" y="50292"/>
                  </a:lnTo>
                  <a:lnTo>
                    <a:pt x="1941161" y="36957"/>
                  </a:lnTo>
                  <a:close/>
                </a:path>
                <a:path w="1972310" h="217170">
                  <a:moveTo>
                    <a:pt x="1876044" y="36957"/>
                  </a:moveTo>
                  <a:lnTo>
                    <a:pt x="1857082" y="38077"/>
                  </a:lnTo>
                  <a:lnTo>
                    <a:pt x="1859257" y="74930"/>
                  </a:lnTo>
                  <a:lnTo>
                    <a:pt x="1859323" y="76054"/>
                  </a:lnTo>
                  <a:lnTo>
                    <a:pt x="1878330" y="74930"/>
                  </a:lnTo>
                  <a:lnTo>
                    <a:pt x="1876111" y="38077"/>
                  </a:lnTo>
                  <a:lnTo>
                    <a:pt x="1876044" y="36957"/>
                  </a:lnTo>
                  <a:close/>
                </a:path>
                <a:path w="1972310" h="217170">
                  <a:moveTo>
                    <a:pt x="1854834" y="0"/>
                  </a:moveTo>
                  <a:lnTo>
                    <a:pt x="1857016" y="36957"/>
                  </a:lnTo>
                  <a:lnTo>
                    <a:pt x="1857082" y="38077"/>
                  </a:lnTo>
                  <a:lnTo>
                    <a:pt x="1876044" y="36957"/>
                  </a:lnTo>
                  <a:lnTo>
                    <a:pt x="1941161" y="36957"/>
                  </a:lnTo>
                  <a:lnTo>
                    <a:pt x="1854834" y="0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730495" y="3031261"/>
              <a:ext cx="1489710" cy="479399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4886705" y="3124580"/>
              <a:ext cx="1184275" cy="254000"/>
            </a:xfrm>
            <a:custGeom>
              <a:avLst/>
              <a:gdLst/>
              <a:ahLst/>
              <a:cxnLst/>
              <a:rect l="l" t="t" r="r" b="b"/>
              <a:pathLst>
                <a:path w="1184275" h="254000">
                  <a:moveTo>
                    <a:pt x="104775" y="140588"/>
                  </a:moveTo>
                  <a:lnTo>
                    <a:pt x="0" y="213741"/>
                  </a:lnTo>
                  <a:lnTo>
                    <a:pt x="121412" y="253745"/>
                  </a:lnTo>
                  <a:lnTo>
                    <a:pt x="116277" y="218820"/>
                  </a:lnTo>
                  <a:lnTo>
                    <a:pt x="97028" y="218820"/>
                  </a:lnTo>
                  <a:lnTo>
                    <a:pt x="91440" y="181101"/>
                  </a:lnTo>
                  <a:lnTo>
                    <a:pt x="110323" y="178330"/>
                  </a:lnTo>
                  <a:lnTo>
                    <a:pt x="104775" y="140588"/>
                  </a:lnTo>
                  <a:close/>
                </a:path>
                <a:path w="1184275" h="254000">
                  <a:moveTo>
                    <a:pt x="110323" y="178330"/>
                  </a:moveTo>
                  <a:lnTo>
                    <a:pt x="91440" y="181101"/>
                  </a:lnTo>
                  <a:lnTo>
                    <a:pt x="97028" y="218820"/>
                  </a:lnTo>
                  <a:lnTo>
                    <a:pt x="115870" y="216055"/>
                  </a:lnTo>
                  <a:lnTo>
                    <a:pt x="110323" y="178330"/>
                  </a:lnTo>
                  <a:close/>
                </a:path>
                <a:path w="1184275" h="254000">
                  <a:moveTo>
                    <a:pt x="115870" y="216055"/>
                  </a:moveTo>
                  <a:lnTo>
                    <a:pt x="97028" y="218820"/>
                  </a:lnTo>
                  <a:lnTo>
                    <a:pt x="116277" y="218820"/>
                  </a:lnTo>
                  <a:lnTo>
                    <a:pt x="115870" y="216055"/>
                  </a:lnTo>
                  <a:close/>
                </a:path>
                <a:path w="1184275" h="254000">
                  <a:moveTo>
                    <a:pt x="1068490" y="37696"/>
                  </a:moveTo>
                  <a:lnTo>
                    <a:pt x="110323" y="178330"/>
                  </a:lnTo>
                  <a:lnTo>
                    <a:pt x="115870" y="216055"/>
                  </a:lnTo>
                  <a:lnTo>
                    <a:pt x="1073992" y="75409"/>
                  </a:lnTo>
                  <a:lnTo>
                    <a:pt x="1068490" y="37696"/>
                  </a:lnTo>
                  <a:close/>
                </a:path>
                <a:path w="1184275" h="254000">
                  <a:moveTo>
                    <a:pt x="1168873" y="34925"/>
                  </a:moveTo>
                  <a:lnTo>
                    <a:pt x="1087374" y="34925"/>
                  </a:lnTo>
                  <a:lnTo>
                    <a:pt x="1092835" y="72643"/>
                  </a:lnTo>
                  <a:lnTo>
                    <a:pt x="1073992" y="75409"/>
                  </a:lnTo>
                  <a:lnTo>
                    <a:pt x="1079500" y="113156"/>
                  </a:lnTo>
                  <a:lnTo>
                    <a:pt x="1184275" y="40005"/>
                  </a:lnTo>
                  <a:lnTo>
                    <a:pt x="1168873" y="34925"/>
                  </a:lnTo>
                  <a:close/>
                </a:path>
                <a:path w="1184275" h="254000">
                  <a:moveTo>
                    <a:pt x="1087374" y="34925"/>
                  </a:moveTo>
                  <a:lnTo>
                    <a:pt x="1068490" y="37696"/>
                  </a:lnTo>
                  <a:lnTo>
                    <a:pt x="1073992" y="75409"/>
                  </a:lnTo>
                  <a:lnTo>
                    <a:pt x="1092835" y="72643"/>
                  </a:lnTo>
                  <a:lnTo>
                    <a:pt x="1087374" y="34925"/>
                  </a:lnTo>
                  <a:close/>
                </a:path>
                <a:path w="1184275" h="254000">
                  <a:moveTo>
                    <a:pt x="1062990" y="0"/>
                  </a:moveTo>
                  <a:lnTo>
                    <a:pt x="1068490" y="37696"/>
                  </a:lnTo>
                  <a:lnTo>
                    <a:pt x="1087374" y="34925"/>
                  </a:lnTo>
                  <a:lnTo>
                    <a:pt x="1168873" y="34925"/>
                  </a:lnTo>
                  <a:lnTo>
                    <a:pt x="1062990" y="0"/>
                  </a:lnTo>
                  <a:close/>
                </a:path>
              </a:pathLst>
            </a:custGeom>
            <a:solidFill>
              <a:srgbClr val="DF7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3838641" y="3683103"/>
            <a:ext cx="112522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dirty="0">
                <a:latin typeface="Arial MT"/>
                <a:cs typeface="Arial MT"/>
              </a:rPr>
              <a:t>Server &amp; Web</a:t>
            </a:r>
            <a:r>
              <a:rPr lang="en-US" sz="1200" spc="-10" dirty="0">
                <a:latin typeface="Arial MT"/>
                <a:cs typeface="Arial MT"/>
              </a:rPr>
              <a:t> Interface</a:t>
            </a:r>
            <a:endParaRPr lang="en-US" sz="1200" dirty="0">
              <a:latin typeface="Arial MT"/>
              <a:cs typeface="Aria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98830" y="3903649"/>
            <a:ext cx="66865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Arial MT"/>
                <a:cs typeface="Arial MT"/>
              </a:rPr>
              <a:t>ESP</a:t>
            </a:r>
            <a:r>
              <a:rPr lang="en-US" sz="1200" spc="-10" dirty="0">
                <a:latin typeface="Arial MT"/>
                <a:cs typeface="Arial MT"/>
              </a:rPr>
              <a:t>32</a:t>
            </a:r>
            <a:endParaRPr sz="1200" dirty="0">
              <a:latin typeface="Arial MT"/>
              <a:cs typeface="Aria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397905" y="3355248"/>
            <a:ext cx="9721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Arduino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spc="-20" dirty="0">
                <a:latin typeface="Arial MT"/>
                <a:cs typeface="Arial MT"/>
              </a:rPr>
              <a:t>Mega</a:t>
            </a:r>
            <a:endParaRPr sz="1200" dirty="0">
              <a:latin typeface="Arial MT"/>
              <a:cs typeface="Arial MT"/>
            </a:endParaRPr>
          </a:p>
        </p:txBody>
      </p:sp>
      <p:sp>
        <p:nvSpPr>
          <p:cNvPr id="21" name="object 21"/>
          <p:cNvSpPr txBox="1"/>
          <p:nvPr/>
        </p:nvSpPr>
        <p:spPr>
          <a:xfrm rot="21020902">
            <a:off x="4779391" y="3004823"/>
            <a:ext cx="11925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Serial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connection</a:t>
            </a:r>
            <a:endParaRPr sz="1200" dirty="0">
              <a:latin typeface="Arial MT"/>
              <a:cs typeface="Aria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527252" y="3547675"/>
            <a:ext cx="7620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4945">
              <a:lnSpc>
                <a:spcPct val="100000"/>
              </a:lnSpc>
              <a:spcBef>
                <a:spcPts val="100"/>
              </a:spcBef>
            </a:pPr>
            <a:r>
              <a:rPr sz="1200" spc="-20" dirty="0">
                <a:latin typeface="Arial MT"/>
                <a:cs typeface="Arial MT"/>
              </a:rPr>
              <a:t>WiFi </a:t>
            </a:r>
            <a:r>
              <a:rPr sz="1200" spc="-10" dirty="0">
                <a:latin typeface="Arial MT"/>
                <a:cs typeface="Arial MT"/>
              </a:rPr>
              <a:t>connection</a:t>
            </a:r>
            <a:endParaRPr sz="1200" dirty="0">
              <a:latin typeface="Arial MT"/>
              <a:cs typeface="Arial MT"/>
            </a:endParaRPr>
          </a:p>
        </p:txBody>
      </p:sp>
      <p:pic>
        <p:nvPicPr>
          <p:cNvPr id="2050" name="Picture 2" descr="Arsitektur dan Fitur ESP32 (Module ESP32) IoT - Edukasi Elektronika ...">
            <a:extLst>
              <a:ext uri="{FF2B5EF4-FFF2-40B4-BE49-F238E27FC236}">
                <a16:creationId xmlns:a16="http://schemas.microsoft.com/office/drawing/2014/main" id="{97DED918-B40A-375A-1584-54C039D199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20" y="2863343"/>
            <a:ext cx="1373445" cy="97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0"/>
                </a:moveTo>
                <a:lnTo>
                  <a:pt x="0" y="0"/>
                </a:lnTo>
                <a:lnTo>
                  <a:pt x="0" y="5143500"/>
                </a:lnTo>
                <a:lnTo>
                  <a:pt x="9144000" y="5143500"/>
                </a:lnTo>
                <a:lnTo>
                  <a:pt x="9144000" y="0"/>
                </a:lnTo>
                <a:close/>
              </a:path>
            </a:pathLst>
          </a:custGeom>
          <a:solidFill>
            <a:srgbClr val="7AA8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94784" y="461772"/>
            <a:ext cx="4617973" cy="402412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9525" y="140335"/>
            <a:ext cx="3788765" cy="489334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88935" y="140335"/>
            <a:ext cx="242316" cy="24358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72327" y="4758778"/>
            <a:ext cx="251206" cy="251282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4335">
              <a:lnSpc>
                <a:spcPct val="100000"/>
              </a:lnSpc>
              <a:spcBef>
                <a:spcPts val="100"/>
              </a:spcBef>
            </a:pPr>
            <a:r>
              <a:rPr spc="-180" dirty="0"/>
              <a:t>Project</a:t>
            </a:r>
            <a:r>
              <a:rPr spc="-365" dirty="0"/>
              <a:t> </a:t>
            </a:r>
            <a:r>
              <a:rPr spc="-50" dirty="0"/>
              <a:t>Implementation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016508" y="1138173"/>
            <a:ext cx="61169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spc="-229" dirty="0">
                <a:solidFill>
                  <a:srgbClr val="1B2F45"/>
                </a:solidFill>
                <a:latin typeface="Arial Black"/>
                <a:cs typeface="Arial Black"/>
              </a:rPr>
              <a:t>6.2</a:t>
            </a:r>
            <a:r>
              <a:rPr sz="2400" spc="-254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sz="2400" spc="-100" dirty="0">
                <a:solidFill>
                  <a:srgbClr val="1B2F45"/>
                </a:solidFill>
                <a:latin typeface="Arial Black"/>
                <a:cs typeface="Arial Black"/>
              </a:rPr>
              <a:t>Build</a:t>
            </a:r>
            <a:r>
              <a:rPr sz="2400" spc="-260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sz="2400" dirty="0">
                <a:solidFill>
                  <a:srgbClr val="1B2F45"/>
                </a:solidFill>
                <a:latin typeface="Arial Black"/>
                <a:cs typeface="Arial Black"/>
              </a:rPr>
              <a:t>Web</a:t>
            </a:r>
            <a:r>
              <a:rPr sz="2400" spc="-265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lang="en-US" sz="2400" spc="-60" dirty="0">
                <a:solidFill>
                  <a:srgbClr val="1B2F45"/>
                </a:solidFill>
                <a:latin typeface="Arial Black"/>
                <a:cs typeface="Arial Black"/>
              </a:rPr>
              <a:t>Interface</a:t>
            </a:r>
            <a:r>
              <a:rPr sz="2400" spc="-260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sz="2400" spc="-50" dirty="0">
                <a:solidFill>
                  <a:srgbClr val="1B2F45"/>
                </a:solidFill>
                <a:latin typeface="Arial Black"/>
                <a:cs typeface="Arial Black"/>
              </a:rPr>
              <a:t>using</a:t>
            </a:r>
            <a:r>
              <a:rPr sz="2400" spc="-290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lang="en-US" sz="2400" spc="-145" dirty="0">
                <a:solidFill>
                  <a:srgbClr val="1B2F45"/>
                </a:solidFill>
                <a:latin typeface="Arial Black"/>
                <a:cs typeface="Arial Black"/>
              </a:rPr>
              <a:t>Python</a:t>
            </a:r>
            <a:endParaRPr sz="2400" dirty="0">
              <a:latin typeface="Arial Black"/>
              <a:cs typeface="Arial Black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742A75-CBCD-5564-D4FF-3F121FCC37F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" r="1532"/>
          <a:stretch/>
        </p:blipFill>
        <p:spPr>
          <a:xfrm>
            <a:off x="1143000" y="1660481"/>
            <a:ext cx="2058569" cy="33891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2B24B3F-9F62-925B-6E16-A30D4AD1D0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765" y="1660481"/>
            <a:ext cx="4407339" cy="3289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94784" y="166115"/>
            <a:ext cx="4561840" cy="4300220"/>
            <a:chOff x="4494784" y="166115"/>
            <a:chExt cx="4561840" cy="43002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94784" y="166115"/>
              <a:ext cx="4561586" cy="429996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76843" y="1854835"/>
              <a:ext cx="251205" cy="251206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0020" y="140335"/>
            <a:ext cx="3659220" cy="501268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499986" y="4746587"/>
            <a:ext cx="251206" cy="25137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88848" y="1653539"/>
            <a:ext cx="1970532" cy="1285494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1001013" y="2957829"/>
            <a:ext cx="9721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Arduino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spc="-20" dirty="0">
                <a:latin typeface="Arial MT"/>
                <a:cs typeface="Arial MT"/>
              </a:rPr>
              <a:t>Mega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84829" y="2888995"/>
            <a:ext cx="66865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Arial MT"/>
                <a:cs typeface="Arial MT"/>
              </a:rPr>
              <a:t>ESP</a:t>
            </a:r>
            <a:r>
              <a:rPr lang="en-US" sz="1200" spc="-10" dirty="0">
                <a:latin typeface="Arial MT"/>
                <a:cs typeface="Arial MT"/>
              </a:rPr>
              <a:t>32</a:t>
            </a:r>
            <a:endParaRPr sz="1200" dirty="0">
              <a:latin typeface="Arial MT"/>
              <a:cs typeface="Arial MT"/>
            </a:endParaRPr>
          </a:p>
        </p:txBody>
      </p:sp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56709" y="1668017"/>
            <a:ext cx="1762506" cy="1236725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4522470" y="2869692"/>
            <a:ext cx="9899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Stepper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motor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439661" y="2872232"/>
            <a:ext cx="9899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4165" marR="5080" indent="-2921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Stepper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motor driver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16" name="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831832" y="3326821"/>
            <a:ext cx="989837" cy="989838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891351" y="3356647"/>
            <a:ext cx="1129284" cy="1130045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2295905" y="4383532"/>
            <a:ext cx="81216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200" dirty="0">
              <a:latin typeface="Arial MT"/>
              <a:cs typeface="Aria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132209" y="4390888"/>
            <a:ext cx="6172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Arial MT"/>
                <a:cs typeface="Arial MT"/>
              </a:rPr>
              <a:t>Solenoid</a:t>
            </a:r>
            <a:endParaRPr sz="1200" dirty="0">
              <a:latin typeface="Arial MT"/>
              <a:cs typeface="Arial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778664" y="4313760"/>
            <a:ext cx="11144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2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channel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spc="-20" dirty="0">
                <a:latin typeface="Arial MT"/>
                <a:cs typeface="Arial MT"/>
              </a:rPr>
              <a:t>Relay</a:t>
            </a:r>
            <a:endParaRPr sz="1200" dirty="0">
              <a:latin typeface="Arial MT"/>
              <a:cs typeface="Arial MT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837691" y="349080"/>
            <a:ext cx="6021705" cy="114871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461770">
              <a:lnSpc>
                <a:spcPct val="100000"/>
              </a:lnSpc>
              <a:spcBef>
                <a:spcPts val="1200"/>
              </a:spcBef>
            </a:pPr>
            <a:r>
              <a:rPr spc="-180" dirty="0"/>
              <a:t>Project</a:t>
            </a:r>
            <a:r>
              <a:rPr spc="-365" dirty="0"/>
              <a:t> </a:t>
            </a:r>
            <a:r>
              <a:rPr spc="-35" dirty="0"/>
              <a:t>Components</a:t>
            </a: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2400" spc="-80" dirty="0">
                <a:solidFill>
                  <a:srgbClr val="1B2F45"/>
                </a:solidFill>
              </a:rPr>
              <a:t>Hardware</a:t>
            </a:r>
            <a:r>
              <a:rPr sz="2400" spc="-245" dirty="0">
                <a:solidFill>
                  <a:srgbClr val="1B2F45"/>
                </a:solidFill>
              </a:rPr>
              <a:t> </a:t>
            </a:r>
            <a:r>
              <a:rPr sz="2400" spc="-10" dirty="0">
                <a:solidFill>
                  <a:srgbClr val="1B2F45"/>
                </a:solidFill>
              </a:rPr>
              <a:t>components</a:t>
            </a:r>
            <a:endParaRPr sz="2400"/>
          </a:p>
        </p:txBody>
      </p:sp>
      <p:pic>
        <p:nvPicPr>
          <p:cNvPr id="26" name="Picture 2" descr="Arsitektur dan Fitur ESP32 (Module ESP32) IoT - Edukasi Elektronika ...">
            <a:extLst>
              <a:ext uri="{FF2B5EF4-FFF2-40B4-BE49-F238E27FC236}">
                <a16:creationId xmlns:a16="http://schemas.microsoft.com/office/drawing/2014/main" id="{16957F43-5DB6-D61C-87B7-CA71D6D35C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736" y="1810826"/>
            <a:ext cx="1373445" cy="97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TB6600 Stepper motor driver - CNC3D - Gold Coast &amp; Australia">
            <a:extLst>
              <a:ext uri="{FF2B5EF4-FFF2-40B4-BE49-F238E27FC236}">
                <a16:creationId xmlns:a16="http://schemas.microsoft.com/office/drawing/2014/main" id="{3DC2DC7A-66AB-DD7D-2672-5622C0C34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432" y="1564021"/>
            <a:ext cx="1285494" cy="1285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94784" y="166115"/>
            <a:ext cx="4561840" cy="4300220"/>
            <a:chOff x="4494784" y="166115"/>
            <a:chExt cx="4561840" cy="43002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94784" y="166115"/>
              <a:ext cx="4561586" cy="429996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76843" y="1854835"/>
              <a:ext cx="251205" cy="251206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0020" y="140335"/>
            <a:ext cx="3659220" cy="501268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499986" y="4746587"/>
            <a:ext cx="251206" cy="251371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00505">
              <a:lnSpc>
                <a:spcPct val="100000"/>
              </a:lnSpc>
              <a:spcBef>
                <a:spcPts val="100"/>
              </a:spcBef>
            </a:pPr>
            <a:r>
              <a:rPr spc="-180" dirty="0"/>
              <a:t>Project</a:t>
            </a:r>
            <a:r>
              <a:rPr spc="-365" dirty="0"/>
              <a:t> </a:t>
            </a:r>
            <a:r>
              <a:rPr spc="-35" dirty="0"/>
              <a:t>Components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909664" y="2349543"/>
            <a:ext cx="72771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LCD</a:t>
            </a:r>
            <a:r>
              <a:rPr sz="1200" spc="310" dirty="0">
                <a:latin typeface="Arial MT"/>
                <a:cs typeface="Arial MT"/>
              </a:rPr>
              <a:t> </a:t>
            </a:r>
            <a:r>
              <a:rPr lang="en-US" sz="1200" spc="-20" dirty="0">
                <a:latin typeface="Arial MT"/>
                <a:cs typeface="Arial MT"/>
              </a:rPr>
              <a:t>16*2</a:t>
            </a:r>
            <a:endParaRPr sz="1200" dirty="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94034" y="2410678"/>
            <a:ext cx="104203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dirty="0">
                <a:latin typeface="Arial MT"/>
                <a:cs typeface="Arial MT"/>
              </a:rPr>
              <a:t>On/Off Switch</a:t>
            </a:r>
            <a:endParaRPr sz="1200" dirty="0">
              <a:latin typeface="Arial MT"/>
              <a:cs typeface="Arial MT"/>
            </a:endParaRPr>
          </a:p>
        </p:txBody>
      </p:sp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560414" y="1185207"/>
            <a:ext cx="1615439" cy="1075944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5706004" y="2337859"/>
            <a:ext cx="1012191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dirty="0">
                <a:latin typeface="Arial MT"/>
                <a:cs typeface="Arial MT"/>
              </a:rPr>
              <a:t>Ultrasonic</a:t>
            </a:r>
            <a:endParaRPr sz="1200" dirty="0">
              <a:latin typeface="Arial MT"/>
              <a:cs typeface="Arial MT"/>
            </a:endParaRPr>
          </a:p>
        </p:txBody>
      </p:sp>
      <p:pic>
        <p:nvPicPr>
          <p:cNvPr id="25" name="Picture 24" descr="Ultrasonic Sensor Hc-sr04 Working">
            <a:extLst>
              <a:ext uri="{FF2B5EF4-FFF2-40B4-BE49-F238E27FC236}">
                <a16:creationId xmlns:a16="http://schemas.microsoft.com/office/drawing/2014/main" id="{0C97DCA0-2BB9-18F0-5CC4-487D0880C0E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004" y="1512029"/>
            <a:ext cx="788670" cy="601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25" descr="Boiler On/off Switch (external Models) - Hanicks">
            <a:extLst>
              <a:ext uri="{FF2B5EF4-FFF2-40B4-BE49-F238E27FC236}">
                <a16:creationId xmlns:a16="http://schemas.microsoft.com/office/drawing/2014/main" id="{86CA62CC-F6AC-7AAA-9DDD-6521ED193DA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521" y="1340909"/>
            <a:ext cx="775970" cy="99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6" name="Picture 4" descr="16 Keys 4x4 Matrix - Membrane Type Keypad">
            <a:extLst>
              <a:ext uri="{FF2B5EF4-FFF2-40B4-BE49-F238E27FC236}">
                <a16:creationId xmlns:a16="http://schemas.microsoft.com/office/drawing/2014/main" id="{D2B22A66-A19B-CC8C-7B40-5378AEAAA6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052" y="3050074"/>
            <a:ext cx="979952" cy="97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08E1052B-9018-B3AB-935E-3CBC77261FFD}"/>
              </a:ext>
            </a:extLst>
          </p:cNvPr>
          <p:cNvSpPr txBox="1"/>
          <p:nvPr/>
        </p:nvSpPr>
        <p:spPr>
          <a:xfrm>
            <a:off x="4697935" y="4052972"/>
            <a:ext cx="223647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spc="-10" dirty="0">
                <a:latin typeface="Arial MT"/>
                <a:cs typeface="Arial MT"/>
              </a:rPr>
              <a:t>4x4 Keypad</a:t>
            </a:r>
            <a:endParaRPr lang="en-US" sz="1200" dirty="0">
              <a:latin typeface="Arial MT"/>
              <a:cs typeface="Arial MT"/>
            </a:endParaRPr>
          </a:p>
        </p:txBody>
      </p:sp>
      <p:sp>
        <p:nvSpPr>
          <p:cNvPr id="32" name="object 12">
            <a:extLst>
              <a:ext uri="{FF2B5EF4-FFF2-40B4-BE49-F238E27FC236}">
                <a16:creationId xmlns:a16="http://schemas.microsoft.com/office/drawing/2014/main" id="{521118AA-20A3-FEE6-2E01-E9F31DFDF6FD}"/>
              </a:ext>
            </a:extLst>
          </p:cNvPr>
          <p:cNvSpPr txBox="1"/>
          <p:nvPr/>
        </p:nvSpPr>
        <p:spPr>
          <a:xfrm>
            <a:off x="2924852" y="4109655"/>
            <a:ext cx="9385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Power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supply</a:t>
            </a:r>
            <a:endParaRPr sz="1200" dirty="0">
              <a:latin typeface="Arial MT"/>
              <a:cs typeface="Arial MT"/>
            </a:endParaRPr>
          </a:p>
        </p:txBody>
      </p:sp>
      <p:pic>
        <p:nvPicPr>
          <p:cNvPr id="33" name="Picture 32" descr="Basic Components of a Power Supply Unit | TurboFuture">
            <a:extLst>
              <a:ext uri="{FF2B5EF4-FFF2-40B4-BE49-F238E27FC236}">
                <a16:creationId xmlns:a16="http://schemas.microsoft.com/office/drawing/2014/main" id="{E79D3393-951B-33D6-DD9E-54DAE40A71A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019" y="2978974"/>
            <a:ext cx="1306195" cy="9575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94784" y="166115"/>
            <a:ext cx="4561840" cy="4300220"/>
            <a:chOff x="4494784" y="166115"/>
            <a:chExt cx="4561840" cy="43002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94784" y="166115"/>
              <a:ext cx="4561586" cy="429996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76843" y="1854835"/>
              <a:ext cx="251205" cy="251206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0020" y="140335"/>
            <a:ext cx="3659220" cy="501268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499986" y="4746587"/>
            <a:ext cx="251206" cy="25137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2855924" y="2773918"/>
            <a:ext cx="88585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spc="-25" dirty="0">
                <a:latin typeface="Arial MT"/>
                <a:cs typeface="Arial MT"/>
              </a:rPr>
              <a:t>Metal rod</a:t>
            </a:r>
            <a:endParaRPr sz="1200" dirty="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73572" y="2715245"/>
            <a:ext cx="1103097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dirty="0">
                <a:latin typeface="Arial MT"/>
                <a:cs typeface="Arial MT"/>
              </a:rPr>
              <a:t>Rigid coupling</a:t>
            </a:r>
            <a:endParaRPr sz="1200" dirty="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92214" y="2707624"/>
            <a:ext cx="3219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latin typeface="Arial MT"/>
                <a:cs typeface="Arial MT"/>
              </a:rPr>
              <a:t>GT2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897371" y="4656308"/>
            <a:ext cx="7861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Timing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spc="-20" dirty="0">
                <a:latin typeface="Arial MT"/>
                <a:cs typeface="Arial MT"/>
              </a:rPr>
              <a:t>Belt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401819" y="4637512"/>
            <a:ext cx="6610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Arial MT"/>
                <a:cs typeface="Arial MT"/>
              </a:rPr>
              <a:t>MGN12C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14" name="object 1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882841" y="1700261"/>
            <a:ext cx="810006" cy="838200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533136" y="3511784"/>
            <a:ext cx="1324355" cy="1009650"/>
          </a:xfrm>
          <a:prstGeom prst="rect">
            <a:avLst/>
          </a:prstGeom>
        </p:spPr>
      </p:pic>
      <p:sp>
        <p:nvSpPr>
          <p:cNvPr id="25" name="object 25"/>
          <p:cNvSpPr txBox="1"/>
          <p:nvPr/>
        </p:nvSpPr>
        <p:spPr>
          <a:xfrm>
            <a:off x="2805704" y="4542748"/>
            <a:ext cx="75946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Braille</a:t>
            </a:r>
            <a:r>
              <a:rPr sz="1200" spc="-50" dirty="0">
                <a:latin typeface="Arial MT"/>
                <a:cs typeface="Arial MT"/>
              </a:rPr>
              <a:t> </a:t>
            </a:r>
            <a:r>
              <a:rPr sz="1200" spc="-25" dirty="0">
                <a:latin typeface="Arial MT"/>
                <a:cs typeface="Arial MT"/>
              </a:rPr>
              <a:t>Pen</a:t>
            </a:r>
            <a:endParaRPr sz="1200" dirty="0">
              <a:latin typeface="Arial MT"/>
              <a:cs typeface="Arial MT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837691" y="349080"/>
            <a:ext cx="6021705" cy="1148715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461770">
              <a:lnSpc>
                <a:spcPct val="100000"/>
              </a:lnSpc>
              <a:spcBef>
                <a:spcPts val="1200"/>
              </a:spcBef>
            </a:pPr>
            <a:r>
              <a:rPr spc="-180" dirty="0"/>
              <a:t>Project</a:t>
            </a:r>
            <a:r>
              <a:rPr spc="-365" dirty="0"/>
              <a:t> </a:t>
            </a:r>
            <a:r>
              <a:rPr spc="-35" dirty="0"/>
              <a:t>Components</a:t>
            </a: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2400" spc="-70" dirty="0">
                <a:solidFill>
                  <a:srgbClr val="1B2F45"/>
                </a:solidFill>
              </a:rPr>
              <a:t>Mechanical</a:t>
            </a:r>
            <a:r>
              <a:rPr sz="2400" spc="-225" dirty="0">
                <a:solidFill>
                  <a:srgbClr val="1B2F45"/>
                </a:solidFill>
              </a:rPr>
              <a:t> </a:t>
            </a:r>
            <a:r>
              <a:rPr sz="2400" spc="-10" dirty="0">
                <a:solidFill>
                  <a:srgbClr val="1B2F45"/>
                </a:solidFill>
              </a:rPr>
              <a:t>component</a:t>
            </a:r>
            <a:endParaRPr sz="2400"/>
          </a:p>
        </p:txBody>
      </p:sp>
      <p:pic>
        <p:nvPicPr>
          <p:cNvPr id="27" name="Picture 26" descr="Choosing the Right Mechanical Coupling - Buying Guides DirectIndustry">
            <a:extLst>
              <a:ext uri="{FF2B5EF4-FFF2-40B4-BE49-F238E27FC236}">
                <a16:creationId xmlns:a16="http://schemas.microsoft.com/office/drawing/2014/main" id="{22938B0A-AB29-6AB4-EAF6-6341CADA458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48" y="1768551"/>
            <a:ext cx="914718" cy="7103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27" descr="Stainless Steel Solid Carbide Rod, Single Piece Length: 6 meter at Rs ...">
            <a:extLst>
              <a:ext uri="{FF2B5EF4-FFF2-40B4-BE49-F238E27FC236}">
                <a16:creationId xmlns:a16="http://schemas.microsoft.com/office/drawing/2014/main" id="{914276F9-1054-5BD9-80FA-41193C86B66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291" y="1579966"/>
            <a:ext cx="747535" cy="9705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E37F29E-BAF6-283B-84FF-25F5AB929DE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15301" y="3164653"/>
            <a:ext cx="1143000" cy="13906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0469813-588C-0B66-E2A7-837FF21404E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55924" y="3657200"/>
            <a:ext cx="613591" cy="66648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94784" y="461772"/>
            <a:ext cx="4658995" cy="4631055"/>
            <a:chOff x="4494784" y="461772"/>
            <a:chExt cx="4658995" cy="463105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94784" y="461772"/>
              <a:ext cx="4658741" cy="463089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74435" y="4721441"/>
              <a:ext cx="251206" cy="250520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4304" y="79502"/>
            <a:ext cx="3574935" cy="4954174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55015">
              <a:lnSpc>
                <a:spcPct val="100000"/>
              </a:lnSpc>
              <a:spcBef>
                <a:spcPts val="100"/>
              </a:spcBef>
            </a:pPr>
            <a:r>
              <a:rPr spc="-90" dirty="0"/>
              <a:t>Challenges</a:t>
            </a:r>
            <a:r>
              <a:rPr spc="-350" dirty="0"/>
              <a:t> </a:t>
            </a:r>
            <a:r>
              <a:rPr dirty="0"/>
              <a:t>and</a:t>
            </a:r>
            <a:r>
              <a:rPr spc="-340" dirty="0"/>
              <a:t> </a:t>
            </a:r>
            <a:r>
              <a:rPr spc="-55" dirty="0"/>
              <a:t>Constrains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367890" y="1557504"/>
            <a:ext cx="6404510" cy="2273058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353695" indent="-340995" algn="l">
              <a:lnSpc>
                <a:spcPct val="100000"/>
              </a:lnSpc>
              <a:spcBef>
                <a:spcPts val="365"/>
              </a:spcBef>
              <a:buSzPct val="120000"/>
              <a:buAutoNum type="arabicPeriod"/>
              <a:tabLst>
                <a:tab pos="353695" algn="l"/>
              </a:tabLst>
            </a:pPr>
            <a:r>
              <a:rPr lang="en-US" sz="2800" b="1" dirty="0">
                <a:solidFill>
                  <a:srgbClr val="1B2F45"/>
                </a:solidFill>
                <a:latin typeface="Calibri"/>
                <a:cs typeface="Calibri"/>
              </a:rPr>
              <a:t>The Solenoid Not Embossing:</a:t>
            </a:r>
          </a:p>
          <a:p>
            <a:pPr marL="12700" algn="l">
              <a:lnSpc>
                <a:spcPct val="100000"/>
              </a:lnSpc>
              <a:spcBef>
                <a:spcPts val="365"/>
              </a:spcBef>
              <a:buSzPct val="120000"/>
              <a:tabLst>
                <a:tab pos="353695" algn="l"/>
              </a:tabLst>
            </a:pPr>
            <a:r>
              <a:rPr lang="en-US" b="1" dirty="0">
                <a:solidFill>
                  <a:srgbClr val="1B2F45"/>
                </a:solidFill>
                <a:latin typeface="Calibri"/>
                <a:cs typeface="Calibri"/>
              </a:rPr>
              <a:t>although the relay was being triggered: The first mechanical relay we have used in the design was a One-channel 5V relay. Sometimes It was “clicking”, but the solenoid wasn’t being triggered, while it was on other “clicks”. We have fixed this by using a Two-Channel Relay.</a:t>
            </a:r>
          </a:p>
          <a:p>
            <a:pPr marL="353695" indent="-340995" algn="l">
              <a:lnSpc>
                <a:spcPct val="100000"/>
              </a:lnSpc>
              <a:spcBef>
                <a:spcPts val="365"/>
              </a:spcBef>
              <a:buSzPct val="120000"/>
              <a:buAutoNum type="arabicPeriod"/>
              <a:tabLst>
                <a:tab pos="353695" algn="l"/>
              </a:tabLst>
            </a:pPr>
            <a:endParaRPr lang="en-US" sz="2000" b="1" dirty="0">
              <a:solidFill>
                <a:srgbClr val="1B2F45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spc="-90" dirty="0"/>
              <a:t>Challenges</a:t>
            </a:r>
            <a:r>
              <a:rPr spc="-350" dirty="0"/>
              <a:t> </a:t>
            </a:r>
            <a:r>
              <a:rPr dirty="0"/>
              <a:t>and</a:t>
            </a:r>
            <a:r>
              <a:rPr spc="-340" dirty="0"/>
              <a:t> </a:t>
            </a:r>
            <a:r>
              <a:rPr spc="-55" dirty="0"/>
              <a:t>Constrains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16405" y="1161795"/>
            <a:ext cx="6555996" cy="33259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65"/>
              </a:spcBef>
              <a:buSzPct val="120000"/>
              <a:tabLst>
                <a:tab pos="353695" algn="l"/>
              </a:tabLst>
            </a:pPr>
            <a:r>
              <a:rPr lang="en-US" sz="2400" b="1" dirty="0">
                <a:solidFill>
                  <a:srgbClr val="1B2F45"/>
                </a:solidFill>
                <a:latin typeface="Calibri"/>
                <a:cs typeface="Calibri"/>
              </a:rPr>
              <a:t>2. The Y-axis not taking the bait:</a:t>
            </a:r>
          </a:p>
          <a:p>
            <a:pPr marL="12700">
              <a:lnSpc>
                <a:spcPct val="100000"/>
              </a:lnSpc>
              <a:spcBef>
                <a:spcPts val="365"/>
              </a:spcBef>
              <a:buSzPct val="120000"/>
              <a:tabLst>
                <a:tab pos="353695" algn="l"/>
              </a:tabLst>
            </a:pPr>
            <a:r>
              <a:rPr lang="en-US" sz="2400" b="1" dirty="0">
                <a:solidFill>
                  <a:srgbClr val="1B2F45"/>
                </a:solidFill>
                <a:latin typeface="Calibri"/>
                <a:cs typeface="Calibri"/>
              </a:rPr>
              <a:t> </a:t>
            </a:r>
            <a:r>
              <a:rPr lang="en-US" b="1" dirty="0">
                <a:solidFill>
                  <a:srgbClr val="1B2F45"/>
                </a:solidFill>
                <a:latin typeface="Calibri"/>
                <a:cs typeface="Calibri"/>
              </a:rPr>
              <a:t>The problem happened when the paper wasn’t being pulled forward as it should have, in the beginning, we were using normal black-tape for friction and paper-pulling. We tried to make the black-tapped rolls thicker, which unfortunately did not work either. After thinking it thoroughly, comparing our roller (Y-axis) to the one used in printers, we determined that the usual black-tapped rolls cause as minimum of a friction as possible, and that they were too soft on paper, so we bought special tape with hard texture, measured the circumference of the Y-axis’ rod, cut them evenly and equally and replaced them. Which has fixed the problem.</a:t>
            </a:r>
            <a:endParaRPr lang="en-US" sz="2000" b="1" dirty="0">
              <a:solidFill>
                <a:srgbClr val="1B2F45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94784" y="461772"/>
            <a:ext cx="4658995" cy="4631055"/>
            <a:chOff x="4494784" y="461772"/>
            <a:chExt cx="4658995" cy="463105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94784" y="461772"/>
              <a:ext cx="4658741" cy="463089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74435" y="4721441"/>
              <a:ext cx="251206" cy="250520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4304" y="79502"/>
            <a:ext cx="3574935" cy="4954174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201416" y="488949"/>
            <a:ext cx="2742565" cy="544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30" dirty="0"/>
              <a:t>Future</a:t>
            </a:r>
            <a:r>
              <a:rPr spc="-370" dirty="0"/>
              <a:t> </a:t>
            </a:r>
            <a:r>
              <a:rPr spc="-20" dirty="0"/>
              <a:t>Work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xfrm>
            <a:off x="1600200" y="1391869"/>
            <a:ext cx="6731634" cy="2923877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353695" indent="-340995" algn="l">
              <a:lnSpc>
                <a:spcPct val="100000"/>
              </a:lnSpc>
              <a:spcBef>
                <a:spcPts val="900"/>
              </a:spcBef>
              <a:buSzPct val="120000"/>
              <a:buAutoNum type="arabicPeriod"/>
              <a:tabLst>
                <a:tab pos="353695" algn="l"/>
              </a:tabLst>
            </a:pPr>
            <a:r>
              <a:rPr lang="en-US" dirty="0"/>
              <a:t>Adding another pin for embossment, and dividing the X-axis in half, making both work their half of the row, which doubles speed ideally.</a:t>
            </a:r>
          </a:p>
          <a:p>
            <a:pPr marL="353695" indent="-340995" algn="l">
              <a:lnSpc>
                <a:spcPct val="100000"/>
              </a:lnSpc>
              <a:spcBef>
                <a:spcPts val="900"/>
              </a:spcBef>
              <a:buSzPct val="120000"/>
              <a:buAutoNum type="arabicPeriod"/>
              <a:tabLst>
                <a:tab pos="353695" algn="l"/>
              </a:tabLst>
            </a:pPr>
            <a:r>
              <a:rPr lang="en-US" dirty="0"/>
              <a:t>Make the printer achieve an automated paper-feed system, and accept different sizes of papers such as A5, A3.</a:t>
            </a:r>
          </a:p>
          <a:p>
            <a:pPr marL="353695" indent="-340995" algn="l">
              <a:lnSpc>
                <a:spcPct val="100000"/>
              </a:lnSpc>
              <a:spcBef>
                <a:spcPts val="900"/>
              </a:spcBef>
              <a:buSzPct val="120000"/>
              <a:buAutoNum type="arabicPeriod"/>
              <a:tabLst>
                <a:tab pos="353695" algn="l"/>
              </a:tabLst>
            </a:pPr>
            <a:r>
              <a:rPr lang="en-US" dirty="0"/>
              <a:t>Make the printer multilingual. </a:t>
            </a:r>
          </a:p>
          <a:p>
            <a:pPr marL="353695" indent="-340995" algn="l">
              <a:lnSpc>
                <a:spcPct val="100000"/>
              </a:lnSpc>
              <a:spcBef>
                <a:spcPts val="900"/>
              </a:spcBef>
              <a:buSzPct val="120000"/>
              <a:buAutoNum type="arabicPeriod"/>
              <a:tabLst>
                <a:tab pos="353695" algn="l"/>
              </a:tabLst>
            </a:pPr>
            <a:r>
              <a:rPr lang="en-US" dirty="0"/>
              <a:t>Add</a:t>
            </a:r>
            <a:r>
              <a:rPr lang="en-US" spc="-45" dirty="0"/>
              <a:t> </a:t>
            </a:r>
            <a:r>
              <a:rPr lang="en-US" dirty="0"/>
              <a:t>a</a:t>
            </a:r>
            <a:r>
              <a:rPr lang="en-US" spc="-40" dirty="0"/>
              <a:t> </a:t>
            </a:r>
            <a:r>
              <a:rPr lang="en-US" dirty="0"/>
              <a:t>scanner</a:t>
            </a:r>
            <a:r>
              <a:rPr lang="en-US" spc="-35" dirty="0"/>
              <a:t> </a:t>
            </a:r>
            <a:r>
              <a:rPr lang="en-US" dirty="0"/>
              <a:t>that</a:t>
            </a:r>
            <a:r>
              <a:rPr lang="en-US" spc="-45" dirty="0"/>
              <a:t> </a:t>
            </a:r>
            <a:r>
              <a:rPr lang="en-US" dirty="0"/>
              <a:t>scans</a:t>
            </a:r>
            <a:r>
              <a:rPr lang="en-US" spc="-35" dirty="0"/>
              <a:t> </a:t>
            </a:r>
            <a:r>
              <a:rPr lang="en-US" dirty="0"/>
              <a:t>the</a:t>
            </a:r>
            <a:r>
              <a:rPr lang="en-US" spc="-45" dirty="0"/>
              <a:t> </a:t>
            </a:r>
            <a:r>
              <a:rPr lang="en-US" dirty="0"/>
              <a:t>text</a:t>
            </a:r>
            <a:r>
              <a:rPr lang="en-US" spc="-40" dirty="0"/>
              <a:t> </a:t>
            </a:r>
            <a:r>
              <a:rPr lang="en-US" dirty="0"/>
              <a:t>from</a:t>
            </a:r>
            <a:r>
              <a:rPr lang="en-US" spc="-40" dirty="0"/>
              <a:t> </a:t>
            </a:r>
            <a:r>
              <a:rPr lang="en-US" dirty="0"/>
              <a:t>papers</a:t>
            </a:r>
            <a:r>
              <a:rPr lang="en-US" spc="-25" dirty="0"/>
              <a:t> </a:t>
            </a:r>
            <a:r>
              <a:rPr lang="en-US" dirty="0"/>
              <a:t>then</a:t>
            </a:r>
            <a:r>
              <a:rPr lang="en-US" spc="-40" dirty="0"/>
              <a:t> </a:t>
            </a:r>
            <a:r>
              <a:rPr lang="en-US" dirty="0"/>
              <a:t>send</a:t>
            </a:r>
            <a:r>
              <a:rPr lang="en-US" spc="-30" dirty="0"/>
              <a:t> </a:t>
            </a:r>
            <a:r>
              <a:rPr lang="en-US" spc="-25" dirty="0"/>
              <a:t>it 	</a:t>
            </a:r>
            <a:r>
              <a:rPr lang="en-US" dirty="0"/>
              <a:t>to</a:t>
            </a:r>
            <a:r>
              <a:rPr lang="en-US" spc="-20" dirty="0"/>
              <a:t> </a:t>
            </a:r>
            <a:r>
              <a:rPr lang="en-US" dirty="0"/>
              <a:t>printer</a:t>
            </a:r>
            <a:r>
              <a:rPr lang="en-US" spc="-20" dirty="0"/>
              <a:t> </a:t>
            </a:r>
            <a:r>
              <a:rPr lang="en-US" dirty="0"/>
              <a:t>to</a:t>
            </a:r>
            <a:r>
              <a:rPr lang="en-US" spc="-15" dirty="0"/>
              <a:t> </a:t>
            </a:r>
            <a:r>
              <a:rPr lang="en-US" dirty="0"/>
              <a:t>print</a:t>
            </a:r>
            <a:r>
              <a:rPr lang="en-US" spc="-15" dirty="0"/>
              <a:t> </a:t>
            </a:r>
            <a:r>
              <a:rPr lang="en-US" dirty="0"/>
              <a:t>in</a:t>
            </a:r>
            <a:r>
              <a:rPr lang="en-US" spc="-25" dirty="0"/>
              <a:t> </a:t>
            </a:r>
            <a:r>
              <a:rPr lang="en-US" dirty="0"/>
              <a:t>in</a:t>
            </a:r>
            <a:r>
              <a:rPr lang="en-US" spc="-15" dirty="0"/>
              <a:t> </a:t>
            </a:r>
            <a:r>
              <a:rPr lang="en-US" spc="-10" dirty="0"/>
              <a:t>Braille.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85259" y="140335"/>
            <a:ext cx="4658741" cy="423735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6976" y="140335"/>
            <a:ext cx="3532263" cy="489334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71081" y="4654384"/>
            <a:ext cx="251205" cy="251282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49593" y="1848903"/>
            <a:ext cx="7336283" cy="160300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6170"/>
              </a:lnSpc>
              <a:spcBef>
                <a:spcPts val="100"/>
              </a:spcBef>
              <a:tabLst>
                <a:tab pos="4016375" algn="l"/>
                <a:tab pos="4972050" algn="l"/>
              </a:tabLst>
            </a:pPr>
            <a:r>
              <a:rPr lang="en-US" sz="6000" spc="590" dirty="0">
                <a:solidFill>
                  <a:srgbClr val="1B2F45"/>
                </a:solidFill>
                <a:latin typeface="Arial MT"/>
                <a:cs typeface="Arial MT"/>
              </a:rPr>
              <a:t>⠞⠓⠁⠝⠅ ⠽⠕⠥</a:t>
            </a:r>
            <a:br>
              <a:rPr lang="en-US" sz="6000" spc="590" dirty="0">
                <a:solidFill>
                  <a:srgbClr val="1B2F45"/>
                </a:solidFill>
                <a:latin typeface="Arial MT"/>
                <a:cs typeface="Arial MT"/>
              </a:rPr>
            </a:br>
            <a:endParaRPr sz="5400" dirty="0">
              <a:latin typeface="Arial MT"/>
              <a:cs typeface="Arial M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01DD48-57A5-F00B-5DF1-ADBD5F27276A}"/>
              </a:ext>
            </a:extLst>
          </p:cNvPr>
          <p:cNvSpPr txBox="1"/>
          <p:nvPr/>
        </p:nvSpPr>
        <p:spPr>
          <a:xfrm>
            <a:off x="1487245" y="2436243"/>
            <a:ext cx="616951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b="1" dirty="0">
                <a:solidFill>
                  <a:srgbClr val="1B2F45"/>
                </a:solidFill>
                <a:latin typeface="Calibri"/>
                <a:cs typeface="Calibri"/>
              </a:rPr>
              <a:t>T H A N K   Y O U</a:t>
            </a:r>
            <a:endParaRPr lang="en-US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94784" y="307213"/>
            <a:ext cx="4207386" cy="415886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0520" y="140335"/>
            <a:ext cx="3428720" cy="489334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29193" y="4596472"/>
            <a:ext cx="251205" cy="25137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003675" y="4596472"/>
            <a:ext cx="251205" cy="251282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516884" y="488949"/>
            <a:ext cx="2204085" cy="544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75" dirty="0"/>
              <a:t>Our</a:t>
            </a:r>
            <a:r>
              <a:rPr spc="-390" dirty="0"/>
              <a:t> </a:t>
            </a:r>
            <a:r>
              <a:rPr spc="-85" dirty="0"/>
              <a:t>Team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497320" y="3974591"/>
            <a:ext cx="193738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2085">
              <a:lnSpc>
                <a:spcPct val="100000"/>
              </a:lnSpc>
              <a:spcBef>
                <a:spcPts val="100"/>
              </a:spcBef>
            </a:pPr>
            <a:r>
              <a:rPr lang="en-US" sz="2000" spc="-100" dirty="0">
                <a:solidFill>
                  <a:schemeClr val="bg1"/>
                </a:solidFill>
                <a:latin typeface="Arial Black"/>
                <a:cs typeface="Arial Black"/>
              </a:rPr>
              <a:t>     </a:t>
            </a:r>
            <a:r>
              <a:rPr lang="en-US" sz="2000" spc="-100" dirty="0" err="1">
                <a:solidFill>
                  <a:schemeClr val="bg1"/>
                </a:solidFill>
                <a:latin typeface="Arial Black"/>
                <a:cs typeface="Arial Black"/>
              </a:rPr>
              <a:t>Faiq</a:t>
            </a:r>
            <a:r>
              <a:rPr lang="en-US" sz="2000" spc="-100" dirty="0">
                <a:solidFill>
                  <a:schemeClr val="bg1"/>
                </a:solidFill>
                <a:latin typeface="Arial Black"/>
                <a:cs typeface="Arial Black"/>
              </a:rPr>
              <a:t> Bakri</a:t>
            </a:r>
            <a:endParaRPr sz="20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1830" y="3968095"/>
            <a:ext cx="281533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solidFill>
                  <a:schemeClr val="bg1"/>
                </a:solidFill>
                <a:latin typeface="Arial Black"/>
                <a:cs typeface="Arial Black"/>
              </a:rPr>
              <a:t>Supervisor</a:t>
            </a:r>
            <a:endParaRPr sz="2000" dirty="0">
              <a:solidFill>
                <a:schemeClr val="bg1"/>
              </a:solidFill>
              <a:latin typeface="Arial Black"/>
              <a:cs typeface="Arial Black"/>
            </a:endParaRPr>
          </a:p>
          <a:p>
            <a:pPr algn="ctr">
              <a:lnSpc>
                <a:spcPct val="100000"/>
              </a:lnSpc>
            </a:pPr>
            <a:r>
              <a:rPr sz="2000" spc="-90" dirty="0">
                <a:solidFill>
                  <a:schemeClr val="bg1"/>
                </a:solidFill>
                <a:latin typeface="Arial Black"/>
                <a:cs typeface="Arial Black"/>
              </a:rPr>
              <a:t>Dr.</a:t>
            </a:r>
            <a:r>
              <a:rPr sz="2000" spc="-220" dirty="0">
                <a:solidFill>
                  <a:schemeClr val="bg1"/>
                </a:solidFill>
                <a:latin typeface="Arial Black"/>
                <a:cs typeface="Arial Black"/>
              </a:rPr>
              <a:t> </a:t>
            </a:r>
            <a:r>
              <a:rPr lang="en-US" sz="2000" spc="-65" dirty="0">
                <a:solidFill>
                  <a:schemeClr val="bg1"/>
                </a:solidFill>
                <a:latin typeface="Arial Black"/>
                <a:cs typeface="Arial Black"/>
              </a:rPr>
              <a:t>Saed </a:t>
            </a:r>
            <a:r>
              <a:rPr lang="en-US" sz="2000" spc="-65" dirty="0" err="1">
                <a:solidFill>
                  <a:schemeClr val="bg1"/>
                </a:solidFill>
                <a:latin typeface="Arial Black"/>
                <a:cs typeface="Arial Black"/>
              </a:rPr>
              <a:t>Tarapiah</a:t>
            </a:r>
            <a:endParaRPr sz="20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12794" y="4011676"/>
            <a:ext cx="177165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en-US" sz="2000" spc="-40" dirty="0">
                <a:solidFill>
                  <a:schemeClr val="bg1"/>
                </a:solidFill>
                <a:latin typeface="Arial Black"/>
                <a:cs typeface="Arial Black"/>
              </a:rPr>
              <a:t>  Sami Haji</a:t>
            </a:r>
            <a:endParaRPr sz="20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pic>
        <p:nvPicPr>
          <p:cNvPr id="1026" name="Picture 2" descr="1 Person Logo - LogoDix">
            <a:extLst>
              <a:ext uri="{FF2B5EF4-FFF2-40B4-BE49-F238E27FC236}">
                <a16:creationId xmlns:a16="http://schemas.microsoft.com/office/drawing/2014/main" id="{1601628B-EEB9-C637-9FD8-7DC5FAFC3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7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50" y="1234575"/>
            <a:ext cx="184785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1 Person Logo - LogoDix">
            <a:extLst>
              <a:ext uri="{FF2B5EF4-FFF2-40B4-BE49-F238E27FC236}">
                <a16:creationId xmlns:a16="http://schemas.microsoft.com/office/drawing/2014/main" id="{C053E371-C22C-86AB-D81A-D5D43C7CE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7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001" y="1234575"/>
            <a:ext cx="184785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1 Person Logo - LogoDix">
            <a:extLst>
              <a:ext uri="{FF2B5EF4-FFF2-40B4-BE49-F238E27FC236}">
                <a16:creationId xmlns:a16="http://schemas.microsoft.com/office/drawing/2014/main" id="{B69B9292-B8FB-9CFF-EDF4-444FFB6D0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7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343" y="1203871"/>
            <a:ext cx="184785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94784" y="164032"/>
            <a:ext cx="4442587" cy="459846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6110" y="140335"/>
            <a:ext cx="3603129" cy="489334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348734" y="60325"/>
            <a:ext cx="242315" cy="24282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5" dirty="0"/>
              <a:t>Table</a:t>
            </a:r>
            <a:r>
              <a:rPr spc="-375" dirty="0"/>
              <a:t> </a:t>
            </a:r>
            <a:r>
              <a:rPr spc="-114" dirty="0"/>
              <a:t>of</a:t>
            </a:r>
            <a:r>
              <a:rPr spc="-385" dirty="0"/>
              <a:t> </a:t>
            </a:r>
            <a:r>
              <a:rPr spc="-95" dirty="0"/>
              <a:t>contents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01116" y="1096568"/>
            <a:ext cx="605790" cy="363029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46990">
              <a:lnSpc>
                <a:spcPct val="100000"/>
              </a:lnSpc>
              <a:spcBef>
                <a:spcPts val="675"/>
              </a:spcBef>
            </a:pPr>
            <a:r>
              <a:rPr sz="3400" spc="-550" dirty="0">
                <a:solidFill>
                  <a:srgbClr val="FBDEB6"/>
                </a:solidFill>
                <a:latin typeface="Arial Black"/>
                <a:cs typeface="Arial Black"/>
              </a:rPr>
              <a:t>01</a:t>
            </a:r>
            <a:endParaRPr sz="3400">
              <a:latin typeface="Arial Black"/>
              <a:cs typeface="Arial Black"/>
            </a:endParaRPr>
          </a:p>
          <a:p>
            <a:pPr marL="46990">
              <a:lnSpc>
                <a:spcPct val="100000"/>
              </a:lnSpc>
              <a:spcBef>
                <a:spcPts val="580"/>
              </a:spcBef>
            </a:pPr>
            <a:r>
              <a:rPr sz="3400" spc="-95" dirty="0">
                <a:solidFill>
                  <a:srgbClr val="FBDEB6"/>
                </a:solidFill>
                <a:latin typeface="Arial Black"/>
                <a:cs typeface="Arial Black"/>
              </a:rPr>
              <a:t>02</a:t>
            </a:r>
            <a:endParaRPr sz="34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3400" spc="-25" dirty="0">
                <a:solidFill>
                  <a:srgbClr val="FBDEB6"/>
                </a:solidFill>
                <a:latin typeface="Arial Black"/>
                <a:cs typeface="Arial Black"/>
              </a:rPr>
              <a:t>03</a:t>
            </a:r>
            <a:endParaRPr sz="3400">
              <a:latin typeface="Arial Black"/>
              <a:cs typeface="Arial Black"/>
            </a:endParaRPr>
          </a:p>
          <a:p>
            <a:pPr marL="13970">
              <a:lnSpc>
                <a:spcPct val="100000"/>
              </a:lnSpc>
              <a:spcBef>
                <a:spcPts val="440"/>
              </a:spcBef>
            </a:pPr>
            <a:r>
              <a:rPr sz="3400" spc="-25" dirty="0">
                <a:solidFill>
                  <a:srgbClr val="FBDEB6"/>
                </a:solidFill>
                <a:latin typeface="Arial Black"/>
                <a:cs typeface="Arial Black"/>
              </a:rPr>
              <a:t>04</a:t>
            </a:r>
            <a:endParaRPr sz="3400">
              <a:latin typeface="Arial Black"/>
              <a:cs typeface="Arial Black"/>
            </a:endParaRPr>
          </a:p>
          <a:p>
            <a:pPr marL="29845">
              <a:lnSpc>
                <a:spcPct val="100000"/>
              </a:lnSpc>
              <a:spcBef>
                <a:spcPts val="780"/>
              </a:spcBef>
            </a:pPr>
            <a:r>
              <a:rPr sz="3400" spc="-25" dirty="0">
                <a:solidFill>
                  <a:srgbClr val="FBDEB6"/>
                </a:solidFill>
                <a:latin typeface="Arial Black"/>
                <a:cs typeface="Arial Black"/>
              </a:rPr>
              <a:t>05</a:t>
            </a:r>
            <a:endParaRPr sz="3400">
              <a:latin typeface="Arial Black"/>
              <a:cs typeface="Arial Black"/>
            </a:endParaRPr>
          </a:p>
          <a:p>
            <a:pPr marL="29209">
              <a:lnSpc>
                <a:spcPct val="100000"/>
              </a:lnSpc>
              <a:spcBef>
                <a:spcPts val="1005"/>
              </a:spcBef>
            </a:pPr>
            <a:r>
              <a:rPr sz="3400" spc="-25" dirty="0">
                <a:solidFill>
                  <a:srgbClr val="FBDEB6"/>
                </a:solidFill>
                <a:latin typeface="Arial Black"/>
                <a:cs typeface="Arial Black"/>
              </a:rPr>
              <a:t>06</a:t>
            </a:r>
            <a:endParaRPr sz="3400">
              <a:latin typeface="Arial Black"/>
              <a:cs typeface="Arial Blac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79270" y="1033526"/>
            <a:ext cx="4022725" cy="3604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370" marR="1130935" indent="-24130">
              <a:lnSpc>
                <a:spcPct val="157100"/>
              </a:lnSpc>
              <a:spcBef>
                <a:spcPts val="100"/>
              </a:spcBef>
            </a:pPr>
            <a:r>
              <a:rPr sz="2400" spc="-70" dirty="0">
                <a:solidFill>
                  <a:srgbClr val="1B2F45"/>
                </a:solidFill>
                <a:latin typeface="Arial Black"/>
                <a:cs typeface="Arial Black"/>
              </a:rPr>
              <a:t>Problem</a:t>
            </a:r>
            <a:r>
              <a:rPr sz="2400" spc="-245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sz="2400" spc="-65" dirty="0">
                <a:solidFill>
                  <a:srgbClr val="1B2F45"/>
                </a:solidFill>
                <a:latin typeface="Arial Black"/>
                <a:cs typeface="Arial Black"/>
              </a:rPr>
              <a:t>Statment </a:t>
            </a:r>
            <a:r>
              <a:rPr sz="2400" spc="-55" dirty="0">
                <a:solidFill>
                  <a:srgbClr val="1B2F45"/>
                </a:solidFill>
                <a:latin typeface="Arial Black"/>
                <a:cs typeface="Arial Black"/>
              </a:rPr>
              <a:t>Our</a:t>
            </a:r>
            <a:r>
              <a:rPr sz="2400" spc="-265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sz="2400" spc="-10" dirty="0">
                <a:solidFill>
                  <a:srgbClr val="1B2F45"/>
                </a:solidFill>
                <a:latin typeface="Arial Black"/>
                <a:cs typeface="Arial Black"/>
              </a:rPr>
              <a:t>Solution</a:t>
            </a:r>
            <a:endParaRPr sz="2400">
              <a:latin typeface="Arial Black"/>
              <a:cs typeface="Arial Black"/>
            </a:endParaRPr>
          </a:p>
          <a:p>
            <a:pPr marL="18415" marR="280670" indent="-6350">
              <a:lnSpc>
                <a:spcPct val="157700"/>
              </a:lnSpc>
              <a:spcBef>
                <a:spcPts val="130"/>
              </a:spcBef>
            </a:pPr>
            <a:r>
              <a:rPr sz="2400" spc="-130" dirty="0">
                <a:solidFill>
                  <a:srgbClr val="1B2F45"/>
                </a:solidFill>
                <a:latin typeface="Arial Black"/>
                <a:cs typeface="Arial Black"/>
              </a:rPr>
              <a:t>Project</a:t>
            </a:r>
            <a:r>
              <a:rPr sz="2400" spc="-250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sz="2400" spc="-45" dirty="0">
                <a:solidFill>
                  <a:srgbClr val="1B2F45"/>
                </a:solidFill>
                <a:latin typeface="Arial Black"/>
                <a:cs typeface="Arial Black"/>
              </a:rPr>
              <a:t>Implementation </a:t>
            </a:r>
            <a:r>
              <a:rPr sz="2400" spc="-130" dirty="0">
                <a:solidFill>
                  <a:srgbClr val="1B2F45"/>
                </a:solidFill>
                <a:latin typeface="Arial Black"/>
                <a:cs typeface="Arial Black"/>
              </a:rPr>
              <a:t>Project</a:t>
            </a:r>
            <a:r>
              <a:rPr sz="2400" spc="-250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sz="2400" spc="-10" dirty="0">
                <a:solidFill>
                  <a:srgbClr val="1B2F45"/>
                </a:solidFill>
                <a:latin typeface="Arial Black"/>
                <a:cs typeface="Arial Black"/>
              </a:rPr>
              <a:t>Components</a:t>
            </a:r>
            <a:endParaRPr sz="2400">
              <a:latin typeface="Arial Black"/>
              <a:cs typeface="Arial Black"/>
            </a:endParaRPr>
          </a:p>
          <a:p>
            <a:pPr marL="62865" marR="5080" indent="-26670">
              <a:lnSpc>
                <a:spcPct val="168100"/>
              </a:lnSpc>
              <a:spcBef>
                <a:spcPts val="235"/>
              </a:spcBef>
            </a:pPr>
            <a:r>
              <a:rPr sz="2400" b="1" spc="-25" dirty="0">
                <a:solidFill>
                  <a:srgbClr val="1B2F45"/>
                </a:solidFill>
                <a:latin typeface="Arial"/>
                <a:cs typeface="Arial"/>
              </a:rPr>
              <a:t>Challenges</a:t>
            </a:r>
            <a:r>
              <a:rPr sz="2400" b="1" spc="-110" dirty="0">
                <a:solidFill>
                  <a:srgbClr val="1B2F45"/>
                </a:solidFill>
                <a:latin typeface="Arial"/>
                <a:cs typeface="Arial"/>
              </a:rPr>
              <a:t> </a:t>
            </a:r>
            <a:r>
              <a:rPr sz="2400" b="1" spc="-30" dirty="0">
                <a:solidFill>
                  <a:srgbClr val="1B2F45"/>
                </a:solidFill>
                <a:latin typeface="Arial"/>
                <a:cs typeface="Arial"/>
              </a:rPr>
              <a:t>and</a:t>
            </a:r>
            <a:r>
              <a:rPr sz="2400" b="1" spc="-110" dirty="0">
                <a:solidFill>
                  <a:srgbClr val="1B2F45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1B2F45"/>
                </a:solidFill>
                <a:latin typeface="Arial"/>
                <a:cs typeface="Arial"/>
              </a:rPr>
              <a:t>Constraints </a:t>
            </a:r>
            <a:r>
              <a:rPr sz="2400" b="1" dirty="0">
                <a:solidFill>
                  <a:srgbClr val="1B2F45"/>
                </a:solidFill>
                <a:latin typeface="Arial"/>
                <a:cs typeface="Arial"/>
              </a:rPr>
              <a:t>Future</a:t>
            </a:r>
            <a:r>
              <a:rPr sz="2400" b="1" spc="80" dirty="0">
                <a:solidFill>
                  <a:srgbClr val="1B2F45"/>
                </a:solidFill>
                <a:latin typeface="Arial"/>
                <a:cs typeface="Arial"/>
              </a:rPr>
              <a:t> </a:t>
            </a:r>
            <a:r>
              <a:rPr sz="2400" b="1" spc="-20" dirty="0">
                <a:solidFill>
                  <a:srgbClr val="1B2F45"/>
                </a:solidFill>
                <a:latin typeface="Arial"/>
                <a:cs typeface="Arial"/>
              </a:rPr>
              <a:t>Work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94784" y="461772"/>
            <a:ext cx="4617973" cy="402412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9525" y="140335"/>
            <a:ext cx="3788765" cy="489334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88935" y="140335"/>
            <a:ext cx="242316" cy="243586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72327" y="4758778"/>
            <a:ext cx="251206" cy="251282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7740142" y="4588471"/>
            <a:ext cx="927735" cy="398780"/>
          </a:xfrm>
          <a:custGeom>
            <a:avLst/>
            <a:gdLst/>
            <a:ahLst/>
            <a:cxnLst/>
            <a:rect l="l" t="t" r="r" b="b"/>
            <a:pathLst>
              <a:path w="927734" h="398779">
                <a:moveTo>
                  <a:pt x="0" y="285292"/>
                </a:moveTo>
                <a:lnTo>
                  <a:pt x="33375" y="322048"/>
                </a:lnTo>
                <a:lnTo>
                  <a:pt x="72176" y="352252"/>
                </a:lnTo>
                <a:lnTo>
                  <a:pt x="115397" y="375417"/>
                </a:lnTo>
                <a:lnTo>
                  <a:pt x="162031" y="391055"/>
                </a:lnTo>
                <a:lnTo>
                  <a:pt x="211074" y="398678"/>
                </a:lnTo>
                <a:lnTo>
                  <a:pt x="258619" y="397925"/>
                </a:lnTo>
                <a:lnTo>
                  <a:pt x="305593" y="389991"/>
                </a:lnTo>
                <a:lnTo>
                  <a:pt x="351377" y="376104"/>
                </a:lnTo>
                <a:lnTo>
                  <a:pt x="395350" y="357492"/>
                </a:lnTo>
                <a:lnTo>
                  <a:pt x="456549" y="320921"/>
                </a:lnTo>
                <a:lnTo>
                  <a:pt x="505840" y="270776"/>
                </a:lnTo>
                <a:lnTo>
                  <a:pt x="524795" y="236493"/>
                </a:lnTo>
                <a:lnTo>
                  <a:pt x="536035" y="199412"/>
                </a:lnTo>
                <a:lnTo>
                  <a:pt x="539416" y="160830"/>
                </a:lnTo>
                <a:lnTo>
                  <a:pt x="534797" y="122046"/>
                </a:lnTo>
                <a:lnTo>
                  <a:pt x="495855" y="60194"/>
                </a:lnTo>
                <a:lnTo>
                  <a:pt x="433577" y="51930"/>
                </a:lnTo>
                <a:lnTo>
                  <a:pt x="410146" y="83759"/>
                </a:lnTo>
                <a:lnTo>
                  <a:pt x="411099" y="124218"/>
                </a:lnTo>
                <a:lnTo>
                  <a:pt x="432800" y="158346"/>
                </a:lnTo>
                <a:lnTo>
                  <a:pt x="464692" y="184911"/>
                </a:lnTo>
                <a:lnTo>
                  <a:pt x="506453" y="206893"/>
                </a:lnTo>
                <a:lnTo>
                  <a:pt x="551377" y="221023"/>
                </a:lnTo>
                <a:lnTo>
                  <a:pt x="598185" y="227496"/>
                </a:lnTo>
                <a:lnTo>
                  <a:pt x="645597" y="226507"/>
                </a:lnTo>
                <a:lnTo>
                  <a:pt x="692331" y="218250"/>
                </a:lnTo>
                <a:lnTo>
                  <a:pt x="737107" y="202920"/>
                </a:lnTo>
                <a:lnTo>
                  <a:pt x="779113" y="180721"/>
                </a:lnTo>
                <a:lnTo>
                  <a:pt x="817414" y="152885"/>
                </a:lnTo>
                <a:lnTo>
                  <a:pt x="851693" y="120153"/>
                </a:lnTo>
                <a:lnTo>
                  <a:pt x="881633" y="83266"/>
                </a:lnTo>
                <a:lnTo>
                  <a:pt x="906917" y="42968"/>
                </a:lnTo>
                <a:lnTo>
                  <a:pt x="927226" y="0"/>
                </a:lnTo>
              </a:path>
            </a:pathLst>
          </a:custGeom>
          <a:ln w="19050">
            <a:solidFill>
              <a:srgbClr val="FFFFFF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834895" y="264413"/>
            <a:ext cx="5476240" cy="10629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697865">
              <a:lnSpc>
                <a:spcPct val="100000"/>
              </a:lnSpc>
              <a:spcBef>
                <a:spcPts val="105"/>
              </a:spcBef>
            </a:pPr>
            <a:r>
              <a:rPr spc="-215" dirty="0"/>
              <a:t>The</a:t>
            </a:r>
            <a:r>
              <a:rPr spc="-385" dirty="0"/>
              <a:t> </a:t>
            </a:r>
            <a:r>
              <a:rPr spc="-75" dirty="0"/>
              <a:t>Mechanism</a:t>
            </a:r>
            <a:r>
              <a:rPr spc="-380" dirty="0"/>
              <a:t> </a:t>
            </a:r>
            <a:r>
              <a:rPr spc="-25" dirty="0"/>
              <a:t>of </a:t>
            </a:r>
            <a:r>
              <a:rPr spc="-75" dirty="0"/>
              <a:t>converting</a:t>
            </a:r>
            <a:r>
              <a:rPr spc="-380" dirty="0"/>
              <a:t> </a:t>
            </a:r>
            <a:r>
              <a:rPr spc="-195" dirty="0"/>
              <a:t>text</a:t>
            </a:r>
            <a:r>
              <a:rPr spc="-375" dirty="0"/>
              <a:t> </a:t>
            </a:r>
            <a:r>
              <a:rPr spc="-140" dirty="0"/>
              <a:t>to</a:t>
            </a:r>
            <a:r>
              <a:rPr spc="-375" dirty="0"/>
              <a:t> </a:t>
            </a:r>
            <a:r>
              <a:rPr spc="-70" dirty="0"/>
              <a:t>braille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828540" y="1507406"/>
            <a:ext cx="2929890" cy="1458733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2000" b="1" dirty="0">
                <a:solidFill>
                  <a:srgbClr val="FFFFFF"/>
                </a:solidFill>
                <a:latin typeface="Roboto"/>
                <a:cs typeface="Roboto"/>
              </a:rPr>
              <a:t>Braille</a:t>
            </a:r>
            <a:r>
              <a:rPr sz="2000" b="1" spc="-4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Roboto"/>
                <a:cs typeface="Roboto"/>
              </a:rPr>
              <a:t>representation:</a:t>
            </a:r>
            <a:endParaRPr sz="2000" dirty="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sz="1600" dirty="0">
                <a:solidFill>
                  <a:srgbClr val="FFFFFF"/>
                </a:solidFill>
                <a:latin typeface="Roboto"/>
                <a:cs typeface="Roboto"/>
              </a:rPr>
              <a:t>It</a:t>
            </a:r>
            <a:r>
              <a:rPr sz="1600" spc="-4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600" dirty="0">
                <a:solidFill>
                  <a:srgbClr val="FFFFFF"/>
                </a:solidFill>
                <a:latin typeface="Roboto"/>
                <a:cs typeface="Roboto"/>
              </a:rPr>
              <a:t>is</a:t>
            </a:r>
            <a:r>
              <a:rPr sz="1600" spc="-4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600" dirty="0">
                <a:solidFill>
                  <a:srgbClr val="FFFFFF"/>
                </a:solidFill>
                <a:latin typeface="Roboto"/>
                <a:cs typeface="Roboto"/>
              </a:rPr>
              <a:t>a</a:t>
            </a:r>
            <a:r>
              <a:rPr sz="1600" spc="-4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600" dirty="0">
                <a:solidFill>
                  <a:srgbClr val="FFFFFF"/>
                </a:solidFill>
                <a:latin typeface="Roboto"/>
                <a:cs typeface="Roboto"/>
              </a:rPr>
              <a:t>tactile</a:t>
            </a:r>
            <a:r>
              <a:rPr sz="1600" spc="-4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600" dirty="0">
                <a:solidFill>
                  <a:srgbClr val="FFFFFF"/>
                </a:solidFill>
                <a:latin typeface="Roboto"/>
                <a:cs typeface="Roboto"/>
              </a:rPr>
              <a:t>code</a:t>
            </a:r>
            <a:r>
              <a:rPr sz="1600" spc="-4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Roboto"/>
                <a:cs typeface="Roboto"/>
              </a:rPr>
              <a:t>enabling</a:t>
            </a:r>
            <a:r>
              <a:rPr sz="1600" spc="-4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Roboto"/>
                <a:cs typeface="Roboto"/>
              </a:rPr>
              <a:t>blind</a:t>
            </a:r>
            <a:endParaRPr sz="1600" dirty="0">
              <a:latin typeface="Roboto"/>
              <a:cs typeface="Roboto"/>
            </a:endParaRPr>
          </a:p>
          <a:p>
            <a:pPr marL="12700" marR="104775">
              <a:lnSpc>
                <a:spcPct val="150000"/>
              </a:lnSpc>
            </a:pPr>
            <a:r>
              <a:rPr sz="1600" dirty="0">
                <a:solidFill>
                  <a:srgbClr val="FFFFFF"/>
                </a:solidFill>
                <a:latin typeface="Roboto"/>
                <a:cs typeface="Roboto"/>
              </a:rPr>
              <a:t>and</a:t>
            </a:r>
            <a:r>
              <a:rPr sz="1600" spc="-6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Roboto"/>
                <a:cs typeface="Roboto"/>
              </a:rPr>
              <a:t>visually</a:t>
            </a:r>
            <a:r>
              <a:rPr sz="1600" spc="-5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600" dirty="0">
                <a:solidFill>
                  <a:srgbClr val="FFFFFF"/>
                </a:solidFill>
                <a:latin typeface="Roboto"/>
                <a:cs typeface="Roboto"/>
              </a:rPr>
              <a:t>impaired</a:t>
            </a:r>
            <a:r>
              <a:rPr sz="1600" spc="-6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600" dirty="0">
                <a:solidFill>
                  <a:srgbClr val="FFFFFF"/>
                </a:solidFill>
                <a:latin typeface="Roboto"/>
                <a:cs typeface="Roboto"/>
              </a:rPr>
              <a:t>people</a:t>
            </a:r>
            <a:r>
              <a:rPr sz="1600" spc="-6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600" spc="-25" dirty="0">
                <a:solidFill>
                  <a:srgbClr val="FFFFFF"/>
                </a:solidFill>
                <a:latin typeface="Roboto"/>
                <a:cs typeface="Roboto"/>
              </a:rPr>
              <a:t>to </a:t>
            </a:r>
            <a:r>
              <a:rPr sz="1600" dirty="0">
                <a:solidFill>
                  <a:srgbClr val="FFFFFF"/>
                </a:solidFill>
                <a:latin typeface="Roboto"/>
                <a:cs typeface="Roboto"/>
              </a:rPr>
              <a:t>read</a:t>
            </a:r>
            <a:r>
              <a:rPr sz="1600" spc="-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600" dirty="0">
                <a:solidFill>
                  <a:srgbClr val="FFFFFF"/>
                </a:solidFill>
                <a:latin typeface="Roboto"/>
                <a:cs typeface="Roboto"/>
              </a:rPr>
              <a:t>by</a:t>
            </a:r>
            <a:r>
              <a:rPr sz="1600" spc="-6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600" dirty="0">
                <a:solidFill>
                  <a:srgbClr val="FFFFFF"/>
                </a:solidFill>
                <a:latin typeface="Roboto"/>
                <a:cs typeface="Roboto"/>
              </a:rPr>
              <a:t>touch</a:t>
            </a:r>
            <a:endParaRPr sz="1600" dirty="0">
              <a:latin typeface="Roboto"/>
              <a:cs typeface="Roboto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021841" y="1350302"/>
            <a:ext cx="3598545" cy="3592829"/>
            <a:chOff x="1021841" y="1350302"/>
            <a:chExt cx="3598545" cy="3592829"/>
          </a:xfrm>
        </p:grpSpPr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21841" y="1350302"/>
              <a:ext cx="3598417" cy="359232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16151" y="1544573"/>
              <a:ext cx="3048000" cy="304190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94784" y="307213"/>
            <a:ext cx="4451731" cy="4455198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320705" y="140335"/>
            <a:ext cx="3691890" cy="4893945"/>
            <a:chOff x="320705" y="140335"/>
            <a:chExt cx="3691890" cy="4893945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0705" y="140335"/>
              <a:ext cx="3458534" cy="489334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0966" y="1022604"/>
              <a:ext cx="3096768" cy="309829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1862" y="846708"/>
              <a:ext cx="243078" cy="24282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889634" y="4212805"/>
              <a:ext cx="927735" cy="398780"/>
            </a:xfrm>
            <a:custGeom>
              <a:avLst/>
              <a:gdLst/>
              <a:ahLst/>
              <a:cxnLst/>
              <a:rect l="l" t="t" r="r" b="b"/>
              <a:pathLst>
                <a:path w="927735" h="398779">
                  <a:moveTo>
                    <a:pt x="927227" y="285292"/>
                  </a:moveTo>
                  <a:lnTo>
                    <a:pt x="893851" y="322048"/>
                  </a:lnTo>
                  <a:lnTo>
                    <a:pt x="855050" y="352252"/>
                  </a:lnTo>
                  <a:lnTo>
                    <a:pt x="811829" y="375417"/>
                  </a:lnTo>
                  <a:lnTo>
                    <a:pt x="765195" y="391055"/>
                  </a:lnTo>
                  <a:lnTo>
                    <a:pt x="716153" y="398678"/>
                  </a:lnTo>
                  <a:lnTo>
                    <a:pt x="668607" y="397925"/>
                  </a:lnTo>
                  <a:lnTo>
                    <a:pt x="621633" y="389991"/>
                  </a:lnTo>
                  <a:lnTo>
                    <a:pt x="575849" y="376104"/>
                  </a:lnTo>
                  <a:lnTo>
                    <a:pt x="531876" y="357492"/>
                  </a:lnTo>
                  <a:lnTo>
                    <a:pt x="470677" y="320921"/>
                  </a:lnTo>
                  <a:lnTo>
                    <a:pt x="421386" y="270776"/>
                  </a:lnTo>
                  <a:lnTo>
                    <a:pt x="402431" y="236493"/>
                  </a:lnTo>
                  <a:lnTo>
                    <a:pt x="391191" y="199412"/>
                  </a:lnTo>
                  <a:lnTo>
                    <a:pt x="387810" y="160830"/>
                  </a:lnTo>
                  <a:lnTo>
                    <a:pt x="392430" y="122047"/>
                  </a:lnTo>
                  <a:lnTo>
                    <a:pt x="431371" y="60194"/>
                  </a:lnTo>
                  <a:lnTo>
                    <a:pt x="493649" y="51930"/>
                  </a:lnTo>
                  <a:lnTo>
                    <a:pt x="517080" y="83759"/>
                  </a:lnTo>
                  <a:lnTo>
                    <a:pt x="516128" y="124218"/>
                  </a:lnTo>
                  <a:lnTo>
                    <a:pt x="494426" y="158346"/>
                  </a:lnTo>
                  <a:lnTo>
                    <a:pt x="462534" y="184912"/>
                  </a:lnTo>
                  <a:lnTo>
                    <a:pt x="420770" y="206893"/>
                  </a:lnTo>
                  <a:lnTo>
                    <a:pt x="375838" y="221023"/>
                  </a:lnTo>
                  <a:lnTo>
                    <a:pt x="329023" y="227496"/>
                  </a:lnTo>
                  <a:lnTo>
                    <a:pt x="281610" y="226507"/>
                  </a:lnTo>
                  <a:lnTo>
                    <a:pt x="234885" y="218250"/>
                  </a:lnTo>
                  <a:lnTo>
                    <a:pt x="190131" y="202920"/>
                  </a:lnTo>
                  <a:lnTo>
                    <a:pt x="148122" y="180721"/>
                  </a:lnTo>
                  <a:lnTo>
                    <a:pt x="109822" y="152885"/>
                  </a:lnTo>
                  <a:lnTo>
                    <a:pt x="75544" y="120153"/>
                  </a:lnTo>
                  <a:lnTo>
                    <a:pt x="45604" y="83266"/>
                  </a:lnTo>
                  <a:lnTo>
                    <a:pt x="20318" y="42968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FFFF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28038" y="3376549"/>
              <a:ext cx="423545" cy="585470"/>
            </a:xfrm>
            <a:custGeom>
              <a:avLst/>
              <a:gdLst/>
              <a:ahLst/>
              <a:cxnLst/>
              <a:rect l="l" t="t" r="r" b="b"/>
              <a:pathLst>
                <a:path w="423544" h="585470">
                  <a:moveTo>
                    <a:pt x="210986" y="0"/>
                  </a:moveTo>
                  <a:lnTo>
                    <a:pt x="164809" y="4463"/>
                  </a:lnTo>
                  <a:lnTo>
                    <a:pt x="120458" y="17662"/>
                  </a:lnTo>
                  <a:lnTo>
                    <a:pt x="80082" y="39310"/>
                  </a:lnTo>
                  <a:lnTo>
                    <a:pt x="45826" y="69120"/>
                  </a:lnTo>
                  <a:lnTo>
                    <a:pt x="19839" y="106806"/>
                  </a:lnTo>
                  <a:lnTo>
                    <a:pt x="4816" y="149333"/>
                  </a:lnTo>
                  <a:lnTo>
                    <a:pt x="0" y="193820"/>
                  </a:lnTo>
                  <a:lnTo>
                    <a:pt x="4045" y="239077"/>
                  </a:lnTo>
                  <a:lnTo>
                    <a:pt x="15607" y="283910"/>
                  </a:lnTo>
                  <a:lnTo>
                    <a:pt x="33343" y="327128"/>
                  </a:lnTo>
                  <a:lnTo>
                    <a:pt x="55907" y="367538"/>
                  </a:lnTo>
                  <a:lnTo>
                    <a:pt x="78310" y="400050"/>
                  </a:lnTo>
                  <a:lnTo>
                    <a:pt x="121055" y="454798"/>
                  </a:lnTo>
                  <a:lnTo>
                    <a:pt x="164924" y="508469"/>
                  </a:lnTo>
                  <a:lnTo>
                    <a:pt x="177595" y="524949"/>
                  </a:lnTo>
                  <a:lnTo>
                    <a:pt x="202648" y="559531"/>
                  </a:lnTo>
                  <a:lnTo>
                    <a:pt x="236265" y="584647"/>
                  </a:lnTo>
                  <a:lnTo>
                    <a:pt x="243968" y="585088"/>
                  </a:lnTo>
                  <a:lnTo>
                    <a:pt x="251500" y="584772"/>
                  </a:lnTo>
                  <a:lnTo>
                    <a:pt x="303774" y="577071"/>
                  </a:lnTo>
                  <a:lnTo>
                    <a:pt x="359076" y="551523"/>
                  </a:lnTo>
                  <a:lnTo>
                    <a:pt x="380853" y="508176"/>
                  </a:lnTo>
                  <a:lnTo>
                    <a:pt x="385059" y="472267"/>
                  </a:lnTo>
                  <a:lnTo>
                    <a:pt x="387148" y="454278"/>
                  </a:lnTo>
                  <a:lnTo>
                    <a:pt x="391774" y="429075"/>
                  </a:lnTo>
                  <a:lnTo>
                    <a:pt x="397540" y="404193"/>
                  </a:lnTo>
                  <a:lnTo>
                    <a:pt x="403711" y="379430"/>
                  </a:lnTo>
                  <a:lnTo>
                    <a:pt x="409551" y="354584"/>
                  </a:lnTo>
                  <a:lnTo>
                    <a:pt x="418240" y="308617"/>
                  </a:lnTo>
                  <a:lnTo>
                    <a:pt x="422953" y="262128"/>
                  </a:lnTo>
                  <a:lnTo>
                    <a:pt x="422403" y="215638"/>
                  </a:lnTo>
                  <a:lnTo>
                    <a:pt x="415304" y="169672"/>
                  </a:lnTo>
                  <a:lnTo>
                    <a:pt x="390844" y="105330"/>
                  </a:lnTo>
                  <a:lnTo>
                    <a:pt x="349582" y="51181"/>
                  </a:lnTo>
                  <a:lnTo>
                    <a:pt x="285561" y="12541"/>
                  </a:lnTo>
                  <a:lnTo>
                    <a:pt x="248980" y="3103"/>
                  </a:lnTo>
                  <a:lnTo>
                    <a:pt x="210986" y="0"/>
                  </a:lnTo>
                  <a:close/>
                </a:path>
              </a:pathLst>
            </a:custGeom>
            <a:solidFill>
              <a:srgbClr val="DE9E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53795" y="3698748"/>
              <a:ext cx="159931" cy="24688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50480" y="3640200"/>
              <a:ext cx="20955" cy="288925"/>
            </a:xfrm>
            <a:custGeom>
              <a:avLst/>
              <a:gdLst/>
              <a:ahLst/>
              <a:cxnLst/>
              <a:rect l="l" t="t" r="r" b="b"/>
              <a:pathLst>
                <a:path w="20955" h="288925">
                  <a:moveTo>
                    <a:pt x="8000" y="0"/>
                  </a:moveTo>
                  <a:lnTo>
                    <a:pt x="5245" y="0"/>
                  </a:lnTo>
                  <a:lnTo>
                    <a:pt x="2578" y="0"/>
                  </a:lnTo>
                  <a:lnTo>
                    <a:pt x="0" y="1524"/>
                  </a:lnTo>
                  <a:lnTo>
                    <a:pt x="342" y="4826"/>
                  </a:lnTo>
                  <a:lnTo>
                    <a:pt x="9296" y="286829"/>
                  </a:lnTo>
                  <a:lnTo>
                    <a:pt x="12052" y="288671"/>
                  </a:lnTo>
                  <a:lnTo>
                    <a:pt x="17640" y="288671"/>
                  </a:lnTo>
                  <a:lnTo>
                    <a:pt x="20485" y="286829"/>
                  </a:lnTo>
                  <a:lnTo>
                    <a:pt x="10756" y="1524"/>
                  </a:lnTo>
                  <a:lnTo>
                    <a:pt x="8000" y="0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3034" y="3639312"/>
              <a:ext cx="211074" cy="11341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27709" y="3909060"/>
              <a:ext cx="199230" cy="20116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442722" y="3239261"/>
              <a:ext cx="262255" cy="194945"/>
            </a:xfrm>
            <a:custGeom>
              <a:avLst/>
              <a:gdLst/>
              <a:ahLst/>
              <a:cxnLst/>
              <a:rect l="l" t="t" r="r" b="b"/>
              <a:pathLst>
                <a:path w="262255" h="194945">
                  <a:moveTo>
                    <a:pt x="79248" y="184023"/>
                  </a:moveTo>
                  <a:lnTo>
                    <a:pt x="13665" y="140716"/>
                  </a:lnTo>
                  <a:lnTo>
                    <a:pt x="12153" y="140335"/>
                  </a:lnTo>
                  <a:lnTo>
                    <a:pt x="10731" y="140335"/>
                  </a:lnTo>
                  <a:lnTo>
                    <a:pt x="3860" y="140335"/>
                  </a:lnTo>
                  <a:lnTo>
                    <a:pt x="0" y="150495"/>
                  </a:lnTo>
                  <a:lnTo>
                    <a:pt x="7289" y="155321"/>
                  </a:lnTo>
                  <a:lnTo>
                    <a:pt x="65328" y="194564"/>
                  </a:lnTo>
                  <a:lnTo>
                    <a:pt x="66751" y="194945"/>
                  </a:lnTo>
                  <a:lnTo>
                    <a:pt x="74803" y="194945"/>
                  </a:lnTo>
                  <a:lnTo>
                    <a:pt x="79248" y="184023"/>
                  </a:lnTo>
                  <a:close/>
                </a:path>
                <a:path w="262255" h="194945">
                  <a:moveTo>
                    <a:pt x="262128" y="93472"/>
                  </a:moveTo>
                  <a:lnTo>
                    <a:pt x="260362" y="87376"/>
                  </a:lnTo>
                  <a:lnTo>
                    <a:pt x="242747" y="1905"/>
                  </a:lnTo>
                  <a:lnTo>
                    <a:pt x="239483" y="0"/>
                  </a:lnTo>
                  <a:lnTo>
                    <a:pt x="236131" y="0"/>
                  </a:lnTo>
                  <a:lnTo>
                    <a:pt x="231343" y="0"/>
                  </a:lnTo>
                  <a:lnTo>
                    <a:pt x="226402" y="3810"/>
                  </a:lnTo>
                  <a:lnTo>
                    <a:pt x="227660" y="9779"/>
                  </a:lnTo>
                  <a:lnTo>
                    <a:pt x="227660" y="10414"/>
                  </a:lnTo>
                  <a:lnTo>
                    <a:pt x="245935" y="95758"/>
                  </a:lnTo>
                  <a:lnTo>
                    <a:pt x="249047" y="97536"/>
                  </a:lnTo>
                  <a:lnTo>
                    <a:pt x="257009" y="97536"/>
                  </a:lnTo>
                  <a:lnTo>
                    <a:pt x="262128" y="93472"/>
                  </a:lnTo>
                  <a:close/>
                </a:path>
              </a:pathLst>
            </a:custGeom>
            <a:solidFill>
              <a:srgbClr val="DE9E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03058" y="3274314"/>
              <a:ext cx="75349" cy="83693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2956305" y="823468"/>
              <a:ext cx="1047115" cy="1249680"/>
            </a:xfrm>
            <a:custGeom>
              <a:avLst/>
              <a:gdLst/>
              <a:ahLst/>
              <a:cxnLst/>
              <a:rect l="l" t="t" r="r" b="b"/>
              <a:pathLst>
                <a:path w="1047114" h="1249680">
                  <a:moveTo>
                    <a:pt x="0" y="0"/>
                  </a:moveTo>
                  <a:lnTo>
                    <a:pt x="12592" y="44940"/>
                  </a:lnTo>
                  <a:lnTo>
                    <a:pt x="30042" y="87832"/>
                  </a:lnTo>
                  <a:lnTo>
                    <a:pt x="52149" y="128317"/>
                  </a:lnTo>
                  <a:lnTo>
                    <a:pt x="78711" y="166040"/>
                  </a:lnTo>
                  <a:lnTo>
                    <a:pt x="109528" y="200645"/>
                  </a:lnTo>
                  <a:lnTo>
                    <a:pt x="144399" y="231775"/>
                  </a:lnTo>
                  <a:lnTo>
                    <a:pt x="182816" y="258177"/>
                  </a:lnTo>
                  <a:lnTo>
                    <a:pt x="224758" y="278590"/>
                  </a:lnTo>
                  <a:lnTo>
                    <a:pt x="269128" y="291121"/>
                  </a:lnTo>
                  <a:lnTo>
                    <a:pt x="314832" y="293878"/>
                  </a:lnTo>
                  <a:lnTo>
                    <a:pt x="360582" y="284573"/>
                  </a:lnTo>
                  <a:lnTo>
                    <a:pt x="401939" y="263064"/>
                  </a:lnTo>
                  <a:lnTo>
                    <a:pt x="434794" y="230959"/>
                  </a:lnTo>
                  <a:lnTo>
                    <a:pt x="455041" y="189865"/>
                  </a:lnTo>
                  <a:lnTo>
                    <a:pt x="456408" y="143892"/>
                  </a:lnTo>
                  <a:lnTo>
                    <a:pt x="439404" y="100980"/>
                  </a:lnTo>
                  <a:lnTo>
                    <a:pt x="407802" y="68760"/>
                  </a:lnTo>
                  <a:lnTo>
                    <a:pt x="365379" y="54864"/>
                  </a:lnTo>
                  <a:lnTo>
                    <a:pt x="321954" y="63984"/>
                  </a:lnTo>
                  <a:lnTo>
                    <a:pt x="286496" y="92297"/>
                  </a:lnTo>
                  <a:lnTo>
                    <a:pt x="263205" y="132945"/>
                  </a:lnTo>
                  <a:lnTo>
                    <a:pt x="256286" y="179070"/>
                  </a:lnTo>
                  <a:lnTo>
                    <a:pt x="265674" y="223922"/>
                  </a:lnTo>
                  <a:lnTo>
                    <a:pt x="287385" y="264525"/>
                  </a:lnTo>
                  <a:lnTo>
                    <a:pt x="318311" y="299960"/>
                  </a:lnTo>
                  <a:lnTo>
                    <a:pt x="355345" y="329311"/>
                  </a:lnTo>
                  <a:lnTo>
                    <a:pt x="396019" y="352675"/>
                  </a:lnTo>
                  <a:lnTo>
                    <a:pt x="438515" y="372110"/>
                  </a:lnTo>
                  <a:lnTo>
                    <a:pt x="481843" y="389639"/>
                  </a:lnTo>
                  <a:lnTo>
                    <a:pt x="525018" y="407289"/>
                  </a:lnTo>
                  <a:lnTo>
                    <a:pt x="569261" y="427161"/>
                  </a:lnTo>
                  <a:lnTo>
                    <a:pt x="612465" y="449268"/>
                  </a:lnTo>
                  <a:lnTo>
                    <a:pt x="654480" y="473558"/>
                  </a:lnTo>
                  <a:lnTo>
                    <a:pt x="695162" y="499980"/>
                  </a:lnTo>
                  <a:lnTo>
                    <a:pt x="734364" y="528481"/>
                  </a:lnTo>
                  <a:lnTo>
                    <a:pt x="771938" y="559011"/>
                  </a:lnTo>
                  <a:lnTo>
                    <a:pt x="807739" y="591518"/>
                  </a:lnTo>
                  <a:lnTo>
                    <a:pt x="841619" y="625950"/>
                  </a:lnTo>
                  <a:lnTo>
                    <a:pt x="873433" y="662256"/>
                  </a:lnTo>
                  <a:lnTo>
                    <a:pt x="903034" y="700384"/>
                  </a:lnTo>
                  <a:lnTo>
                    <a:pt x="930274" y="740283"/>
                  </a:lnTo>
                  <a:lnTo>
                    <a:pt x="954975" y="782083"/>
                  </a:lnTo>
                  <a:lnTo>
                    <a:pt x="976981" y="825397"/>
                  </a:lnTo>
                  <a:lnTo>
                    <a:pt x="996189" y="870021"/>
                  </a:lnTo>
                  <a:lnTo>
                    <a:pt x="1012492" y="915749"/>
                  </a:lnTo>
                  <a:lnTo>
                    <a:pt x="1025786" y="962377"/>
                  </a:lnTo>
                  <a:lnTo>
                    <a:pt x="1035965" y="1009699"/>
                  </a:lnTo>
                  <a:lnTo>
                    <a:pt x="1042923" y="1057511"/>
                  </a:lnTo>
                  <a:lnTo>
                    <a:pt x="1046556" y="1105607"/>
                  </a:lnTo>
                  <a:lnTo>
                    <a:pt x="1046757" y="1153782"/>
                  </a:lnTo>
                  <a:lnTo>
                    <a:pt x="1043423" y="1201833"/>
                  </a:lnTo>
                  <a:lnTo>
                    <a:pt x="1036446" y="1249553"/>
                  </a:lnTo>
                </a:path>
              </a:pathLst>
            </a:custGeom>
            <a:ln w="19050">
              <a:solidFill>
                <a:srgbClr val="FFFF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337942" y="217170"/>
              <a:ext cx="594360" cy="509905"/>
            </a:xfrm>
            <a:custGeom>
              <a:avLst/>
              <a:gdLst/>
              <a:ahLst/>
              <a:cxnLst/>
              <a:rect l="l" t="t" r="r" b="b"/>
              <a:pathLst>
                <a:path w="594360" h="509905">
                  <a:moveTo>
                    <a:pt x="0" y="0"/>
                  </a:moveTo>
                  <a:lnTo>
                    <a:pt x="492379" y="287781"/>
                  </a:lnTo>
                  <a:lnTo>
                    <a:pt x="533526" y="509777"/>
                  </a:lnTo>
                  <a:lnTo>
                    <a:pt x="594232" y="2147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343149" y="217297"/>
              <a:ext cx="742950" cy="218440"/>
            </a:xfrm>
            <a:custGeom>
              <a:avLst/>
              <a:gdLst/>
              <a:ahLst/>
              <a:cxnLst/>
              <a:rect l="l" t="t" r="r" b="b"/>
              <a:pathLst>
                <a:path w="742950" h="218440">
                  <a:moveTo>
                    <a:pt x="32893" y="0"/>
                  </a:moveTo>
                  <a:lnTo>
                    <a:pt x="0" y="507"/>
                  </a:lnTo>
                  <a:lnTo>
                    <a:pt x="588263" y="218439"/>
                  </a:lnTo>
                  <a:lnTo>
                    <a:pt x="613914" y="194317"/>
                  </a:lnTo>
                  <a:lnTo>
                    <a:pt x="666876" y="175672"/>
                  </a:lnTo>
                  <a:lnTo>
                    <a:pt x="719173" y="163647"/>
                  </a:lnTo>
                  <a:lnTo>
                    <a:pt x="742823" y="159385"/>
                  </a:lnTo>
                  <a:lnTo>
                    <a:pt x="680336" y="131864"/>
                  </a:lnTo>
                  <a:lnTo>
                    <a:pt x="618575" y="107683"/>
                  </a:lnTo>
                  <a:lnTo>
                    <a:pt x="557872" y="86628"/>
                  </a:lnTo>
                  <a:lnTo>
                    <a:pt x="498558" y="68484"/>
                  </a:lnTo>
                  <a:lnTo>
                    <a:pt x="440967" y="53038"/>
                  </a:lnTo>
                  <a:lnTo>
                    <a:pt x="385430" y="40078"/>
                  </a:lnTo>
                  <a:lnTo>
                    <a:pt x="332280" y="29388"/>
                  </a:lnTo>
                  <a:lnTo>
                    <a:pt x="281850" y="20756"/>
                  </a:lnTo>
                  <a:lnTo>
                    <a:pt x="234471" y="13967"/>
                  </a:lnTo>
                  <a:lnTo>
                    <a:pt x="190476" y="8810"/>
                  </a:lnTo>
                  <a:lnTo>
                    <a:pt x="150197" y="5068"/>
                  </a:lnTo>
                  <a:lnTo>
                    <a:pt x="82118" y="982"/>
                  </a:lnTo>
                  <a:lnTo>
                    <a:pt x="54983" y="210"/>
                  </a:lnTo>
                  <a:lnTo>
                    <a:pt x="32893" y="0"/>
                  </a:lnTo>
                  <a:close/>
                </a:path>
              </a:pathLst>
            </a:custGeom>
            <a:solidFill>
              <a:srgbClr val="A2E3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87701" y="506094"/>
              <a:ext cx="185293" cy="228345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2334133" y="214249"/>
              <a:ext cx="502920" cy="511175"/>
            </a:xfrm>
            <a:custGeom>
              <a:avLst/>
              <a:gdLst/>
              <a:ahLst/>
              <a:cxnLst/>
              <a:rect l="l" t="t" r="r" b="b"/>
              <a:pathLst>
                <a:path w="502919" h="511175">
                  <a:moveTo>
                    <a:pt x="0" y="0"/>
                  </a:moveTo>
                  <a:lnTo>
                    <a:pt x="308356" y="511048"/>
                  </a:lnTo>
                  <a:lnTo>
                    <a:pt x="339949" y="424412"/>
                  </a:lnTo>
                  <a:lnTo>
                    <a:pt x="406606" y="354790"/>
                  </a:lnTo>
                  <a:lnTo>
                    <a:pt x="472715" y="308433"/>
                  </a:lnTo>
                  <a:lnTo>
                    <a:pt x="502666" y="291591"/>
                  </a:lnTo>
                  <a:lnTo>
                    <a:pt x="406175" y="229582"/>
                  </a:lnTo>
                  <a:lnTo>
                    <a:pt x="235378" y="131175"/>
                  </a:lnTo>
                  <a:lnTo>
                    <a:pt x="72558" y="400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9E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972385" y="403098"/>
              <a:ext cx="128905" cy="47625"/>
            </a:xfrm>
            <a:custGeom>
              <a:avLst/>
              <a:gdLst/>
              <a:ahLst/>
              <a:cxnLst/>
              <a:rect l="l" t="t" r="r" b="b"/>
              <a:pathLst>
                <a:path w="128905" h="47625">
                  <a:moveTo>
                    <a:pt x="102411" y="0"/>
                  </a:moveTo>
                  <a:lnTo>
                    <a:pt x="53214" y="5508"/>
                  </a:lnTo>
                  <a:lnTo>
                    <a:pt x="6399" y="21971"/>
                  </a:lnTo>
                  <a:lnTo>
                    <a:pt x="0" y="28866"/>
                  </a:lnTo>
                  <a:lnTo>
                    <a:pt x="255" y="37226"/>
                  </a:lnTo>
                  <a:lnTo>
                    <a:pt x="5488" y="44277"/>
                  </a:lnTo>
                  <a:lnTo>
                    <a:pt x="14019" y="47243"/>
                  </a:lnTo>
                  <a:lnTo>
                    <a:pt x="15924" y="47243"/>
                  </a:lnTo>
                  <a:lnTo>
                    <a:pt x="17956" y="46862"/>
                  </a:lnTo>
                  <a:lnTo>
                    <a:pt x="39719" y="37699"/>
                  </a:lnTo>
                  <a:lnTo>
                    <a:pt x="59977" y="31908"/>
                  </a:lnTo>
                  <a:lnTo>
                    <a:pt x="80783" y="28451"/>
                  </a:lnTo>
                  <a:lnTo>
                    <a:pt x="102030" y="27304"/>
                  </a:lnTo>
                  <a:lnTo>
                    <a:pt x="116127" y="27812"/>
                  </a:lnTo>
                  <a:lnTo>
                    <a:pt x="125438" y="23723"/>
                  </a:lnTo>
                  <a:lnTo>
                    <a:pt x="128414" y="14620"/>
                  </a:lnTo>
                  <a:lnTo>
                    <a:pt x="125057" y="5256"/>
                  </a:lnTo>
                  <a:lnTo>
                    <a:pt x="115365" y="380"/>
                  </a:lnTo>
                  <a:lnTo>
                    <a:pt x="102411" y="0"/>
                  </a:lnTo>
                  <a:close/>
                </a:path>
              </a:pathLst>
            </a:custGeom>
            <a:solidFill>
              <a:srgbClr val="4F8A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352428" y="342264"/>
              <a:ext cx="209550" cy="324485"/>
            </a:xfrm>
            <a:custGeom>
              <a:avLst/>
              <a:gdLst/>
              <a:ahLst/>
              <a:cxnLst/>
              <a:rect l="l" t="t" r="r" b="b"/>
              <a:pathLst>
                <a:path w="209550" h="324484">
                  <a:moveTo>
                    <a:pt x="18280" y="0"/>
                  </a:moveTo>
                  <a:lnTo>
                    <a:pt x="14216" y="0"/>
                  </a:lnTo>
                  <a:lnTo>
                    <a:pt x="7318" y="1666"/>
                  </a:lnTo>
                  <a:lnTo>
                    <a:pt x="2087" y="6096"/>
                  </a:lnTo>
                  <a:lnTo>
                    <a:pt x="0" y="12430"/>
                  </a:lnTo>
                  <a:lnTo>
                    <a:pt x="2532" y="19812"/>
                  </a:lnTo>
                  <a:lnTo>
                    <a:pt x="30413" y="60895"/>
                  </a:lnTo>
                  <a:lnTo>
                    <a:pt x="57661" y="102497"/>
                  </a:lnTo>
                  <a:lnTo>
                    <a:pt x="84264" y="144605"/>
                  </a:lnTo>
                  <a:lnTo>
                    <a:pt x="110213" y="187209"/>
                  </a:lnTo>
                  <a:lnTo>
                    <a:pt x="135495" y="230296"/>
                  </a:lnTo>
                  <a:lnTo>
                    <a:pt x="160099" y="273857"/>
                  </a:lnTo>
                  <a:lnTo>
                    <a:pt x="186555" y="322580"/>
                  </a:lnTo>
                  <a:lnTo>
                    <a:pt x="190492" y="324485"/>
                  </a:lnTo>
                  <a:lnTo>
                    <a:pt x="194429" y="324485"/>
                  </a:lnTo>
                  <a:lnTo>
                    <a:pt x="201128" y="322792"/>
                  </a:lnTo>
                  <a:lnTo>
                    <a:pt x="206494" y="318277"/>
                  </a:lnTo>
                  <a:lnTo>
                    <a:pt x="209002" y="311786"/>
                  </a:lnTo>
                  <a:lnTo>
                    <a:pt x="207129" y="304164"/>
                  </a:lnTo>
                  <a:lnTo>
                    <a:pt x="183253" y="260141"/>
                  </a:lnTo>
                  <a:lnTo>
                    <a:pt x="158742" y="216580"/>
                  </a:lnTo>
                  <a:lnTo>
                    <a:pt x="133567" y="173493"/>
                  </a:lnTo>
                  <a:lnTo>
                    <a:pt x="107698" y="130889"/>
                  </a:lnTo>
                  <a:lnTo>
                    <a:pt x="81108" y="88781"/>
                  </a:lnTo>
                  <a:lnTo>
                    <a:pt x="53767" y="47179"/>
                  </a:lnTo>
                  <a:lnTo>
                    <a:pt x="22598" y="1650"/>
                  </a:lnTo>
                  <a:lnTo>
                    <a:pt x="182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4339844" y="1073912"/>
            <a:ext cx="447230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dirty="0"/>
              <a:t>What</a:t>
            </a:r>
            <a:r>
              <a:rPr sz="3200" spc="-375" dirty="0"/>
              <a:t> </a:t>
            </a:r>
            <a:r>
              <a:rPr sz="3200" spc="-35" dirty="0"/>
              <a:t>‘s</a:t>
            </a:r>
            <a:r>
              <a:rPr sz="3200" spc="-370" dirty="0"/>
              <a:t> </a:t>
            </a:r>
            <a:r>
              <a:rPr sz="3200" spc="-95" dirty="0"/>
              <a:t>the</a:t>
            </a:r>
            <a:r>
              <a:rPr sz="3200" spc="-365" dirty="0"/>
              <a:t> </a:t>
            </a:r>
            <a:r>
              <a:rPr sz="3200" spc="-45" dirty="0"/>
              <a:t>problem?</a:t>
            </a:r>
            <a:endParaRPr sz="3200"/>
          </a:p>
        </p:txBody>
      </p:sp>
      <p:sp>
        <p:nvSpPr>
          <p:cNvPr id="23" name="object 23"/>
          <p:cNvSpPr txBox="1"/>
          <p:nvPr/>
        </p:nvSpPr>
        <p:spPr>
          <a:xfrm>
            <a:off x="4365497" y="1897379"/>
            <a:ext cx="3822065" cy="25058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Roboto"/>
                <a:cs typeface="Roboto"/>
              </a:rPr>
              <a:t>People</a:t>
            </a:r>
            <a:r>
              <a:rPr sz="1800" spc="-5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800" dirty="0">
                <a:solidFill>
                  <a:srgbClr val="FFFFFF"/>
                </a:solidFill>
                <a:latin typeface="Roboto"/>
                <a:cs typeface="Roboto"/>
              </a:rPr>
              <a:t>with</a:t>
            </a:r>
            <a:r>
              <a:rPr sz="1800" spc="-5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800" spc="-20" dirty="0">
                <a:solidFill>
                  <a:srgbClr val="FFFFFF"/>
                </a:solidFill>
                <a:latin typeface="Roboto"/>
                <a:cs typeface="Roboto"/>
              </a:rPr>
              <a:t>visual</a:t>
            </a:r>
            <a:r>
              <a:rPr sz="1800" spc="-5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800" spc="-20" dirty="0">
                <a:solidFill>
                  <a:srgbClr val="FFFFFF"/>
                </a:solidFill>
                <a:latin typeface="Roboto"/>
                <a:cs typeface="Roboto"/>
              </a:rPr>
              <a:t>disabilities</a:t>
            </a:r>
            <a:r>
              <a:rPr sz="1800" spc="-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800" dirty="0">
                <a:solidFill>
                  <a:srgbClr val="FFFFFF"/>
                </a:solidFill>
                <a:latin typeface="Roboto"/>
                <a:cs typeface="Roboto"/>
              </a:rPr>
              <a:t>face</a:t>
            </a:r>
            <a:r>
              <a:rPr sz="1800" spc="-6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800" dirty="0">
                <a:solidFill>
                  <a:srgbClr val="FFFFFF"/>
                </a:solidFill>
                <a:latin typeface="Roboto"/>
                <a:cs typeface="Roboto"/>
              </a:rPr>
              <a:t>several</a:t>
            </a:r>
            <a:r>
              <a:rPr sz="1800" spc="-6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Roboto"/>
                <a:cs typeface="Roboto"/>
              </a:rPr>
              <a:t>challenges</a:t>
            </a:r>
            <a:r>
              <a:rPr sz="1800" spc="-6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800" dirty="0">
                <a:solidFill>
                  <a:srgbClr val="FFFFFF"/>
                </a:solidFill>
                <a:latin typeface="Roboto"/>
                <a:cs typeface="Roboto"/>
              </a:rPr>
              <a:t>when</a:t>
            </a:r>
            <a:r>
              <a:rPr sz="1800" spc="-5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lang="en-US" sz="1800" spc="-55" dirty="0">
                <a:solidFill>
                  <a:srgbClr val="FFFFFF"/>
                </a:solidFill>
                <a:latin typeface="Roboto"/>
                <a:cs typeface="Roboto"/>
              </a:rPr>
              <a:t>they </a:t>
            </a:r>
            <a:r>
              <a:rPr sz="1800" dirty="0">
                <a:solidFill>
                  <a:srgbClr val="FFFFFF"/>
                </a:solidFill>
                <a:latin typeface="Roboto"/>
                <a:cs typeface="Roboto"/>
              </a:rPr>
              <a:t>need</a:t>
            </a:r>
            <a:r>
              <a:rPr sz="1800" spc="-5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Roboto"/>
                <a:cs typeface="Roboto"/>
              </a:rPr>
              <a:t>to </a:t>
            </a:r>
            <a:r>
              <a:rPr lang="en-US" sz="1800" spc="-10" dirty="0">
                <a:solidFill>
                  <a:srgbClr val="FFFFFF"/>
                </a:solidFill>
                <a:latin typeface="Roboto"/>
                <a:cs typeface="Roboto"/>
              </a:rPr>
              <a:t>possess</a:t>
            </a:r>
            <a:r>
              <a:rPr sz="1800" spc="-7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800" dirty="0">
                <a:solidFill>
                  <a:srgbClr val="FFFFFF"/>
                </a:solidFill>
                <a:latin typeface="Roboto"/>
                <a:cs typeface="Roboto"/>
              </a:rPr>
              <a:t>text</a:t>
            </a:r>
            <a:r>
              <a:rPr lang="en-US" dirty="0">
                <a:solidFill>
                  <a:srgbClr val="FFFFFF"/>
                </a:solidFill>
                <a:latin typeface="Roboto"/>
                <a:cs typeface="Roboto"/>
              </a:rPr>
              <a:t>-written material</a:t>
            </a:r>
            <a:r>
              <a:rPr sz="1800" spc="-8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800" dirty="0">
                <a:solidFill>
                  <a:srgbClr val="FFFFFF"/>
                </a:solidFill>
                <a:latin typeface="Roboto"/>
                <a:cs typeface="Roboto"/>
              </a:rPr>
              <a:t>in</a:t>
            </a:r>
            <a:r>
              <a:rPr sz="1800" spc="-6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Roboto"/>
                <a:cs typeface="Roboto"/>
              </a:rPr>
              <a:t>Braille.</a:t>
            </a:r>
            <a:endParaRPr sz="1800" dirty="0">
              <a:latin typeface="Roboto"/>
              <a:cs typeface="Roboto"/>
            </a:endParaRPr>
          </a:p>
          <a:p>
            <a:pPr marL="469265" indent="-342265">
              <a:lnSpc>
                <a:spcPct val="100000"/>
              </a:lnSpc>
              <a:spcBef>
                <a:spcPts val="45"/>
              </a:spcBef>
              <a:buChar char="•"/>
              <a:tabLst>
                <a:tab pos="469265" algn="l"/>
              </a:tabLst>
            </a:pPr>
            <a:r>
              <a:rPr lang="en-US" sz="1800" dirty="0">
                <a:solidFill>
                  <a:srgbClr val="FFFFFF"/>
                </a:solidFill>
                <a:latin typeface="Arial MT"/>
                <a:cs typeface="Arial MT"/>
              </a:rPr>
              <a:t>Publishing houses do not take their needs into consideration</a:t>
            </a:r>
            <a:endParaRPr sz="1800" dirty="0">
              <a:latin typeface="Arial MT"/>
              <a:cs typeface="Arial MT"/>
            </a:endParaRPr>
          </a:p>
          <a:p>
            <a:pPr marL="469265" indent="-342265">
              <a:lnSpc>
                <a:spcPct val="100000"/>
              </a:lnSpc>
              <a:buChar char="•"/>
              <a:tabLst>
                <a:tab pos="469265" algn="l"/>
              </a:tabLst>
            </a:pPr>
            <a:r>
              <a:rPr lang="en-US" dirty="0">
                <a:solidFill>
                  <a:srgbClr val="FFFFFF"/>
                </a:solidFill>
                <a:latin typeface="Arial MT"/>
                <a:cs typeface="Arial MT"/>
              </a:rPr>
              <a:t>High costs of Commercial Braille Printers</a:t>
            </a:r>
            <a:endParaRPr sz="1800" dirty="0">
              <a:latin typeface="Arial MT"/>
              <a:cs typeface="Arial MT"/>
            </a:endParaRPr>
          </a:p>
          <a:p>
            <a:pPr marL="469265" indent="-342265">
              <a:lnSpc>
                <a:spcPct val="100000"/>
              </a:lnSpc>
              <a:buChar char="•"/>
              <a:tabLst>
                <a:tab pos="469265" algn="l"/>
              </a:tabLst>
            </a:pPr>
            <a:r>
              <a:rPr sz="1800" dirty="0">
                <a:solidFill>
                  <a:srgbClr val="FFFFFF"/>
                </a:solidFill>
                <a:latin typeface="Arial MT"/>
                <a:cs typeface="Arial MT"/>
              </a:rPr>
              <a:t>Limited</a:t>
            </a:r>
            <a:r>
              <a:rPr sz="1800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FFFF"/>
                </a:solidFill>
                <a:latin typeface="Arial MT"/>
                <a:cs typeface="Arial MT"/>
              </a:rPr>
              <a:t>Ease</a:t>
            </a:r>
            <a:r>
              <a:rPr sz="1800" spc="-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1800" spc="-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800" spc="-20" dirty="0">
                <a:solidFill>
                  <a:srgbClr val="FFFFFF"/>
                </a:solidFill>
                <a:latin typeface="Arial MT"/>
                <a:cs typeface="Arial MT"/>
              </a:rPr>
              <a:t>use.</a:t>
            </a:r>
            <a:endParaRPr sz="1800" dirty="0">
              <a:latin typeface="Arial MT"/>
              <a:cs typeface="Arial MT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6020561" y="3942676"/>
            <a:ext cx="2597785" cy="1054100"/>
            <a:chOff x="6020561" y="3942676"/>
            <a:chExt cx="2597785" cy="1054100"/>
          </a:xfrm>
        </p:grpSpPr>
        <p:sp>
          <p:nvSpPr>
            <p:cNvPr id="25" name="object 25"/>
            <p:cNvSpPr/>
            <p:nvPr/>
          </p:nvSpPr>
          <p:spPr>
            <a:xfrm>
              <a:off x="6030086" y="3952201"/>
              <a:ext cx="1796414" cy="1010285"/>
            </a:xfrm>
            <a:custGeom>
              <a:avLst/>
              <a:gdLst/>
              <a:ahLst/>
              <a:cxnLst/>
              <a:rect l="l" t="t" r="r" b="b"/>
              <a:pathLst>
                <a:path w="1796415" h="1010285">
                  <a:moveTo>
                    <a:pt x="0" y="0"/>
                  </a:moveTo>
                  <a:lnTo>
                    <a:pt x="48841" y="50"/>
                  </a:lnTo>
                  <a:lnTo>
                    <a:pt x="97775" y="404"/>
                  </a:lnTo>
                  <a:lnTo>
                    <a:pt x="146718" y="1363"/>
                  </a:lnTo>
                  <a:lnTo>
                    <a:pt x="195588" y="3232"/>
                  </a:lnTo>
                  <a:lnTo>
                    <a:pt x="244300" y="6313"/>
                  </a:lnTo>
                  <a:lnTo>
                    <a:pt x="292772" y="10909"/>
                  </a:lnTo>
                  <a:lnTo>
                    <a:pt x="340921" y="17324"/>
                  </a:lnTo>
                  <a:lnTo>
                    <a:pt x="388664" y="25860"/>
                  </a:lnTo>
                  <a:lnTo>
                    <a:pt x="435918" y="36820"/>
                  </a:lnTo>
                  <a:lnTo>
                    <a:pt x="482599" y="50507"/>
                  </a:lnTo>
                  <a:lnTo>
                    <a:pt x="528559" y="67484"/>
                  </a:lnTo>
                  <a:lnTo>
                    <a:pt x="573364" y="87998"/>
                  </a:lnTo>
                  <a:lnTo>
                    <a:pt x="616508" y="111948"/>
                  </a:lnTo>
                  <a:lnTo>
                    <a:pt x="657484" y="139236"/>
                  </a:lnTo>
                  <a:lnTo>
                    <a:pt x="695785" y="169762"/>
                  </a:lnTo>
                  <a:lnTo>
                    <a:pt x="730905" y="203426"/>
                  </a:lnTo>
                  <a:lnTo>
                    <a:pt x="762337" y="240129"/>
                  </a:lnTo>
                  <a:lnTo>
                    <a:pt x="789574" y="279771"/>
                  </a:lnTo>
                  <a:lnTo>
                    <a:pt x="812109" y="322253"/>
                  </a:lnTo>
                  <a:lnTo>
                    <a:pt x="829437" y="367474"/>
                  </a:lnTo>
                  <a:lnTo>
                    <a:pt x="839311" y="410682"/>
                  </a:lnTo>
                  <a:lnTo>
                    <a:pt x="843110" y="455028"/>
                  </a:lnTo>
                  <a:lnTo>
                    <a:pt x="841061" y="499647"/>
                  </a:lnTo>
                  <a:lnTo>
                    <a:pt x="833391" y="543671"/>
                  </a:lnTo>
                  <a:lnTo>
                    <a:pt x="820329" y="586236"/>
                  </a:lnTo>
                  <a:lnTo>
                    <a:pt x="802102" y="626475"/>
                  </a:lnTo>
                  <a:lnTo>
                    <a:pt x="778939" y="663522"/>
                  </a:lnTo>
                  <a:lnTo>
                    <a:pt x="751067" y="696512"/>
                  </a:lnTo>
                  <a:lnTo>
                    <a:pt x="718714" y="724576"/>
                  </a:lnTo>
                  <a:lnTo>
                    <a:pt x="682108" y="746851"/>
                  </a:lnTo>
                  <a:lnTo>
                    <a:pt x="641477" y="762469"/>
                  </a:lnTo>
                  <a:lnTo>
                    <a:pt x="595455" y="768238"/>
                  </a:lnTo>
                  <a:lnTo>
                    <a:pt x="573664" y="763687"/>
                  </a:lnTo>
                  <a:lnTo>
                    <a:pt x="537956" y="725282"/>
                  </a:lnTo>
                  <a:lnTo>
                    <a:pt x="537252" y="650548"/>
                  </a:lnTo>
                  <a:lnTo>
                    <a:pt x="553327" y="611371"/>
                  </a:lnTo>
                  <a:lnTo>
                    <a:pt x="578813" y="576815"/>
                  </a:lnTo>
                  <a:lnTo>
                    <a:pt x="611917" y="547363"/>
                  </a:lnTo>
                  <a:lnTo>
                    <a:pt x="650843" y="523498"/>
                  </a:lnTo>
                  <a:lnTo>
                    <a:pt x="693797" y="505701"/>
                  </a:lnTo>
                  <a:lnTo>
                    <a:pt x="738982" y="494456"/>
                  </a:lnTo>
                  <a:lnTo>
                    <a:pt x="784606" y="490245"/>
                  </a:lnTo>
                  <a:lnTo>
                    <a:pt x="827866" y="498134"/>
                  </a:lnTo>
                  <a:lnTo>
                    <a:pt x="872029" y="521118"/>
                  </a:lnTo>
                  <a:lnTo>
                    <a:pt x="917472" y="556539"/>
                  </a:lnTo>
                  <a:lnTo>
                    <a:pt x="964570" y="601736"/>
                  </a:lnTo>
                  <a:lnTo>
                    <a:pt x="1013701" y="654051"/>
                  </a:lnTo>
                  <a:lnTo>
                    <a:pt x="1065241" y="710823"/>
                  </a:lnTo>
                  <a:lnTo>
                    <a:pt x="1092032" y="740050"/>
                  </a:lnTo>
                  <a:lnTo>
                    <a:pt x="1119566" y="769394"/>
                  </a:lnTo>
                  <a:lnTo>
                    <a:pt x="1147890" y="798523"/>
                  </a:lnTo>
                  <a:lnTo>
                    <a:pt x="1177051" y="827104"/>
                  </a:lnTo>
                  <a:lnTo>
                    <a:pt x="1207097" y="854806"/>
                  </a:lnTo>
                  <a:lnTo>
                    <a:pt x="1238075" y="881294"/>
                  </a:lnTo>
                  <a:lnTo>
                    <a:pt x="1270031" y="906238"/>
                  </a:lnTo>
                  <a:lnTo>
                    <a:pt x="1303012" y="929305"/>
                  </a:lnTo>
                  <a:lnTo>
                    <a:pt x="1337066" y="950162"/>
                  </a:lnTo>
                  <a:lnTo>
                    <a:pt x="1372240" y="968476"/>
                  </a:lnTo>
                  <a:lnTo>
                    <a:pt x="1408581" y="983916"/>
                  </a:lnTo>
                  <a:lnTo>
                    <a:pt x="1446135" y="996149"/>
                  </a:lnTo>
                  <a:lnTo>
                    <a:pt x="1484949" y="1004843"/>
                  </a:lnTo>
                  <a:lnTo>
                    <a:pt x="1525072" y="1009664"/>
                  </a:lnTo>
                  <a:lnTo>
                    <a:pt x="1566550" y="1010282"/>
                  </a:lnTo>
                  <a:lnTo>
                    <a:pt x="1609429" y="1006362"/>
                  </a:lnTo>
                  <a:lnTo>
                    <a:pt x="1653757" y="997574"/>
                  </a:lnTo>
                  <a:lnTo>
                    <a:pt x="1699582" y="983584"/>
                  </a:lnTo>
                  <a:lnTo>
                    <a:pt x="1746949" y="964060"/>
                  </a:lnTo>
                  <a:lnTo>
                    <a:pt x="1795907" y="938669"/>
                  </a:lnTo>
                </a:path>
              </a:pathLst>
            </a:custGeom>
            <a:ln w="19050">
              <a:solidFill>
                <a:srgbClr val="FFFFFF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7997316" y="4532464"/>
              <a:ext cx="617220" cy="436245"/>
            </a:xfrm>
            <a:custGeom>
              <a:avLst/>
              <a:gdLst/>
              <a:ahLst/>
              <a:cxnLst/>
              <a:rect l="l" t="t" r="r" b="b"/>
              <a:pathLst>
                <a:path w="617220" h="436245">
                  <a:moveTo>
                    <a:pt x="617092" y="0"/>
                  </a:moveTo>
                  <a:lnTo>
                    <a:pt x="0" y="135851"/>
                  </a:lnTo>
                  <a:lnTo>
                    <a:pt x="21589" y="435686"/>
                  </a:lnTo>
                  <a:lnTo>
                    <a:pt x="91566" y="221843"/>
                  </a:lnTo>
                  <a:lnTo>
                    <a:pt x="617092" y="0"/>
                  </a:lnTo>
                  <a:close/>
                </a:path>
              </a:pathLst>
            </a:custGeom>
            <a:solidFill>
              <a:srgbClr val="1B2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7851647" y="4514849"/>
              <a:ext cx="756920" cy="156210"/>
            </a:xfrm>
            <a:custGeom>
              <a:avLst/>
              <a:gdLst/>
              <a:ahLst/>
              <a:cxnLst/>
              <a:rect l="l" t="t" r="r" b="b"/>
              <a:pathLst>
                <a:path w="756920" h="156210">
                  <a:moveTo>
                    <a:pt x="521207" y="0"/>
                  </a:moveTo>
                  <a:lnTo>
                    <a:pt x="478396" y="509"/>
                  </a:lnTo>
                  <a:lnTo>
                    <a:pt x="432937" y="2158"/>
                  </a:lnTo>
                  <a:lnTo>
                    <a:pt x="385048" y="5132"/>
                  </a:lnTo>
                  <a:lnTo>
                    <a:pt x="334944" y="9613"/>
                  </a:lnTo>
                  <a:lnTo>
                    <a:pt x="282844" y="15786"/>
                  </a:lnTo>
                  <a:lnTo>
                    <a:pt x="228965" y="23832"/>
                  </a:lnTo>
                  <a:lnTo>
                    <a:pt x="173524" y="33937"/>
                  </a:lnTo>
                  <a:lnTo>
                    <a:pt x="116738" y="46284"/>
                  </a:lnTo>
                  <a:lnTo>
                    <a:pt x="58824" y="61055"/>
                  </a:lnTo>
                  <a:lnTo>
                    <a:pt x="0" y="78435"/>
                  </a:lnTo>
                  <a:lnTo>
                    <a:pt x="22897" y="85619"/>
                  </a:lnTo>
                  <a:lnTo>
                    <a:pt x="73167" y="104066"/>
                  </a:lnTo>
                  <a:lnTo>
                    <a:pt x="123176" y="129120"/>
                  </a:lnTo>
                  <a:lnTo>
                    <a:pt x="145287" y="156121"/>
                  </a:lnTo>
                  <a:lnTo>
                    <a:pt x="756666" y="17195"/>
                  </a:lnTo>
                  <a:lnTo>
                    <a:pt x="740056" y="14508"/>
                  </a:lnTo>
                  <a:lnTo>
                    <a:pt x="692753" y="8597"/>
                  </a:lnTo>
                  <a:lnTo>
                    <a:pt x="618541" y="2686"/>
                  </a:lnTo>
                  <a:lnTo>
                    <a:pt x="521207" y="0"/>
                  </a:lnTo>
                  <a:close/>
                </a:path>
              </a:pathLst>
            </a:custGeom>
            <a:solidFill>
              <a:srgbClr val="A2E3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016239" y="4753444"/>
              <a:ext cx="202564" cy="222326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8081898" y="4530089"/>
              <a:ext cx="536575" cy="466725"/>
            </a:xfrm>
            <a:custGeom>
              <a:avLst/>
              <a:gdLst/>
              <a:ahLst/>
              <a:cxnLst/>
              <a:rect l="l" t="t" r="r" b="b"/>
              <a:pathLst>
                <a:path w="536575" h="466725">
                  <a:moveTo>
                    <a:pt x="536194" y="0"/>
                  </a:moveTo>
                  <a:lnTo>
                    <a:pt x="459021" y="30224"/>
                  </a:lnTo>
                  <a:lnTo>
                    <a:pt x="285718" y="99215"/>
                  </a:lnTo>
                  <a:lnTo>
                    <a:pt x="103604" y="174450"/>
                  </a:lnTo>
                  <a:lnTo>
                    <a:pt x="0" y="223405"/>
                  </a:lnTo>
                  <a:lnTo>
                    <a:pt x="27459" y="244078"/>
                  </a:lnTo>
                  <a:lnTo>
                    <a:pt x="86899" y="298778"/>
                  </a:lnTo>
                  <a:lnTo>
                    <a:pt x="143910" y="376526"/>
                  </a:lnTo>
                  <a:lnTo>
                    <a:pt x="164083" y="466344"/>
                  </a:lnTo>
                  <a:lnTo>
                    <a:pt x="536194" y="0"/>
                  </a:lnTo>
                  <a:close/>
                </a:path>
              </a:pathLst>
            </a:custGeom>
            <a:solidFill>
              <a:srgbClr val="DE9E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7831693" y="4619332"/>
              <a:ext cx="124460" cy="60960"/>
            </a:xfrm>
            <a:custGeom>
              <a:avLst/>
              <a:gdLst/>
              <a:ahLst/>
              <a:cxnLst/>
              <a:rect l="l" t="t" r="r" b="b"/>
              <a:pathLst>
                <a:path w="124459" h="60960">
                  <a:moveTo>
                    <a:pt x="11699" y="0"/>
                  </a:moveTo>
                  <a:lnTo>
                    <a:pt x="2772" y="3987"/>
                  </a:lnTo>
                  <a:lnTo>
                    <a:pt x="0" y="12865"/>
                  </a:lnTo>
                  <a:lnTo>
                    <a:pt x="3395" y="22009"/>
                  </a:lnTo>
                  <a:lnTo>
                    <a:pt x="12969" y="26797"/>
                  </a:lnTo>
                  <a:lnTo>
                    <a:pt x="37135" y="30042"/>
                  </a:lnTo>
                  <a:lnTo>
                    <a:pt x="60658" y="36474"/>
                  </a:lnTo>
                  <a:lnTo>
                    <a:pt x="83228" y="46020"/>
                  </a:lnTo>
                  <a:lnTo>
                    <a:pt x="104536" y="58610"/>
                  </a:lnTo>
                  <a:lnTo>
                    <a:pt x="106822" y="60121"/>
                  </a:lnTo>
                  <a:lnTo>
                    <a:pt x="109108" y="60782"/>
                  </a:lnTo>
                  <a:lnTo>
                    <a:pt x="111267" y="60782"/>
                  </a:lnTo>
                  <a:lnTo>
                    <a:pt x="118824" y="57828"/>
                  </a:lnTo>
                  <a:lnTo>
                    <a:pt x="123523" y="50734"/>
                  </a:lnTo>
                  <a:lnTo>
                    <a:pt x="123840" y="42153"/>
                  </a:lnTo>
                  <a:lnTo>
                    <a:pt x="118252" y="34734"/>
                  </a:lnTo>
                  <a:lnTo>
                    <a:pt x="93676" y="21100"/>
                  </a:lnTo>
                  <a:lnTo>
                    <a:pt x="67754" y="10642"/>
                  </a:lnTo>
                  <a:lnTo>
                    <a:pt x="40761" y="3566"/>
                  </a:lnTo>
                  <a:lnTo>
                    <a:pt x="11699" y="0"/>
                  </a:lnTo>
                  <a:close/>
                </a:path>
              </a:pathLst>
            </a:custGeom>
            <a:solidFill>
              <a:srgbClr val="4F8A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8334845" y="4651336"/>
              <a:ext cx="247015" cy="299720"/>
            </a:xfrm>
            <a:custGeom>
              <a:avLst/>
              <a:gdLst/>
              <a:ahLst/>
              <a:cxnLst/>
              <a:rect l="l" t="t" r="r" b="b"/>
              <a:pathLst>
                <a:path w="247015" h="299720">
                  <a:moveTo>
                    <a:pt x="233209" y="0"/>
                  </a:moveTo>
                  <a:lnTo>
                    <a:pt x="230034" y="0"/>
                  </a:lnTo>
                  <a:lnTo>
                    <a:pt x="226732" y="1244"/>
                  </a:lnTo>
                  <a:lnTo>
                    <a:pt x="190322" y="42164"/>
                  </a:lnTo>
                  <a:lnTo>
                    <a:pt x="157455" y="80497"/>
                  </a:lnTo>
                  <a:lnTo>
                    <a:pt x="125210" y="119332"/>
                  </a:lnTo>
                  <a:lnTo>
                    <a:pt x="93587" y="158659"/>
                  </a:lnTo>
                  <a:lnTo>
                    <a:pt x="62586" y="198467"/>
                  </a:lnTo>
                  <a:lnTo>
                    <a:pt x="32207" y="238747"/>
                  </a:lnTo>
                  <a:lnTo>
                    <a:pt x="2450" y="279488"/>
                  </a:lnTo>
                  <a:lnTo>
                    <a:pt x="0" y="286861"/>
                  </a:lnTo>
                  <a:lnTo>
                    <a:pt x="2276" y="293223"/>
                  </a:lnTo>
                  <a:lnTo>
                    <a:pt x="7719" y="297691"/>
                  </a:lnTo>
                  <a:lnTo>
                    <a:pt x="14769" y="299377"/>
                  </a:lnTo>
                  <a:lnTo>
                    <a:pt x="18960" y="299377"/>
                  </a:lnTo>
                  <a:lnTo>
                    <a:pt x="23278" y="297535"/>
                  </a:lnTo>
                  <a:lnTo>
                    <a:pt x="55477" y="253135"/>
                  </a:lnTo>
                  <a:lnTo>
                    <a:pt x="85236" y="213597"/>
                  </a:lnTo>
                  <a:lnTo>
                    <a:pt x="115607" y="174564"/>
                  </a:lnTo>
                  <a:lnTo>
                    <a:pt x="146590" y="136024"/>
                  </a:lnTo>
                  <a:lnTo>
                    <a:pt x="178189" y="97963"/>
                  </a:lnTo>
                  <a:lnTo>
                    <a:pt x="210406" y="60369"/>
                  </a:lnTo>
                  <a:lnTo>
                    <a:pt x="243242" y="23228"/>
                  </a:lnTo>
                  <a:lnTo>
                    <a:pt x="246836" y="15403"/>
                  </a:lnTo>
                  <a:lnTo>
                    <a:pt x="245322" y="7885"/>
                  </a:lnTo>
                  <a:lnTo>
                    <a:pt x="240260" y="2231"/>
                  </a:lnTo>
                  <a:lnTo>
                    <a:pt x="2332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94784" y="307213"/>
            <a:ext cx="4658741" cy="428974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0520" y="140335"/>
            <a:ext cx="3428720" cy="489334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29193" y="4596472"/>
            <a:ext cx="251205" cy="25137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003675" y="4596472"/>
            <a:ext cx="251205" cy="251282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13435">
              <a:lnSpc>
                <a:spcPct val="100000"/>
              </a:lnSpc>
              <a:spcBef>
                <a:spcPts val="100"/>
              </a:spcBef>
            </a:pPr>
            <a:r>
              <a:rPr spc="-135" dirty="0"/>
              <a:t>Evolution</a:t>
            </a:r>
            <a:r>
              <a:rPr spc="-380" dirty="0"/>
              <a:t> </a:t>
            </a:r>
            <a:r>
              <a:rPr spc="-114" dirty="0"/>
              <a:t>of</a:t>
            </a:r>
            <a:r>
              <a:rPr spc="-370" dirty="0"/>
              <a:t> </a:t>
            </a:r>
            <a:r>
              <a:rPr spc="-165" dirty="0"/>
              <a:t>Braille</a:t>
            </a:r>
            <a:r>
              <a:rPr spc="-375" dirty="0"/>
              <a:t> </a:t>
            </a:r>
            <a:r>
              <a:rPr spc="-110" dirty="0"/>
              <a:t>Printers</a:t>
            </a:r>
          </a:p>
        </p:txBody>
      </p:sp>
      <p:sp>
        <p:nvSpPr>
          <p:cNvPr id="7" name="object 7"/>
          <p:cNvSpPr/>
          <p:nvPr/>
        </p:nvSpPr>
        <p:spPr>
          <a:xfrm>
            <a:off x="6369430" y="4706315"/>
            <a:ext cx="475615" cy="437515"/>
          </a:xfrm>
          <a:custGeom>
            <a:avLst/>
            <a:gdLst/>
            <a:ahLst/>
            <a:cxnLst/>
            <a:rect l="l" t="t" r="r" b="b"/>
            <a:pathLst>
              <a:path w="475615" h="437514">
                <a:moveTo>
                  <a:pt x="367956" y="437184"/>
                </a:moveTo>
                <a:lnTo>
                  <a:pt x="332740" y="374177"/>
                </a:lnTo>
                <a:lnTo>
                  <a:pt x="323750" y="336057"/>
                </a:lnTo>
                <a:lnTo>
                  <a:pt x="322929" y="297320"/>
                </a:lnTo>
                <a:lnTo>
                  <a:pt x="330061" y="259253"/>
                </a:lnTo>
                <a:lnTo>
                  <a:pt x="344932" y="223138"/>
                </a:lnTo>
                <a:lnTo>
                  <a:pt x="399097" y="174051"/>
                </a:lnTo>
                <a:lnTo>
                  <a:pt x="461264" y="182829"/>
                </a:lnTo>
                <a:lnTo>
                  <a:pt x="475186" y="219790"/>
                </a:lnTo>
                <a:lnTo>
                  <a:pt x="472104" y="240159"/>
                </a:lnTo>
                <a:lnTo>
                  <a:pt x="449718" y="273393"/>
                </a:lnTo>
                <a:lnTo>
                  <a:pt x="415039" y="295196"/>
                </a:lnTo>
                <a:lnTo>
                  <a:pt x="349459" y="312493"/>
                </a:lnTo>
                <a:lnTo>
                  <a:pt x="302368" y="314008"/>
                </a:lnTo>
                <a:lnTo>
                  <a:pt x="255524" y="307642"/>
                </a:lnTo>
                <a:lnTo>
                  <a:pt x="210119" y="293929"/>
                </a:lnTo>
                <a:lnTo>
                  <a:pt x="167346" y="273402"/>
                </a:lnTo>
                <a:lnTo>
                  <a:pt x="128397" y="246595"/>
                </a:lnTo>
                <a:lnTo>
                  <a:pt x="93944" y="213913"/>
                </a:lnTo>
                <a:lnTo>
                  <a:pt x="64572" y="176799"/>
                </a:lnTo>
                <a:lnTo>
                  <a:pt x="40386" y="136051"/>
                </a:lnTo>
                <a:lnTo>
                  <a:pt x="21491" y="92470"/>
                </a:lnTo>
                <a:lnTo>
                  <a:pt x="7993" y="46853"/>
                </a:lnTo>
                <a:lnTo>
                  <a:pt x="0" y="0"/>
                </a:lnTo>
              </a:path>
            </a:pathLst>
          </a:custGeom>
          <a:ln w="19049">
            <a:solidFill>
              <a:srgbClr val="FFFFFF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object 8"/>
          <p:cNvGrpSpPr/>
          <p:nvPr/>
        </p:nvGrpSpPr>
        <p:grpSpPr>
          <a:xfrm>
            <a:off x="68580" y="1266444"/>
            <a:ext cx="9075420" cy="3057525"/>
            <a:chOff x="68580" y="1266444"/>
            <a:chExt cx="9075420" cy="3057525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95244" y="1575816"/>
              <a:ext cx="3143250" cy="237210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80" y="1266444"/>
              <a:ext cx="3056382" cy="305714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972556" y="1882140"/>
              <a:ext cx="3171444" cy="219456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94784" y="307213"/>
            <a:ext cx="4658995" cy="4540885"/>
            <a:chOff x="4494784" y="307213"/>
            <a:chExt cx="4658995" cy="454088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94784" y="307213"/>
              <a:ext cx="4658741" cy="428974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29193" y="4596472"/>
              <a:ext cx="251205" cy="251371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0520" y="140335"/>
            <a:ext cx="3428720" cy="489334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003675" y="4596472"/>
            <a:ext cx="251205" cy="251282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417315" y="641604"/>
            <a:ext cx="2761615" cy="544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75" dirty="0"/>
              <a:t>Our</a:t>
            </a:r>
            <a:r>
              <a:rPr spc="-395" dirty="0"/>
              <a:t> </a:t>
            </a:r>
            <a:r>
              <a:rPr spc="-110" dirty="0"/>
              <a:t>Solution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531615" y="1630680"/>
            <a:ext cx="4076700" cy="22416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We</a:t>
            </a:r>
            <a:r>
              <a:rPr sz="1600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have</a:t>
            </a:r>
            <a:r>
              <a:rPr sz="16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developed</a:t>
            </a:r>
            <a:r>
              <a:rPr sz="16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1600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Braille</a:t>
            </a:r>
            <a:r>
              <a:rPr sz="16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printer</a:t>
            </a:r>
            <a:r>
              <a:rPr sz="1600" spc="-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which</a:t>
            </a:r>
            <a:r>
              <a:rPr sz="16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spc="-25" dirty="0">
                <a:solidFill>
                  <a:srgbClr val="FFFFFF"/>
                </a:solidFill>
                <a:latin typeface="Arial MT"/>
                <a:cs typeface="Arial MT"/>
              </a:rPr>
              <a:t>is:</a:t>
            </a:r>
            <a:endParaRPr sz="1600" dirty="0">
              <a:latin typeface="Arial MT"/>
              <a:cs typeface="Arial MT"/>
            </a:endParaRPr>
          </a:p>
          <a:p>
            <a:pPr marL="354965" indent="-342265">
              <a:lnSpc>
                <a:spcPct val="100000"/>
              </a:lnSpc>
              <a:buChar char="•"/>
              <a:tabLst>
                <a:tab pos="354965" algn="l"/>
              </a:tabLst>
            </a:pP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affordable</a:t>
            </a:r>
            <a:r>
              <a:rPr sz="16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spc="-50" dirty="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1600" dirty="0">
              <a:latin typeface="Arial MT"/>
              <a:cs typeface="Arial MT"/>
            </a:endParaRPr>
          </a:p>
          <a:p>
            <a:pPr marL="354965" indent="-342265">
              <a:lnSpc>
                <a:spcPct val="100000"/>
              </a:lnSpc>
              <a:buChar char="•"/>
              <a:tabLst>
                <a:tab pos="354965" algn="l"/>
              </a:tabLst>
            </a:pP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easily</a:t>
            </a:r>
            <a:r>
              <a:rPr sz="16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accessible</a:t>
            </a:r>
            <a:r>
              <a:rPr sz="16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spc="-50" dirty="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1600" dirty="0">
              <a:latin typeface="Arial MT"/>
              <a:cs typeface="Arial MT"/>
            </a:endParaRPr>
          </a:p>
          <a:p>
            <a:pPr marL="354965" indent="-342265">
              <a:lnSpc>
                <a:spcPct val="100000"/>
              </a:lnSpc>
              <a:buChar char="•"/>
              <a:tabLst>
                <a:tab pos="354965" algn="l"/>
              </a:tabLst>
            </a:pPr>
            <a:r>
              <a:rPr lang="en-US" sz="1600" spc="-10" dirty="0">
                <a:solidFill>
                  <a:srgbClr val="FFFFFF"/>
                </a:solidFill>
                <a:latin typeface="Arial MT"/>
                <a:cs typeface="Arial MT"/>
              </a:rPr>
              <a:t>Made to be user-friendly, you don’t have to understand Braille to write with it.</a:t>
            </a:r>
            <a:endParaRPr sz="16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600" dirty="0">
              <a:latin typeface="Arial MT"/>
              <a:cs typeface="Arial MT"/>
            </a:endParaRPr>
          </a:p>
          <a:p>
            <a:pPr marL="12700" marR="14604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This</a:t>
            </a:r>
            <a:r>
              <a:rPr sz="16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creative</a:t>
            </a:r>
            <a:r>
              <a:rPr sz="16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solution</a:t>
            </a:r>
            <a:r>
              <a:rPr sz="16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enables</a:t>
            </a:r>
            <a:r>
              <a:rPr sz="16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people</a:t>
            </a:r>
            <a:r>
              <a:rPr sz="16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Arial MT"/>
                <a:cs typeface="Arial MT"/>
              </a:rPr>
              <a:t>with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visual</a:t>
            </a:r>
            <a:r>
              <a:rPr sz="16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impairments</a:t>
            </a:r>
            <a:r>
              <a:rPr sz="16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16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conveniently</a:t>
            </a:r>
            <a:r>
              <a:rPr sz="16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obtain</a:t>
            </a:r>
            <a:r>
              <a:rPr sz="16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spc="-25" dirty="0">
                <a:solidFill>
                  <a:srgbClr val="FFFFFF"/>
                </a:solidFill>
                <a:latin typeface="Arial MT"/>
                <a:cs typeface="Arial MT"/>
              </a:rPr>
              <a:t>the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resources</a:t>
            </a:r>
            <a:r>
              <a:rPr sz="1600" spc="-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they</a:t>
            </a:r>
            <a:r>
              <a:rPr sz="1600" spc="-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Arial MT"/>
                <a:cs typeface="Arial MT"/>
              </a:rPr>
              <a:t>need.</a:t>
            </a:r>
            <a:endParaRPr sz="1600" dirty="0">
              <a:latin typeface="Arial MT"/>
              <a:cs typeface="Arial 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369430" y="4706315"/>
            <a:ext cx="475615" cy="437515"/>
          </a:xfrm>
          <a:custGeom>
            <a:avLst/>
            <a:gdLst/>
            <a:ahLst/>
            <a:cxnLst/>
            <a:rect l="l" t="t" r="r" b="b"/>
            <a:pathLst>
              <a:path w="475615" h="437514">
                <a:moveTo>
                  <a:pt x="367956" y="437184"/>
                </a:moveTo>
                <a:lnTo>
                  <a:pt x="332740" y="374177"/>
                </a:lnTo>
                <a:lnTo>
                  <a:pt x="323750" y="336057"/>
                </a:lnTo>
                <a:lnTo>
                  <a:pt x="322929" y="297320"/>
                </a:lnTo>
                <a:lnTo>
                  <a:pt x="330061" y="259253"/>
                </a:lnTo>
                <a:lnTo>
                  <a:pt x="344932" y="223138"/>
                </a:lnTo>
                <a:lnTo>
                  <a:pt x="399097" y="174051"/>
                </a:lnTo>
                <a:lnTo>
                  <a:pt x="461264" y="182829"/>
                </a:lnTo>
                <a:lnTo>
                  <a:pt x="475186" y="219790"/>
                </a:lnTo>
                <a:lnTo>
                  <a:pt x="472104" y="240159"/>
                </a:lnTo>
                <a:lnTo>
                  <a:pt x="449718" y="273393"/>
                </a:lnTo>
                <a:lnTo>
                  <a:pt x="415039" y="295196"/>
                </a:lnTo>
                <a:lnTo>
                  <a:pt x="349459" y="312493"/>
                </a:lnTo>
                <a:lnTo>
                  <a:pt x="302368" y="314008"/>
                </a:lnTo>
                <a:lnTo>
                  <a:pt x="255524" y="307642"/>
                </a:lnTo>
                <a:lnTo>
                  <a:pt x="210119" y="293929"/>
                </a:lnTo>
                <a:lnTo>
                  <a:pt x="167346" y="273402"/>
                </a:lnTo>
                <a:lnTo>
                  <a:pt x="128397" y="246595"/>
                </a:lnTo>
                <a:lnTo>
                  <a:pt x="93944" y="213913"/>
                </a:lnTo>
                <a:lnTo>
                  <a:pt x="64572" y="176799"/>
                </a:lnTo>
                <a:lnTo>
                  <a:pt x="40386" y="136051"/>
                </a:lnTo>
                <a:lnTo>
                  <a:pt x="21491" y="92470"/>
                </a:lnTo>
                <a:lnTo>
                  <a:pt x="7993" y="46853"/>
                </a:lnTo>
                <a:lnTo>
                  <a:pt x="0" y="0"/>
                </a:lnTo>
              </a:path>
            </a:pathLst>
          </a:custGeom>
          <a:ln w="19049">
            <a:solidFill>
              <a:srgbClr val="FFFFFF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D70831A-898F-D477-B842-7FF3DFBADC6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1" y="580009"/>
            <a:ext cx="3288971" cy="438529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9525" y="140335"/>
            <a:ext cx="3788765" cy="489334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88935" y="140335"/>
            <a:ext cx="242316" cy="243586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72327" y="4758778"/>
            <a:ext cx="251206" cy="251282"/>
          </a:xfrm>
          <a:prstGeom prst="rect">
            <a:avLst/>
          </a:prstGeom>
        </p:spPr>
      </p:pic>
      <p:pic>
        <p:nvPicPr>
          <p:cNvPr id="2" name="object 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543956" y="262128"/>
            <a:ext cx="4617973" cy="402412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5525AE2-1250-22F4-AB07-75555FC7AC5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872" y="2747582"/>
            <a:ext cx="3048125" cy="2286094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36015">
              <a:lnSpc>
                <a:spcPct val="100000"/>
              </a:lnSpc>
              <a:spcBef>
                <a:spcPts val="100"/>
              </a:spcBef>
            </a:pPr>
            <a:r>
              <a:rPr spc="-180" dirty="0"/>
              <a:t>Project</a:t>
            </a:r>
            <a:r>
              <a:rPr spc="-365" dirty="0"/>
              <a:t> </a:t>
            </a:r>
            <a:r>
              <a:rPr spc="-50" dirty="0"/>
              <a:t>Implementation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944055" y="1041099"/>
            <a:ext cx="1931162" cy="150297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spc="-315" dirty="0">
                <a:solidFill>
                  <a:srgbClr val="1B2F45"/>
                </a:solidFill>
                <a:latin typeface="Arial Black"/>
                <a:cs typeface="Arial Black"/>
              </a:rPr>
              <a:t>1.</a:t>
            </a:r>
            <a:r>
              <a:rPr sz="1800" spc="-190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lang="en-US" sz="1800" spc="-95" dirty="0">
                <a:solidFill>
                  <a:srgbClr val="1B2F45"/>
                </a:solidFill>
                <a:latin typeface="Arial Black"/>
                <a:cs typeface="Arial Black"/>
              </a:rPr>
              <a:t>Looking </a:t>
            </a:r>
            <a:r>
              <a:rPr lang="en-US" spc="-95" dirty="0">
                <a:solidFill>
                  <a:srgbClr val="1B2F45"/>
                </a:solidFill>
                <a:latin typeface="Arial Black"/>
                <a:cs typeface="Arial Black"/>
              </a:rPr>
              <a:t>up DIY Braille printers’ designs online</a:t>
            </a:r>
            <a:endParaRPr sz="1800" dirty="0">
              <a:latin typeface="Arial Black"/>
              <a:cs typeface="Arial Black"/>
            </a:endParaRPr>
          </a:p>
          <a:p>
            <a:pPr marL="59055" marR="50800" algn="ctr">
              <a:lnSpc>
                <a:spcPct val="100000"/>
              </a:lnSpc>
              <a:spcBef>
                <a:spcPts val="130"/>
              </a:spcBef>
            </a:pPr>
            <a:r>
              <a:rPr lang="en-US" sz="1400" dirty="0">
                <a:solidFill>
                  <a:srgbClr val="FFFFFF"/>
                </a:solidFill>
                <a:latin typeface="Roboto"/>
                <a:cs typeface="Roboto"/>
              </a:rPr>
              <a:t>We looked up designs of DIY Braille printers for inspiration</a:t>
            </a:r>
            <a:endParaRPr sz="1400" dirty="0">
              <a:latin typeface="Roboto"/>
              <a:cs typeface="Roboto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63532" y="1033143"/>
            <a:ext cx="3048125" cy="156453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spc="-135" dirty="0">
                <a:solidFill>
                  <a:srgbClr val="1B2F45"/>
                </a:solidFill>
                <a:latin typeface="Arial Black"/>
                <a:cs typeface="Arial Black"/>
              </a:rPr>
              <a:t>2.</a:t>
            </a:r>
            <a:r>
              <a:rPr sz="1800" spc="-185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lang="en-US" sz="1800" spc="-70" dirty="0">
                <a:solidFill>
                  <a:srgbClr val="1B2F45"/>
                </a:solidFill>
                <a:latin typeface="Arial Black"/>
                <a:cs typeface="Arial Black"/>
              </a:rPr>
              <a:t>Design the Braille printer’s body</a:t>
            </a:r>
            <a:endParaRPr sz="1800" dirty="0">
              <a:latin typeface="Arial Black"/>
              <a:cs typeface="Arial Black"/>
            </a:endParaRPr>
          </a:p>
          <a:p>
            <a:pPr marL="401320" marR="392430" indent="425450">
              <a:lnSpc>
                <a:spcPct val="100000"/>
              </a:lnSpc>
              <a:spcBef>
                <a:spcPts val="114"/>
              </a:spcBef>
            </a:pPr>
            <a:r>
              <a:rPr lang="en-US" sz="1600" dirty="0">
                <a:solidFill>
                  <a:srgbClr val="FFFFFF"/>
                </a:solidFill>
                <a:latin typeface="Roboto"/>
                <a:cs typeface="Roboto"/>
              </a:rPr>
              <a:t>We bought our project’s components, structured the design of it’s main and inner body </a:t>
            </a:r>
            <a:endParaRPr sz="1600" dirty="0">
              <a:latin typeface="Roboto"/>
              <a:cs typeface="Roboto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948274" y="1037495"/>
            <a:ext cx="2814725" cy="15465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8159">
              <a:lnSpc>
                <a:spcPct val="100000"/>
              </a:lnSpc>
              <a:spcBef>
                <a:spcPts val="100"/>
              </a:spcBef>
            </a:pPr>
            <a:r>
              <a:rPr sz="1800" spc="-114" dirty="0">
                <a:solidFill>
                  <a:srgbClr val="1B2F45"/>
                </a:solidFill>
                <a:latin typeface="Arial Black"/>
                <a:cs typeface="Arial Black"/>
              </a:rPr>
              <a:t>3.</a:t>
            </a:r>
            <a:r>
              <a:rPr sz="1800" spc="-210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lang="en-US" sz="1800" spc="-65" dirty="0">
                <a:solidFill>
                  <a:srgbClr val="1B2F45"/>
                </a:solidFill>
                <a:latin typeface="Arial Black"/>
                <a:cs typeface="Arial Black"/>
              </a:rPr>
              <a:t> Started roughly</a:t>
            </a:r>
            <a:endParaRPr sz="1800" dirty="0">
              <a:latin typeface="Arial Black"/>
              <a:cs typeface="Arial Black"/>
            </a:endParaRPr>
          </a:p>
          <a:p>
            <a:pPr marL="114935" marR="109220" indent="1270" algn="ctr">
              <a:lnSpc>
                <a:spcPct val="100000"/>
              </a:lnSpc>
              <a:spcBef>
                <a:spcPts val="175"/>
              </a:spcBef>
            </a:pPr>
            <a:r>
              <a:rPr lang="en-US" sz="1600" spc="-10" dirty="0">
                <a:solidFill>
                  <a:srgbClr val="FFFFFF"/>
                </a:solidFill>
                <a:latin typeface="Roboto"/>
                <a:cs typeface="Roboto"/>
              </a:rPr>
              <a:t>After connecting our project, we started making our way thorough, implementing our algorithms, starting by printing one letter in braille</a:t>
            </a:r>
            <a:endParaRPr sz="1600" dirty="0">
              <a:latin typeface="Roboto"/>
              <a:cs typeface="Roboto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6B46789-B07E-9D5E-B8D2-628D6A2E8E3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76" y="2752216"/>
            <a:ext cx="1735836" cy="234993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A0D7EE1-3D58-7426-9542-5C7142372ED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824" y="2752216"/>
            <a:ext cx="1762452" cy="234993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94784" y="461772"/>
            <a:ext cx="4617973" cy="402412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9525" y="140335"/>
            <a:ext cx="3788765" cy="489334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88935" y="140335"/>
            <a:ext cx="242316" cy="243586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72327" y="4758778"/>
            <a:ext cx="251206" cy="251282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36015">
              <a:lnSpc>
                <a:spcPct val="100000"/>
              </a:lnSpc>
              <a:spcBef>
                <a:spcPts val="100"/>
              </a:spcBef>
            </a:pPr>
            <a:r>
              <a:rPr spc="-180" dirty="0"/>
              <a:t>Project</a:t>
            </a:r>
            <a:r>
              <a:rPr spc="-365" dirty="0"/>
              <a:t> </a:t>
            </a:r>
            <a:r>
              <a:rPr spc="-50" dirty="0"/>
              <a:t>Implementation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48392" y="1300047"/>
            <a:ext cx="5102606" cy="16568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8600">
              <a:lnSpc>
                <a:spcPct val="100000"/>
              </a:lnSpc>
              <a:spcBef>
                <a:spcPts val="100"/>
              </a:spcBef>
            </a:pPr>
            <a:r>
              <a:rPr sz="1800" spc="-45" dirty="0">
                <a:solidFill>
                  <a:srgbClr val="1B2F45"/>
                </a:solidFill>
                <a:latin typeface="Arial Black"/>
                <a:cs typeface="Arial Black"/>
              </a:rPr>
              <a:t>4.</a:t>
            </a:r>
            <a:r>
              <a:rPr sz="1800" spc="-190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lang="en-US" sz="1800" spc="-60" dirty="0">
                <a:solidFill>
                  <a:srgbClr val="1B2F45"/>
                </a:solidFill>
                <a:latin typeface="Arial Black"/>
                <a:cs typeface="Arial Black"/>
              </a:rPr>
              <a:t>Compounding algorithms, and optimization</a:t>
            </a:r>
          </a:p>
          <a:p>
            <a:pPr marL="12700" marR="5080" indent="459740">
              <a:lnSpc>
                <a:spcPct val="100000"/>
              </a:lnSpc>
              <a:spcBef>
                <a:spcPts val="130"/>
              </a:spcBef>
            </a:pPr>
            <a:r>
              <a:rPr lang="en-US" sz="1400" dirty="0">
                <a:solidFill>
                  <a:srgbClr val="FFFFFF"/>
                </a:solidFill>
                <a:latin typeface="Roboto"/>
                <a:cs typeface="Roboto"/>
              </a:rPr>
              <a:t>We started by printing one single Braille letter, afterward we aimed on printing a whole string, inheriting what we did with printing one letter and upscaling it. Then we wrote our word-wrapping algorithm (last space/ new line) algorithm, for long text strings, thus aiming for PDF files.</a:t>
            </a:r>
            <a:endParaRPr lang="en-US" sz="1400" dirty="0">
              <a:latin typeface="Roboto"/>
              <a:cs typeface="Roboto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83084" y="1444498"/>
            <a:ext cx="3760916" cy="14721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0675">
              <a:lnSpc>
                <a:spcPct val="100000"/>
              </a:lnSpc>
              <a:spcBef>
                <a:spcPts val="100"/>
              </a:spcBef>
            </a:pPr>
            <a:r>
              <a:rPr lang="en-US" spc="-80" dirty="0">
                <a:solidFill>
                  <a:srgbClr val="1B2F45"/>
                </a:solidFill>
                <a:latin typeface="Arial Black"/>
                <a:cs typeface="Arial Black"/>
              </a:rPr>
              <a:t>5</a:t>
            </a:r>
            <a:r>
              <a:rPr sz="1800" spc="-80" dirty="0">
                <a:solidFill>
                  <a:srgbClr val="1B2F45"/>
                </a:solidFill>
                <a:latin typeface="Arial Black"/>
                <a:cs typeface="Arial Black"/>
              </a:rPr>
              <a:t>.</a:t>
            </a:r>
            <a:r>
              <a:rPr sz="1800" spc="-195" dirty="0">
                <a:solidFill>
                  <a:srgbClr val="1B2F45"/>
                </a:solidFill>
                <a:latin typeface="Arial Black"/>
                <a:cs typeface="Arial Black"/>
              </a:rPr>
              <a:t> </a:t>
            </a:r>
            <a:r>
              <a:rPr lang="en-US" sz="1800" spc="-10" dirty="0">
                <a:solidFill>
                  <a:srgbClr val="1B2F45"/>
                </a:solidFill>
                <a:latin typeface="Arial Black"/>
                <a:cs typeface="Arial Black"/>
              </a:rPr>
              <a:t>Building a container (base) and an upper case</a:t>
            </a:r>
            <a:endParaRPr sz="1800" dirty="0">
              <a:latin typeface="Arial Black"/>
              <a:cs typeface="Arial Black"/>
            </a:endParaRPr>
          </a:p>
          <a:p>
            <a:pPr marL="418465" marR="5080" indent="-406400">
              <a:lnSpc>
                <a:spcPct val="100000"/>
              </a:lnSpc>
              <a:spcBef>
                <a:spcPts val="1280"/>
              </a:spcBef>
            </a:pPr>
            <a:r>
              <a:rPr lang="en-US" sz="1600" spc="-10" dirty="0">
                <a:solidFill>
                  <a:srgbClr val="FFFFFF"/>
                </a:solidFill>
                <a:latin typeface="Roboto"/>
                <a:cs typeface="Roboto"/>
              </a:rPr>
              <a:t>Built a base to contain most of the hardware components, and an upper case for safety and aesthetic</a:t>
            </a:r>
            <a:endParaRPr sz="1600" dirty="0">
              <a:latin typeface="Roboto"/>
              <a:cs typeface="Roboto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77A96FF-0747-6114-58CA-E047ACD8B4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392" y="3160356"/>
            <a:ext cx="2048161" cy="21910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6476A60-F260-AA5E-6373-4D19C277BF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92" y="3513043"/>
            <a:ext cx="3439005" cy="23815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66D049B-B726-9866-B684-F45EED8795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92" y="3929321"/>
            <a:ext cx="5134692" cy="24768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51558A3-95E4-CE14-6836-439E8EA1834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051" y="2955830"/>
            <a:ext cx="1981200" cy="111442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0A1E1CD-ACDD-0457-45D9-B3C559C239F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73" y="3128321"/>
            <a:ext cx="1222843" cy="16304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</TotalTime>
  <Words>684</Words>
  <Application>Microsoft Office PowerPoint</Application>
  <PresentationFormat>On-screen Show (16:9)</PresentationFormat>
  <Paragraphs>92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Arial Black</vt:lpstr>
      <vt:lpstr>Arial MT</vt:lpstr>
      <vt:lpstr>Calibri</vt:lpstr>
      <vt:lpstr>Roboto</vt:lpstr>
      <vt:lpstr>Office Theme</vt:lpstr>
      <vt:lpstr>Braille</vt:lpstr>
      <vt:lpstr>Our Team</vt:lpstr>
      <vt:lpstr>Table of contents</vt:lpstr>
      <vt:lpstr>The Mechanism of converting text to braille</vt:lpstr>
      <vt:lpstr>What ‘s the problem?</vt:lpstr>
      <vt:lpstr>Evolution of Braille Printers</vt:lpstr>
      <vt:lpstr>Our Solution</vt:lpstr>
      <vt:lpstr>Project Implementation</vt:lpstr>
      <vt:lpstr>Project Implementation</vt:lpstr>
      <vt:lpstr>Project Implementation</vt:lpstr>
      <vt:lpstr>Project Implementation</vt:lpstr>
      <vt:lpstr>Project Components Hardware components</vt:lpstr>
      <vt:lpstr>Project Components</vt:lpstr>
      <vt:lpstr>Project Components Mechanical component</vt:lpstr>
      <vt:lpstr>Challenges and Constrains</vt:lpstr>
      <vt:lpstr>Challenges and Constrains</vt:lpstr>
      <vt:lpstr>Future Work</vt:lpstr>
      <vt:lpstr>⠞⠓⠁⠝⠅ ⠽⠕⠥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Braille Printer</dc:title>
  <dc:creator>NoorAldeen</dc:creator>
  <cp:lastModifiedBy>taleen massoud</cp:lastModifiedBy>
  <cp:revision>3</cp:revision>
  <dcterms:created xsi:type="dcterms:W3CDTF">2025-02-02T11:19:51Z</dcterms:created>
  <dcterms:modified xsi:type="dcterms:W3CDTF">2025-02-02T15:14:05Z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2023-09-05T00:00:00Z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2025-02-02T00:00:00Z</vt:filetime>
  </property>
  <property fmtid="{D5CDD505-2E9C-101B-9397-08002B2CF9AE}" pid="5" name="Producer">
    <vt:lpwstr>Microsoft® PowerPoint® 2019</vt:lpwstr>
  </property>
</Properties>
</file>