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8" r:id="rId1"/>
  </p:sldMasterIdLst>
  <p:sldIdLst>
    <p:sldId id="256" r:id="rId2"/>
    <p:sldId id="257" r:id="rId3"/>
    <p:sldId id="258" r:id="rId4"/>
    <p:sldId id="260" r:id="rId5"/>
    <p:sldId id="283" r:id="rId6"/>
    <p:sldId id="259" r:id="rId7"/>
    <p:sldId id="292" r:id="rId8"/>
    <p:sldId id="293" r:id="rId9"/>
    <p:sldId id="294" r:id="rId10"/>
    <p:sldId id="295" r:id="rId11"/>
    <p:sldId id="296" r:id="rId12"/>
    <p:sldId id="298" r:id="rId13"/>
    <p:sldId id="299" r:id="rId14"/>
    <p:sldId id="301" r:id="rId15"/>
    <p:sldId id="300" r:id="rId16"/>
    <p:sldId id="302" r:id="rId17"/>
    <p:sldId id="274" r:id="rId18"/>
    <p:sldId id="275" r:id="rId19"/>
    <p:sldId id="28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907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65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874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145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51442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645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44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4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80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7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690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34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590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367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156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029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18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2369" y="846190"/>
            <a:ext cx="7766936" cy="1646302"/>
          </a:xfrm>
        </p:spPr>
        <p:txBody>
          <a:bodyPr/>
          <a:lstStyle/>
          <a:p>
            <a:pPr algn="ctr"/>
            <a:r>
              <a:rPr lang="en-US" sz="8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Rick</a:t>
            </a:r>
            <a:endParaRPr lang="en-US" sz="8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7833" y="3625830"/>
            <a:ext cx="7766936" cy="2620424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Presented by</a:t>
            </a:r>
            <a:r>
              <a:rPr lang="en-US" sz="2400" b="1" dirty="0" smtClean="0">
                <a:solidFill>
                  <a:schemeClr val="tx1"/>
                </a:solidFill>
              </a:rPr>
              <a:t>:  Ameen </a:t>
            </a:r>
            <a:r>
              <a:rPr lang="en-US" sz="2400" b="1" dirty="0" err="1" smtClean="0">
                <a:solidFill>
                  <a:schemeClr val="tx1"/>
                </a:solidFill>
              </a:rPr>
              <a:t>Kharma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      			    </a:t>
            </a:r>
            <a:r>
              <a:rPr lang="en-US" sz="2400" b="1" dirty="0" err="1" smtClean="0">
                <a:solidFill>
                  <a:schemeClr val="tx1"/>
                </a:solidFill>
              </a:rPr>
              <a:t>Sohaib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Shayeb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Supervisor:      </a:t>
            </a:r>
            <a:r>
              <a:rPr lang="en-US" sz="2400" b="1" dirty="0" err="1" smtClean="0">
                <a:solidFill>
                  <a:schemeClr val="tx1"/>
                </a:solidFill>
              </a:rPr>
              <a:t>Dr.Luai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Malhis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7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11201"/>
            <a:ext cx="5799666" cy="5330162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chemeClr val="tx1"/>
                </a:solidFill>
              </a:rPr>
              <a:t>   </a:t>
            </a:r>
            <a:r>
              <a:rPr lang="en-US" sz="3200" dirty="0" smtClean="0">
                <a:solidFill>
                  <a:schemeClr val="tx1"/>
                </a:solidFill>
                <a:latin typeface="Trebuchet MS (Body)"/>
              </a:rPr>
              <a:t>Dual H-Bridge</a:t>
            </a:r>
            <a:r>
              <a:rPr lang="en-US" sz="32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Two </a:t>
            </a:r>
            <a:r>
              <a:rPr lang="en-US" sz="2400" dirty="0">
                <a:solidFill>
                  <a:schemeClr val="tx1"/>
                </a:solidFill>
              </a:rPr>
              <a:t>DC motors to move the wheels of the robot.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The direction of movement will be determined by detecting the movement of the user’s wrist by using the accelerometer sensor</a:t>
            </a:r>
            <a:r>
              <a:rPr lang="en-US" sz="2400" dirty="0"/>
              <a:t>.</a:t>
            </a:r>
            <a:endParaRPr lang="en-US" sz="24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692900" y="1830057"/>
            <a:ext cx="265938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695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22301"/>
            <a:ext cx="6263216" cy="515236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Obstacles </a:t>
            </a:r>
            <a:r>
              <a:rPr lang="en-US" sz="32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avoidance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Sharp IR Sensors:</a:t>
            </a:r>
          </a:p>
          <a:p>
            <a:pPr marL="400050" lvl="1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Sense </a:t>
            </a:r>
            <a:r>
              <a:rPr lang="en-US" sz="2400" dirty="0">
                <a:solidFill>
                  <a:schemeClr val="tx1"/>
                </a:solidFill>
              </a:rPr>
              <a:t>certain characteristics of its </a:t>
            </a:r>
            <a:r>
              <a:rPr lang="en-US" sz="2400" dirty="0" smtClean="0">
                <a:solidFill>
                  <a:schemeClr val="tx1"/>
                </a:solidFill>
              </a:rPr>
              <a:t>surroundings.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Locates in </a:t>
            </a:r>
            <a:r>
              <a:rPr lang="en-US" sz="2400" dirty="0">
                <a:solidFill>
                  <a:schemeClr val="tx1"/>
                </a:solidFill>
              </a:rPr>
              <a:t>the both sides of the robot, so that it can avoid hitting with walls or random obstacles. 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838950" y="2687320"/>
            <a:ext cx="2781300" cy="25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242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77334" y="622301"/>
            <a:ext cx="6263216" cy="515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Moving the tools Packet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400050" lvl="1" indent="0">
              <a:buFont typeface="Wingdings 3" charset="2"/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Stepper Motor:</a:t>
            </a:r>
          </a:p>
          <a:p>
            <a:pPr marL="400050" lvl="1" indent="0">
              <a:buFont typeface="Wingdings 3" charset="2"/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D</a:t>
            </a:r>
            <a:r>
              <a:rPr lang="en-US" sz="2400" dirty="0" smtClean="0">
                <a:solidFill>
                  <a:schemeClr val="tx1"/>
                </a:solidFill>
              </a:rPr>
              <a:t>ivides </a:t>
            </a:r>
            <a:r>
              <a:rPr lang="en-US" sz="2400" dirty="0">
                <a:solidFill>
                  <a:schemeClr val="tx1"/>
                </a:solidFill>
              </a:rPr>
              <a:t>a full rotation into a number of equal </a:t>
            </a:r>
            <a:r>
              <a:rPr lang="en-US" sz="2400" dirty="0" smtClean="0">
                <a:solidFill>
                  <a:schemeClr val="tx1"/>
                </a:solidFill>
              </a:rPr>
              <a:t>steps. Its position </a:t>
            </a:r>
            <a:r>
              <a:rPr lang="en-US" sz="2400" dirty="0">
                <a:solidFill>
                  <a:schemeClr val="tx1"/>
                </a:solidFill>
              </a:rPr>
              <a:t>can then be commanded to move and hold at one of these </a:t>
            </a:r>
            <a:r>
              <a:rPr lang="en-US" sz="2400" dirty="0" smtClean="0">
                <a:solidFill>
                  <a:schemeClr val="tx1"/>
                </a:solidFill>
              </a:rPr>
              <a:t>steps.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550" y="2497137"/>
            <a:ext cx="2635250" cy="263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52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77334" y="647701"/>
            <a:ext cx="5558366" cy="5393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Send the hand movements signs (transmitter</a:t>
            </a:r>
            <a:r>
              <a:rPr lang="en-US" sz="32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):</a:t>
            </a:r>
          </a:p>
          <a:p>
            <a:pPr marL="0" indent="0">
              <a:buFont typeface="Wingdings 3" charset="2"/>
              <a:buNone/>
            </a:pPr>
            <a:endParaRPr lang="en-US" sz="2400" b="1" dirty="0" smtClean="0">
              <a:solidFill>
                <a:schemeClr val="tx1"/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  Arduino Nano:</a:t>
            </a:r>
          </a:p>
          <a:p>
            <a:pPr marL="0" indent="0">
              <a:buFont typeface="Wingdings 3" charset="2"/>
              <a:buNone/>
            </a:pPr>
            <a:endParaRPr lang="en-US" sz="2400" b="1" dirty="0" smtClean="0">
              <a:solidFill>
                <a:schemeClr val="tx1"/>
              </a:solidFill>
              <a:latin typeface="Baskerville Old Face" panose="02020602080505020303" pitchFamily="18" charset="0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Send </a:t>
            </a:r>
            <a:r>
              <a:rPr lang="en-US" sz="2400" dirty="0">
                <a:solidFill>
                  <a:schemeClr val="tx1"/>
                </a:solidFill>
              </a:rPr>
              <a:t>the user’s command “Hand signs” from the accelerometer Sensor to the Arduino Mega</a:t>
            </a:r>
            <a:r>
              <a:rPr lang="en-US" sz="2400" dirty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00" y="2930366"/>
            <a:ext cx="3327662" cy="249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28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77334" y="622301"/>
            <a:ext cx="5647266" cy="51523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Data Receiver: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Arduino Mega:</a:t>
            </a:r>
          </a:p>
          <a:p>
            <a:pPr marL="400050" lvl="1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Data from Arduino Nano, Mobile Bluetooth and the IR sensors will be </a:t>
            </a:r>
            <a:r>
              <a:rPr lang="en-US" sz="2400" dirty="0">
                <a:solidFill>
                  <a:schemeClr val="tx1"/>
                </a:solidFill>
              </a:rPr>
              <a:t>stored in the serial port of the Arduino </a:t>
            </a:r>
            <a:r>
              <a:rPr lang="en-US" sz="2400" dirty="0" smtClean="0">
                <a:solidFill>
                  <a:schemeClr val="tx1"/>
                </a:solidFill>
              </a:rPr>
              <a:t>Mega.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900" y="2550738"/>
            <a:ext cx="3410604" cy="255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65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77334" y="622300"/>
            <a:ext cx="6320366" cy="5384799"/>
          </a:xfrm>
        </p:spPr>
        <p:txBody>
          <a:bodyPr>
            <a:normAutofit fontScale="92500"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Send data from transmitter to receiver:</a:t>
            </a:r>
          </a:p>
          <a:p>
            <a:pPr marL="400050" lvl="1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r>
              <a:rPr lang="en-US" sz="3200" dirty="0" smtClean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HC-12 </a:t>
            </a:r>
            <a:r>
              <a:rPr lang="en-US" sz="28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wireless serial </a:t>
            </a:r>
            <a:r>
              <a:rPr lang="en-US" sz="2800" dirty="0" smtClean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port </a:t>
            </a:r>
          </a:p>
          <a:p>
            <a:pPr marL="400050" lvl="1" indent="0">
              <a:buNone/>
            </a:pPr>
            <a:r>
              <a:rPr lang="en-US" sz="2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cs typeface="Arial" panose="020B0604020202020204" pitchFamily="34" charset="0"/>
              </a:rPr>
              <a:t>  communication module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</a:p>
          <a:p>
            <a:pPr marL="400050" lvl="1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Send the </a:t>
            </a:r>
            <a:r>
              <a:rPr lang="en-US" sz="2400" dirty="0">
                <a:solidFill>
                  <a:schemeClr val="tx1"/>
                </a:solidFill>
              </a:rPr>
              <a:t>accelerometer data from the Arduino Nano to Arduino Mega in order to make the robot perform the right movement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899" y="1781174"/>
            <a:ext cx="2809561" cy="227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781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77334" y="622301"/>
            <a:ext cx="6104466" cy="51523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Bluetooth module: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Connected to UART of Arduino Mega.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To send voice commands, tools selection options and DC Motor movement commands to the Arduino Mega.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937" y="2179637"/>
            <a:ext cx="2570163" cy="257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20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39286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Shortage of </a:t>
            </a:r>
            <a:r>
              <a:rPr lang="en-US" sz="2800" dirty="0" smtClean="0">
                <a:solidFill>
                  <a:schemeClr val="tx1"/>
                </a:solidFill>
              </a:rPr>
              <a:t>Time.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Mechanical problems.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Some electronics parts were </a:t>
            </a:r>
            <a:r>
              <a:rPr lang="en-US" sz="2800" dirty="0" smtClean="0">
                <a:solidFill>
                  <a:schemeClr val="tx1"/>
                </a:solidFill>
              </a:rPr>
              <a:t>unavailable.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>
              <a:solidFill>
                <a:schemeClr val="tx1"/>
              </a:solidFill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09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3270"/>
            <a:ext cx="8596668" cy="478403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Enhance the selecting algorithm.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More voice commands.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Enhance the model design.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Make the robot follows the user automatically.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</a:rPr>
              <a:t>Apply slave-master by making a new robot, </a:t>
            </a:r>
            <a:r>
              <a:rPr lang="en-US" sz="2800" dirty="0" err="1" smtClean="0">
                <a:solidFill>
                  <a:schemeClr val="tx1"/>
                </a:solidFill>
                <a:latin typeface="+mj-lt"/>
              </a:rPr>
              <a:t>Morty</a:t>
            </a:r>
            <a:r>
              <a:rPr lang="en-US" sz="28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endParaRPr lang="en-US" sz="2800" dirty="0" smtClean="0">
              <a:solidFill>
                <a:schemeClr val="tx1"/>
              </a:solidFill>
              <a:latin typeface="+mj-lt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11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079" y="917115"/>
            <a:ext cx="4707130" cy="486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19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Outline</a:t>
            </a:r>
            <a:endParaRPr lang="en-US" sz="4800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What is Rick.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Motivation.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How does it work.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Technical choices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Methods &amp; Techniques.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Constraints.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Future work.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45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What is Rick ?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0" y="1930400"/>
            <a:ext cx="4330700" cy="4216400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Rick is a robot that helps people in their jobs by carrying their tools.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It can respond to their voice commands to give them a specific item.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Move wherever they desire by just moving their wrist.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20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Motivation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86377"/>
            <a:ext cx="9020458" cy="426290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People </a:t>
            </a:r>
            <a:r>
              <a:rPr lang="en-US" sz="2800" dirty="0" smtClean="0">
                <a:solidFill>
                  <a:schemeClr val="tx1"/>
                </a:solidFill>
              </a:rPr>
              <a:t>tend </a:t>
            </a:r>
            <a:r>
              <a:rPr lang="en-US" sz="2800" dirty="0">
                <a:solidFill>
                  <a:schemeClr val="tx1"/>
                </a:solidFill>
              </a:rPr>
              <a:t>to use more technology in order to save time and </a:t>
            </a:r>
            <a:r>
              <a:rPr lang="en-US" sz="2800" dirty="0" smtClean="0">
                <a:solidFill>
                  <a:schemeClr val="tx1"/>
                </a:solidFill>
              </a:rPr>
              <a:t>effort.</a:t>
            </a:r>
          </a:p>
          <a:p>
            <a:r>
              <a:rPr lang="en-US" sz="2800" dirty="0">
                <a:solidFill>
                  <a:schemeClr val="tx1"/>
                </a:solidFill>
              </a:rPr>
              <a:t>C</a:t>
            </a:r>
            <a:r>
              <a:rPr lang="en-US" sz="2800" dirty="0" smtClean="0">
                <a:solidFill>
                  <a:schemeClr val="tx1"/>
                </a:solidFill>
              </a:rPr>
              <a:t>raftsman or carpenter </a:t>
            </a:r>
            <a:r>
              <a:rPr lang="en-US" sz="2800" dirty="0">
                <a:solidFill>
                  <a:schemeClr val="tx1"/>
                </a:solidFill>
              </a:rPr>
              <a:t>uses much equipment frequently every </a:t>
            </a:r>
            <a:r>
              <a:rPr lang="en-US" sz="2800" dirty="0" smtClean="0">
                <a:solidFill>
                  <a:schemeClr val="tx1"/>
                </a:solidFill>
              </a:rPr>
              <a:t>day.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6886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prstClr val="black"/>
                </a:solidFill>
                <a:latin typeface="Baskerville Old Face" panose="02020602080505020303" pitchFamily="18" charset="0"/>
              </a:rPr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099" y="1696763"/>
            <a:ext cx="8596668" cy="491607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By moving your hand you can move the </a:t>
            </a:r>
            <a:r>
              <a:rPr lang="en-US" sz="2800" dirty="0" smtClean="0">
                <a:solidFill>
                  <a:schemeClr val="tx1"/>
                </a:solidFill>
              </a:rPr>
              <a:t>robot.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The robot avoids colliding with obstacles while moving.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The robot carries the tools in a packet of 5 rooms.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It handles the tools to the user by responding to his voice commands.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The user has the option to use the mobile app to move the robot and for tools selection.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77682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Technical choices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759231"/>
            <a:ext cx="8606366" cy="4374869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Reading the hand movements: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Accelerometer sensor.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Moving the wheels: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DC Motors.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Dual </a:t>
            </a:r>
            <a:r>
              <a:rPr lang="en-US" sz="2600" dirty="0">
                <a:solidFill>
                  <a:schemeClr val="tx1"/>
                </a:solidFill>
              </a:rPr>
              <a:t>H-Bridge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Obstacles avoidance: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IR sensors.</a:t>
            </a:r>
          </a:p>
        </p:txBody>
      </p:sp>
    </p:spTree>
    <p:extLst>
      <p:ext uri="{BB962C8B-B14F-4D97-AF65-F5344CB8AC3E}">
        <p14:creationId xmlns:p14="http://schemas.microsoft.com/office/powerpoint/2010/main" val="95485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35001"/>
            <a:ext cx="8596668" cy="5406362"/>
          </a:xfrm>
        </p:spPr>
        <p:txBody>
          <a:bodyPr/>
          <a:lstStyle/>
          <a:p>
            <a:pPr algn="l"/>
            <a:r>
              <a:rPr lang="en-US" sz="2800" dirty="0">
                <a:solidFill>
                  <a:schemeClr val="tx1"/>
                </a:solidFill>
              </a:rPr>
              <a:t>Moving the </a:t>
            </a:r>
            <a:r>
              <a:rPr lang="en-US" sz="2800" dirty="0" smtClean="0">
                <a:solidFill>
                  <a:schemeClr val="tx1"/>
                </a:solidFill>
              </a:rPr>
              <a:t>tools packet:</a:t>
            </a:r>
            <a:endParaRPr lang="en-US" sz="2800" dirty="0">
              <a:solidFill>
                <a:schemeClr val="tx1"/>
              </a:solidFill>
            </a:endParaRP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Stepper </a:t>
            </a:r>
            <a:r>
              <a:rPr lang="en-US" sz="2600" dirty="0" smtClean="0">
                <a:solidFill>
                  <a:schemeClr val="tx1"/>
                </a:solidFill>
              </a:rPr>
              <a:t>motor.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Send the hand movements signs (transmitter):</a:t>
            </a:r>
          </a:p>
          <a:p>
            <a:pPr marL="857250" lvl="1" indent="-457200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Arduino Nano.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Data Receiver: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Arduino Mega.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Send data from the transmitter to the receiver: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HC-12 wireless serial port communication </a:t>
            </a:r>
            <a:r>
              <a:rPr lang="en-US" sz="260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module</a:t>
            </a:r>
            <a:r>
              <a:rPr lang="en-US" sz="260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Bluetooth module.</a:t>
            </a:r>
            <a:endParaRPr lang="en-US" sz="2800" dirty="0" smtClean="0">
              <a:solidFill>
                <a:schemeClr val="tx1"/>
              </a:solidFill>
              <a:latin typeface="+mj-lt"/>
            </a:endParaRPr>
          </a:p>
          <a:p>
            <a:pPr marL="400050" lvl="1" indent="0">
              <a:buNone/>
            </a:pPr>
            <a:endParaRPr lang="en-US" sz="26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57852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47701"/>
            <a:ext cx="5558366" cy="53936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Reading Hand Movements:</a:t>
            </a:r>
          </a:p>
          <a:p>
            <a:pPr marL="0" indent="0">
              <a:buNone/>
            </a:pPr>
            <a:endParaRPr lang="en-US" sz="2400" b="1" dirty="0" smtClean="0">
              <a:solidFill>
                <a:schemeClr val="tx1"/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Accelerometer sensor:</a:t>
            </a:r>
          </a:p>
          <a:p>
            <a:pPr marL="0" indent="0">
              <a:buNone/>
            </a:pPr>
            <a:endParaRPr lang="en-US" sz="2400" b="1" dirty="0" smtClean="0">
              <a:solidFill>
                <a:schemeClr val="tx1"/>
              </a:solidFill>
              <a:latin typeface="Baskerville Old Face" panose="020206020805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Control </a:t>
            </a:r>
            <a:r>
              <a:rPr lang="en-US" sz="2400" dirty="0">
                <a:solidFill>
                  <a:schemeClr val="tx1"/>
                </a:solidFill>
              </a:rPr>
              <a:t>the movement of the </a:t>
            </a:r>
            <a:r>
              <a:rPr lang="en-US" sz="2400" dirty="0" smtClean="0">
                <a:solidFill>
                  <a:schemeClr val="tx1"/>
                </a:solidFill>
              </a:rPr>
              <a:t>robot.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It will </a:t>
            </a:r>
            <a:r>
              <a:rPr lang="en-US" sz="2400" dirty="0">
                <a:solidFill>
                  <a:schemeClr val="tx1"/>
                </a:solidFill>
              </a:rPr>
              <a:t>detect the movement of the </a:t>
            </a:r>
            <a:r>
              <a:rPr lang="en-US" sz="2400" dirty="0" smtClean="0">
                <a:solidFill>
                  <a:schemeClr val="tx1"/>
                </a:solidFill>
              </a:rPr>
              <a:t>user’s wrist, then </a:t>
            </a:r>
            <a:r>
              <a:rPr lang="en-US" sz="2400" dirty="0">
                <a:solidFill>
                  <a:schemeClr val="tx1"/>
                </a:solidFill>
              </a:rPr>
              <a:t>send the right command to the robot </a:t>
            </a:r>
            <a:r>
              <a:rPr lang="en-US" sz="2400" dirty="0" smtClean="0">
                <a:solidFill>
                  <a:schemeClr val="tx1"/>
                </a:solidFill>
              </a:rPr>
              <a:t>to move </a:t>
            </a:r>
            <a:r>
              <a:rPr lang="en-US" sz="2400" dirty="0">
                <a:solidFill>
                  <a:schemeClr val="tx1"/>
                </a:solidFill>
              </a:rPr>
              <a:t>in the applied direction.</a:t>
            </a:r>
            <a:endParaRPr lang="en-US" sz="24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782435" y="2775585"/>
            <a:ext cx="2818130" cy="199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28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850901"/>
            <a:ext cx="5609166" cy="5190462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Moving the wheels:</a:t>
            </a:r>
            <a:endParaRPr lang="en-US" sz="32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</a:rPr>
              <a:t>   </a:t>
            </a:r>
            <a:r>
              <a:rPr lang="en-US" sz="2800" dirty="0" smtClean="0">
                <a:solidFill>
                  <a:schemeClr val="tx1"/>
                </a:solidFill>
              </a:rPr>
              <a:t>DC-motor: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Two DC motors to move </a:t>
            </a:r>
            <a:r>
              <a:rPr lang="en-US" sz="2400" dirty="0">
                <a:solidFill>
                  <a:schemeClr val="tx1"/>
                </a:solidFill>
              </a:rPr>
              <a:t>the wheels of the robot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The direction of </a:t>
            </a:r>
            <a:r>
              <a:rPr lang="en-US" sz="2400" dirty="0">
                <a:solidFill>
                  <a:schemeClr val="tx1"/>
                </a:solidFill>
              </a:rPr>
              <a:t>movement will be determined by detecting the movement of the user’s wrist by using the accelerometer sensor</a:t>
            </a:r>
            <a:r>
              <a:rPr lang="en-US" sz="2400" dirty="0"/>
              <a:t>.</a:t>
            </a:r>
            <a:endParaRPr lang="en-US" sz="24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035800" y="2716847"/>
            <a:ext cx="2400300" cy="235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22665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4554</TotalTime>
  <Words>596</Words>
  <Application>Microsoft Office PowerPoint</Application>
  <PresentationFormat>Widescreen</PresentationFormat>
  <Paragraphs>109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Baskerville Old Face</vt:lpstr>
      <vt:lpstr>Calibri</vt:lpstr>
      <vt:lpstr>Courier New</vt:lpstr>
      <vt:lpstr>Trebuchet MS</vt:lpstr>
      <vt:lpstr>Trebuchet MS (Body)</vt:lpstr>
      <vt:lpstr>Wingdings</vt:lpstr>
      <vt:lpstr>Wingdings 3</vt:lpstr>
      <vt:lpstr>Facet</vt:lpstr>
      <vt:lpstr>Rick</vt:lpstr>
      <vt:lpstr>Outline</vt:lpstr>
      <vt:lpstr>What is Rick ?</vt:lpstr>
      <vt:lpstr>Motivation</vt:lpstr>
      <vt:lpstr>How does it work?</vt:lpstr>
      <vt:lpstr>Technical choices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Constraints</vt:lpstr>
      <vt:lpstr>Future work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OSBT</dc:title>
  <dc:creator>SoHayb Shayeb</dc:creator>
  <cp:lastModifiedBy>SoHayb Shayeb</cp:lastModifiedBy>
  <cp:revision>80</cp:revision>
  <dcterms:created xsi:type="dcterms:W3CDTF">2018-05-19T09:16:38Z</dcterms:created>
  <dcterms:modified xsi:type="dcterms:W3CDTF">2018-12-22T21:38:21Z</dcterms:modified>
</cp:coreProperties>
</file>