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77" r:id="rId3"/>
    <p:sldId id="278" r:id="rId4"/>
    <p:sldId id="257" r:id="rId5"/>
    <p:sldId id="282" r:id="rId6"/>
    <p:sldId id="263" r:id="rId7"/>
    <p:sldId id="279" r:id="rId8"/>
    <p:sldId id="280" r:id="rId9"/>
    <p:sldId id="283" r:id="rId10"/>
    <p:sldId id="284" r:id="rId11"/>
    <p:sldId id="285" r:id="rId12"/>
    <p:sldId id="287" r:id="rId13"/>
    <p:sldId id="288" r:id="rId14"/>
    <p:sldId id="289" r:id="rId15"/>
    <p:sldId id="290" r:id="rId16"/>
    <p:sldId id="291" r:id="rId17"/>
    <p:sldId id="292" r:id="rId18"/>
    <p:sldId id="293" r:id="rId19"/>
    <p:sldId id="294" r:id="rId20"/>
    <p:sldId id="295" r:id="rId21"/>
    <p:sldId id="296" r:id="rId22"/>
    <p:sldId id="297" r:id="rId23"/>
    <p:sldId id="298" r:id="rId24"/>
    <p:sldId id="299" r:id="rId25"/>
    <p:sldId id="258" r:id="rId26"/>
    <p:sldId id="261" r:id="rId27"/>
    <p:sldId id="300" r:id="rId28"/>
    <p:sldId id="269" r:id="rId2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618" autoAdjust="0"/>
    <p:restoredTop sz="94660"/>
  </p:normalViewPr>
  <p:slideViewPr>
    <p:cSldViewPr snapToGrid="0">
      <p:cViewPr varScale="1">
        <p:scale>
          <a:sx n="74" d="100"/>
          <a:sy n="74" d="100"/>
        </p:scale>
        <p:origin x="510"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12/20/2016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12/20/2016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12/20/2016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12/20/2016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12/20/2016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12/20/2016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12/20/2016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12/20/2016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dirty="0"/>
              <a:t>12/20/2016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12/20/2016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dirty="0"/>
              <a:t>12/20/2016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12/20/2016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12/20/2016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12/20/2016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A54C80-263E-416B-A8E0-580EDEADCBDC}" type="datetimeFigureOut">
              <a:rPr lang="en-US" dirty="0"/>
              <a:t>12/20/2016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12/20/2016</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12/20/2016</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5" r:id="rId2"/>
    <p:sldLayoutId id="2147483651" r:id="rId3"/>
    <p:sldLayoutId id="2147483666" r:id="rId4"/>
    <p:sldLayoutId id="2147483653" r:id="rId5"/>
    <p:sldLayoutId id="2147483654" r:id="rId6"/>
    <p:sldLayoutId id="2147483655" r:id="rId7"/>
    <p:sldLayoutId id="2147483667" r:id="rId8"/>
    <p:sldLayoutId id="2147483657" r:id="rId9"/>
    <p:sldLayoutId id="2147483660" r:id="rId10"/>
    <p:sldLayoutId id="2147483661" r:id="rId11"/>
    <p:sldLayoutId id="2147483662" r:id="rId12"/>
    <p:sldLayoutId id="2147483663" r:id="rId13"/>
    <p:sldLayoutId id="2147483664" r:id="rId14"/>
    <p:sldLayoutId id="2147483668"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2.emf"/><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19.emf"/><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image" Target="../media/image21.emf"/><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image" Target="../media/image26.emf"/><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28.emf"/><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image" Target="../media/image29.emf"/><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image" Target="../media/image31.jp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slideLayout" Target="../slideLayouts/slideLayout3.xml"/><Relationship Id="rId4" Type="http://schemas.openxmlformats.org/officeDocument/2006/relationships/image" Target="../media/image7.emf"/></Relationships>
</file>

<file path=ppt/slides/_rels/slide8.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emf"/><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68946" y="151499"/>
            <a:ext cx="9302841" cy="1569660"/>
          </a:xfrm>
          <a:prstGeom prst="rect">
            <a:avLst/>
          </a:prstGeom>
          <a:noFill/>
        </p:spPr>
        <p:txBody>
          <a:bodyPr wrap="square" rtlCol="0">
            <a:spAutoFit/>
          </a:bodyPr>
          <a:lstStyle/>
          <a:p>
            <a:r>
              <a:rPr lang="en-US" sz="9600" b="1" dirty="0" smtClean="0">
                <a:solidFill>
                  <a:schemeClr val="accent2">
                    <a:lumMod val="75000"/>
                  </a:schemeClr>
                </a:solidFill>
                <a:latin typeface="Curlz MT" panose="04040404050702020202" pitchFamily="82" charset="0"/>
              </a:rPr>
              <a:t>Express Shopping</a:t>
            </a:r>
            <a:endParaRPr lang="en-US" sz="9600" b="1" dirty="0">
              <a:solidFill>
                <a:schemeClr val="accent2">
                  <a:lumMod val="75000"/>
                </a:schemeClr>
              </a:solidFill>
              <a:latin typeface="Curlz MT" panose="04040404050702020202" pitchFamily="82" charset="0"/>
            </a:endParaRPr>
          </a:p>
        </p:txBody>
      </p:sp>
      <p:sp>
        <p:nvSpPr>
          <p:cNvPr id="6" name="TextBox 5"/>
          <p:cNvSpPr txBox="1"/>
          <p:nvPr/>
        </p:nvSpPr>
        <p:spPr>
          <a:xfrm>
            <a:off x="3807854" y="2122314"/>
            <a:ext cx="4031087" cy="2000548"/>
          </a:xfrm>
          <a:prstGeom prst="rect">
            <a:avLst/>
          </a:prstGeom>
          <a:noFill/>
        </p:spPr>
        <p:txBody>
          <a:bodyPr wrap="square" rtlCol="0">
            <a:spAutoFit/>
          </a:bodyPr>
          <a:lstStyle/>
          <a:p>
            <a:pPr algn="ctr"/>
            <a:r>
              <a:rPr lang="en-US" sz="3200" dirty="0" smtClean="0"/>
              <a:t>Prepared </a:t>
            </a:r>
            <a:r>
              <a:rPr lang="en-US" sz="2800" dirty="0" smtClean="0">
                <a:latin typeface="Comic Sans MS" panose="030F0702030302020204" pitchFamily="66" charset="0"/>
              </a:rPr>
              <a:t>By</a:t>
            </a:r>
            <a:r>
              <a:rPr lang="en-US" sz="2800" dirty="0" smtClean="0">
                <a:latin typeface="Comic Sans MS" panose="030F0702030302020204" pitchFamily="66" charset="0"/>
              </a:rPr>
              <a:t>:</a:t>
            </a:r>
          </a:p>
          <a:p>
            <a:pPr algn="ctr"/>
            <a:r>
              <a:rPr lang="en-US" sz="2800" dirty="0" smtClean="0">
                <a:latin typeface="Comic Sans MS" panose="030F0702030302020204" pitchFamily="66" charset="0"/>
              </a:rPr>
              <a:t>Abd Al-Rahman Badran</a:t>
            </a:r>
          </a:p>
          <a:p>
            <a:pPr algn="ctr"/>
            <a:r>
              <a:rPr lang="en-US" sz="2800" dirty="0" smtClean="0">
                <a:latin typeface="Comic Sans MS" panose="030F0702030302020204" pitchFamily="66" charset="0"/>
              </a:rPr>
              <a:t>Mohammed Mara’bi</a:t>
            </a:r>
            <a:endParaRPr lang="en-US" sz="3600" dirty="0"/>
          </a:p>
          <a:p>
            <a:pPr algn="ctr"/>
            <a:endParaRPr lang="en-US" sz="3600" dirty="0"/>
          </a:p>
        </p:txBody>
      </p:sp>
      <p:sp>
        <p:nvSpPr>
          <p:cNvPr id="7" name="TextBox 6"/>
          <p:cNvSpPr txBox="1"/>
          <p:nvPr/>
        </p:nvSpPr>
        <p:spPr>
          <a:xfrm>
            <a:off x="3807854" y="4527838"/>
            <a:ext cx="4031087" cy="1384995"/>
          </a:xfrm>
          <a:prstGeom prst="rect">
            <a:avLst/>
          </a:prstGeom>
          <a:noFill/>
        </p:spPr>
        <p:txBody>
          <a:bodyPr wrap="square" rtlCol="0">
            <a:spAutoFit/>
          </a:bodyPr>
          <a:lstStyle/>
          <a:p>
            <a:pPr algn="ctr"/>
            <a:r>
              <a:rPr lang="en-US" sz="2800" dirty="0" smtClean="0">
                <a:latin typeface="Comic Sans MS" panose="030F0702030302020204" pitchFamily="66" charset="0"/>
              </a:rPr>
              <a:t>Supervisors</a:t>
            </a:r>
            <a:r>
              <a:rPr lang="en-US" sz="2800" dirty="0" smtClean="0">
                <a:latin typeface="Comic Sans MS" panose="030F0702030302020204" pitchFamily="66" charset="0"/>
              </a:rPr>
              <a:t>:</a:t>
            </a:r>
          </a:p>
          <a:p>
            <a:pPr algn="ctr"/>
            <a:r>
              <a:rPr lang="en-US" sz="2800" dirty="0" smtClean="0">
                <a:latin typeface="Comic Sans MS" panose="030F0702030302020204" pitchFamily="66" charset="0"/>
              </a:rPr>
              <a:t>Dr. </a:t>
            </a:r>
            <a:r>
              <a:rPr lang="en-US" sz="2800" dirty="0" smtClean="0">
                <a:latin typeface="Comic Sans MS" panose="030F0702030302020204" pitchFamily="66" charset="0"/>
              </a:rPr>
              <a:t>Mona Dmaidi</a:t>
            </a:r>
            <a:endParaRPr lang="en-US" sz="2800" dirty="0" smtClean="0">
              <a:latin typeface="Comic Sans MS" panose="030F0702030302020204" pitchFamily="66" charset="0"/>
            </a:endParaRPr>
          </a:p>
          <a:p>
            <a:pPr algn="ctr"/>
            <a:r>
              <a:rPr lang="en-US" sz="2800" dirty="0" smtClean="0">
                <a:latin typeface="Comic Sans MS" panose="030F0702030302020204" pitchFamily="66" charset="0"/>
              </a:rPr>
              <a:t>Dr. Hanal Abu Zant</a:t>
            </a:r>
            <a:endParaRPr lang="en-US" sz="2800" dirty="0">
              <a:latin typeface="Comic Sans MS" panose="030F0702030302020204" pitchFamily="66" charset="0"/>
            </a:endParaRPr>
          </a:p>
        </p:txBody>
      </p:sp>
    </p:spTree>
    <p:extLst>
      <p:ext uri="{BB962C8B-B14F-4D97-AF65-F5344CB8AC3E}">
        <p14:creationId xmlns:p14="http://schemas.microsoft.com/office/powerpoint/2010/main" val="9290712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17430" y="399245"/>
            <a:ext cx="7276563" cy="584775"/>
          </a:xfrm>
          <a:prstGeom prst="rect">
            <a:avLst/>
          </a:prstGeom>
          <a:noFill/>
        </p:spPr>
        <p:txBody>
          <a:bodyPr wrap="square" rtlCol="0">
            <a:spAutoFit/>
          </a:bodyPr>
          <a:lstStyle/>
          <a:p>
            <a:r>
              <a:rPr lang="en-US" sz="3200" dirty="0" smtClean="0">
                <a:solidFill>
                  <a:schemeClr val="accent2">
                    <a:lumMod val="75000"/>
                  </a:schemeClr>
                </a:solidFill>
                <a:latin typeface="Comic Sans MS" panose="030F0702030302020204" pitchFamily="66" charset="0"/>
                <a:ea typeface="Tahoma" panose="020B0604030504040204" pitchFamily="34" charset="0"/>
                <a:cs typeface="Tahoma" panose="020B0604030504040204" pitchFamily="34" charset="0"/>
              </a:rPr>
              <a:t>Development </a:t>
            </a:r>
            <a:r>
              <a:rPr lang="en-US" sz="3200" dirty="0" smtClean="0">
                <a:solidFill>
                  <a:schemeClr val="accent2">
                    <a:lumMod val="75000"/>
                  </a:schemeClr>
                </a:solidFill>
                <a:latin typeface="Comic Sans MS" panose="030F0702030302020204" pitchFamily="66" charset="0"/>
                <a:ea typeface="Tahoma" panose="020B0604030504040204" pitchFamily="34" charset="0"/>
                <a:cs typeface="Tahoma" panose="020B0604030504040204" pitchFamily="34" charset="0"/>
              </a:rPr>
              <a:t>Process and Scenarios </a:t>
            </a:r>
            <a:endParaRPr lang="en-US" sz="3200" dirty="0">
              <a:solidFill>
                <a:schemeClr val="accent2">
                  <a:lumMod val="75000"/>
                </a:schemeClr>
              </a:solidFill>
              <a:latin typeface="Comic Sans MS" panose="030F0702030302020204" pitchFamily="66" charset="0"/>
              <a:ea typeface="Tahoma" panose="020B0604030504040204" pitchFamily="34" charset="0"/>
              <a:cs typeface="Tahoma" panose="020B0604030504040204" pitchFamily="34" charset="0"/>
            </a:endParaRPr>
          </a:p>
        </p:txBody>
      </p:sp>
      <p:sp>
        <p:nvSpPr>
          <p:cNvPr id="5" name="Text Placeholder 5"/>
          <p:cNvSpPr txBox="1">
            <a:spLocks/>
          </p:cNvSpPr>
          <p:nvPr/>
        </p:nvSpPr>
        <p:spPr>
          <a:xfrm>
            <a:off x="651577" y="1256213"/>
            <a:ext cx="8596668" cy="1821837"/>
          </a:xfrm>
          <a:prstGeom prst="rect">
            <a:avLst/>
          </a:prstGeom>
        </p:spPr>
        <p:txBody>
          <a:bodyPr vert="horz" lIns="91440" tIns="45720" rIns="91440" bIns="45720" rtlCol="0" anchor="t">
            <a:normAutofit/>
          </a:bodyPr>
          <a:lstStyle>
            <a:lvl1pPr marL="0" indent="0" algn="l" defTabSz="457200" rtl="0" eaLnBrk="1" latinLnBrk="0" hangingPunct="1">
              <a:spcBef>
                <a:spcPts val="1000"/>
              </a:spcBef>
              <a:spcAft>
                <a:spcPts val="0"/>
              </a:spcAft>
              <a:buClr>
                <a:schemeClr val="accent1"/>
              </a:buClr>
              <a:buSzPct val="80000"/>
              <a:buFont typeface="Wingdings 3" charset="2"/>
              <a:buNone/>
              <a:defRPr sz="2000" kern="1200">
                <a:solidFill>
                  <a:schemeClr val="tx1">
                    <a:lumMod val="50000"/>
                    <a:lumOff val="50000"/>
                  </a:schemeClr>
                </a:solidFill>
                <a:latin typeface="+mn-lt"/>
                <a:ea typeface="+mn-ea"/>
                <a:cs typeface="+mn-cs"/>
              </a:defRPr>
            </a:lvl1pPr>
            <a:lvl2pPr marL="457200" indent="0" algn="l" defTabSz="457200" rtl="0" eaLnBrk="1" latinLnBrk="0" hangingPunct="1">
              <a:spcBef>
                <a:spcPts val="1000"/>
              </a:spcBef>
              <a:spcAft>
                <a:spcPts val="0"/>
              </a:spcAft>
              <a:buClr>
                <a:schemeClr val="accent1"/>
              </a:buClr>
              <a:buSzPct val="80000"/>
              <a:buFont typeface="Wingdings 3" charset="2"/>
              <a:buNone/>
              <a:defRPr sz="1800" kern="1200">
                <a:solidFill>
                  <a:schemeClr val="tx1">
                    <a:tint val="75000"/>
                  </a:schemeClr>
                </a:solidFill>
                <a:latin typeface="+mn-lt"/>
                <a:ea typeface="+mn-ea"/>
                <a:cs typeface="+mn-cs"/>
              </a:defRPr>
            </a:lvl2pPr>
            <a:lvl3pPr marL="914400" indent="0" algn="l" defTabSz="457200" rtl="0" eaLnBrk="1" latinLnBrk="0" hangingPunct="1">
              <a:spcBef>
                <a:spcPts val="1000"/>
              </a:spcBef>
              <a:spcAft>
                <a:spcPts val="0"/>
              </a:spcAft>
              <a:buClr>
                <a:schemeClr val="accent1"/>
              </a:buClr>
              <a:buSzPct val="80000"/>
              <a:buFont typeface="Wingdings 3" charset="2"/>
              <a:buNone/>
              <a:defRPr sz="1600" kern="1200">
                <a:solidFill>
                  <a:schemeClr val="tx1">
                    <a:tint val="75000"/>
                  </a:schemeClr>
                </a:solidFill>
                <a:latin typeface="+mn-lt"/>
                <a:ea typeface="+mn-ea"/>
                <a:cs typeface="+mn-cs"/>
              </a:defRPr>
            </a:lvl3pPr>
            <a:lvl4pPr marL="1371600" indent="0" algn="l"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4pPr>
            <a:lvl5pPr marL="1828800" indent="0" algn="l"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5pPr>
            <a:lvl6pPr marL="2286000" indent="0" algn="l"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6pPr>
            <a:lvl7pPr marL="2743200" indent="0" algn="l"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7pPr>
            <a:lvl8pPr marL="3200400" indent="0" algn="l"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8pPr>
            <a:lvl9pPr marL="3657600" indent="0" algn="l"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9pPr>
          </a:lstStyle>
          <a:p>
            <a:r>
              <a:rPr lang="en-US" sz="2400" i="1" dirty="0" smtClean="0">
                <a:solidFill>
                  <a:schemeClr val="accent2">
                    <a:lumMod val="50000"/>
                  </a:schemeClr>
                </a:solidFill>
                <a:latin typeface="Times New Roman" panose="02020603050405020304" pitchFamily="18" charset="0"/>
                <a:cs typeface="Times New Roman" panose="02020603050405020304" pitchFamily="18" charset="0"/>
              </a:rPr>
              <a:t>Companies activities </a:t>
            </a:r>
          </a:p>
          <a:p>
            <a:endParaRPr lang="en-US" sz="2400" i="1" dirty="0" smtClean="0">
              <a:solidFill>
                <a:schemeClr val="accent2">
                  <a:lumMod val="50000"/>
                </a:schemeClr>
              </a:solidFill>
              <a:latin typeface="Times New Roman" panose="02020603050405020304" pitchFamily="18" charset="0"/>
              <a:cs typeface="Times New Roman" panose="02020603050405020304" pitchFamily="18" charset="0"/>
            </a:endParaRPr>
          </a:p>
        </p:txBody>
      </p:sp>
      <p:pic>
        <p:nvPicPr>
          <p:cNvPr id="6" name="Picture 5"/>
          <p:cNvPicPr>
            <a:picLocks noChangeAspect="1"/>
          </p:cNvPicPr>
          <p:nvPr/>
        </p:nvPicPr>
        <p:blipFill>
          <a:blip r:embed="rId2"/>
          <a:stretch>
            <a:fillRect/>
          </a:stretch>
        </p:blipFill>
        <p:spPr>
          <a:xfrm>
            <a:off x="1276672" y="1735650"/>
            <a:ext cx="6657355" cy="4742423"/>
          </a:xfrm>
          <a:prstGeom prst="rect">
            <a:avLst/>
          </a:prstGeom>
        </p:spPr>
      </p:pic>
    </p:spTree>
    <p:extLst>
      <p:ext uri="{BB962C8B-B14F-4D97-AF65-F5344CB8AC3E}">
        <p14:creationId xmlns:p14="http://schemas.microsoft.com/office/powerpoint/2010/main" val="125539805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17430" y="399245"/>
            <a:ext cx="7276563" cy="584775"/>
          </a:xfrm>
          <a:prstGeom prst="rect">
            <a:avLst/>
          </a:prstGeom>
          <a:noFill/>
        </p:spPr>
        <p:txBody>
          <a:bodyPr wrap="square" rtlCol="0">
            <a:spAutoFit/>
          </a:bodyPr>
          <a:lstStyle/>
          <a:p>
            <a:r>
              <a:rPr lang="en-US" sz="3200" dirty="0" smtClean="0">
                <a:solidFill>
                  <a:schemeClr val="accent2">
                    <a:lumMod val="75000"/>
                  </a:schemeClr>
                </a:solidFill>
                <a:latin typeface="Comic Sans MS" panose="030F0702030302020204" pitchFamily="66" charset="0"/>
                <a:ea typeface="Tahoma" panose="020B0604030504040204" pitchFamily="34" charset="0"/>
                <a:cs typeface="Tahoma" panose="020B0604030504040204" pitchFamily="34" charset="0"/>
              </a:rPr>
              <a:t>Development </a:t>
            </a:r>
            <a:r>
              <a:rPr lang="en-US" sz="3200" dirty="0" smtClean="0">
                <a:solidFill>
                  <a:schemeClr val="accent2">
                    <a:lumMod val="75000"/>
                  </a:schemeClr>
                </a:solidFill>
                <a:latin typeface="Comic Sans MS" panose="030F0702030302020204" pitchFamily="66" charset="0"/>
                <a:ea typeface="Tahoma" panose="020B0604030504040204" pitchFamily="34" charset="0"/>
                <a:cs typeface="Tahoma" panose="020B0604030504040204" pitchFamily="34" charset="0"/>
              </a:rPr>
              <a:t>Process and Scenarios </a:t>
            </a:r>
            <a:endParaRPr lang="en-US" sz="3200" dirty="0">
              <a:solidFill>
                <a:schemeClr val="accent2">
                  <a:lumMod val="75000"/>
                </a:schemeClr>
              </a:solidFill>
              <a:latin typeface="Comic Sans MS" panose="030F0702030302020204" pitchFamily="66" charset="0"/>
              <a:ea typeface="Tahoma" panose="020B0604030504040204" pitchFamily="34" charset="0"/>
              <a:cs typeface="Tahoma" panose="020B0604030504040204" pitchFamily="34" charset="0"/>
            </a:endParaRPr>
          </a:p>
        </p:txBody>
      </p:sp>
      <p:sp>
        <p:nvSpPr>
          <p:cNvPr id="5" name="Text Placeholder 5"/>
          <p:cNvSpPr txBox="1">
            <a:spLocks/>
          </p:cNvSpPr>
          <p:nvPr/>
        </p:nvSpPr>
        <p:spPr>
          <a:xfrm>
            <a:off x="651577" y="1256213"/>
            <a:ext cx="8596668" cy="1821837"/>
          </a:xfrm>
          <a:prstGeom prst="rect">
            <a:avLst/>
          </a:prstGeom>
        </p:spPr>
        <p:txBody>
          <a:bodyPr vert="horz" lIns="91440" tIns="45720" rIns="91440" bIns="45720" rtlCol="0" anchor="t">
            <a:normAutofit/>
          </a:bodyPr>
          <a:lstStyle>
            <a:lvl1pPr marL="0" indent="0" algn="l" defTabSz="457200" rtl="0" eaLnBrk="1" latinLnBrk="0" hangingPunct="1">
              <a:spcBef>
                <a:spcPts val="1000"/>
              </a:spcBef>
              <a:spcAft>
                <a:spcPts val="0"/>
              </a:spcAft>
              <a:buClr>
                <a:schemeClr val="accent1"/>
              </a:buClr>
              <a:buSzPct val="80000"/>
              <a:buFont typeface="Wingdings 3" charset="2"/>
              <a:buNone/>
              <a:defRPr sz="2000" kern="1200">
                <a:solidFill>
                  <a:schemeClr val="tx1">
                    <a:lumMod val="50000"/>
                    <a:lumOff val="50000"/>
                  </a:schemeClr>
                </a:solidFill>
                <a:latin typeface="+mn-lt"/>
                <a:ea typeface="+mn-ea"/>
                <a:cs typeface="+mn-cs"/>
              </a:defRPr>
            </a:lvl1pPr>
            <a:lvl2pPr marL="457200" indent="0" algn="l" defTabSz="457200" rtl="0" eaLnBrk="1" latinLnBrk="0" hangingPunct="1">
              <a:spcBef>
                <a:spcPts val="1000"/>
              </a:spcBef>
              <a:spcAft>
                <a:spcPts val="0"/>
              </a:spcAft>
              <a:buClr>
                <a:schemeClr val="accent1"/>
              </a:buClr>
              <a:buSzPct val="80000"/>
              <a:buFont typeface="Wingdings 3" charset="2"/>
              <a:buNone/>
              <a:defRPr sz="1800" kern="1200">
                <a:solidFill>
                  <a:schemeClr val="tx1">
                    <a:tint val="75000"/>
                  </a:schemeClr>
                </a:solidFill>
                <a:latin typeface="+mn-lt"/>
                <a:ea typeface="+mn-ea"/>
                <a:cs typeface="+mn-cs"/>
              </a:defRPr>
            </a:lvl2pPr>
            <a:lvl3pPr marL="914400" indent="0" algn="l" defTabSz="457200" rtl="0" eaLnBrk="1" latinLnBrk="0" hangingPunct="1">
              <a:spcBef>
                <a:spcPts val="1000"/>
              </a:spcBef>
              <a:spcAft>
                <a:spcPts val="0"/>
              </a:spcAft>
              <a:buClr>
                <a:schemeClr val="accent1"/>
              </a:buClr>
              <a:buSzPct val="80000"/>
              <a:buFont typeface="Wingdings 3" charset="2"/>
              <a:buNone/>
              <a:defRPr sz="1600" kern="1200">
                <a:solidFill>
                  <a:schemeClr val="tx1">
                    <a:tint val="75000"/>
                  </a:schemeClr>
                </a:solidFill>
                <a:latin typeface="+mn-lt"/>
                <a:ea typeface="+mn-ea"/>
                <a:cs typeface="+mn-cs"/>
              </a:defRPr>
            </a:lvl3pPr>
            <a:lvl4pPr marL="1371600" indent="0" algn="l"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4pPr>
            <a:lvl5pPr marL="1828800" indent="0" algn="l"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5pPr>
            <a:lvl6pPr marL="2286000" indent="0" algn="l"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6pPr>
            <a:lvl7pPr marL="2743200" indent="0" algn="l"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7pPr>
            <a:lvl8pPr marL="3200400" indent="0" algn="l"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8pPr>
            <a:lvl9pPr marL="3657600" indent="0" algn="l"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9pPr>
          </a:lstStyle>
          <a:p>
            <a:r>
              <a:rPr lang="en-US" sz="2400" i="1" dirty="0" smtClean="0">
                <a:solidFill>
                  <a:schemeClr val="accent2">
                    <a:lumMod val="50000"/>
                  </a:schemeClr>
                </a:solidFill>
                <a:latin typeface="Times New Roman" panose="02020603050405020304" pitchFamily="18" charset="0"/>
                <a:cs typeface="Times New Roman" panose="02020603050405020304" pitchFamily="18" charset="0"/>
              </a:rPr>
              <a:t>Companies activities </a:t>
            </a:r>
          </a:p>
          <a:p>
            <a:endParaRPr lang="en-US" sz="2400" i="1" dirty="0" smtClean="0">
              <a:solidFill>
                <a:schemeClr val="accent2">
                  <a:lumMod val="50000"/>
                </a:schemeClr>
              </a:solidFill>
              <a:latin typeface="Times New Roman" panose="02020603050405020304" pitchFamily="18" charset="0"/>
              <a:cs typeface="Times New Roman" panose="02020603050405020304" pitchFamily="18" charset="0"/>
            </a:endParaRPr>
          </a:p>
        </p:txBody>
      </p:sp>
      <p:pic>
        <p:nvPicPr>
          <p:cNvPr id="2" name="Picture 1"/>
          <p:cNvPicPr>
            <a:picLocks noChangeAspect="1"/>
          </p:cNvPicPr>
          <p:nvPr/>
        </p:nvPicPr>
        <p:blipFill>
          <a:blip r:embed="rId2"/>
          <a:stretch>
            <a:fillRect/>
          </a:stretch>
        </p:blipFill>
        <p:spPr>
          <a:xfrm>
            <a:off x="1017430" y="1858216"/>
            <a:ext cx="3590091" cy="4532485"/>
          </a:xfrm>
          <a:prstGeom prst="rect">
            <a:avLst/>
          </a:prstGeom>
        </p:spPr>
      </p:pic>
      <p:pic>
        <p:nvPicPr>
          <p:cNvPr id="3" name="Picture 2"/>
          <p:cNvPicPr>
            <a:picLocks noChangeAspect="1"/>
          </p:cNvPicPr>
          <p:nvPr/>
        </p:nvPicPr>
        <p:blipFill>
          <a:blip r:embed="rId3"/>
          <a:stretch>
            <a:fillRect/>
          </a:stretch>
        </p:blipFill>
        <p:spPr>
          <a:xfrm>
            <a:off x="5117418" y="2796901"/>
            <a:ext cx="4496680" cy="2062688"/>
          </a:xfrm>
          <a:prstGeom prst="rect">
            <a:avLst/>
          </a:prstGeom>
        </p:spPr>
      </p:pic>
    </p:spTree>
    <p:extLst>
      <p:ext uri="{BB962C8B-B14F-4D97-AF65-F5344CB8AC3E}">
        <p14:creationId xmlns:p14="http://schemas.microsoft.com/office/powerpoint/2010/main" val="13405291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17430" y="399245"/>
            <a:ext cx="7276563" cy="584775"/>
          </a:xfrm>
          <a:prstGeom prst="rect">
            <a:avLst/>
          </a:prstGeom>
          <a:noFill/>
        </p:spPr>
        <p:txBody>
          <a:bodyPr wrap="square" rtlCol="0">
            <a:spAutoFit/>
          </a:bodyPr>
          <a:lstStyle/>
          <a:p>
            <a:r>
              <a:rPr lang="en-US" sz="3200" dirty="0" smtClean="0">
                <a:solidFill>
                  <a:schemeClr val="accent2">
                    <a:lumMod val="75000"/>
                  </a:schemeClr>
                </a:solidFill>
                <a:latin typeface="Comic Sans MS" panose="030F0702030302020204" pitchFamily="66" charset="0"/>
                <a:ea typeface="Tahoma" panose="020B0604030504040204" pitchFamily="34" charset="0"/>
                <a:cs typeface="Tahoma" panose="020B0604030504040204" pitchFamily="34" charset="0"/>
              </a:rPr>
              <a:t>Development </a:t>
            </a:r>
            <a:r>
              <a:rPr lang="en-US" sz="3200" dirty="0" smtClean="0">
                <a:solidFill>
                  <a:schemeClr val="accent2">
                    <a:lumMod val="75000"/>
                  </a:schemeClr>
                </a:solidFill>
                <a:latin typeface="Comic Sans MS" panose="030F0702030302020204" pitchFamily="66" charset="0"/>
                <a:ea typeface="Tahoma" panose="020B0604030504040204" pitchFamily="34" charset="0"/>
                <a:cs typeface="Tahoma" panose="020B0604030504040204" pitchFamily="34" charset="0"/>
              </a:rPr>
              <a:t>Process and Scenarios </a:t>
            </a:r>
            <a:endParaRPr lang="en-US" sz="3200" dirty="0">
              <a:solidFill>
                <a:schemeClr val="accent2">
                  <a:lumMod val="75000"/>
                </a:schemeClr>
              </a:solidFill>
              <a:latin typeface="Comic Sans MS" panose="030F0702030302020204" pitchFamily="66" charset="0"/>
              <a:ea typeface="Tahoma" panose="020B0604030504040204" pitchFamily="34" charset="0"/>
              <a:cs typeface="Tahoma" panose="020B0604030504040204" pitchFamily="34" charset="0"/>
            </a:endParaRPr>
          </a:p>
        </p:txBody>
      </p:sp>
      <p:sp>
        <p:nvSpPr>
          <p:cNvPr id="5" name="Text Placeholder 5"/>
          <p:cNvSpPr txBox="1">
            <a:spLocks/>
          </p:cNvSpPr>
          <p:nvPr/>
        </p:nvSpPr>
        <p:spPr>
          <a:xfrm>
            <a:off x="651577" y="1256213"/>
            <a:ext cx="8596668" cy="1821837"/>
          </a:xfrm>
          <a:prstGeom prst="rect">
            <a:avLst/>
          </a:prstGeom>
        </p:spPr>
        <p:txBody>
          <a:bodyPr vert="horz" lIns="91440" tIns="45720" rIns="91440" bIns="45720" rtlCol="0" anchor="t">
            <a:normAutofit/>
          </a:bodyPr>
          <a:lstStyle>
            <a:lvl1pPr marL="0" indent="0" algn="l" defTabSz="457200" rtl="0" eaLnBrk="1" latinLnBrk="0" hangingPunct="1">
              <a:spcBef>
                <a:spcPts val="1000"/>
              </a:spcBef>
              <a:spcAft>
                <a:spcPts val="0"/>
              </a:spcAft>
              <a:buClr>
                <a:schemeClr val="accent1"/>
              </a:buClr>
              <a:buSzPct val="80000"/>
              <a:buFont typeface="Wingdings 3" charset="2"/>
              <a:buNone/>
              <a:defRPr sz="2000" kern="1200">
                <a:solidFill>
                  <a:schemeClr val="tx1">
                    <a:lumMod val="50000"/>
                    <a:lumOff val="50000"/>
                  </a:schemeClr>
                </a:solidFill>
                <a:latin typeface="+mn-lt"/>
                <a:ea typeface="+mn-ea"/>
                <a:cs typeface="+mn-cs"/>
              </a:defRPr>
            </a:lvl1pPr>
            <a:lvl2pPr marL="457200" indent="0" algn="l" defTabSz="457200" rtl="0" eaLnBrk="1" latinLnBrk="0" hangingPunct="1">
              <a:spcBef>
                <a:spcPts val="1000"/>
              </a:spcBef>
              <a:spcAft>
                <a:spcPts val="0"/>
              </a:spcAft>
              <a:buClr>
                <a:schemeClr val="accent1"/>
              </a:buClr>
              <a:buSzPct val="80000"/>
              <a:buFont typeface="Wingdings 3" charset="2"/>
              <a:buNone/>
              <a:defRPr sz="1800" kern="1200">
                <a:solidFill>
                  <a:schemeClr val="tx1">
                    <a:tint val="75000"/>
                  </a:schemeClr>
                </a:solidFill>
                <a:latin typeface="+mn-lt"/>
                <a:ea typeface="+mn-ea"/>
                <a:cs typeface="+mn-cs"/>
              </a:defRPr>
            </a:lvl2pPr>
            <a:lvl3pPr marL="914400" indent="0" algn="l" defTabSz="457200" rtl="0" eaLnBrk="1" latinLnBrk="0" hangingPunct="1">
              <a:spcBef>
                <a:spcPts val="1000"/>
              </a:spcBef>
              <a:spcAft>
                <a:spcPts val="0"/>
              </a:spcAft>
              <a:buClr>
                <a:schemeClr val="accent1"/>
              </a:buClr>
              <a:buSzPct val="80000"/>
              <a:buFont typeface="Wingdings 3" charset="2"/>
              <a:buNone/>
              <a:defRPr sz="1600" kern="1200">
                <a:solidFill>
                  <a:schemeClr val="tx1">
                    <a:tint val="75000"/>
                  </a:schemeClr>
                </a:solidFill>
                <a:latin typeface="+mn-lt"/>
                <a:ea typeface="+mn-ea"/>
                <a:cs typeface="+mn-cs"/>
              </a:defRPr>
            </a:lvl3pPr>
            <a:lvl4pPr marL="1371600" indent="0" algn="l"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4pPr>
            <a:lvl5pPr marL="1828800" indent="0" algn="l"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5pPr>
            <a:lvl6pPr marL="2286000" indent="0" algn="l"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6pPr>
            <a:lvl7pPr marL="2743200" indent="0" algn="l"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7pPr>
            <a:lvl8pPr marL="3200400" indent="0" algn="l"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8pPr>
            <a:lvl9pPr marL="3657600" indent="0" algn="l"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9pPr>
          </a:lstStyle>
          <a:p>
            <a:r>
              <a:rPr lang="en-US" sz="2400" i="1" dirty="0" smtClean="0">
                <a:solidFill>
                  <a:schemeClr val="accent2">
                    <a:lumMod val="50000"/>
                  </a:schemeClr>
                </a:solidFill>
                <a:latin typeface="Times New Roman" panose="02020603050405020304" pitchFamily="18" charset="0"/>
                <a:cs typeface="Times New Roman" panose="02020603050405020304" pitchFamily="18" charset="0"/>
              </a:rPr>
              <a:t>Customer activities </a:t>
            </a:r>
          </a:p>
          <a:p>
            <a:endParaRPr lang="en-US" sz="2400" i="1" dirty="0" smtClean="0">
              <a:solidFill>
                <a:schemeClr val="accent2">
                  <a:lumMod val="50000"/>
                </a:schemeClr>
              </a:solidFill>
              <a:latin typeface="Times New Roman" panose="02020603050405020304" pitchFamily="18" charset="0"/>
              <a:cs typeface="Times New Roman" panose="02020603050405020304" pitchFamily="18" charset="0"/>
            </a:endParaRPr>
          </a:p>
        </p:txBody>
      </p:sp>
      <p:pic>
        <p:nvPicPr>
          <p:cNvPr id="8" name="Picture 7"/>
          <p:cNvPicPr>
            <a:picLocks noChangeAspect="1"/>
          </p:cNvPicPr>
          <p:nvPr/>
        </p:nvPicPr>
        <p:blipFill>
          <a:blip r:embed="rId2"/>
          <a:stretch>
            <a:fillRect/>
          </a:stretch>
        </p:blipFill>
        <p:spPr>
          <a:xfrm>
            <a:off x="1437672" y="1956065"/>
            <a:ext cx="7152538" cy="4680646"/>
          </a:xfrm>
          <a:prstGeom prst="rect">
            <a:avLst/>
          </a:prstGeom>
        </p:spPr>
      </p:pic>
    </p:spTree>
    <p:extLst>
      <p:ext uri="{BB962C8B-B14F-4D97-AF65-F5344CB8AC3E}">
        <p14:creationId xmlns:p14="http://schemas.microsoft.com/office/powerpoint/2010/main" val="408606148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17430" y="399245"/>
            <a:ext cx="7276563" cy="584775"/>
          </a:xfrm>
          <a:prstGeom prst="rect">
            <a:avLst/>
          </a:prstGeom>
          <a:noFill/>
        </p:spPr>
        <p:txBody>
          <a:bodyPr wrap="square" rtlCol="0">
            <a:spAutoFit/>
          </a:bodyPr>
          <a:lstStyle/>
          <a:p>
            <a:r>
              <a:rPr lang="en-US" sz="3200" dirty="0" smtClean="0">
                <a:solidFill>
                  <a:schemeClr val="accent2">
                    <a:lumMod val="75000"/>
                  </a:schemeClr>
                </a:solidFill>
                <a:latin typeface="Comic Sans MS" panose="030F0702030302020204" pitchFamily="66" charset="0"/>
                <a:ea typeface="Tahoma" panose="020B0604030504040204" pitchFamily="34" charset="0"/>
                <a:cs typeface="Tahoma" panose="020B0604030504040204" pitchFamily="34" charset="0"/>
              </a:rPr>
              <a:t>Development </a:t>
            </a:r>
            <a:r>
              <a:rPr lang="en-US" sz="3200" dirty="0" smtClean="0">
                <a:solidFill>
                  <a:schemeClr val="accent2">
                    <a:lumMod val="75000"/>
                  </a:schemeClr>
                </a:solidFill>
                <a:latin typeface="Comic Sans MS" panose="030F0702030302020204" pitchFamily="66" charset="0"/>
                <a:ea typeface="Tahoma" panose="020B0604030504040204" pitchFamily="34" charset="0"/>
                <a:cs typeface="Tahoma" panose="020B0604030504040204" pitchFamily="34" charset="0"/>
              </a:rPr>
              <a:t>Process and Scenarios </a:t>
            </a:r>
            <a:endParaRPr lang="en-US" sz="3200" dirty="0">
              <a:solidFill>
                <a:schemeClr val="accent2">
                  <a:lumMod val="75000"/>
                </a:schemeClr>
              </a:solidFill>
              <a:latin typeface="Comic Sans MS" panose="030F0702030302020204" pitchFamily="66" charset="0"/>
              <a:ea typeface="Tahoma" panose="020B0604030504040204" pitchFamily="34" charset="0"/>
              <a:cs typeface="Tahoma" panose="020B0604030504040204" pitchFamily="34" charset="0"/>
            </a:endParaRPr>
          </a:p>
        </p:txBody>
      </p:sp>
      <p:sp>
        <p:nvSpPr>
          <p:cNvPr id="5" name="Text Placeholder 5"/>
          <p:cNvSpPr txBox="1">
            <a:spLocks/>
          </p:cNvSpPr>
          <p:nvPr/>
        </p:nvSpPr>
        <p:spPr>
          <a:xfrm>
            <a:off x="651577" y="1256213"/>
            <a:ext cx="8596668" cy="1821837"/>
          </a:xfrm>
          <a:prstGeom prst="rect">
            <a:avLst/>
          </a:prstGeom>
        </p:spPr>
        <p:txBody>
          <a:bodyPr vert="horz" lIns="91440" tIns="45720" rIns="91440" bIns="45720" rtlCol="0" anchor="t">
            <a:normAutofit/>
          </a:bodyPr>
          <a:lstStyle>
            <a:lvl1pPr marL="0" indent="0" algn="l" defTabSz="457200" rtl="0" eaLnBrk="1" latinLnBrk="0" hangingPunct="1">
              <a:spcBef>
                <a:spcPts val="1000"/>
              </a:spcBef>
              <a:spcAft>
                <a:spcPts val="0"/>
              </a:spcAft>
              <a:buClr>
                <a:schemeClr val="accent1"/>
              </a:buClr>
              <a:buSzPct val="80000"/>
              <a:buFont typeface="Wingdings 3" charset="2"/>
              <a:buNone/>
              <a:defRPr sz="2000" kern="1200">
                <a:solidFill>
                  <a:schemeClr val="tx1">
                    <a:lumMod val="50000"/>
                    <a:lumOff val="50000"/>
                  </a:schemeClr>
                </a:solidFill>
                <a:latin typeface="+mn-lt"/>
                <a:ea typeface="+mn-ea"/>
                <a:cs typeface="+mn-cs"/>
              </a:defRPr>
            </a:lvl1pPr>
            <a:lvl2pPr marL="457200" indent="0" algn="l" defTabSz="457200" rtl="0" eaLnBrk="1" latinLnBrk="0" hangingPunct="1">
              <a:spcBef>
                <a:spcPts val="1000"/>
              </a:spcBef>
              <a:spcAft>
                <a:spcPts val="0"/>
              </a:spcAft>
              <a:buClr>
                <a:schemeClr val="accent1"/>
              </a:buClr>
              <a:buSzPct val="80000"/>
              <a:buFont typeface="Wingdings 3" charset="2"/>
              <a:buNone/>
              <a:defRPr sz="1800" kern="1200">
                <a:solidFill>
                  <a:schemeClr val="tx1">
                    <a:tint val="75000"/>
                  </a:schemeClr>
                </a:solidFill>
                <a:latin typeface="+mn-lt"/>
                <a:ea typeface="+mn-ea"/>
                <a:cs typeface="+mn-cs"/>
              </a:defRPr>
            </a:lvl2pPr>
            <a:lvl3pPr marL="914400" indent="0" algn="l" defTabSz="457200" rtl="0" eaLnBrk="1" latinLnBrk="0" hangingPunct="1">
              <a:spcBef>
                <a:spcPts val="1000"/>
              </a:spcBef>
              <a:spcAft>
                <a:spcPts val="0"/>
              </a:spcAft>
              <a:buClr>
                <a:schemeClr val="accent1"/>
              </a:buClr>
              <a:buSzPct val="80000"/>
              <a:buFont typeface="Wingdings 3" charset="2"/>
              <a:buNone/>
              <a:defRPr sz="1600" kern="1200">
                <a:solidFill>
                  <a:schemeClr val="tx1">
                    <a:tint val="75000"/>
                  </a:schemeClr>
                </a:solidFill>
                <a:latin typeface="+mn-lt"/>
                <a:ea typeface="+mn-ea"/>
                <a:cs typeface="+mn-cs"/>
              </a:defRPr>
            </a:lvl3pPr>
            <a:lvl4pPr marL="1371600" indent="0" algn="l"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4pPr>
            <a:lvl5pPr marL="1828800" indent="0" algn="l"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5pPr>
            <a:lvl6pPr marL="2286000" indent="0" algn="l"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6pPr>
            <a:lvl7pPr marL="2743200" indent="0" algn="l"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7pPr>
            <a:lvl8pPr marL="3200400" indent="0" algn="l"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8pPr>
            <a:lvl9pPr marL="3657600" indent="0" algn="l"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9pPr>
          </a:lstStyle>
          <a:p>
            <a:r>
              <a:rPr lang="en-US" sz="2400" i="1" dirty="0" smtClean="0">
                <a:solidFill>
                  <a:schemeClr val="accent2">
                    <a:lumMod val="50000"/>
                  </a:schemeClr>
                </a:solidFill>
                <a:latin typeface="Times New Roman" panose="02020603050405020304" pitchFamily="18" charset="0"/>
                <a:cs typeface="Times New Roman" panose="02020603050405020304" pitchFamily="18" charset="0"/>
              </a:rPr>
              <a:t>Customer activities </a:t>
            </a:r>
          </a:p>
          <a:p>
            <a:endParaRPr lang="en-US" sz="2400" i="1" dirty="0" smtClean="0">
              <a:solidFill>
                <a:schemeClr val="accent2">
                  <a:lumMod val="50000"/>
                </a:schemeClr>
              </a:solidFill>
              <a:latin typeface="Times New Roman" panose="02020603050405020304" pitchFamily="18" charset="0"/>
              <a:cs typeface="Times New Roman" panose="02020603050405020304" pitchFamily="18" charset="0"/>
            </a:endParaRPr>
          </a:p>
        </p:txBody>
      </p:sp>
      <p:pic>
        <p:nvPicPr>
          <p:cNvPr id="2" name="Picture 1"/>
          <p:cNvPicPr>
            <a:picLocks noChangeAspect="1"/>
          </p:cNvPicPr>
          <p:nvPr/>
        </p:nvPicPr>
        <p:blipFill>
          <a:blip r:embed="rId2"/>
          <a:stretch>
            <a:fillRect/>
          </a:stretch>
        </p:blipFill>
        <p:spPr>
          <a:xfrm>
            <a:off x="3758385" y="1256213"/>
            <a:ext cx="5591677" cy="4982099"/>
          </a:xfrm>
          <a:prstGeom prst="rect">
            <a:avLst/>
          </a:prstGeom>
        </p:spPr>
      </p:pic>
    </p:spTree>
    <p:extLst>
      <p:ext uri="{BB962C8B-B14F-4D97-AF65-F5344CB8AC3E}">
        <p14:creationId xmlns:p14="http://schemas.microsoft.com/office/powerpoint/2010/main" val="156534195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17430" y="399245"/>
            <a:ext cx="7276563" cy="584775"/>
          </a:xfrm>
          <a:prstGeom prst="rect">
            <a:avLst/>
          </a:prstGeom>
          <a:noFill/>
        </p:spPr>
        <p:txBody>
          <a:bodyPr wrap="square" rtlCol="0">
            <a:spAutoFit/>
          </a:bodyPr>
          <a:lstStyle/>
          <a:p>
            <a:r>
              <a:rPr lang="en-US" sz="3200" dirty="0" smtClean="0">
                <a:solidFill>
                  <a:schemeClr val="accent2">
                    <a:lumMod val="75000"/>
                  </a:schemeClr>
                </a:solidFill>
                <a:latin typeface="Comic Sans MS" panose="030F0702030302020204" pitchFamily="66" charset="0"/>
                <a:ea typeface="Tahoma" panose="020B0604030504040204" pitchFamily="34" charset="0"/>
                <a:cs typeface="Tahoma" panose="020B0604030504040204" pitchFamily="34" charset="0"/>
              </a:rPr>
              <a:t>Development </a:t>
            </a:r>
            <a:r>
              <a:rPr lang="en-US" sz="3200" dirty="0" smtClean="0">
                <a:solidFill>
                  <a:schemeClr val="accent2">
                    <a:lumMod val="75000"/>
                  </a:schemeClr>
                </a:solidFill>
                <a:latin typeface="Comic Sans MS" panose="030F0702030302020204" pitchFamily="66" charset="0"/>
                <a:ea typeface="Tahoma" panose="020B0604030504040204" pitchFamily="34" charset="0"/>
                <a:cs typeface="Tahoma" panose="020B0604030504040204" pitchFamily="34" charset="0"/>
              </a:rPr>
              <a:t>Process and Scenarios </a:t>
            </a:r>
            <a:endParaRPr lang="en-US" sz="3200" dirty="0">
              <a:solidFill>
                <a:schemeClr val="accent2">
                  <a:lumMod val="75000"/>
                </a:schemeClr>
              </a:solidFill>
              <a:latin typeface="Comic Sans MS" panose="030F0702030302020204" pitchFamily="66" charset="0"/>
              <a:ea typeface="Tahoma" panose="020B0604030504040204" pitchFamily="34" charset="0"/>
              <a:cs typeface="Tahoma" panose="020B0604030504040204" pitchFamily="34" charset="0"/>
            </a:endParaRPr>
          </a:p>
        </p:txBody>
      </p:sp>
      <p:sp>
        <p:nvSpPr>
          <p:cNvPr id="5" name="Text Placeholder 5"/>
          <p:cNvSpPr txBox="1">
            <a:spLocks/>
          </p:cNvSpPr>
          <p:nvPr/>
        </p:nvSpPr>
        <p:spPr>
          <a:xfrm>
            <a:off x="651577" y="1256213"/>
            <a:ext cx="8596668" cy="1821837"/>
          </a:xfrm>
          <a:prstGeom prst="rect">
            <a:avLst/>
          </a:prstGeom>
        </p:spPr>
        <p:txBody>
          <a:bodyPr vert="horz" lIns="91440" tIns="45720" rIns="91440" bIns="45720" rtlCol="0" anchor="t">
            <a:normAutofit/>
          </a:bodyPr>
          <a:lstStyle>
            <a:lvl1pPr marL="0" indent="0" algn="l" defTabSz="457200" rtl="0" eaLnBrk="1" latinLnBrk="0" hangingPunct="1">
              <a:spcBef>
                <a:spcPts val="1000"/>
              </a:spcBef>
              <a:spcAft>
                <a:spcPts val="0"/>
              </a:spcAft>
              <a:buClr>
                <a:schemeClr val="accent1"/>
              </a:buClr>
              <a:buSzPct val="80000"/>
              <a:buFont typeface="Wingdings 3" charset="2"/>
              <a:buNone/>
              <a:defRPr sz="2000" kern="1200">
                <a:solidFill>
                  <a:schemeClr val="tx1">
                    <a:lumMod val="50000"/>
                    <a:lumOff val="50000"/>
                  </a:schemeClr>
                </a:solidFill>
                <a:latin typeface="+mn-lt"/>
                <a:ea typeface="+mn-ea"/>
                <a:cs typeface="+mn-cs"/>
              </a:defRPr>
            </a:lvl1pPr>
            <a:lvl2pPr marL="457200" indent="0" algn="l" defTabSz="457200" rtl="0" eaLnBrk="1" latinLnBrk="0" hangingPunct="1">
              <a:spcBef>
                <a:spcPts val="1000"/>
              </a:spcBef>
              <a:spcAft>
                <a:spcPts val="0"/>
              </a:spcAft>
              <a:buClr>
                <a:schemeClr val="accent1"/>
              </a:buClr>
              <a:buSzPct val="80000"/>
              <a:buFont typeface="Wingdings 3" charset="2"/>
              <a:buNone/>
              <a:defRPr sz="1800" kern="1200">
                <a:solidFill>
                  <a:schemeClr val="tx1">
                    <a:tint val="75000"/>
                  </a:schemeClr>
                </a:solidFill>
                <a:latin typeface="+mn-lt"/>
                <a:ea typeface="+mn-ea"/>
                <a:cs typeface="+mn-cs"/>
              </a:defRPr>
            </a:lvl2pPr>
            <a:lvl3pPr marL="914400" indent="0" algn="l" defTabSz="457200" rtl="0" eaLnBrk="1" latinLnBrk="0" hangingPunct="1">
              <a:spcBef>
                <a:spcPts val="1000"/>
              </a:spcBef>
              <a:spcAft>
                <a:spcPts val="0"/>
              </a:spcAft>
              <a:buClr>
                <a:schemeClr val="accent1"/>
              </a:buClr>
              <a:buSzPct val="80000"/>
              <a:buFont typeface="Wingdings 3" charset="2"/>
              <a:buNone/>
              <a:defRPr sz="1600" kern="1200">
                <a:solidFill>
                  <a:schemeClr val="tx1">
                    <a:tint val="75000"/>
                  </a:schemeClr>
                </a:solidFill>
                <a:latin typeface="+mn-lt"/>
                <a:ea typeface="+mn-ea"/>
                <a:cs typeface="+mn-cs"/>
              </a:defRPr>
            </a:lvl3pPr>
            <a:lvl4pPr marL="1371600" indent="0" algn="l"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4pPr>
            <a:lvl5pPr marL="1828800" indent="0" algn="l"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5pPr>
            <a:lvl6pPr marL="2286000" indent="0" algn="l"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6pPr>
            <a:lvl7pPr marL="2743200" indent="0" algn="l"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7pPr>
            <a:lvl8pPr marL="3200400" indent="0" algn="l"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8pPr>
            <a:lvl9pPr marL="3657600" indent="0" algn="l"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9pPr>
          </a:lstStyle>
          <a:p>
            <a:r>
              <a:rPr lang="en-US" sz="2400" i="1" dirty="0" smtClean="0">
                <a:solidFill>
                  <a:schemeClr val="accent2">
                    <a:lumMod val="50000"/>
                  </a:schemeClr>
                </a:solidFill>
                <a:latin typeface="Times New Roman" panose="02020603050405020304" pitchFamily="18" charset="0"/>
                <a:cs typeface="Times New Roman" panose="02020603050405020304" pitchFamily="18" charset="0"/>
              </a:rPr>
              <a:t>Customer activities </a:t>
            </a:r>
          </a:p>
          <a:p>
            <a:endParaRPr lang="en-US" sz="2400" i="1" dirty="0" smtClean="0">
              <a:solidFill>
                <a:schemeClr val="accent2">
                  <a:lumMod val="50000"/>
                </a:schemeClr>
              </a:solidFill>
              <a:latin typeface="Times New Roman" panose="02020603050405020304" pitchFamily="18" charset="0"/>
              <a:cs typeface="Times New Roman" panose="02020603050405020304" pitchFamily="18" charset="0"/>
            </a:endParaRPr>
          </a:p>
        </p:txBody>
      </p:sp>
      <p:pic>
        <p:nvPicPr>
          <p:cNvPr id="3" name="Picture 2"/>
          <p:cNvPicPr>
            <a:picLocks noChangeAspect="1"/>
          </p:cNvPicPr>
          <p:nvPr/>
        </p:nvPicPr>
        <p:blipFill>
          <a:blip r:embed="rId2"/>
          <a:stretch>
            <a:fillRect/>
          </a:stretch>
        </p:blipFill>
        <p:spPr>
          <a:xfrm>
            <a:off x="3428799" y="984020"/>
            <a:ext cx="5599291" cy="5749867"/>
          </a:xfrm>
          <a:prstGeom prst="rect">
            <a:avLst/>
          </a:prstGeom>
        </p:spPr>
      </p:pic>
    </p:spTree>
    <p:extLst>
      <p:ext uri="{BB962C8B-B14F-4D97-AF65-F5344CB8AC3E}">
        <p14:creationId xmlns:p14="http://schemas.microsoft.com/office/powerpoint/2010/main" val="378213807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17430" y="399245"/>
            <a:ext cx="7276563" cy="584775"/>
          </a:xfrm>
          <a:prstGeom prst="rect">
            <a:avLst/>
          </a:prstGeom>
          <a:noFill/>
        </p:spPr>
        <p:txBody>
          <a:bodyPr wrap="square" rtlCol="0">
            <a:spAutoFit/>
          </a:bodyPr>
          <a:lstStyle/>
          <a:p>
            <a:r>
              <a:rPr lang="en-US" sz="3200" dirty="0" smtClean="0">
                <a:solidFill>
                  <a:schemeClr val="accent2">
                    <a:lumMod val="75000"/>
                  </a:schemeClr>
                </a:solidFill>
                <a:latin typeface="Comic Sans MS" panose="030F0702030302020204" pitchFamily="66" charset="0"/>
                <a:ea typeface="Tahoma" panose="020B0604030504040204" pitchFamily="34" charset="0"/>
                <a:cs typeface="Tahoma" panose="020B0604030504040204" pitchFamily="34" charset="0"/>
              </a:rPr>
              <a:t>Development </a:t>
            </a:r>
            <a:r>
              <a:rPr lang="en-US" sz="3200" dirty="0" smtClean="0">
                <a:solidFill>
                  <a:schemeClr val="accent2">
                    <a:lumMod val="75000"/>
                  </a:schemeClr>
                </a:solidFill>
                <a:latin typeface="Comic Sans MS" panose="030F0702030302020204" pitchFamily="66" charset="0"/>
                <a:ea typeface="Tahoma" panose="020B0604030504040204" pitchFamily="34" charset="0"/>
                <a:cs typeface="Tahoma" panose="020B0604030504040204" pitchFamily="34" charset="0"/>
              </a:rPr>
              <a:t>Process and Scenarios </a:t>
            </a:r>
            <a:endParaRPr lang="en-US" sz="3200" dirty="0">
              <a:solidFill>
                <a:schemeClr val="accent2">
                  <a:lumMod val="75000"/>
                </a:schemeClr>
              </a:solidFill>
              <a:latin typeface="Comic Sans MS" panose="030F0702030302020204" pitchFamily="66" charset="0"/>
              <a:ea typeface="Tahoma" panose="020B0604030504040204" pitchFamily="34" charset="0"/>
              <a:cs typeface="Tahoma" panose="020B0604030504040204" pitchFamily="34" charset="0"/>
            </a:endParaRPr>
          </a:p>
        </p:txBody>
      </p:sp>
      <p:sp>
        <p:nvSpPr>
          <p:cNvPr id="5" name="Text Placeholder 5"/>
          <p:cNvSpPr txBox="1">
            <a:spLocks/>
          </p:cNvSpPr>
          <p:nvPr/>
        </p:nvSpPr>
        <p:spPr>
          <a:xfrm>
            <a:off x="651577" y="1256213"/>
            <a:ext cx="8596668" cy="1821837"/>
          </a:xfrm>
          <a:prstGeom prst="rect">
            <a:avLst/>
          </a:prstGeom>
        </p:spPr>
        <p:txBody>
          <a:bodyPr vert="horz" lIns="91440" tIns="45720" rIns="91440" bIns="45720" rtlCol="0" anchor="t">
            <a:normAutofit/>
          </a:bodyPr>
          <a:lstStyle>
            <a:lvl1pPr marL="0" indent="0" algn="l" defTabSz="457200" rtl="0" eaLnBrk="1" latinLnBrk="0" hangingPunct="1">
              <a:spcBef>
                <a:spcPts val="1000"/>
              </a:spcBef>
              <a:spcAft>
                <a:spcPts val="0"/>
              </a:spcAft>
              <a:buClr>
                <a:schemeClr val="accent1"/>
              </a:buClr>
              <a:buSzPct val="80000"/>
              <a:buFont typeface="Wingdings 3" charset="2"/>
              <a:buNone/>
              <a:defRPr sz="2000" kern="1200">
                <a:solidFill>
                  <a:schemeClr val="tx1">
                    <a:lumMod val="50000"/>
                    <a:lumOff val="50000"/>
                  </a:schemeClr>
                </a:solidFill>
                <a:latin typeface="+mn-lt"/>
                <a:ea typeface="+mn-ea"/>
                <a:cs typeface="+mn-cs"/>
              </a:defRPr>
            </a:lvl1pPr>
            <a:lvl2pPr marL="457200" indent="0" algn="l" defTabSz="457200" rtl="0" eaLnBrk="1" latinLnBrk="0" hangingPunct="1">
              <a:spcBef>
                <a:spcPts val="1000"/>
              </a:spcBef>
              <a:spcAft>
                <a:spcPts val="0"/>
              </a:spcAft>
              <a:buClr>
                <a:schemeClr val="accent1"/>
              </a:buClr>
              <a:buSzPct val="80000"/>
              <a:buFont typeface="Wingdings 3" charset="2"/>
              <a:buNone/>
              <a:defRPr sz="1800" kern="1200">
                <a:solidFill>
                  <a:schemeClr val="tx1">
                    <a:tint val="75000"/>
                  </a:schemeClr>
                </a:solidFill>
                <a:latin typeface="+mn-lt"/>
                <a:ea typeface="+mn-ea"/>
                <a:cs typeface="+mn-cs"/>
              </a:defRPr>
            </a:lvl2pPr>
            <a:lvl3pPr marL="914400" indent="0" algn="l" defTabSz="457200" rtl="0" eaLnBrk="1" latinLnBrk="0" hangingPunct="1">
              <a:spcBef>
                <a:spcPts val="1000"/>
              </a:spcBef>
              <a:spcAft>
                <a:spcPts val="0"/>
              </a:spcAft>
              <a:buClr>
                <a:schemeClr val="accent1"/>
              </a:buClr>
              <a:buSzPct val="80000"/>
              <a:buFont typeface="Wingdings 3" charset="2"/>
              <a:buNone/>
              <a:defRPr sz="1600" kern="1200">
                <a:solidFill>
                  <a:schemeClr val="tx1">
                    <a:tint val="75000"/>
                  </a:schemeClr>
                </a:solidFill>
                <a:latin typeface="+mn-lt"/>
                <a:ea typeface="+mn-ea"/>
                <a:cs typeface="+mn-cs"/>
              </a:defRPr>
            </a:lvl3pPr>
            <a:lvl4pPr marL="1371600" indent="0" algn="l"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4pPr>
            <a:lvl5pPr marL="1828800" indent="0" algn="l"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5pPr>
            <a:lvl6pPr marL="2286000" indent="0" algn="l"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6pPr>
            <a:lvl7pPr marL="2743200" indent="0" algn="l"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7pPr>
            <a:lvl8pPr marL="3200400" indent="0" algn="l"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8pPr>
            <a:lvl9pPr marL="3657600" indent="0" algn="l"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9pPr>
          </a:lstStyle>
          <a:p>
            <a:r>
              <a:rPr lang="en-US" sz="2400" i="1" dirty="0" smtClean="0">
                <a:solidFill>
                  <a:schemeClr val="accent2">
                    <a:lumMod val="50000"/>
                  </a:schemeClr>
                </a:solidFill>
                <a:latin typeface="Times New Roman" panose="02020603050405020304" pitchFamily="18" charset="0"/>
                <a:cs typeface="Times New Roman" panose="02020603050405020304" pitchFamily="18" charset="0"/>
              </a:rPr>
              <a:t>Customer activities </a:t>
            </a:r>
          </a:p>
          <a:p>
            <a:endParaRPr lang="en-US" sz="2400" i="1" dirty="0" smtClean="0">
              <a:solidFill>
                <a:schemeClr val="accent2">
                  <a:lumMod val="50000"/>
                </a:schemeClr>
              </a:solidFill>
              <a:latin typeface="Times New Roman" panose="02020603050405020304" pitchFamily="18" charset="0"/>
              <a:cs typeface="Times New Roman" panose="02020603050405020304" pitchFamily="18" charset="0"/>
            </a:endParaRPr>
          </a:p>
        </p:txBody>
      </p:sp>
      <p:pic>
        <p:nvPicPr>
          <p:cNvPr id="2" name="Picture 1"/>
          <p:cNvPicPr>
            <a:picLocks noChangeAspect="1"/>
          </p:cNvPicPr>
          <p:nvPr/>
        </p:nvPicPr>
        <p:blipFill>
          <a:blip r:embed="rId2"/>
          <a:stretch>
            <a:fillRect/>
          </a:stretch>
        </p:blipFill>
        <p:spPr>
          <a:xfrm>
            <a:off x="1017430" y="1898236"/>
            <a:ext cx="8195562" cy="4478203"/>
          </a:xfrm>
          <a:prstGeom prst="rect">
            <a:avLst/>
          </a:prstGeom>
        </p:spPr>
      </p:pic>
    </p:spTree>
    <p:extLst>
      <p:ext uri="{BB962C8B-B14F-4D97-AF65-F5344CB8AC3E}">
        <p14:creationId xmlns:p14="http://schemas.microsoft.com/office/powerpoint/2010/main" val="351576944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17430" y="399245"/>
            <a:ext cx="7276563" cy="584775"/>
          </a:xfrm>
          <a:prstGeom prst="rect">
            <a:avLst/>
          </a:prstGeom>
          <a:noFill/>
        </p:spPr>
        <p:txBody>
          <a:bodyPr wrap="square" rtlCol="0">
            <a:spAutoFit/>
          </a:bodyPr>
          <a:lstStyle/>
          <a:p>
            <a:r>
              <a:rPr lang="en-US" sz="3200" dirty="0" smtClean="0">
                <a:solidFill>
                  <a:schemeClr val="accent2">
                    <a:lumMod val="75000"/>
                  </a:schemeClr>
                </a:solidFill>
                <a:latin typeface="Comic Sans MS" panose="030F0702030302020204" pitchFamily="66" charset="0"/>
                <a:ea typeface="Tahoma" panose="020B0604030504040204" pitchFamily="34" charset="0"/>
                <a:cs typeface="Tahoma" panose="020B0604030504040204" pitchFamily="34" charset="0"/>
              </a:rPr>
              <a:t>Development </a:t>
            </a:r>
            <a:r>
              <a:rPr lang="en-US" sz="3200" dirty="0" smtClean="0">
                <a:solidFill>
                  <a:schemeClr val="accent2">
                    <a:lumMod val="75000"/>
                  </a:schemeClr>
                </a:solidFill>
                <a:latin typeface="Comic Sans MS" panose="030F0702030302020204" pitchFamily="66" charset="0"/>
                <a:ea typeface="Tahoma" panose="020B0604030504040204" pitchFamily="34" charset="0"/>
                <a:cs typeface="Tahoma" panose="020B0604030504040204" pitchFamily="34" charset="0"/>
              </a:rPr>
              <a:t>Process and Scenarios </a:t>
            </a:r>
            <a:endParaRPr lang="en-US" sz="3200" dirty="0">
              <a:solidFill>
                <a:schemeClr val="accent2">
                  <a:lumMod val="75000"/>
                </a:schemeClr>
              </a:solidFill>
              <a:latin typeface="Comic Sans MS" panose="030F0702030302020204" pitchFamily="66" charset="0"/>
              <a:ea typeface="Tahoma" panose="020B0604030504040204" pitchFamily="34" charset="0"/>
              <a:cs typeface="Tahoma" panose="020B0604030504040204" pitchFamily="34" charset="0"/>
            </a:endParaRPr>
          </a:p>
        </p:txBody>
      </p:sp>
      <p:sp>
        <p:nvSpPr>
          <p:cNvPr id="5" name="Text Placeholder 5"/>
          <p:cNvSpPr txBox="1">
            <a:spLocks/>
          </p:cNvSpPr>
          <p:nvPr/>
        </p:nvSpPr>
        <p:spPr>
          <a:xfrm>
            <a:off x="651577" y="1256213"/>
            <a:ext cx="8596668" cy="1821837"/>
          </a:xfrm>
          <a:prstGeom prst="rect">
            <a:avLst/>
          </a:prstGeom>
        </p:spPr>
        <p:txBody>
          <a:bodyPr vert="horz" lIns="91440" tIns="45720" rIns="91440" bIns="45720" rtlCol="0" anchor="t">
            <a:normAutofit/>
          </a:bodyPr>
          <a:lstStyle>
            <a:lvl1pPr marL="0" indent="0" algn="l" defTabSz="457200" rtl="0" eaLnBrk="1" latinLnBrk="0" hangingPunct="1">
              <a:spcBef>
                <a:spcPts val="1000"/>
              </a:spcBef>
              <a:spcAft>
                <a:spcPts val="0"/>
              </a:spcAft>
              <a:buClr>
                <a:schemeClr val="accent1"/>
              </a:buClr>
              <a:buSzPct val="80000"/>
              <a:buFont typeface="Wingdings 3" charset="2"/>
              <a:buNone/>
              <a:defRPr sz="2000" kern="1200">
                <a:solidFill>
                  <a:schemeClr val="tx1">
                    <a:lumMod val="50000"/>
                    <a:lumOff val="50000"/>
                  </a:schemeClr>
                </a:solidFill>
                <a:latin typeface="+mn-lt"/>
                <a:ea typeface="+mn-ea"/>
                <a:cs typeface="+mn-cs"/>
              </a:defRPr>
            </a:lvl1pPr>
            <a:lvl2pPr marL="457200" indent="0" algn="l" defTabSz="457200" rtl="0" eaLnBrk="1" latinLnBrk="0" hangingPunct="1">
              <a:spcBef>
                <a:spcPts val="1000"/>
              </a:spcBef>
              <a:spcAft>
                <a:spcPts val="0"/>
              </a:spcAft>
              <a:buClr>
                <a:schemeClr val="accent1"/>
              </a:buClr>
              <a:buSzPct val="80000"/>
              <a:buFont typeface="Wingdings 3" charset="2"/>
              <a:buNone/>
              <a:defRPr sz="1800" kern="1200">
                <a:solidFill>
                  <a:schemeClr val="tx1">
                    <a:tint val="75000"/>
                  </a:schemeClr>
                </a:solidFill>
                <a:latin typeface="+mn-lt"/>
                <a:ea typeface="+mn-ea"/>
                <a:cs typeface="+mn-cs"/>
              </a:defRPr>
            </a:lvl2pPr>
            <a:lvl3pPr marL="914400" indent="0" algn="l" defTabSz="457200" rtl="0" eaLnBrk="1" latinLnBrk="0" hangingPunct="1">
              <a:spcBef>
                <a:spcPts val="1000"/>
              </a:spcBef>
              <a:spcAft>
                <a:spcPts val="0"/>
              </a:spcAft>
              <a:buClr>
                <a:schemeClr val="accent1"/>
              </a:buClr>
              <a:buSzPct val="80000"/>
              <a:buFont typeface="Wingdings 3" charset="2"/>
              <a:buNone/>
              <a:defRPr sz="1600" kern="1200">
                <a:solidFill>
                  <a:schemeClr val="tx1">
                    <a:tint val="75000"/>
                  </a:schemeClr>
                </a:solidFill>
                <a:latin typeface="+mn-lt"/>
                <a:ea typeface="+mn-ea"/>
                <a:cs typeface="+mn-cs"/>
              </a:defRPr>
            </a:lvl3pPr>
            <a:lvl4pPr marL="1371600" indent="0" algn="l"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4pPr>
            <a:lvl5pPr marL="1828800" indent="0" algn="l"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5pPr>
            <a:lvl6pPr marL="2286000" indent="0" algn="l"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6pPr>
            <a:lvl7pPr marL="2743200" indent="0" algn="l"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7pPr>
            <a:lvl8pPr marL="3200400" indent="0" algn="l"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8pPr>
            <a:lvl9pPr marL="3657600" indent="0" algn="l"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9pPr>
          </a:lstStyle>
          <a:p>
            <a:r>
              <a:rPr lang="en-US" sz="2400" i="1" dirty="0" smtClean="0">
                <a:solidFill>
                  <a:schemeClr val="accent2">
                    <a:lumMod val="50000"/>
                  </a:schemeClr>
                </a:solidFill>
                <a:latin typeface="Times New Roman" panose="02020603050405020304" pitchFamily="18" charset="0"/>
                <a:cs typeface="Times New Roman" panose="02020603050405020304" pitchFamily="18" charset="0"/>
              </a:rPr>
              <a:t>Customer activities </a:t>
            </a:r>
          </a:p>
          <a:p>
            <a:endParaRPr lang="en-US" sz="2400" i="1" dirty="0" smtClean="0">
              <a:solidFill>
                <a:schemeClr val="accent2">
                  <a:lumMod val="50000"/>
                </a:schemeClr>
              </a:solidFill>
              <a:latin typeface="Times New Roman" panose="02020603050405020304" pitchFamily="18" charset="0"/>
              <a:cs typeface="Times New Roman" panose="02020603050405020304" pitchFamily="18" charset="0"/>
            </a:endParaRPr>
          </a:p>
        </p:txBody>
      </p:sp>
      <p:pic>
        <p:nvPicPr>
          <p:cNvPr id="3" name="Picture 2"/>
          <p:cNvPicPr>
            <a:picLocks noChangeAspect="1"/>
          </p:cNvPicPr>
          <p:nvPr/>
        </p:nvPicPr>
        <p:blipFill>
          <a:blip r:embed="rId2"/>
          <a:stretch>
            <a:fillRect/>
          </a:stretch>
        </p:blipFill>
        <p:spPr>
          <a:xfrm>
            <a:off x="1017430" y="1994120"/>
            <a:ext cx="7361500" cy="3410672"/>
          </a:xfrm>
          <a:prstGeom prst="rect">
            <a:avLst/>
          </a:prstGeom>
        </p:spPr>
      </p:pic>
    </p:spTree>
    <p:extLst>
      <p:ext uri="{BB962C8B-B14F-4D97-AF65-F5344CB8AC3E}">
        <p14:creationId xmlns:p14="http://schemas.microsoft.com/office/powerpoint/2010/main" val="10347703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17430" y="399245"/>
            <a:ext cx="7276563" cy="584775"/>
          </a:xfrm>
          <a:prstGeom prst="rect">
            <a:avLst/>
          </a:prstGeom>
          <a:noFill/>
        </p:spPr>
        <p:txBody>
          <a:bodyPr wrap="square" rtlCol="0">
            <a:spAutoFit/>
          </a:bodyPr>
          <a:lstStyle/>
          <a:p>
            <a:r>
              <a:rPr lang="en-US" sz="3200" dirty="0" smtClean="0">
                <a:solidFill>
                  <a:schemeClr val="accent2">
                    <a:lumMod val="75000"/>
                  </a:schemeClr>
                </a:solidFill>
                <a:latin typeface="Comic Sans MS" panose="030F0702030302020204" pitchFamily="66" charset="0"/>
                <a:ea typeface="Tahoma" panose="020B0604030504040204" pitchFamily="34" charset="0"/>
                <a:cs typeface="Tahoma" panose="020B0604030504040204" pitchFamily="34" charset="0"/>
              </a:rPr>
              <a:t>Development </a:t>
            </a:r>
            <a:r>
              <a:rPr lang="en-US" sz="3200" dirty="0" smtClean="0">
                <a:solidFill>
                  <a:schemeClr val="accent2">
                    <a:lumMod val="75000"/>
                  </a:schemeClr>
                </a:solidFill>
                <a:latin typeface="Comic Sans MS" panose="030F0702030302020204" pitchFamily="66" charset="0"/>
                <a:ea typeface="Tahoma" panose="020B0604030504040204" pitchFamily="34" charset="0"/>
                <a:cs typeface="Tahoma" panose="020B0604030504040204" pitchFamily="34" charset="0"/>
              </a:rPr>
              <a:t>Process and Scenarios </a:t>
            </a:r>
            <a:endParaRPr lang="en-US" sz="3200" dirty="0">
              <a:solidFill>
                <a:schemeClr val="accent2">
                  <a:lumMod val="75000"/>
                </a:schemeClr>
              </a:solidFill>
              <a:latin typeface="Comic Sans MS" panose="030F0702030302020204" pitchFamily="66" charset="0"/>
              <a:ea typeface="Tahoma" panose="020B0604030504040204" pitchFamily="34" charset="0"/>
              <a:cs typeface="Tahoma" panose="020B0604030504040204" pitchFamily="34" charset="0"/>
            </a:endParaRPr>
          </a:p>
        </p:txBody>
      </p:sp>
      <p:sp>
        <p:nvSpPr>
          <p:cNvPr id="5" name="Text Placeholder 5"/>
          <p:cNvSpPr txBox="1">
            <a:spLocks/>
          </p:cNvSpPr>
          <p:nvPr/>
        </p:nvSpPr>
        <p:spPr>
          <a:xfrm>
            <a:off x="651577" y="1256213"/>
            <a:ext cx="8596668" cy="1821837"/>
          </a:xfrm>
          <a:prstGeom prst="rect">
            <a:avLst/>
          </a:prstGeom>
        </p:spPr>
        <p:txBody>
          <a:bodyPr vert="horz" lIns="91440" tIns="45720" rIns="91440" bIns="45720" rtlCol="0" anchor="t">
            <a:normAutofit/>
          </a:bodyPr>
          <a:lstStyle>
            <a:lvl1pPr marL="0" indent="0" algn="l" defTabSz="457200" rtl="0" eaLnBrk="1" latinLnBrk="0" hangingPunct="1">
              <a:spcBef>
                <a:spcPts val="1000"/>
              </a:spcBef>
              <a:spcAft>
                <a:spcPts val="0"/>
              </a:spcAft>
              <a:buClr>
                <a:schemeClr val="accent1"/>
              </a:buClr>
              <a:buSzPct val="80000"/>
              <a:buFont typeface="Wingdings 3" charset="2"/>
              <a:buNone/>
              <a:defRPr sz="2000" kern="1200">
                <a:solidFill>
                  <a:schemeClr val="tx1">
                    <a:lumMod val="50000"/>
                    <a:lumOff val="50000"/>
                  </a:schemeClr>
                </a:solidFill>
                <a:latin typeface="+mn-lt"/>
                <a:ea typeface="+mn-ea"/>
                <a:cs typeface="+mn-cs"/>
              </a:defRPr>
            </a:lvl1pPr>
            <a:lvl2pPr marL="457200" indent="0" algn="l" defTabSz="457200" rtl="0" eaLnBrk="1" latinLnBrk="0" hangingPunct="1">
              <a:spcBef>
                <a:spcPts val="1000"/>
              </a:spcBef>
              <a:spcAft>
                <a:spcPts val="0"/>
              </a:spcAft>
              <a:buClr>
                <a:schemeClr val="accent1"/>
              </a:buClr>
              <a:buSzPct val="80000"/>
              <a:buFont typeface="Wingdings 3" charset="2"/>
              <a:buNone/>
              <a:defRPr sz="1800" kern="1200">
                <a:solidFill>
                  <a:schemeClr val="tx1">
                    <a:tint val="75000"/>
                  </a:schemeClr>
                </a:solidFill>
                <a:latin typeface="+mn-lt"/>
                <a:ea typeface="+mn-ea"/>
                <a:cs typeface="+mn-cs"/>
              </a:defRPr>
            </a:lvl2pPr>
            <a:lvl3pPr marL="914400" indent="0" algn="l" defTabSz="457200" rtl="0" eaLnBrk="1" latinLnBrk="0" hangingPunct="1">
              <a:spcBef>
                <a:spcPts val="1000"/>
              </a:spcBef>
              <a:spcAft>
                <a:spcPts val="0"/>
              </a:spcAft>
              <a:buClr>
                <a:schemeClr val="accent1"/>
              </a:buClr>
              <a:buSzPct val="80000"/>
              <a:buFont typeface="Wingdings 3" charset="2"/>
              <a:buNone/>
              <a:defRPr sz="1600" kern="1200">
                <a:solidFill>
                  <a:schemeClr val="tx1">
                    <a:tint val="75000"/>
                  </a:schemeClr>
                </a:solidFill>
                <a:latin typeface="+mn-lt"/>
                <a:ea typeface="+mn-ea"/>
                <a:cs typeface="+mn-cs"/>
              </a:defRPr>
            </a:lvl3pPr>
            <a:lvl4pPr marL="1371600" indent="0" algn="l"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4pPr>
            <a:lvl5pPr marL="1828800" indent="0" algn="l"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5pPr>
            <a:lvl6pPr marL="2286000" indent="0" algn="l"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6pPr>
            <a:lvl7pPr marL="2743200" indent="0" algn="l"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7pPr>
            <a:lvl8pPr marL="3200400" indent="0" algn="l"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8pPr>
            <a:lvl9pPr marL="3657600" indent="0" algn="l"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9pPr>
          </a:lstStyle>
          <a:p>
            <a:r>
              <a:rPr lang="en-US" sz="2400" i="1" dirty="0" smtClean="0">
                <a:solidFill>
                  <a:schemeClr val="accent2">
                    <a:lumMod val="50000"/>
                  </a:schemeClr>
                </a:solidFill>
                <a:latin typeface="Times New Roman" panose="02020603050405020304" pitchFamily="18" charset="0"/>
                <a:cs typeface="Times New Roman" panose="02020603050405020304" pitchFamily="18" charset="0"/>
              </a:rPr>
              <a:t>Customer activities </a:t>
            </a:r>
          </a:p>
          <a:p>
            <a:endParaRPr lang="en-US" sz="2400" i="1" dirty="0" smtClean="0">
              <a:solidFill>
                <a:schemeClr val="accent2">
                  <a:lumMod val="50000"/>
                </a:schemeClr>
              </a:solidFill>
              <a:latin typeface="Times New Roman" panose="02020603050405020304" pitchFamily="18" charset="0"/>
              <a:cs typeface="Times New Roman" panose="02020603050405020304" pitchFamily="18" charset="0"/>
            </a:endParaRPr>
          </a:p>
        </p:txBody>
      </p:sp>
      <p:pic>
        <p:nvPicPr>
          <p:cNvPr id="2" name="Picture 1"/>
          <p:cNvPicPr>
            <a:picLocks noChangeAspect="1"/>
          </p:cNvPicPr>
          <p:nvPr/>
        </p:nvPicPr>
        <p:blipFill>
          <a:blip r:embed="rId2"/>
          <a:stretch>
            <a:fillRect/>
          </a:stretch>
        </p:blipFill>
        <p:spPr>
          <a:xfrm>
            <a:off x="422410" y="1722947"/>
            <a:ext cx="4527501" cy="4864278"/>
          </a:xfrm>
          <a:prstGeom prst="rect">
            <a:avLst/>
          </a:prstGeom>
        </p:spPr>
      </p:pic>
      <p:pic>
        <p:nvPicPr>
          <p:cNvPr id="6" name="Picture 5"/>
          <p:cNvPicPr>
            <a:picLocks noChangeAspect="1"/>
          </p:cNvPicPr>
          <p:nvPr/>
        </p:nvPicPr>
        <p:blipFill>
          <a:blip r:embed="rId3"/>
          <a:stretch>
            <a:fillRect/>
          </a:stretch>
        </p:blipFill>
        <p:spPr>
          <a:xfrm>
            <a:off x="5249637" y="2167131"/>
            <a:ext cx="3698882" cy="3700172"/>
          </a:xfrm>
          <a:prstGeom prst="rect">
            <a:avLst/>
          </a:prstGeom>
        </p:spPr>
      </p:pic>
    </p:spTree>
    <p:extLst>
      <p:ext uri="{BB962C8B-B14F-4D97-AF65-F5344CB8AC3E}">
        <p14:creationId xmlns:p14="http://schemas.microsoft.com/office/powerpoint/2010/main" val="221099429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17430" y="399245"/>
            <a:ext cx="7276563" cy="584775"/>
          </a:xfrm>
          <a:prstGeom prst="rect">
            <a:avLst/>
          </a:prstGeom>
          <a:noFill/>
        </p:spPr>
        <p:txBody>
          <a:bodyPr wrap="square" rtlCol="0">
            <a:spAutoFit/>
          </a:bodyPr>
          <a:lstStyle/>
          <a:p>
            <a:r>
              <a:rPr lang="en-US" sz="3200" dirty="0" smtClean="0">
                <a:solidFill>
                  <a:schemeClr val="accent2">
                    <a:lumMod val="75000"/>
                  </a:schemeClr>
                </a:solidFill>
                <a:latin typeface="Comic Sans MS" panose="030F0702030302020204" pitchFamily="66" charset="0"/>
                <a:ea typeface="Tahoma" panose="020B0604030504040204" pitchFamily="34" charset="0"/>
                <a:cs typeface="Tahoma" panose="020B0604030504040204" pitchFamily="34" charset="0"/>
              </a:rPr>
              <a:t>Development </a:t>
            </a:r>
            <a:r>
              <a:rPr lang="en-US" sz="3200" dirty="0" smtClean="0">
                <a:solidFill>
                  <a:schemeClr val="accent2">
                    <a:lumMod val="75000"/>
                  </a:schemeClr>
                </a:solidFill>
                <a:latin typeface="Comic Sans MS" panose="030F0702030302020204" pitchFamily="66" charset="0"/>
                <a:ea typeface="Tahoma" panose="020B0604030504040204" pitchFamily="34" charset="0"/>
                <a:cs typeface="Tahoma" panose="020B0604030504040204" pitchFamily="34" charset="0"/>
              </a:rPr>
              <a:t>Process and Scenarios </a:t>
            </a:r>
            <a:endParaRPr lang="en-US" sz="3200" dirty="0">
              <a:solidFill>
                <a:schemeClr val="accent2">
                  <a:lumMod val="75000"/>
                </a:schemeClr>
              </a:solidFill>
              <a:latin typeface="Comic Sans MS" panose="030F0702030302020204" pitchFamily="66" charset="0"/>
              <a:ea typeface="Tahoma" panose="020B0604030504040204" pitchFamily="34" charset="0"/>
              <a:cs typeface="Tahoma" panose="020B0604030504040204" pitchFamily="34" charset="0"/>
            </a:endParaRPr>
          </a:p>
        </p:txBody>
      </p:sp>
      <p:sp>
        <p:nvSpPr>
          <p:cNvPr id="5" name="Text Placeholder 5"/>
          <p:cNvSpPr txBox="1">
            <a:spLocks/>
          </p:cNvSpPr>
          <p:nvPr/>
        </p:nvSpPr>
        <p:spPr>
          <a:xfrm>
            <a:off x="651577" y="1256213"/>
            <a:ext cx="8596668" cy="1821837"/>
          </a:xfrm>
          <a:prstGeom prst="rect">
            <a:avLst/>
          </a:prstGeom>
        </p:spPr>
        <p:txBody>
          <a:bodyPr vert="horz" lIns="91440" tIns="45720" rIns="91440" bIns="45720" rtlCol="0" anchor="t">
            <a:normAutofit/>
          </a:bodyPr>
          <a:lstStyle>
            <a:lvl1pPr marL="0" indent="0" algn="l" defTabSz="457200" rtl="0" eaLnBrk="1" latinLnBrk="0" hangingPunct="1">
              <a:spcBef>
                <a:spcPts val="1000"/>
              </a:spcBef>
              <a:spcAft>
                <a:spcPts val="0"/>
              </a:spcAft>
              <a:buClr>
                <a:schemeClr val="accent1"/>
              </a:buClr>
              <a:buSzPct val="80000"/>
              <a:buFont typeface="Wingdings 3" charset="2"/>
              <a:buNone/>
              <a:defRPr sz="2000" kern="1200">
                <a:solidFill>
                  <a:schemeClr val="tx1">
                    <a:lumMod val="50000"/>
                    <a:lumOff val="50000"/>
                  </a:schemeClr>
                </a:solidFill>
                <a:latin typeface="+mn-lt"/>
                <a:ea typeface="+mn-ea"/>
                <a:cs typeface="+mn-cs"/>
              </a:defRPr>
            </a:lvl1pPr>
            <a:lvl2pPr marL="457200" indent="0" algn="l" defTabSz="457200" rtl="0" eaLnBrk="1" latinLnBrk="0" hangingPunct="1">
              <a:spcBef>
                <a:spcPts val="1000"/>
              </a:spcBef>
              <a:spcAft>
                <a:spcPts val="0"/>
              </a:spcAft>
              <a:buClr>
                <a:schemeClr val="accent1"/>
              </a:buClr>
              <a:buSzPct val="80000"/>
              <a:buFont typeface="Wingdings 3" charset="2"/>
              <a:buNone/>
              <a:defRPr sz="1800" kern="1200">
                <a:solidFill>
                  <a:schemeClr val="tx1">
                    <a:tint val="75000"/>
                  </a:schemeClr>
                </a:solidFill>
                <a:latin typeface="+mn-lt"/>
                <a:ea typeface="+mn-ea"/>
                <a:cs typeface="+mn-cs"/>
              </a:defRPr>
            </a:lvl2pPr>
            <a:lvl3pPr marL="914400" indent="0" algn="l" defTabSz="457200" rtl="0" eaLnBrk="1" latinLnBrk="0" hangingPunct="1">
              <a:spcBef>
                <a:spcPts val="1000"/>
              </a:spcBef>
              <a:spcAft>
                <a:spcPts val="0"/>
              </a:spcAft>
              <a:buClr>
                <a:schemeClr val="accent1"/>
              </a:buClr>
              <a:buSzPct val="80000"/>
              <a:buFont typeface="Wingdings 3" charset="2"/>
              <a:buNone/>
              <a:defRPr sz="1600" kern="1200">
                <a:solidFill>
                  <a:schemeClr val="tx1">
                    <a:tint val="75000"/>
                  </a:schemeClr>
                </a:solidFill>
                <a:latin typeface="+mn-lt"/>
                <a:ea typeface="+mn-ea"/>
                <a:cs typeface="+mn-cs"/>
              </a:defRPr>
            </a:lvl3pPr>
            <a:lvl4pPr marL="1371600" indent="0" algn="l"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4pPr>
            <a:lvl5pPr marL="1828800" indent="0" algn="l"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5pPr>
            <a:lvl6pPr marL="2286000" indent="0" algn="l"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6pPr>
            <a:lvl7pPr marL="2743200" indent="0" algn="l"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7pPr>
            <a:lvl8pPr marL="3200400" indent="0" algn="l"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8pPr>
            <a:lvl9pPr marL="3657600" indent="0" algn="l"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9pPr>
          </a:lstStyle>
          <a:p>
            <a:r>
              <a:rPr lang="en-US" sz="2400" i="1" dirty="0" smtClean="0">
                <a:solidFill>
                  <a:schemeClr val="accent2">
                    <a:lumMod val="50000"/>
                  </a:schemeClr>
                </a:solidFill>
                <a:latin typeface="Times New Roman" panose="02020603050405020304" pitchFamily="18" charset="0"/>
                <a:cs typeface="Times New Roman" panose="02020603050405020304" pitchFamily="18" charset="0"/>
              </a:rPr>
              <a:t>Customer activities </a:t>
            </a:r>
          </a:p>
          <a:p>
            <a:endParaRPr lang="en-US" sz="2400" i="1" dirty="0" smtClean="0">
              <a:solidFill>
                <a:schemeClr val="accent2">
                  <a:lumMod val="50000"/>
                </a:schemeClr>
              </a:solidFill>
              <a:latin typeface="Times New Roman" panose="02020603050405020304" pitchFamily="18" charset="0"/>
              <a:cs typeface="Times New Roman" panose="02020603050405020304" pitchFamily="18" charset="0"/>
            </a:endParaRPr>
          </a:p>
        </p:txBody>
      </p:sp>
      <p:pic>
        <p:nvPicPr>
          <p:cNvPr id="8" name="Picture 7"/>
          <p:cNvPicPr>
            <a:picLocks noChangeAspect="1"/>
          </p:cNvPicPr>
          <p:nvPr/>
        </p:nvPicPr>
        <p:blipFill>
          <a:blip r:embed="rId2"/>
          <a:stretch>
            <a:fillRect/>
          </a:stretch>
        </p:blipFill>
        <p:spPr>
          <a:xfrm>
            <a:off x="666721" y="1707994"/>
            <a:ext cx="3988990" cy="5027657"/>
          </a:xfrm>
          <a:prstGeom prst="rect">
            <a:avLst/>
          </a:prstGeom>
        </p:spPr>
      </p:pic>
      <p:pic>
        <p:nvPicPr>
          <p:cNvPr id="9" name="Picture 8"/>
          <p:cNvPicPr>
            <a:picLocks noChangeAspect="1"/>
          </p:cNvPicPr>
          <p:nvPr/>
        </p:nvPicPr>
        <p:blipFill>
          <a:blip r:embed="rId3"/>
          <a:stretch>
            <a:fillRect/>
          </a:stretch>
        </p:blipFill>
        <p:spPr>
          <a:xfrm>
            <a:off x="4949911" y="2518475"/>
            <a:ext cx="4931842" cy="2388375"/>
          </a:xfrm>
          <a:prstGeom prst="rect">
            <a:avLst/>
          </a:prstGeom>
        </p:spPr>
      </p:pic>
    </p:spTree>
    <p:extLst>
      <p:ext uri="{BB962C8B-B14F-4D97-AF65-F5344CB8AC3E}">
        <p14:creationId xmlns:p14="http://schemas.microsoft.com/office/powerpoint/2010/main" val="352056295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17430" y="399245"/>
            <a:ext cx="7276563" cy="584775"/>
          </a:xfrm>
          <a:prstGeom prst="rect">
            <a:avLst/>
          </a:prstGeom>
          <a:noFill/>
        </p:spPr>
        <p:txBody>
          <a:bodyPr wrap="square" rtlCol="0">
            <a:spAutoFit/>
          </a:bodyPr>
          <a:lstStyle/>
          <a:p>
            <a:r>
              <a:rPr lang="en-US" sz="3200" dirty="0" smtClean="0">
                <a:solidFill>
                  <a:schemeClr val="accent2">
                    <a:lumMod val="75000"/>
                  </a:schemeClr>
                </a:solidFill>
                <a:latin typeface="Comic Sans MS" panose="030F0702030302020204" pitchFamily="66" charset="0"/>
                <a:ea typeface="Tahoma" panose="020B0604030504040204" pitchFamily="34" charset="0"/>
                <a:cs typeface="Tahoma" panose="020B0604030504040204" pitchFamily="34" charset="0"/>
              </a:rPr>
              <a:t>Development </a:t>
            </a:r>
            <a:r>
              <a:rPr lang="en-US" sz="3200" dirty="0" smtClean="0">
                <a:solidFill>
                  <a:schemeClr val="accent2">
                    <a:lumMod val="75000"/>
                  </a:schemeClr>
                </a:solidFill>
                <a:latin typeface="Comic Sans MS" panose="030F0702030302020204" pitchFamily="66" charset="0"/>
                <a:ea typeface="Tahoma" panose="020B0604030504040204" pitchFamily="34" charset="0"/>
                <a:cs typeface="Tahoma" panose="020B0604030504040204" pitchFamily="34" charset="0"/>
              </a:rPr>
              <a:t>Process and Scenarios </a:t>
            </a:r>
            <a:endParaRPr lang="en-US" sz="3200" dirty="0">
              <a:solidFill>
                <a:schemeClr val="accent2">
                  <a:lumMod val="75000"/>
                </a:schemeClr>
              </a:solidFill>
              <a:latin typeface="Comic Sans MS" panose="030F0702030302020204" pitchFamily="66" charset="0"/>
              <a:ea typeface="Tahoma" panose="020B0604030504040204" pitchFamily="34" charset="0"/>
              <a:cs typeface="Tahoma" panose="020B0604030504040204" pitchFamily="34" charset="0"/>
            </a:endParaRPr>
          </a:p>
        </p:txBody>
      </p:sp>
      <p:sp>
        <p:nvSpPr>
          <p:cNvPr id="5" name="Text Placeholder 5"/>
          <p:cNvSpPr txBox="1">
            <a:spLocks/>
          </p:cNvSpPr>
          <p:nvPr/>
        </p:nvSpPr>
        <p:spPr>
          <a:xfrm>
            <a:off x="651577" y="1256213"/>
            <a:ext cx="8596668" cy="1821837"/>
          </a:xfrm>
          <a:prstGeom prst="rect">
            <a:avLst/>
          </a:prstGeom>
        </p:spPr>
        <p:txBody>
          <a:bodyPr vert="horz" lIns="91440" tIns="45720" rIns="91440" bIns="45720" rtlCol="0" anchor="t">
            <a:normAutofit/>
          </a:bodyPr>
          <a:lstStyle>
            <a:lvl1pPr marL="0" indent="0" algn="l" defTabSz="457200" rtl="0" eaLnBrk="1" latinLnBrk="0" hangingPunct="1">
              <a:spcBef>
                <a:spcPts val="1000"/>
              </a:spcBef>
              <a:spcAft>
                <a:spcPts val="0"/>
              </a:spcAft>
              <a:buClr>
                <a:schemeClr val="accent1"/>
              </a:buClr>
              <a:buSzPct val="80000"/>
              <a:buFont typeface="Wingdings 3" charset="2"/>
              <a:buNone/>
              <a:defRPr sz="2000" kern="1200">
                <a:solidFill>
                  <a:schemeClr val="tx1">
                    <a:lumMod val="50000"/>
                    <a:lumOff val="50000"/>
                  </a:schemeClr>
                </a:solidFill>
                <a:latin typeface="+mn-lt"/>
                <a:ea typeface="+mn-ea"/>
                <a:cs typeface="+mn-cs"/>
              </a:defRPr>
            </a:lvl1pPr>
            <a:lvl2pPr marL="457200" indent="0" algn="l" defTabSz="457200" rtl="0" eaLnBrk="1" latinLnBrk="0" hangingPunct="1">
              <a:spcBef>
                <a:spcPts val="1000"/>
              </a:spcBef>
              <a:spcAft>
                <a:spcPts val="0"/>
              </a:spcAft>
              <a:buClr>
                <a:schemeClr val="accent1"/>
              </a:buClr>
              <a:buSzPct val="80000"/>
              <a:buFont typeface="Wingdings 3" charset="2"/>
              <a:buNone/>
              <a:defRPr sz="1800" kern="1200">
                <a:solidFill>
                  <a:schemeClr val="tx1">
                    <a:tint val="75000"/>
                  </a:schemeClr>
                </a:solidFill>
                <a:latin typeface="+mn-lt"/>
                <a:ea typeface="+mn-ea"/>
                <a:cs typeface="+mn-cs"/>
              </a:defRPr>
            </a:lvl2pPr>
            <a:lvl3pPr marL="914400" indent="0" algn="l" defTabSz="457200" rtl="0" eaLnBrk="1" latinLnBrk="0" hangingPunct="1">
              <a:spcBef>
                <a:spcPts val="1000"/>
              </a:spcBef>
              <a:spcAft>
                <a:spcPts val="0"/>
              </a:spcAft>
              <a:buClr>
                <a:schemeClr val="accent1"/>
              </a:buClr>
              <a:buSzPct val="80000"/>
              <a:buFont typeface="Wingdings 3" charset="2"/>
              <a:buNone/>
              <a:defRPr sz="1600" kern="1200">
                <a:solidFill>
                  <a:schemeClr val="tx1">
                    <a:tint val="75000"/>
                  </a:schemeClr>
                </a:solidFill>
                <a:latin typeface="+mn-lt"/>
                <a:ea typeface="+mn-ea"/>
                <a:cs typeface="+mn-cs"/>
              </a:defRPr>
            </a:lvl3pPr>
            <a:lvl4pPr marL="1371600" indent="0" algn="l"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4pPr>
            <a:lvl5pPr marL="1828800" indent="0" algn="l"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5pPr>
            <a:lvl6pPr marL="2286000" indent="0" algn="l"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6pPr>
            <a:lvl7pPr marL="2743200" indent="0" algn="l"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7pPr>
            <a:lvl8pPr marL="3200400" indent="0" algn="l"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8pPr>
            <a:lvl9pPr marL="3657600" indent="0" algn="l"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9pPr>
          </a:lstStyle>
          <a:p>
            <a:r>
              <a:rPr lang="en-US" sz="2400" i="1" dirty="0" smtClean="0">
                <a:solidFill>
                  <a:schemeClr val="accent2">
                    <a:lumMod val="50000"/>
                  </a:schemeClr>
                </a:solidFill>
                <a:latin typeface="Times New Roman" panose="02020603050405020304" pitchFamily="18" charset="0"/>
                <a:cs typeface="Times New Roman" panose="02020603050405020304" pitchFamily="18" charset="0"/>
              </a:rPr>
              <a:t>Admin activities </a:t>
            </a:r>
          </a:p>
          <a:p>
            <a:endParaRPr lang="en-US" sz="2400" i="1" dirty="0" smtClean="0">
              <a:solidFill>
                <a:schemeClr val="accent2">
                  <a:lumMod val="50000"/>
                </a:schemeClr>
              </a:solidFill>
              <a:latin typeface="Times New Roman" panose="02020603050405020304" pitchFamily="18" charset="0"/>
              <a:cs typeface="Times New Roman" panose="02020603050405020304" pitchFamily="18" charset="0"/>
            </a:endParaRPr>
          </a:p>
        </p:txBody>
      </p:sp>
      <p:pic>
        <p:nvPicPr>
          <p:cNvPr id="2" name="Picture 1"/>
          <p:cNvPicPr>
            <a:picLocks noChangeAspect="1"/>
          </p:cNvPicPr>
          <p:nvPr/>
        </p:nvPicPr>
        <p:blipFill>
          <a:blip r:embed="rId2"/>
          <a:stretch>
            <a:fillRect/>
          </a:stretch>
        </p:blipFill>
        <p:spPr>
          <a:xfrm>
            <a:off x="2435080" y="1694686"/>
            <a:ext cx="4429359" cy="3753078"/>
          </a:xfrm>
          <a:prstGeom prst="rect">
            <a:avLst/>
          </a:prstGeom>
        </p:spPr>
      </p:pic>
    </p:spTree>
    <p:extLst>
      <p:ext uri="{BB962C8B-B14F-4D97-AF65-F5344CB8AC3E}">
        <p14:creationId xmlns:p14="http://schemas.microsoft.com/office/powerpoint/2010/main" val="384049539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solidFill>
                  <a:schemeClr val="accent2">
                    <a:lumMod val="75000"/>
                  </a:schemeClr>
                </a:solidFill>
                <a:latin typeface="Comic Sans MS" panose="030F0702030302020204" pitchFamily="66" charset="0"/>
                <a:ea typeface="Tahoma" panose="020B0604030504040204" pitchFamily="34" charset="0"/>
                <a:cs typeface="Tahoma" panose="020B0604030504040204" pitchFamily="34" charset="0"/>
              </a:rPr>
              <a:t>Outline</a:t>
            </a:r>
            <a:endParaRPr lang="en-US" sz="4000" dirty="0">
              <a:solidFill>
                <a:schemeClr val="accent2">
                  <a:lumMod val="75000"/>
                </a:schemeClr>
              </a:solidFill>
              <a:latin typeface="Comic Sans MS" panose="030F0702030302020204" pitchFamily="66" charset="0"/>
              <a:ea typeface="Tahoma" panose="020B0604030504040204" pitchFamily="34" charset="0"/>
              <a:cs typeface="Tahoma" panose="020B0604030504040204" pitchFamily="34" charset="0"/>
            </a:endParaRPr>
          </a:p>
        </p:txBody>
      </p:sp>
      <p:sp>
        <p:nvSpPr>
          <p:cNvPr id="3" name="Content Placeholder 2"/>
          <p:cNvSpPr>
            <a:spLocks noGrp="1"/>
          </p:cNvSpPr>
          <p:nvPr>
            <p:ph idx="1"/>
          </p:nvPr>
        </p:nvSpPr>
        <p:spPr>
          <a:xfrm>
            <a:off x="677334" y="1684070"/>
            <a:ext cx="8596668" cy="3880773"/>
          </a:xfrm>
        </p:spPr>
        <p:txBody>
          <a:bodyPr>
            <a:normAutofit/>
          </a:bodyPr>
          <a:lstStyle/>
          <a:p>
            <a:r>
              <a:rPr lang="en-US" sz="2800" dirty="0" smtClean="0">
                <a:solidFill>
                  <a:schemeClr val="accent2">
                    <a:lumMod val="50000"/>
                  </a:schemeClr>
                </a:solidFill>
                <a:latin typeface="Comic Sans MS" panose="030F0702030302020204" pitchFamily="66" charset="0"/>
              </a:rPr>
              <a:t>Shopping in Palestine</a:t>
            </a:r>
          </a:p>
          <a:p>
            <a:r>
              <a:rPr lang="en-US" sz="2800" dirty="0" smtClean="0">
                <a:solidFill>
                  <a:schemeClr val="accent2">
                    <a:lumMod val="50000"/>
                  </a:schemeClr>
                </a:solidFill>
                <a:latin typeface="Comic Sans MS" panose="030F0702030302020204" pitchFamily="66" charset="0"/>
              </a:rPr>
              <a:t>Development Process and Scenarios </a:t>
            </a:r>
          </a:p>
          <a:p>
            <a:r>
              <a:rPr lang="en-US" sz="2800" dirty="0" smtClean="0">
                <a:solidFill>
                  <a:schemeClr val="accent2">
                    <a:lumMod val="50000"/>
                  </a:schemeClr>
                </a:solidFill>
                <a:latin typeface="Comic Sans MS" panose="030F0702030302020204" pitchFamily="66" charset="0"/>
              </a:rPr>
              <a:t> Tools and Technologies </a:t>
            </a:r>
          </a:p>
          <a:p>
            <a:r>
              <a:rPr lang="en-US" sz="2800" dirty="0" smtClean="0">
                <a:solidFill>
                  <a:schemeClr val="accent2">
                    <a:lumMod val="50000"/>
                  </a:schemeClr>
                </a:solidFill>
                <a:latin typeface="Comic Sans MS" panose="030F0702030302020204" pitchFamily="66" charset="0"/>
              </a:rPr>
              <a:t>Future Work</a:t>
            </a:r>
          </a:p>
          <a:p>
            <a:endParaRPr lang="en-US" sz="2800" dirty="0">
              <a:solidFill>
                <a:schemeClr val="accent2">
                  <a:lumMod val="50000"/>
                </a:schemeClr>
              </a:solidFill>
              <a:latin typeface="Comic Sans MS" panose="030F0702030302020204" pitchFamily="66" charset="0"/>
            </a:endParaRPr>
          </a:p>
        </p:txBody>
      </p:sp>
    </p:spTree>
    <p:extLst>
      <p:ext uri="{BB962C8B-B14F-4D97-AF65-F5344CB8AC3E}">
        <p14:creationId xmlns:p14="http://schemas.microsoft.com/office/powerpoint/2010/main" val="280883947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17430" y="399245"/>
            <a:ext cx="7276563" cy="584775"/>
          </a:xfrm>
          <a:prstGeom prst="rect">
            <a:avLst/>
          </a:prstGeom>
          <a:noFill/>
        </p:spPr>
        <p:txBody>
          <a:bodyPr wrap="square" rtlCol="0">
            <a:spAutoFit/>
          </a:bodyPr>
          <a:lstStyle/>
          <a:p>
            <a:r>
              <a:rPr lang="en-US" sz="3200" dirty="0" smtClean="0">
                <a:solidFill>
                  <a:schemeClr val="accent2">
                    <a:lumMod val="75000"/>
                  </a:schemeClr>
                </a:solidFill>
                <a:latin typeface="Comic Sans MS" panose="030F0702030302020204" pitchFamily="66" charset="0"/>
                <a:ea typeface="Tahoma" panose="020B0604030504040204" pitchFamily="34" charset="0"/>
                <a:cs typeface="Tahoma" panose="020B0604030504040204" pitchFamily="34" charset="0"/>
              </a:rPr>
              <a:t>Development </a:t>
            </a:r>
            <a:r>
              <a:rPr lang="en-US" sz="3200" dirty="0" smtClean="0">
                <a:solidFill>
                  <a:schemeClr val="accent2">
                    <a:lumMod val="75000"/>
                  </a:schemeClr>
                </a:solidFill>
                <a:latin typeface="Comic Sans MS" panose="030F0702030302020204" pitchFamily="66" charset="0"/>
                <a:ea typeface="Tahoma" panose="020B0604030504040204" pitchFamily="34" charset="0"/>
                <a:cs typeface="Tahoma" panose="020B0604030504040204" pitchFamily="34" charset="0"/>
              </a:rPr>
              <a:t>Process and Scenarios </a:t>
            </a:r>
            <a:endParaRPr lang="en-US" sz="3200" dirty="0">
              <a:solidFill>
                <a:schemeClr val="accent2">
                  <a:lumMod val="75000"/>
                </a:schemeClr>
              </a:solidFill>
              <a:latin typeface="Comic Sans MS" panose="030F0702030302020204" pitchFamily="66" charset="0"/>
              <a:ea typeface="Tahoma" panose="020B0604030504040204" pitchFamily="34" charset="0"/>
              <a:cs typeface="Tahoma" panose="020B0604030504040204" pitchFamily="34" charset="0"/>
            </a:endParaRPr>
          </a:p>
        </p:txBody>
      </p:sp>
      <p:sp>
        <p:nvSpPr>
          <p:cNvPr id="5" name="Text Placeholder 5"/>
          <p:cNvSpPr txBox="1">
            <a:spLocks/>
          </p:cNvSpPr>
          <p:nvPr/>
        </p:nvSpPr>
        <p:spPr>
          <a:xfrm>
            <a:off x="651577" y="1256213"/>
            <a:ext cx="8596668" cy="1821837"/>
          </a:xfrm>
          <a:prstGeom prst="rect">
            <a:avLst/>
          </a:prstGeom>
        </p:spPr>
        <p:txBody>
          <a:bodyPr vert="horz" lIns="91440" tIns="45720" rIns="91440" bIns="45720" rtlCol="0" anchor="t">
            <a:normAutofit/>
          </a:bodyPr>
          <a:lstStyle>
            <a:lvl1pPr marL="0" indent="0" algn="l" defTabSz="457200" rtl="0" eaLnBrk="1" latinLnBrk="0" hangingPunct="1">
              <a:spcBef>
                <a:spcPts val="1000"/>
              </a:spcBef>
              <a:spcAft>
                <a:spcPts val="0"/>
              </a:spcAft>
              <a:buClr>
                <a:schemeClr val="accent1"/>
              </a:buClr>
              <a:buSzPct val="80000"/>
              <a:buFont typeface="Wingdings 3" charset="2"/>
              <a:buNone/>
              <a:defRPr sz="2000" kern="1200">
                <a:solidFill>
                  <a:schemeClr val="tx1">
                    <a:lumMod val="50000"/>
                    <a:lumOff val="50000"/>
                  </a:schemeClr>
                </a:solidFill>
                <a:latin typeface="+mn-lt"/>
                <a:ea typeface="+mn-ea"/>
                <a:cs typeface="+mn-cs"/>
              </a:defRPr>
            </a:lvl1pPr>
            <a:lvl2pPr marL="457200" indent="0" algn="l" defTabSz="457200" rtl="0" eaLnBrk="1" latinLnBrk="0" hangingPunct="1">
              <a:spcBef>
                <a:spcPts val="1000"/>
              </a:spcBef>
              <a:spcAft>
                <a:spcPts val="0"/>
              </a:spcAft>
              <a:buClr>
                <a:schemeClr val="accent1"/>
              </a:buClr>
              <a:buSzPct val="80000"/>
              <a:buFont typeface="Wingdings 3" charset="2"/>
              <a:buNone/>
              <a:defRPr sz="1800" kern="1200">
                <a:solidFill>
                  <a:schemeClr val="tx1">
                    <a:tint val="75000"/>
                  </a:schemeClr>
                </a:solidFill>
                <a:latin typeface="+mn-lt"/>
                <a:ea typeface="+mn-ea"/>
                <a:cs typeface="+mn-cs"/>
              </a:defRPr>
            </a:lvl2pPr>
            <a:lvl3pPr marL="914400" indent="0" algn="l" defTabSz="457200" rtl="0" eaLnBrk="1" latinLnBrk="0" hangingPunct="1">
              <a:spcBef>
                <a:spcPts val="1000"/>
              </a:spcBef>
              <a:spcAft>
                <a:spcPts val="0"/>
              </a:spcAft>
              <a:buClr>
                <a:schemeClr val="accent1"/>
              </a:buClr>
              <a:buSzPct val="80000"/>
              <a:buFont typeface="Wingdings 3" charset="2"/>
              <a:buNone/>
              <a:defRPr sz="1600" kern="1200">
                <a:solidFill>
                  <a:schemeClr val="tx1">
                    <a:tint val="75000"/>
                  </a:schemeClr>
                </a:solidFill>
                <a:latin typeface="+mn-lt"/>
                <a:ea typeface="+mn-ea"/>
                <a:cs typeface="+mn-cs"/>
              </a:defRPr>
            </a:lvl3pPr>
            <a:lvl4pPr marL="1371600" indent="0" algn="l"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4pPr>
            <a:lvl5pPr marL="1828800" indent="0" algn="l"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5pPr>
            <a:lvl6pPr marL="2286000" indent="0" algn="l"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6pPr>
            <a:lvl7pPr marL="2743200" indent="0" algn="l"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7pPr>
            <a:lvl8pPr marL="3200400" indent="0" algn="l"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8pPr>
            <a:lvl9pPr marL="3657600" indent="0" algn="l"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9pPr>
          </a:lstStyle>
          <a:p>
            <a:r>
              <a:rPr lang="en-US" sz="2400" i="1" dirty="0" smtClean="0">
                <a:solidFill>
                  <a:schemeClr val="accent2">
                    <a:lumMod val="50000"/>
                  </a:schemeClr>
                </a:solidFill>
                <a:latin typeface="Times New Roman" panose="02020603050405020304" pitchFamily="18" charset="0"/>
                <a:cs typeface="Times New Roman" panose="02020603050405020304" pitchFamily="18" charset="0"/>
              </a:rPr>
              <a:t>Admin activities </a:t>
            </a:r>
          </a:p>
          <a:p>
            <a:endParaRPr lang="en-US" sz="2400" i="1" dirty="0" smtClean="0">
              <a:solidFill>
                <a:schemeClr val="accent2">
                  <a:lumMod val="50000"/>
                </a:schemeClr>
              </a:solidFill>
              <a:latin typeface="Times New Roman" panose="02020603050405020304" pitchFamily="18" charset="0"/>
              <a:cs typeface="Times New Roman" panose="02020603050405020304" pitchFamily="18" charset="0"/>
            </a:endParaRPr>
          </a:p>
        </p:txBody>
      </p:sp>
      <p:pic>
        <p:nvPicPr>
          <p:cNvPr id="3" name="Picture 2"/>
          <p:cNvPicPr>
            <a:picLocks noChangeAspect="1"/>
          </p:cNvPicPr>
          <p:nvPr/>
        </p:nvPicPr>
        <p:blipFill>
          <a:blip r:embed="rId2"/>
          <a:stretch>
            <a:fillRect/>
          </a:stretch>
        </p:blipFill>
        <p:spPr>
          <a:xfrm>
            <a:off x="651577" y="1850928"/>
            <a:ext cx="8884569" cy="4650094"/>
          </a:xfrm>
          <a:prstGeom prst="rect">
            <a:avLst/>
          </a:prstGeom>
        </p:spPr>
      </p:pic>
    </p:spTree>
    <p:extLst>
      <p:ext uri="{BB962C8B-B14F-4D97-AF65-F5344CB8AC3E}">
        <p14:creationId xmlns:p14="http://schemas.microsoft.com/office/powerpoint/2010/main" val="232904803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17430" y="399245"/>
            <a:ext cx="7276563" cy="584775"/>
          </a:xfrm>
          <a:prstGeom prst="rect">
            <a:avLst/>
          </a:prstGeom>
          <a:noFill/>
        </p:spPr>
        <p:txBody>
          <a:bodyPr wrap="square" rtlCol="0">
            <a:spAutoFit/>
          </a:bodyPr>
          <a:lstStyle/>
          <a:p>
            <a:r>
              <a:rPr lang="en-US" sz="3200" dirty="0" smtClean="0">
                <a:solidFill>
                  <a:schemeClr val="accent2">
                    <a:lumMod val="75000"/>
                  </a:schemeClr>
                </a:solidFill>
                <a:latin typeface="Comic Sans MS" panose="030F0702030302020204" pitchFamily="66" charset="0"/>
                <a:ea typeface="Tahoma" panose="020B0604030504040204" pitchFamily="34" charset="0"/>
                <a:cs typeface="Tahoma" panose="020B0604030504040204" pitchFamily="34" charset="0"/>
              </a:rPr>
              <a:t>Development </a:t>
            </a:r>
            <a:r>
              <a:rPr lang="en-US" sz="3200" dirty="0" smtClean="0">
                <a:solidFill>
                  <a:schemeClr val="accent2">
                    <a:lumMod val="75000"/>
                  </a:schemeClr>
                </a:solidFill>
                <a:latin typeface="Comic Sans MS" panose="030F0702030302020204" pitchFamily="66" charset="0"/>
                <a:ea typeface="Tahoma" panose="020B0604030504040204" pitchFamily="34" charset="0"/>
                <a:cs typeface="Tahoma" panose="020B0604030504040204" pitchFamily="34" charset="0"/>
              </a:rPr>
              <a:t>Process and Scenarios </a:t>
            </a:r>
            <a:endParaRPr lang="en-US" sz="3200" dirty="0">
              <a:solidFill>
                <a:schemeClr val="accent2">
                  <a:lumMod val="75000"/>
                </a:schemeClr>
              </a:solidFill>
              <a:latin typeface="Comic Sans MS" panose="030F0702030302020204" pitchFamily="66" charset="0"/>
              <a:ea typeface="Tahoma" panose="020B0604030504040204" pitchFamily="34" charset="0"/>
              <a:cs typeface="Tahoma" panose="020B0604030504040204" pitchFamily="34" charset="0"/>
            </a:endParaRPr>
          </a:p>
        </p:txBody>
      </p:sp>
      <p:sp>
        <p:nvSpPr>
          <p:cNvPr id="5" name="Text Placeholder 5"/>
          <p:cNvSpPr txBox="1">
            <a:spLocks/>
          </p:cNvSpPr>
          <p:nvPr/>
        </p:nvSpPr>
        <p:spPr>
          <a:xfrm>
            <a:off x="651577" y="1256213"/>
            <a:ext cx="8596668" cy="1821837"/>
          </a:xfrm>
          <a:prstGeom prst="rect">
            <a:avLst/>
          </a:prstGeom>
        </p:spPr>
        <p:txBody>
          <a:bodyPr vert="horz" lIns="91440" tIns="45720" rIns="91440" bIns="45720" rtlCol="0" anchor="t">
            <a:normAutofit/>
          </a:bodyPr>
          <a:lstStyle>
            <a:lvl1pPr marL="0" indent="0" algn="l" defTabSz="457200" rtl="0" eaLnBrk="1" latinLnBrk="0" hangingPunct="1">
              <a:spcBef>
                <a:spcPts val="1000"/>
              </a:spcBef>
              <a:spcAft>
                <a:spcPts val="0"/>
              </a:spcAft>
              <a:buClr>
                <a:schemeClr val="accent1"/>
              </a:buClr>
              <a:buSzPct val="80000"/>
              <a:buFont typeface="Wingdings 3" charset="2"/>
              <a:buNone/>
              <a:defRPr sz="2000" kern="1200">
                <a:solidFill>
                  <a:schemeClr val="tx1">
                    <a:lumMod val="50000"/>
                    <a:lumOff val="50000"/>
                  </a:schemeClr>
                </a:solidFill>
                <a:latin typeface="+mn-lt"/>
                <a:ea typeface="+mn-ea"/>
                <a:cs typeface="+mn-cs"/>
              </a:defRPr>
            </a:lvl1pPr>
            <a:lvl2pPr marL="457200" indent="0" algn="l" defTabSz="457200" rtl="0" eaLnBrk="1" latinLnBrk="0" hangingPunct="1">
              <a:spcBef>
                <a:spcPts val="1000"/>
              </a:spcBef>
              <a:spcAft>
                <a:spcPts val="0"/>
              </a:spcAft>
              <a:buClr>
                <a:schemeClr val="accent1"/>
              </a:buClr>
              <a:buSzPct val="80000"/>
              <a:buFont typeface="Wingdings 3" charset="2"/>
              <a:buNone/>
              <a:defRPr sz="1800" kern="1200">
                <a:solidFill>
                  <a:schemeClr val="tx1">
                    <a:tint val="75000"/>
                  </a:schemeClr>
                </a:solidFill>
                <a:latin typeface="+mn-lt"/>
                <a:ea typeface="+mn-ea"/>
                <a:cs typeface="+mn-cs"/>
              </a:defRPr>
            </a:lvl2pPr>
            <a:lvl3pPr marL="914400" indent="0" algn="l" defTabSz="457200" rtl="0" eaLnBrk="1" latinLnBrk="0" hangingPunct="1">
              <a:spcBef>
                <a:spcPts val="1000"/>
              </a:spcBef>
              <a:spcAft>
                <a:spcPts val="0"/>
              </a:spcAft>
              <a:buClr>
                <a:schemeClr val="accent1"/>
              </a:buClr>
              <a:buSzPct val="80000"/>
              <a:buFont typeface="Wingdings 3" charset="2"/>
              <a:buNone/>
              <a:defRPr sz="1600" kern="1200">
                <a:solidFill>
                  <a:schemeClr val="tx1">
                    <a:tint val="75000"/>
                  </a:schemeClr>
                </a:solidFill>
                <a:latin typeface="+mn-lt"/>
                <a:ea typeface="+mn-ea"/>
                <a:cs typeface="+mn-cs"/>
              </a:defRPr>
            </a:lvl3pPr>
            <a:lvl4pPr marL="1371600" indent="0" algn="l"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4pPr>
            <a:lvl5pPr marL="1828800" indent="0" algn="l"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5pPr>
            <a:lvl6pPr marL="2286000" indent="0" algn="l"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6pPr>
            <a:lvl7pPr marL="2743200" indent="0" algn="l"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7pPr>
            <a:lvl8pPr marL="3200400" indent="0" algn="l"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8pPr>
            <a:lvl9pPr marL="3657600" indent="0" algn="l"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9pPr>
          </a:lstStyle>
          <a:p>
            <a:r>
              <a:rPr lang="en-US" sz="2400" i="1" dirty="0" smtClean="0">
                <a:solidFill>
                  <a:schemeClr val="accent2">
                    <a:lumMod val="50000"/>
                  </a:schemeClr>
                </a:solidFill>
                <a:latin typeface="Times New Roman" panose="02020603050405020304" pitchFamily="18" charset="0"/>
                <a:cs typeface="Times New Roman" panose="02020603050405020304" pitchFamily="18" charset="0"/>
              </a:rPr>
              <a:t>Admin activities </a:t>
            </a:r>
          </a:p>
          <a:p>
            <a:endParaRPr lang="en-US" sz="2400" i="1" dirty="0" smtClean="0">
              <a:solidFill>
                <a:schemeClr val="accent2">
                  <a:lumMod val="50000"/>
                </a:schemeClr>
              </a:solidFill>
              <a:latin typeface="Times New Roman" panose="02020603050405020304" pitchFamily="18" charset="0"/>
              <a:cs typeface="Times New Roman" panose="02020603050405020304" pitchFamily="18" charset="0"/>
            </a:endParaRPr>
          </a:p>
        </p:txBody>
      </p:sp>
      <p:pic>
        <p:nvPicPr>
          <p:cNvPr id="2" name="Picture 1"/>
          <p:cNvPicPr>
            <a:picLocks noChangeAspect="1"/>
          </p:cNvPicPr>
          <p:nvPr/>
        </p:nvPicPr>
        <p:blipFill>
          <a:blip r:embed="rId2"/>
          <a:stretch>
            <a:fillRect/>
          </a:stretch>
        </p:blipFill>
        <p:spPr>
          <a:xfrm>
            <a:off x="651577" y="2167131"/>
            <a:ext cx="9283468" cy="2867860"/>
          </a:xfrm>
          <a:prstGeom prst="rect">
            <a:avLst/>
          </a:prstGeom>
        </p:spPr>
      </p:pic>
    </p:spTree>
    <p:extLst>
      <p:ext uri="{BB962C8B-B14F-4D97-AF65-F5344CB8AC3E}">
        <p14:creationId xmlns:p14="http://schemas.microsoft.com/office/powerpoint/2010/main" val="375443320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17430" y="399245"/>
            <a:ext cx="7276563" cy="584775"/>
          </a:xfrm>
          <a:prstGeom prst="rect">
            <a:avLst/>
          </a:prstGeom>
          <a:noFill/>
        </p:spPr>
        <p:txBody>
          <a:bodyPr wrap="square" rtlCol="0">
            <a:spAutoFit/>
          </a:bodyPr>
          <a:lstStyle/>
          <a:p>
            <a:r>
              <a:rPr lang="en-US" sz="3200" dirty="0" smtClean="0">
                <a:solidFill>
                  <a:schemeClr val="accent2">
                    <a:lumMod val="75000"/>
                  </a:schemeClr>
                </a:solidFill>
                <a:latin typeface="Comic Sans MS" panose="030F0702030302020204" pitchFamily="66" charset="0"/>
                <a:ea typeface="Tahoma" panose="020B0604030504040204" pitchFamily="34" charset="0"/>
                <a:cs typeface="Tahoma" panose="020B0604030504040204" pitchFamily="34" charset="0"/>
              </a:rPr>
              <a:t>Development </a:t>
            </a:r>
            <a:r>
              <a:rPr lang="en-US" sz="3200" dirty="0" smtClean="0">
                <a:solidFill>
                  <a:schemeClr val="accent2">
                    <a:lumMod val="75000"/>
                  </a:schemeClr>
                </a:solidFill>
                <a:latin typeface="Comic Sans MS" panose="030F0702030302020204" pitchFamily="66" charset="0"/>
                <a:ea typeface="Tahoma" panose="020B0604030504040204" pitchFamily="34" charset="0"/>
                <a:cs typeface="Tahoma" panose="020B0604030504040204" pitchFamily="34" charset="0"/>
              </a:rPr>
              <a:t>Process and Scenarios </a:t>
            </a:r>
            <a:endParaRPr lang="en-US" sz="3200" dirty="0">
              <a:solidFill>
                <a:schemeClr val="accent2">
                  <a:lumMod val="75000"/>
                </a:schemeClr>
              </a:solidFill>
              <a:latin typeface="Comic Sans MS" panose="030F0702030302020204" pitchFamily="66" charset="0"/>
              <a:ea typeface="Tahoma" panose="020B0604030504040204" pitchFamily="34" charset="0"/>
              <a:cs typeface="Tahoma" panose="020B0604030504040204" pitchFamily="34" charset="0"/>
            </a:endParaRPr>
          </a:p>
        </p:txBody>
      </p:sp>
      <p:sp>
        <p:nvSpPr>
          <p:cNvPr id="5" name="Text Placeholder 5"/>
          <p:cNvSpPr txBox="1">
            <a:spLocks/>
          </p:cNvSpPr>
          <p:nvPr/>
        </p:nvSpPr>
        <p:spPr>
          <a:xfrm>
            <a:off x="651577" y="1256213"/>
            <a:ext cx="8596668" cy="1821837"/>
          </a:xfrm>
          <a:prstGeom prst="rect">
            <a:avLst/>
          </a:prstGeom>
        </p:spPr>
        <p:txBody>
          <a:bodyPr vert="horz" lIns="91440" tIns="45720" rIns="91440" bIns="45720" rtlCol="0" anchor="t">
            <a:normAutofit/>
          </a:bodyPr>
          <a:lstStyle>
            <a:lvl1pPr marL="0" indent="0" algn="l" defTabSz="457200" rtl="0" eaLnBrk="1" latinLnBrk="0" hangingPunct="1">
              <a:spcBef>
                <a:spcPts val="1000"/>
              </a:spcBef>
              <a:spcAft>
                <a:spcPts val="0"/>
              </a:spcAft>
              <a:buClr>
                <a:schemeClr val="accent1"/>
              </a:buClr>
              <a:buSzPct val="80000"/>
              <a:buFont typeface="Wingdings 3" charset="2"/>
              <a:buNone/>
              <a:defRPr sz="2000" kern="1200">
                <a:solidFill>
                  <a:schemeClr val="tx1">
                    <a:lumMod val="50000"/>
                    <a:lumOff val="50000"/>
                  </a:schemeClr>
                </a:solidFill>
                <a:latin typeface="+mn-lt"/>
                <a:ea typeface="+mn-ea"/>
                <a:cs typeface="+mn-cs"/>
              </a:defRPr>
            </a:lvl1pPr>
            <a:lvl2pPr marL="457200" indent="0" algn="l" defTabSz="457200" rtl="0" eaLnBrk="1" latinLnBrk="0" hangingPunct="1">
              <a:spcBef>
                <a:spcPts val="1000"/>
              </a:spcBef>
              <a:spcAft>
                <a:spcPts val="0"/>
              </a:spcAft>
              <a:buClr>
                <a:schemeClr val="accent1"/>
              </a:buClr>
              <a:buSzPct val="80000"/>
              <a:buFont typeface="Wingdings 3" charset="2"/>
              <a:buNone/>
              <a:defRPr sz="1800" kern="1200">
                <a:solidFill>
                  <a:schemeClr val="tx1">
                    <a:tint val="75000"/>
                  </a:schemeClr>
                </a:solidFill>
                <a:latin typeface="+mn-lt"/>
                <a:ea typeface="+mn-ea"/>
                <a:cs typeface="+mn-cs"/>
              </a:defRPr>
            </a:lvl2pPr>
            <a:lvl3pPr marL="914400" indent="0" algn="l" defTabSz="457200" rtl="0" eaLnBrk="1" latinLnBrk="0" hangingPunct="1">
              <a:spcBef>
                <a:spcPts val="1000"/>
              </a:spcBef>
              <a:spcAft>
                <a:spcPts val="0"/>
              </a:spcAft>
              <a:buClr>
                <a:schemeClr val="accent1"/>
              </a:buClr>
              <a:buSzPct val="80000"/>
              <a:buFont typeface="Wingdings 3" charset="2"/>
              <a:buNone/>
              <a:defRPr sz="1600" kern="1200">
                <a:solidFill>
                  <a:schemeClr val="tx1">
                    <a:tint val="75000"/>
                  </a:schemeClr>
                </a:solidFill>
                <a:latin typeface="+mn-lt"/>
                <a:ea typeface="+mn-ea"/>
                <a:cs typeface="+mn-cs"/>
              </a:defRPr>
            </a:lvl3pPr>
            <a:lvl4pPr marL="1371600" indent="0" algn="l"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4pPr>
            <a:lvl5pPr marL="1828800" indent="0" algn="l"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5pPr>
            <a:lvl6pPr marL="2286000" indent="0" algn="l"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6pPr>
            <a:lvl7pPr marL="2743200" indent="0" algn="l"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7pPr>
            <a:lvl8pPr marL="3200400" indent="0" algn="l"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8pPr>
            <a:lvl9pPr marL="3657600" indent="0" algn="l"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9pPr>
          </a:lstStyle>
          <a:p>
            <a:r>
              <a:rPr lang="en-US" sz="2400" i="1" dirty="0" smtClean="0">
                <a:solidFill>
                  <a:schemeClr val="accent2">
                    <a:lumMod val="50000"/>
                  </a:schemeClr>
                </a:solidFill>
                <a:latin typeface="Times New Roman" panose="02020603050405020304" pitchFamily="18" charset="0"/>
                <a:cs typeface="Times New Roman" panose="02020603050405020304" pitchFamily="18" charset="0"/>
              </a:rPr>
              <a:t>Admin activities </a:t>
            </a:r>
          </a:p>
          <a:p>
            <a:r>
              <a:rPr lang="en-US" sz="2400" i="1" dirty="0" smtClean="0">
                <a:solidFill>
                  <a:schemeClr val="accent2">
                    <a:lumMod val="50000"/>
                  </a:schemeClr>
                </a:solidFill>
                <a:latin typeface="Times New Roman" panose="02020603050405020304" pitchFamily="18" charset="0"/>
                <a:cs typeface="Times New Roman" panose="02020603050405020304" pitchFamily="18" charset="0"/>
              </a:rPr>
              <a:t>Delivery</a:t>
            </a:r>
          </a:p>
          <a:p>
            <a:endParaRPr lang="en-US" sz="2400" i="1" dirty="0" smtClean="0">
              <a:solidFill>
                <a:schemeClr val="accent2">
                  <a:lumMod val="50000"/>
                </a:schemeClr>
              </a:solidFill>
              <a:latin typeface="Times New Roman" panose="02020603050405020304" pitchFamily="18" charset="0"/>
              <a:cs typeface="Times New Roman" panose="02020603050405020304" pitchFamily="18" charset="0"/>
            </a:endParaRPr>
          </a:p>
          <a:p>
            <a:endParaRPr lang="en-US" sz="2400" i="1" dirty="0" smtClean="0">
              <a:solidFill>
                <a:schemeClr val="accent2">
                  <a:lumMod val="50000"/>
                </a:schemeClr>
              </a:solidFill>
              <a:latin typeface="Times New Roman" panose="02020603050405020304" pitchFamily="18" charset="0"/>
              <a:cs typeface="Times New Roman" panose="02020603050405020304" pitchFamily="18" charset="0"/>
            </a:endParaRPr>
          </a:p>
        </p:txBody>
      </p:sp>
      <p:pic>
        <p:nvPicPr>
          <p:cNvPr id="3" name="Picture 2"/>
          <p:cNvPicPr>
            <a:picLocks noChangeAspect="1"/>
          </p:cNvPicPr>
          <p:nvPr/>
        </p:nvPicPr>
        <p:blipFill>
          <a:blip r:embed="rId2"/>
          <a:stretch>
            <a:fillRect/>
          </a:stretch>
        </p:blipFill>
        <p:spPr>
          <a:xfrm>
            <a:off x="3227352" y="1078338"/>
            <a:ext cx="5729640" cy="3464953"/>
          </a:xfrm>
          <a:prstGeom prst="rect">
            <a:avLst/>
          </a:prstGeom>
        </p:spPr>
      </p:pic>
      <p:pic>
        <p:nvPicPr>
          <p:cNvPr id="6" name="Picture 5"/>
          <p:cNvPicPr>
            <a:picLocks noChangeAspect="1"/>
          </p:cNvPicPr>
          <p:nvPr/>
        </p:nvPicPr>
        <p:blipFill>
          <a:blip r:embed="rId3"/>
          <a:stretch>
            <a:fillRect/>
          </a:stretch>
        </p:blipFill>
        <p:spPr>
          <a:xfrm>
            <a:off x="1777954" y="4634234"/>
            <a:ext cx="7470291" cy="2026500"/>
          </a:xfrm>
          <a:prstGeom prst="rect">
            <a:avLst/>
          </a:prstGeom>
        </p:spPr>
      </p:pic>
    </p:spTree>
    <p:extLst>
      <p:ext uri="{BB962C8B-B14F-4D97-AF65-F5344CB8AC3E}">
        <p14:creationId xmlns:p14="http://schemas.microsoft.com/office/powerpoint/2010/main" val="158457052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17430" y="399245"/>
            <a:ext cx="7276563" cy="584775"/>
          </a:xfrm>
          <a:prstGeom prst="rect">
            <a:avLst/>
          </a:prstGeom>
          <a:noFill/>
        </p:spPr>
        <p:txBody>
          <a:bodyPr wrap="square" rtlCol="0">
            <a:spAutoFit/>
          </a:bodyPr>
          <a:lstStyle/>
          <a:p>
            <a:r>
              <a:rPr lang="en-US" sz="3200" dirty="0" smtClean="0">
                <a:solidFill>
                  <a:schemeClr val="accent2">
                    <a:lumMod val="75000"/>
                  </a:schemeClr>
                </a:solidFill>
                <a:latin typeface="Comic Sans MS" panose="030F0702030302020204" pitchFamily="66" charset="0"/>
                <a:ea typeface="Tahoma" panose="020B0604030504040204" pitchFamily="34" charset="0"/>
                <a:cs typeface="Tahoma" panose="020B0604030504040204" pitchFamily="34" charset="0"/>
              </a:rPr>
              <a:t>Development </a:t>
            </a:r>
            <a:r>
              <a:rPr lang="en-US" sz="3200" dirty="0" smtClean="0">
                <a:solidFill>
                  <a:schemeClr val="accent2">
                    <a:lumMod val="75000"/>
                  </a:schemeClr>
                </a:solidFill>
                <a:latin typeface="Comic Sans MS" panose="030F0702030302020204" pitchFamily="66" charset="0"/>
                <a:ea typeface="Tahoma" panose="020B0604030504040204" pitchFamily="34" charset="0"/>
                <a:cs typeface="Tahoma" panose="020B0604030504040204" pitchFamily="34" charset="0"/>
              </a:rPr>
              <a:t>Process and Scenarios </a:t>
            </a:r>
            <a:endParaRPr lang="en-US" sz="3200" dirty="0">
              <a:solidFill>
                <a:schemeClr val="accent2">
                  <a:lumMod val="75000"/>
                </a:schemeClr>
              </a:solidFill>
              <a:latin typeface="Comic Sans MS" panose="030F0702030302020204" pitchFamily="66" charset="0"/>
              <a:ea typeface="Tahoma" panose="020B0604030504040204" pitchFamily="34" charset="0"/>
              <a:cs typeface="Tahoma" panose="020B0604030504040204" pitchFamily="34" charset="0"/>
            </a:endParaRPr>
          </a:p>
        </p:txBody>
      </p:sp>
      <p:sp>
        <p:nvSpPr>
          <p:cNvPr id="5" name="Text Placeholder 5"/>
          <p:cNvSpPr txBox="1">
            <a:spLocks/>
          </p:cNvSpPr>
          <p:nvPr/>
        </p:nvSpPr>
        <p:spPr>
          <a:xfrm>
            <a:off x="651577" y="1256213"/>
            <a:ext cx="8596668" cy="1821837"/>
          </a:xfrm>
          <a:prstGeom prst="rect">
            <a:avLst/>
          </a:prstGeom>
        </p:spPr>
        <p:txBody>
          <a:bodyPr vert="horz" lIns="91440" tIns="45720" rIns="91440" bIns="45720" rtlCol="0" anchor="t">
            <a:normAutofit/>
          </a:bodyPr>
          <a:lstStyle>
            <a:lvl1pPr marL="0" indent="0" algn="l" defTabSz="457200" rtl="0" eaLnBrk="1" latinLnBrk="0" hangingPunct="1">
              <a:spcBef>
                <a:spcPts val="1000"/>
              </a:spcBef>
              <a:spcAft>
                <a:spcPts val="0"/>
              </a:spcAft>
              <a:buClr>
                <a:schemeClr val="accent1"/>
              </a:buClr>
              <a:buSzPct val="80000"/>
              <a:buFont typeface="Wingdings 3" charset="2"/>
              <a:buNone/>
              <a:defRPr sz="2000" kern="1200">
                <a:solidFill>
                  <a:schemeClr val="tx1">
                    <a:lumMod val="50000"/>
                    <a:lumOff val="50000"/>
                  </a:schemeClr>
                </a:solidFill>
                <a:latin typeface="+mn-lt"/>
                <a:ea typeface="+mn-ea"/>
                <a:cs typeface="+mn-cs"/>
              </a:defRPr>
            </a:lvl1pPr>
            <a:lvl2pPr marL="457200" indent="0" algn="l" defTabSz="457200" rtl="0" eaLnBrk="1" latinLnBrk="0" hangingPunct="1">
              <a:spcBef>
                <a:spcPts val="1000"/>
              </a:spcBef>
              <a:spcAft>
                <a:spcPts val="0"/>
              </a:spcAft>
              <a:buClr>
                <a:schemeClr val="accent1"/>
              </a:buClr>
              <a:buSzPct val="80000"/>
              <a:buFont typeface="Wingdings 3" charset="2"/>
              <a:buNone/>
              <a:defRPr sz="1800" kern="1200">
                <a:solidFill>
                  <a:schemeClr val="tx1">
                    <a:tint val="75000"/>
                  </a:schemeClr>
                </a:solidFill>
                <a:latin typeface="+mn-lt"/>
                <a:ea typeface="+mn-ea"/>
                <a:cs typeface="+mn-cs"/>
              </a:defRPr>
            </a:lvl2pPr>
            <a:lvl3pPr marL="914400" indent="0" algn="l" defTabSz="457200" rtl="0" eaLnBrk="1" latinLnBrk="0" hangingPunct="1">
              <a:spcBef>
                <a:spcPts val="1000"/>
              </a:spcBef>
              <a:spcAft>
                <a:spcPts val="0"/>
              </a:spcAft>
              <a:buClr>
                <a:schemeClr val="accent1"/>
              </a:buClr>
              <a:buSzPct val="80000"/>
              <a:buFont typeface="Wingdings 3" charset="2"/>
              <a:buNone/>
              <a:defRPr sz="1600" kern="1200">
                <a:solidFill>
                  <a:schemeClr val="tx1">
                    <a:tint val="75000"/>
                  </a:schemeClr>
                </a:solidFill>
                <a:latin typeface="+mn-lt"/>
                <a:ea typeface="+mn-ea"/>
                <a:cs typeface="+mn-cs"/>
              </a:defRPr>
            </a:lvl3pPr>
            <a:lvl4pPr marL="1371600" indent="0" algn="l"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4pPr>
            <a:lvl5pPr marL="1828800" indent="0" algn="l"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5pPr>
            <a:lvl6pPr marL="2286000" indent="0" algn="l"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6pPr>
            <a:lvl7pPr marL="2743200" indent="0" algn="l"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7pPr>
            <a:lvl8pPr marL="3200400" indent="0" algn="l"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8pPr>
            <a:lvl9pPr marL="3657600" indent="0" algn="l"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9pPr>
          </a:lstStyle>
          <a:p>
            <a:r>
              <a:rPr lang="en-US" sz="2400" i="1" dirty="0" smtClean="0">
                <a:solidFill>
                  <a:schemeClr val="accent2">
                    <a:lumMod val="50000"/>
                  </a:schemeClr>
                </a:solidFill>
                <a:latin typeface="Times New Roman" panose="02020603050405020304" pitchFamily="18" charset="0"/>
                <a:cs typeface="Times New Roman" panose="02020603050405020304" pitchFamily="18" charset="0"/>
              </a:rPr>
              <a:t>Admin activities </a:t>
            </a:r>
          </a:p>
          <a:p>
            <a:endParaRPr lang="en-US" sz="2400" i="1" dirty="0" smtClean="0">
              <a:solidFill>
                <a:schemeClr val="accent2">
                  <a:lumMod val="50000"/>
                </a:schemeClr>
              </a:solidFill>
              <a:latin typeface="Times New Roman" panose="02020603050405020304" pitchFamily="18" charset="0"/>
              <a:cs typeface="Times New Roman" panose="02020603050405020304" pitchFamily="18" charset="0"/>
            </a:endParaRPr>
          </a:p>
          <a:p>
            <a:endParaRPr lang="en-US" sz="2400" i="1" dirty="0" smtClean="0">
              <a:solidFill>
                <a:schemeClr val="accent2">
                  <a:lumMod val="50000"/>
                </a:schemeClr>
              </a:solidFill>
              <a:latin typeface="Times New Roman" panose="02020603050405020304" pitchFamily="18" charset="0"/>
              <a:cs typeface="Times New Roman" panose="02020603050405020304" pitchFamily="18" charset="0"/>
            </a:endParaRPr>
          </a:p>
        </p:txBody>
      </p:sp>
      <p:pic>
        <p:nvPicPr>
          <p:cNvPr id="2" name="Picture 1"/>
          <p:cNvPicPr>
            <a:picLocks noChangeAspect="1"/>
          </p:cNvPicPr>
          <p:nvPr/>
        </p:nvPicPr>
        <p:blipFill>
          <a:blip r:embed="rId2"/>
          <a:stretch>
            <a:fillRect/>
          </a:stretch>
        </p:blipFill>
        <p:spPr>
          <a:xfrm>
            <a:off x="3451539" y="1807433"/>
            <a:ext cx="3322402" cy="3740225"/>
          </a:xfrm>
          <a:prstGeom prst="rect">
            <a:avLst/>
          </a:prstGeom>
        </p:spPr>
      </p:pic>
    </p:spTree>
    <p:extLst>
      <p:ext uri="{BB962C8B-B14F-4D97-AF65-F5344CB8AC3E}">
        <p14:creationId xmlns:p14="http://schemas.microsoft.com/office/powerpoint/2010/main" val="80764686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17430" y="399245"/>
            <a:ext cx="7276563" cy="584775"/>
          </a:xfrm>
          <a:prstGeom prst="rect">
            <a:avLst/>
          </a:prstGeom>
          <a:noFill/>
        </p:spPr>
        <p:txBody>
          <a:bodyPr wrap="square" rtlCol="0">
            <a:spAutoFit/>
          </a:bodyPr>
          <a:lstStyle/>
          <a:p>
            <a:r>
              <a:rPr lang="en-US" sz="3200" dirty="0" smtClean="0">
                <a:solidFill>
                  <a:schemeClr val="accent2">
                    <a:lumMod val="75000"/>
                  </a:schemeClr>
                </a:solidFill>
                <a:latin typeface="Comic Sans MS" panose="030F0702030302020204" pitchFamily="66" charset="0"/>
                <a:ea typeface="Tahoma" panose="020B0604030504040204" pitchFamily="34" charset="0"/>
                <a:cs typeface="Tahoma" panose="020B0604030504040204" pitchFamily="34" charset="0"/>
              </a:rPr>
              <a:t>Development </a:t>
            </a:r>
            <a:r>
              <a:rPr lang="en-US" sz="3200" dirty="0" smtClean="0">
                <a:solidFill>
                  <a:schemeClr val="accent2">
                    <a:lumMod val="75000"/>
                  </a:schemeClr>
                </a:solidFill>
                <a:latin typeface="Comic Sans MS" panose="030F0702030302020204" pitchFamily="66" charset="0"/>
                <a:ea typeface="Tahoma" panose="020B0604030504040204" pitchFamily="34" charset="0"/>
                <a:cs typeface="Tahoma" panose="020B0604030504040204" pitchFamily="34" charset="0"/>
              </a:rPr>
              <a:t>Process and Scenarios </a:t>
            </a:r>
            <a:endParaRPr lang="en-US" sz="3200" dirty="0">
              <a:solidFill>
                <a:schemeClr val="accent2">
                  <a:lumMod val="75000"/>
                </a:schemeClr>
              </a:solidFill>
              <a:latin typeface="Comic Sans MS" panose="030F0702030302020204" pitchFamily="66" charset="0"/>
              <a:ea typeface="Tahoma" panose="020B0604030504040204" pitchFamily="34" charset="0"/>
              <a:cs typeface="Tahoma" panose="020B0604030504040204" pitchFamily="34" charset="0"/>
            </a:endParaRPr>
          </a:p>
        </p:txBody>
      </p:sp>
      <p:sp>
        <p:nvSpPr>
          <p:cNvPr id="5" name="Text Placeholder 5"/>
          <p:cNvSpPr txBox="1">
            <a:spLocks/>
          </p:cNvSpPr>
          <p:nvPr/>
        </p:nvSpPr>
        <p:spPr>
          <a:xfrm>
            <a:off x="651577" y="1256213"/>
            <a:ext cx="8596668" cy="1821837"/>
          </a:xfrm>
          <a:prstGeom prst="rect">
            <a:avLst/>
          </a:prstGeom>
        </p:spPr>
        <p:txBody>
          <a:bodyPr vert="horz" lIns="91440" tIns="45720" rIns="91440" bIns="45720" rtlCol="0" anchor="t">
            <a:normAutofit/>
          </a:bodyPr>
          <a:lstStyle>
            <a:lvl1pPr marL="0" indent="0" algn="l" defTabSz="457200" rtl="0" eaLnBrk="1" latinLnBrk="0" hangingPunct="1">
              <a:spcBef>
                <a:spcPts val="1000"/>
              </a:spcBef>
              <a:spcAft>
                <a:spcPts val="0"/>
              </a:spcAft>
              <a:buClr>
                <a:schemeClr val="accent1"/>
              </a:buClr>
              <a:buSzPct val="80000"/>
              <a:buFont typeface="Wingdings 3" charset="2"/>
              <a:buNone/>
              <a:defRPr sz="2000" kern="1200">
                <a:solidFill>
                  <a:schemeClr val="tx1">
                    <a:lumMod val="50000"/>
                    <a:lumOff val="50000"/>
                  </a:schemeClr>
                </a:solidFill>
                <a:latin typeface="+mn-lt"/>
                <a:ea typeface="+mn-ea"/>
                <a:cs typeface="+mn-cs"/>
              </a:defRPr>
            </a:lvl1pPr>
            <a:lvl2pPr marL="457200" indent="0" algn="l" defTabSz="457200" rtl="0" eaLnBrk="1" latinLnBrk="0" hangingPunct="1">
              <a:spcBef>
                <a:spcPts val="1000"/>
              </a:spcBef>
              <a:spcAft>
                <a:spcPts val="0"/>
              </a:spcAft>
              <a:buClr>
                <a:schemeClr val="accent1"/>
              </a:buClr>
              <a:buSzPct val="80000"/>
              <a:buFont typeface="Wingdings 3" charset="2"/>
              <a:buNone/>
              <a:defRPr sz="1800" kern="1200">
                <a:solidFill>
                  <a:schemeClr val="tx1">
                    <a:tint val="75000"/>
                  </a:schemeClr>
                </a:solidFill>
                <a:latin typeface="+mn-lt"/>
                <a:ea typeface="+mn-ea"/>
                <a:cs typeface="+mn-cs"/>
              </a:defRPr>
            </a:lvl2pPr>
            <a:lvl3pPr marL="914400" indent="0" algn="l" defTabSz="457200" rtl="0" eaLnBrk="1" latinLnBrk="0" hangingPunct="1">
              <a:spcBef>
                <a:spcPts val="1000"/>
              </a:spcBef>
              <a:spcAft>
                <a:spcPts val="0"/>
              </a:spcAft>
              <a:buClr>
                <a:schemeClr val="accent1"/>
              </a:buClr>
              <a:buSzPct val="80000"/>
              <a:buFont typeface="Wingdings 3" charset="2"/>
              <a:buNone/>
              <a:defRPr sz="1600" kern="1200">
                <a:solidFill>
                  <a:schemeClr val="tx1">
                    <a:tint val="75000"/>
                  </a:schemeClr>
                </a:solidFill>
                <a:latin typeface="+mn-lt"/>
                <a:ea typeface="+mn-ea"/>
                <a:cs typeface="+mn-cs"/>
              </a:defRPr>
            </a:lvl3pPr>
            <a:lvl4pPr marL="1371600" indent="0" algn="l"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4pPr>
            <a:lvl5pPr marL="1828800" indent="0" algn="l"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5pPr>
            <a:lvl6pPr marL="2286000" indent="0" algn="l"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6pPr>
            <a:lvl7pPr marL="2743200" indent="0" algn="l"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7pPr>
            <a:lvl8pPr marL="3200400" indent="0" algn="l"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8pPr>
            <a:lvl9pPr marL="3657600" indent="0" algn="l"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9pPr>
          </a:lstStyle>
          <a:p>
            <a:r>
              <a:rPr lang="en-US" sz="2400" i="1" dirty="0" smtClean="0">
                <a:solidFill>
                  <a:schemeClr val="accent2">
                    <a:lumMod val="50000"/>
                  </a:schemeClr>
                </a:solidFill>
                <a:latin typeface="Times New Roman" panose="02020603050405020304" pitchFamily="18" charset="0"/>
                <a:cs typeface="Times New Roman" panose="02020603050405020304" pitchFamily="18" charset="0"/>
              </a:rPr>
              <a:t>Admin activities </a:t>
            </a:r>
          </a:p>
          <a:p>
            <a:endParaRPr lang="en-US" sz="2400" i="1" dirty="0" smtClean="0">
              <a:solidFill>
                <a:schemeClr val="accent2">
                  <a:lumMod val="50000"/>
                </a:schemeClr>
              </a:solidFill>
              <a:latin typeface="Times New Roman" panose="02020603050405020304" pitchFamily="18" charset="0"/>
              <a:cs typeface="Times New Roman" panose="02020603050405020304" pitchFamily="18" charset="0"/>
            </a:endParaRPr>
          </a:p>
          <a:p>
            <a:endParaRPr lang="en-US" sz="2400" i="1" dirty="0" smtClean="0">
              <a:solidFill>
                <a:schemeClr val="accent2">
                  <a:lumMod val="50000"/>
                </a:schemeClr>
              </a:solidFill>
              <a:latin typeface="Times New Roman" panose="02020603050405020304" pitchFamily="18" charset="0"/>
              <a:cs typeface="Times New Roman" panose="02020603050405020304" pitchFamily="18" charset="0"/>
            </a:endParaRPr>
          </a:p>
        </p:txBody>
      </p:sp>
      <p:pic>
        <p:nvPicPr>
          <p:cNvPr id="3" name="Picture 2"/>
          <p:cNvPicPr>
            <a:picLocks noChangeAspect="1"/>
          </p:cNvPicPr>
          <p:nvPr/>
        </p:nvPicPr>
        <p:blipFill>
          <a:blip r:embed="rId2"/>
          <a:stretch>
            <a:fillRect/>
          </a:stretch>
        </p:blipFill>
        <p:spPr>
          <a:xfrm>
            <a:off x="2891768" y="1256214"/>
            <a:ext cx="6793145" cy="2913592"/>
          </a:xfrm>
          <a:prstGeom prst="rect">
            <a:avLst/>
          </a:prstGeom>
        </p:spPr>
      </p:pic>
      <p:pic>
        <p:nvPicPr>
          <p:cNvPr id="6" name="Picture 5"/>
          <p:cNvPicPr>
            <a:picLocks noChangeAspect="1"/>
          </p:cNvPicPr>
          <p:nvPr/>
        </p:nvPicPr>
        <p:blipFill>
          <a:blip r:embed="rId3"/>
          <a:stretch>
            <a:fillRect/>
          </a:stretch>
        </p:blipFill>
        <p:spPr>
          <a:xfrm>
            <a:off x="2891768" y="4261286"/>
            <a:ext cx="6793145" cy="2397091"/>
          </a:xfrm>
          <a:prstGeom prst="rect">
            <a:avLst/>
          </a:prstGeom>
        </p:spPr>
      </p:pic>
    </p:spTree>
    <p:extLst>
      <p:ext uri="{BB962C8B-B14F-4D97-AF65-F5344CB8AC3E}">
        <p14:creationId xmlns:p14="http://schemas.microsoft.com/office/powerpoint/2010/main" val="393239499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17430" y="399245"/>
            <a:ext cx="7276563" cy="646331"/>
          </a:xfrm>
          <a:prstGeom prst="rect">
            <a:avLst/>
          </a:prstGeom>
          <a:noFill/>
        </p:spPr>
        <p:txBody>
          <a:bodyPr wrap="square" rtlCol="0">
            <a:spAutoFit/>
          </a:bodyPr>
          <a:lstStyle/>
          <a:p>
            <a:r>
              <a:rPr lang="en-US" sz="3600" dirty="0">
                <a:solidFill>
                  <a:schemeClr val="accent2">
                    <a:lumMod val="75000"/>
                  </a:schemeClr>
                </a:solidFill>
                <a:latin typeface="Comic Sans MS" panose="030F0702030302020204" pitchFamily="66" charset="0"/>
                <a:ea typeface="Tahoma" panose="020B0604030504040204" pitchFamily="34" charset="0"/>
                <a:cs typeface="Tahoma" panose="020B0604030504040204" pitchFamily="34" charset="0"/>
              </a:rPr>
              <a:t>Tools and Technologies</a:t>
            </a: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83322" y="2955588"/>
            <a:ext cx="3308677" cy="3308677"/>
          </a:xfrm>
          <a:prstGeom prst="rect">
            <a:avLst/>
          </a:prstGeom>
        </p:spPr>
      </p:pic>
      <p:sp>
        <p:nvSpPr>
          <p:cNvPr id="5" name="TextBox 4"/>
          <p:cNvSpPr txBox="1"/>
          <p:nvPr/>
        </p:nvSpPr>
        <p:spPr>
          <a:xfrm>
            <a:off x="1101141" y="1054169"/>
            <a:ext cx="4455322" cy="646331"/>
          </a:xfrm>
          <a:prstGeom prst="rect">
            <a:avLst/>
          </a:prstGeom>
          <a:noFill/>
        </p:spPr>
        <p:txBody>
          <a:bodyPr wrap="square" rtlCol="0">
            <a:spAutoFit/>
          </a:bodyPr>
          <a:lstStyle/>
          <a:p>
            <a:r>
              <a:rPr lang="en-US" sz="3600" dirty="0" smtClean="0">
                <a:solidFill>
                  <a:schemeClr val="accent2">
                    <a:lumMod val="75000"/>
                  </a:schemeClr>
                </a:solidFill>
                <a:latin typeface="Comic Sans MS" panose="030F0702030302020204" pitchFamily="66" charset="0"/>
                <a:ea typeface="Tahoma" panose="020B0604030504040204" pitchFamily="34" charset="0"/>
                <a:cs typeface="Tahoma" panose="020B0604030504040204" pitchFamily="34" charset="0"/>
              </a:rPr>
              <a:t>Web Development</a:t>
            </a:r>
            <a:endParaRPr lang="en-US" sz="3600" dirty="0">
              <a:solidFill>
                <a:schemeClr val="accent2">
                  <a:lumMod val="75000"/>
                </a:schemeClr>
              </a:solidFill>
              <a:latin typeface="Comic Sans MS" panose="030F0702030302020204" pitchFamily="66" charset="0"/>
              <a:ea typeface="Tahoma" panose="020B0604030504040204" pitchFamily="34" charset="0"/>
              <a:cs typeface="Tahoma" panose="020B0604030504040204" pitchFamily="34" charset="0"/>
            </a:endParaRPr>
          </a:p>
        </p:txBody>
      </p:sp>
      <p:sp>
        <p:nvSpPr>
          <p:cNvPr id="7" name="TextBox 6"/>
          <p:cNvSpPr txBox="1"/>
          <p:nvPr/>
        </p:nvSpPr>
        <p:spPr>
          <a:xfrm>
            <a:off x="1101141" y="2355424"/>
            <a:ext cx="7782181" cy="1077218"/>
          </a:xfrm>
          <a:prstGeom prst="rect">
            <a:avLst/>
          </a:prstGeom>
          <a:noFill/>
        </p:spPr>
        <p:txBody>
          <a:bodyPr wrap="square" rtlCol="0">
            <a:spAutoFit/>
          </a:bodyPr>
          <a:lstStyle/>
          <a:p>
            <a:r>
              <a:rPr lang="en-US" sz="3200" i="1" dirty="0" smtClean="0">
                <a:latin typeface="Times New Roman" panose="02020603050405020304" pitchFamily="18" charset="0"/>
                <a:ea typeface="Tahoma" panose="020B0604030504040204" pitchFamily="34" charset="0"/>
                <a:cs typeface="Times New Roman" panose="02020603050405020304" pitchFamily="18" charset="0"/>
              </a:rPr>
              <a:t>For The Backend We used the </a:t>
            </a:r>
            <a:r>
              <a:rPr lang="en-US" sz="3200" i="1" dirty="0" err="1" smtClean="0">
                <a:latin typeface="Times New Roman" panose="02020603050405020304" pitchFamily="18" charset="0"/>
                <a:ea typeface="Tahoma" panose="020B0604030504040204" pitchFamily="34" charset="0"/>
                <a:cs typeface="Times New Roman" panose="02020603050405020304" pitchFamily="18" charset="0"/>
              </a:rPr>
              <a:t>Codeigniter</a:t>
            </a:r>
            <a:r>
              <a:rPr lang="en-US" sz="3200" i="1" dirty="0">
                <a:latin typeface="Times New Roman" panose="02020603050405020304" pitchFamily="18" charset="0"/>
                <a:ea typeface="Tahoma" panose="020B0604030504040204" pitchFamily="34" charset="0"/>
                <a:cs typeface="Times New Roman" panose="02020603050405020304" pitchFamily="18" charset="0"/>
              </a:rPr>
              <a:t> </a:t>
            </a:r>
            <a:r>
              <a:rPr lang="en-US" sz="3200" i="1" dirty="0" smtClean="0">
                <a:latin typeface="Times New Roman" panose="02020603050405020304" pitchFamily="18" charset="0"/>
                <a:ea typeface="Tahoma" panose="020B0604030504040204" pitchFamily="34" charset="0"/>
                <a:cs typeface="Times New Roman" panose="02020603050405020304" pitchFamily="18" charset="0"/>
              </a:rPr>
              <a:t>PHP Framework </a:t>
            </a:r>
            <a:endParaRPr lang="en-US" sz="3200" i="1" dirty="0">
              <a:latin typeface="Times New Roman" panose="02020603050405020304" pitchFamily="18" charset="0"/>
              <a:ea typeface="Tahoma" panose="020B0604030504040204" pitchFamily="34" charset="0"/>
              <a:cs typeface="Times New Roman" panose="02020603050405020304" pitchFamily="18" charset="0"/>
            </a:endParaRPr>
          </a:p>
        </p:txBody>
      </p:sp>
      <p:sp>
        <p:nvSpPr>
          <p:cNvPr id="8" name="TextBox 7"/>
          <p:cNvSpPr txBox="1"/>
          <p:nvPr/>
        </p:nvSpPr>
        <p:spPr>
          <a:xfrm>
            <a:off x="1101141" y="4032806"/>
            <a:ext cx="7782181" cy="1077218"/>
          </a:xfrm>
          <a:prstGeom prst="rect">
            <a:avLst/>
          </a:prstGeom>
          <a:noFill/>
        </p:spPr>
        <p:txBody>
          <a:bodyPr wrap="square" rtlCol="0">
            <a:spAutoFit/>
          </a:bodyPr>
          <a:lstStyle/>
          <a:p>
            <a:r>
              <a:rPr lang="en-US" sz="3200" i="1" dirty="0">
                <a:latin typeface="Times New Roman" panose="02020603050405020304" pitchFamily="18" charset="0"/>
                <a:cs typeface="Times New Roman" panose="02020603050405020304" pitchFamily="18" charset="0"/>
              </a:rPr>
              <a:t>A lightweight open source web application framework that utilizes the MVC architecture</a:t>
            </a:r>
            <a:endParaRPr lang="en-US" sz="3200" i="1" dirty="0">
              <a:solidFill>
                <a:schemeClr val="accent2">
                  <a:lumMod val="75000"/>
                </a:schemeClr>
              </a:solidFill>
              <a:latin typeface="Times New Roman" panose="02020603050405020304" pitchFamily="18" charset="0"/>
              <a:ea typeface="Tahoma" panose="020B0604030504040204" pitchFamily="34" charset="0"/>
              <a:cs typeface="Times New Roman" panose="02020603050405020304" pitchFamily="18" charset="0"/>
            </a:endParaRPr>
          </a:p>
        </p:txBody>
      </p:sp>
    </p:spTree>
    <p:extLst>
      <p:ext uri="{BB962C8B-B14F-4D97-AF65-F5344CB8AC3E}">
        <p14:creationId xmlns:p14="http://schemas.microsoft.com/office/powerpoint/2010/main" val="191835782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17430" y="399245"/>
            <a:ext cx="7276563" cy="646331"/>
          </a:xfrm>
          <a:prstGeom prst="rect">
            <a:avLst/>
          </a:prstGeom>
          <a:noFill/>
        </p:spPr>
        <p:txBody>
          <a:bodyPr wrap="square" rtlCol="0">
            <a:spAutoFit/>
          </a:bodyPr>
          <a:lstStyle/>
          <a:p>
            <a:r>
              <a:rPr lang="en-US" sz="3600" dirty="0">
                <a:solidFill>
                  <a:schemeClr val="accent2">
                    <a:lumMod val="75000"/>
                  </a:schemeClr>
                </a:solidFill>
                <a:latin typeface="Comic Sans MS" panose="030F0702030302020204" pitchFamily="66" charset="0"/>
                <a:ea typeface="Tahoma" panose="020B0604030504040204" pitchFamily="34" charset="0"/>
                <a:cs typeface="Tahoma" panose="020B0604030504040204" pitchFamily="34" charset="0"/>
              </a:rPr>
              <a:t>Tools and Technologies</a:t>
            </a:r>
          </a:p>
        </p:txBody>
      </p:sp>
      <p:sp>
        <p:nvSpPr>
          <p:cNvPr id="2" name="TextBox 1"/>
          <p:cNvSpPr txBox="1"/>
          <p:nvPr/>
        </p:nvSpPr>
        <p:spPr>
          <a:xfrm>
            <a:off x="1017429" y="2131356"/>
            <a:ext cx="7018987" cy="1200329"/>
          </a:xfrm>
          <a:prstGeom prst="rect">
            <a:avLst/>
          </a:prstGeom>
          <a:noFill/>
        </p:spPr>
        <p:txBody>
          <a:bodyPr wrap="square" rtlCol="0">
            <a:spAutoFit/>
          </a:bodyPr>
          <a:lstStyle/>
          <a:p>
            <a:r>
              <a:rPr lang="en-US" sz="3600" i="1" dirty="0">
                <a:latin typeface="Times New Roman" panose="02020603050405020304" pitchFamily="18" charset="0"/>
                <a:ea typeface="Tahoma" panose="020B0604030504040204" pitchFamily="34" charset="0"/>
                <a:cs typeface="Times New Roman" panose="02020603050405020304" pitchFamily="18" charset="0"/>
              </a:rPr>
              <a:t>For The </a:t>
            </a:r>
            <a:r>
              <a:rPr lang="en-US" sz="3600" i="1" dirty="0" smtClean="0">
                <a:latin typeface="Times New Roman" panose="02020603050405020304" pitchFamily="18" charset="0"/>
                <a:ea typeface="Tahoma" panose="020B0604030504040204" pitchFamily="34" charset="0"/>
                <a:cs typeface="Times New Roman" panose="02020603050405020304" pitchFamily="18" charset="0"/>
              </a:rPr>
              <a:t>Frontend We used the bootstrap </a:t>
            </a:r>
            <a:endParaRPr lang="en-US" sz="3600" i="1" dirty="0">
              <a:latin typeface="Times New Roman" panose="02020603050405020304" pitchFamily="18" charset="0"/>
              <a:ea typeface="Tahoma" panose="020B0604030504040204" pitchFamily="34" charset="0"/>
              <a:cs typeface="Times New Roman" panose="02020603050405020304" pitchFamily="18" charset="0"/>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98090" y="3265163"/>
            <a:ext cx="3715544" cy="3715544"/>
          </a:xfrm>
          <a:prstGeom prst="rect">
            <a:avLst/>
          </a:prstGeom>
        </p:spPr>
      </p:pic>
      <p:sp>
        <p:nvSpPr>
          <p:cNvPr id="5" name="TextBox 4"/>
          <p:cNvSpPr txBox="1"/>
          <p:nvPr/>
        </p:nvSpPr>
        <p:spPr>
          <a:xfrm>
            <a:off x="1017430" y="4103566"/>
            <a:ext cx="7018987" cy="1200329"/>
          </a:xfrm>
          <a:prstGeom prst="rect">
            <a:avLst/>
          </a:prstGeom>
          <a:noFill/>
        </p:spPr>
        <p:txBody>
          <a:bodyPr wrap="square" rtlCol="0">
            <a:spAutoFit/>
          </a:bodyPr>
          <a:lstStyle/>
          <a:p>
            <a:r>
              <a:rPr lang="en-US" sz="3600" i="1" dirty="0">
                <a:latin typeface="Times New Roman" panose="02020603050405020304" pitchFamily="18" charset="0"/>
                <a:cs typeface="Times New Roman" panose="02020603050405020304" pitchFamily="18" charset="0"/>
              </a:rPr>
              <a:t>A</a:t>
            </a:r>
            <a:r>
              <a:rPr lang="en-US" sz="3600" i="1" dirty="0" smtClean="0">
                <a:latin typeface="Times New Roman" panose="02020603050405020304" pitchFamily="18" charset="0"/>
                <a:cs typeface="Times New Roman" panose="02020603050405020304" pitchFamily="18" charset="0"/>
              </a:rPr>
              <a:t> </a:t>
            </a:r>
            <a:r>
              <a:rPr lang="en-US" sz="3600" i="1" dirty="0">
                <a:latin typeface="Times New Roman" panose="02020603050405020304" pitchFamily="18" charset="0"/>
                <a:cs typeface="Times New Roman" panose="02020603050405020304" pitchFamily="18" charset="0"/>
              </a:rPr>
              <a:t>powerful </a:t>
            </a:r>
            <a:r>
              <a:rPr lang="en-US" sz="3600" i="1" dirty="0" smtClean="0">
                <a:latin typeface="Times New Roman" panose="02020603050405020304" pitchFamily="18" charset="0"/>
                <a:cs typeface="Times New Roman" panose="02020603050405020304" pitchFamily="18" charset="0"/>
              </a:rPr>
              <a:t>front-end framework for styling </a:t>
            </a:r>
            <a:endParaRPr lang="en-US" sz="3600" i="1" dirty="0">
              <a:latin typeface="Times New Roman" panose="02020603050405020304" pitchFamily="18" charset="0"/>
              <a:ea typeface="Tahoma" panose="020B0604030504040204" pitchFamily="34" charset="0"/>
              <a:cs typeface="Times New Roman" panose="02020603050405020304" pitchFamily="18" charset="0"/>
            </a:endParaRPr>
          </a:p>
        </p:txBody>
      </p:sp>
    </p:spTree>
    <p:extLst>
      <p:ext uri="{BB962C8B-B14F-4D97-AF65-F5344CB8AC3E}">
        <p14:creationId xmlns:p14="http://schemas.microsoft.com/office/powerpoint/2010/main" val="174941663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17430" y="399245"/>
            <a:ext cx="7276563" cy="646331"/>
          </a:xfrm>
          <a:prstGeom prst="rect">
            <a:avLst/>
          </a:prstGeom>
          <a:noFill/>
        </p:spPr>
        <p:txBody>
          <a:bodyPr wrap="square" rtlCol="0">
            <a:spAutoFit/>
          </a:bodyPr>
          <a:lstStyle/>
          <a:p>
            <a:r>
              <a:rPr lang="en-US" sz="3600" dirty="0" smtClean="0">
                <a:solidFill>
                  <a:schemeClr val="accent2">
                    <a:lumMod val="75000"/>
                  </a:schemeClr>
                </a:solidFill>
                <a:latin typeface="Comic Sans MS" panose="030F0702030302020204" pitchFamily="66" charset="0"/>
                <a:ea typeface="Tahoma" panose="020B0604030504040204" pitchFamily="34" charset="0"/>
                <a:cs typeface="Tahoma" panose="020B0604030504040204" pitchFamily="34" charset="0"/>
              </a:rPr>
              <a:t>Future Work</a:t>
            </a:r>
            <a:endParaRPr lang="en-US" sz="3600" dirty="0">
              <a:solidFill>
                <a:schemeClr val="accent2">
                  <a:lumMod val="75000"/>
                </a:schemeClr>
              </a:solidFill>
              <a:latin typeface="Comic Sans MS" panose="030F0702030302020204" pitchFamily="66" charset="0"/>
              <a:ea typeface="Tahoma" panose="020B0604030504040204" pitchFamily="34" charset="0"/>
              <a:cs typeface="Tahoma" panose="020B0604030504040204" pitchFamily="34" charset="0"/>
            </a:endParaRPr>
          </a:p>
        </p:txBody>
      </p:sp>
      <p:sp>
        <p:nvSpPr>
          <p:cNvPr id="2" name="TextBox 1"/>
          <p:cNvSpPr txBox="1"/>
          <p:nvPr/>
        </p:nvSpPr>
        <p:spPr>
          <a:xfrm>
            <a:off x="1146217" y="1379577"/>
            <a:ext cx="8860668" cy="4555093"/>
          </a:xfrm>
          <a:prstGeom prst="rect">
            <a:avLst/>
          </a:prstGeom>
          <a:noFill/>
        </p:spPr>
        <p:txBody>
          <a:bodyPr wrap="square" rtlCol="0">
            <a:spAutoFit/>
          </a:bodyPr>
          <a:lstStyle/>
          <a:p>
            <a:pPr>
              <a:lnSpc>
                <a:spcPct val="150000"/>
              </a:lnSpc>
            </a:pPr>
            <a:r>
              <a:rPr lang="en-US" sz="2000" i="1" dirty="0">
                <a:solidFill>
                  <a:schemeClr val="accent2">
                    <a:lumMod val="50000"/>
                  </a:schemeClr>
                </a:solidFill>
                <a:latin typeface="Times New Roman" panose="02020603050405020304" pitchFamily="18" charset="0"/>
                <a:cs typeface="Times New Roman" panose="02020603050405020304" pitchFamily="18" charset="0"/>
              </a:rPr>
              <a:t>There are a lot of thing we aim to achieve in future to improve our website and to make it available online, and with everyone hands. We can’t achieve everything because of the limitation of the time of the semester, we hope to add new features to our website: </a:t>
            </a:r>
            <a:endParaRPr lang="en-US" sz="2000" dirty="0">
              <a:solidFill>
                <a:schemeClr val="accent2">
                  <a:lumMod val="50000"/>
                </a:schemeClr>
              </a:solidFill>
              <a:latin typeface="Times New Roman" panose="02020603050405020304" pitchFamily="18" charset="0"/>
              <a:cs typeface="Times New Roman" panose="02020603050405020304" pitchFamily="18" charset="0"/>
            </a:endParaRPr>
          </a:p>
          <a:p>
            <a:pPr marL="342900" indent="-342900">
              <a:lnSpc>
                <a:spcPct val="150000"/>
              </a:lnSpc>
              <a:buFont typeface="Wingdings" panose="05000000000000000000" pitchFamily="2" charset="2"/>
              <a:buChar char="Ø"/>
            </a:pPr>
            <a:r>
              <a:rPr lang="en-US" sz="2000" dirty="0" smtClean="0">
                <a:solidFill>
                  <a:schemeClr val="accent2">
                    <a:lumMod val="50000"/>
                  </a:schemeClr>
                </a:solidFill>
                <a:latin typeface="Times New Roman" panose="02020603050405020304" pitchFamily="18" charset="0"/>
                <a:cs typeface="Times New Roman" panose="02020603050405020304" pitchFamily="18" charset="0"/>
              </a:rPr>
              <a:t> </a:t>
            </a:r>
            <a:r>
              <a:rPr lang="en-US" sz="2000" i="1" dirty="0">
                <a:solidFill>
                  <a:schemeClr val="accent2">
                    <a:lumMod val="50000"/>
                  </a:schemeClr>
                </a:solidFill>
                <a:latin typeface="Times New Roman" panose="02020603050405020304" pitchFamily="18" charset="0"/>
                <a:cs typeface="Times New Roman" panose="02020603050405020304" pitchFamily="18" charset="0"/>
              </a:rPr>
              <a:t>To build a mobile application to allow using it any time and easily. </a:t>
            </a:r>
            <a:endParaRPr lang="en-US" sz="2000" dirty="0">
              <a:solidFill>
                <a:schemeClr val="accent2">
                  <a:lumMod val="50000"/>
                </a:schemeClr>
              </a:solidFill>
              <a:latin typeface="Times New Roman" panose="02020603050405020304" pitchFamily="18" charset="0"/>
              <a:cs typeface="Times New Roman" panose="02020603050405020304" pitchFamily="18" charset="0"/>
            </a:endParaRPr>
          </a:p>
          <a:p>
            <a:pPr marL="342900" indent="-342900">
              <a:lnSpc>
                <a:spcPct val="150000"/>
              </a:lnSpc>
              <a:buFont typeface="Wingdings" panose="05000000000000000000" pitchFamily="2" charset="2"/>
              <a:buChar char="Ø"/>
            </a:pPr>
            <a:r>
              <a:rPr lang="en-US" sz="2000" dirty="0" smtClean="0">
                <a:solidFill>
                  <a:schemeClr val="accent2">
                    <a:lumMod val="50000"/>
                  </a:schemeClr>
                </a:solidFill>
                <a:latin typeface="Times New Roman" panose="02020603050405020304" pitchFamily="18" charset="0"/>
                <a:cs typeface="Times New Roman" panose="02020603050405020304" pitchFamily="18" charset="0"/>
              </a:rPr>
              <a:t> </a:t>
            </a:r>
            <a:r>
              <a:rPr lang="en-US" sz="2000" i="1" dirty="0">
                <a:solidFill>
                  <a:schemeClr val="accent2">
                    <a:lumMod val="50000"/>
                  </a:schemeClr>
                </a:solidFill>
                <a:latin typeface="Times New Roman" panose="02020603050405020304" pitchFamily="18" charset="0"/>
                <a:cs typeface="Times New Roman" panose="02020603050405020304" pitchFamily="18" charset="0"/>
              </a:rPr>
              <a:t>To build a notification center to notify the user about the status of his order. </a:t>
            </a:r>
            <a:endParaRPr lang="en-US" sz="2000" dirty="0">
              <a:solidFill>
                <a:schemeClr val="accent2">
                  <a:lumMod val="50000"/>
                </a:schemeClr>
              </a:solidFill>
              <a:latin typeface="Times New Roman" panose="02020603050405020304" pitchFamily="18" charset="0"/>
              <a:cs typeface="Times New Roman" panose="02020603050405020304" pitchFamily="18" charset="0"/>
            </a:endParaRPr>
          </a:p>
          <a:p>
            <a:pPr marL="342900" indent="-342900">
              <a:lnSpc>
                <a:spcPct val="150000"/>
              </a:lnSpc>
              <a:buFont typeface="Wingdings" panose="05000000000000000000" pitchFamily="2" charset="2"/>
              <a:buChar char="Ø"/>
            </a:pPr>
            <a:r>
              <a:rPr lang="en-US" sz="2000" dirty="0" smtClean="0">
                <a:solidFill>
                  <a:schemeClr val="accent2">
                    <a:lumMod val="50000"/>
                  </a:schemeClr>
                </a:solidFill>
                <a:latin typeface="Times New Roman" panose="02020603050405020304" pitchFamily="18" charset="0"/>
                <a:cs typeface="Times New Roman" panose="02020603050405020304" pitchFamily="18" charset="0"/>
              </a:rPr>
              <a:t> </a:t>
            </a:r>
            <a:r>
              <a:rPr lang="en-US" sz="2000" i="1" dirty="0">
                <a:solidFill>
                  <a:schemeClr val="accent2">
                    <a:lumMod val="50000"/>
                  </a:schemeClr>
                </a:solidFill>
                <a:latin typeface="Times New Roman" panose="02020603050405020304" pitchFamily="18" charset="0"/>
                <a:cs typeface="Times New Roman" panose="02020603050405020304" pitchFamily="18" charset="0"/>
              </a:rPr>
              <a:t>To activate online payment using any of tools of payments like PayPal and PalPay. </a:t>
            </a:r>
            <a:endParaRPr lang="en-US" sz="2000" dirty="0">
              <a:solidFill>
                <a:schemeClr val="accent2">
                  <a:lumMod val="50000"/>
                </a:schemeClr>
              </a:solidFill>
              <a:latin typeface="Times New Roman" panose="02020603050405020304" pitchFamily="18" charset="0"/>
              <a:cs typeface="Times New Roman" panose="02020603050405020304" pitchFamily="18" charset="0"/>
            </a:endParaRPr>
          </a:p>
          <a:p>
            <a:pPr marL="342900" indent="-342900">
              <a:lnSpc>
                <a:spcPct val="150000"/>
              </a:lnSpc>
              <a:buFont typeface="Wingdings" panose="05000000000000000000" pitchFamily="2" charset="2"/>
              <a:buChar char="Ø"/>
            </a:pPr>
            <a:r>
              <a:rPr lang="en-US" sz="2000" dirty="0" smtClean="0">
                <a:solidFill>
                  <a:schemeClr val="accent2">
                    <a:lumMod val="50000"/>
                  </a:schemeClr>
                </a:solidFill>
                <a:latin typeface="Times New Roman" panose="02020603050405020304" pitchFamily="18" charset="0"/>
                <a:cs typeface="Times New Roman" panose="02020603050405020304" pitchFamily="18" charset="0"/>
              </a:rPr>
              <a:t> </a:t>
            </a:r>
            <a:r>
              <a:rPr lang="en-US" sz="2000" i="1" dirty="0">
                <a:solidFill>
                  <a:schemeClr val="accent2">
                    <a:lumMod val="50000"/>
                  </a:schemeClr>
                </a:solidFill>
                <a:latin typeface="Times New Roman" panose="02020603050405020304" pitchFamily="18" charset="0"/>
                <a:cs typeface="Times New Roman" panose="02020603050405020304" pitchFamily="18" charset="0"/>
              </a:rPr>
              <a:t>To add more than one language to our website</a:t>
            </a:r>
            <a:r>
              <a:rPr lang="en-US" sz="2000" i="1" dirty="0">
                <a:latin typeface="Times New Roman" panose="02020603050405020304" pitchFamily="18" charset="0"/>
                <a:cs typeface="Times New Roman" panose="02020603050405020304" pitchFamily="18" charset="0"/>
              </a:rPr>
              <a:t>. </a:t>
            </a:r>
            <a:endParaRPr lang="en-US" sz="20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Ø"/>
            </a:pPr>
            <a:endParaRPr lang="en-US" sz="2000" i="1" dirty="0">
              <a:latin typeface="Times New Roman" panose="02020603050405020304" pitchFamily="18" charset="0"/>
              <a:ea typeface="Tahoma" panose="020B0604030504040204" pitchFamily="34" charset="0"/>
              <a:cs typeface="Times New Roman" panose="02020603050405020304" pitchFamily="18" charset="0"/>
            </a:endParaRPr>
          </a:p>
        </p:txBody>
      </p:sp>
    </p:spTree>
    <p:extLst>
      <p:ext uri="{BB962C8B-B14F-4D97-AF65-F5344CB8AC3E}">
        <p14:creationId xmlns:p14="http://schemas.microsoft.com/office/powerpoint/2010/main" val="269024286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668331" y="2653048"/>
            <a:ext cx="5383369" cy="1200329"/>
          </a:xfrm>
          <a:prstGeom prst="rect">
            <a:avLst/>
          </a:prstGeom>
          <a:noFill/>
        </p:spPr>
        <p:txBody>
          <a:bodyPr wrap="square" rtlCol="0">
            <a:spAutoFit/>
          </a:bodyPr>
          <a:lstStyle/>
          <a:p>
            <a:r>
              <a:rPr lang="en-US" sz="7200" dirty="0" smtClean="0">
                <a:solidFill>
                  <a:schemeClr val="accent2">
                    <a:lumMod val="75000"/>
                  </a:schemeClr>
                </a:solidFill>
                <a:latin typeface="Comic Sans MS" panose="030F0702030302020204" pitchFamily="66" charset="0"/>
                <a:ea typeface="Tahoma" panose="020B0604030504040204" pitchFamily="34" charset="0"/>
                <a:cs typeface="Tahoma" panose="020B0604030504040204" pitchFamily="34" charset="0"/>
              </a:rPr>
              <a:t>Thanks</a:t>
            </a:r>
            <a:endParaRPr lang="en-US" sz="7200" dirty="0">
              <a:solidFill>
                <a:schemeClr val="accent2">
                  <a:lumMod val="75000"/>
                </a:schemeClr>
              </a:solidFill>
              <a:latin typeface="Comic Sans MS" panose="030F0702030302020204" pitchFamily="66"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330694827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lumMod val="75000"/>
                  </a:schemeClr>
                </a:solidFill>
                <a:latin typeface="Comic Sans MS" panose="030F0702030302020204" pitchFamily="66" charset="0"/>
                <a:ea typeface="Tahoma" panose="020B0604030504040204" pitchFamily="34" charset="0"/>
                <a:cs typeface="Tahoma" panose="020B0604030504040204" pitchFamily="34" charset="0"/>
              </a:rPr>
              <a:t>Shopping in Palestine</a:t>
            </a:r>
            <a:endParaRPr lang="en-US" dirty="0"/>
          </a:p>
        </p:txBody>
      </p:sp>
      <p:sp>
        <p:nvSpPr>
          <p:cNvPr id="3" name="Content Placeholder 2"/>
          <p:cNvSpPr>
            <a:spLocks noGrp="1"/>
          </p:cNvSpPr>
          <p:nvPr>
            <p:ph idx="1"/>
          </p:nvPr>
        </p:nvSpPr>
        <p:spPr/>
        <p:txBody>
          <a:bodyPr>
            <a:normAutofit fontScale="85000" lnSpcReduction="10000"/>
          </a:bodyPr>
          <a:lstStyle/>
          <a:p>
            <a:pPr>
              <a:lnSpc>
                <a:spcPct val="150000"/>
              </a:lnSpc>
            </a:pPr>
            <a:r>
              <a:rPr lang="en-US" sz="2400" i="1" dirty="0">
                <a:solidFill>
                  <a:schemeClr val="accent2">
                    <a:lumMod val="50000"/>
                  </a:schemeClr>
                </a:solidFill>
                <a:latin typeface="Comic Sans MS" panose="030F0702030302020204" pitchFamily="66" charset="0"/>
              </a:rPr>
              <a:t>Shopping online inside Palestine is still at an early stage. Stores, restaurants and companies in Palestine ignore the importance of technology in keeping them in contact with customers. On the other hand, customers nowadays are looking for efficient ways of buying their stuff online as this could save them time and effort. </a:t>
            </a:r>
            <a:r>
              <a:rPr lang="en-US" sz="2400" i="1" dirty="0">
                <a:solidFill>
                  <a:schemeClr val="accent2">
                    <a:lumMod val="50000"/>
                  </a:schemeClr>
                </a:solidFill>
                <a:latin typeface="Comic Sans MS" panose="030F0702030302020204" pitchFamily="66" charset="0"/>
              </a:rPr>
              <a:t/>
            </a:r>
            <a:br>
              <a:rPr lang="en-US" sz="2400" i="1" dirty="0">
                <a:solidFill>
                  <a:schemeClr val="accent2">
                    <a:lumMod val="50000"/>
                  </a:schemeClr>
                </a:solidFill>
                <a:latin typeface="Comic Sans MS" panose="030F0702030302020204" pitchFamily="66" charset="0"/>
              </a:rPr>
            </a:br>
            <a:r>
              <a:rPr lang="en-US" sz="2400" i="1" dirty="0" smtClean="0">
                <a:solidFill>
                  <a:schemeClr val="accent2">
                    <a:lumMod val="50000"/>
                  </a:schemeClr>
                </a:solidFill>
                <a:latin typeface="Comic Sans MS" panose="030F0702030302020204" pitchFamily="66" charset="0"/>
              </a:rPr>
              <a:t>Users </a:t>
            </a:r>
            <a:r>
              <a:rPr lang="en-US" sz="2400" i="1" dirty="0">
                <a:solidFill>
                  <a:schemeClr val="accent2">
                    <a:lumMod val="50000"/>
                  </a:schemeClr>
                </a:solidFill>
                <a:latin typeface="Comic Sans MS" panose="030F0702030302020204" pitchFamily="66" charset="0"/>
              </a:rPr>
              <a:t>tend to use Facebook for selling their products, where hundreds of pages selling similar products, which is confusing for users</a:t>
            </a:r>
            <a:r>
              <a:rPr lang="en-US" sz="2400" i="1" dirty="0">
                <a:latin typeface="Comic Sans MS" panose="030F0702030302020204" pitchFamily="66" charset="0"/>
              </a:rPr>
              <a:t>. </a:t>
            </a:r>
            <a:endParaRPr lang="en-US" sz="2400" dirty="0">
              <a:solidFill>
                <a:schemeClr val="accent2">
                  <a:lumMod val="50000"/>
                </a:schemeClr>
              </a:solidFill>
              <a:latin typeface="Comic Sans MS" panose="030F0702030302020204" pitchFamily="66" charset="0"/>
            </a:endParaRPr>
          </a:p>
        </p:txBody>
      </p:sp>
    </p:spTree>
    <p:extLst>
      <p:ext uri="{BB962C8B-B14F-4D97-AF65-F5344CB8AC3E}">
        <p14:creationId xmlns:p14="http://schemas.microsoft.com/office/powerpoint/2010/main" val="68908554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58373" y="385597"/>
            <a:ext cx="7276563" cy="707886"/>
          </a:xfrm>
          <a:prstGeom prst="rect">
            <a:avLst/>
          </a:prstGeom>
          <a:noFill/>
        </p:spPr>
        <p:txBody>
          <a:bodyPr wrap="square" rtlCol="0">
            <a:spAutoFit/>
          </a:bodyPr>
          <a:lstStyle/>
          <a:p>
            <a:r>
              <a:rPr lang="en-US" sz="4000" dirty="0" smtClean="0">
                <a:solidFill>
                  <a:schemeClr val="accent2">
                    <a:lumMod val="75000"/>
                  </a:schemeClr>
                </a:solidFill>
                <a:latin typeface="Comic Sans MS" panose="030F0702030302020204" pitchFamily="66" charset="0"/>
                <a:ea typeface="Tahoma" panose="020B0604030504040204" pitchFamily="34" charset="0"/>
                <a:cs typeface="Tahoma" panose="020B0604030504040204" pitchFamily="34" charset="0"/>
              </a:rPr>
              <a:t>So What ?!</a:t>
            </a:r>
            <a:endParaRPr lang="en-US" sz="4000" dirty="0">
              <a:solidFill>
                <a:schemeClr val="accent2">
                  <a:lumMod val="75000"/>
                </a:schemeClr>
              </a:solidFill>
              <a:latin typeface="Comic Sans MS" panose="030F0702030302020204" pitchFamily="66" charset="0"/>
              <a:ea typeface="Tahoma" panose="020B0604030504040204" pitchFamily="34" charset="0"/>
              <a:cs typeface="Tahoma" panose="020B0604030504040204" pitchFamily="34" charset="0"/>
            </a:endParaRPr>
          </a:p>
        </p:txBody>
      </p:sp>
      <p:sp>
        <p:nvSpPr>
          <p:cNvPr id="2" name="TextBox 1"/>
          <p:cNvSpPr txBox="1"/>
          <p:nvPr/>
        </p:nvSpPr>
        <p:spPr>
          <a:xfrm>
            <a:off x="744475" y="2363369"/>
            <a:ext cx="10109915" cy="2598404"/>
          </a:xfrm>
          <a:prstGeom prst="rect">
            <a:avLst/>
          </a:prstGeom>
          <a:noFill/>
        </p:spPr>
        <p:txBody>
          <a:bodyPr wrap="square" rtlCol="0">
            <a:spAutoFit/>
          </a:bodyPr>
          <a:lstStyle/>
          <a:p>
            <a:pPr>
              <a:lnSpc>
                <a:spcPct val="150000"/>
              </a:lnSpc>
            </a:pPr>
            <a:r>
              <a:rPr lang="en-US" sz="2800" i="1" dirty="0" smtClean="0">
                <a:solidFill>
                  <a:schemeClr val="accent2">
                    <a:lumMod val="50000"/>
                  </a:schemeClr>
                </a:solidFill>
                <a:latin typeface="Comic Sans MS" panose="030F0702030302020204" pitchFamily="66" charset="0"/>
              </a:rPr>
              <a:t>So, </a:t>
            </a:r>
            <a:r>
              <a:rPr lang="en-US" sz="2800" i="1" dirty="0">
                <a:solidFill>
                  <a:schemeClr val="accent2">
                    <a:lumMod val="50000"/>
                  </a:schemeClr>
                </a:solidFill>
                <a:latin typeface="Comic Sans MS" panose="030F0702030302020204" pitchFamily="66" charset="0"/>
              </a:rPr>
              <a:t>in this project a generic platform for selling, buying and delivering goods will be presented. The platform will provide an intermediate service between customers and stores, restaurants and companies. </a:t>
            </a:r>
            <a:endParaRPr lang="en-US" sz="2800" dirty="0">
              <a:solidFill>
                <a:schemeClr val="accent2">
                  <a:lumMod val="50000"/>
                </a:schemeClr>
              </a:solidFill>
              <a:latin typeface="Comic Sans MS" panose="030F0702030302020204" pitchFamily="66" charset="0"/>
            </a:endParaRPr>
          </a:p>
        </p:txBody>
      </p:sp>
    </p:spTree>
    <p:extLst>
      <p:ext uri="{BB962C8B-B14F-4D97-AF65-F5344CB8AC3E}">
        <p14:creationId xmlns:p14="http://schemas.microsoft.com/office/powerpoint/2010/main" val="168701814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17430" y="399245"/>
            <a:ext cx="7276563" cy="584775"/>
          </a:xfrm>
          <a:prstGeom prst="rect">
            <a:avLst/>
          </a:prstGeom>
          <a:noFill/>
        </p:spPr>
        <p:txBody>
          <a:bodyPr wrap="square" rtlCol="0">
            <a:spAutoFit/>
          </a:bodyPr>
          <a:lstStyle/>
          <a:p>
            <a:r>
              <a:rPr lang="en-US" sz="3200" dirty="0" smtClean="0">
                <a:solidFill>
                  <a:schemeClr val="accent2">
                    <a:lumMod val="75000"/>
                  </a:schemeClr>
                </a:solidFill>
                <a:latin typeface="Comic Sans MS" panose="030F0702030302020204" pitchFamily="66" charset="0"/>
                <a:ea typeface="Tahoma" panose="020B0604030504040204" pitchFamily="34" charset="0"/>
                <a:cs typeface="Tahoma" panose="020B0604030504040204" pitchFamily="34" charset="0"/>
              </a:rPr>
              <a:t>Development </a:t>
            </a:r>
            <a:r>
              <a:rPr lang="en-US" sz="3200" dirty="0" smtClean="0">
                <a:solidFill>
                  <a:schemeClr val="accent2">
                    <a:lumMod val="75000"/>
                  </a:schemeClr>
                </a:solidFill>
                <a:latin typeface="Comic Sans MS" panose="030F0702030302020204" pitchFamily="66" charset="0"/>
                <a:ea typeface="Tahoma" panose="020B0604030504040204" pitchFamily="34" charset="0"/>
                <a:cs typeface="Tahoma" panose="020B0604030504040204" pitchFamily="34" charset="0"/>
              </a:rPr>
              <a:t>Process and Scenarios </a:t>
            </a:r>
            <a:endParaRPr lang="en-US" sz="3200" dirty="0">
              <a:solidFill>
                <a:schemeClr val="accent2">
                  <a:lumMod val="75000"/>
                </a:schemeClr>
              </a:solidFill>
              <a:latin typeface="Comic Sans MS" panose="030F0702030302020204" pitchFamily="66" charset="0"/>
              <a:ea typeface="Tahoma" panose="020B0604030504040204" pitchFamily="34" charset="0"/>
              <a:cs typeface="Tahoma" panose="020B0604030504040204" pitchFamily="34" charset="0"/>
            </a:endParaRPr>
          </a:p>
        </p:txBody>
      </p:sp>
      <p:sp>
        <p:nvSpPr>
          <p:cNvPr id="5" name="Text Placeholder 5"/>
          <p:cNvSpPr txBox="1">
            <a:spLocks/>
          </p:cNvSpPr>
          <p:nvPr/>
        </p:nvSpPr>
        <p:spPr>
          <a:xfrm>
            <a:off x="651577" y="1256213"/>
            <a:ext cx="8596668" cy="1821837"/>
          </a:xfrm>
          <a:prstGeom prst="rect">
            <a:avLst/>
          </a:prstGeom>
        </p:spPr>
        <p:txBody>
          <a:bodyPr vert="horz" lIns="91440" tIns="45720" rIns="91440" bIns="45720" rtlCol="0" anchor="t">
            <a:normAutofit/>
          </a:bodyPr>
          <a:lstStyle>
            <a:lvl1pPr marL="0" indent="0" algn="l" defTabSz="457200" rtl="0" eaLnBrk="1" latinLnBrk="0" hangingPunct="1">
              <a:spcBef>
                <a:spcPts val="1000"/>
              </a:spcBef>
              <a:spcAft>
                <a:spcPts val="0"/>
              </a:spcAft>
              <a:buClr>
                <a:schemeClr val="accent1"/>
              </a:buClr>
              <a:buSzPct val="80000"/>
              <a:buFont typeface="Wingdings 3" charset="2"/>
              <a:buNone/>
              <a:defRPr sz="2000" kern="1200">
                <a:solidFill>
                  <a:schemeClr val="tx1">
                    <a:lumMod val="50000"/>
                    <a:lumOff val="50000"/>
                  </a:schemeClr>
                </a:solidFill>
                <a:latin typeface="+mn-lt"/>
                <a:ea typeface="+mn-ea"/>
                <a:cs typeface="+mn-cs"/>
              </a:defRPr>
            </a:lvl1pPr>
            <a:lvl2pPr marL="457200" indent="0" algn="l" defTabSz="457200" rtl="0" eaLnBrk="1" latinLnBrk="0" hangingPunct="1">
              <a:spcBef>
                <a:spcPts val="1000"/>
              </a:spcBef>
              <a:spcAft>
                <a:spcPts val="0"/>
              </a:spcAft>
              <a:buClr>
                <a:schemeClr val="accent1"/>
              </a:buClr>
              <a:buSzPct val="80000"/>
              <a:buFont typeface="Wingdings 3" charset="2"/>
              <a:buNone/>
              <a:defRPr sz="1800" kern="1200">
                <a:solidFill>
                  <a:schemeClr val="tx1">
                    <a:tint val="75000"/>
                  </a:schemeClr>
                </a:solidFill>
                <a:latin typeface="+mn-lt"/>
                <a:ea typeface="+mn-ea"/>
                <a:cs typeface="+mn-cs"/>
              </a:defRPr>
            </a:lvl2pPr>
            <a:lvl3pPr marL="914400" indent="0" algn="l" defTabSz="457200" rtl="0" eaLnBrk="1" latinLnBrk="0" hangingPunct="1">
              <a:spcBef>
                <a:spcPts val="1000"/>
              </a:spcBef>
              <a:spcAft>
                <a:spcPts val="0"/>
              </a:spcAft>
              <a:buClr>
                <a:schemeClr val="accent1"/>
              </a:buClr>
              <a:buSzPct val="80000"/>
              <a:buFont typeface="Wingdings 3" charset="2"/>
              <a:buNone/>
              <a:defRPr sz="1600" kern="1200">
                <a:solidFill>
                  <a:schemeClr val="tx1">
                    <a:tint val="75000"/>
                  </a:schemeClr>
                </a:solidFill>
                <a:latin typeface="+mn-lt"/>
                <a:ea typeface="+mn-ea"/>
                <a:cs typeface="+mn-cs"/>
              </a:defRPr>
            </a:lvl3pPr>
            <a:lvl4pPr marL="1371600" indent="0" algn="l"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4pPr>
            <a:lvl5pPr marL="1828800" indent="0" algn="l"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5pPr>
            <a:lvl6pPr marL="2286000" indent="0" algn="l"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6pPr>
            <a:lvl7pPr marL="2743200" indent="0" algn="l"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7pPr>
            <a:lvl8pPr marL="3200400" indent="0" algn="l"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8pPr>
            <a:lvl9pPr marL="3657600" indent="0" algn="l"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9pPr>
          </a:lstStyle>
          <a:p>
            <a:r>
              <a:rPr lang="en-US" sz="2400" i="1" dirty="0" smtClean="0">
                <a:solidFill>
                  <a:schemeClr val="accent2">
                    <a:lumMod val="50000"/>
                  </a:schemeClr>
                </a:solidFill>
                <a:latin typeface="Times New Roman" panose="02020603050405020304" pitchFamily="18" charset="0"/>
                <a:cs typeface="Times New Roman" panose="02020603050405020304" pitchFamily="18" charset="0"/>
              </a:rPr>
              <a:t>Registering </a:t>
            </a:r>
          </a:p>
          <a:p>
            <a:endParaRPr lang="en-US" sz="2400" i="1" dirty="0" smtClean="0">
              <a:solidFill>
                <a:schemeClr val="accent2">
                  <a:lumMod val="50000"/>
                </a:schemeClr>
              </a:solidFill>
              <a:latin typeface="Times New Roman" panose="02020603050405020304" pitchFamily="18" charset="0"/>
              <a:cs typeface="Times New Roman" panose="02020603050405020304" pitchFamily="18" charset="0"/>
            </a:endParaRPr>
          </a:p>
        </p:txBody>
      </p:sp>
      <p:pic>
        <p:nvPicPr>
          <p:cNvPr id="2" name="Picture 1"/>
          <p:cNvPicPr>
            <a:picLocks noChangeAspect="1"/>
          </p:cNvPicPr>
          <p:nvPr/>
        </p:nvPicPr>
        <p:blipFill>
          <a:blip r:embed="rId2"/>
          <a:stretch>
            <a:fillRect/>
          </a:stretch>
        </p:blipFill>
        <p:spPr>
          <a:xfrm>
            <a:off x="5258348" y="1828800"/>
            <a:ext cx="3481741" cy="4660834"/>
          </a:xfrm>
          <a:prstGeom prst="rect">
            <a:avLst/>
          </a:prstGeom>
        </p:spPr>
      </p:pic>
      <p:pic>
        <p:nvPicPr>
          <p:cNvPr id="6" name="Picture 5"/>
          <p:cNvPicPr>
            <a:picLocks noChangeAspect="1"/>
          </p:cNvPicPr>
          <p:nvPr/>
        </p:nvPicPr>
        <p:blipFill>
          <a:blip r:embed="rId3"/>
          <a:stretch>
            <a:fillRect/>
          </a:stretch>
        </p:blipFill>
        <p:spPr>
          <a:xfrm>
            <a:off x="1017430" y="1828800"/>
            <a:ext cx="3732763" cy="4660834"/>
          </a:xfrm>
          <a:prstGeom prst="rect">
            <a:avLst/>
          </a:prstGeom>
        </p:spPr>
      </p:pic>
    </p:spTree>
    <p:extLst>
      <p:ext uri="{BB962C8B-B14F-4D97-AF65-F5344CB8AC3E}">
        <p14:creationId xmlns:p14="http://schemas.microsoft.com/office/powerpoint/2010/main" val="55491369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17430" y="399245"/>
            <a:ext cx="7276563" cy="584775"/>
          </a:xfrm>
          <a:prstGeom prst="rect">
            <a:avLst/>
          </a:prstGeom>
          <a:noFill/>
        </p:spPr>
        <p:txBody>
          <a:bodyPr wrap="square" rtlCol="0">
            <a:spAutoFit/>
          </a:bodyPr>
          <a:lstStyle/>
          <a:p>
            <a:r>
              <a:rPr lang="en-US" sz="3200" dirty="0" smtClean="0">
                <a:solidFill>
                  <a:schemeClr val="accent2">
                    <a:lumMod val="75000"/>
                  </a:schemeClr>
                </a:solidFill>
                <a:latin typeface="Comic Sans MS" panose="030F0702030302020204" pitchFamily="66" charset="0"/>
                <a:ea typeface="Tahoma" panose="020B0604030504040204" pitchFamily="34" charset="0"/>
                <a:cs typeface="Tahoma" panose="020B0604030504040204" pitchFamily="34" charset="0"/>
              </a:rPr>
              <a:t>Development </a:t>
            </a:r>
            <a:r>
              <a:rPr lang="en-US" sz="3200" dirty="0" smtClean="0">
                <a:solidFill>
                  <a:schemeClr val="accent2">
                    <a:lumMod val="75000"/>
                  </a:schemeClr>
                </a:solidFill>
                <a:latin typeface="Comic Sans MS" panose="030F0702030302020204" pitchFamily="66" charset="0"/>
                <a:ea typeface="Tahoma" panose="020B0604030504040204" pitchFamily="34" charset="0"/>
                <a:cs typeface="Tahoma" panose="020B0604030504040204" pitchFamily="34" charset="0"/>
              </a:rPr>
              <a:t>Process and Scenarios </a:t>
            </a:r>
            <a:endParaRPr lang="en-US" sz="3200" dirty="0">
              <a:solidFill>
                <a:schemeClr val="accent2">
                  <a:lumMod val="75000"/>
                </a:schemeClr>
              </a:solidFill>
              <a:latin typeface="Comic Sans MS" panose="030F0702030302020204" pitchFamily="66" charset="0"/>
              <a:ea typeface="Tahoma" panose="020B0604030504040204" pitchFamily="34" charset="0"/>
              <a:cs typeface="Tahoma" panose="020B0604030504040204" pitchFamily="34" charset="0"/>
            </a:endParaRPr>
          </a:p>
        </p:txBody>
      </p:sp>
      <p:sp>
        <p:nvSpPr>
          <p:cNvPr id="8" name="Text Placeholder 5"/>
          <p:cNvSpPr txBox="1">
            <a:spLocks/>
          </p:cNvSpPr>
          <p:nvPr/>
        </p:nvSpPr>
        <p:spPr>
          <a:xfrm>
            <a:off x="651577" y="1256213"/>
            <a:ext cx="8596668" cy="1821837"/>
          </a:xfrm>
          <a:prstGeom prst="rect">
            <a:avLst/>
          </a:prstGeom>
        </p:spPr>
        <p:txBody>
          <a:bodyPr vert="horz" lIns="91440" tIns="45720" rIns="91440" bIns="45720" rtlCol="0" anchor="t">
            <a:normAutofit/>
          </a:bodyPr>
          <a:lstStyle>
            <a:lvl1pPr marL="0" indent="0" algn="l" defTabSz="457200" rtl="0" eaLnBrk="1" latinLnBrk="0" hangingPunct="1">
              <a:spcBef>
                <a:spcPts val="1000"/>
              </a:spcBef>
              <a:spcAft>
                <a:spcPts val="0"/>
              </a:spcAft>
              <a:buClr>
                <a:schemeClr val="accent1"/>
              </a:buClr>
              <a:buSzPct val="80000"/>
              <a:buFont typeface="Wingdings 3" charset="2"/>
              <a:buNone/>
              <a:defRPr sz="2000" kern="1200">
                <a:solidFill>
                  <a:schemeClr val="tx1">
                    <a:lumMod val="50000"/>
                    <a:lumOff val="50000"/>
                  </a:schemeClr>
                </a:solidFill>
                <a:latin typeface="+mn-lt"/>
                <a:ea typeface="+mn-ea"/>
                <a:cs typeface="+mn-cs"/>
              </a:defRPr>
            </a:lvl1pPr>
            <a:lvl2pPr marL="457200" indent="0" algn="l" defTabSz="457200" rtl="0" eaLnBrk="1" latinLnBrk="0" hangingPunct="1">
              <a:spcBef>
                <a:spcPts val="1000"/>
              </a:spcBef>
              <a:spcAft>
                <a:spcPts val="0"/>
              </a:spcAft>
              <a:buClr>
                <a:schemeClr val="accent1"/>
              </a:buClr>
              <a:buSzPct val="80000"/>
              <a:buFont typeface="Wingdings 3" charset="2"/>
              <a:buNone/>
              <a:defRPr sz="1800" kern="1200">
                <a:solidFill>
                  <a:schemeClr val="tx1">
                    <a:tint val="75000"/>
                  </a:schemeClr>
                </a:solidFill>
                <a:latin typeface="+mn-lt"/>
                <a:ea typeface="+mn-ea"/>
                <a:cs typeface="+mn-cs"/>
              </a:defRPr>
            </a:lvl2pPr>
            <a:lvl3pPr marL="914400" indent="0" algn="l" defTabSz="457200" rtl="0" eaLnBrk="1" latinLnBrk="0" hangingPunct="1">
              <a:spcBef>
                <a:spcPts val="1000"/>
              </a:spcBef>
              <a:spcAft>
                <a:spcPts val="0"/>
              </a:spcAft>
              <a:buClr>
                <a:schemeClr val="accent1"/>
              </a:buClr>
              <a:buSzPct val="80000"/>
              <a:buFont typeface="Wingdings 3" charset="2"/>
              <a:buNone/>
              <a:defRPr sz="1600" kern="1200">
                <a:solidFill>
                  <a:schemeClr val="tx1">
                    <a:tint val="75000"/>
                  </a:schemeClr>
                </a:solidFill>
                <a:latin typeface="+mn-lt"/>
                <a:ea typeface="+mn-ea"/>
                <a:cs typeface="+mn-cs"/>
              </a:defRPr>
            </a:lvl3pPr>
            <a:lvl4pPr marL="1371600" indent="0" algn="l"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4pPr>
            <a:lvl5pPr marL="1828800" indent="0" algn="l"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5pPr>
            <a:lvl6pPr marL="2286000" indent="0" algn="l"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6pPr>
            <a:lvl7pPr marL="2743200" indent="0" algn="l"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7pPr>
            <a:lvl8pPr marL="3200400" indent="0" algn="l"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8pPr>
            <a:lvl9pPr marL="3657600" indent="0" algn="l"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9pPr>
          </a:lstStyle>
          <a:p>
            <a:r>
              <a:rPr lang="en-US" sz="2400" i="1" smtClean="0">
                <a:solidFill>
                  <a:schemeClr val="accent2">
                    <a:lumMod val="50000"/>
                  </a:schemeClr>
                </a:solidFill>
                <a:latin typeface="Times New Roman" panose="02020603050405020304" pitchFamily="18" charset="0"/>
                <a:cs typeface="Times New Roman" panose="02020603050405020304" pitchFamily="18" charset="0"/>
              </a:rPr>
              <a:t>Home pages </a:t>
            </a:r>
          </a:p>
          <a:p>
            <a:pPr marL="342900" indent="-342900">
              <a:buFont typeface="Arial" panose="020B0604020202020204" pitchFamily="34" charset="0"/>
              <a:buChar char="•"/>
            </a:pPr>
            <a:r>
              <a:rPr lang="en-US" sz="2400" i="1" smtClean="0">
                <a:solidFill>
                  <a:schemeClr val="accent2">
                    <a:lumMod val="50000"/>
                  </a:schemeClr>
                </a:solidFill>
                <a:latin typeface="Times New Roman" panose="02020603050405020304" pitchFamily="18" charset="0"/>
                <a:cs typeface="Times New Roman" panose="02020603050405020304" pitchFamily="18" charset="0"/>
              </a:rPr>
              <a:t>Visitor </a:t>
            </a:r>
            <a:endParaRPr lang="en-US" sz="2400" i="1" dirty="0" smtClean="0">
              <a:solidFill>
                <a:schemeClr val="accent2">
                  <a:lumMod val="50000"/>
                </a:schemeClr>
              </a:solidFill>
              <a:latin typeface="Times New Roman" panose="02020603050405020304" pitchFamily="18" charset="0"/>
              <a:cs typeface="Times New Roman" panose="02020603050405020304" pitchFamily="18" charset="0"/>
            </a:endParaRPr>
          </a:p>
        </p:txBody>
      </p:sp>
      <p:pic>
        <p:nvPicPr>
          <p:cNvPr id="9" name="Picture 8"/>
          <p:cNvPicPr>
            <a:picLocks noChangeAspect="1"/>
          </p:cNvPicPr>
          <p:nvPr/>
        </p:nvPicPr>
        <p:blipFill>
          <a:blip r:embed="rId2"/>
          <a:stretch>
            <a:fillRect/>
          </a:stretch>
        </p:blipFill>
        <p:spPr>
          <a:xfrm>
            <a:off x="3245476" y="984020"/>
            <a:ext cx="5639199" cy="2889409"/>
          </a:xfrm>
          <a:prstGeom prst="rect">
            <a:avLst/>
          </a:prstGeom>
        </p:spPr>
      </p:pic>
      <p:pic>
        <p:nvPicPr>
          <p:cNvPr id="10" name="Picture 9"/>
          <p:cNvPicPr>
            <a:picLocks noChangeAspect="1"/>
          </p:cNvPicPr>
          <p:nvPr/>
        </p:nvPicPr>
        <p:blipFill>
          <a:blip r:embed="rId3"/>
          <a:stretch>
            <a:fillRect/>
          </a:stretch>
        </p:blipFill>
        <p:spPr>
          <a:xfrm>
            <a:off x="3245476" y="3873429"/>
            <a:ext cx="6109685" cy="2992462"/>
          </a:xfrm>
          <a:prstGeom prst="rect">
            <a:avLst/>
          </a:prstGeom>
        </p:spPr>
      </p:pic>
    </p:spTree>
    <p:extLst>
      <p:ext uri="{BB962C8B-B14F-4D97-AF65-F5344CB8AC3E}">
        <p14:creationId xmlns:p14="http://schemas.microsoft.com/office/powerpoint/2010/main" val="313732004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17430" y="399245"/>
            <a:ext cx="7276563" cy="584775"/>
          </a:xfrm>
          <a:prstGeom prst="rect">
            <a:avLst/>
          </a:prstGeom>
          <a:noFill/>
        </p:spPr>
        <p:txBody>
          <a:bodyPr wrap="square" rtlCol="0">
            <a:spAutoFit/>
          </a:bodyPr>
          <a:lstStyle/>
          <a:p>
            <a:r>
              <a:rPr lang="en-US" sz="3200" dirty="0" smtClean="0">
                <a:solidFill>
                  <a:schemeClr val="accent2">
                    <a:lumMod val="75000"/>
                  </a:schemeClr>
                </a:solidFill>
                <a:latin typeface="Comic Sans MS" panose="030F0702030302020204" pitchFamily="66" charset="0"/>
                <a:ea typeface="Tahoma" panose="020B0604030504040204" pitchFamily="34" charset="0"/>
                <a:cs typeface="Tahoma" panose="020B0604030504040204" pitchFamily="34" charset="0"/>
              </a:rPr>
              <a:t>Development </a:t>
            </a:r>
            <a:r>
              <a:rPr lang="en-US" sz="3200" dirty="0" smtClean="0">
                <a:solidFill>
                  <a:schemeClr val="accent2">
                    <a:lumMod val="75000"/>
                  </a:schemeClr>
                </a:solidFill>
                <a:latin typeface="Comic Sans MS" panose="030F0702030302020204" pitchFamily="66" charset="0"/>
                <a:ea typeface="Tahoma" panose="020B0604030504040204" pitchFamily="34" charset="0"/>
                <a:cs typeface="Tahoma" panose="020B0604030504040204" pitchFamily="34" charset="0"/>
              </a:rPr>
              <a:t>Process and Scenarios </a:t>
            </a:r>
            <a:endParaRPr lang="en-US" sz="3200" dirty="0">
              <a:solidFill>
                <a:schemeClr val="accent2">
                  <a:lumMod val="75000"/>
                </a:schemeClr>
              </a:solidFill>
              <a:latin typeface="Comic Sans MS" panose="030F0702030302020204" pitchFamily="66" charset="0"/>
              <a:ea typeface="Tahoma" panose="020B0604030504040204" pitchFamily="34" charset="0"/>
              <a:cs typeface="Tahoma" panose="020B0604030504040204" pitchFamily="34" charset="0"/>
            </a:endParaRPr>
          </a:p>
        </p:txBody>
      </p:sp>
      <p:sp>
        <p:nvSpPr>
          <p:cNvPr id="6" name="Text Placeholder 5"/>
          <p:cNvSpPr>
            <a:spLocks noGrp="1"/>
          </p:cNvSpPr>
          <p:nvPr>
            <p:ph type="body" idx="1"/>
          </p:nvPr>
        </p:nvSpPr>
        <p:spPr>
          <a:xfrm>
            <a:off x="651577" y="1256213"/>
            <a:ext cx="8596668" cy="1821837"/>
          </a:xfrm>
        </p:spPr>
        <p:txBody>
          <a:bodyPr>
            <a:normAutofit/>
          </a:bodyPr>
          <a:lstStyle/>
          <a:p>
            <a:r>
              <a:rPr lang="en-US" sz="2400" i="1" dirty="0" smtClean="0">
                <a:solidFill>
                  <a:schemeClr val="accent2">
                    <a:lumMod val="50000"/>
                  </a:schemeClr>
                </a:solidFill>
                <a:latin typeface="Times New Roman" panose="02020603050405020304" pitchFamily="18" charset="0"/>
                <a:cs typeface="Times New Roman" panose="02020603050405020304" pitchFamily="18" charset="0"/>
              </a:rPr>
              <a:t>Home pages </a:t>
            </a:r>
          </a:p>
          <a:p>
            <a:pPr marL="342900" indent="-342900">
              <a:buFont typeface="Arial" panose="020B0604020202020204" pitchFamily="34" charset="0"/>
              <a:buChar char="•"/>
            </a:pPr>
            <a:r>
              <a:rPr lang="en-US" sz="2400" i="1" dirty="0" smtClean="0">
                <a:solidFill>
                  <a:schemeClr val="accent2">
                    <a:lumMod val="50000"/>
                  </a:schemeClr>
                </a:solidFill>
                <a:latin typeface="Times New Roman" panose="02020603050405020304" pitchFamily="18" charset="0"/>
                <a:cs typeface="Times New Roman" panose="02020603050405020304" pitchFamily="18" charset="0"/>
              </a:rPr>
              <a:t>Company</a:t>
            </a:r>
          </a:p>
        </p:txBody>
      </p:sp>
      <p:pic>
        <p:nvPicPr>
          <p:cNvPr id="2" name="Picture 1"/>
          <p:cNvPicPr>
            <a:picLocks noChangeAspect="1"/>
          </p:cNvPicPr>
          <p:nvPr/>
        </p:nvPicPr>
        <p:blipFill>
          <a:blip r:embed="rId2"/>
          <a:stretch>
            <a:fillRect/>
          </a:stretch>
        </p:blipFill>
        <p:spPr>
          <a:xfrm>
            <a:off x="3348507" y="984020"/>
            <a:ext cx="6171737" cy="2390245"/>
          </a:xfrm>
          <a:prstGeom prst="rect">
            <a:avLst/>
          </a:prstGeom>
        </p:spPr>
      </p:pic>
      <p:pic>
        <p:nvPicPr>
          <p:cNvPr id="3" name="Picture 2"/>
          <p:cNvPicPr>
            <a:picLocks noChangeAspect="1"/>
          </p:cNvPicPr>
          <p:nvPr/>
        </p:nvPicPr>
        <p:blipFill>
          <a:blip r:embed="rId3"/>
          <a:stretch>
            <a:fillRect/>
          </a:stretch>
        </p:blipFill>
        <p:spPr>
          <a:xfrm>
            <a:off x="3332677" y="2936384"/>
            <a:ext cx="6187567" cy="2047740"/>
          </a:xfrm>
          <a:prstGeom prst="rect">
            <a:avLst/>
          </a:prstGeom>
        </p:spPr>
      </p:pic>
      <p:pic>
        <p:nvPicPr>
          <p:cNvPr id="5" name="Picture 4"/>
          <p:cNvPicPr>
            <a:picLocks noChangeAspect="1"/>
          </p:cNvPicPr>
          <p:nvPr/>
        </p:nvPicPr>
        <p:blipFill>
          <a:blip r:embed="rId4"/>
          <a:stretch>
            <a:fillRect/>
          </a:stretch>
        </p:blipFill>
        <p:spPr>
          <a:xfrm>
            <a:off x="3348507" y="5054436"/>
            <a:ext cx="6171737" cy="1609859"/>
          </a:xfrm>
          <a:prstGeom prst="rect">
            <a:avLst/>
          </a:prstGeom>
        </p:spPr>
      </p:pic>
    </p:spTree>
    <p:extLst>
      <p:ext uri="{BB962C8B-B14F-4D97-AF65-F5344CB8AC3E}">
        <p14:creationId xmlns:p14="http://schemas.microsoft.com/office/powerpoint/2010/main" val="253795671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17430" y="399245"/>
            <a:ext cx="7276563" cy="584775"/>
          </a:xfrm>
          <a:prstGeom prst="rect">
            <a:avLst/>
          </a:prstGeom>
          <a:noFill/>
        </p:spPr>
        <p:txBody>
          <a:bodyPr wrap="square" rtlCol="0">
            <a:spAutoFit/>
          </a:bodyPr>
          <a:lstStyle/>
          <a:p>
            <a:r>
              <a:rPr lang="en-US" sz="3200" dirty="0" smtClean="0">
                <a:solidFill>
                  <a:schemeClr val="accent2">
                    <a:lumMod val="75000"/>
                  </a:schemeClr>
                </a:solidFill>
                <a:latin typeface="Comic Sans MS" panose="030F0702030302020204" pitchFamily="66" charset="0"/>
                <a:ea typeface="Tahoma" panose="020B0604030504040204" pitchFamily="34" charset="0"/>
                <a:cs typeface="Tahoma" panose="020B0604030504040204" pitchFamily="34" charset="0"/>
              </a:rPr>
              <a:t>Development </a:t>
            </a:r>
            <a:r>
              <a:rPr lang="en-US" sz="3200" dirty="0" smtClean="0">
                <a:solidFill>
                  <a:schemeClr val="accent2">
                    <a:lumMod val="75000"/>
                  </a:schemeClr>
                </a:solidFill>
                <a:latin typeface="Comic Sans MS" panose="030F0702030302020204" pitchFamily="66" charset="0"/>
                <a:ea typeface="Tahoma" panose="020B0604030504040204" pitchFamily="34" charset="0"/>
                <a:cs typeface="Tahoma" panose="020B0604030504040204" pitchFamily="34" charset="0"/>
              </a:rPr>
              <a:t>Process and Scenarios </a:t>
            </a:r>
            <a:endParaRPr lang="en-US" sz="3200" dirty="0">
              <a:solidFill>
                <a:schemeClr val="accent2">
                  <a:lumMod val="75000"/>
                </a:schemeClr>
              </a:solidFill>
              <a:latin typeface="Comic Sans MS" panose="030F0702030302020204" pitchFamily="66" charset="0"/>
              <a:ea typeface="Tahoma" panose="020B0604030504040204" pitchFamily="34" charset="0"/>
              <a:cs typeface="Tahoma" panose="020B0604030504040204" pitchFamily="34" charset="0"/>
            </a:endParaRPr>
          </a:p>
        </p:txBody>
      </p:sp>
      <p:sp>
        <p:nvSpPr>
          <p:cNvPr id="5" name="Text Placeholder 5"/>
          <p:cNvSpPr txBox="1">
            <a:spLocks/>
          </p:cNvSpPr>
          <p:nvPr/>
        </p:nvSpPr>
        <p:spPr>
          <a:xfrm>
            <a:off x="651577" y="1256213"/>
            <a:ext cx="8596668" cy="1821837"/>
          </a:xfrm>
          <a:prstGeom prst="rect">
            <a:avLst/>
          </a:prstGeom>
        </p:spPr>
        <p:txBody>
          <a:bodyPr vert="horz" lIns="91440" tIns="45720" rIns="91440" bIns="45720" rtlCol="0" anchor="t">
            <a:normAutofit/>
          </a:bodyPr>
          <a:lstStyle>
            <a:lvl1pPr marL="0" indent="0" algn="l" defTabSz="457200" rtl="0" eaLnBrk="1" latinLnBrk="0" hangingPunct="1">
              <a:spcBef>
                <a:spcPts val="1000"/>
              </a:spcBef>
              <a:spcAft>
                <a:spcPts val="0"/>
              </a:spcAft>
              <a:buClr>
                <a:schemeClr val="accent1"/>
              </a:buClr>
              <a:buSzPct val="80000"/>
              <a:buFont typeface="Wingdings 3" charset="2"/>
              <a:buNone/>
              <a:defRPr sz="2000" kern="1200">
                <a:solidFill>
                  <a:schemeClr val="tx1">
                    <a:lumMod val="50000"/>
                    <a:lumOff val="50000"/>
                  </a:schemeClr>
                </a:solidFill>
                <a:latin typeface="+mn-lt"/>
                <a:ea typeface="+mn-ea"/>
                <a:cs typeface="+mn-cs"/>
              </a:defRPr>
            </a:lvl1pPr>
            <a:lvl2pPr marL="457200" indent="0" algn="l" defTabSz="457200" rtl="0" eaLnBrk="1" latinLnBrk="0" hangingPunct="1">
              <a:spcBef>
                <a:spcPts val="1000"/>
              </a:spcBef>
              <a:spcAft>
                <a:spcPts val="0"/>
              </a:spcAft>
              <a:buClr>
                <a:schemeClr val="accent1"/>
              </a:buClr>
              <a:buSzPct val="80000"/>
              <a:buFont typeface="Wingdings 3" charset="2"/>
              <a:buNone/>
              <a:defRPr sz="1800" kern="1200">
                <a:solidFill>
                  <a:schemeClr val="tx1">
                    <a:tint val="75000"/>
                  </a:schemeClr>
                </a:solidFill>
                <a:latin typeface="+mn-lt"/>
                <a:ea typeface="+mn-ea"/>
                <a:cs typeface="+mn-cs"/>
              </a:defRPr>
            </a:lvl2pPr>
            <a:lvl3pPr marL="914400" indent="0" algn="l" defTabSz="457200" rtl="0" eaLnBrk="1" latinLnBrk="0" hangingPunct="1">
              <a:spcBef>
                <a:spcPts val="1000"/>
              </a:spcBef>
              <a:spcAft>
                <a:spcPts val="0"/>
              </a:spcAft>
              <a:buClr>
                <a:schemeClr val="accent1"/>
              </a:buClr>
              <a:buSzPct val="80000"/>
              <a:buFont typeface="Wingdings 3" charset="2"/>
              <a:buNone/>
              <a:defRPr sz="1600" kern="1200">
                <a:solidFill>
                  <a:schemeClr val="tx1">
                    <a:tint val="75000"/>
                  </a:schemeClr>
                </a:solidFill>
                <a:latin typeface="+mn-lt"/>
                <a:ea typeface="+mn-ea"/>
                <a:cs typeface="+mn-cs"/>
              </a:defRPr>
            </a:lvl3pPr>
            <a:lvl4pPr marL="1371600" indent="0" algn="l"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4pPr>
            <a:lvl5pPr marL="1828800" indent="0" algn="l"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5pPr>
            <a:lvl6pPr marL="2286000" indent="0" algn="l"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6pPr>
            <a:lvl7pPr marL="2743200" indent="0" algn="l"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7pPr>
            <a:lvl8pPr marL="3200400" indent="0" algn="l"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8pPr>
            <a:lvl9pPr marL="3657600" indent="0" algn="l"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9pPr>
          </a:lstStyle>
          <a:p>
            <a:r>
              <a:rPr lang="en-US" sz="2400" i="1" dirty="0" smtClean="0">
                <a:solidFill>
                  <a:schemeClr val="accent2">
                    <a:lumMod val="50000"/>
                  </a:schemeClr>
                </a:solidFill>
                <a:latin typeface="Times New Roman" panose="02020603050405020304" pitchFamily="18" charset="0"/>
                <a:cs typeface="Times New Roman" panose="02020603050405020304" pitchFamily="18" charset="0"/>
              </a:rPr>
              <a:t>Home pages </a:t>
            </a:r>
          </a:p>
          <a:p>
            <a:pPr marL="342900" indent="-342900">
              <a:buFont typeface="Arial" panose="020B0604020202020204" pitchFamily="34" charset="0"/>
              <a:buChar char="•"/>
            </a:pPr>
            <a:r>
              <a:rPr lang="en-US" sz="2400" i="1" dirty="0" smtClean="0">
                <a:solidFill>
                  <a:schemeClr val="accent2">
                    <a:lumMod val="50000"/>
                  </a:schemeClr>
                </a:solidFill>
                <a:latin typeface="Times New Roman" panose="02020603050405020304" pitchFamily="18" charset="0"/>
                <a:cs typeface="Times New Roman" panose="02020603050405020304" pitchFamily="18" charset="0"/>
              </a:rPr>
              <a:t>Customer</a:t>
            </a:r>
            <a:endParaRPr lang="en-US" sz="2400" i="1" dirty="0" smtClean="0">
              <a:solidFill>
                <a:schemeClr val="accent2">
                  <a:lumMod val="50000"/>
                </a:schemeClr>
              </a:solidFill>
              <a:latin typeface="Times New Roman" panose="02020603050405020304" pitchFamily="18" charset="0"/>
              <a:cs typeface="Times New Roman" panose="02020603050405020304" pitchFamily="18" charset="0"/>
            </a:endParaRPr>
          </a:p>
        </p:txBody>
      </p:sp>
      <p:pic>
        <p:nvPicPr>
          <p:cNvPr id="3" name="Picture 2"/>
          <p:cNvPicPr>
            <a:picLocks noChangeAspect="1"/>
          </p:cNvPicPr>
          <p:nvPr/>
        </p:nvPicPr>
        <p:blipFill>
          <a:blip r:embed="rId2"/>
          <a:stretch>
            <a:fillRect/>
          </a:stretch>
        </p:blipFill>
        <p:spPr>
          <a:xfrm>
            <a:off x="3259844" y="919063"/>
            <a:ext cx="5988401" cy="3291766"/>
          </a:xfrm>
          <a:prstGeom prst="rect">
            <a:avLst/>
          </a:prstGeom>
        </p:spPr>
      </p:pic>
      <p:pic>
        <p:nvPicPr>
          <p:cNvPr id="7" name="Picture 6"/>
          <p:cNvPicPr>
            <a:picLocks noChangeAspect="1"/>
          </p:cNvPicPr>
          <p:nvPr/>
        </p:nvPicPr>
        <p:blipFill>
          <a:blip r:embed="rId3"/>
          <a:stretch>
            <a:fillRect/>
          </a:stretch>
        </p:blipFill>
        <p:spPr>
          <a:xfrm>
            <a:off x="3259844" y="4166967"/>
            <a:ext cx="5988401" cy="2691033"/>
          </a:xfrm>
          <a:prstGeom prst="rect">
            <a:avLst/>
          </a:prstGeom>
        </p:spPr>
      </p:pic>
    </p:spTree>
    <p:extLst>
      <p:ext uri="{BB962C8B-B14F-4D97-AF65-F5344CB8AC3E}">
        <p14:creationId xmlns:p14="http://schemas.microsoft.com/office/powerpoint/2010/main" val="421706770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17430" y="399245"/>
            <a:ext cx="7276563" cy="584775"/>
          </a:xfrm>
          <a:prstGeom prst="rect">
            <a:avLst/>
          </a:prstGeom>
          <a:noFill/>
        </p:spPr>
        <p:txBody>
          <a:bodyPr wrap="square" rtlCol="0">
            <a:spAutoFit/>
          </a:bodyPr>
          <a:lstStyle/>
          <a:p>
            <a:r>
              <a:rPr lang="en-US" sz="3200" dirty="0" smtClean="0">
                <a:solidFill>
                  <a:schemeClr val="accent2">
                    <a:lumMod val="75000"/>
                  </a:schemeClr>
                </a:solidFill>
                <a:latin typeface="Comic Sans MS" panose="030F0702030302020204" pitchFamily="66" charset="0"/>
                <a:ea typeface="Tahoma" panose="020B0604030504040204" pitchFamily="34" charset="0"/>
                <a:cs typeface="Tahoma" panose="020B0604030504040204" pitchFamily="34" charset="0"/>
              </a:rPr>
              <a:t>Development </a:t>
            </a:r>
            <a:r>
              <a:rPr lang="en-US" sz="3200" dirty="0" smtClean="0">
                <a:solidFill>
                  <a:schemeClr val="accent2">
                    <a:lumMod val="75000"/>
                  </a:schemeClr>
                </a:solidFill>
                <a:latin typeface="Comic Sans MS" panose="030F0702030302020204" pitchFamily="66" charset="0"/>
                <a:ea typeface="Tahoma" panose="020B0604030504040204" pitchFamily="34" charset="0"/>
                <a:cs typeface="Tahoma" panose="020B0604030504040204" pitchFamily="34" charset="0"/>
              </a:rPr>
              <a:t>Process and Scenarios </a:t>
            </a:r>
            <a:endParaRPr lang="en-US" sz="3200" dirty="0">
              <a:solidFill>
                <a:schemeClr val="accent2">
                  <a:lumMod val="75000"/>
                </a:schemeClr>
              </a:solidFill>
              <a:latin typeface="Comic Sans MS" panose="030F0702030302020204" pitchFamily="66" charset="0"/>
              <a:ea typeface="Tahoma" panose="020B0604030504040204" pitchFamily="34" charset="0"/>
              <a:cs typeface="Tahoma" panose="020B0604030504040204" pitchFamily="34" charset="0"/>
            </a:endParaRPr>
          </a:p>
        </p:txBody>
      </p:sp>
      <p:sp>
        <p:nvSpPr>
          <p:cNvPr id="5" name="Text Placeholder 5"/>
          <p:cNvSpPr txBox="1">
            <a:spLocks/>
          </p:cNvSpPr>
          <p:nvPr/>
        </p:nvSpPr>
        <p:spPr>
          <a:xfrm>
            <a:off x="651577" y="1256213"/>
            <a:ext cx="8596668" cy="1821837"/>
          </a:xfrm>
          <a:prstGeom prst="rect">
            <a:avLst/>
          </a:prstGeom>
        </p:spPr>
        <p:txBody>
          <a:bodyPr vert="horz" lIns="91440" tIns="45720" rIns="91440" bIns="45720" rtlCol="0" anchor="t">
            <a:normAutofit/>
          </a:bodyPr>
          <a:lstStyle>
            <a:lvl1pPr marL="0" indent="0" algn="l" defTabSz="457200" rtl="0" eaLnBrk="1" latinLnBrk="0" hangingPunct="1">
              <a:spcBef>
                <a:spcPts val="1000"/>
              </a:spcBef>
              <a:spcAft>
                <a:spcPts val="0"/>
              </a:spcAft>
              <a:buClr>
                <a:schemeClr val="accent1"/>
              </a:buClr>
              <a:buSzPct val="80000"/>
              <a:buFont typeface="Wingdings 3" charset="2"/>
              <a:buNone/>
              <a:defRPr sz="2000" kern="1200">
                <a:solidFill>
                  <a:schemeClr val="tx1">
                    <a:lumMod val="50000"/>
                    <a:lumOff val="50000"/>
                  </a:schemeClr>
                </a:solidFill>
                <a:latin typeface="+mn-lt"/>
                <a:ea typeface="+mn-ea"/>
                <a:cs typeface="+mn-cs"/>
              </a:defRPr>
            </a:lvl1pPr>
            <a:lvl2pPr marL="457200" indent="0" algn="l" defTabSz="457200" rtl="0" eaLnBrk="1" latinLnBrk="0" hangingPunct="1">
              <a:spcBef>
                <a:spcPts val="1000"/>
              </a:spcBef>
              <a:spcAft>
                <a:spcPts val="0"/>
              </a:spcAft>
              <a:buClr>
                <a:schemeClr val="accent1"/>
              </a:buClr>
              <a:buSzPct val="80000"/>
              <a:buFont typeface="Wingdings 3" charset="2"/>
              <a:buNone/>
              <a:defRPr sz="1800" kern="1200">
                <a:solidFill>
                  <a:schemeClr val="tx1">
                    <a:tint val="75000"/>
                  </a:schemeClr>
                </a:solidFill>
                <a:latin typeface="+mn-lt"/>
                <a:ea typeface="+mn-ea"/>
                <a:cs typeface="+mn-cs"/>
              </a:defRPr>
            </a:lvl2pPr>
            <a:lvl3pPr marL="914400" indent="0" algn="l" defTabSz="457200" rtl="0" eaLnBrk="1" latinLnBrk="0" hangingPunct="1">
              <a:spcBef>
                <a:spcPts val="1000"/>
              </a:spcBef>
              <a:spcAft>
                <a:spcPts val="0"/>
              </a:spcAft>
              <a:buClr>
                <a:schemeClr val="accent1"/>
              </a:buClr>
              <a:buSzPct val="80000"/>
              <a:buFont typeface="Wingdings 3" charset="2"/>
              <a:buNone/>
              <a:defRPr sz="1600" kern="1200">
                <a:solidFill>
                  <a:schemeClr val="tx1">
                    <a:tint val="75000"/>
                  </a:schemeClr>
                </a:solidFill>
                <a:latin typeface="+mn-lt"/>
                <a:ea typeface="+mn-ea"/>
                <a:cs typeface="+mn-cs"/>
              </a:defRPr>
            </a:lvl3pPr>
            <a:lvl4pPr marL="1371600" indent="0" algn="l"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4pPr>
            <a:lvl5pPr marL="1828800" indent="0" algn="l"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5pPr>
            <a:lvl6pPr marL="2286000" indent="0" algn="l"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6pPr>
            <a:lvl7pPr marL="2743200" indent="0" algn="l"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7pPr>
            <a:lvl8pPr marL="3200400" indent="0" algn="l"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8pPr>
            <a:lvl9pPr marL="3657600" indent="0" algn="l"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9pPr>
          </a:lstStyle>
          <a:p>
            <a:r>
              <a:rPr lang="en-US" sz="2400" i="1" dirty="0" smtClean="0">
                <a:solidFill>
                  <a:schemeClr val="accent2">
                    <a:lumMod val="50000"/>
                  </a:schemeClr>
                </a:solidFill>
                <a:latin typeface="Times New Roman" panose="02020603050405020304" pitchFamily="18" charset="0"/>
                <a:cs typeface="Times New Roman" panose="02020603050405020304" pitchFamily="18" charset="0"/>
              </a:rPr>
              <a:t>Companies activities </a:t>
            </a:r>
          </a:p>
          <a:p>
            <a:endParaRPr lang="en-US" sz="2400" i="1" dirty="0" smtClean="0">
              <a:solidFill>
                <a:schemeClr val="accent2">
                  <a:lumMod val="50000"/>
                </a:schemeClr>
              </a:solidFill>
              <a:latin typeface="Times New Roman" panose="02020603050405020304" pitchFamily="18" charset="0"/>
              <a:cs typeface="Times New Roman" panose="02020603050405020304" pitchFamily="18" charset="0"/>
            </a:endParaRPr>
          </a:p>
        </p:txBody>
      </p:sp>
      <p:pic>
        <p:nvPicPr>
          <p:cNvPr id="3" name="Picture 2"/>
          <p:cNvPicPr>
            <a:picLocks noChangeAspect="1"/>
          </p:cNvPicPr>
          <p:nvPr/>
        </p:nvPicPr>
        <p:blipFill>
          <a:blip r:embed="rId2"/>
          <a:stretch>
            <a:fillRect/>
          </a:stretch>
        </p:blipFill>
        <p:spPr>
          <a:xfrm>
            <a:off x="1109737" y="1715857"/>
            <a:ext cx="7635017" cy="4824094"/>
          </a:xfrm>
          <a:prstGeom prst="rect">
            <a:avLst/>
          </a:prstGeom>
        </p:spPr>
      </p:pic>
    </p:spTree>
    <p:extLst>
      <p:ext uri="{BB962C8B-B14F-4D97-AF65-F5344CB8AC3E}">
        <p14:creationId xmlns:p14="http://schemas.microsoft.com/office/powerpoint/2010/main" val="1902502785"/>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docProps/app.xml><?xml version="1.0" encoding="utf-8"?>
<Properties xmlns="http://schemas.openxmlformats.org/officeDocument/2006/extended-properties" xmlns:vt="http://schemas.openxmlformats.org/officeDocument/2006/docPropsVTypes">
  <Template>Facet</Template>
  <TotalTime>1817</TotalTime>
  <Words>413</Words>
  <Application>Microsoft Office PowerPoint</Application>
  <PresentationFormat>Widescreen</PresentationFormat>
  <Paragraphs>74</Paragraphs>
  <Slides>28</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28</vt:i4>
      </vt:variant>
    </vt:vector>
  </HeadingPairs>
  <TitlesOfParts>
    <vt:vector size="37" baseType="lpstr">
      <vt:lpstr>Arial</vt:lpstr>
      <vt:lpstr>Comic Sans MS</vt:lpstr>
      <vt:lpstr>Curlz MT</vt:lpstr>
      <vt:lpstr>Tahoma</vt:lpstr>
      <vt:lpstr>Times New Roman</vt:lpstr>
      <vt:lpstr>Trebuchet MS</vt:lpstr>
      <vt:lpstr>Wingdings</vt:lpstr>
      <vt:lpstr>Wingdings 3</vt:lpstr>
      <vt:lpstr>Facet</vt:lpstr>
      <vt:lpstr>PowerPoint Presentation</vt:lpstr>
      <vt:lpstr>Outline</vt:lpstr>
      <vt:lpstr>Shopping in Palestine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Ihab kharrosheh</dc:creator>
  <cp:lastModifiedBy>Mohammed Marabi</cp:lastModifiedBy>
  <cp:revision>49</cp:revision>
  <dcterms:created xsi:type="dcterms:W3CDTF">2016-05-14T15:31:56Z</dcterms:created>
  <dcterms:modified xsi:type="dcterms:W3CDTF">2016-12-20T14:11:15Z</dcterms:modified>
</cp:coreProperties>
</file>