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Ex1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7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8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9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0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1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2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3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4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5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6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7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8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73" r:id="rId8"/>
    <p:sldId id="262" r:id="rId9"/>
    <p:sldId id="274" r:id="rId10"/>
    <p:sldId id="263" r:id="rId11"/>
    <p:sldId id="275" r:id="rId12"/>
    <p:sldId id="277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9" r:id="rId21"/>
    <p:sldId id="281" r:id="rId22"/>
    <p:sldId id="282" r:id="rId23"/>
    <p:sldId id="280" r:id="rId24"/>
    <p:sldId id="283" r:id="rId25"/>
    <p:sldId id="287" r:id="rId26"/>
    <p:sldId id="292" r:id="rId27"/>
    <p:sldId id="291" r:id="rId28"/>
    <p:sldId id="288" r:id="rId29"/>
    <p:sldId id="289" r:id="rId30"/>
    <p:sldId id="293" r:id="rId31"/>
    <p:sldId id="294" r:id="rId32"/>
    <p:sldId id="290" r:id="rId33"/>
    <p:sldId id="295" r:id="rId34"/>
    <p:sldId id="284" r:id="rId35"/>
    <p:sldId id="296" r:id="rId36"/>
    <p:sldId id="297" r:id="rId37"/>
    <p:sldId id="300" r:id="rId38"/>
    <p:sldId id="299" r:id="rId39"/>
    <p:sldId id="301" r:id="rId40"/>
    <p:sldId id="302" r:id="rId41"/>
    <p:sldId id="303" r:id="rId42"/>
    <p:sldId id="304" r:id="rId43"/>
    <p:sldId id="305" r:id="rId44"/>
    <p:sldId id="306" r:id="rId45"/>
    <p:sldId id="272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74" autoAdjust="0"/>
  </p:normalViewPr>
  <p:slideViewPr>
    <p:cSldViewPr snapToGrid="0">
      <p:cViewPr varScale="1">
        <p:scale>
          <a:sx n="83" d="100"/>
          <a:sy n="83" d="100"/>
        </p:scale>
        <p:origin x="5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2\Results%20figure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2\Results%20figure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2\Results%20figure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2\Results%20figure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2\Results%20figure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2\Results%20figure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2\Mustafa%20sewer\New%20Microsoft%20Excel%20Worksheet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2\Mustafa%20sewer\New%20Microsoft%20Excel%20Worksheet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2\Mustafa%20sewer\New%20Microsoft%20Excel%20Worksheet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%201\&#1606;&#1578;&#1575;&#1574;&#1580;-&#1575;&#1604;&#1575;&#1587;&#1578;&#1576;&#1610;&#1575;&#1606;&#1575;&#1578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P%201\&#1606;&#1578;&#1575;&#1574;&#1580;-&#1575;&#1604;&#1575;&#1587;&#1578;&#1576;&#1610;&#1575;&#1606;&#1575;&#1578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LL\Desktop\Result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LL\Desktop\Result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LL\Desktop\Result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LL\Desktop\Result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LL\Desktop\Result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file:///E:\GP%201\&#1606;&#1578;&#1575;&#1574;&#1580;-&#1575;&#1604;&#1575;&#1587;&#1578;&#1576;&#1610;&#1575;&#1606;&#1575;&#157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dirty="0"/>
              <a:t>source</a:t>
            </a:r>
            <a:r>
              <a:rPr lang="en-US" sz="2200" baseline="0" dirty="0"/>
              <a:t> of Water</a:t>
            </a:r>
          </a:p>
          <a:p>
            <a:pPr>
              <a:defRPr sz="2200"/>
            </a:pPr>
            <a:endParaRPr lang="en-US" sz="2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124321185515526"/>
          <c:y val="0.12066962138426869"/>
          <c:w val="0.4612649525004065"/>
          <c:h val="0.6531694977155493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CDD-469C-8834-191A7005D6A3}"/>
              </c:ext>
            </c:extLst>
          </c:dPt>
          <c:dPt>
            <c:idx val="1"/>
            <c:bubble3D val="0"/>
            <c:spPr>
              <a:solidFill>
                <a:srgbClr val="FF33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CDD-469C-8834-191A7005D6A3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CDD-469C-8834-191A7005D6A3}"/>
              </c:ext>
            </c:extLst>
          </c:dPt>
          <c:dPt>
            <c:idx val="3"/>
            <c:bubble3D val="0"/>
            <c:spPr>
              <a:solidFill>
                <a:srgbClr val="FFCC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CDD-469C-8834-191A7005D6A3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7CDD-469C-8834-191A7005D6A3}"/>
              </c:ext>
            </c:extLst>
          </c:dPt>
          <c:dLbls>
            <c:dLbl>
              <c:idx val="1"/>
              <c:layout>
                <c:manualLayout>
                  <c:x val="-0.11594973637144915"/>
                  <c:y val="-0.1384663394795810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DD-469C-8834-191A7005D6A3}"/>
                </c:ext>
              </c:extLst>
            </c:dLbl>
            <c:dLbl>
              <c:idx val="2"/>
              <c:layout>
                <c:manualLayout>
                  <c:x val="8.8372749866443639E-2"/>
                  <c:y val="6.915712663361116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CDD-469C-8834-191A7005D6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'Source of Water'!$C$2:$C$6</c:f>
              <c:strCache>
                <c:ptCount val="5"/>
                <c:pt idx="0">
                  <c:v>Water Tank</c:v>
                </c:pt>
                <c:pt idx="1">
                  <c:v>Municipality</c:v>
                </c:pt>
                <c:pt idx="2">
                  <c:v>Municipality + Gathering Well + Water Tank</c:v>
                </c:pt>
                <c:pt idx="3">
                  <c:v>Municipality + Gathering Well</c:v>
                </c:pt>
                <c:pt idx="4">
                  <c:v>Gathering Wall</c:v>
                </c:pt>
              </c:strCache>
            </c:strRef>
          </c:cat>
          <c:val>
            <c:numRef>
              <c:f>'Source of Water'!$D$2:$D$6</c:f>
              <c:numCache>
                <c:formatCode>General</c:formatCode>
                <c:ptCount val="5"/>
                <c:pt idx="0">
                  <c:v>2</c:v>
                </c:pt>
                <c:pt idx="1">
                  <c:v>28</c:v>
                </c:pt>
                <c:pt idx="2">
                  <c:v>7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CDD-469C-8834-191A7005D6A3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2.0434348361322093E-3"/>
          <c:y val="0.79174398154336456"/>
          <c:w val="0.99795656516386777"/>
          <c:h val="0.208096827871035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'Gp1'!$F$10:$F$310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'Gp1'!$G$10:$G$310</c:f>
              <c:numCache>
                <c:formatCode>General</c:formatCode>
                <c:ptCount val="30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F69-462B-B405-8AB3B707D0E9}"/>
            </c:ext>
          </c:extLst>
        </c:ser>
        <c:ser>
          <c:idx val="2"/>
          <c:order val="1"/>
          <c:tx>
            <c:v>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  <a:prstDash val="solid"/>
              </a:ln>
              <a:effectLst/>
            </c:spPr>
          </c:marker>
          <c:xVal>
            <c:numRef>
              <c:f>'Gp1'!$F$10:$F$310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'Gp1'!$H$10:$H$310</c:f>
              <c:numCache>
                <c:formatCode>General</c:formatCode>
                <c:ptCount val="301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  <c:pt idx="245">
                  <c:v>20</c:v>
                </c:pt>
                <c:pt idx="246">
                  <c:v>20</c:v>
                </c:pt>
                <c:pt idx="247">
                  <c:v>20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20</c:v>
                </c:pt>
                <c:pt idx="252">
                  <c:v>20</c:v>
                </c:pt>
                <c:pt idx="253">
                  <c:v>20</c:v>
                </c:pt>
                <c:pt idx="254">
                  <c:v>20</c:v>
                </c:pt>
                <c:pt idx="255">
                  <c:v>20</c:v>
                </c:pt>
                <c:pt idx="256">
                  <c:v>20</c:v>
                </c:pt>
                <c:pt idx="257">
                  <c:v>20</c:v>
                </c:pt>
                <c:pt idx="258">
                  <c:v>20</c:v>
                </c:pt>
                <c:pt idx="259">
                  <c:v>20</c:v>
                </c:pt>
                <c:pt idx="260">
                  <c:v>20</c:v>
                </c:pt>
                <c:pt idx="261">
                  <c:v>20</c:v>
                </c:pt>
                <c:pt idx="262">
                  <c:v>20</c:v>
                </c:pt>
                <c:pt idx="263">
                  <c:v>20</c:v>
                </c:pt>
                <c:pt idx="264">
                  <c:v>20</c:v>
                </c:pt>
                <c:pt idx="265">
                  <c:v>20</c:v>
                </c:pt>
                <c:pt idx="266">
                  <c:v>20</c:v>
                </c:pt>
                <c:pt idx="267">
                  <c:v>20</c:v>
                </c:pt>
                <c:pt idx="268">
                  <c:v>20</c:v>
                </c:pt>
                <c:pt idx="269">
                  <c:v>20</c:v>
                </c:pt>
                <c:pt idx="270">
                  <c:v>20</c:v>
                </c:pt>
                <c:pt idx="271">
                  <c:v>20</c:v>
                </c:pt>
                <c:pt idx="272">
                  <c:v>20</c:v>
                </c:pt>
                <c:pt idx="273">
                  <c:v>20</c:v>
                </c:pt>
                <c:pt idx="274">
                  <c:v>20</c:v>
                </c:pt>
                <c:pt idx="275">
                  <c:v>20</c:v>
                </c:pt>
                <c:pt idx="276">
                  <c:v>20</c:v>
                </c:pt>
                <c:pt idx="277">
                  <c:v>20</c:v>
                </c:pt>
                <c:pt idx="278">
                  <c:v>20</c:v>
                </c:pt>
                <c:pt idx="279">
                  <c:v>20</c:v>
                </c:pt>
                <c:pt idx="280">
                  <c:v>20</c:v>
                </c:pt>
                <c:pt idx="281">
                  <c:v>20</c:v>
                </c:pt>
                <c:pt idx="282">
                  <c:v>20</c:v>
                </c:pt>
                <c:pt idx="283">
                  <c:v>20</c:v>
                </c:pt>
                <c:pt idx="284">
                  <c:v>20</c:v>
                </c:pt>
                <c:pt idx="285">
                  <c:v>20</c:v>
                </c:pt>
                <c:pt idx="286">
                  <c:v>20</c:v>
                </c:pt>
                <c:pt idx="287">
                  <c:v>20</c:v>
                </c:pt>
                <c:pt idx="288">
                  <c:v>20</c:v>
                </c:pt>
                <c:pt idx="289">
                  <c:v>20</c:v>
                </c:pt>
                <c:pt idx="290">
                  <c:v>20</c:v>
                </c:pt>
                <c:pt idx="291">
                  <c:v>20</c:v>
                </c:pt>
                <c:pt idx="292">
                  <c:v>20</c:v>
                </c:pt>
                <c:pt idx="293">
                  <c:v>20</c:v>
                </c:pt>
                <c:pt idx="294">
                  <c:v>20</c:v>
                </c:pt>
                <c:pt idx="295">
                  <c:v>20</c:v>
                </c:pt>
                <c:pt idx="296">
                  <c:v>20</c:v>
                </c:pt>
                <c:pt idx="297">
                  <c:v>20</c:v>
                </c:pt>
                <c:pt idx="298">
                  <c:v>20</c:v>
                </c:pt>
                <c:pt idx="299">
                  <c:v>20</c:v>
                </c:pt>
                <c:pt idx="300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69-462B-B405-8AB3B707D0E9}"/>
            </c:ext>
          </c:extLst>
        </c:ser>
        <c:ser>
          <c:idx val="0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before!$AH$6:$AH$290</c:f>
              <c:numCache>
                <c:formatCode>General</c:formatCode>
                <c:ptCount val="285"/>
                <c:pt idx="0">
                  <c:v>121</c:v>
                </c:pt>
                <c:pt idx="1">
                  <c:v>116</c:v>
                </c:pt>
                <c:pt idx="2">
                  <c:v>118</c:v>
                </c:pt>
                <c:pt idx="3">
                  <c:v>81</c:v>
                </c:pt>
                <c:pt idx="4">
                  <c:v>95</c:v>
                </c:pt>
                <c:pt idx="5">
                  <c:v>104</c:v>
                </c:pt>
                <c:pt idx="6">
                  <c:v>95</c:v>
                </c:pt>
                <c:pt idx="7">
                  <c:v>115</c:v>
                </c:pt>
                <c:pt idx="8">
                  <c:v>119</c:v>
                </c:pt>
                <c:pt idx="9">
                  <c:v>102</c:v>
                </c:pt>
                <c:pt idx="10">
                  <c:v>111</c:v>
                </c:pt>
                <c:pt idx="11">
                  <c:v>122</c:v>
                </c:pt>
                <c:pt idx="12">
                  <c:v>83</c:v>
                </c:pt>
                <c:pt idx="13">
                  <c:v>84</c:v>
                </c:pt>
                <c:pt idx="14">
                  <c:v>71</c:v>
                </c:pt>
                <c:pt idx="15">
                  <c:v>36</c:v>
                </c:pt>
                <c:pt idx="16">
                  <c:v>98</c:v>
                </c:pt>
                <c:pt idx="17">
                  <c:v>65</c:v>
                </c:pt>
                <c:pt idx="18">
                  <c:v>106</c:v>
                </c:pt>
                <c:pt idx="19">
                  <c:v>43</c:v>
                </c:pt>
                <c:pt idx="20">
                  <c:v>99</c:v>
                </c:pt>
                <c:pt idx="21">
                  <c:v>110</c:v>
                </c:pt>
                <c:pt idx="22">
                  <c:v>112</c:v>
                </c:pt>
                <c:pt idx="23">
                  <c:v>80</c:v>
                </c:pt>
                <c:pt idx="24">
                  <c:v>90</c:v>
                </c:pt>
                <c:pt idx="25">
                  <c:v>96</c:v>
                </c:pt>
                <c:pt idx="26">
                  <c:v>70</c:v>
                </c:pt>
                <c:pt idx="27">
                  <c:v>71</c:v>
                </c:pt>
                <c:pt idx="28">
                  <c:v>120</c:v>
                </c:pt>
                <c:pt idx="29">
                  <c:v>113</c:v>
                </c:pt>
                <c:pt idx="30">
                  <c:v>51</c:v>
                </c:pt>
                <c:pt idx="31">
                  <c:v>122</c:v>
                </c:pt>
                <c:pt idx="32">
                  <c:v>123</c:v>
                </c:pt>
                <c:pt idx="33">
                  <c:v>107</c:v>
                </c:pt>
                <c:pt idx="34">
                  <c:v>67</c:v>
                </c:pt>
                <c:pt idx="35">
                  <c:v>99</c:v>
                </c:pt>
                <c:pt idx="36">
                  <c:v>51</c:v>
                </c:pt>
                <c:pt idx="37">
                  <c:v>110</c:v>
                </c:pt>
                <c:pt idx="38">
                  <c:v>73</c:v>
                </c:pt>
                <c:pt idx="39">
                  <c:v>107</c:v>
                </c:pt>
                <c:pt idx="40">
                  <c:v>99</c:v>
                </c:pt>
                <c:pt idx="41">
                  <c:v>62</c:v>
                </c:pt>
                <c:pt idx="42">
                  <c:v>79</c:v>
                </c:pt>
                <c:pt idx="43">
                  <c:v>71</c:v>
                </c:pt>
                <c:pt idx="44">
                  <c:v>61</c:v>
                </c:pt>
                <c:pt idx="45">
                  <c:v>81</c:v>
                </c:pt>
                <c:pt idx="46">
                  <c:v>108</c:v>
                </c:pt>
                <c:pt idx="47">
                  <c:v>110</c:v>
                </c:pt>
                <c:pt idx="48">
                  <c:v>39</c:v>
                </c:pt>
                <c:pt idx="49">
                  <c:v>116</c:v>
                </c:pt>
                <c:pt idx="50">
                  <c:v>103</c:v>
                </c:pt>
                <c:pt idx="51">
                  <c:v>95</c:v>
                </c:pt>
                <c:pt idx="52">
                  <c:v>118</c:v>
                </c:pt>
                <c:pt idx="53">
                  <c:v>124</c:v>
                </c:pt>
                <c:pt idx="54">
                  <c:v>84</c:v>
                </c:pt>
                <c:pt idx="55">
                  <c:v>120</c:v>
                </c:pt>
                <c:pt idx="56">
                  <c:v>25</c:v>
                </c:pt>
                <c:pt idx="57">
                  <c:v>96</c:v>
                </c:pt>
                <c:pt idx="58">
                  <c:v>59</c:v>
                </c:pt>
                <c:pt idx="59">
                  <c:v>93</c:v>
                </c:pt>
                <c:pt idx="60">
                  <c:v>97</c:v>
                </c:pt>
                <c:pt idx="61">
                  <c:v>94</c:v>
                </c:pt>
                <c:pt idx="62">
                  <c:v>105</c:v>
                </c:pt>
                <c:pt idx="63">
                  <c:v>56</c:v>
                </c:pt>
                <c:pt idx="64">
                  <c:v>100</c:v>
                </c:pt>
                <c:pt idx="65">
                  <c:v>93</c:v>
                </c:pt>
                <c:pt idx="66">
                  <c:v>94</c:v>
                </c:pt>
                <c:pt idx="67">
                  <c:v>59</c:v>
                </c:pt>
                <c:pt idx="68">
                  <c:v>57</c:v>
                </c:pt>
                <c:pt idx="69">
                  <c:v>112</c:v>
                </c:pt>
                <c:pt idx="70">
                  <c:v>95</c:v>
                </c:pt>
                <c:pt idx="71">
                  <c:v>92</c:v>
                </c:pt>
                <c:pt idx="72">
                  <c:v>101</c:v>
                </c:pt>
                <c:pt idx="73">
                  <c:v>58</c:v>
                </c:pt>
                <c:pt idx="74">
                  <c:v>5</c:v>
                </c:pt>
                <c:pt idx="75">
                  <c:v>117</c:v>
                </c:pt>
                <c:pt idx="76">
                  <c:v>72</c:v>
                </c:pt>
                <c:pt idx="77">
                  <c:v>37</c:v>
                </c:pt>
                <c:pt idx="78">
                  <c:v>72</c:v>
                </c:pt>
                <c:pt idx="79">
                  <c:v>110</c:v>
                </c:pt>
                <c:pt idx="80">
                  <c:v>71</c:v>
                </c:pt>
                <c:pt idx="81">
                  <c:v>56</c:v>
                </c:pt>
                <c:pt idx="82">
                  <c:v>52</c:v>
                </c:pt>
                <c:pt idx="83">
                  <c:v>47</c:v>
                </c:pt>
                <c:pt idx="84">
                  <c:v>82</c:v>
                </c:pt>
                <c:pt idx="85">
                  <c:v>85</c:v>
                </c:pt>
                <c:pt idx="86">
                  <c:v>119</c:v>
                </c:pt>
                <c:pt idx="87">
                  <c:v>53</c:v>
                </c:pt>
                <c:pt idx="88">
                  <c:v>42</c:v>
                </c:pt>
                <c:pt idx="89">
                  <c:v>55</c:v>
                </c:pt>
                <c:pt idx="90">
                  <c:v>99</c:v>
                </c:pt>
                <c:pt idx="91">
                  <c:v>96</c:v>
                </c:pt>
                <c:pt idx="92">
                  <c:v>17</c:v>
                </c:pt>
                <c:pt idx="93">
                  <c:v>99</c:v>
                </c:pt>
                <c:pt idx="94">
                  <c:v>119</c:v>
                </c:pt>
                <c:pt idx="95">
                  <c:v>81</c:v>
                </c:pt>
                <c:pt idx="96">
                  <c:v>84</c:v>
                </c:pt>
                <c:pt idx="97">
                  <c:v>51</c:v>
                </c:pt>
                <c:pt idx="98">
                  <c:v>113</c:v>
                </c:pt>
                <c:pt idx="99">
                  <c:v>109</c:v>
                </c:pt>
                <c:pt idx="100">
                  <c:v>26</c:v>
                </c:pt>
                <c:pt idx="101">
                  <c:v>88</c:v>
                </c:pt>
                <c:pt idx="102">
                  <c:v>125</c:v>
                </c:pt>
                <c:pt idx="103">
                  <c:v>31</c:v>
                </c:pt>
                <c:pt idx="104">
                  <c:v>101</c:v>
                </c:pt>
                <c:pt idx="105">
                  <c:v>17</c:v>
                </c:pt>
                <c:pt idx="106">
                  <c:v>79</c:v>
                </c:pt>
                <c:pt idx="107">
                  <c:v>85</c:v>
                </c:pt>
                <c:pt idx="108">
                  <c:v>106</c:v>
                </c:pt>
                <c:pt idx="109">
                  <c:v>93</c:v>
                </c:pt>
                <c:pt idx="110">
                  <c:v>69</c:v>
                </c:pt>
                <c:pt idx="111">
                  <c:v>50</c:v>
                </c:pt>
                <c:pt idx="112">
                  <c:v>45</c:v>
                </c:pt>
                <c:pt idx="113">
                  <c:v>56</c:v>
                </c:pt>
                <c:pt idx="114">
                  <c:v>114</c:v>
                </c:pt>
                <c:pt idx="115">
                  <c:v>112</c:v>
                </c:pt>
                <c:pt idx="116">
                  <c:v>83</c:v>
                </c:pt>
                <c:pt idx="117">
                  <c:v>54</c:v>
                </c:pt>
                <c:pt idx="118">
                  <c:v>110</c:v>
                </c:pt>
                <c:pt idx="119">
                  <c:v>87</c:v>
                </c:pt>
                <c:pt idx="120">
                  <c:v>38</c:v>
                </c:pt>
                <c:pt idx="121">
                  <c:v>42</c:v>
                </c:pt>
                <c:pt idx="122">
                  <c:v>65</c:v>
                </c:pt>
                <c:pt idx="123">
                  <c:v>68</c:v>
                </c:pt>
                <c:pt idx="124">
                  <c:v>118</c:v>
                </c:pt>
                <c:pt idx="125">
                  <c:v>28</c:v>
                </c:pt>
                <c:pt idx="126">
                  <c:v>95</c:v>
                </c:pt>
                <c:pt idx="127">
                  <c:v>80</c:v>
                </c:pt>
                <c:pt idx="128">
                  <c:v>120</c:v>
                </c:pt>
                <c:pt idx="129">
                  <c:v>118</c:v>
                </c:pt>
                <c:pt idx="130">
                  <c:v>62</c:v>
                </c:pt>
                <c:pt idx="131">
                  <c:v>26</c:v>
                </c:pt>
                <c:pt idx="132">
                  <c:v>85</c:v>
                </c:pt>
                <c:pt idx="133">
                  <c:v>72</c:v>
                </c:pt>
                <c:pt idx="134">
                  <c:v>69</c:v>
                </c:pt>
                <c:pt idx="135">
                  <c:v>69</c:v>
                </c:pt>
                <c:pt idx="136">
                  <c:v>44</c:v>
                </c:pt>
                <c:pt idx="137">
                  <c:v>122</c:v>
                </c:pt>
                <c:pt idx="138">
                  <c:v>44</c:v>
                </c:pt>
                <c:pt idx="139">
                  <c:v>112</c:v>
                </c:pt>
                <c:pt idx="140">
                  <c:v>114</c:v>
                </c:pt>
                <c:pt idx="141">
                  <c:v>120</c:v>
                </c:pt>
                <c:pt idx="142">
                  <c:v>118</c:v>
                </c:pt>
                <c:pt idx="143">
                  <c:v>51</c:v>
                </c:pt>
                <c:pt idx="144">
                  <c:v>92</c:v>
                </c:pt>
                <c:pt idx="145">
                  <c:v>98</c:v>
                </c:pt>
                <c:pt idx="146">
                  <c:v>117</c:v>
                </c:pt>
                <c:pt idx="147">
                  <c:v>117</c:v>
                </c:pt>
                <c:pt idx="148">
                  <c:v>116</c:v>
                </c:pt>
                <c:pt idx="149">
                  <c:v>95</c:v>
                </c:pt>
                <c:pt idx="150">
                  <c:v>95</c:v>
                </c:pt>
                <c:pt idx="151">
                  <c:v>95</c:v>
                </c:pt>
                <c:pt idx="152">
                  <c:v>76</c:v>
                </c:pt>
                <c:pt idx="153">
                  <c:v>121</c:v>
                </c:pt>
                <c:pt idx="154">
                  <c:v>112</c:v>
                </c:pt>
                <c:pt idx="155">
                  <c:v>116</c:v>
                </c:pt>
                <c:pt idx="156">
                  <c:v>98</c:v>
                </c:pt>
                <c:pt idx="157">
                  <c:v>111</c:v>
                </c:pt>
                <c:pt idx="158">
                  <c:v>80</c:v>
                </c:pt>
                <c:pt idx="159">
                  <c:v>92</c:v>
                </c:pt>
                <c:pt idx="160">
                  <c:v>109</c:v>
                </c:pt>
                <c:pt idx="161">
                  <c:v>100</c:v>
                </c:pt>
                <c:pt idx="162">
                  <c:v>90</c:v>
                </c:pt>
                <c:pt idx="163">
                  <c:v>88</c:v>
                </c:pt>
                <c:pt idx="164">
                  <c:v>90</c:v>
                </c:pt>
                <c:pt idx="165">
                  <c:v>106</c:v>
                </c:pt>
                <c:pt idx="166">
                  <c:v>109</c:v>
                </c:pt>
                <c:pt idx="167">
                  <c:v>107</c:v>
                </c:pt>
                <c:pt idx="168">
                  <c:v>91</c:v>
                </c:pt>
                <c:pt idx="169">
                  <c:v>83</c:v>
                </c:pt>
                <c:pt idx="170">
                  <c:v>96</c:v>
                </c:pt>
                <c:pt idx="171">
                  <c:v>89</c:v>
                </c:pt>
                <c:pt idx="172">
                  <c:v>1</c:v>
                </c:pt>
                <c:pt idx="173">
                  <c:v>33</c:v>
                </c:pt>
                <c:pt idx="174">
                  <c:v>6</c:v>
                </c:pt>
                <c:pt idx="175">
                  <c:v>73</c:v>
                </c:pt>
                <c:pt idx="176">
                  <c:v>113</c:v>
                </c:pt>
                <c:pt idx="177">
                  <c:v>115</c:v>
                </c:pt>
                <c:pt idx="178">
                  <c:v>58</c:v>
                </c:pt>
                <c:pt idx="179">
                  <c:v>30</c:v>
                </c:pt>
                <c:pt idx="180">
                  <c:v>68</c:v>
                </c:pt>
                <c:pt idx="181">
                  <c:v>113</c:v>
                </c:pt>
                <c:pt idx="182">
                  <c:v>124</c:v>
                </c:pt>
                <c:pt idx="183">
                  <c:v>122</c:v>
                </c:pt>
                <c:pt idx="184">
                  <c:v>84</c:v>
                </c:pt>
                <c:pt idx="185">
                  <c:v>93</c:v>
                </c:pt>
                <c:pt idx="186">
                  <c:v>40</c:v>
                </c:pt>
                <c:pt idx="187">
                  <c:v>76</c:v>
                </c:pt>
                <c:pt idx="188">
                  <c:v>84</c:v>
                </c:pt>
                <c:pt idx="189">
                  <c:v>88</c:v>
                </c:pt>
                <c:pt idx="190">
                  <c:v>95</c:v>
                </c:pt>
                <c:pt idx="191">
                  <c:v>62</c:v>
                </c:pt>
                <c:pt idx="192">
                  <c:v>63</c:v>
                </c:pt>
                <c:pt idx="193">
                  <c:v>74</c:v>
                </c:pt>
                <c:pt idx="194">
                  <c:v>59</c:v>
                </c:pt>
                <c:pt idx="195">
                  <c:v>72</c:v>
                </c:pt>
                <c:pt idx="196">
                  <c:v>46</c:v>
                </c:pt>
                <c:pt idx="197">
                  <c:v>91</c:v>
                </c:pt>
                <c:pt idx="198">
                  <c:v>97</c:v>
                </c:pt>
                <c:pt idx="199">
                  <c:v>121</c:v>
                </c:pt>
                <c:pt idx="200">
                  <c:v>96</c:v>
                </c:pt>
                <c:pt idx="201">
                  <c:v>73</c:v>
                </c:pt>
                <c:pt idx="202">
                  <c:v>85</c:v>
                </c:pt>
                <c:pt idx="203">
                  <c:v>80</c:v>
                </c:pt>
                <c:pt idx="204">
                  <c:v>106</c:v>
                </c:pt>
                <c:pt idx="205">
                  <c:v>102</c:v>
                </c:pt>
                <c:pt idx="206">
                  <c:v>109</c:v>
                </c:pt>
                <c:pt idx="207">
                  <c:v>78</c:v>
                </c:pt>
                <c:pt idx="208">
                  <c:v>107</c:v>
                </c:pt>
                <c:pt idx="209">
                  <c:v>65</c:v>
                </c:pt>
                <c:pt idx="210">
                  <c:v>66</c:v>
                </c:pt>
                <c:pt idx="211">
                  <c:v>76</c:v>
                </c:pt>
                <c:pt idx="212">
                  <c:v>86</c:v>
                </c:pt>
                <c:pt idx="213">
                  <c:v>62</c:v>
                </c:pt>
                <c:pt idx="214">
                  <c:v>58</c:v>
                </c:pt>
                <c:pt idx="215">
                  <c:v>27</c:v>
                </c:pt>
                <c:pt idx="216">
                  <c:v>34</c:v>
                </c:pt>
                <c:pt idx="217">
                  <c:v>116</c:v>
                </c:pt>
                <c:pt idx="218">
                  <c:v>106</c:v>
                </c:pt>
                <c:pt idx="219">
                  <c:v>105</c:v>
                </c:pt>
                <c:pt idx="220">
                  <c:v>107</c:v>
                </c:pt>
                <c:pt idx="221">
                  <c:v>110</c:v>
                </c:pt>
                <c:pt idx="222">
                  <c:v>116</c:v>
                </c:pt>
                <c:pt idx="223">
                  <c:v>119</c:v>
                </c:pt>
                <c:pt idx="224">
                  <c:v>119</c:v>
                </c:pt>
                <c:pt idx="225">
                  <c:v>119</c:v>
                </c:pt>
                <c:pt idx="226">
                  <c:v>119</c:v>
                </c:pt>
                <c:pt idx="227">
                  <c:v>122</c:v>
                </c:pt>
                <c:pt idx="228">
                  <c:v>90</c:v>
                </c:pt>
                <c:pt idx="229">
                  <c:v>92</c:v>
                </c:pt>
                <c:pt idx="230">
                  <c:v>74</c:v>
                </c:pt>
                <c:pt idx="231">
                  <c:v>43</c:v>
                </c:pt>
                <c:pt idx="232">
                  <c:v>118</c:v>
                </c:pt>
                <c:pt idx="233">
                  <c:v>106</c:v>
                </c:pt>
                <c:pt idx="234">
                  <c:v>84</c:v>
                </c:pt>
                <c:pt idx="235">
                  <c:v>115</c:v>
                </c:pt>
                <c:pt idx="236">
                  <c:v>97</c:v>
                </c:pt>
                <c:pt idx="237">
                  <c:v>113</c:v>
                </c:pt>
                <c:pt idx="238">
                  <c:v>94</c:v>
                </c:pt>
                <c:pt idx="239">
                  <c:v>110</c:v>
                </c:pt>
                <c:pt idx="240">
                  <c:v>85</c:v>
                </c:pt>
                <c:pt idx="241">
                  <c:v>98</c:v>
                </c:pt>
                <c:pt idx="242">
                  <c:v>104</c:v>
                </c:pt>
                <c:pt idx="243">
                  <c:v>85</c:v>
                </c:pt>
                <c:pt idx="244">
                  <c:v>81</c:v>
                </c:pt>
                <c:pt idx="245">
                  <c:v>70</c:v>
                </c:pt>
                <c:pt idx="246">
                  <c:v>73</c:v>
                </c:pt>
                <c:pt idx="247">
                  <c:v>82</c:v>
                </c:pt>
                <c:pt idx="248">
                  <c:v>82</c:v>
                </c:pt>
                <c:pt idx="249">
                  <c:v>83</c:v>
                </c:pt>
                <c:pt idx="250">
                  <c:v>81</c:v>
                </c:pt>
                <c:pt idx="251">
                  <c:v>73</c:v>
                </c:pt>
                <c:pt idx="252">
                  <c:v>68</c:v>
                </c:pt>
                <c:pt idx="253">
                  <c:v>87</c:v>
                </c:pt>
                <c:pt idx="254">
                  <c:v>38</c:v>
                </c:pt>
                <c:pt idx="255">
                  <c:v>63</c:v>
                </c:pt>
                <c:pt idx="256">
                  <c:v>83</c:v>
                </c:pt>
                <c:pt idx="257">
                  <c:v>87</c:v>
                </c:pt>
                <c:pt idx="258">
                  <c:v>93</c:v>
                </c:pt>
                <c:pt idx="259">
                  <c:v>106</c:v>
                </c:pt>
                <c:pt idx="260">
                  <c:v>119</c:v>
                </c:pt>
                <c:pt idx="261">
                  <c:v>108</c:v>
                </c:pt>
                <c:pt idx="262">
                  <c:v>104</c:v>
                </c:pt>
                <c:pt idx="263">
                  <c:v>120</c:v>
                </c:pt>
                <c:pt idx="264">
                  <c:v>106</c:v>
                </c:pt>
                <c:pt idx="265">
                  <c:v>85</c:v>
                </c:pt>
                <c:pt idx="266">
                  <c:v>68</c:v>
                </c:pt>
                <c:pt idx="267">
                  <c:v>87</c:v>
                </c:pt>
                <c:pt idx="268">
                  <c:v>49</c:v>
                </c:pt>
                <c:pt idx="269">
                  <c:v>66</c:v>
                </c:pt>
                <c:pt idx="270">
                  <c:v>74</c:v>
                </c:pt>
                <c:pt idx="271">
                  <c:v>74</c:v>
                </c:pt>
                <c:pt idx="272">
                  <c:v>50</c:v>
                </c:pt>
                <c:pt idx="273">
                  <c:v>116</c:v>
                </c:pt>
                <c:pt idx="274">
                  <c:v>109</c:v>
                </c:pt>
                <c:pt idx="275">
                  <c:v>104</c:v>
                </c:pt>
                <c:pt idx="276">
                  <c:v>93</c:v>
                </c:pt>
                <c:pt idx="277">
                  <c:v>115</c:v>
                </c:pt>
                <c:pt idx="278">
                  <c:v>77</c:v>
                </c:pt>
                <c:pt idx="279">
                  <c:v>62</c:v>
                </c:pt>
                <c:pt idx="280">
                  <c:v>42</c:v>
                </c:pt>
                <c:pt idx="281">
                  <c:v>96</c:v>
                </c:pt>
                <c:pt idx="282">
                  <c:v>126</c:v>
                </c:pt>
                <c:pt idx="283">
                  <c:v>124</c:v>
                </c:pt>
                <c:pt idx="284">
                  <c:v>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F69-462B-B405-8AB3B707D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060272"/>
        <c:axId val="416058304"/>
      </c:scatterChart>
      <c:valAx>
        <c:axId val="416060272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Junction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58304"/>
        <c:crosses val="autoZero"/>
        <c:crossBetween val="midCat"/>
        <c:majorUnit val="20"/>
      </c:valAx>
      <c:valAx>
        <c:axId val="416058304"/>
        <c:scaling>
          <c:orientation val="minMax"/>
          <c:max val="1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 (mH2O)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60272"/>
        <c:crosses val="autoZero"/>
        <c:crossBetween val="midCat"/>
        <c:majorUnit val="10"/>
        <c:min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'Gp1'!$F$10:$F$310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'Gp1'!$G$10:$G$310</c:f>
              <c:numCache>
                <c:formatCode>General</c:formatCode>
                <c:ptCount val="30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6B1-4B57-85C4-52F98C291D1D}"/>
            </c:ext>
          </c:extLst>
        </c:ser>
        <c:ser>
          <c:idx val="2"/>
          <c:order val="1"/>
          <c:tx>
            <c:v>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  <a:prstDash val="solid"/>
              </a:ln>
              <a:effectLst/>
            </c:spPr>
          </c:marker>
          <c:xVal>
            <c:numRef>
              <c:f>'Gp1'!$F$10:$F$310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'Gp1'!$H$10:$H$310</c:f>
              <c:numCache>
                <c:formatCode>General</c:formatCode>
                <c:ptCount val="301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  <c:pt idx="245">
                  <c:v>20</c:v>
                </c:pt>
                <c:pt idx="246">
                  <c:v>20</c:v>
                </c:pt>
                <c:pt idx="247">
                  <c:v>20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20</c:v>
                </c:pt>
                <c:pt idx="252">
                  <c:v>20</c:v>
                </c:pt>
                <c:pt idx="253">
                  <c:v>20</c:v>
                </c:pt>
                <c:pt idx="254">
                  <c:v>20</c:v>
                </c:pt>
                <c:pt idx="255">
                  <c:v>20</c:v>
                </c:pt>
                <c:pt idx="256">
                  <c:v>20</c:v>
                </c:pt>
                <c:pt idx="257">
                  <c:v>20</c:v>
                </c:pt>
                <c:pt idx="258">
                  <c:v>20</c:v>
                </c:pt>
                <c:pt idx="259">
                  <c:v>20</c:v>
                </c:pt>
                <c:pt idx="260">
                  <c:v>20</c:v>
                </c:pt>
                <c:pt idx="261">
                  <c:v>20</c:v>
                </c:pt>
                <c:pt idx="262">
                  <c:v>20</c:v>
                </c:pt>
                <c:pt idx="263">
                  <c:v>20</c:v>
                </c:pt>
                <c:pt idx="264">
                  <c:v>20</c:v>
                </c:pt>
                <c:pt idx="265">
                  <c:v>20</c:v>
                </c:pt>
                <c:pt idx="266">
                  <c:v>20</c:v>
                </c:pt>
                <c:pt idx="267">
                  <c:v>20</c:v>
                </c:pt>
                <c:pt idx="268">
                  <c:v>20</c:v>
                </c:pt>
                <c:pt idx="269">
                  <c:v>20</c:v>
                </c:pt>
                <c:pt idx="270">
                  <c:v>20</c:v>
                </c:pt>
                <c:pt idx="271">
                  <c:v>20</c:v>
                </c:pt>
                <c:pt idx="272">
                  <c:v>20</c:v>
                </c:pt>
                <c:pt idx="273">
                  <c:v>20</c:v>
                </c:pt>
                <c:pt idx="274">
                  <c:v>20</c:v>
                </c:pt>
                <c:pt idx="275">
                  <c:v>20</c:v>
                </c:pt>
                <c:pt idx="276">
                  <c:v>20</c:v>
                </c:pt>
                <c:pt idx="277">
                  <c:v>20</c:v>
                </c:pt>
                <c:pt idx="278">
                  <c:v>20</c:v>
                </c:pt>
                <c:pt idx="279">
                  <c:v>20</c:v>
                </c:pt>
                <c:pt idx="280">
                  <c:v>20</c:v>
                </c:pt>
                <c:pt idx="281">
                  <c:v>20</c:v>
                </c:pt>
                <c:pt idx="282">
                  <c:v>20</c:v>
                </c:pt>
                <c:pt idx="283">
                  <c:v>20</c:v>
                </c:pt>
                <c:pt idx="284">
                  <c:v>20</c:v>
                </c:pt>
                <c:pt idx="285">
                  <c:v>20</c:v>
                </c:pt>
                <c:pt idx="286">
                  <c:v>20</c:v>
                </c:pt>
                <c:pt idx="287">
                  <c:v>20</c:v>
                </c:pt>
                <c:pt idx="288">
                  <c:v>20</c:v>
                </c:pt>
                <c:pt idx="289">
                  <c:v>20</c:v>
                </c:pt>
                <c:pt idx="290">
                  <c:v>20</c:v>
                </c:pt>
                <c:pt idx="291">
                  <c:v>20</c:v>
                </c:pt>
                <c:pt idx="292">
                  <c:v>20</c:v>
                </c:pt>
                <c:pt idx="293">
                  <c:v>20</c:v>
                </c:pt>
                <c:pt idx="294">
                  <c:v>20</c:v>
                </c:pt>
                <c:pt idx="295">
                  <c:v>20</c:v>
                </c:pt>
                <c:pt idx="296">
                  <c:v>20</c:v>
                </c:pt>
                <c:pt idx="297">
                  <c:v>20</c:v>
                </c:pt>
                <c:pt idx="298">
                  <c:v>20</c:v>
                </c:pt>
                <c:pt idx="299">
                  <c:v>20</c:v>
                </c:pt>
                <c:pt idx="300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6B1-4B57-85C4-52F98C291D1D}"/>
            </c:ext>
          </c:extLst>
        </c:ser>
        <c:ser>
          <c:idx val="0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before!$P$6:$P$290</c:f>
              <c:numCache>
                <c:formatCode>General</c:formatCode>
                <c:ptCount val="285"/>
                <c:pt idx="0">
                  <c:v>161</c:v>
                </c:pt>
                <c:pt idx="1">
                  <c:v>171</c:v>
                </c:pt>
                <c:pt idx="2">
                  <c:v>158</c:v>
                </c:pt>
                <c:pt idx="3">
                  <c:v>174</c:v>
                </c:pt>
                <c:pt idx="4">
                  <c:v>159</c:v>
                </c:pt>
                <c:pt idx="5">
                  <c:v>172</c:v>
                </c:pt>
                <c:pt idx="6">
                  <c:v>174</c:v>
                </c:pt>
                <c:pt idx="7">
                  <c:v>173</c:v>
                </c:pt>
                <c:pt idx="8">
                  <c:v>169</c:v>
                </c:pt>
                <c:pt idx="9">
                  <c:v>159</c:v>
                </c:pt>
                <c:pt idx="10">
                  <c:v>173</c:v>
                </c:pt>
                <c:pt idx="11">
                  <c:v>160</c:v>
                </c:pt>
                <c:pt idx="12">
                  <c:v>174</c:v>
                </c:pt>
                <c:pt idx="13">
                  <c:v>141</c:v>
                </c:pt>
                <c:pt idx="14">
                  <c:v>165</c:v>
                </c:pt>
                <c:pt idx="15">
                  <c:v>37</c:v>
                </c:pt>
                <c:pt idx="16">
                  <c:v>156</c:v>
                </c:pt>
                <c:pt idx="17">
                  <c:v>131</c:v>
                </c:pt>
                <c:pt idx="18">
                  <c:v>141</c:v>
                </c:pt>
                <c:pt idx="19">
                  <c:v>108</c:v>
                </c:pt>
                <c:pt idx="20">
                  <c:v>134</c:v>
                </c:pt>
                <c:pt idx="21">
                  <c:v>167</c:v>
                </c:pt>
                <c:pt idx="22">
                  <c:v>162</c:v>
                </c:pt>
                <c:pt idx="23">
                  <c:v>167</c:v>
                </c:pt>
                <c:pt idx="24">
                  <c:v>175</c:v>
                </c:pt>
                <c:pt idx="25">
                  <c:v>176</c:v>
                </c:pt>
                <c:pt idx="26">
                  <c:v>134</c:v>
                </c:pt>
                <c:pt idx="27">
                  <c:v>170</c:v>
                </c:pt>
                <c:pt idx="28">
                  <c:v>170</c:v>
                </c:pt>
                <c:pt idx="29">
                  <c:v>149</c:v>
                </c:pt>
                <c:pt idx="30">
                  <c:v>52</c:v>
                </c:pt>
                <c:pt idx="31">
                  <c:v>162</c:v>
                </c:pt>
                <c:pt idx="32">
                  <c:v>159</c:v>
                </c:pt>
                <c:pt idx="33">
                  <c:v>156</c:v>
                </c:pt>
                <c:pt idx="34">
                  <c:v>161</c:v>
                </c:pt>
                <c:pt idx="35">
                  <c:v>128</c:v>
                </c:pt>
                <c:pt idx="36">
                  <c:v>114</c:v>
                </c:pt>
                <c:pt idx="37">
                  <c:v>146</c:v>
                </c:pt>
                <c:pt idx="38">
                  <c:v>170</c:v>
                </c:pt>
                <c:pt idx="39">
                  <c:v>173</c:v>
                </c:pt>
                <c:pt idx="40">
                  <c:v>136</c:v>
                </c:pt>
                <c:pt idx="41">
                  <c:v>123</c:v>
                </c:pt>
                <c:pt idx="42">
                  <c:v>80</c:v>
                </c:pt>
                <c:pt idx="43">
                  <c:v>135</c:v>
                </c:pt>
                <c:pt idx="44">
                  <c:v>126</c:v>
                </c:pt>
                <c:pt idx="45">
                  <c:v>93</c:v>
                </c:pt>
                <c:pt idx="46">
                  <c:v>135</c:v>
                </c:pt>
                <c:pt idx="47">
                  <c:v>167</c:v>
                </c:pt>
                <c:pt idx="48">
                  <c:v>140</c:v>
                </c:pt>
                <c:pt idx="49">
                  <c:v>142</c:v>
                </c:pt>
                <c:pt idx="50">
                  <c:v>137</c:v>
                </c:pt>
                <c:pt idx="51">
                  <c:v>151</c:v>
                </c:pt>
                <c:pt idx="52">
                  <c:v>157</c:v>
                </c:pt>
                <c:pt idx="53">
                  <c:v>163</c:v>
                </c:pt>
                <c:pt idx="54">
                  <c:v>85</c:v>
                </c:pt>
                <c:pt idx="55">
                  <c:v>158</c:v>
                </c:pt>
                <c:pt idx="56">
                  <c:v>123</c:v>
                </c:pt>
                <c:pt idx="57">
                  <c:v>175</c:v>
                </c:pt>
                <c:pt idx="58">
                  <c:v>159</c:v>
                </c:pt>
                <c:pt idx="59">
                  <c:v>133</c:v>
                </c:pt>
                <c:pt idx="60">
                  <c:v>161</c:v>
                </c:pt>
                <c:pt idx="61">
                  <c:v>159</c:v>
                </c:pt>
                <c:pt idx="62">
                  <c:v>107</c:v>
                </c:pt>
                <c:pt idx="63">
                  <c:v>114</c:v>
                </c:pt>
                <c:pt idx="64">
                  <c:v>101</c:v>
                </c:pt>
                <c:pt idx="65">
                  <c:v>94</c:v>
                </c:pt>
                <c:pt idx="66">
                  <c:v>95</c:v>
                </c:pt>
                <c:pt idx="67">
                  <c:v>124</c:v>
                </c:pt>
                <c:pt idx="68">
                  <c:v>132</c:v>
                </c:pt>
                <c:pt idx="69">
                  <c:v>147</c:v>
                </c:pt>
                <c:pt idx="70">
                  <c:v>176</c:v>
                </c:pt>
                <c:pt idx="71">
                  <c:v>173</c:v>
                </c:pt>
                <c:pt idx="72">
                  <c:v>125</c:v>
                </c:pt>
                <c:pt idx="73">
                  <c:v>120</c:v>
                </c:pt>
                <c:pt idx="74">
                  <c:v>16</c:v>
                </c:pt>
                <c:pt idx="75">
                  <c:v>155</c:v>
                </c:pt>
                <c:pt idx="76">
                  <c:v>155</c:v>
                </c:pt>
                <c:pt idx="77">
                  <c:v>131</c:v>
                </c:pt>
                <c:pt idx="78">
                  <c:v>135</c:v>
                </c:pt>
                <c:pt idx="79">
                  <c:v>166</c:v>
                </c:pt>
                <c:pt idx="80">
                  <c:v>95</c:v>
                </c:pt>
                <c:pt idx="81">
                  <c:v>101</c:v>
                </c:pt>
                <c:pt idx="82">
                  <c:v>115</c:v>
                </c:pt>
                <c:pt idx="83">
                  <c:v>107</c:v>
                </c:pt>
                <c:pt idx="84">
                  <c:v>155</c:v>
                </c:pt>
                <c:pt idx="85">
                  <c:v>174</c:v>
                </c:pt>
                <c:pt idx="86">
                  <c:v>165</c:v>
                </c:pt>
                <c:pt idx="87">
                  <c:v>124</c:v>
                </c:pt>
                <c:pt idx="88">
                  <c:v>104</c:v>
                </c:pt>
                <c:pt idx="89">
                  <c:v>122</c:v>
                </c:pt>
                <c:pt idx="90">
                  <c:v>163</c:v>
                </c:pt>
                <c:pt idx="91">
                  <c:v>158</c:v>
                </c:pt>
                <c:pt idx="92">
                  <c:v>83</c:v>
                </c:pt>
                <c:pt idx="93">
                  <c:v>147</c:v>
                </c:pt>
                <c:pt idx="94">
                  <c:v>148</c:v>
                </c:pt>
                <c:pt idx="95">
                  <c:v>172</c:v>
                </c:pt>
                <c:pt idx="96">
                  <c:v>169</c:v>
                </c:pt>
                <c:pt idx="97">
                  <c:v>149</c:v>
                </c:pt>
                <c:pt idx="98">
                  <c:v>149</c:v>
                </c:pt>
                <c:pt idx="99">
                  <c:v>164</c:v>
                </c:pt>
                <c:pt idx="100">
                  <c:v>39</c:v>
                </c:pt>
                <c:pt idx="101">
                  <c:v>178</c:v>
                </c:pt>
                <c:pt idx="102">
                  <c:v>166</c:v>
                </c:pt>
                <c:pt idx="103">
                  <c:v>102</c:v>
                </c:pt>
                <c:pt idx="104">
                  <c:v>131</c:v>
                </c:pt>
                <c:pt idx="105">
                  <c:v>119</c:v>
                </c:pt>
                <c:pt idx="106">
                  <c:v>168</c:v>
                </c:pt>
                <c:pt idx="107">
                  <c:v>172</c:v>
                </c:pt>
                <c:pt idx="108">
                  <c:v>161</c:v>
                </c:pt>
                <c:pt idx="109">
                  <c:v>107</c:v>
                </c:pt>
                <c:pt idx="110">
                  <c:v>133</c:v>
                </c:pt>
                <c:pt idx="111">
                  <c:v>110</c:v>
                </c:pt>
                <c:pt idx="112">
                  <c:v>113</c:v>
                </c:pt>
                <c:pt idx="113">
                  <c:v>89</c:v>
                </c:pt>
                <c:pt idx="114">
                  <c:v>154</c:v>
                </c:pt>
                <c:pt idx="115">
                  <c:v>113</c:v>
                </c:pt>
                <c:pt idx="116">
                  <c:v>153</c:v>
                </c:pt>
                <c:pt idx="117">
                  <c:v>155</c:v>
                </c:pt>
                <c:pt idx="118">
                  <c:v>112</c:v>
                </c:pt>
                <c:pt idx="119">
                  <c:v>175</c:v>
                </c:pt>
                <c:pt idx="120">
                  <c:v>78</c:v>
                </c:pt>
                <c:pt idx="121">
                  <c:v>104</c:v>
                </c:pt>
                <c:pt idx="122">
                  <c:v>160</c:v>
                </c:pt>
                <c:pt idx="123">
                  <c:v>167</c:v>
                </c:pt>
                <c:pt idx="124">
                  <c:v>172</c:v>
                </c:pt>
                <c:pt idx="125">
                  <c:v>38</c:v>
                </c:pt>
                <c:pt idx="126">
                  <c:v>154</c:v>
                </c:pt>
                <c:pt idx="127">
                  <c:v>149</c:v>
                </c:pt>
                <c:pt idx="128">
                  <c:v>158</c:v>
                </c:pt>
                <c:pt idx="129">
                  <c:v>161</c:v>
                </c:pt>
                <c:pt idx="130">
                  <c:v>147</c:v>
                </c:pt>
                <c:pt idx="131">
                  <c:v>52</c:v>
                </c:pt>
                <c:pt idx="132">
                  <c:v>179</c:v>
                </c:pt>
                <c:pt idx="133">
                  <c:v>142</c:v>
                </c:pt>
                <c:pt idx="134">
                  <c:v>167</c:v>
                </c:pt>
                <c:pt idx="135">
                  <c:v>137</c:v>
                </c:pt>
                <c:pt idx="136">
                  <c:v>45</c:v>
                </c:pt>
                <c:pt idx="137">
                  <c:v>171</c:v>
                </c:pt>
                <c:pt idx="138">
                  <c:v>45</c:v>
                </c:pt>
                <c:pt idx="139">
                  <c:v>146</c:v>
                </c:pt>
                <c:pt idx="140">
                  <c:v>149</c:v>
                </c:pt>
                <c:pt idx="141">
                  <c:v>157</c:v>
                </c:pt>
                <c:pt idx="142">
                  <c:v>154</c:v>
                </c:pt>
                <c:pt idx="143">
                  <c:v>51</c:v>
                </c:pt>
                <c:pt idx="144">
                  <c:v>135</c:v>
                </c:pt>
                <c:pt idx="145">
                  <c:v>143</c:v>
                </c:pt>
                <c:pt idx="146">
                  <c:v>167</c:v>
                </c:pt>
                <c:pt idx="147">
                  <c:v>165</c:v>
                </c:pt>
                <c:pt idx="148">
                  <c:v>138</c:v>
                </c:pt>
                <c:pt idx="149">
                  <c:v>172</c:v>
                </c:pt>
                <c:pt idx="150">
                  <c:v>174</c:v>
                </c:pt>
                <c:pt idx="151">
                  <c:v>174</c:v>
                </c:pt>
                <c:pt idx="152">
                  <c:v>159</c:v>
                </c:pt>
                <c:pt idx="153">
                  <c:v>170</c:v>
                </c:pt>
                <c:pt idx="154">
                  <c:v>173</c:v>
                </c:pt>
                <c:pt idx="155">
                  <c:v>173</c:v>
                </c:pt>
                <c:pt idx="156">
                  <c:v>145</c:v>
                </c:pt>
                <c:pt idx="157">
                  <c:v>160</c:v>
                </c:pt>
                <c:pt idx="158">
                  <c:v>81</c:v>
                </c:pt>
                <c:pt idx="159">
                  <c:v>92</c:v>
                </c:pt>
                <c:pt idx="160">
                  <c:v>111</c:v>
                </c:pt>
                <c:pt idx="161">
                  <c:v>101</c:v>
                </c:pt>
                <c:pt idx="162">
                  <c:v>172</c:v>
                </c:pt>
                <c:pt idx="163">
                  <c:v>88</c:v>
                </c:pt>
                <c:pt idx="164">
                  <c:v>92</c:v>
                </c:pt>
                <c:pt idx="165">
                  <c:v>108</c:v>
                </c:pt>
                <c:pt idx="166">
                  <c:v>111</c:v>
                </c:pt>
                <c:pt idx="167">
                  <c:v>173</c:v>
                </c:pt>
                <c:pt idx="168">
                  <c:v>171</c:v>
                </c:pt>
                <c:pt idx="169">
                  <c:v>173</c:v>
                </c:pt>
                <c:pt idx="170">
                  <c:v>97</c:v>
                </c:pt>
                <c:pt idx="171">
                  <c:v>132</c:v>
                </c:pt>
                <c:pt idx="172">
                  <c:v>1</c:v>
                </c:pt>
                <c:pt idx="173">
                  <c:v>42</c:v>
                </c:pt>
                <c:pt idx="174">
                  <c:v>6</c:v>
                </c:pt>
                <c:pt idx="175">
                  <c:v>93</c:v>
                </c:pt>
                <c:pt idx="176">
                  <c:v>139</c:v>
                </c:pt>
                <c:pt idx="177">
                  <c:v>151</c:v>
                </c:pt>
                <c:pt idx="178">
                  <c:v>66</c:v>
                </c:pt>
                <c:pt idx="179">
                  <c:v>31</c:v>
                </c:pt>
                <c:pt idx="180">
                  <c:v>80</c:v>
                </c:pt>
                <c:pt idx="181">
                  <c:v>134</c:v>
                </c:pt>
                <c:pt idx="182">
                  <c:v>163</c:v>
                </c:pt>
                <c:pt idx="183">
                  <c:v>161</c:v>
                </c:pt>
                <c:pt idx="184">
                  <c:v>152</c:v>
                </c:pt>
                <c:pt idx="185">
                  <c:v>154</c:v>
                </c:pt>
                <c:pt idx="186">
                  <c:v>103</c:v>
                </c:pt>
                <c:pt idx="187">
                  <c:v>138</c:v>
                </c:pt>
                <c:pt idx="188">
                  <c:v>147</c:v>
                </c:pt>
                <c:pt idx="189">
                  <c:v>175</c:v>
                </c:pt>
                <c:pt idx="190">
                  <c:v>175</c:v>
                </c:pt>
                <c:pt idx="191">
                  <c:v>63</c:v>
                </c:pt>
                <c:pt idx="192">
                  <c:v>126</c:v>
                </c:pt>
                <c:pt idx="193">
                  <c:v>135</c:v>
                </c:pt>
                <c:pt idx="194">
                  <c:v>122</c:v>
                </c:pt>
                <c:pt idx="195">
                  <c:v>134</c:v>
                </c:pt>
                <c:pt idx="196">
                  <c:v>108</c:v>
                </c:pt>
                <c:pt idx="197">
                  <c:v>150</c:v>
                </c:pt>
                <c:pt idx="198">
                  <c:v>154</c:v>
                </c:pt>
                <c:pt idx="199">
                  <c:v>162</c:v>
                </c:pt>
                <c:pt idx="200">
                  <c:v>153</c:v>
                </c:pt>
                <c:pt idx="201">
                  <c:v>137</c:v>
                </c:pt>
                <c:pt idx="202">
                  <c:v>142</c:v>
                </c:pt>
                <c:pt idx="203">
                  <c:v>147</c:v>
                </c:pt>
                <c:pt idx="204">
                  <c:v>161</c:v>
                </c:pt>
                <c:pt idx="205">
                  <c:v>160</c:v>
                </c:pt>
                <c:pt idx="206">
                  <c:v>164</c:v>
                </c:pt>
                <c:pt idx="207">
                  <c:v>147</c:v>
                </c:pt>
                <c:pt idx="208">
                  <c:v>163</c:v>
                </c:pt>
                <c:pt idx="209">
                  <c:v>125</c:v>
                </c:pt>
                <c:pt idx="210">
                  <c:v>126</c:v>
                </c:pt>
                <c:pt idx="211">
                  <c:v>138</c:v>
                </c:pt>
                <c:pt idx="212">
                  <c:v>145</c:v>
                </c:pt>
                <c:pt idx="213">
                  <c:v>123</c:v>
                </c:pt>
                <c:pt idx="214">
                  <c:v>118</c:v>
                </c:pt>
                <c:pt idx="215">
                  <c:v>91</c:v>
                </c:pt>
                <c:pt idx="216">
                  <c:v>95</c:v>
                </c:pt>
                <c:pt idx="217">
                  <c:v>171</c:v>
                </c:pt>
                <c:pt idx="218">
                  <c:v>165</c:v>
                </c:pt>
                <c:pt idx="219">
                  <c:v>164</c:v>
                </c:pt>
                <c:pt idx="220">
                  <c:v>166</c:v>
                </c:pt>
                <c:pt idx="221">
                  <c:v>160</c:v>
                </c:pt>
                <c:pt idx="222">
                  <c:v>166</c:v>
                </c:pt>
                <c:pt idx="223">
                  <c:v>169</c:v>
                </c:pt>
                <c:pt idx="224">
                  <c:v>161</c:v>
                </c:pt>
                <c:pt idx="225">
                  <c:v>158</c:v>
                </c:pt>
                <c:pt idx="226">
                  <c:v>159</c:v>
                </c:pt>
                <c:pt idx="227">
                  <c:v>161</c:v>
                </c:pt>
                <c:pt idx="228">
                  <c:v>156</c:v>
                </c:pt>
                <c:pt idx="229">
                  <c:v>158</c:v>
                </c:pt>
                <c:pt idx="230">
                  <c:v>140</c:v>
                </c:pt>
                <c:pt idx="231">
                  <c:v>107</c:v>
                </c:pt>
                <c:pt idx="232">
                  <c:v>154</c:v>
                </c:pt>
                <c:pt idx="233">
                  <c:v>132</c:v>
                </c:pt>
                <c:pt idx="234">
                  <c:v>119</c:v>
                </c:pt>
                <c:pt idx="235">
                  <c:v>172</c:v>
                </c:pt>
                <c:pt idx="236">
                  <c:v>154</c:v>
                </c:pt>
                <c:pt idx="237">
                  <c:v>173</c:v>
                </c:pt>
                <c:pt idx="238">
                  <c:v>155</c:v>
                </c:pt>
                <c:pt idx="239">
                  <c:v>173</c:v>
                </c:pt>
                <c:pt idx="240">
                  <c:v>148</c:v>
                </c:pt>
                <c:pt idx="241">
                  <c:v>172</c:v>
                </c:pt>
                <c:pt idx="242">
                  <c:v>172</c:v>
                </c:pt>
                <c:pt idx="243">
                  <c:v>171</c:v>
                </c:pt>
                <c:pt idx="244">
                  <c:v>173</c:v>
                </c:pt>
                <c:pt idx="245">
                  <c:v>166</c:v>
                </c:pt>
                <c:pt idx="246">
                  <c:v>170</c:v>
                </c:pt>
                <c:pt idx="247">
                  <c:v>173</c:v>
                </c:pt>
                <c:pt idx="248">
                  <c:v>172</c:v>
                </c:pt>
                <c:pt idx="249">
                  <c:v>173</c:v>
                </c:pt>
                <c:pt idx="250">
                  <c:v>174</c:v>
                </c:pt>
                <c:pt idx="251">
                  <c:v>168</c:v>
                </c:pt>
                <c:pt idx="252">
                  <c:v>166</c:v>
                </c:pt>
                <c:pt idx="253">
                  <c:v>172</c:v>
                </c:pt>
                <c:pt idx="254">
                  <c:v>136</c:v>
                </c:pt>
                <c:pt idx="255">
                  <c:v>161</c:v>
                </c:pt>
                <c:pt idx="256">
                  <c:v>126</c:v>
                </c:pt>
                <c:pt idx="257">
                  <c:v>129</c:v>
                </c:pt>
                <c:pt idx="258">
                  <c:v>136</c:v>
                </c:pt>
                <c:pt idx="259">
                  <c:v>142</c:v>
                </c:pt>
                <c:pt idx="260">
                  <c:v>147</c:v>
                </c:pt>
                <c:pt idx="261">
                  <c:v>142</c:v>
                </c:pt>
                <c:pt idx="262">
                  <c:v>139</c:v>
                </c:pt>
                <c:pt idx="263">
                  <c:v>157</c:v>
                </c:pt>
                <c:pt idx="264">
                  <c:v>132</c:v>
                </c:pt>
                <c:pt idx="265">
                  <c:v>149</c:v>
                </c:pt>
                <c:pt idx="266">
                  <c:v>68</c:v>
                </c:pt>
                <c:pt idx="267">
                  <c:v>175</c:v>
                </c:pt>
                <c:pt idx="268">
                  <c:v>149</c:v>
                </c:pt>
                <c:pt idx="269">
                  <c:v>163</c:v>
                </c:pt>
                <c:pt idx="270">
                  <c:v>169</c:v>
                </c:pt>
                <c:pt idx="271">
                  <c:v>168</c:v>
                </c:pt>
                <c:pt idx="272">
                  <c:v>113</c:v>
                </c:pt>
                <c:pt idx="273">
                  <c:v>173</c:v>
                </c:pt>
                <c:pt idx="274">
                  <c:v>166</c:v>
                </c:pt>
                <c:pt idx="275">
                  <c:v>162</c:v>
                </c:pt>
                <c:pt idx="276">
                  <c:v>174</c:v>
                </c:pt>
                <c:pt idx="277">
                  <c:v>146</c:v>
                </c:pt>
                <c:pt idx="278">
                  <c:v>147</c:v>
                </c:pt>
                <c:pt idx="279">
                  <c:v>132</c:v>
                </c:pt>
                <c:pt idx="280">
                  <c:v>106</c:v>
                </c:pt>
                <c:pt idx="281">
                  <c:v>160</c:v>
                </c:pt>
                <c:pt idx="282">
                  <c:v>155</c:v>
                </c:pt>
                <c:pt idx="283">
                  <c:v>163</c:v>
                </c:pt>
                <c:pt idx="284">
                  <c:v>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6B1-4B57-85C4-52F98C291D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060272"/>
        <c:axId val="416058304"/>
      </c:scatterChart>
      <c:valAx>
        <c:axId val="416060272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Junction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58304"/>
        <c:crosses val="autoZero"/>
        <c:crossBetween val="midCat"/>
        <c:majorUnit val="20"/>
      </c:valAx>
      <c:valAx>
        <c:axId val="416058304"/>
        <c:scaling>
          <c:orientation val="minMax"/>
          <c:max val="1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 (mH2O)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60272"/>
        <c:crosses val="autoZero"/>
        <c:crossBetween val="midCat"/>
        <c:majorUnit val="10"/>
        <c:min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'Gp1'!$F$10:$F$310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'Gp1'!$G$10:$G$310</c:f>
              <c:numCache>
                <c:formatCode>General</c:formatCode>
                <c:ptCount val="30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5C-4E1C-B58A-D0DA4E088E05}"/>
            </c:ext>
          </c:extLst>
        </c:ser>
        <c:ser>
          <c:idx val="2"/>
          <c:order val="1"/>
          <c:tx>
            <c:v>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  <a:prstDash val="solid"/>
              </a:ln>
              <a:effectLst/>
            </c:spPr>
          </c:marker>
          <c:xVal>
            <c:numRef>
              <c:f>'Gp1'!$F$10:$F$310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'Gp1'!$H$10:$H$310</c:f>
              <c:numCache>
                <c:formatCode>General</c:formatCode>
                <c:ptCount val="301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  <c:pt idx="245">
                  <c:v>20</c:v>
                </c:pt>
                <c:pt idx="246">
                  <c:v>20</c:v>
                </c:pt>
                <c:pt idx="247">
                  <c:v>20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20</c:v>
                </c:pt>
                <c:pt idx="252">
                  <c:v>20</c:v>
                </c:pt>
                <c:pt idx="253">
                  <c:v>20</c:v>
                </c:pt>
                <c:pt idx="254">
                  <c:v>20</c:v>
                </c:pt>
                <c:pt idx="255">
                  <c:v>20</c:v>
                </c:pt>
                <c:pt idx="256">
                  <c:v>20</c:v>
                </c:pt>
                <c:pt idx="257">
                  <c:v>20</c:v>
                </c:pt>
                <c:pt idx="258">
                  <c:v>20</c:v>
                </c:pt>
                <c:pt idx="259">
                  <c:v>20</c:v>
                </c:pt>
                <c:pt idx="260">
                  <c:v>20</c:v>
                </c:pt>
                <c:pt idx="261">
                  <c:v>20</c:v>
                </c:pt>
                <c:pt idx="262">
                  <c:v>20</c:v>
                </c:pt>
                <c:pt idx="263">
                  <c:v>20</c:v>
                </c:pt>
                <c:pt idx="264">
                  <c:v>20</c:v>
                </c:pt>
                <c:pt idx="265">
                  <c:v>20</c:v>
                </c:pt>
                <c:pt idx="266">
                  <c:v>20</c:v>
                </c:pt>
                <c:pt idx="267">
                  <c:v>20</c:v>
                </c:pt>
                <c:pt idx="268">
                  <c:v>20</c:v>
                </c:pt>
                <c:pt idx="269">
                  <c:v>20</c:v>
                </c:pt>
                <c:pt idx="270">
                  <c:v>20</c:v>
                </c:pt>
                <c:pt idx="271">
                  <c:v>20</c:v>
                </c:pt>
                <c:pt idx="272">
                  <c:v>20</c:v>
                </c:pt>
                <c:pt idx="273">
                  <c:v>20</c:v>
                </c:pt>
                <c:pt idx="274">
                  <c:v>20</c:v>
                </c:pt>
                <c:pt idx="275">
                  <c:v>20</c:v>
                </c:pt>
                <c:pt idx="276">
                  <c:v>20</c:v>
                </c:pt>
                <c:pt idx="277">
                  <c:v>20</c:v>
                </c:pt>
                <c:pt idx="278">
                  <c:v>20</c:v>
                </c:pt>
                <c:pt idx="279">
                  <c:v>20</c:v>
                </c:pt>
                <c:pt idx="280">
                  <c:v>20</c:v>
                </c:pt>
                <c:pt idx="281">
                  <c:v>20</c:v>
                </c:pt>
                <c:pt idx="282">
                  <c:v>20</c:v>
                </c:pt>
                <c:pt idx="283">
                  <c:v>20</c:v>
                </c:pt>
                <c:pt idx="284">
                  <c:v>20</c:v>
                </c:pt>
                <c:pt idx="285">
                  <c:v>20</c:v>
                </c:pt>
                <c:pt idx="286">
                  <c:v>20</c:v>
                </c:pt>
                <c:pt idx="287">
                  <c:v>20</c:v>
                </c:pt>
                <c:pt idx="288">
                  <c:v>20</c:v>
                </c:pt>
                <c:pt idx="289">
                  <c:v>20</c:v>
                </c:pt>
                <c:pt idx="290">
                  <c:v>20</c:v>
                </c:pt>
                <c:pt idx="291">
                  <c:v>20</c:v>
                </c:pt>
                <c:pt idx="292">
                  <c:v>20</c:v>
                </c:pt>
                <c:pt idx="293">
                  <c:v>20</c:v>
                </c:pt>
                <c:pt idx="294">
                  <c:v>20</c:v>
                </c:pt>
                <c:pt idx="295">
                  <c:v>20</c:v>
                </c:pt>
                <c:pt idx="296">
                  <c:v>20</c:v>
                </c:pt>
                <c:pt idx="297">
                  <c:v>20</c:v>
                </c:pt>
                <c:pt idx="298">
                  <c:v>20</c:v>
                </c:pt>
                <c:pt idx="299">
                  <c:v>20</c:v>
                </c:pt>
                <c:pt idx="300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45C-4E1C-B58A-D0DA4E088E05}"/>
            </c:ext>
          </c:extLst>
        </c:ser>
        <c:ser>
          <c:idx val="0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After!$AF$5:$AF$289</c:f>
              <c:numCache>
                <c:formatCode>General</c:formatCode>
                <c:ptCount val="285"/>
                <c:pt idx="0">
                  <c:v>107</c:v>
                </c:pt>
                <c:pt idx="1">
                  <c:v>103</c:v>
                </c:pt>
                <c:pt idx="2">
                  <c:v>105</c:v>
                </c:pt>
                <c:pt idx="3">
                  <c:v>67</c:v>
                </c:pt>
                <c:pt idx="4">
                  <c:v>82</c:v>
                </c:pt>
                <c:pt idx="5">
                  <c:v>90</c:v>
                </c:pt>
                <c:pt idx="6">
                  <c:v>81</c:v>
                </c:pt>
                <c:pt idx="7">
                  <c:v>102</c:v>
                </c:pt>
                <c:pt idx="8">
                  <c:v>106</c:v>
                </c:pt>
                <c:pt idx="9">
                  <c:v>89</c:v>
                </c:pt>
                <c:pt idx="10">
                  <c:v>98</c:v>
                </c:pt>
                <c:pt idx="11">
                  <c:v>108</c:v>
                </c:pt>
                <c:pt idx="12">
                  <c:v>70</c:v>
                </c:pt>
                <c:pt idx="13">
                  <c:v>70</c:v>
                </c:pt>
                <c:pt idx="14">
                  <c:v>58</c:v>
                </c:pt>
                <c:pt idx="15">
                  <c:v>36</c:v>
                </c:pt>
                <c:pt idx="16">
                  <c:v>85</c:v>
                </c:pt>
                <c:pt idx="17">
                  <c:v>51</c:v>
                </c:pt>
                <c:pt idx="18">
                  <c:v>92</c:v>
                </c:pt>
                <c:pt idx="19">
                  <c:v>30</c:v>
                </c:pt>
                <c:pt idx="20">
                  <c:v>85</c:v>
                </c:pt>
                <c:pt idx="21">
                  <c:v>96</c:v>
                </c:pt>
                <c:pt idx="22">
                  <c:v>99</c:v>
                </c:pt>
                <c:pt idx="23">
                  <c:v>67</c:v>
                </c:pt>
                <c:pt idx="24">
                  <c:v>77</c:v>
                </c:pt>
                <c:pt idx="25">
                  <c:v>82</c:v>
                </c:pt>
                <c:pt idx="26">
                  <c:v>57</c:v>
                </c:pt>
                <c:pt idx="27">
                  <c:v>58</c:v>
                </c:pt>
                <c:pt idx="28">
                  <c:v>107</c:v>
                </c:pt>
                <c:pt idx="29">
                  <c:v>100</c:v>
                </c:pt>
                <c:pt idx="30">
                  <c:v>51</c:v>
                </c:pt>
                <c:pt idx="31">
                  <c:v>108</c:v>
                </c:pt>
                <c:pt idx="32">
                  <c:v>109</c:v>
                </c:pt>
                <c:pt idx="33">
                  <c:v>94</c:v>
                </c:pt>
                <c:pt idx="34">
                  <c:v>54</c:v>
                </c:pt>
                <c:pt idx="35">
                  <c:v>99</c:v>
                </c:pt>
                <c:pt idx="36">
                  <c:v>37</c:v>
                </c:pt>
                <c:pt idx="37">
                  <c:v>97</c:v>
                </c:pt>
                <c:pt idx="38">
                  <c:v>60</c:v>
                </c:pt>
                <c:pt idx="39">
                  <c:v>94</c:v>
                </c:pt>
                <c:pt idx="40">
                  <c:v>86</c:v>
                </c:pt>
                <c:pt idx="41">
                  <c:v>49</c:v>
                </c:pt>
                <c:pt idx="42">
                  <c:v>79</c:v>
                </c:pt>
                <c:pt idx="43">
                  <c:v>58</c:v>
                </c:pt>
                <c:pt idx="44">
                  <c:v>47</c:v>
                </c:pt>
                <c:pt idx="45">
                  <c:v>81</c:v>
                </c:pt>
                <c:pt idx="46">
                  <c:v>95</c:v>
                </c:pt>
                <c:pt idx="47">
                  <c:v>97</c:v>
                </c:pt>
                <c:pt idx="48">
                  <c:v>26</c:v>
                </c:pt>
                <c:pt idx="49">
                  <c:v>116</c:v>
                </c:pt>
                <c:pt idx="50">
                  <c:v>89</c:v>
                </c:pt>
                <c:pt idx="51">
                  <c:v>81</c:v>
                </c:pt>
                <c:pt idx="52">
                  <c:v>105</c:v>
                </c:pt>
                <c:pt idx="53">
                  <c:v>110</c:v>
                </c:pt>
                <c:pt idx="54">
                  <c:v>84</c:v>
                </c:pt>
                <c:pt idx="55">
                  <c:v>107</c:v>
                </c:pt>
                <c:pt idx="56">
                  <c:v>11</c:v>
                </c:pt>
                <c:pt idx="57">
                  <c:v>83</c:v>
                </c:pt>
                <c:pt idx="58">
                  <c:v>46</c:v>
                </c:pt>
                <c:pt idx="59">
                  <c:v>80</c:v>
                </c:pt>
                <c:pt idx="60">
                  <c:v>84</c:v>
                </c:pt>
                <c:pt idx="61">
                  <c:v>81</c:v>
                </c:pt>
                <c:pt idx="62">
                  <c:v>105</c:v>
                </c:pt>
                <c:pt idx="63">
                  <c:v>43</c:v>
                </c:pt>
                <c:pt idx="64">
                  <c:v>100</c:v>
                </c:pt>
                <c:pt idx="65">
                  <c:v>93</c:v>
                </c:pt>
                <c:pt idx="66">
                  <c:v>94</c:v>
                </c:pt>
                <c:pt idx="67">
                  <c:v>46</c:v>
                </c:pt>
                <c:pt idx="68">
                  <c:v>44</c:v>
                </c:pt>
                <c:pt idx="69">
                  <c:v>98</c:v>
                </c:pt>
                <c:pt idx="70">
                  <c:v>81</c:v>
                </c:pt>
                <c:pt idx="71">
                  <c:v>78</c:v>
                </c:pt>
                <c:pt idx="72">
                  <c:v>101</c:v>
                </c:pt>
                <c:pt idx="73">
                  <c:v>45</c:v>
                </c:pt>
                <c:pt idx="74">
                  <c:v>5</c:v>
                </c:pt>
                <c:pt idx="75">
                  <c:v>104</c:v>
                </c:pt>
                <c:pt idx="76">
                  <c:v>58</c:v>
                </c:pt>
                <c:pt idx="77">
                  <c:v>24</c:v>
                </c:pt>
                <c:pt idx="78">
                  <c:v>59</c:v>
                </c:pt>
                <c:pt idx="79">
                  <c:v>97</c:v>
                </c:pt>
                <c:pt idx="80">
                  <c:v>71</c:v>
                </c:pt>
                <c:pt idx="81">
                  <c:v>56</c:v>
                </c:pt>
                <c:pt idx="82">
                  <c:v>38</c:v>
                </c:pt>
                <c:pt idx="83">
                  <c:v>33</c:v>
                </c:pt>
                <c:pt idx="84">
                  <c:v>69</c:v>
                </c:pt>
                <c:pt idx="85">
                  <c:v>72</c:v>
                </c:pt>
                <c:pt idx="86">
                  <c:v>105</c:v>
                </c:pt>
                <c:pt idx="87">
                  <c:v>39</c:v>
                </c:pt>
                <c:pt idx="88">
                  <c:v>28</c:v>
                </c:pt>
                <c:pt idx="89">
                  <c:v>42</c:v>
                </c:pt>
                <c:pt idx="90">
                  <c:v>85</c:v>
                </c:pt>
                <c:pt idx="91">
                  <c:v>82</c:v>
                </c:pt>
                <c:pt idx="92">
                  <c:v>4</c:v>
                </c:pt>
                <c:pt idx="93">
                  <c:v>85</c:v>
                </c:pt>
                <c:pt idx="94">
                  <c:v>106</c:v>
                </c:pt>
                <c:pt idx="95">
                  <c:v>68</c:v>
                </c:pt>
                <c:pt idx="96">
                  <c:v>71</c:v>
                </c:pt>
                <c:pt idx="97">
                  <c:v>38</c:v>
                </c:pt>
                <c:pt idx="98">
                  <c:v>100</c:v>
                </c:pt>
                <c:pt idx="99">
                  <c:v>95</c:v>
                </c:pt>
                <c:pt idx="100">
                  <c:v>26</c:v>
                </c:pt>
                <c:pt idx="101">
                  <c:v>74</c:v>
                </c:pt>
                <c:pt idx="102">
                  <c:v>111</c:v>
                </c:pt>
                <c:pt idx="103">
                  <c:v>17</c:v>
                </c:pt>
                <c:pt idx="104">
                  <c:v>88</c:v>
                </c:pt>
                <c:pt idx="105">
                  <c:v>3</c:v>
                </c:pt>
                <c:pt idx="106">
                  <c:v>65</c:v>
                </c:pt>
                <c:pt idx="107">
                  <c:v>72</c:v>
                </c:pt>
                <c:pt idx="108">
                  <c:v>93</c:v>
                </c:pt>
                <c:pt idx="109">
                  <c:v>93</c:v>
                </c:pt>
                <c:pt idx="110">
                  <c:v>56</c:v>
                </c:pt>
                <c:pt idx="111">
                  <c:v>36</c:v>
                </c:pt>
                <c:pt idx="112">
                  <c:v>31</c:v>
                </c:pt>
                <c:pt idx="113">
                  <c:v>56</c:v>
                </c:pt>
                <c:pt idx="114">
                  <c:v>101</c:v>
                </c:pt>
                <c:pt idx="115">
                  <c:v>112</c:v>
                </c:pt>
                <c:pt idx="116">
                  <c:v>70</c:v>
                </c:pt>
                <c:pt idx="117">
                  <c:v>41</c:v>
                </c:pt>
                <c:pt idx="118">
                  <c:v>110</c:v>
                </c:pt>
                <c:pt idx="119">
                  <c:v>74</c:v>
                </c:pt>
                <c:pt idx="120">
                  <c:v>25</c:v>
                </c:pt>
                <c:pt idx="121">
                  <c:v>29</c:v>
                </c:pt>
                <c:pt idx="122">
                  <c:v>52</c:v>
                </c:pt>
                <c:pt idx="123">
                  <c:v>55</c:v>
                </c:pt>
                <c:pt idx="124">
                  <c:v>105</c:v>
                </c:pt>
                <c:pt idx="125">
                  <c:v>28</c:v>
                </c:pt>
                <c:pt idx="126">
                  <c:v>82</c:v>
                </c:pt>
                <c:pt idx="127">
                  <c:v>67</c:v>
                </c:pt>
                <c:pt idx="128">
                  <c:v>106</c:v>
                </c:pt>
                <c:pt idx="129">
                  <c:v>105</c:v>
                </c:pt>
                <c:pt idx="130">
                  <c:v>49</c:v>
                </c:pt>
                <c:pt idx="131">
                  <c:v>26</c:v>
                </c:pt>
                <c:pt idx="132">
                  <c:v>71</c:v>
                </c:pt>
                <c:pt idx="133">
                  <c:v>59</c:v>
                </c:pt>
                <c:pt idx="134">
                  <c:v>56</c:v>
                </c:pt>
                <c:pt idx="135">
                  <c:v>56</c:v>
                </c:pt>
                <c:pt idx="136">
                  <c:v>44</c:v>
                </c:pt>
                <c:pt idx="137">
                  <c:v>109</c:v>
                </c:pt>
                <c:pt idx="138">
                  <c:v>44</c:v>
                </c:pt>
                <c:pt idx="139">
                  <c:v>99</c:v>
                </c:pt>
                <c:pt idx="140">
                  <c:v>100</c:v>
                </c:pt>
                <c:pt idx="141">
                  <c:v>106</c:v>
                </c:pt>
                <c:pt idx="142">
                  <c:v>104</c:v>
                </c:pt>
                <c:pt idx="143">
                  <c:v>51</c:v>
                </c:pt>
                <c:pt idx="144">
                  <c:v>79</c:v>
                </c:pt>
                <c:pt idx="145">
                  <c:v>84</c:v>
                </c:pt>
                <c:pt idx="146">
                  <c:v>104</c:v>
                </c:pt>
                <c:pt idx="147">
                  <c:v>103</c:v>
                </c:pt>
                <c:pt idx="148">
                  <c:v>116</c:v>
                </c:pt>
                <c:pt idx="149">
                  <c:v>81</c:v>
                </c:pt>
                <c:pt idx="150">
                  <c:v>81</c:v>
                </c:pt>
                <c:pt idx="151">
                  <c:v>81</c:v>
                </c:pt>
                <c:pt idx="152">
                  <c:v>63</c:v>
                </c:pt>
                <c:pt idx="153">
                  <c:v>108</c:v>
                </c:pt>
                <c:pt idx="154">
                  <c:v>98</c:v>
                </c:pt>
                <c:pt idx="155">
                  <c:v>103</c:v>
                </c:pt>
                <c:pt idx="156">
                  <c:v>85</c:v>
                </c:pt>
                <c:pt idx="157">
                  <c:v>97</c:v>
                </c:pt>
                <c:pt idx="158">
                  <c:v>80</c:v>
                </c:pt>
                <c:pt idx="159">
                  <c:v>92</c:v>
                </c:pt>
                <c:pt idx="160">
                  <c:v>109</c:v>
                </c:pt>
                <c:pt idx="161">
                  <c:v>100</c:v>
                </c:pt>
                <c:pt idx="162">
                  <c:v>77</c:v>
                </c:pt>
                <c:pt idx="163">
                  <c:v>88</c:v>
                </c:pt>
                <c:pt idx="164">
                  <c:v>90</c:v>
                </c:pt>
                <c:pt idx="165">
                  <c:v>106</c:v>
                </c:pt>
                <c:pt idx="166">
                  <c:v>109</c:v>
                </c:pt>
                <c:pt idx="167">
                  <c:v>94</c:v>
                </c:pt>
                <c:pt idx="168">
                  <c:v>78</c:v>
                </c:pt>
                <c:pt idx="169">
                  <c:v>69</c:v>
                </c:pt>
                <c:pt idx="170">
                  <c:v>96</c:v>
                </c:pt>
                <c:pt idx="171">
                  <c:v>76</c:v>
                </c:pt>
                <c:pt idx="172">
                  <c:v>1</c:v>
                </c:pt>
                <c:pt idx="173">
                  <c:v>33</c:v>
                </c:pt>
                <c:pt idx="174">
                  <c:v>6</c:v>
                </c:pt>
                <c:pt idx="175">
                  <c:v>73</c:v>
                </c:pt>
                <c:pt idx="176">
                  <c:v>99</c:v>
                </c:pt>
                <c:pt idx="177">
                  <c:v>102</c:v>
                </c:pt>
                <c:pt idx="178">
                  <c:v>58</c:v>
                </c:pt>
                <c:pt idx="179">
                  <c:v>30</c:v>
                </c:pt>
                <c:pt idx="180">
                  <c:v>68</c:v>
                </c:pt>
                <c:pt idx="181">
                  <c:v>113</c:v>
                </c:pt>
                <c:pt idx="182">
                  <c:v>111</c:v>
                </c:pt>
                <c:pt idx="183">
                  <c:v>109</c:v>
                </c:pt>
                <c:pt idx="184">
                  <c:v>71</c:v>
                </c:pt>
                <c:pt idx="185">
                  <c:v>79</c:v>
                </c:pt>
                <c:pt idx="186">
                  <c:v>26</c:v>
                </c:pt>
                <c:pt idx="187">
                  <c:v>62</c:v>
                </c:pt>
                <c:pt idx="188">
                  <c:v>71</c:v>
                </c:pt>
                <c:pt idx="189">
                  <c:v>74</c:v>
                </c:pt>
                <c:pt idx="190">
                  <c:v>82</c:v>
                </c:pt>
                <c:pt idx="191">
                  <c:v>62</c:v>
                </c:pt>
                <c:pt idx="192">
                  <c:v>50</c:v>
                </c:pt>
                <c:pt idx="193">
                  <c:v>60</c:v>
                </c:pt>
                <c:pt idx="194">
                  <c:v>46</c:v>
                </c:pt>
                <c:pt idx="195">
                  <c:v>58</c:v>
                </c:pt>
                <c:pt idx="196">
                  <c:v>32</c:v>
                </c:pt>
                <c:pt idx="197">
                  <c:v>77</c:v>
                </c:pt>
                <c:pt idx="198">
                  <c:v>84</c:v>
                </c:pt>
                <c:pt idx="199">
                  <c:v>107</c:v>
                </c:pt>
                <c:pt idx="200">
                  <c:v>83</c:v>
                </c:pt>
                <c:pt idx="201">
                  <c:v>59</c:v>
                </c:pt>
                <c:pt idx="202">
                  <c:v>72</c:v>
                </c:pt>
                <c:pt idx="203">
                  <c:v>67</c:v>
                </c:pt>
                <c:pt idx="204">
                  <c:v>93</c:v>
                </c:pt>
                <c:pt idx="205">
                  <c:v>88</c:v>
                </c:pt>
                <c:pt idx="206">
                  <c:v>95</c:v>
                </c:pt>
                <c:pt idx="207">
                  <c:v>65</c:v>
                </c:pt>
                <c:pt idx="208">
                  <c:v>94</c:v>
                </c:pt>
                <c:pt idx="209">
                  <c:v>52</c:v>
                </c:pt>
                <c:pt idx="210">
                  <c:v>53</c:v>
                </c:pt>
                <c:pt idx="211">
                  <c:v>63</c:v>
                </c:pt>
                <c:pt idx="212">
                  <c:v>73</c:v>
                </c:pt>
                <c:pt idx="213">
                  <c:v>49</c:v>
                </c:pt>
                <c:pt idx="214">
                  <c:v>45</c:v>
                </c:pt>
                <c:pt idx="215">
                  <c:v>13</c:v>
                </c:pt>
                <c:pt idx="216">
                  <c:v>20</c:v>
                </c:pt>
                <c:pt idx="217">
                  <c:v>103</c:v>
                </c:pt>
                <c:pt idx="218">
                  <c:v>93</c:v>
                </c:pt>
                <c:pt idx="219">
                  <c:v>91</c:v>
                </c:pt>
                <c:pt idx="220">
                  <c:v>93</c:v>
                </c:pt>
                <c:pt idx="221">
                  <c:v>97</c:v>
                </c:pt>
                <c:pt idx="222">
                  <c:v>102</c:v>
                </c:pt>
                <c:pt idx="223">
                  <c:v>106</c:v>
                </c:pt>
                <c:pt idx="224">
                  <c:v>105</c:v>
                </c:pt>
                <c:pt idx="225">
                  <c:v>106</c:v>
                </c:pt>
                <c:pt idx="226">
                  <c:v>105</c:v>
                </c:pt>
                <c:pt idx="227">
                  <c:v>109</c:v>
                </c:pt>
                <c:pt idx="228">
                  <c:v>77</c:v>
                </c:pt>
                <c:pt idx="229">
                  <c:v>79</c:v>
                </c:pt>
                <c:pt idx="230">
                  <c:v>60</c:v>
                </c:pt>
                <c:pt idx="231">
                  <c:v>29</c:v>
                </c:pt>
                <c:pt idx="232">
                  <c:v>104</c:v>
                </c:pt>
                <c:pt idx="233">
                  <c:v>106</c:v>
                </c:pt>
                <c:pt idx="234">
                  <c:v>84</c:v>
                </c:pt>
                <c:pt idx="235">
                  <c:v>102</c:v>
                </c:pt>
                <c:pt idx="236">
                  <c:v>84</c:v>
                </c:pt>
                <c:pt idx="237">
                  <c:v>100</c:v>
                </c:pt>
                <c:pt idx="238">
                  <c:v>81</c:v>
                </c:pt>
                <c:pt idx="239">
                  <c:v>96</c:v>
                </c:pt>
                <c:pt idx="240">
                  <c:v>71</c:v>
                </c:pt>
                <c:pt idx="241">
                  <c:v>84</c:v>
                </c:pt>
                <c:pt idx="242">
                  <c:v>90</c:v>
                </c:pt>
                <c:pt idx="243">
                  <c:v>72</c:v>
                </c:pt>
                <c:pt idx="244">
                  <c:v>68</c:v>
                </c:pt>
                <c:pt idx="245">
                  <c:v>56</c:v>
                </c:pt>
                <c:pt idx="246">
                  <c:v>60</c:v>
                </c:pt>
                <c:pt idx="247">
                  <c:v>69</c:v>
                </c:pt>
                <c:pt idx="248">
                  <c:v>69</c:v>
                </c:pt>
                <c:pt idx="249">
                  <c:v>70</c:v>
                </c:pt>
                <c:pt idx="250">
                  <c:v>68</c:v>
                </c:pt>
                <c:pt idx="251">
                  <c:v>59</c:v>
                </c:pt>
                <c:pt idx="252">
                  <c:v>54</c:v>
                </c:pt>
                <c:pt idx="253">
                  <c:v>74</c:v>
                </c:pt>
                <c:pt idx="254">
                  <c:v>25</c:v>
                </c:pt>
                <c:pt idx="255">
                  <c:v>49</c:v>
                </c:pt>
                <c:pt idx="256">
                  <c:v>70</c:v>
                </c:pt>
                <c:pt idx="257">
                  <c:v>73</c:v>
                </c:pt>
                <c:pt idx="258">
                  <c:v>80</c:v>
                </c:pt>
                <c:pt idx="259">
                  <c:v>93</c:v>
                </c:pt>
                <c:pt idx="260">
                  <c:v>105</c:v>
                </c:pt>
                <c:pt idx="261">
                  <c:v>95</c:v>
                </c:pt>
                <c:pt idx="262">
                  <c:v>90</c:v>
                </c:pt>
                <c:pt idx="263">
                  <c:v>107</c:v>
                </c:pt>
                <c:pt idx="264">
                  <c:v>92</c:v>
                </c:pt>
                <c:pt idx="265">
                  <c:v>72</c:v>
                </c:pt>
                <c:pt idx="266">
                  <c:v>68</c:v>
                </c:pt>
                <c:pt idx="267">
                  <c:v>74</c:v>
                </c:pt>
                <c:pt idx="268">
                  <c:v>35</c:v>
                </c:pt>
                <c:pt idx="269">
                  <c:v>52</c:v>
                </c:pt>
                <c:pt idx="270">
                  <c:v>61</c:v>
                </c:pt>
                <c:pt idx="271">
                  <c:v>61</c:v>
                </c:pt>
                <c:pt idx="272">
                  <c:v>36</c:v>
                </c:pt>
                <c:pt idx="273">
                  <c:v>103</c:v>
                </c:pt>
                <c:pt idx="274">
                  <c:v>96</c:v>
                </c:pt>
                <c:pt idx="275">
                  <c:v>91</c:v>
                </c:pt>
                <c:pt idx="276">
                  <c:v>80</c:v>
                </c:pt>
                <c:pt idx="277">
                  <c:v>115</c:v>
                </c:pt>
                <c:pt idx="278">
                  <c:v>64</c:v>
                </c:pt>
                <c:pt idx="279">
                  <c:v>48</c:v>
                </c:pt>
                <c:pt idx="280">
                  <c:v>29</c:v>
                </c:pt>
                <c:pt idx="281">
                  <c:v>83</c:v>
                </c:pt>
                <c:pt idx="282">
                  <c:v>113</c:v>
                </c:pt>
                <c:pt idx="283">
                  <c:v>111</c:v>
                </c:pt>
                <c:pt idx="284">
                  <c:v>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45C-4E1C-B58A-D0DA4E088E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060272"/>
        <c:axId val="416058304"/>
      </c:scatterChart>
      <c:valAx>
        <c:axId val="416060272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Junction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58304"/>
        <c:crosses val="autoZero"/>
        <c:crossBetween val="midCat"/>
        <c:majorUnit val="20"/>
      </c:valAx>
      <c:valAx>
        <c:axId val="416058304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 (mH2O)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60272"/>
        <c:crosses val="autoZero"/>
        <c:crossBetween val="midCat"/>
        <c:majorUnit val="10"/>
        <c:min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'Gp1'!$F$10:$F$310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'Gp1'!$G$10:$G$310</c:f>
              <c:numCache>
                <c:formatCode>General</c:formatCode>
                <c:ptCount val="30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FAF-44AE-8D0F-9A43AB2F027B}"/>
            </c:ext>
          </c:extLst>
        </c:ser>
        <c:ser>
          <c:idx val="2"/>
          <c:order val="1"/>
          <c:tx>
            <c:v>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  <a:prstDash val="solid"/>
              </a:ln>
              <a:effectLst/>
            </c:spPr>
          </c:marker>
          <c:xVal>
            <c:numRef>
              <c:f>'Gp1'!$F$10:$F$310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'Gp1'!$H$10:$H$310</c:f>
              <c:numCache>
                <c:formatCode>General</c:formatCode>
                <c:ptCount val="301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  <c:pt idx="245">
                  <c:v>20</c:v>
                </c:pt>
                <c:pt idx="246">
                  <c:v>20</c:v>
                </c:pt>
                <c:pt idx="247">
                  <c:v>20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20</c:v>
                </c:pt>
                <c:pt idx="252">
                  <c:v>20</c:v>
                </c:pt>
                <c:pt idx="253">
                  <c:v>20</c:v>
                </c:pt>
                <c:pt idx="254">
                  <c:v>20</c:v>
                </c:pt>
                <c:pt idx="255">
                  <c:v>20</c:v>
                </c:pt>
                <c:pt idx="256">
                  <c:v>20</c:v>
                </c:pt>
                <c:pt idx="257">
                  <c:v>20</c:v>
                </c:pt>
                <c:pt idx="258">
                  <c:v>20</c:v>
                </c:pt>
                <c:pt idx="259">
                  <c:v>20</c:v>
                </c:pt>
                <c:pt idx="260">
                  <c:v>20</c:v>
                </c:pt>
                <c:pt idx="261">
                  <c:v>20</c:v>
                </c:pt>
                <c:pt idx="262">
                  <c:v>20</c:v>
                </c:pt>
                <c:pt idx="263">
                  <c:v>20</c:v>
                </c:pt>
                <c:pt idx="264">
                  <c:v>20</c:v>
                </c:pt>
                <c:pt idx="265">
                  <c:v>20</c:v>
                </c:pt>
                <c:pt idx="266">
                  <c:v>20</c:v>
                </c:pt>
                <c:pt idx="267">
                  <c:v>20</c:v>
                </c:pt>
                <c:pt idx="268">
                  <c:v>20</c:v>
                </c:pt>
                <c:pt idx="269">
                  <c:v>20</c:v>
                </c:pt>
                <c:pt idx="270">
                  <c:v>20</c:v>
                </c:pt>
                <c:pt idx="271">
                  <c:v>20</c:v>
                </c:pt>
                <c:pt idx="272">
                  <c:v>20</c:v>
                </c:pt>
                <c:pt idx="273">
                  <c:v>20</c:v>
                </c:pt>
                <c:pt idx="274">
                  <c:v>20</c:v>
                </c:pt>
                <c:pt idx="275">
                  <c:v>20</c:v>
                </c:pt>
                <c:pt idx="276">
                  <c:v>20</c:v>
                </c:pt>
                <c:pt idx="277">
                  <c:v>20</c:v>
                </c:pt>
                <c:pt idx="278">
                  <c:v>20</c:v>
                </c:pt>
                <c:pt idx="279">
                  <c:v>20</c:v>
                </c:pt>
                <c:pt idx="280">
                  <c:v>20</c:v>
                </c:pt>
                <c:pt idx="281">
                  <c:v>20</c:v>
                </c:pt>
                <c:pt idx="282">
                  <c:v>20</c:v>
                </c:pt>
                <c:pt idx="283">
                  <c:v>20</c:v>
                </c:pt>
                <c:pt idx="284">
                  <c:v>20</c:v>
                </c:pt>
                <c:pt idx="285">
                  <c:v>20</c:v>
                </c:pt>
                <c:pt idx="286">
                  <c:v>20</c:v>
                </c:pt>
                <c:pt idx="287">
                  <c:v>20</c:v>
                </c:pt>
                <c:pt idx="288">
                  <c:v>20</c:v>
                </c:pt>
                <c:pt idx="289">
                  <c:v>20</c:v>
                </c:pt>
                <c:pt idx="290">
                  <c:v>20</c:v>
                </c:pt>
                <c:pt idx="291">
                  <c:v>20</c:v>
                </c:pt>
                <c:pt idx="292">
                  <c:v>20</c:v>
                </c:pt>
                <c:pt idx="293">
                  <c:v>20</c:v>
                </c:pt>
                <c:pt idx="294">
                  <c:v>20</c:v>
                </c:pt>
                <c:pt idx="295">
                  <c:v>20</c:v>
                </c:pt>
                <c:pt idx="296">
                  <c:v>20</c:v>
                </c:pt>
                <c:pt idx="297">
                  <c:v>20</c:v>
                </c:pt>
                <c:pt idx="298">
                  <c:v>20</c:v>
                </c:pt>
                <c:pt idx="299">
                  <c:v>20</c:v>
                </c:pt>
                <c:pt idx="300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FAF-44AE-8D0F-9A43AB2F027B}"/>
            </c:ext>
          </c:extLst>
        </c:ser>
        <c:ser>
          <c:idx val="0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After!$O$4:$O$288</c:f>
              <c:numCache>
                <c:formatCode>General</c:formatCode>
                <c:ptCount val="285"/>
                <c:pt idx="0">
                  <c:v>123</c:v>
                </c:pt>
                <c:pt idx="1">
                  <c:v>132</c:v>
                </c:pt>
                <c:pt idx="2">
                  <c:v>120</c:v>
                </c:pt>
                <c:pt idx="3">
                  <c:v>136</c:v>
                </c:pt>
                <c:pt idx="4">
                  <c:v>121</c:v>
                </c:pt>
                <c:pt idx="5">
                  <c:v>134</c:v>
                </c:pt>
                <c:pt idx="6">
                  <c:v>136</c:v>
                </c:pt>
                <c:pt idx="7">
                  <c:v>134</c:v>
                </c:pt>
                <c:pt idx="8">
                  <c:v>130</c:v>
                </c:pt>
                <c:pt idx="9">
                  <c:v>121</c:v>
                </c:pt>
                <c:pt idx="10">
                  <c:v>134</c:v>
                </c:pt>
                <c:pt idx="11">
                  <c:v>122</c:v>
                </c:pt>
                <c:pt idx="12">
                  <c:v>135</c:v>
                </c:pt>
                <c:pt idx="13">
                  <c:v>103</c:v>
                </c:pt>
                <c:pt idx="14">
                  <c:v>126</c:v>
                </c:pt>
                <c:pt idx="15">
                  <c:v>37</c:v>
                </c:pt>
                <c:pt idx="16">
                  <c:v>117</c:v>
                </c:pt>
                <c:pt idx="17">
                  <c:v>93</c:v>
                </c:pt>
                <c:pt idx="18">
                  <c:v>103</c:v>
                </c:pt>
                <c:pt idx="19">
                  <c:v>69</c:v>
                </c:pt>
                <c:pt idx="20">
                  <c:v>96</c:v>
                </c:pt>
                <c:pt idx="21">
                  <c:v>128</c:v>
                </c:pt>
                <c:pt idx="22">
                  <c:v>123</c:v>
                </c:pt>
                <c:pt idx="23">
                  <c:v>128</c:v>
                </c:pt>
                <c:pt idx="24">
                  <c:v>137</c:v>
                </c:pt>
                <c:pt idx="25">
                  <c:v>137</c:v>
                </c:pt>
                <c:pt idx="26">
                  <c:v>95</c:v>
                </c:pt>
                <c:pt idx="27">
                  <c:v>131</c:v>
                </c:pt>
                <c:pt idx="28">
                  <c:v>131</c:v>
                </c:pt>
                <c:pt idx="29">
                  <c:v>110</c:v>
                </c:pt>
                <c:pt idx="30">
                  <c:v>52</c:v>
                </c:pt>
                <c:pt idx="31">
                  <c:v>124</c:v>
                </c:pt>
                <c:pt idx="32">
                  <c:v>120</c:v>
                </c:pt>
                <c:pt idx="33">
                  <c:v>118</c:v>
                </c:pt>
                <c:pt idx="34">
                  <c:v>123</c:v>
                </c:pt>
                <c:pt idx="35">
                  <c:v>128</c:v>
                </c:pt>
                <c:pt idx="36">
                  <c:v>76</c:v>
                </c:pt>
                <c:pt idx="37">
                  <c:v>107</c:v>
                </c:pt>
                <c:pt idx="38">
                  <c:v>131</c:v>
                </c:pt>
                <c:pt idx="39">
                  <c:v>134</c:v>
                </c:pt>
                <c:pt idx="40">
                  <c:v>97</c:v>
                </c:pt>
                <c:pt idx="41">
                  <c:v>85</c:v>
                </c:pt>
                <c:pt idx="42">
                  <c:v>80</c:v>
                </c:pt>
                <c:pt idx="43">
                  <c:v>97</c:v>
                </c:pt>
                <c:pt idx="44">
                  <c:v>87</c:v>
                </c:pt>
                <c:pt idx="45">
                  <c:v>93</c:v>
                </c:pt>
                <c:pt idx="46">
                  <c:v>96</c:v>
                </c:pt>
                <c:pt idx="47">
                  <c:v>129</c:v>
                </c:pt>
                <c:pt idx="48">
                  <c:v>102</c:v>
                </c:pt>
                <c:pt idx="49">
                  <c:v>142</c:v>
                </c:pt>
                <c:pt idx="50">
                  <c:v>99</c:v>
                </c:pt>
                <c:pt idx="51">
                  <c:v>113</c:v>
                </c:pt>
                <c:pt idx="52">
                  <c:v>118</c:v>
                </c:pt>
                <c:pt idx="53">
                  <c:v>124</c:v>
                </c:pt>
                <c:pt idx="54">
                  <c:v>85</c:v>
                </c:pt>
                <c:pt idx="55">
                  <c:v>119</c:v>
                </c:pt>
                <c:pt idx="56">
                  <c:v>85</c:v>
                </c:pt>
                <c:pt idx="57">
                  <c:v>136</c:v>
                </c:pt>
                <c:pt idx="58">
                  <c:v>120</c:v>
                </c:pt>
                <c:pt idx="59">
                  <c:v>94</c:v>
                </c:pt>
                <c:pt idx="60">
                  <c:v>123</c:v>
                </c:pt>
                <c:pt idx="61">
                  <c:v>120</c:v>
                </c:pt>
                <c:pt idx="62">
                  <c:v>107</c:v>
                </c:pt>
                <c:pt idx="63">
                  <c:v>76</c:v>
                </c:pt>
                <c:pt idx="64">
                  <c:v>101</c:v>
                </c:pt>
                <c:pt idx="65">
                  <c:v>94</c:v>
                </c:pt>
                <c:pt idx="66">
                  <c:v>95</c:v>
                </c:pt>
                <c:pt idx="67">
                  <c:v>86</c:v>
                </c:pt>
                <c:pt idx="68">
                  <c:v>93</c:v>
                </c:pt>
                <c:pt idx="69">
                  <c:v>109</c:v>
                </c:pt>
                <c:pt idx="70">
                  <c:v>137</c:v>
                </c:pt>
                <c:pt idx="71">
                  <c:v>135</c:v>
                </c:pt>
                <c:pt idx="72">
                  <c:v>125</c:v>
                </c:pt>
                <c:pt idx="73">
                  <c:v>81</c:v>
                </c:pt>
                <c:pt idx="74">
                  <c:v>16</c:v>
                </c:pt>
                <c:pt idx="75">
                  <c:v>116</c:v>
                </c:pt>
                <c:pt idx="76">
                  <c:v>117</c:v>
                </c:pt>
                <c:pt idx="77">
                  <c:v>93</c:v>
                </c:pt>
                <c:pt idx="78">
                  <c:v>97</c:v>
                </c:pt>
                <c:pt idx="79">
                  <c:v>128</c:v>
                </c:pt>
                <c:pt idx="80">
                  <c:v>95</c:v>
                </c:pt>
                <c:pt idx="81">
                  <c:v>101</c:v>
                </c:pt>
                <c:pt idx="82">
                  <c:v>77</c:v>
                </c:pt>
                <c:pt idx="83">
                  <c:v>68</c:v>
                </c:pt>
                <c:pt idx="84">
                  <c:v>116</c:v>
                </c:pt>
                <c:pt idx="85">
                  <c:v>135</c:v>
                </c:pt>
                <c:pt idx="86">
                  <c:v>127</c:v>
                </c:pt>
                <c:pt idx="87">
                  <c:v>86</c:v>
                </c:pt>
                <c:pt idx="88">
                  <c:v>65</c:v>
                </c:pt>
                <c:pt idx="89">
                  <c:v>84</c:v>
                </c:pt>
                <c:pt idx="90">
                  <c:v>124</c:v>
                </c:pt>
                <c:pt idx="91">
                  <c:v>120</c:v>
                </c:pt>
                <c:pt idx="92">
                  <c:v>44</c:v>
                </c:pt>
                <c:pt idx="93">
                  <c:v>109</c:v>
                </c:pt>
                <c:pt idx="94">
                  <c:v>109</c:v>
                </c:pt>
                <c:pt idx="95">
                  <c:v>133</c:v>
                </c:pt>
                <c:pt idx="96">
                  <c:v>131</c:v>
                </c:pt>
                <c:pt idx="97">
                  <c:v>110</c:v>
                </c:pt>
                <c:pt idx="98">
                  <c:v>111</c:v>
                </c:pt>
                <c:pt idx="99">
                  <c:v>125</c:v>
                </c:pt>
                <c:pt idx="100">
                  <c:v>39</c:v>
                </c:pt>
                <c:pt idx="101">
                  <c:v>139</c:v>
                </c:pt>
                <c:pt idx="102">
                  <c:v>127</c:v>
                </c:pt>
                <c:pt idx="103">
                  <c:v>63</c:v>
                </c:pt>
                <c:pt idx="104">
                  <c:v>93</c:v>
                </c:pt>
                <c:pt idx="105">
                  <c:v>80</c:v>
                </c:pt>
                <c:pt idx="106">
                  <c:v>130</c:v>
                </c:pt>
                <c:pt idx="107">
                  <c:v>133</c:v>
                </c:pt>
                <c:pt idx="108">
                  <c:v>123</c:v>
                </c:pt>
                <c:pt idx="109">
                  <c:v>107</c:v>
                </c:pt>
                <c:pt idx="110">
                  <c:v>94</c:v>
                </c:pt>
                <c:pt idx="111">
                  <c:v>71</c:v>
                </c:pt>
                <c:pt idx="112">
                  <c:v>74</c:v>
                </c:pt>
                <c:pt idx="113">
                  <c:v>89</c:v>
                </c:pt>
                <c:pt idx="114">
                  <c:v>115</c:v>
                </c:pt>
                <c:pt idx="115">
                  <c:v>113</c:v>
                </c:pt>
                <c:pt idx="116">
                  <c:v>114</c:v>
                </c:pt>
                <c:pt idx="117">
                  <c:v>116</c:v>
                </c:pt>
                <c:pt idx="118">
                  <c:v>112</c:v>
                </c:pt>
                <c:pt idx="119">
                  <c:v>137</c:v>
                </c:pt>
                <c:pt idx="120">
                  <c:v>39</c:v>
                </c:pt>
                <c:pt idx="121">
                  <c:v>66</c:v>
                </c:pt>
                <c:pt idx="122">
                  <c:v>121</c:v>
                </c:pt>
                <c:pt idx="123">
                  <c:v>129</c:v>
                </c:pt>
                <c:pt idx="124">
                  <c:v>133</c:v>
                </c:pt>
                <c:pt idx="125">
                  <c:v>38</c:v>
                </c:pt>
                <c:pt idx="126">
                  <c:v>116</c:v>
                </c:pt>
                <c:pt idx="127">
                  <c:v>111</c:v>
                </c:pt>
                <c:pt idx="128">
                  <c:v>120</c:v>
                </c:pt>
                <c:pt idx="129">
                  <c:v>122</c:v>
                </c:pt>
                <c:pt idx="130">
                  <c:v>108</c:v>
                </c:pt>
                <c:pt idx="131">
                  <c:v>52</c:v>
                </c:pt>
                <c:pt idx="132">
                  <c:v>141</c:v>
                </c:pt>
                <c:pt idx="133">
                  <c:v>104</c:v>
                </c:pt>
                <c:pt idx="134">
                  <c:v>128</c:v>
                </c:pt>
                <c:pt idx="135">
                  <c:v>98</c:v>
                </c:pt>
                <c:pt idx="136">
                  <c:v>45</c:v>
                </c:pt>
                <c:pt idx="137">
                  <c:v>133</c:v>
                </c:pt>
                <c:pt idx="138">
                  <c:v>45</c:v>
                </c:pt>
                <c:pt idx="139">
                  <c:v>107</c:v>
                </c:pt>
                <c:pt idx="140">
                  <c:v>111</c:v>
                </c:pt>
                <c:pt idx="141">
                  <c:v>118</c:v>
                </c:pt>
                <c:pt idx="142">
                  <c:v>115</c:v>
                </c:pt>
                <c:pt idx="143">
                  <c:v>51</c:v>
                </c:pt>
                <c:pt idx="144">
                  <c:v>97</c:v>
                </c:pt>
                <c:pt idx="145">
                  <c:v>105</c:v>
                </c:pt>
                <c:pt idx="146">
                  <c:v>128</c:v>
                </c:pt>
                <c:pt idx="147">
                  <c:v>126</c:v>
                </c:pt>
                <c:pt idx="148">
                  <c:v>138</c:v>
                </c:pt>
                <c:pt idx="149">
                  <c:v>134</c:v>
                </c:pt>
                <c:pt idx="150">
                  <c:v>136</c:v>
                </c:pt>
                <c:pt idx="151">
                  <c:v>136</c:v>
                </c:pt>
                <c:pt idx="152">
                  <c:v>121</c:v>
                </c:pt>
                <c:pt idx="153">
                  <c:v>132</c:v>
                </c:pt>
                <c:pt idx="154">
                  <c:v>134</c:v>
                </c:pt>
                <c:pt idx="155">
                  <c:v>135</c:v>
                </c:pt>
                <c:pt idx="156">
                  <c:v>106</c:v>
                </c:pt>
                <c:pt idx="157">
                  <c:v>121</c:v>
                </c:pt>
                <c:pt idx="158">
                  <c:v>81</c:v>
                </c:pt>
                <c:pt idx="159">
                  <c:v>92</c:v>
                </c:pt>
                <c:pt idx="160">
                  <c:v>111</c:v>
                </c:pt>
                <c:pt idx="161">
                  <c:v>101</c:v>
                </c:pt>
                <c:pt idx="162">
                  <c:v>134</c:v>
                </c:pt>
                <c:pt idx="163">
                  <c:v>88</c:v>
                </c:pt>
                <c:pt idx="164">
                  <c:v>92</c:v>
                </c:pt>
                <c:pt idx="165">
                  <c:v>108</c:v>
                </c:pt>
                <c:pt idx="166">
                  <c:v>111</c:v>
                </c:pt>
                <c:pt idx="167">
                  <c:v>134</c:v>
                </c:pt>
                <c:pt idx="168">
                  <c:v>132</c:v>
                </c:pt>
                <c:pt idx="169">
                  <c:v>134</c:v>
                </c:pt>
                <c:pt idx="170">
                  <c:v>97</c:v>
                </c:pt>
                <c:pt idx="171">
                  <c:v>94</c:v>
                </c:pt>
                <c:pt idx="172">
                  <c:v>1</c:v>
                </c:pt>
                <c:pt idx="173">
                  <c:v>42</c:v>
                </c:pt>
                <c:pt idx="174">
                  <c:v>6</c:v>
                </c:pt>
                <c:pt idx="175">
                  <c:v>93</c:v>
                </c:pt>
                <c:pt idx="176">
                  <c:v>100</c:v>
                </c:pt>
                <c:pt idx="177">
                  <c:v>113</c:v>
                </c:pt>
                <c:pt idx="178">
                  <c:v>66</c:v>
                </c:pt>
                <c:pt idx="179">
                  <c:v>31</c:v>
                </c:pt>
                <c:pt idx="180">
                  <c:v>80</c:v>
                </c:pt>
                <c:pt idx="181">
                  <c:v>134</c:v>
                </c:pt>
                <c:pt idx="182">
                  <c:v>124</c:v>
                </c:pt>
                <c:pt idx="183">
                  <c:v>123</c:v>
                </c:pt>
                <c:pt idx="184">
                  <c:v>114</c:v>
                </c:pt>
                <c:pt idx="185">
                  <c:v>116</c:v>
                </c:pt>
                <c:pt idx="186">
                  <c:v>64</c:v>
                </c:pt>
                <c:pt idx="187">
                  <c:v>100</c:v>
                </c:pt>
                <c:pt idx="188">
                  <c:v>109</c:v>
                </c:pt>
                <c:pt idx="189">
                  <c:v>137</c:v>
                </c:pt>
                <c:pt idx="190">
                  <c:v>137</c:v>
                </c:pt>
                <c:pt idx="191">
                  <c:v>63</c:v>
                </c:pt>
                <c:pt idx="192">
                  <c:v>88</c:v>
                </c:pt>
                <c:pt idx="193">
                  <c:v>97</c:v>
                </c:pt>
                <c:pt idx="194">
                  <c:v>83</c:v>
                </c:pt>
                <c:pt idx="195">
                  <c:v>95</c:v>
                </c:pt>
                <c:pt idx="196">
                  <c:v>69</c:v>
                </c:pt>
                <c:pt idx="197">
                  <c:v>111</c:v>
                </c:pt>
                <c:pt idx="198">
                  <c:v>115</c:v>
                </c:pt>
                <c:pt idx="199">
                  <c:v>123</c:v>
                </c:pt>
                <c:pt idx="200">
                  <c:v>115</c:v>
                </c:pt>
                <c:pt idx="201">
                  <c:v>98</c:v>
                </c:pt>
                <c:pt idx="202">
                  <c:v>104</c:v>
                </c:pt>
                <c:pt idx="203">
                  <c:v>108</c:v>
                </c:pt>
                <c:pt idx="204">
                  <c:v>122</c:v>
                </c:pt>
                <c:pt idx="205">
                  <c:v>121</c:v>
                </c:pt>
                <c:pt idx="206">
                  <c:v>125</c:v>
                </c:pt>
                <c:pt idx="207">
                  <c:v>108</c:v>
                </c:pt>
                <c:pt idx="208">
                  <c:v>125</c:v>
                </c:pt>
                <c:pt idx="209">
                  <c:v>87</c:v>
                </c:pt>
                <c:pt idx="210">
                  <c:v>88</c:v>
                </c:pt>
                <c:pt idx="211">
                  <c:v>100</c:v>
                </c:pt>
                <c:pt idx="212">
                  <c:v>106</c:v>
                </c:pt>
                <c:pt idx="213">
                  <c:v>85</c:v>
                </c:pt>
                <c:pt idx="214">
                  <c:v>80</c:v>
                </c:pt>
                <c:pt idx="215">
                  <c:v>53</c:v>
                </c:pt>
                <c:pt idx="216">
                  <c:v>57</c:v>
                </c:pt>
                <c:pt idx="217">
                  <c:v>132</c:v>
                </c:pt>
                <c:pt idx="218">
                  <c:v>126</c:v>
                </c:pt>
                <c:pt idx="219">
                  <c:v>126</c:v>
                </c:pt>
                <c:pt idx="220">
                  <c:v>128</c:v>
                </c:pt>
                <c:pt idx="221">
                  <c:v>121</c:v>
                </c:pt>
                <c:pt idx="222">
                  <c:v>128</c:v>
                </c:pt>
                <c:pt idx="223">
                  <c:v>130</c:v>
                </c:pt>
                <c:pt idx="224">
                  <c:v>122</c:v>
                </c:pt>
                <c:pt idx="225">
                  <c:v>119</c:v>
                </c:pt>
                <c:pt idx="226">
                  <c:v>120</c:v>
                </c:pt>
                <c:pt idx="227">
                  <c:v>122</c:v>
                </c:pt>
                <c:pt idx="228">
                  <c:v>118</c:v>
                </c:pt>
                <c:pt idx="229">
                  <c:v>119</c:v>
                </c:pt>
                <c:pt idx="230">
                  <c:v>102</c:v>
                </c:pt>
                <c:pt idx="231">
                  <c:v>69</c:v>
                </c:pt>
                <c:pt idx="232">
                  <c:v>115</c:v>
                </c:pt>
                <c:pt idx="233">
                  <c:v>132</c:v>
                </c:pt>
                <c:pt idx="234">
                  <c:v>119</c:v>
                </c:pt>
                <c:pt idx="235">
                  <c:v>134</c:v>
                </c:pt>
                <c:pt idx="236">
                  <c:v>116</c:v>
                </c:pt>
                <c:pt idx="237">
                  <c:v>135</c:v>
                </c:pt>
                <c:pt idx="238">
                  <c:v>116</c:v>
                </c:pt>
                <c:pt idx="239">
                  <c:v>134</c:v>
                </c:pt>
                <c:pt idx="240">
                  <c:v>110</c:v>
                </c:pt>
                <c:pt idx="241">
                  <c:v>133</c:v>
                </c:pt>
                <c:pt idx="242">
                  <c:v>134</c:v>
                </c:pt>
                <c:pt idx="243">
                  <c:v>133</c:v>
                </c:pt>
                <c:pt idx="244">
                  <c:v>134</c:v>
                </c:pt>
                <c:pt idx="245">
                  <c:v>128</c:v>
                </c:pt>
                <c:pt idx="246">
                  <c:v>131</c:v>
                </c:pt>
                <c:pt idx="247">
                  <c:v>134</c:v>
                </c:pt>
                <c:pt idx="248">
                  <c:v>134</c:v>
                </c:pt>
                <c:pt idx="249">
                  <c:v>135</c:v>
                </c:pt>
                <c:pt idx="250">
                  <c:v>135</c:v>
                </c:pt>
                <c:pt idx="251">
                  <c:v>130</c:v>
                </c:pt>
                <c:pt idx="252">
                  <c:v>128</c:v>
                </c:pt>
                <c:pt idx="253">
                  <c:v>134</c:v>
                </c:pt>
                <c:pt idx="254">
                  <c:v>98</c:v>
                </c:pt>
                <c:pt idx="255">
                  <c:v>122</c:v>
                </c:pt>
                <c:pt idx="256">
                  <c:v>88</c:v>
                </c:pt>
                <c:pt idx="257">
                  <c:v>91</c:v>
                </c:pt>
                <c:pt idx="258">
                  <c:v>98</c:v>
                </c:pt>
                <c:pt idx="259">
                  <c:v>103</c:v>
                </c:pt>
                <c:pt idx="260">
                  <c:v>108</c:v>
                </c:pt>
                <c:pt idx="261">
                  <c:v>104</c:v>
                </c:pt>
                <c:pt idx="262">
                  <c:v>101</c:v>
                </c:pt>
                <c:pt idx="263">
                  <c:v>119</c:v>
                </c:pt>
                <c:pt idx="264">
                  <c:v>94</c:v>
                </c:pt>
                <c:pt idx="265">
                  <c:v>111</c:v>
                </c:pt>
                <c:pt idx="266">
                  <c:v>68</c:v>
                </c:pt>
                <c:pt idx="267">
                  <c:v>137</c:v>
                </c:pt>
                <c:pt idx="268">
                  <c:v>111</c:v>
                </c:pt>
                <c:pt idx="269">
                  <c:v>125</c:v>
                </c:pt>
                <c:pt idx="270">
                  <c:v>130</c:v>
                </c:pt>
                <c:pt idx="271">
                  <c:v>130</c:v>
                </c:pt>
                <c:pt idx="272">
                  <c:v>75</c:v>
                </c:pt>
                <c:pt idx="273">
                  <c:v>134</c:v>
                </c:pt>
                <c:pt idx="274">
                  <c:v>128</c:v>
                </c:pt>
                <c:pt idx="275">
                  <c:v>123</c:v>
                </c:pt>
                <c:pt idx="276">
                  <c:v>136</c:v>
                </c:pt>
                <c:pt idx="277">
                  <c:v>146</c:v>
                </c:pt>
                <c:pt idx="278">
                  <c:v>108</c:v>
                </c:pt>
                <c:pt idx="279">
                  <c:v>93</c:v>
                </c:pt>
                <c:pt idx="280">
                  <c:v>68</c:v>
                </c:pt>
                <c:pt idx="281">
                  <c:v>122</c:v>
                </c:pt>
                <c:pt idx="282">
                  <c:v>116</c:v>
                </c:pt>
                <c:pt idx="283">
                  <c:v>124</c:v>
                </c:pt>
                <c:pt idx="284">
                  <c:v>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FAF-44AE-8D0F-9A43AB2F02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060272"/>
        <c:axId val="416058304"/>
      </c:scatterChart>
      <c:valAx>
        <c:axId val="416060272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Junction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58304"/>
        <c:crosses val="autoZero"/>
        <c:crossBetween val="midCat"/>
        <c:majorUnit val="20"/>
      </c:valAx>
      <c:valAx>
        <c:axId val="416058304"/>
        <c:scaling>
          <c:orientation val="minMax"/>
          <c:max val="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 (mH2O)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60272"/>
        <c:crosses val="autoZero"/>
        <c:crossBetween val="midCat"/>
        <c:majorUnit val="10"/>
        <c:min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'Gp1'!$BN$3:$BN$323</c:f>
              <c:numCache>
                <c:formatCode>General</c:formatCode>
                <c:ptCount val="3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</c:numCache>
            </c:numRef>
          </c:xVal>
          <c:yVal>
            <c:numRef>
              <c:f>'Gp1'!$BO$3:$BO$324</c:f>
              <c:numCache>
                <c:formatCode>General</c:formatCode>
                <c:ptCount val="322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  <c:pt idx="202">
                  <c:v>0.3</c:v>
                </c:pt>
                <c:pt idx="203">
                  <c:v>0.3</c:v>
                </c:pt>
                <c:pt idx="204">
                  <c:v>0.3</c:v>
                </c:pt>
                <c:pt idx="205">
                  <c:v>0.3</c:v>
                </c:pt>
                <c:pt idx="206">
                  <c:v>0.3</c:v>
                </c:pt>
                <c:pt idx="207">
                  <c:v>0.3</c:v>
                </c:pt>
                <c:pt idx="208">
                  <c:v>0.3</c:v>
                </c:pt>
                <c:pt idx="209">
                  <c:v>0.3</c:v>
                </c:pt>
                <c:pt idx="210">
                  <c:v>0.3</c:v>
                </c:pt>
                <c:pt idx="211">
                  <c:v>0.3</c:v>
                </c:pt>
                <c:pt idx="212">
                  <c:v>0.3</c:v>
                </c:pt>
                <c:pt idx="213">
                  <c:v>0.3</c:v>
                </c:pt>
                <c:pt idx="214">
                  <c:v>0.3</c:v>
                </c:pt>
                <c:pt idx="215">
                  <c:v>0.3</c:v>
                </c:pt>
                <c:pt idx="216">
                  <c:v>0.3</c:v>
                </c:pt>
                <c:pt idx="217">
                  <c:v>0.3</c:v>
                </c:pt>
                <c:pt idx="218">
                  <c:v>0.3</c:v>
                </c:pt>
                <c:pt idx="219">
                  <c:v>0.3</c:v>
                </c:pt>
                <c:pt idx="220">
                  <c:v>0.3</c:v>
                </c:pt>
                <c:pt idx="221">
                  <c:v>0.3</c:v>
                </c:pt>
                <c:pt idx="222">
                  <c:v>0.3</c:v>
                </c:pt>
                <c:pt idx="223">
                  <c:v>0.3</c:v>
                </c:pt>
                <c:pt idx="224">
                  <c:v>0.3</c:v>
                </c:pt>
                <c:pt idx="225">
                  <c:v>0.3</c:v>
                </c:pt>
                <c:pt idx="226">
                  <c:v>0.3</c:v>
                </c:pt>
                <c:pt idx="227">
                  <c:v>0.3</c:v>
                </c:pt>
                <c:pt idx="228">
                  <c:v>0.3</c:v>
                </c:pt>
                <c:pt idx="229">
                  <c:v>0.3</c:v>
                </c:pt>
                <c:pt idx="230">
                  <c:v>0.3</c:v>
                </c:pt>
                <c:pt idx="231">
                  <c:v>0.3</c:v>
                </c:pt>
                <c:pt idx="232">
                  <c:v>0.3</c:v>
                </c:pt>
                <c:pt idx="233">
                  <c:v>0.3</c:v>
                </c:pt>
                <c:pt idx="234">
                  <c:v>0.3</c:v>
                </c:pt>
                <c:pt idx="235">
                  <c:v>0.3</c:v>
                </c:pt>
                <c:pt idx="236">
                  <c:v>0.3</c:v>
                </c:pt>
                <c:pt idx="237">
                  <c:v>0.3</c:v>
                </c:pt>
                <c:pt idx="238">
                  <c:v>0.3</c:v>
                </c:pt>
                <c:pt idx="239">
                  <c:v>0.3</c:v>
                </c:pt>
                <c:pt idx="240">
                  <c:v>0.3</c:v>
                </c:pt>
                <c:pt idx="241">
                  <c:v>0.3</c:v>
                </c:pt>
                <c:pt idx="242">
                  <c:v>0.3</c:v>
                </c:pt>
                <c:pt idx="243">
                  <c:v>0.3</c:v>
                </c:pt>
                <c:pt idx="244">
                  <c:v>0.3</c:v>
                </c:pt>
                <c:pt idx="245">
                  <c:v>0.3</c:v>
                </c:pt>
                <c:pt idx="246">
                  <c:v>0.3</c:v>
                </c:pt>
                <c:pt idx="247">
                  <c:v>0.3</c:v>
                </c:pt>
                <c:pt idx="248">
                  <c:v>0.3</c:v>
                </c:pt>
                <c:pt idx="249">
                  <c:v>0.3</c:v>
                </c:pt>
                <c:pt idx="250">
                  <c:v>0.3</c:v>
                </c:pt>
                <c:pt idx="251">
                  <c:v>0.3</c:v>
                </c:pt>
                <c:pt idx="252">
                  <c:v>0.3</c:v>
                </c:pt>
                <c:pt idx="253">
                  <c:v>0.3</c:v>
                </c:pt>
                <c:pt idx="254">
                  <c:v>0.3</c:v>
                </c:pt>
                <c:pt idx="255">
                  <c:v>0.3</c:v>
                </c:pt>
                <c:pt idx="256">
                  <c:v>0.3</c:v>
                </c:pt>
                <c:pt idx="257">
                  <c:v>0.3</c:v>
                </c:pt>
                <c:pt idx="258">
                  <c:v>0.3</c:v>
                </c:pt>
                <c:pt idx="259">
                  <c:v>0.3</c:v>
                </c:pt>
                <c:pt idx="260">
                  <c:v>0.3</c:v>
                </c:pt>
                <c:pt idx="261">
                  <c:v>0.3</c:v>
                </c:pt>
                <c:pt idx="262">
                  <c:v>0.3</c:v>
                </c:pt>
                <c:pt idx="263">
                  <c:v>0.3</c:v>
                </c:pt>
                <c:pt idx="264">
                  <c:v>0.3</c:v>
                </c:pt>
                <c:pt idx="265">
                  <c:v>0.3</c:v>
                </c:pt>
                <c:pt idx="266">
                  <c:v>0.3</c:v>
                </c:pt>
                <c:pt idx="267">
                  <c:v>0.3</c:v>
                </c:pt>
                <c:pt idx="268">
                  <c:v>0.3</c:v>
                </c:pt>
                <c:pt idx="269">
                  <c:v>0.3</c:v>
                </c:pt>
                <c:pt idx="270">
                  <c:v>0.3</c:v>
                </c:pt>
                <c:pt idx="271">
                  <c:v>0.3</c:v>
                </c:pt>
                <c:pt idx="272">
                  <c:v>0.3</c:v>
                </c:pt>
                <c:pt idx="273">
                  <c:v>0.3</c:v>
                </c:pt>
                <c:pt idx="274">
                  <c:v>0.3</c:v>
                </c:pt>
                <c:pt idx="275">
                  <c:v>0.3</c:v>
                </c:pt>
                <c:pt idx="276">
                  <c:v>0.3</c:v>
                </c:pt>
                <c:pt idx="277">
                  <c:v>0.3</c:v>
                </c:pt>
                <c:pt idx="278">
                  <c:v>0.3</c:v>
                </c:pt>
                <c:pt idx="279">
                  <c:v>0.3</c:v>
                </c:pt>
                <c:pt idx="280">
                  <c:v>0.3</c:v>
                </c:pt>
                <c:pt idx="281">
                  <c:v>0.3</c:v>
                </c:pt>
                <c:pt idx="282">
                  <c:v>0.3</c:v>
                </c:pt>
                <c:pt idx="283">
                  <c:v>0.3</c:v>
                </c:pt>
                <c:pt idx="284">
                  <c:v>0.3</c:v>
                </c:pt>
                <c:pt idx="285">
                  <c:v>0.3</c:v>
                </c:pt>
                <c:pt idx="286">
                  <c:v>0.3</c:v>
                </c:pt>
                <c:pt idx="287">
                  <c:v>0.3</c:v>
                </c:pt>
                <c:pt idx="288">
                  <c:v>0.3</c:v>
                </c:pt>
                <c:pt idx="289">
                  <c:v>0.3</c:v>
                </c:pt>
                <c:pt idx="290">
                  <c:v>0.3</c:v>
                </c:pt>
                <c:pt idx="291">
                  <c:v>0.3</c:v>
                </c:pt>
                <c:pt idx="292">
                  <c:v>0.3</c:v>
                </c:pt>
                <c:pt idx="293">
                  <c:v>0.3</c:v>
                </c:pt>
                <c:pt idx="294">
                  <c:v>0.3</c:v>
                </c:pt>
                <c:pt idx="295">
                  <c:v>0.3</c:v>
                </c:pt>
                <c:pt idx="296">
                  <c:v>0.3</c:v>
                </c:pt>
                <c:pt idx="297">
                  <c:v>0.3</c:v>
                </c:pt>
                <c:pt idx="298">
                  <c:v>0.3</c:v>
                </c:pt>
                <c:pt idx="299">
                  <c:v>0.3</c:v>
                </c:pt>
                <c:pt idx="300">
                  <c:v>0.3</c:v>
                </c:pt>
                <c:pt idx="301">
                  <c:v>0.3</c:v>
                </c:pt>
                <c:pt idx="302">
                  <c:v>0.3</c:v>
                </c:pt>
                <c:pt idx="303">
                  <c:v>0.3</c:v>
                </c:pt>
                <c:pt idx="304">
                  <c:v>0.3</c:v>
                </c:pt>
                <c:pt idx="305">
                  <c:v>0.3</c:v>
                </c:pt>
                <c:pt idx="306">
                  <c:v>0.3</c:v>
                </c:pt>
                <c:pt idx="307">
                  <c:v>0.3</c:v>
                </c:pt>
                <c:pt idx="308">
                  <c:v>0.3</c:v>
                </c:pt>
                <c:pt idx="309">
                  <c:v>0.3</c:v>
                </c:pt>
                <c:pt idx="310">
                  <c:v>0.3</c:v>
                </c:pt>
                <c:pt idx="311">
                  <c:v>0.3</c:v>
                </c:pt>
                <c:pt idx="312">
                  <c:v>0.3</c:v>
                </c:pt>
                <c:pt idx="313">
                  <c:v>0.3</c:v>
                </c:pt>
                <c:pt idx="314">
                  <c:v>0.3</c:v>
                </c:pt>
                <c:pt idx="315">
                  <c:v>0.3</c:v>
                </c:pt>
                <c:pt idx="316">
                  <c:v>0.3</c:v>
                </c:pt>
                <c:pt idx="317">
                  <c:v>0.3</c:v>
                </c:pt>
                <c:pt idx="318">
                  <c:v>0.3</c:v>
                </c:pt>
                <c:pt idx="319">
                  <c:v>0.3</c:v>
                </c:pt>
                <c:pt idx="320">
                  <c:v>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A2B-4826-93B7-2F58F46A2AF9}"/>
            </c:ext>
          </c:extLst>
        </c:ser>
        <c:ser>
          <c:idx val="2"/>
          <c:order val="1"/>
          <c:tx>
            <c:v>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/>
            </c:spPr>
          </c:marker>
          <c:xVal>
            <c:numRef>
              <c:f>'Gp1'!$BN$3:$BN$323</c:f>
              <c:numCache>
                <c:formatCode>General</c:formatCode>
                <c:ptCount val="3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</c:numCache>
            </c:numRef>
          </c:xVal>
          <c:yVal>
            <c:numRef>
              <c:f>'Gp1'!$BP$3:$BP$323</c:f>
              <c:numCache>
                <c:formatCode>General</c:formatCode>
                <c:ptCount val="321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A2B-4826-93B7-2F58F46A2AF9}"/>
            </c:ext>
          </c:extLst>
        </c:ser>
        <c:ser>
          <c:idx val="0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Velocity!$AH$6:$AH$300</c:f>
              <c:numCache>
                <c:formatCode>General</c:formatCode>
                <c:ptCount val="295"/>
                <c:pt idx="0">
                  <c:v>0.2162</c:v>
                </c:pt>
                <c:pt idx="1">
                  <c:v>0.1056</c:v>
                </c:pt>
                <c:pt idx="2">
                  <c:v>2.1114999999999999</c:v>
                </c:pt>
                <c:pt idx="3">
                  <c:v>0.2432</c:v>
                </c:pt>
                <c:pt idx="4">
                  <c:v>0.24060000000000001</c:v>
                </c:pt>
                <c:pt idx="5">
                  <c:v>1.0804</c:v>
                </c:pt>
                <c:pt idx="6">
                  <c:v>0.43940000000000001</c:v>
                </c:pt>
                <c:pt idx="7">
                  <c:v>2.1455000000000002</c:v>
                </c:pt>
                <c:pt idx="8">
                  <c:v>0.2382</c:v>
                </c:pt>
                <c:pt idx="9">
                  <c:v>1.2938000000000001</c:v>
                </c:pt>
                <c:pt idx="10">
                  <c:v>1.2456</c:v>
                </c:pt>
                <c:pt idx="11">
                  <c:v>1.14E-2</c:v>
                </c:pt>
                <c:pt idx="12">
                  <c:v>0.12520000000000001</c:v>
                </c:pt>
                <c:pt idx="13">
                  <c:v>0.78180000000000005</c:v>
                </c:pt>
                <c:pt idx="14">
                  <c:v>0.51629999999999998</c:v>
                </c:pt>
                <c:pt idx="15">
                  <c:v>2.1869999999999998</c:v>
                </c:pt>
                <c:pt idx="16">
                  <c:v>2.6179999999999999</c:v>
                </c:pt>
                <c:pt idx="17">
                  <c:v>1.1754</c:v>
                </c:pt>
                <c:pt idx="18">
                  <c:v>0.73829999999999996</c:v>
                </c:pt>
                <c:pt idx="19">
                  <c:v>0.41839999999999999</c:v>
                </c:pt>
                <c:pt idx="20">
                  <c:v>0.31280000000000002</c:v>
                </c:pt>
                <c:pt idx="21">
                  <c:v>0.58340000000000003</c:v>
                </c:pt>
                <c:pt idx="22">
                  <c:v>6.0400000000000002E-2</c:v>
                </c:pt>
                <c:pt idx="23">
                  <c:v>2.4400000000000002E-2</c:v>
                </c:pt>
                <c:pt idx="24">
                  <c:v>0.57669999999999999</c:v>
                </c:pt>
                <c:pt idx="25">
                  <c:v>2.1027999999999998</c:v>
                </c:pt>
                <c:pt idx="26">
                  <c:v>1.1397999999999999</c:v>
                </c:pt>
                <c:pt idx="27">
                  <c:v>0.19639999999999999</c:v>
                </c:pt>
                <c:pt idx="28">
                  <c:v>1.0519000000000001</c:v>
                </c:pt>
                <c:pt idx="29">
                  <c:v>0.38319999999999999</c:v>
                </c:pt>
                <c:pt idx="30">
                  <c:v>0.74429999999999996</c:v>
                </c:pt>
                <c:pt idx="31">
                  <c:v>1.2841</c:v>
                </c:pt>
                <c:pt idx="32">
                  <c:v>1.2786999999999999</c:v>
                </c:pt>
                <c:pt idx="33">
                  <c:v>0.14369999999999999</c:v>
                </c:pt>
                <c:pt idx="34">
                  <c:v>0.39479999999999998</c:v>
                </c:pt>
                <c:pt idx="35">
                  <c:v>2.1196999999999999</c:v>
                </c:pt>
                <c:pt idx="36">
                  <c:v>0.99629999999999996</c:v>
                </c:pt>
                <c:pt idx="37">
                  <c:v>0.1396</c:v>
                </c:pt>
                <c:pt idx="38">
                  <c:v>7.2900000000000006E-2</c:v>
                </c:pt>
                <c:pt idx="39">
                  <c:v>1.7899999999999999E-2</c:v>
                </c:pt>
                <c:pt idx="40">
                  <c:v>1.1537999999999999</c:v>
                </c:pt>
                <c:pt idx="41">
                  <c:v>0.17979999999999999</c:v>
                </c:pt>
                <c:pt idx="42">
                  <c:v>5.3699999999999998E-2</c:v>
                </c:pt>
                <c:pt idx="43">
                  <c:v>4.9599999999999998E-2</c:v>
                </c:pt>
                <c:pt idx="44">
                  <c:v>1.6701999999999999</c:v>
                </c:pt>
                <c:pt idx="45">
                  <c:v>1.7591000000000001</c:v>
                </c:pt>
                <c:pt idx="46">
                  <c:v>0.56220000000000003</c:v>
                </c:pt>
                <c:pt idx="47">
                  <c:v>1.1827000000000001</c:v>
                </c:pt>
                <c:pt idx="48">
                  <c:v>1.1617999999999999</c:v>
                </c:pt>
                <c:pt idx="49">
                  <c:v>0.57220000000000004</c:v>
                </c:pt>
                <c:pt idx="50">
                  <c:v>0.99629999999999996</c:v>
                </c:pt>
                <c:pt idx="51">
                  <c:v>0.21879999999999999</c:v>
                </c:pt>
                <c:pt idx="52">
                  <c:v>0.84909999999999997</c:v>
                </c:pt>
                <c:pt idx="53">
                  <c:v>0.59509999999999996</c:v>
                </c:pt>
                <c:pt idx="54">
                  <c:v>1.2828999999999999</c:v>
                </c:pt>
                <c:pt idx="55">
                  <c:v>0.11459999999999999</c:v>
                </c:pt>
                <c:pt idx="56">
                  <c:v>1.9361999999999999</c:v>
                </c:pt>
                <c:pt idx="57">
                  <c:v>2.0023</c:v>
                </c:pt>
                <c:pt idx="58">
                  <c:v>0.62070000000000003</c:v>
                </c:pt>
                <c:pt idx="59">
                  <c:v>0.50149999999999995</c:v>
                </c:pt>
                <c:pt idx="60">
                  <c:v>0.79259999999999997</c:v>
                </c:pt>
                <c:pt idx="61">
                  <c:v>0.49180000000000001</c:v>
                </c:pt>
                <c:pt idx="62">
                  <c:v>0.45240000000000002</c:v>
                </c:pt>
                <c:pt idx="63">
                  <c:v>0.34610000000000002</c:v>
                </c:pt>
                <c:pt idx="64">
                  <c:v>0.55859999999999999</c:v>
                </c:pt>
                <c:pt idx="65">
                  <c:v>0.2676</c:v>
                </c:pt>
                <c:pt idx="66">
                  <c:v>0.1211</c:v>
                </c:pt>
                <c:pt idx="67">
                  <c:v>0.20469999999999999</c:v>
                </c:pt>
                <c:pt idx="68">
                  <c:v>2.5480999999999998</c:v>
                </c:pt>
                <c:pt idx="69">
                  <c:v>3.7600000000000001E-2</c:v>
                </c:pt>
                <c:pt idx="70">
                  <c:v>1.2115</c:v>
                </c:pt>
                <c:pt idx="71">
                  <c:v>0.38700000000000001</c:v>
                </c:pt>
                <c:pt idx="72">
                  <c:v>0.19980000000000001</c:v>
                </c:pt>
                <c:pt idx="73">
                  <c:v>9.6100000000000005E-2</c:v>
                </c:pt>
                <c:pt idx="74">
                  <c:v>0.4738</c:v>
                </c:pt>
                <c:pt idx="75">
                  <c:v>0.2727</c:v>
                </c:pt>
                <c:pt idx="76">
                  <c:v>0.64319999999999999</c:v>
                </c:pt>
                <c:pt idx="77">
                  <c:v>0.2452</c:v>
                </c:pt>
                <c:pt idx="78">
                  <c:v>1.0909</c:v>
                </c:pt>
                <c:pt idx="79">
                  <c:v>1.2853000000000001</c:v>
                </c:pt>
                <c:pt idx="80">
                  <c:v>0.34160000000000001</c:v>
                </c:pt>
                <c:pt idx="81">
                  <c:v>0.5927</c:v>
                </c:pt>
                <c:pt idx="82">
                  <c:v>0.43659999999999999</c:v>
                </c:pt>
                <c:pt idx="83">
                  <c:v>0.45140000000000002</c:v>
                </c:pt>
                <c:pt idx="84">
                  <c:v>2.516</c:v>
                </c:pt>
                <c:pt idx="85">
                  <c:v>0.43020000000000003</c:v>
                </c:pt>
                <c:pt idx="86">
                  <c:v>8.6900000000000005E-2</c:v>
                </c:pt>
                <c:pt idx="87">
                  <c:v>2.0009999999999999</c:v>
                </c:pt>
                <c:pt idx="88">
                  <c:v>2.6217999999999999</c:v>
                </c:pt>
                <c:pt idx="89">
                  <c:v>0.91659999999999997</c:v>
                </c:pt>
                <c:pt idx="90">
                  <c:v>0.66759999999999997</c:v>
                </c:pt>
                <c:pt idx="91">
                  <c:v>0.62909999999999999</c:v>
                </c:pt>
                <c:pt idx="92">
                  <c:v>0.7147</c:v>
                </c:pt>
                <c:pt idx="93">
                  <c:v>0.91520000000000001</c:v>
                </c:pt>
                <c:pt idx="94">
                  <c:v>0.58789999999999998</c:v>
                </c:pt>
                <c:pt idx="95">
                  <c:v>0.254</c:v>
                </c:pt>
                <c:pt idx="96">
                  <c:v>0.25080000000000002</c:v>
                </c:pt>
                <c:pt idx="97">
                  <c:v>0.81459999999999999</c:v>
                </c:pt>
                <c:pt idx="98">
                  <c:v>1.2304999999999999</c:v>
                </c:pt>
                <c:pt idx="99">
                  <c:v>1.0075000000000001</c:v>
                </c:pt>
                <c:pt idx="100">
                  <c:v>0.311</c:v>
                </c:pt>
                <c:pt idx="101">
                  <c:v>0.97219999999999995</c:v>
                </c:pt>
                <c:pt idx="102">
                  <c:v>1.1604000000000001</c:v>
                </c:pt>
                <c:pt idx="103">
                  <c:v>0.56279999999999997</c:v>
                </c:pt>
                <c:pt idx="104">
                  <c:v>0.63739999999999997</c:v>
                </c:pt>
                <c:pt idx="105">
                  <c:v>1.2613000000000001</c:v>
                </c:pt>
                <c:pt idx="106">
                  <c:v>2.5611000000000002</c:v>
                </c:pt>
                <c:pt idx="107">
                  <c:v>2.5552000000000001</c:v>
                </c:pt>
                <c:pt idx="108">
                  <c:v>0.51739999999999997</c:v>
                </c:pt>
                <c:pt idx="109">
                  <c:v>0.75580000000000003</c:v>
                </c:pt>
                <c:pt idx="110">
                  <c:v>6.4199999999999993E-2</c:v>
                </c:pt>
                <c:pt idx="111">
                  <c:v>3.09E-2</c:v>
                </c:pt>
                <c:pt idx="112">
                  <c:v>5.6399999999999999E-2</c:v>
                </c:pt>
                <c:pt idx="113">
                  <c:v>1.0457000000000001</c:v>
                </c:pt>
                <c:pt idx="114">
                  <c:v>0.20660000000000001</c:v>
                </c:pt>
                <c:pt idx="115">
                  <c:v>0.84830000000000005</c:v>
                </c:pt>
                <c:pt idx="116">
                  <c:v>0.69340000000000002</c:v>
                </c:pt>
                <c:pt idx="117">
                  <c:v>1.9355</c:v>
                </c:pt>
                <c:pt idx="118">
                  <c:v>2.0977999999999999</c:v>
                </c:pt>
                <c:pt idx="119">
                  <c:v>2.5202</c:v>
                </c:pt>
                <c:pt idx="120">
                  <c:v>2.2650999999999999</c:v>
                </c:pt>
                <c:pt idx="121">
                  <c:v>0.25650000000000001</c:v>
                </c:pt>
                <c:pt idx="122">
                  <c:v>0.89390000000000003</c:v>
                </c:pt>
                <c:pt idx="123">
                  <c:v>0.9597</c:v>
                </c:pt>
                <c:pt idx="124">
                  <c:v>0.96819999999999995</c:v>
                </c:pt>
                <c:pt idx="125">
                  <c:v>1.2602</c:v>
                </c:pt>
                <c:pt idx="126">
                  <c:v>1.2249000000000001</c:v>
                </c:pt>
                <c:pt idx="127">
                  <c:v>0.94130000000000003</c:v>
                </c:pt>
                <c:pt idx="128">
                  <c:v>2.1019000000000001</c:v>
                </c:pt>
                <c:pt idx="129">
                  <c:v>0.32940000000000003</c:v>
                </c:pt>
                <c:pt idx="130">
                  <c:v>0.2979</c:v>
                </c:pt>
                <c:pt idx="131">
                  <c:v>1.1005</c:v>
                </c:pt>
                <c:pt idx="132">
                  <c:v>0.60599999999999998</c:v>
                </c:pt>
                <c:pt idx="133">
                  <c:v>0.2462</c:v>
                </c:pt>
                <c:pt idx="134">
                  <c:v>0.2223</c:v>
                </c:pt>
                <c:pt idx="135">
                  <c:v>2.6301000000000001</c:v>
                </c:pt>
                <c:pt idx="136">
                  <c:v>2.6560000000000001</c:v>
                </c:pt>
                <c:pt idx="137">
                  <c:v>2.1398000000000001</c:v>
                </c:pt>
                <c:pt idx="138">
                  <c:v>2.0156999999999998</c:v>
                </c:pt>
                <c:pt idx="139">
                  <c:v>2.1667999999999998</c:v>
                </c:pt>
                <c:pt idx="140">
                  <c:v>0.15390000000000001</c:v>
                </c:pt>
                <c:pt idx="141">
                  <c:v>2.4159999999999999</c:v>
                </c:pt>
                <c:pt idx="142">
                  <c:v>4.4000000000000003E-3</c:v>
                </c:pt>
                <c:pt idx="143">
                  <c:v>1.11E-2</c:v>
                </c:pt>
                <c:pt idx="144">
                  <c:v>0.81299999999999994</c:v>
                </c:pt>
                <c:pt idx="145">
                  <c:v>1.119</c:v>
                </c:pt>
                <c:pt idx="146">
                  <c:v>1.2592000000000001</c:v>
                </c:pt>
                <c:pt idx="147">
                  <c:v>1.1934</c:v>
                </c:pt>
                <c:pt idx="148">
                  <c:v>2.2877000000000001</c:v>
                </c:pt>
                <c:pt idx="149">
                  <c:v>2.3948</c:v>
                </c:pt>
                <c:pt idx="150">
                  <c:v>2.2618</c:v>
                </c:pt>
                <c:pt idx="151">
                  <c:v>2.1808999999999998</c:v>
                </c:pt>
                <c:pt idx="152">
                  <c:v>1.9593</c:v>
                </c:pt>
                <c:pt idx="153">
                  <c:v>0.30959999999999999</c:v>
                </c:pt>
                <c:pt idx="154">
                  <c:v>0.27110000000000001</c:v>
                </c:pt>
                <c:pt idx="155">
                  <c:v>2.0882000000000001</c:v>
                </c:pt>
                <c:pt idx="156">
                  <c:v>1.9821</c:v>
                </c:pt>
                <c:pt idx="157">
                  <c:v>1.9971000000000001</c:v>
                </c:pt>
                <c:pt idx="158">
                  <c:v>0.3347</c:v>
                </c:pt>
                <c:pt idx="159">
                  <c:v>0.3347</c:v>
                </c:pt>
                <c:pt idx="160">
                  <c:v>2.6907000000000001</c:v>
                </c:pt>
                <c:pt idx="161">
                  <c:v>0.50580000000000003</c:v>
                </c:pt>
                <c:pt idx="162">
                  <c:v>1.2991999999999999</c:v>
                </c:pt>
                <c:pt idx="163">
                  <c:v>0.74139999999999995</c:v>
                </c:pt>
                <c:pt idx="164">
                  <c:v>1.2725</c:v>
                </c:pt>
                <c:pt idx="165">
                  <c:v>2.6164000000000001</c:v>
                </c:pt>
                <c:pt idx="166">
                  <c:v>2.5764</c:v>
                </c:pt>
                <c:pt idx="167">
                  <c:v>2.5764</c:v>
                </c:pt>
                <c:pt idx="168">
                  <c:v>0.98380000000000001</c:v>
                </c:pt>
                <c:pt idx="169">
                  <c:v>0.2326</c:v>
                </c:pt>
                <c:pt idx="170">
                  <c:v>0.1449</c:v>
                </c:pt>
                <c:pt idx="171">
                  <c:v>2.35E-2</c:v>
                </c:pt>
                <c:pt idx="172">
                  <c:v>4.7999999999999996E-3</c:v>
                </c:pt>
                <c:pt idx="173">
                  <c:v>0.43390000000000001</c:v>
                </c:pt>
                <c:pt idx="174">
                  <c:v>0.2792</c:v>
                </c:pt>
                <c:pt idx="175">
                  <c:v>0.89029999999999998</c:v>
                </c:pt>
                <c:pt idx="176">
                  <c:v>0.85850000000000004</c:v>
                </c:pt>
                <c:pt idx="177">
                  <c:v>2.2776000000000001</c:v>
                </c:pt>
                <c:pt idx="178">
                  <c:v>1.0012000000000001</c:v>
                </c:pt>
                <c:pt idx="179">
                  <c:v>1.6942999999999999</c:v>
                </c:pt>
                <c:pt idx="180">
                  <c:v>0.7379</c:v>
                </c:pt>
                <c:pt idx="181">
                  <c:v>3.0599999999999999E-2</c:v>
                </c:pt>
                <c:pt idx="182">
                  <c:v>7.5200000000000003E-2</c:v>
                </c:pt>
                <c:pt idx="183">
                  <c:v>2.8899999999999999E-2</c:v>
                </c:pt>
                <c:pt idx="184">
                  <c:v>0.26519999999999999</c:v>
                </c:pt>
                <c:pt idx="185">
                  <c:v>0.1188</c:v>
                </c:pt>
                <c:pt idx="186">
                  <c:v>0.1137</c:v>
                </c:pt>
                <c:pt idx="187">
                  <c:v>4.6800000000000001E-2</c:v>
                </c:pt>
                <c:pt idx="188">
                  <c:v>0.25030000000000002</c:v>
                </c:pt>
                <c:pt idx="189">
                  <c:v>0.1613</c:v>
                </c:pt>
                <c:pt idx="190">
                  <c:v>3.9699999999999999E-2</c:v>
                </c:pt>
                <c:pt idx="191">
                  <c:v>0.81869999999999998</c:v>
                </c:pt>
                <c:pt idx="192">
                  <c:v>0.2399</c:v>
                </c:pt>
                <c:pt idx="193">
                  <c:v>0.45379999999999998</c:v>
                </c:pt>
                <c:pt idx="194">
                  <c:v>2.0500000000000001E-2</c:v>
                </c:pt>
                <c:pt idx="195">
                  <c:v>0.62870000000000004</c:v>
                </c:pt>
                <c:pt idx="196">
                  <c:v>2.6038999999999999</c:v>
                </c:pt>
                <c:pt idx="197">
                  <c:v>0.33069999999999999</c:v>
                </c:pt>
                <c:pt idx="198">
                  <c:v>0.22839999999999999</c:v>
                </c:pt>
                <c:pt idx="199">
                  <c:v>2.0299999999999999E-2</c:v>
                </c:pt>
                <c:pt idx="200">
                  <c:v>1.3492</c:v>
                </c:pt>
                <c:pt idx="201">
                  <c:v>0.22509999999999999</c:v>
                </c:pt>
                <c:pt idx="202">
                  <c:v>0.3226</c:v>
                </c:pt>
                <c:pt idx="203">
                  <c:v>1.1992</c:v>
                </c:pt>
                <c:pt idx="204">
                  <c:v>0.20050000000000001</c:v>
                </c:pt>
                <c:pt idx="205">
                  <c:v>0.30640000000000001</c:v>
                </c:pt>
                <c:pt idx="206">
                  <c:v>3.9199999999999999E-2</c:v>
                </c:pt>
                <c:pt idx="207">
                  <c:v>0.36270000000000002</c:v>
                </c:pt>
                <c:pt idx="208">
                  <c:v>0.76349999999999996</c:v>
                </c:pt>
                <c:pt idx="209">
                  <c:v>5.7200000000000001E-2</c:v>
                </c:pt>
                <c:pt idx="210">
                  <c:v>0.38059999999999999</c:v>
                </c:pt>
                <c:pt idx="211">
                  <c:v>0.18840000000000001</c:v>
                </c:pt>
                <c:pt idx="212">
                  <c:v>0.50380000000000003</c:v>
                </c:pt>
                <c:pt idx="213">
                  <c:v>0.31080000000000002</c:v>
                </c:pt>
                <c:pt idx="214">
                  <c:v>0.8609</c:v>
                </c:pt>
                <c:pt idx="215">
                  <c:v>0.42030000000000001</c:v>
                </c:pt>
                <c:pt idx="216">
                  <c:v>0.28460000000000002</c:v>
                </c:pt>
                <c:pt idx="217">
                  <c:v>0.4607</c:v>
                </c:pt>
                <c:pt idx="218">
                  <c:v>1.248</c:v>
                </c:pt>
                <c:pt idx="219">
                  <c:v>0.70669999999999999</c:v>
                </c:pt>
                <c:pt idx="220">
                  <c:v>0.3241</c:v>
                </c:pt>
                <c:pt idx="221">
                  <c:v>0.2455</c:v>
                </c:pt>
                <c:pt idx="222">
                  <c:v>0.48039999999999999</c:v>
                </c:pt>
                <c:pt idx="223">
                  <c:v>0.80630000000000002</c:v>
                </c:pt>
                <c:pt idx="224">
                  <c:v>0.34870000000000001</c:v>
                </c:pt>
                <c:pt idx="225">
                  <c:v>0.90100000000000002</c:v>
                </c:pt>
                <c:pt idx="226">
                  <c:v>0.50680000000000003</c:v>
                </c:pt>
                <c:pt idx="227">
                  <c:v>6.0900000000000003E-2</c:v>
                </c:pt>
                <c:pt idx="228">
                  <c:v>0.32769999999999999</c:v>
                </c:pt>
                <c:pt idx="229">
                  <c:v>1.3653</c:v>
                </c:pt>
                <c:pt idx="230">
                  <c:v>0.59330000000000005</c:v>
                </c:pt>
                <c:pt idx="231">
                  <c:v>0.35730000000000001</c:v>
                </c:pt>
                <c:pt idx="232">
                  <c:v>1.1326000000000001</c:v>
                </c:pt>
                <c:pt idx="233">
                  <c:v>0.46239999999999998</c:v>
                </c:pt>
                <c:pt idx="234">
                  <c:v>0.53549999999999998</c:v>
                </c:pt>
                <c:pt idx="235">
                  <c:v>0.3982</c:v>
                </c:pt>
                <c:pt idx="236">
                  <c:v>0.1171</c:v>
                </c:pt>
                <c:pt idx="237">
                  <c:v>0.33939999999999998</c:v>
                </c:pt>
                <c:pt idx="238">
                  <c:v>0.44219999999999998</c:v>
                </c:pt>
                <c:pt idx="239">
                  <c:v>0.1527</c:v>
                </c:pt>
                <c:pt idx="240">
                  <c:v>0.30280000000000001</c:v>
                </c:pt>
                <c:pt idx="241">
                  <c:v>6.93E-2</c:v>
                </c:pt>
                <c:pt idx="242">
                  <c:v>0.50780000000000003</c:v>
                </c:pt>
                <c:pt idx="243">
                  <c:v>0.48699999999999999</c:v>
                </c:pt>
                <c:pt idx="244">
                  <c:v>0.50880000000000003</c:v>
                </c:pt>
                <c:pt idx="245">
                  <c:v>0.41539999999999999</c:v>
                </c:pt>
                <c:pt idx="246">
                  <c:v>0.249</c:v>
                </c:pt>
                <c:pt idx="247">
                  <c:v>8.9200000000000002E-2</c:v>
                </c:pt>
                <c:pt idx="248">
                  <c:v>0.10440000000000001</c:v>
                </c:pt>
                <c:pt idx="249">
                  <c:v>0.38600000000000001</c:v>
                </c:pt>
                <c:pt idx="250">
                  <c:v>6.0000000000000001E-3</c:v>
                </c:pt>
                <c:pt idx="251">
                  <c:v>4.1200000000000001E-2</c:v>
                </c:pt>
                <c:pt idx="252">
                  <c:v>0.39190000000000003</c:v>
                </c:pt>
                <c:pt idx="253">
                  <c:v>0.1323</c:v>
                </c:pt>
                <c:pt idx="254">
                  <c:v>0.16880000000000001</c:v>
                </c:pt>
                <c:pt idx="255">
                  <c:v>0.11749999999999999</c:v>
                </c:pt>
                <c:pt idx="256">
                  <c:v>0.81640000000000001</c:v>
                </c:pt>
                <c:pt idx="257">
                  <c:v>0.38979999999999998</c:v>
                </c:pt>
                <c:pt idx="258">
                  <c:v>0.3503</c:v>
                </c:pt>
                <c:pt idx="259">
                  <c:v>0.31850000000000001</c:v>
                </c:pt>
                <c:pt idx="260">
                  <c:v>0.45700000000000002</c:v>
                </c:pt>
                <c:pt idx="261">
                  <c:v>0.35630000000000001</c:v>
                </c:pt>
                <c:pt idx="262">
                  <c:v>0.30099999999999999</c:v>
                </c:pt>
                <c:pt idx="263">
                  <c:v>0.1711</c:v>
                </c:pt>
                <c:pt idx="264">
                  <c:v>9.2700000000000005E-2</c:v>
                </c:pt>
                <c:pt idx="265">
                  <c:v>0.34379999999999999</c:v>
                </c:pt>
                <c:pt idx="266">
                  <c:v>0.70420000000000005</c:v>
                </c:pt>
                <c:pt idx="267">
                  <c:v>0.1346</c:v>
                </c:pt>
                <c:pt idx="268">
                  <c:v>0.88970000000000005</c:v>
                </c:pt>
                <c:pt idx="269">
                  <c:v>0.15390000000000001</c:v>
                </c:pt>
                <c:pt idx="270">
                  <c:v>0.2863</c:v>
                </c:pt>
                <c:pt idx="271">
                  <c:v>0.89970000000000006</c:v>
                </c:pt>
                <c:pt idx="272">
                  <c:v>1.9800000000000002E-2</c:v>
                </c:pt>
                <c:pt idx="273">
                  <c:v>0.18990000000000001</c:v>
                </c:pt>
                <c:pt idx="274">
                  <c:v>0.25109999999999999</c:v>
                </c:pt>
                <c:pt idx="275">
                  <c:v>0.17979999999999999</c:v>
                </c:pt>
                <c:pt idx="276">
                  <c:v>0.10489999999999999</c:v>
                </c:pt>
                <c:pt idx="277">
                  <c:v>0.1018</c:v>
                </c:pt>
                <c:pt idx="278">
                  <c:v>7.8700000000000006E-2</c:v>
                </c:pt>
                <c:pt idx="279">
                  <c:v>0.21260000000000001</c:v>
                </c:pt>
                <c:pt idx="280">
                  <c:v>0.38900000000000001</c:v>
                </c:pt>
                <c:pt idx="281">
                  <c:v>0.6048</c:v>
                </c:pt>
                <c:pt idx="282">
                  <c:v>0.51480000000000004</c:v>
                </c:pt>
                <c:pt idx="283">
                  <c:v>8.6E-3</c:v>
                </c:pt>
                <c:pt idx="284">
                  <c:v>0.2097</c:v>
                </c:pt>
                <c:pt idx="285">
                  <c:v>0.1133</c:v>
                </c:pt>
                <c:pt idx="286">
                  <c:v>0.40939999999999999</c:v>
                </c:pt>
                <c:pt idx="287">
                  <c:v>2.23E-2</c:v>
                </c:pt>
                <c:pt idx="288">
                  <c:v>4.3400000000000001E-2</c:v>
                </c:pt>
                <c:pt idx="289">
                  <c:v>1.3365</c:v>
                </c:pt>
                <c:pt idx="290">
                  <c:v>0.96379999999999999</c:v>
                </c:pt>
                <c:pt idx="291">
                  <c:v>1.4428000000000001</c:v>
                </c:pt>
                <c:pt idx="292">
                  <c:v>0.82920000000000005</c:v>
                </c:pt>
                <c:pt idx="293">
                  <c:v>1.5599999999999999E-2</c:v>
                </c:pt>
                <c:pt idx="294">
                  <c:v>7.6600000000000001E-2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A2B-4826-93B7-2F58F46A2A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4480368"/>
        <c:axId val="584482664"/>
      </c:scatterChart>
      <c:valAx>
        <c:axId val="584480368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Pipe</a:t>
                </a:r>
                <a:r>
                  <a:rPr lang="en-US" baseline="0"/>
                  <a:t> Number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2664"/>
        <c:crosses val="autoZero"/>
        <c:crossBetween val="midCat"/>
        <c:majorUnit val="20"/>
      </c:valAx>
      <c:valAx>
        <c:axId val="584482664"/>
        <c:scaling>
          <c:orientation val="minMax"/>
          <c:max val="3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</a:t>
                </a:r>
                <a:r>
                  <a:rPr lang="en-US" baseline="0"/>
                  <a:t> ( m/s)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0368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'Gp1'!$BN$3:$BN$323</c:f>
              <c:numCache>
                <c:formatCode>General</c:formatCode>
                <c:ptCount val="3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</c:numCache>
            </c:numRef>
          </c:xVal>
          <c:yVal>
            <c:numRef>
              <c:f>'Gp1'!$BO$3:$BO$324</c:f>
              <c:numCache>
                <c:formatCode>General</c:formatCode>
                <c:ptCount val="322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  <c:pt idx="202">
                  <c:v>0.3</c:v>
                </c:pt>
                <c:pt idx="203">
                  <c:v>0.3</c:v>
                </c:pt>
                <c:pt idx="204">
                  <c:v>0.3</c:v>
                </c:pt>
                <c:pt idx="205">
                  <c:v>0.3</c:v>
                </c:pt>
                <c:pt idx="206">
                  <c:v>0.3</c:v>
                </c:pt>
                <c:pt idx="207">
                  <c:v>0.3</c:v>
                </c:pt>
                <c:pt idx="208">
                  <c:v>0.3</c:v>
                </c:pt>
                <c:pt idx="209">
                  <c:v>0.3</c:v>
                </c:pt>
                <c:pt idx="210">
                  <c:v>0.3</c:v>
                </c:pt>
                <c:pt idx="211">
                  <c:v>0.3</c:v>
                </c:pt>
                <c:pt idx="212">
                  <c:v>0.3</c:v>
                </c:pt>
                <c:pt idx="213">
                  <c:v>0.3</c:v>
                </c:pt>
                <c:pt idx="214">
                  <c:v>0.3</c:v>
                </c:pt>
                <c:pt idx="215">
                  <c:v>0.3</c:v>
                </c:pt>
                <c:pt idx="216">
                  <c:v>0.3</c:v>
                </c:pt>
                <c:pt idx="217">
                  <c:v>0.3</c:v>
                </c:pt>
                <c:pt idx="218">
                  <c:v>0.3</c:v>
                </c:pt>
                <c:pt idx="219">
                  <c:v>0.3</c:v>
                </c:pt>
                <c:pt idx="220">
                  <c:v>0.3</c:v>
                </c:pt>
                <c:pt idx="221">
                  <c:v>0.3</c:v>
                </c:pt>
                <c:pt idx="222">
                  <c:v>0.3</c:v>
                </c:pt>
                <c:pt idx="223">
                  <c:v>0.3</c:v>
                </c:pt>
                <c:pt idx="224">
                  <c:v>0.3</c:v>
                </c:pt>
                <c:pt idx="225">
                  <c:v>0.3</c:v>
                </c:pt>
                <c:pt idx="226">
                  <c:v>0.3</c:v>
                </c:pt>
                <c:pt idx="227">
                  <c:v>0.3</c:v>
                </c:pt>
                <c:pt idx="228">
                  <c:v>0.3</c:v>
                </c:pt>
                <c:pt idx="229">
                  <c:v>0.3</c:v>
                </c:pt>
                <c:pt idx="230">
                  <c:v>0.3</c:v>
                </c:pt>
                <c:pt idx="231">
                  <c:v>0.3</c:v>
                </c:pt>
                <c:pt idx="232">
                  <c:v>0.3</c:v>
                </c:pt>
                <c:pt idx="233">
                  <c:v>0.3</c:v>
                </c:pt>
                <c:pt idx="234">
                  <c:v>0.3</c:v>
                </c:pt>
                <c:pt idx="235">
                  <c:v>0.3</c:v>
                </c:pt>
                <c:pt idx="236">
                  <c:v>0.3</c:v>
                </c:pt>
                <c:pt idx="237">
                  <c:v>0.3</c:v>
                </c:pt>
                <c:pt idx="238">
                  <c:v>0.3</c:v>
                </c:pt>
                <c:pt idx="239">
                  <c:v>0.3</c:v>
                </c:pt>
                <c:pt idx="240">
                  <c:v>0.3</c:v>
                </c:pt>
                <c:pt idx="241">
                  <c:v>0.3</c:v>
                </c:pt>
                <c:pt idx="242">
                  <c:v>0.3</c:v>
                </c:pt>
                <c:pt idx="243">
                  <c:v>0.3</c:v>
                </c:pt>
                <c:pt idx="244">
                  <c:v>0.3</c:v>
                </c:pt>
                <c:pt idx="245">
                  <c:v>0.3</c:v>
                </c:pt>
                <c:pt idx="246">
                  <c:v>0.3</c:v>
                </c:pt>
                <c:pt idx="247">
                  <c:v>0.3</c:v>
                </c:pt>
                <c:pt idx="248">
                  <c:v>0.3</c:v>
                </c:pt>
                <c:pt idx="249">
                  <c:v>0.3</c:v>
                </c:pt>
                <c:pt idx="250">
                  <c:v>0.3</c:v>
                </c:pt>
                <c:pt idx="251">
                  <c:v>0.3</c:v>
                </c:pt>
                <c:pt idx="252">
                  <c:v>0.3</c:v>
                </c:pt>
                <c:pt idx="253">
                  <c:v>0.3</c:v>
                </c:pt>
                <c:pt idx="254">
                  <c:v>0.3</c:v>
                </c:pt>
                <c:pt idx="255">
                  <c:v>0.3</c:v>
                </c:pt>
                <c:pt idx="256">
                  <c:v>0.3</c:v>
                </c:pt>
                <c:pt idx="257">
                  <c:v>0.3</c:v>
                </c:pt>
                <c:pt idx="258">
                  <c:v>0.3</c:v>
                </c:pt>
                <c:pt idx="259">
                  <c:v>0.3</c:v>
                </c:pt>
                <c:pt idx="260">
                  <c:v>0.3</c:v>
                </c:pt>
                <c:pt idx="261">
                  <c:v>0.3</c:v>
                </c:pt>
                <c:pt idx="262">
                  <c:v>0.3</c:v>
                </c:pt>
                <c:pt idx="263">
                  <c:v>0.3</c:v>
                </c:pt>
                <c:pt idx="264">
                  <c:v>0.3</c:v>
                </c:pt>
                <c:pt idx="265">
                  <c:v>0.3</c:v>
                </c:pt>
                <c:pt idx="266">
                  <c:v>0.3</c:v>
                </c:pt>
                <c:pt idx="267">
                  <c:v>0.3</c:v>
                </c:pt>
                <c:pt idx="268">
                  <c:v>0.3</c:v>
                </c:pt>
                <c:pt idx="269">
                  <c:v>0.3</c:v>
                </c:pt>
                <c:pt idx="270">
                  <c:v>0.3</c:v>
                </c:pt>
                <c:pt idx="271">
                  <c:v>0.3</c:v>
                </c:pt>
                <c:pt idx="272">
                  <c:v>0.3</c:v>
                </c:pt>
                <c:pt idx="273">
                  <c:v>0.3</c:v>
                </c:pt>
                <c:pt idx="274">
                  <c:v>0.3</c:v>
                </c:pt>
                <c:pt idx="275">
                  <c:v>0.3</c:v>
                </c:pt>
                <c:pt idx="276">
                  <c:v>0.3</c:v>
                </c:pt>
                <c:pt idx="277">
                  <c:v>0.3</c:v>
                </c:pt>
                <c:pt idx="278">
                  <c:v>0.3</c:v>
                </c:pt>
                <c:pt idx="279">
                  <c:v>0.3</c:v>
                </c:pt>
                <c:pt idx="280">
                  <c:v>0.3</c:v>
                </c:pt>
                <c:pt idx="281">
                  <c:v>0.3</c:v>
                </c:pt>
                <c:pt idx="282">
                  <c:v>0.3</c:v>
                </c:pt>
                <c:pt idx="283">
                  <c:v>0.3</c:v>
                </c:pt>
                <c:pt idx="284">
                  <c:v>0.3</c:v>
                </c:pt>
                <c:pt idx="285">
                  <c:v>0.3</c:v>
                </c:pt>
                <c:pt idx="286">
                  <c:v>0.3</c:v>
                </c:pt>
                <c:pt idx="287">
                  <c:v>0.3</c:v>
                </c:pt>
                <c:pt idx="288">
                  <c:v>0.3</c:v>
                </c:pt>
                <c:pt idx="289">
                  <c:v>0.3</c:v>
                </c:pt>
                <c:pt idx="290">
                  <c:v>0.3</c:v>
                </c:pt>
                <c:pt idx="291">
                  <c:v>0.3</c:v>
                </c:pt>
                <c:pt idx="292">
                  <c:v>0.3</c:v>
                </c:pt>
                <c:pt idx="293">
                  <c:v>0.3</c:v>
                </c:pt>
                <c:pt idx="294">
                  <c:v>0.3</c:v>
                </c:pt>
                <c:pt idx="295">
                  <c:v>0.3</c:v>
                </c:pt>
                <c:pt idx="296">
                  <c:v>0.3</c:v>
                </c:pt>
                <c:pt idx="297">
                  <c:v>0.3</c:v>
                </c:pt>
                <c:pt idx="298">
                  <c:v>0.3</c:v>
                </c:pt>
                <c:pt idx="299">
                  <c:v>0.3</c:v>
                </c:pt>
                <c:pt idx="300">
                  <c:v>0.3</c:v>
                </c:pt>
                <c:pt idx="301">
                  <c:v>0.3</c:v>
                </c:pt>
                <c:pt idx="302">
                  <c:v>0.3</c:v>
                </c:pt>
                <c:pt idx="303">
                  <c:v>0.3</c:v>
                </c:pt>
                <c:pt idx="304">
                  <c:v>0.3</c:v>
                </c:pt>
                <c:pt idx="305">
                  <c:v>0.3</c:v>
                </c:pt>
                <c:pt idx="306">
                  <c:v>0.3</c:v>
                </c:pt>
                <c:pt idx="307">
                  <c:v>0.3</c:v>
                </c:pt>
                <c:pt idx="308">
                  <c:v>0.3</c:v>
                </c:pt>
                <c:pt idx="309">
                  <c:v>0.3</c:v>
                </c:pt>
                <c:pt idx="310">
                  <c:v>0.3</c:v>
                </c:pt>
                <c:pt idx="311">
                  <c:v>0.3</c:v>
                </c:pt>
                <c:pt idx="312">
                  <c:v>0.3</c:v>
                </c:pt>
                <c:pt idx="313">
                  <c:v>0.3</c:v>
                </c:pt>
                <c:pt idx="314">
                  <c:v>0.3</c:v>
                </c:pt>
                <c:pt idx="315">
                  <c:v>0.3</c:v>
                </c:pt>
                <c:pt idx="316">
                  <c:v>0.3</c:v>
                </c:pt>
                <c:pt idx="317">
                  <c:v>0.3</c:v>
                </c:pt>
                <c:pt idx="318">
                  <c:v>0.3</c:v>
                </c:pt>
                <c:pt idx="319">
                  <c:v>0.3</c:v>
                </c:pt>
                <c:pt idx="320">
                  <c:v>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FA3-43FC-855D-6A8127998A78}"/>
            </c:ext>
          </c:extLst>
        </c:ser>
        <c:ser>
          <c:idx val="2"/>
          <c:order val="1"/>
          <c:tx>
            <c:v>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/>
            </c:spPr>
          </c:marker>
          <c:xVal>
            <c:numRef>
              <c:f>'Gp1'!$BN$3:$BN$323</c:f>
              <c:numCache>
                <c:formatCode>General</c:formatCode>
                <c:ptCount val="3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</c:numCache>
            </c:numRef>
          </c:xVal>
          <c:yVal>
            <c:numRef>
              <c:f>'Gp1'!$BP$3:$BP$323</c:f>
              <c:numCache>
                <c:formatCode>General</c:formatCode>
                <c:ptCount val="321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FA3-43FC-855D-6A8127998A78}"/>
            </c:ext>
          </c:extLst>
        </c:ser>
        <c:ser>
          <c:idx val="0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Velocity!$R$5:$R$299</c:f>
              <c:numCache>
                <c:formatCode>General</c:formatCode>
                <c:ptCount val="295"/>
                <c:pt idx="0">
                  <c:v>6.1800000000000001E-2</c:v>
                </c:pt>
                <c:pt idx="1">
                  <c:v>3.0200000000000001E-2</c:v>
                </c:pt>
                <c:pt idx="2">
                  <c:v>0.60329999999999995</c:v>
                </c:pt>
                <c:pt idx="3">
                  <c:v>6.9500000000000006E-2</c:v>
                </c:pt>
                <c:pt idx="4">
                  <c:v>6.8699999999999997E-2</c:v>
                </c:pt>
                <c:pt idx="5">
                  <c:v>0.30869999999999997</c:v>
                </c:pt>
                <c:pt idx="6">
                  <c:v>0.1255</c:v>
                </c:pt>
                <c:pt idx="7">
                  <c:v>0.61299999999999999</c:v>
                </c:pt>
                <c:pt idx="8">
                  <c:v>6.8099999999999994E-2</c:v>
                </c:pt>
                <c:pt idx="9">
                  <c:v>0.36959999999999998</c:v>
                </c:pt>
                <c:pt idx="10">
                  <c:v>0.35589999999999999</c:v>
                </c:pt>
                <c:pt idx="11">
                  <c:v>3.3E-3</c:v>
                </c:pt>
                <c:pt idx="12">
                  <c:v>3.5799999999999998E-2</c:v>
                </c:pt>
                <c:pt idx="13">
                  <c:v>0.22339999999999999</c:v>
                </c:pt>
                <c:pt idx="14">
                  <c:v>0.14749999999999999</c:v>
                </c:pt>
                <c:pt idx="15">
                  <c:v>0.62480000000000002</c:v>
                </c:pt>
                <c:pt idx="16">
                  <c:v>0.748</c:v>
                </c:pt>
                <c:pt idx="17">
                  <c:v>0.33579999999999999</c:v>
                </c:pt>
                <c:pt idx="18">
                  <c:v>0.21099999999999999</c:v>
                </c:pt>
                <c:pt idx="19">
                  <c:v>0.1195</c:v>
                </c:pt>
                <c:pt idx="20">
                  <c:v>8.9399999999999993E-2</c:v>
                </c:pt>
                <c:pt idx="21">
                  <c:v>0.16669999999999999</c:v>
                </c:pt>
                <c:pt idx="22">
                  <c:v>1.7299999999999999E-2</c:v>
                </c:pt>
                <c:pt idx="23">
                  <c:v>7.0000000000000001E-3</c:v>
                </c:pt>
                <c:pt idx="24">
                  <c:v>0.1648</c:v>
                </c:pt>
                <c:pt idx="25">
                  <c:v>0.6008</c:v>
                </c:pt>
                <c:pt idx="26">
                  <c:v>0.32569999999999999</c:v>
                </c:pt>
                <c:pt idx="27">
                  <c:v>5.6099999999999997E-2</c:v>
                </c:pt>
                <c:pt idx="28">
                  <c:v>0.30059999999999998</c:v>
                </c:pt>
                <c:pt idx="29">
                  <c:v>0.1095</c:v>
                </c:pt>
                <c:pt idx="30">
                  <c:v>0.2127</c:v>
                </c:pt>
                <c:pt idx="31">
                  <c:v>0.3669</c:v>
                </c:pt>
                <c:pt idx="32">
                  <c:v>0.36530000000000001</c:v>
                </c:pt>
                <c:pt idx="33">
                  <c:v>4.1099999999999998E-2</c:v>
                </c:pt>
                <c:pt idx="34">
                  <c:v>0.1128</c:v>
                </c:pt>
                <c:pt idx="35">
                  <c:v>0.60560000000000003</c:v>
                </c:pt>
                <c:pt idx="36">
                  <c:v>0.28470000000000001</c:v>
                </c:pt>
                <c:pt idx="37">
                  <c:v>3.9899999999999998E-2</c:v>
                </c:pt>
                <c:pt idx="38">
                  <c:v>2.0799999999999999E-2</c:v>
                </c:pt>
                <c:pt idx="39">
                  <c:v>5.1000000000000004E-3</c:v>
                </c:pt>
                <c:pt idx="40">
                  <c:v>0.32969999999999999</c:v>
                </c:pt>
                <c:pt idx="41">
                  <c:v>5.1400000000000001E-2</c:v>
                </c:pt>
                <c:pt idx="42">
                  <c:v>1.5299999999999999E-2</c:v>
                </c:pt>
                <c:pt idx="43">
                  <c:v>1.4200000000000001E-2</c:v>
                </c:pt>
                <c:pt idx="44">
                  <c:v>0.47720000000000001</c:v>
                </c:pt>
                <c:pt idx="45">
                  <c:v>0.50260000000000005</c:v>
                </c:pt>
                <c:pt idx="46">
                  <c:v>0.16059999999999999</c:v>
                </c:pt>
                <c:pt idx="47">
                  <c:v>0.33789999999999998</c:v>
                </c:pt>
                <c:pt idx="48">
                  <c:v>0.33200000000000002</c:v>
                </c:pt>
                <c:pt idx="49">
                  <c:v>0.16350000000000001</c:v>
                </c:pt>
                <c:pt idx="50">
                  <c:v>0.28470000000000001</c:v>
                </c:pt>
                <c:pt idx="51">
                  <c:v>6.25E-2</c:v>
                </c:pt>
                <c:pt idx="52">
                  <c:v>0.24260000000000001</c:v>
                </c:pt>
                <c:pt idx="53">
                  <c:v>0.17</c:v>
                </c:pt>
                <c:pt idx="54">
                  <c:v>0.36649999999999999</c:v>
                </c:pt>
                <c:pt idx="55">
                  <c:v>3.27E-2</c:v>
                </c:pt>
                <c:pt idx="56">
                  <c:v>0.55320000000000003</c:v>
                </c:pt>
                <c:pt idx="57">
                  <c:v>0.57210000000000005</c:v>
                </c:pt>
                <c:pt idx="58">
                  <c:v>0.17730000000000001</c:v>
                </c:pt>
                <c:pt idx="59">
                  <c:v>0.14330000000000001</c:v>
                </c:pt>
                <c:pt idx="60">
                  <c:v>0.22650000000000001</c:v>
                </c:pt>
                <c:pt idx="61">
                  <c:v>0.14050000000000001</c:v>
                </c:pt>
                <c:pt idx="62">
                  <c:v>0.1293</c:v>
                </c:pt>
                <c:pt idx="63">
                  <c:v>9.8900000000000002E-2</c:v>
                </c:pt>
                <c:pt idx="64">
                  <c:v>0.15959999999999999</c:v>
                </c:pt>
                <c:pt idx="65">
                  <c:v>7.6499999999999999E-2</c:v>
                </c:pt>
                <c:pt idx="66">
                  <c:v>3.4599999999999999E-2</c:v>
                </c:pt>
                <c:pt idx="67">
                  <c:v>5.8500000000000003E-2</c:v>
                </c:pt>
                <c:pt idx="68">
                  <c:v>0.72799999999999998</c:v>
                </c:pt>
                <c:pt idx="69">
                  <c:v>1.0800000000000001E-2</c:v>
                </c:pt>
                <c:pt idx="70">
                  <c:v>0.34620000000000001</c:v>
                </c:pt>
                <c:pt idx="71">
                  <c:v>0.1106</c:v>
                </c:pt>
                <c:pt idx="72">
                  <c:v>5.7099999999999998E-2</c:v>
                </c:pt>
                <c:pt idx="73">
                  <c:v>2.75E-2</c:v>
                </c:pt>
                <c:pt idx="74">
                  <c:v>0.13539999999999999</c:v>
                </c:pt>
                <c:pt idx="75">
                  <c:v>7.7899999999999997E-2</c:v>
                </c:pt>
                <c:pt idx="76">
                  <c:v>0.18379999999999999</c:v>
                </c:pt>
                <c:pt idx="77">
                  <c:v>7.0099999999999996E-2</c:v>
                </c:pt>
                <c:pt idx="78">
                  <c:v>0.31169999999999998</c:v>
                </c:pt>
                <c:pt idx="79">
                  <c:v>0.36720000000000003</c:v>
                </c:pt>
                <c:pt idx="80">
                  <c:v>9.7600000000000006E-2</c:v>
                </c:pt>
                <c:pt idx="81">
                  <c:v>0.16930000000000001</c:v>
                </c:pt>
                <c:pt idx="82">
                  <c:v>0.12470000000000001</c:v>
                </c:pt>
                <c:pt idx="83">
                  <c:v>0.129</c:v>
                </c:pt>
                <c:pt idx="84">
                  <c:v>0.71879999999999999</c:v>
                </c:pt>
                <c:pt idx="85">
                  <c:v>0.1229</c:v>
                </c:pt>
                <c:pt idx="86">
                  <c:v>2.4799999999999999E-2</c:v>
                </c:pt>
                <c:pt idx="87">
                  <c:v>0.57169999999999999</c:v>
                </c:pt>
                <c:pt idx="88">
                  <c:v>0.74909999999999999</c:v>
                </c:pt>
                <c:pt idx="89">
                  <c:v>0.26190000000000002</c:v>
                </c:pt>
                <c:pt idx="90">
                  <c:v>0.19070000000000001</c:v>
                </c:pt>
                <c:pt idx="91">
                  <c:v>0.1797</c:v>
                </c:pt>
                <c:pt idx="92">
                  <c:v>0.20419999999999999</c:v>
                </c:pt>
                <c:pt idx="93">
                  <c:v>0.26150000000000001</c:v>
                </c:pt>
                <c:pt idx="94">
                  <c:v>0.16800000000000001</c:v>
                </c:pt>
                <c:pt idx="95">
                  <c:v>7.2599999999999998E-2</c:v>
                </c:pt>
                <c:pt idx="96">
                  <c:v>7.17E-2</c:v>
                </c:pt>
                <c:pt idx="97">
                  <c:v>0.23280000000000001</c:v>
                </c:pt>
                <c:pt idx="98">
                  <c:v>0.35160000000000002</c:v>
                </c:pt>
                <c:pt idx="99">
                  <c:v>0.28789999999999999</c:v>
                </c:pt>
                <c:pt idx="100">
                  <c:v>8.8800000000000004E-2</c:v>
                </c:pt>
                <c:pt idx="101">
                  <c:v>0.27779999999999999</c:v>
                </c:pt>
                <c:pt idx="102">
                  <c:v>0.33150000000000002</c:v>
                </c:pt>
                <c:pt idx="103">
                  <c:v>0.1608</c:v>
                </c:pt>
                <c:pt idx="104">
                  <c:v>0.18210000000000001</c:v>
                </c:pt>
                <c:pt idx="105">
                  <c:v>0.3604</c:v>
                </c:pt>
                <c:pt idx="106">
                  <c:v>0.73170000000000002</c:v>
                </c:pt>
                <c:pt idx="107">
                  <c:v>0.73009999999999997</c:v>
                </c:pt>
                <c:pt idx="108">
                  <c:v>0.14779999999999999</c:v>
                </c:pt>
                <c:pt idx="109">
                  <c:v>0.21590000000000001</c:v>
                </c:pt>
                <c:pt idx="110">
                  <c:v>1.83E-2</c:v>
                </c:pt>
                <c:pt idx="111">
                  <c:v>8.8000000000000005E-3</c:v>
                </c:pt>
                <c:pt idx="112">
                  <c:v>1.61E-2</c:v>
                </c:pt>
                <c:pt idx="113">
                  <c:v>0.29880000000000001</c:v>
                </c:pt>
                <c:pt idx="114">
                  <c:v>5.8999999999999997E-2</c:v>
                </c:pt>
                <c:pt idx="115">
                  <c:v>0.2424</c:v>
                </c:pt>
                <c:pt idx="116">
                  <c:v>0.1981</c:v>
                </c:pt>
                <c:pt idx="117">
                  <c:v>0.55300000000000005</c:v>
                </c:pt>
                <c:pt idx="118">
                  <c:v>0.59940000000000004</c:v>
                </c:pt>
                <c:pt idx="119">
                  <c:v>0.72</c:v>
                </c:pt>
                <c:pt idx="120">
                  <c:v>0.6472</c:v>
                </c:pt>
                <c:pt idx="121">
                  <c:v>7.3300000000000004E-2</c:v>
                </c:pt>
                <c:pt idx="122">
                  <c:v>0.25540000000000002</c:v>
                </c:pt>
                <c:pt idx="123">
                  <c:v>0.2742</c:v>
                </c:pt>
                <c:pt idx="124">
                  <c:v>0.27660000000000001</c:v>
                </c:pt>
                <c:pt idx="125">
                  <c:v>0.36009999999999998</c:v>
                </c:pt>
                <c:pt idx="126">
                  <c:v>0.35</c:v>
                </c:pt>
                <c:pt idx="127">
                  <c:v>0.26900000000000002</c:v>
                </c:pt>
                <c:pt idx="128">
                  <c:v>0.60060000000000002</c:v>
                </c:pt>
                <c:pt idx="129">
                  <c:v>9.4100000000000003E-2</c:v>
                </c:pt>
                <c:pt idx="130">
                  <c:v>8.5099999999999995E-2</c:v>
                </c:pt>
                <c:pt idx="131">
                  <c:v>0.31440000000000001</c:v>
                </c:pt>
                <c:pt idx="132">
                  <c:v>0.1731</c:v>
                </c:pt>
                <c:pt idx="133">
                  <c:v>7.0300000000000001E-2</c:v>
                </c:pt>
                <c:pt idx="134">
                  <c:v>6.3500000000000001E-2</c:v>
                </c:pt>
                <c:pt idx="135">
                  <c:v>0.75149999999999995</c:v>
                </c:pt>
                <c:pt idx="136">
                  <c:v>0.75890000000000002</c:v>
                </c:pt>
                <c:pt idx="137">
                  <c:v>0.61140000000000005</c:v>
                </c:pt>
                <c:pt idx="138">
                  <c:v>0.57589999999999997</c:v>
                </c:pt>
                <c:pt idx="139">
                  <c:v>0.61909999999999998</c:v>
                </c:pt>
                <c:pt idx="140">
                  <c:v>4.3999999999999997E-2</c:v>
                </c:pt>
                <c:pt idx="141">
                  <c:v>0.69030000000000002</c:v>
                </c:pt>
                <c:pt idx="142">
                  <c:v>1.2999999999999999E-3</c:v>
                </c:pt>
                <c:pt idx="143">
                  <c:v>3.2000000000000002E-3</c:v>
                </c:pt>
                <c:pt idx="144">
                  <c:v>0.23230000000000001</c:v>
                </c:pt>
                <c:pt idx="145">
                  <c:v>0.31969999999999998</c:v>
                </c:pt>
                <c:pt idx="146">
                  <c:v>0.35980000000000001</c:v>
                </c:pt>
                <c:pt idx="147">
                  <c:v>0.34100000000000003</c:v>
                </c:pt>
                <c:pt idx="148">
                  <c:v>0.65359999999999996</c:v>
                </c:pt>
                <c:pt idx="149">
                  <c:v>0.68420000000000003</c:v>
                </c:pt>
                <c:pt idx="150">
                  <c:v>0.6462</c:v>
                </c:pt>
                <c:pt idx="151">
                  <c:v>0.62309999999999999</c:v>
                </c:pt>
                <c:pt idx="152">
                  <c:v>0.55979999999999996</c:v>
                </c:pt>
                <c:pt idx="153">
                  <c:v>8.8499999999999995E-2</c:v>
                </c:pt>
                <c:pt idx="154">
                  <c:v>7.7399999999999997E-2</c:v>
                </c:pt>
                <c:pt idx="155">
                  <c:v>0.59660000000000002</c:v>
                </c:pt>
                <c:pt idx="156">
                  <c:v>0.56630000000000003</c:v>
                </c:pt>
                <c:pt idx="157">
                  <c:v>0.5706</c:v>
                </c:pt>
                <c:pt idx="158">
                  <c:v>9.5600000000000004E-2</c:v>
                </c:pt>
                <c:pt idx="159">
                  <c:v>9.5600000000000004E-2</c:v>
                </c:pt>
                <c:pt idx="160">
                  <c:v>0.76880000000000004</c:v>
                </c:pt>
                <c:pt idx="161">
                  <c:v>0.14449999999999999</c:v>
                </c:pt>
                <c:pt idx="162">
                  <c:v>0.37119999999999997</c:v>
                </c:pt>
                <c:pt idx="163">
                  <c:v>0.21179999999999999</c:v>
                </c:pt>
                <c:pt idx="164">
                  <c:v>0.36359999999999998</c:v>
                </c:pt>
                <c:pt idx="165">
                  <c:v>0.74750000000000005</c:v>
                </c:pt>
                <c:pt idx="166">
                  <c:v>0.73609999999999998</c:v>
                </c:pt>
                <c:pt idx="167">
                  <c:v>0.73609999999999998</c:v>
                </c:pt>
                <c:pt idx="168">
                  <c:v>0.28110000000000002</c:v>
                </c:pt>
                <c:pt idx="169">
                  <c:v>6.6500000000000004E-2</c:v>
                </c:pt>
                <c:pt idx="170">
                  <c:v>4.1399999999999999E-2</c:v>
                </c:pt>
                <c:pt idx="171">
                  <c:v>6.7000000000000002E-3</c:v>
                </c:pt>
                <c:pt idx="172">
                  <c:v>1.4E-3</c:v>
                </c:pt>
                <c:pt idx="173">
                  <c:v>0.124</c:v>
                </c:pt>
                <c:pt idx="174">
                  <c:v>7.9799999999999996E-2</c:v>
                </c:pt>
                <c:pt idx="175">
                  <c:v>0.25440000000000002</c:v>
                </c:pt>
                <c:pt idx="176">
                  <c:v>0.24529999999999999</c:v>
                </c:pt>
                <c:pt idx="177">
                  <c:v>0.65069999999999995</c:v>
                </c:pt>
                <c:pt idx="178">
                  <c:v>0.28599999999999998</c:v>
                </c:pt>
                <c:pt idx="179">
                  <c:v>0.48409999999999997</c:v>
                </c:pt>
                <c:pt idx="180">
                  <c:v>0.21079999999999999</c:v>
                </c:pt>
                <c:pt idx="181">
                  <c:v>8.6999999999999994E-3</c:v>
                </c:pt>
                <c:pt idx="182">
                  <c:v>2.1499999999999998E-2</c:v>
                </c:pt>
                <c:pt idx="183">
                  <c:v>8.3000000000000001E-3</c:v>
                </c:pt>
                <c:pt idx="184">
                  <c:v>7.5800000000000006E-2</c:v>
                </c:pt>
                <c:pt idx="185">
                  <c:v>3.39E-2</c:v>
                </c:pt>
                <c:pt idx="186">
                  <c:v>3.2500000000000001E-2</c:v>
                </c:pt>
                <c:pt idx="187">
                  <c:v>1.34E-2</c:v>
                </c:pt>
                <c:pt idx="188">
                  <c:v>7.1499999999999994E-2</c:v>
                </c:pt>
                <c:pt idx="189">
                  <c:v>4.6100000000000002E-2</c:v>
                </c:pt>
                <c:pt idx="190">
                  <c:v>1.1299999999999999E-2</c:v>
                </c:pt>
                <c:pt idx="191">
                  <c:v>0.2339</c:v>
                </c:pt>
                <c:pt idx="192">
                  <c:v>6.8500000000000005E-2</c:v>
                </c:pt>
                <c:pt idx="193">
                  <c:v>0.12970000000000001</c:v>
                </c:pt>
                <c:pt idx="194">
                  <c:v>5.8999999999999999E-3</c:v>
                </c:pt>
                <c:pt idx="195">
                  <c:v>0.17960000000000001</c:v>
                </c:pt>
                <c:pt idx="196">
                  <c:v>0.74399999999999999</c:v>
                </c:pt>
                <c:pt idx="197">
                  <c:v>9.4500000000000001E-2</c:v>
                </c:pt>
                <c:pt idx="198">
                  <c:v>6.5299999999999997E-2</c:v>
                </c:pt>
                <c:pt idx="199">
                  <c:v>5.7999999999999996E-3</c:v>
                </c:pt>
                <c:pt idx="200">
                  <c:v>0.38550000000000001</c:v>
                </c:pt>
                <c:pt idx="201">
                  <c:v>6.4299999999999996E-2</c:v>
                </c:pt>
                <c:pt idx="202">
                  <c:v>9.2200000000000004E-2</c:v>
                </c:pt>
                <c:pt idx="203">
                  <c:v>0.34260000000000002</c:v>
                </c:pt>
                <c:pt idx="204">
                  <c:v>5.7299999999999997E-2</c:v>
                </c:pt>
                <c:pt idx="205">
                  <c:v>8.7499999999999994E-2</c:v>
                </c:pt>
                <c:pt idx="206">
                  <c:v>1.12E-2</c:v>
                </c:pt>
                <c:pt idx="207">
                  <c:v>0.1036</c:v>
                </c:pt>
                <c:pt idx="208">
                  <c:v>0.21809999999999999</c:v>
                </c:pt>
                <c:pt idx="209">
                  <c:v>1.6299999999999999E-2</c:v>
                </c:pt>
                <c:pt idx="210">
                  <c:v>0.1087</c:v>
                </c:pt>
                <c:pt idx="211">
                  <c:v>5.3800000000000001E-2</c:v>
                </c:pt>
                <c:pt idx="212">
                  <c:v>0.1439</c:v>
                </c:pt>
                <c:pt idx="213">
                  <c:v>8.8800000000000004E-2</c:v>
                </c:pt>
                <c:pt idx="214">
                  <c:v>0.246</c:v>
                </c:pt>
                <c:pt idx="215">
                  <c:v>0.1201</c:v>
                </c:pt>
                <c:pt idx="216">
                  <c:v>8.1299999999999997E-2</c:v>
                </c:pt>
                <c:pt idx="217">
                  <c:v>0.13159999999999999</c:v>
                </c:pt>
                <c:pt idx="218">
                  <c:v>0.35659999999999997</c:v>
                </c:pt>
                <c:pt idx="219">
                  <c:v>0.2019</c:v>
                </c:pt>
                <c:pt idx="220">
                  <c:v>9.2600000000000002E-2</c:v>
                </c:pt>
                <c:pt idx="221">
                  <c:v>7.0099999999999996E-2</c:v>
                </c:pt>
                <c:pt idx="222">
                  <c:v>0.13719999999999999</c:v>
                </c:pt>
                <c:pt idx="223">
                  <c:v>0.23039999999999999</c:v>
                </c:pt>
                <c:pt idx="224">
                  <c:v>9.9599999999999994E-2</c:v>
                </c:pt>
                <c:pt idx="225">
                  <c:v>0.25740000000000002</c:v>
                </c:pt>
                <c:pt idx="226">
                  <c:v>0.14480000000000001</c:v>
                </c:pt>
                <c:pt idx="227">
                  <c:v>1.7399999999999999E-2</c:v>
                </c:pt>
                <c:pt idx="228">
                  <c:v>9.3600000000000003E-2</c:v>
                </c:pt>
                <c:pt idx="229">
                  <c:v>0.3901</c:v>
                </c:pt>
                <c:pt idx="230">
                  <c:v>0.16950000000000001</c:v>
                </c:pt>
                <c:pt idx="231">
                  <c:v>0.1021</c:v>
                </c:pt>
                <c:pt idx="232">
                  <c:v>0.3236</c:v>
                </c:pt>
                <c:pt idx="233">
                  <c:v>0.1321</c:v>
                </c:pt>
                <c:pt idx="234">
                  <c:v>0.153</c:v>
                </c:pt>
                <c:pt idx="235">
                  <c:v>0.1138</c:v>
                </c:pt>
                <c:pt idx="236">
                  <c:v>3.3500000000000002E-2</c:v>
                </c:pt>
                <c:pt idx="237">
                  <c:v>9.7000000000000003E-2</c:v>
                </c:pt>
                <c:pt idx="238">
                  <c:v>0.1263</c:v>
                </c:pt>
                <c:pt idx="239">
                  <c:v>4.36E-2</c:v>
                </c:pt>
                <c:pt idx="240">
                  <c:v>8.6499999999999994E-2</c:v>
                </c:pt>
                <c:pt idx="241">
                  <c:v>1.9800000000000002E-2</c:v>
                </c:pt>
                <c:pt idx="242">
                  <c:v>0.14510000000000001</c:v>
                </c:pt>
                <c:pt idx="243">
                  <c:v>0.13919999999999999</c:v>
                </c:pt>
                <c:pt idx="244">
                  <c:v>0.1454</c:v>
                </c:pt>
                <c:pt idx="245">
                  <c:v>0.1187</c:v>
                </c:pt>
                <c:pt idx="246">
                  <c:v>7.1099999999999997E-2</c:v>
                </c:pt>
                <c:pt idx="247">
                  <c:v>2.5499999999999998E-2</c:v>
                </c:pt>
                <c:pt idx="248">
                  <c:v>2.98E-2</c:v>
                </c:pt>
                <c:pt idx="249">
                  <c:v>0.1103</c:v>
                </c:pt>
                <c:pt idx="250">
                  <c:v>1.6999999999999999E-3</c:v>
                </c:pt>
                <c:pt idx="251">
                  <c:v>1.18E-2</c:v>
                </c:pt>
                <c:pt idx="252">
                  <c:v>0.112</c:v>
                </c:pt>
                <c:pt idx="253">
                  <c:v>3.78E-2</c:v>
                </c:pt>
                <c:pt idx="254">
                  <c:v>4.82E-2</c:v>
                </c:pt>
                <c:pt idx="255">
                  <c:v>3.3599999999999998E-2</c:v>
                </c:pt>
                <c:pt idx="256">
                  <c:v>0.23330000000000001</c:v>
                </c:pt>
                <c:pt idx="257">
                  <c:v>0.1114</c:v>
                </c:pt>
                <c:pt idx="258">
                  <c:v>0.10009999999999999</c:v>
                </c:pt>
                <c:pt idx="259">
                  <c:v>9.0999999999999998E-2</c:v>
                </c:pt>
                <c:pt idx="260">
                  <c:v>0.13059999999999999</c:v>
                </c:pt>
                <c:pt idx="261">
                  <c:v>0.1018</c:v>
                </c:pt>
                <c:pt idx="262">
                  <c:v>8.5999999999999993E-2</c:v>
                </c:pt>
                <c:pt idx="263">
                  <c:v>4.8899999999999999E-2</c:v>
                </c:pt>
                <c:pt idx="264">
                  <c:v>2.6499999999999999E-2</c:v>
                </c:pt>
                <c:pt idx="265">
                  <c:v>9.8199999999999996E-2</c:v>
                </c:pt>
                <c:pt idx="266">
                  <c:v>0.20119999999999999</c:v>
                </c:pt>
                <c:pt idx="267">
                  <c:v>3.85E-2</c:v>
                </c:pt>
                <c:pt idx="268">
                  <c:v>0.25419999999999998</c:v>
                </c:pt>
                <c:pt idx="269">
                  <c:v>4.3999999999999997E-2</c:v>
                </c:pt>
                <c:pt idx="270">
                  <c:v>8.1799999999999998E-2</c:v>
                </c:pt>
                <c:pt idx="271">
                  <c:v>0.25700000000000001</c:v>
                </c:pt>
                <c:pt idx="272">
                  <c:v>5.7000000000000002E-3</c:v>
                </c:pt>
                <c:pt idx="273">
                  <c:v>5.4300000000000001E-2</c:v>
                </c:pt>
                <c:pt idx="274">
                  <c:v>7.1800000000000003E-2</c:v>
                </c:pt>
                <c:pt idx="275">
                  <c:v>5.1400000000000001E-2</c:v>
                </c:pt>
                <c:pt idx="276">
                  <c:v>0.03</c:v>
                </c:pt>
                <c:pt idx="277">
                  <c:v>2.9100000000000001E-2</c:v>
                </c:pt>
                <c:pt idx="278">
                  <c:v>2.2499999999999999E-2</c:v>
                </c:pt>
                <c:pt idx="279">
                  <c:v>6.0699999999999997E-2</c:v>
                </c:pt>
                <c:pt idx="280">
                  <c:v>0.11119999999999999</c:v>
                </c:pt>
                <c:pt idx="281">
                  <c:v>0.17280000000000001</c:v>
                </c:pt>
                <c:pt idx="282">
                  <c:v>0.14710000000000001</c:v>
                </c:pt>
                <c:pt idx="283">
                  <c:v>2.5000000000000001E-3</c:v>
                </c:pt>
                <c:pt idx="284">
                  <c:v>5.9900000000000002E-2</c:v>
                </c:pt>
                <c:pt idx="285">
                  <c:v>3.2399999999999998E-2</c:v>
                </c:pt>
                <c:pt idx="286">
                  <c:v>0.11700000000000001</c:v>
                </c:pt>
                <c:pt idx="287">
                  <c:v>6.4000000000000003E-3</c:v>
                </c:pt>
                <c:pt idx="288">
                  <c:v>1.24E-2</c:v>
                </c:pt>
                <c:pt idx="289">
                  <c:v>0.38190000000000002</c:v>
                </c:pt>
                <c:pt idx="290">
                  <c:v>0.27539999999999998</c:v>
                </c:pt>
                <c:pt idx="291">
                  <c:v>0.41220000000000001</c:v>
                </c:pt>
                <c:pt idx="292">
                  <c:v>0.2369</c:v>
                </c:pt>
                <c:pt idx="293">
                  <c:v>4.4999999999999997E-3</c:v>
                </c:pt>
                <c:pt idx="294">
                  <c:v>2.1899999999999999E-2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FA3-43FC-855D-6A8127998A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4480368"/>
        <c:axId val="584482664"/>
      </c:scatterChart>
      <c:valAx>
        <c:axId val="584480368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Pipe</a:t>
                </a:r>
                <a:r>
                  <a:rPr lang="en-US" baseline="0"/>
                  <a:t> Number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2664"/>
        <c:crosses val="autoZero"/>
        <c:crossBetween val="midCat"/>
        <c:majorUnit val="20"/>
      </c:valAx>
      <c:valAx>
        <c:axId val="584482664"/>
        <c:scaling>
          <c:orientation val="minMax"/>
          <c:max val="0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</a:t>
                </a:r>
                <a:r>
                  <a:rPr lang="en-US" baseline="0"/>
                  <a:t> ( m/s)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0368"/>
        <c:crosses val="autoZero"/>
        <c:crossBetween val="midCat"/>
        <c:majorUnit val="5.000000000000001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Sheet2!$B$2:$B$656</c:f>
              <c:numCache>
                <c:formatCode>General</c:formatCode>
                <c:ptCount val="655"/>
                <c:pt idx="0">
                  <c:v>7.625</c:v>
                </c:pt>
                <c:pt idx="1">
                  <c:v>2.7170000000000001</c:v>
                </c:pt>
                <c:pt idx="2">
                  <c:v>1</c:v>
                </c:pt>
                <c:pt idx="3">
                  <c:v>1</c:v>
                </c:pt>
                <c:pt idx="4" formatCode="#,##0.00">
                  <c:v>2.609</c:v>
                </c:pt>
                <c:pt idx="5">
                  <c:v>3.9849999999999999</c:v>
                </c:pt>
                <c:pt idx="6">
                  <c:v>4.0579999999999998</c:v>
                </c:pt>
                <c:pt idx="7">
                  <c:v>4.2320000000000002</c:v>
                </c:pt>
                <c:pt idx="8">
                  <c:v>3.7549999999999999</c:v>
                </c:pt>
                <c:pt idx="9">
                  <c:v>3.448</c:v>
                </c:pt>
                <c:pt idx="10">
                  <c:v>3.3820000000000001</c:v>
                </c:pt>
                <c:pt idx="11" formatCode="#,##0.00">
                  <c:v>3.319</c:v>
                </c:pt>
                <c:pt idx="12">
                  <c:v>7.7759999999999998</c:v>
                </c:pt>
                <c:pt idx="13">
                  <c:v>3.4550000000000001</c:v>
                </c:pt>
                <c:pt idx="14">
                  <c:v>3.508</c:v>
                </c:pt>
                <c:pt idx="15">
                  <c:v>1.915</c:v>
                </c:pt>
                <c:pt idx="16" formatCode="#,##0.00">
                  <c:v>2.964</c:v>
                </c:pt>
                <c:pt idx="17">
                  <c:v>1</c:v>
                </c:pt>
                <c:pt idx="18" formatCode="#,##0.00">
                  <c:v>1.171</c:v>
                </c:pt>
                <c:pt idx="19">
                  <c:v>1.6910000000000001</c:v>
                </c:pt>
                <c:pt idx="20" formatCode="#,##0.00">
                  <c:v>1.629</c:v>
                </c:pt>
                <c:pt idx="21">
                  <c:v>1.0469999999999999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 formatCode="#,##0.00">
                  <c:v>1</c:v>
                </c:pt>
                <c:pt idx="28">
                  <c:v>1</c:v>
                </c:pt>
                <c:pt idx="29" formatCode="#,##0.00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 formatCode="#,##0.00">
                  <c:v>1</c:v>
                </c:pt>
                <c:pt idx="34" formatCode="#,##0.00">
                  <c:v>1</c:v>
                </c:pt>
                <c:pt idx="35" formatCode="#,##0.00">
                  <c:v>1</c:v>
                </c:pt>
                <c:pt idx="36">
                  <c:v>1</c:v>
                </c:pt>
                <c:pt idx="37">
                  <c:v>1</c:v>
                </c:pt>
                <c:pt idx="38" formatCode="#,##0.00">
                  <c:v>1</c:v>
                </c:pt>
                <c:pt idx="39">
                  <c:v>12</c:v>
                </c:pt>
                <c:pt idx="40">
                  <c:v>12</c:v>
                </c:pt>
                <c:pt idx="41">
                  <c:v>12</c:v>
                </c:pt>
                <c:pt idx="42">
                  <c:v>12</c:v>
                </c:pt>
                <c:pt idx="43">
                  <c:v>12</c:v>
                </c:pt>
                <c:pt idx="44" formatCode="#,##0.00">
                  <c:v>11.808</c:v>
                </c:pt>
                <c:pt idx="45">
                  <c:v>1</c:v>
                </c:pt>
                <c:pt idx="46" formatCode="#,##0.00">
                  <c:v>4.2699999999999996</c:v>
                </c:pt>
                <c:pt idx="47">
                  <c:v>2.1779999999999999</c:v>
                </c:pt>
                <c:pt idx="48" formatCode="#,##0.00">
                  <c:v>3.9279999999999999</c:v>
                </c:pt>
                <c:pt idx="49" formatCode="#,##0.00">
                  <c:v>3.448</c:v>
                </c:pt>
                <c:pt idx="50" formatCode="#,##0.00">
                  <c:v>2.59</c:v>
                </c:pt>
                <c:pt idx="51">
                  <c:v>1.7749999999999999</c:v>
                </c:pt>
                <c:pt idx="52">
                  <c:v>2.9510000000000001</c:v>
                </c:pt>
                <c:pt idx="53">
                  <c:v>1</c:v>
                </c:pt>
                <c:pt idx="54">
                  <c:v>1</c:v>
                </c:pt>
                <c:pt idx="55" formatCode="#,##0.00">
                  <c:v>1.419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 formatCode="#,##0.00">
                  <c:v>5.7190000000000003</c:v>
                </c:pt>
                <c:pt idx="60">
                  <c:v>11.54</c:v>
                </c:pt>
                <c:pt idx="61">
                  <c:v>12</c:v>
                </c:pt>
                <c:pt idx="62" formatCode="#,##0.00">
                  <c:v>12</c:v>
                </c:pt>
                <c:pt idx="63">
                  <c:v>12</c:v>
                </c:pt>
                <c:pt idx="64">
                  <c:v>12</c:v>
                </c:pt>
                <c:pt idx="65">
                  <c:v>12</c:v>
                </c:pt>
                <c:pt idx="66">
                  <c:v>12</c:v>
                </c:pt>
                <c:pt idx="67">
                  <c:v>1</c:v>
                </c:pt>
                <c:pt idx="68" formatCode="#,##0.00">
                  <c:v>6.5039999999999996</c:v>
                </c:pt>
                <c:pt idx="69">
                  <c:v>9.7870000000000008</c:v>
                </c:pt>
                <c:pt idx="70">
                  <c:v>11.688000000000001</c:v>
                </c:pt>
                <c:pt idx="71" formatCode="#,##0.00">
                  <c:v>12</c:v>
                </c:pt>
                <c:pt idx="72">
                  <c:v>12</c:v>
                </c:pt>
                <c:pt idx="73">
                  <c:v>12</c:v>
                </c:pt>
                <c:pt idx="74">
                  <c:v>12</c:v>
                </c:pt>
                <c:pt idx="75">
                  <c:v>12</c:v>
                </c:pt>
                <c:pt idx="76">
                  <c:v>12</c:v>
                </c:pt>
                <c:pt idx="77" formatCode="#,##0.00">
                  <c:v>6.48</c:v>
                </c:pt>
                <c:pt idx="78">
                  <c:v>1</c:v>
                </c:pt>
                <c:pt idx="79" formatCode="#,##0.00">
                  <c:v>12</c:v>
                </c:pt>
                <c:pt idx="80">
                  <c:v>12</c:v>
                </c:pt>
                <c:pt idx="81">
                  <c:v>12</c:v>
                </c:pt>
                <c:pt idx="82">
                  <c:v>12</c:v>
                </c:pt>
                <c:pt idx="83">
                  <c:v>3.1850000000000001</c:v>
                </c:pt>
                <c:pt idx="84">
                  <c:v>10.88</c:v>
                </c:pt>
                <c:pt idx="85">
                  <c:v>6.3019999999999996</c:v>
                </c:pt>
                <c:pt idx="86">
                  <c:v>12</c:v>
                </c:pt>
                <c:pt idx="87">
                  <c:v>2.19</c:v>
                </c:pt>
                <c:pt idx="88" formatCode="#,##0.00">
                  <c:v>6.5949999999999998</c:v>
                </c:pt>
                <c:pt idx="89" formatCode="#,##0.00">
                  <c:v>1</c:v>
                </c:pt>
                <c:pt idx="90">
                  <c:v>12</c:v>
                </c:pt>
                <c:pt idx="91">
                  <c:v>10.07</c:v>
                </c:pt>
                <c:pt idx="92">
                  <c:v>12</c:v>
                </c:pt>
                <c:pt idx="93">
                  <c:v>12</c:v>
                </c:pt>
                <c:pt idx="94" formatCode="#,##0.00">
                  <c:v>12</c:v>
                </c:pt>
                <c:pt idx="95">
                  <c:v>12</c:v>
                </c:pt>
                <c:pt idx="96">
                  <c:v>12</c:v>
                </c:pt>
                <c:pt idx="97">
                  <c:v>12</c:v>
                </c:pt>
                <c:pt idx="98">
                  <c:v>12</c:v>
                </c:pt>
                <c:pt idx="99">
                  <c:v>12</c:v>
                </c:pt>
                <c:pt idx="100" formatCode="#,##0.00">
                  <c:v>1</c:v>
                </c:pt>
                <c:pt idx="101">
                  <c:v>12</c:v>
                </c:pt>
                <c:pt idx="102">
                  <c:v>12</c:v>
                </c:pt>
                <c:pt idx="103" formatCode="#,##0.00">
                  <c:v>12</c:v>
                </c:pt>
                <c:pt idx="104">
                  <c:v>12</c:v>
                </c:pt>
                <c:pt idx="105">
                  <c:v>12</c:v>
                </c:pt>
                <c:pt idx="106">
                  <c:v>11.78</c:v>
                </c:pt>
                <c:pt idx="107" formatCode="#,##0.00">
                  <c:v>1</c:v>
                </c:pt>
                <c:pt idx="108" formatCode="#,##0.00">
                  <c:v>4.5999999999999996</c:v>
                </c:pt>
                <c:pt idx="109">
                  <c:v>9.8019999999999996</c:v>
                </c:pt>
                <c:pt idx="110" formatCode="#,##0.00">
                  <c:v>12</c:v>
                </c:pt>
                <c:pt idx="111" formatCode="#,##0.00">
                  <c:v>7.5519999999999996</c:v>
                </c:pt>
                <c:pt idx="112">
                  <c:v>1</c:v>
                </c:pt>
                <c:pt idx="113">
                  <c:v>7.375</c:v>
                </c:pt>
                <c:pt idx="114" formatCode="#,##0.00">
                  <c:v>6.9969999999999999</c:v>
                </c:pt>
                <c:pt idx="115">
                  <c:v>4.1619999999999999</c:v>
                </c:pt>
                <c:pt idx="116">
                  <c:v>1</c:v>
                </c:pt>
                <c:pt idx="117">
                  <c:v>10.311</c:v>
                </c:pt>
                <c:pt idx="118" formatCode="#,##0.00">
                  <c:v>12</c:v>
                </c:pt>
                <c:pt idx="119">
                  <c:v>12</c:v>
                </c:pt>
                <c:pt idx="120">
                  <c:v>9.4700000000000006</c:v>
                </c:pt>
                <c:pt idx="121">
                  <c:v>3.2690000000000001</c:v>
                </c:pt>
                <c:pt idx="122">
                  <c:v>1.966</c:v>
                </c:pt>
                <c:pt idx="123">
                  <c:v>1</c:v>
                </c:pt>
                <c:pt idx="124">
                  <c:v>1</c:v>
                </c:pt>
                <c:pt idx="125" formatCode="#,##0.00">
                  <c:v>1</c:v>
                </c:pt>
                <c:pt idx="126" formatCode="#,##0.00">
                  <c:v>9.6720000000000006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 formatCode="#,##0.00">
                  <c:v>1</c:v>
                </c:pt>
                <c:pt idx="134">
                  <c:v>1</c:v>
                </c:pt>
                <c:pt idx="135">
                  <c:v>1</c:v>
                </c:pt>
                <c:pt idx="136" formatCode="#,##0.00">
                  <c:v>1</c:v>
                </c:pt>
                <c:pt idx="137">
                  <c:v>1.3680000000000001</c:v>
                </c:pt>
                <c:pt idx="138">
                  <c:v>3.363</c:v>
                </c:pt>
                <c:pt idx="139">
                  <c:v>1</c:v>
                </c:pt>
                <c:pt idx="140" formatCode="#,##0.0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 formatCode="#,##0.00">
                  <c:v>1</c:v>
                </c:pt>
                <c:pt idx="145" formatCode="#,##0.00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 formatCode="#,##0.00">
                  <c:v>1</c:v>
                </c:pt>
                <c:pt idx="152" formatCode="#,##0.00">
                  <c:v>1</c:v>
                </c:pt>
                <c:pt idx="153">
                  <c:v>1</c:v>
                </c:pt>
                <c:pt idx="154">
                  <c:v>1</c:v>
                </c:pt>
                <c:pt idx="155" formatCode="#,##0.00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 formatCode="#,##0.00">
                  <c:v>1</c:v>
                </c:pt>
                <c:pt idx="160" formatCode="#,##0.00">
                  <c:v>1</c:v>
                </c:pt>
                <c:pt idx="161" formatCode="#,##0.00">
                  <c:v>1</c:v>
                </c:pt>
                <c:pt idx="162">
                  <c:v>3.6</c:v>
                </c:pt>
                <c:pt idx="163">
                  <c:v>12</c:v>
                </c:pt>
                <c:pt idx="164" formatCode="#,##0.00">
                  <c:v>12</c:v>
                </c:pt>
                <c:pt idx="165" formatCode="#,##0.00">
                  <c:v>5.2750000000000004</c:v>
                </c:pt>
                <c:pt idx="166">
                  <c:v>8.4700000000000006</c:v>
                </c:pt>
                <c:pt idx="167" formatCode="#,##0.00">
                  <c:v>2.835</c:v>
                </c:pt>
                <c:pt idx="168">
                  <c:v>6.1779999999999999</c:v>
                </c:pt>
                <c:pt idx="169" formatCode="#,##0.00">
                  <c:v>11.015000000000001</c:v>
                </c:pt>
                <c:pt idx="170">
                  <c:v>3.4430000000000001</c:v>
                </c:pt>
                <c:pt idx="171" formatCode="#,##0.00">
                  <c:v>7.6719999999999997</c:v>
                </c:pt>
                <c:pt idx="172" formatCode="#,##0.00">
                  <c:v>1</c:v>
                </c:pt>
                <c:pt idx="173">
                  <c:v>1</c:v>
                </c:pt>
                <c:pt idx="174">
                  <c:v>4.6950000000000003</c:v>
                </c:pt>
                <c:pt idx="175" formatCode="#,##0.00">
                  <c:v>5.5439999999999996</c:v>
                </c:pt>
                <c:pt idx="176">
                  <c:v>7.1589999999999998</c:v>
                </c:pt>
                <c:pt idx="177" formatCode="#,##0.00">
                  <c:v>6.3840000000000003</c:v>
                </c:pt>
                <c:pt idx="178" formatCode="#,##0.00">
                  <c:v>1</c:v>
                </c:pt>
                <c:pt idx="179">
                  <c:v>4.3449999999999998</c:v>
                </c:pt>
                <c:pt idx="180" formatCode="#,##0.00">
                  <c:v>3.69</c:v>
                </c:pt>
                <c:pt idx="181">
                  <c:v>3.3679999999999999</c:v>
                </c:pt>
                <c:pt idx="182">
                  <c:v>4.1390000000000002</c:v>
                </c:pt>
                <c:pt idx="183" formatCode="#,##0.00">
                  <c:v>2.2530000000000001</c:v>
                </c:pt>
                <c:pt idx="184">
                  <c:v>1.996</c:v>
                </c:pt>
                <c:pt idx="185">
                  <c:v>2.5059999999999998</c:v>
                </c:pt>
                <c:pt idx="186" formatCode="#,##0.00">
                  <c:v>1.748</c:v>
                </c:pt>
                <c:pt idx="187" formatCode="#,##0.00">
                  <c:v>10.044</c:v>
                </c:pt>
                <c:pt idx="188">
                  <c:v>10.191000000000001</c:v>
                </c:pt>
                <c:pt idx="189">
                  <c:v>1</c:v>
                </c:pt>
                <c:pt idx="190">
                  <c:v>12</c:v>
                </c:pt>
                <c:pt idx="191" formatCode="#,##0.00">
                  <c:v>12</c:v>
                </c:pt>
                <c:pt idx="192" formatCode="#,##0.00">
                  <c:v>12</c:v>
                </c:pt>
                <c:pt idx="193" formatCode="#,##0.00">
                  <c:v>12</c:v>
                </c:pt>
                <c:pt idx="194">
                  <c:v>12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</c:v>
                </c:pt>
                <c:pt idx="200">
                  <c:v>1</c:v>
                </c:pt>
                <c:pt idx="201">
                  <c:v>12</c:v>
                </c:pt>
                <c:pt idx="202">
                  <c:v>12</c:v>
                </c:pt>
                <c:pt idx="203">
                  <c:v>12</c:v>
                </c:pt>
                <c:pt idx="204">
                  <c:v>12</c:v>
                </c:pt>
                <c:pt idx="205" formatCode="#,##0.00">
                  <c:v>12</c:v>
                </c:pt>
                <c:pt idx="206">
                  <c:v>12</c:v>
                </c:pt>
                <c:pt idx="207">
                  <c:v>12</c:v>
                </c:pt>
                <c:pt idx="208">
                  <c:v>12</c:v>
                </c:pt>
                <c:pt idx="209">
                  <c:v>10.680999999999999</c:v>
                </c:pt>
                <c:pt idx="210">
                  <c:v>11.154</c:v>
                </c:pt>
                <c:pt idx="211">
                  <c:v>1</c:v>
                </c:pt>
                <c:pt idx="212" formatCode="#,##0.00">
                  <c:v>12</c:v>
                </c:pt>
                <c:pt idx="213">
                  <c:v>12</c:v>
                </c:pt>
                <c:pt idx="214">
                  <c:v>12</c:v>
                </c:pt>
                <c:pt idx="215">
                  <c:v>10.478</c:v>
                </c:pt>
                <c:pt idx="216" formatCode="#,##0.00">
                  <c:v>6.8109999999999999</c:v>
                </c:pt>
                <c:pt idx="217">
                  <c:v>9.6579999999999995</c:v>
                </c:pt>
                <c:pt idx="218">
                  <c:v>7.516</c:v>
                </c:pt>
                <c:pt idx="219" formatCode="#,##0.00">
                  <c:v>4.0179999999999998</c:v>
                </c:pt>
                <c:pt idx="220">
                  <c:v>9.9730000000000008</c:v>
                </c:pt>
                <c:pt idx="221">
                  <c:v>11.092000000000001</c:v>
                </c:pt>
                <c:pt idx="222">
                  <c:v>4.4020000000000001</c:v>
                </c:pt>
                <c:pt idx="223">
                  <c:v>1</c:v>
                </c:pt>
                <c:pt idx="224" formatCode="#,##0.00">
                  <c:v>8.1959999999999997</c:v>
                </c:pt>
                <c:pt idx="225">
                  <c:v>6.65</c:v>
                </c:pt>
                <c:pt idx="226">
                  <c:v>5.5659999999999998</c:v>
                </c:pt>
                <c:pt idx="227">
                  <c:v>6.0880000000000001</c:v>
                </c:pt>
                <c:pt idx="228">
                  <c:v>5.1589999999999998</c:v>
                </c:pt>
                <c:pt idx="229">
                  <c:v>4.7119999999999997</c:v>
                </c:pt>
                <c:pt idx="230">
                  <c:v>2.1970000000000001</c:v>
                </c:pt>
                <c:pt idx="231" formatCode="#,##0.00">
                  <c:v>2.984</c:v>
                </c:pt>
                <c:pt idx="232">
                  <c:v>2.448</c:v>
                </c:pt>
                <c:pt idx="233" formatCode="#,##0.00">
                  <c:v>3.3130000000000002</c:v>
                </c:pt>
                <c:pt idx="234" formatCode="#,##0.00">
                  <c:v>1</c:v>
                </c:pt>
                <c:pt idx="235">
                  <c:v>7.2590000000000003</c:v>
                </c:pt>
                <c:pt idx="236" formatCode="#,##0.00">
                  <c:v>7.3259999999999996</c:v>
                </c:pt>
                <c:pt idx="237">
                  <c:v>1.9079999999999999</c:v>
                </c:pt>
                <c:pt idx="238">
                  <c:v>9.4450000000000003</c:v>
                </c:pt>
                <c:pt idx="239" formatCode="#,##0.00">
                  <c:v>6.569</c:v>
                </c:pt>
                <c:pt idx="240">
                  <c:v>5.0209999999999999</c:v>
                </c:pt>
                <c:pt idx="241">
                  <c:v>4.173</c:v>
                </c:pt>
                <c:pt idx="242">
                  <c:v>3.5840000000000001</c:v>
                </c:pt>
                <c:pt idx="243">
                  <c:v>3.1320000000000001</c:v>
                </c:pt>
                <c:pt idx="244">
                  <c:v>2.6859999999999999</c:v>
                </c:pt>
                <c:pt idx="245" formatCode="#,##0.00">
                  <c:v>1</c:v>
                </c:pt>
                <c:pt idx="246">
                  <c:v>2.4550000000000001</c:v>
                </c:pt>
                <c:pt idx="247">
                  <c:v>8.9239999999999995</c:v>
                </c:pt>
                <c:pt idx="248">
                  <c:v>1.427</c:v>
                </c:pt>
                <c:pt idx="249">
                  <c:v>1.361</c:v>
                </c:pt>
                <c:pt idx="250">
                  <c:v>1.2949999999999999</c:v>
                </c:pt>
                <c:pt idx="251">
                  <c:v>1.819</c:v>
                </c:pt>
                <c:pt idx="252">
                  <c:v>1.28</c:v>
                </c:pt>
                <c:pt idx="253">
                  <c:v>1.28</c:v>
                </c:pt>
                <c:pt idx="254" formatCode="#,##0.00">
                  <c:v>1.667</c:v>
                </c:pt>
                <c:pt idx="255">
                  <c:v>1.667</c:v>
                </c:pt>
                <c:pt idx="256">
                  <c:v>1</c:v>
                </c:pt>
                <c:pt idx="257">
                  <c:v>1.3340000000000001</c:v>
                </c:pt>
                <c:pt idx="258">
                  <c:v>1.3340000000000001</c:v>
                </c:pt>
                <c:pt idx="259">
                  <c:v>1.569</c:v>
                </c:pt>
                <c:pt idx="260">
                  <c:v>1.569</c:v>
                </c:pt>
                <c:pt idx="261" formatCode="#,##0.00">
                  <c:v>2.927</c:v>
                </c:pt>
                <c:pt idx="262">
                  <c:v>2.927</c:v>
                </c:pt>
                <c:pt idx="263" formatCode="#,##0.00">
                  <c:v>1</c:v>
                </c:pt>
                <c:pt idx="264">
                  <c:v>9.4450000000000003</c:v>
                </c:pt>
                <c:pt idx="265">
                  <c:v>6.569</c:v>
                </c:pt>
                <c:pt idx="266">
                  <c:v>5.0209999999999999</c:v>
                </c:pt>
                <c:pt idx="267">
                  <c:v>1</c:v>
                </c:pt>
                <c:pt idx="268">
                  <c:v>4.173</c:v>
                </c:pt>
                <c:pt idx="269">
                  <c:v>3.5840000000000001</c:v>
                </c:pt>
                <c:pt idx="270">
                  <c:v>3.1320000000000001</c:v>
                </c:pt>
                <c:pt idx="271">
                  <c:v>2.6859999999999999</c:v>
                </c:pt>
                <c:pt idx="272">
                  <c:v>2.4550000000000001</c:v>
                </c:pt>
                <c:pt idx="273">
                  <c:v>2.2549999999999999</c:v>
                </c:pt>
                <c:pt idx="274">
                  <c:v>2.0840000000000001</c:v>
                </c:pt>
                <c:pt idx="275">
                  <c:v>1.93</c:v>
                </c:pt>
                <c:pt idx="276">
                  <c:v>1.8029999999999999</c:v>
                </c:pt>
                <c:pt idx="277">
                  <c:v>1.6919999999999999</c:v>
                </c:pt>
                <c:pt idx="278">
                  <c:v>1</c:v>
                </c:pt>
                <c:pt idx="279">
                  <c:v>1.581</c:v>
                </c:pt>
                <c:pt idx="280">
                  <c:v>1.5</c:v>
                </c:pt>
                <c:pt idx="281">
                  <c:v>1.427</c:v>
                </c:pt>
                <c:pt idx="282">
                  <c:v>1.361</c:v>
                </c:pt>
                <c:pt idx="283">
                  <c:v>1.2949999999999999</c:v>
                </c:pt>
                <c:pt idx="284">
                  <c:v>1.246</c:v>
                </c:pt>
                <c:pt idx="285">
                  <c:v>1.1950000000000001</c:v>
                </c:pt>
                <c:pt idx="286">
                  <c:v>1.149</c:v>
                </c:pt>
                <c:pt idx="287">
                  <c:v>1.107</c:v>
                </c:pt>
                <c:pt idx="288">
                  <c:v>1.0649999999999999</c:v>
                </c:pt>
                <c:pt idx="289" formatCode="#,##0.00">
                  <c:v>1</c:v>
                </c:pt>
                <c:pt idx="290">
                  <c:v>1.03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9.4450000000000003</c:v>
                </c:pt>
                <c:pt idx="299">
                  <c:v>6.569</c:v>
                </c:pt>
                <c:pt idx="300">
                  <c:v>1</c:v>
                </c:pt>
                <c:pt idx="301">
                  <c:v>6.0720000000000001</c:v>
                </c:pt>
                <c:pt idx="302">
                  <c:v>12</c:v>
                </c:pt>
                <c:pt idx="303">
                  <c:v>12</c:v>
                </c:pt>
                <c:pt idx="304">
                  <c:v>12</c:v>
                </c:pt>
                <c:pt idx="305">
                  <c:v>12</c:v>
                </c:pt>
                <c:pt idx="306">
                  <c:v>12</c:v>
                </c:pt>
                <c:pt idx="307">
                  <c:v>12</c:v>
                </c:pt>
                <c:pt idx="308">
                  <c:v>12</c:v>
                </c:pt>
                <c:pt idx="309">
                  <c:v>11.041</c:v>
                </c:pt>
                <c:pt idx="310">
                  <c:v>10.946</c:v>
                </c:pt>
                <c:pt idx="311">
                  <c:v>1</c:v>
                </c:pt>
                <c:pt idx="312">
                  <c:v>12</c:v>
                </c:pt>
                <c:pt idx="313">
                  <c:v>12</c:v>
                </c:pt>
                <c:pt idx="314">
                  <c:v>7.6820000000000004</c:v>
                </c:pt>
                <c:pt idx="315">
                  <c:v>7.24</c:v>
                </c:pt>
                <c:pt idx="316">
                  <c:v>3.036</c:v>
                </c:pt>
                <c:pt idx="317">
                  <c:v>2.597</c:v>
                </c:pt>
                <c:pt idx="318">
                  <c:v>4.5</c:v>
                </c:pt>
                <c:pt idx="319">
                  <c:v>5.7119999999999997</c:v>
                </c:pt>
                <c:pt idx="320">
                  <c:v>1.855</c:v>
                </c:pt>
                <c:pt idx="321">
                  <c:v>2.1339999999999999</c:v>
                </c:pt>
                <c:pt idx="322">
                  <c:v>1</c:v>
                </c:pt>
                <c:pt idx="323">
                  <c:v>5.1070000000000002</c:v>
                </c:pt>
                <c:pt idx="324">
                  <c:v>5.1070000000000002</c:v>
                </c:pt>
                <c:pt idx="325">
                  <c:v>2.3980000000000001</c:v>
                </c:pt>
                <c:pt idx="326">
                  <c:v>2.278</c:v>
                </c:pt>
                <c:pt idx="327">
                  <c:v>1.361</c:v>
                </c:pt>
                <c:pt idx="328">
                  <c:v>1.427</c:v>
                </c:pt>
                <c:pt idx="329">
                  <c:v>2.339</c:v>
                </c:pt>
                <c:pt idx="330">
                  <c:v>2.6179999999999999</c:v>
                </c:pt>
                <c:pt idx="331">
                  <c:v>1.6919999999999999</c:v>
                </c:pt>
                <c:pt idx="332">
                  <c:v>1.8029999999999999</c:v>
                </c:pt>
                <c:pt idx="333">
                  <c:v>2.9089999999999998</c:v>
                </c:pt>
                <c:pt idx="334">
                  <c:v>1</c:v>
                </c:pt>
                <c:pt idx="335">
                  <c:v>1.93</c:v>
                </c:pt>
                <c:pt idx="336">
                  <c:v>2.0840000000000001</c:v>
                </c:pt>
                <c:pt idx="337">
                  <c:v>2.2549999999999999</c:v>
                </c:pt>
                <c:pt idx="338">
                  <c:v>3.9390000000000001</c:v>
                </c:pt>
                <c:pt idx="339">
                  <c:v>2.6859999999999999</c:v>
                </c:pt>
                <c:pt idx="340">
                  <c:v>3.5489999999999999</c:v>
                </c:pt>
                <c:pt idx="341">
                  <c:v>6.1440000000000001</c:v>
                </c:pt>
                <c:pt idx="342">
                  <c:v>4.9130000000000003</c:v>
                </c:pt>
                <c:pt idx="343">
                  <c:v>5.2089999999999996</c:v>
                </c:pt>
                <c:pt idx="344">
                  <c:v>6.569</c:v>
                </c:pt>
                <c:pt idx="345">
                  <c:v>1</c:v>
                </c:pt>
                <c:pt idx="346">
                  <c:v>9.4450000000000003</c:v>
                </c:pt>
                <c:pt idx="347">
                  <c:v>1.726</c:v>
                </c:pt>
                <c:pt idx="348">
                  <c:v>1</c:v>
                </c:pt>
                <c:pt idx="349">
                  <c:v>9.4450000000000003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12</c:v>
                </c:pt>
                <c:pt idx="371">
                  <c:v>12</c:v>
                </c:pt>
                <c:pt idx="372">
                  <c:v>12</c:v>
                </c:pt>
                <c:pt idx="373">
                  <c:v>12</c:v>
                </c:pt>
                <c:pt idx="374">
                  <c:v>12</c:v>
                </c:pt>
                <c:pt idx="375">
                  <c:v>9.1910000000000007</c:v>
                </c:pt>
                <c:pt idx="376">
                  <c:v>8.4949999999999992</c:v>
                </c:pt>
                <c:pt idx="377">
                  <c:v>11.538</c:v>
                </c:pt>
                <c:pt idx="378">
                  <c:v>1</c:v>
                </c:pt>
                <c:pt idx="379">
                  <c:v>9.5670000000000002</c:v>
                </c:pt>
                <c:pt idx="380">
                  <c:v>12</c:v>
                </c:pt>
                <c:pt idx="381">
                  <c:v>12</c:v>
                </c:pt>
                <c:pt idx="382">
                  <c:v>11.803000000000001</c:v>
                </c:pt>
                <c:pt idx="383">
                  <c:v>12</c:v>
                </c:pt>
                <c:pt idx="384">
                  <c:v>12</c:v>
                </c:pt>
                <c:pt idx="385">
                  <c:v>12</c:v>
                </c:pt>
                <c:pt idx="386">
                  <c:v>12</c:v>
                </c:pt>
                <c:pt idx="387">
                  <c:v>12</c:v>
                </c:pt>
                <c:pt idx="388">
                  <c:v>12</c:v>
                </c:pt>
                <c:pt idx="389" formatCode="#,##0.00">
                  <c:v>1</c:v>
                </c:pt>
                <c:pt idx="390">
                  <c:v>12</c:v>
                </c:pt>
                <c:pt idx="391">
                  <c:v>12</c:v>
                </c:pt>
                <c:pt idx="392">
                  <c:v>12</c:v>
                </c:pt>
                <c:pt idx="393">
                  <c:v>12</c:v>
                </c:pt>
                <c:pt idx="394">
                  <c:v>11.364000000000001</c:v>
                </c:pt>
                <c:pt idx="395">
                  <c:v>9.7439999999999998</c:v>
                </c:pt>
                <c:pt idx="396">
                  <c:v>6.569</c:v>
                </c:pt>
                <c:pt idx="397">
                  <c:v>5.0209999999999999</c:v>
                </c:pt>
                <c:pt idx="398">
                  <c:v>12</c:v>
                </c:pt>
                <c:pt idx="399">
                  <c:v>12</c:v>
                </c:pt>
                <c:pt idx="400">
                  <c:v>1</c:v>
                </c:pt>
                <c:pt idx="401">
                  <c:v>12</c:v>
                </c:pt>
                <c:pt idx="402">
                  <c:v>12</c:v>
                </c:pt>
                <c:pt idx="403">
                  <c:v>12</c:v>
                </c:pt>
                <c:pt idx="404">
                  <c:v>12</c:v>
                </c:pt>
                <c:pt idx="405">
                  <c:v>12</c:v>
                </c:pt>
                <c:pt idx="406">
                  <c:v>12</c:v>
                </c:pt>
                <c:pt idx="407">
                  <c:v>12</c:v>
                </c:pt>
                <c:pt idx="408">
                  <c:v>12</c:v>
                </c:pt>
                <c:pt idx="409">
                  <c:v>12</c:v>
                </c:pt>
                <c:pt idx="410">
                  <c:v>12</c:v>
                </c:pt>
                <c:pt idx="411">
                  <c:v>1</c:v>
                </c:pt>
                <c:pt idx="412">
                  <c:v>2.5880000000000001</c:v>
                </c:pt>
                <c:pt idx="413">
                  <c:v>10.388</c:v>
                </c:pt>
                <c:pt idx="414">
                  <c:v>6.569</c:v>
                </c:pt>
                <c:pt idx="415">
                  <c:v>11.324</c:v>
                </c:pt>
                <c:pt idx="416">
                  <c:v>12</c:v>
                </c:pt>
                <c:pt idx="417">
                  <c:v>12</c:v>
                </c:pt>
                <c:pt idx="418">
                  <c:v>12</c:v>
                </c:pt>
                <c:pt idx="419">
                  <c:v>12</c:v>
                </c:pt>
                <c:pt idx="420">
                  <c:v>11.151999999999999</c:v>
                </c:pt>
                <c:pt idx="421">
                  <c:v>12</c:v>
                </c:pt>
                <c:pt idx="422">
                  <c:v>1</c:v>
                </c:pt>
                <c:pt idx="423">
                  <c:v>12</c:v>
                </c:pt>
                <c:pt idx="424">
                  <c:v>12</c:v>
                </c:pt>
                <c:pt idx="425">
                  <c:v>12</c:v>
                </c:pt>
                <c:pt idx="426">
                  <c:v>12</c:v>
                </c:pt>
                <c:pt idx="427">
                  <c:v>12</c:v>
                </c:pt>
                <c:pt idx="428">
                  <c:v>12</c:v>
                </c:pt>
                <c:pt idx="429">
                  <c:v>12</c:v>
                </c:pt>
                <c:pt idx="430">
                  <c:v>5.109</c:v>
                </c:pt>
                <c:pt idx="431">
                  <c:v>12</c:v>
                </c:pt>
                <c:pt idx="432">
                  <c:v>4.782</c:v>
                </c:pt>
                <c:pt idx="433">
                  <c:v>1</c:v>
                </c:pt>
                <c:pt idx="434">
                  <c:v>7.5880000000000001</c:v>
                </c:pt>
                <c:pt idx="435">
                  <c:v>5.2439999999999998</c:v>
                </c:pt>
                <c:pt idx="436" formatCode="#,##0.00">
                  <c:v>12</c:v>
                </c:pt>
                <c:pt idx="437" formatCode="#,##0.00">
                  <c:v>10.986000000000001</c:v>
                </c:pt>
                <c:pt idx="438" formatCode="#,##0.00">
                  <c:v>10.523</c:v>
                </c:pt>
                <c:pt idx="439" formatCode="#,##0.00">
                  <c:v>12</c:v>
                </c:pt>
                <c:pt idx="440" formatCode="#,##0.00">
                  <c:v>12</c:v>
                </c:pt>
                <c:pt idx="441" formatCode="#,##0.00">
                  <c:v>12</c:v>
                </c:pt>
                <c:pt idx="442" formatCode="#,##0.00">
                  <c:v>12</c:v>
                </c:pt>
                <c:pt idx="443" formatCode="#,##0.00">
                  <c:v>3.4289999999999998</c:v>
                </c:pt>
                <c:pt idx="444" formatCode="#,##0.00">
                  <c:v>1.702</c:v>
                </c:pt>
                <c:pt idx="445">
                  <c:v>1</c:v>
                </c:pt>
                <c:pt idx="446" formatCode="#,##0.00">
                  <c:v>1.1950000000000001</c:v>
                </c:pt>
                <c:pt idx="447" formatCode="#,##0.00">
                  <c:v>8.8940000000000001</c:v>
                </c:pt>
                <c:pt idx="448" formatCode="#,##0.00">
                  <c:v>12</c:v>
                </c:pt>
                <c:pt idx="449" formatCode="#,##0.00">
                  <c:v>7.59</c:v>
                </c:pt>
                <c:pt idx="450" formatCode="#,##0.00">
                  <c:v>8.33</c:v>
                </c:pt>
                <c:pt idx="451" formatCode="#,##0.00">
                  <c:v>2.9940000000000002</c:v>
                </c:pt>
                <c:pt idx="452" formatCode="#,##0.00">
                  <c:v>1</c:v>
                </c:pt>
                <c:pt idx="453" formatCode="#,##0.00">
                  <c:v>1</c:v>
                </c:pt>
                <c:pt idx="454" formatCode="#,##0.00">
                  <c:v>1</c:v>
                </c:pt>
                <c:pt idx="455" formatCode="#,##0.00">
                  <c:v>1</c:v>
                </c:pt>
                <c:pt idx="456" formatCode="#,##0.00">
                  <c:v>1</c:v>
                </c:pt>
                <c:pt idx="457" formatCode="#,##0.00">
                  <c:v>1</c:v>
                </c:pt>
                <c:pt idx="458" formatCode="#,##0.00">
                  <c:v>1</c:v>
                </c:pt>
                <c:pt idx="459" formatCode="#,##0.00">
                  <c:v>1.2789999999999999</c:v>
                </c:pt>
                <c:pt idx="460" formatCode="#,##0.00">
                  <c:v>7.9279999999999999</c:v>
                </c:pt>
                <c:pt idx="461" formatCode="#,##0.00">
                  <c:v>10.888</c:v>
                </c:pt>
                <c:pt idx="462" formatCode="#,##0.00">
                  <c:v>1.581</c:v>
                </c:pt>
                <c:pt idx="463" formatCode="#,##0.00">
                  <c:v>1.6919999999999999</c:v>
                </c:pt>
                <c:pt idx="464">
                  <c:v>1.8029999999999999</c:v>
                </c:pt>
                <c:pt idx="465">
                  <c:v>1.93</c:v>
                </c:pt>
                <c:pt idx="466">
                  <c:v>2.0840000000000001</c:v>
                </c:pt>
                <c:pt idx="467">
                  <c:v>1</c:v>
                </c:pt>
                <c:pt idx="468">
                  <c:v>2.2549999999999999</c:v>
                </c:pt>
                <c:pt idx="469">
                  <c:v>2.4550000000000001</c:v>
                </c:pt>
                <c:pt idx="470">
                  <c:v>2.6859999999999999</c:v>
                </c:pt>
                <c:pt idx="471">
                  <c:v>3.1320000000000001</c:v>
                </c:pt>
                <c:pt idx="472">
                  <c:v>3.5840000000000001</c:v>
                </c:pt>
                <c:pt idx="473">
                  <c:v>4.173</c:v>
                </c:pt>
                <c:pt idx="474">
                  <c:v>5.0209999999999999</c:v>
                </c:pt>
                <c:pt idx="475">
                  <c:v>6.569</c:v>
                </c:pt>
                <c:pt idx="476">
                  <c:v>9.4450000000000003</c:v>
                </c:pt>
                <c:pt idx="477">
                  <c:v>3.3530000000000002</c:v>
                </c:pt>
                <c:pt idx="478" formatCode="#,##0.00">
                  <c:v>1</c:v>
                </c:pt>
                <c:pt idx="479">
                  <c:v>1.5</c:v>
                </c:pt>
                <c:pt idx="480">
                  <c:v>1.427</c:v>
                </c:pt>
                <c:pt idx="481">
                  <c:v>1.361</c:v>
                </c:pt>
                <c:pt idx="482">
                  <c:v>1.2949999999999999</c:v>
                </c:pt>
                <c:pt idx="483">
                  <c:v>1.246</c:v>
                </c:pt>
                <c:pt idx="484">
                  <c:v>1.1950000000000001</c:v>
                </c:pt>
                <c:pt idx="485">
                  <c:v>1.149</c:v>
                </c:pt>
                <c:pt idx="486">
                  <c:v>1.9430000000000001</c:v>
                </c:pt>
                <c:pt idx="487">
                  <c:v>3.2349999999999999</c:v>
                </c:pt>
                <c:pt idx="488">
                  <c:v>1</c:v>
                </c:pt>
                <c:pt idx="489">
                  <c:v>1</c:v>
                </c:pt>
                <c:pt idx="490">
                  <c:v>9.4450000000000003</c:v>
                </c:pt>
                <c:pt idx="491">
                  <c:v>6.569</c:v>
                </c:pt>
                <c:pt idx="492">
                  <c:v>5.0209999999999999</c:v>
                </c:pt>
                <c:pt idx="493">
                  <c:v>4.173</c:v>
                </c:pt>
                <c:pt idx="494">
                  <c:v>5.38</c:v>
                </c:pt>
                <c:pt idx="495">
                  <c:v>12</c:v>
                </c:pt>
                <c:pt idx="496">
                  <c:v>12</c:v>
                </c:pt>
                <c:pt idx="497">
                  <c:v>12</c:v>
                </c:pt>
                <c:pt idx="498">
                  <c:v>7.7709999999999999</c:v>
                </c:pt>
                <c:pt idx="499">
                  <c:v>6.6529999999999996</c:v>
                </c:pt>
                <c:pt idx="500" formatCode="#,##0.00">
                  <c:v>1</c:v>
                </c:pt>
                <c:pt idx="501">
                  <c:v>12</c:v>
                </c:pt>
                <c:pt idx="502">
                  <c:v>12</c:v>
                </c:pt>
                <c:pt idx="503">
                  <c:v>7.8440000000000003</c:v>
                </c:pt>
                <c:pt idx="504">
                  <c:v>1.581</c:v>
                </c:pt>
                <c:pt idx="505">
                  <c:v>2.6219999999999999</c:v>
                </c:pt>
                <c:pt idx="506">
                  <c:v>1.427</c:v>
                </c:pt>
                <c:pt idx="507">
                  <c:v>1.361</c:v>
                </c:pt>
                <c:pt idx="508">
                  <c:v>1.2949999999999999</c:v>
                </c:pt>
                <c:pt idx="509">
                  <c:v>1.246</c:v>
                </c:pt>
                <c:pt idx="510">
                  <c:v>1.1950000000000001</c:v>
                </c:pt>
                <c:pt idx="511" formatCode="#,##0.00">
                  <c:v>1</c:v>
                </c:pt>
                <c:pt idx="512">
                  <c:v>1.149</c:v>
                </c:pt>
                <c:pt idx="513">
                  <c:v>2.6059999999999999</c:v>
                </c:pt>
                <c:pt idx="514">
                  <c:v>12</c:v>
                </c:pt>
                <c:pt idx="515">
                  <c:v>12</c:v>
                </c:pt>
                <c:pt idx="516">
                  <c:v>6.4420000000000002</c:v>
                </c:pt>
                <c:pt idx="517">
                  <c:v>11.487</c:v>
                </c:pt>
                <c:pt idx="518">
                  <c:v>12</c:v>
                </c:pt>
                <c:pt idx="519">
                  <c:v>11.813000000000001</c:v>
                </c:pt>
                <c:pt idx="520">
                  <c:v>12</c:v>
                </c:pt>
                <c:pt idx="521">
                  <c:v>6.2889999999999997</c:v>
                </c:pt>
                <c:pt idx="522">
                  <c:v>1</c:v>
                </c:pt>
                <c:pt idx="523">
                  <c:v>10.372999999999999</c:v>
                </c:pt>
                <c:pt idx="524">
                  <c:v>4.4249999999999998</c:v>
                </c:pt>
                <c:pt idx="525">
                  <c:v>9.2970000000000006</c:v>
                </c:pt>
                <c:pt idx="526">
                  <c:v>12</c:v>
                </c:pt>
                <c:pt idx="527">
                  <c:v>12</c:v>
                </c:pt>
                <c:pt idx="528">
                  <c:v>11.795</c:v>
                </c:pt>
                <c:pt idx="529">
                  <c:v>10.891</c:v>
                </c:pt>
                <c:pt idx="530">
                  <c:v>9.2769999999999992</c:v>
                </c:pt>
                <c:pt idx="531">
                  <c:v>3.6389999999999998</c:v>
                </c:pt>
                <c:pt idx="532">
                  <c:v>8.6549999999999994</c:v>
                </c:pt>
                <c:pt idx="533">
                  <c:v>1</c:v>
                </c:pt>
                <c:pt idx="534">
                  <c:v>7.0179999999999998</c:v>
                </c:pt>
                <c:pt idx="535">
                  <c:v>2.0680000000000001</c:v>
                </c:pt>
                <c:pt idx="536">
                  <c:v>9.4450000000000003</c:v>
                </c:pt>
                <c:pt idx="537">
                  <c:v>6.569</c:v>
                </c:pt>
                <c:pt idx="538">
                  <c:v>5.0209999999999999</c:v>
                </c:pt>
                <c:pt idx="539">
                  <c:v>4.173</c:v>
                </c:pt>
                <c:pt idx="540">
                  <c:v>3.5840000000000001</c:v>
                </c:pt>
                <c:pt idx="541">
                  <c:v>2.67</c:v>
                </c:pt>
                <c:pt idx="542">
                  <c:v>9.4450000000000003</c:v>
                </c:pt>
                <c:pt idx="543">
                  <c:v>6.569</c:v>
                </c:pt>
                <c:pt idx="544">
                  <c:v>1</c:v>
                </c:pt>
                <c:pt idx="545">
                  <c:v>5.0209999999999999</c:v>
                </c:pt>
                <c:pt idx="546">
                  <c:v>4.173</c:v>
                </c:pt>
                <c:pt idx="547">
                  <c:v>3.5840000000000001</c:v>
                </c:pt>
                <c:pt idx="548">
                  <c:v>3.1320000000000001</c:v>
                </c:pt>
                <c:pt idx="549">
                  <c:v>2.6859999999999999</c:v>
                </c:pt>
                <c:pt idx="550">
                  <c:v>2.4550000000000001</c:v>
                </c:pt>
                <c:pt idx="551">
                  <c:v>2.2549999999999999</c:v>
                </c:pt>
                <c:pt idx="552">
                  <c:v>2.0840000000000001</c:v>
                </c:pt>
                <c:pt idx="553">
                  <c:v>1.93</c:v>
                </c:pt>
                <c:pt idx="554">
                  <c:v>1.8029999999999999</c:v>
                </c:pt>
                <c:pt idx="555">
                  <c:v>2.77</c:v>
                </c:pt>
                <c:pt idx="556">
                  <c:v>1</c:v>
                </c:pt>
                <c:pt idx="557">
                  <c:v>1.6919999999999999</c:v>
                </c:pt>
                <c:pt idx="558">
                  <c:v>8.1329999999999991</c:v>
                </c:pt>
                <c:pt idx="559">
                  <c:v>12</c:v>
                </c:pt>
                <c:pt idx="560">
                  <c:v>1</c:v>
                </c:pt>
                <c:pt idx="561">
                  <c:v>1.9</c:v>
                </c:pt>
                <c:pt idx="562">
                  <c:v>9.4450000000000003</c:v>
                </c:pt>
                <c:pt idx="563">
                  <c:v>6.569</c:v>
                </c:pt>
                <c:pt idx="564">
                  <c:v>5.0209999999999999</c:v>
                </c:pt>
                <c:pt idx="565">
                  <c:v>4.173</c:v>
                </c:pt>
                <c:pt idx="566">
                  <c:v>3.5840000000000001</c:v>
                </c:pt>
                <c:pt idx="567" formatCode="#,##0.00">
                  <c:v>1</c:v>
                </c:pt>
                <c:pt idx="568">
                  <c:v>3.1320000000000001</c:v>
                </c:pt>
                <c:pt idx="569">
                  <c:v>2.6859999999999999</c:v>
                </c:pt>
                <c:pt idx="570">
                  <c:v>2.4550000000000001</c:v>
                </c:pt>
                <c:pt idx="571">
                  <c:v>2.2549999999999999</c:v>
                </c:pt>
                <c:pt idx="572">
                  <c:v>2.0840000000000001</c:v>
                </c:pt>
                <c:pt idx="573">
                  <c:v>1.93</c:v>
                </c:pt>
                <c:pt idx="574">
                  <c:v>1.8029999999999999</c:v>
                </c:pt>
                <c:pt idx="575">
                  <c:v>1.6919999999999999</c:v>
                </c:pt>
                <c:pt idx="576">
                  <c:v>1.581</c:v>
                </c:pt>
                <c:pt idx="577">
                  <c:v>3.0009999999999999</c:v>
                </c:pt>
                <c:pt idx="578">
                  <c:v>1</c:v>
                </c:pt>
                <c:pt idx="579">
                  <c:v>1.427</c:v>
                </c:pt>
                <c:pt idx="580">
                  <c:v>1.603</c:v>
                </c:pt>
                <c:pt idx="581">
                  <c:v>1.2949999999999999</c:v>
                </c:pt>
                <c:pt idx="582">
                  <c:v>1.246</c:v>
                </c:pt>
                <c:pt idx="583">
                  <c:v>1.1950000000000001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 formatCode="#,##0.00">
                  <c:v>1</c:v>
                </c:pt>
                <c:pt idx="590">
                  <c:v>9.7289999999999992</c:v>
                </c:pt>
                <c:pt idx="591">
                  <c:v>10.262</c:v>
                </c:pt>
                <c:pt idx="592">
                  <c:v>4.3630000000000004</c:v>
                </c:pt>
                <c:pt idx="593">
                  <c:v>1</c:v>
                </c:pt>
                <c:pt idx="594">
                  <c:v>3.3170000000000002</c:v>
                </c:pt>
                <c:pt idx="595">
                  <c:v>3.9260000000000002</c:v>
                </c:pt>
                <c:pt idx="596">
                  <c:v>4.5510000000000002</c:v>
                </c:pt>
                <c:pt idx="597">
                  <c:v>4.4029999999999996</c:v>
                </c:pt>
                <c:pt idx="598">
                  <c:v>4.37</c:v>
                </c:pt>
                <c:pt idx="599">
                  <c:v>4.4390000000000001</c:v>
                </c:pt>
                <c:pt idx="600">
                  <c:v>1</c:v>
                </c:pt>
                <c:pt idx="601">
                  <c:v>3.5190000000000001</c:v>
                </c:pt>
                <c:pt idx="602">
                  <c:v>4.4260000000000002</c:v>
                </c:pt>
                <c:pt idx="603">
                  <c:v>4.3869999999999996</c:v>
                </c:pt>
                <c:pt idx="604">
                  <c:v>3.4710000000000001</c:v>
                </c:pt>
                <c:pt idx="605" formatCode="#,##0.00">
                  <c:v>2.4929999999999999</c:v>
                </c:pt>
                <c:pt idx="606" formatCode="#,##0.00">
                  <c:v>1</c:v>
                </c:pt>
                <c:pt idx="607">
                  <c:v>1</c:v>
                </c:pt>
                <c:pt idx="608">
                  <c:v>1.62</c:v>
                </c:pt>
                <c:pt idx="609">
                  <c:v>1.8029999999999999</c:v>
                </c:pt>
                <c:pt idx="610">
                  <c:v>1.6919999999999999</c:v>
                </c:pt>
                <c:pt idx="611">
                  <c:v>1</c:v>
                </c:pt>
                <c:pt idx="612">
                  <c:v>1.581</c:v>
                </c:pt>
                <c:pt idx="613">
                  <c:v>4.931</c:v>
                </c:pt>
                <c:pt idx="614">
                  <c:v>2.351</c:v>
                </c:pt>
                <c:pt idx="615">
                  <c:v>4.55</c:v>
                </c:pt>
                <c:pt idx="616">
                  <c:v>1.593</c:v>
                </c:pt>
                <c:pt idx="617">
                  <c:v>3.1459999999999999</c:v>
                </c:pt>
                <c:pt idx="618">
                  <c:v>1</c:v>
                </c:pt>
                <c:pt idx="619" formatCode="#,##0.00">
                  <c:v>1</c:v>
                </c:pt>
                <c:pt idx="620" formatCode="#,##0.00">
                  <c:v>1</c:v>
                </c:pt>
                <c:pt idx="621" formatCode="#,##0.00">
                  <c:v>1</c:v>
                </c:pt>
                <c:pt idx="622" formatCode="#,##0.00">
                  <c:v>3.9460000000000002</c:v>
                </c:pt>
                <c:pt idx="623">
                  <c:v>1</c:v>
                </c:pt>
                <c:pt idx="624" formatCode="#,##0.00">
                  <c:v>1</c:v>
                </c:pt>
                <c:pt idx="625" formatCode="#,##0.00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 formatCode="#,##0.00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6.5369999999999999</c:v>
                </c:pt>
                <c:pt idx="633">
                  <c:v>3.4540000000000002</c:v>
                </c:pt>
                <c:pt idx="634" formatCode="#,##0.00">
                  <c:v>9.4450000000000003</c:v>
                </c:pt>
                <c:pt idx="635">
                  <c:v>7.55</c:v>
                </c:pt>
                <c:pt idx="636">
                  <c:v>8.3689999999999998</c:v>
                </c:pt>
                <c:pt idx="637" formatCode="#,##0.00">
                  <c:v>8.798</c:v>
                </c:pt>
                <c:pt idx="638">
                  <c:v>8.0960000000000001</c:v>
                </c:pt>
                <c:pt idx="639">
                  <c:v>4.41</c:v>
                </c:pt>
                <c:pt idx="640">
                  <c:v>2.6859999999999999</c:v>
                </c:pt>
                <c:pt idx="641" formatCode="#,##0.00">
                  <c:v>2.4550000000000001</c:v>
                </c:pt>
                <c:pt idx="642" formatCode="#,##0.00">
                  <c:v>2.2549999999999999</c:v>
                </c:pt>
                <c:pt idx="643">
                  <c:v>2.0840000000000001</c:v>
                </c:pt>
                <c:pt idx="644">
                  <c:v>3.444</c:v>
                </c:pt>
                <c:pt idx="645">
                  <c:v>1.93</c:v>
                </c:pt>
                <c:pt idx="646">
                  <c:v>1</c:v>
                </c:pt>
                <c:pt idx="647">
                  <c:v>1</c:v>
                </c:pt>
                <c:pt idx="648" formatCode="#,##0.00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 formatCode="#,##0.00">
                  <c:v>1</c:v>
                </c:pt>
                <c:pt idx="653">
                  <c:v>1</c:v>
                </c:pt>
                <c:pt idx="654" formatCode="#,##0.0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1FB-475A-A7C9-CE457A6AE8D7}"/>
            </c:ext>
          </c:extLst>
        </c:ser>
        <c:ser>
          <c:idx val="1"/>
          <c:order val="1"/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(Sheet2!$G$2,Sheet2!$G$2:$G$656)</c:f>
              <c:numCache>
                <c:formatCode>General</c:formatCode>
                <c:ptCount val="65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</c:numCache>
            </c:numRef>
          </c:xVal>
          <c:yVal>
            <c:numRef>
              <c:f>Sheet2!$H$2:$H$656</c:f>
              <c:numCache>
                <c:formatCode>General</c:formatCode>
                <c:ptCount val="6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1FB-475A-A7C9-CE457A6AE8D7}"/>
            </c:ext>
          </c:extLst>
        </c:ser>
        <c:ser>
          <c:idx val="2"/>
          <c:order val="2"/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Sheet2!$G$2:$G$656</c:f>
              <c:numCache>
                <c:formatCode>General</c:formatCode>
                <c:ptCount val="65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</c:numCache>
            </c:numRef>
          </c:xVal>
          <c:yVal>
            <c:numRef>
              <c:f>Sheet2!$I$2:$I$656</c:f>
              <c:numCache>
                <c:formatCode>General</c:formatCode>
                <c:ptCount val="65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12</c:v>
                </c:pt>
                <c:pt idx="10">
                  <c:v>12</c:v>
                </c:pt>
                <c:pt idx="11">
                  <c:v>12</c:v>
                </c:pt>
                <c:pt idx="12">
                  <c:v>12</c:v>
                </c:pt>
                <c:pt idx="13">
                  <c:v>12</c:v>
                </c:pt>
                <c:pt idx="14">
                  <c:v>12</c:v>
                </c:pt>
                <c:pt idx="15">
                  <c:v>12</c:v>
                </c:pt>
                <c:pt idx="16">
                  <c:v>12</c:v>
                </c:pt>
                <c:pt idx="17">
                  <c:v>12</c:v>
                </c:pt>
                <c:pt idx="18">
                  <c:v>12</c:v>
                </c:pt>
                <c:pt idx="19">
                  <c:v>12</c:v>
                </c:pt>
                <c:pt idx="20">
                  <c:v>12</c:v>
                </c:pt>
                <c:pt idx="21">
                  <c:v>12</c:v>
                </c:pt>
                <c:pt idx="22">
                  <c:v>12</c:v>
                </c:pt>
                <c:pt idx="23">
                  <c:v>12</c:v>
                </c:pt>
                <c:pt idx="24">
                  <c:v>12</c:v>
                </c:pt>
                <c:pt idx="25">
                  <c:v>12</c:v>
                </c:pt>
                <c:pt idx="26">
                  <c:v>12</c:v>
                </c:pt>
                <c:pt idx="27">
                  <c:v>12</c:v>
                </c:pt>
                <c:pt idx="28">
                  <c:v>12</c:v>
                </c:pt>
                <c:pt idx="29">
                  <c:v>12</c:v>
                </c:pt>
                <c:pt idx="30">
                  <c:v>12</c:v>
                </c:pt>
                <c:pt idx="31">
                  <c:v>12</c:v>
                </c:pt>
                <c:pt idx="32">
                  <c:v>12</c:v>
                </c:pt>
                <c:pt idx="33">
                  <c:v>12</c:v>
                </c:pt>
                <c:pt idx="34">
                  <c:v>12</c:v>
                </c:pt>
                <c:pt idx="35">
                  <c:v>12</c:v>
                </c:pt>
                <c:pt idx="36">
                  <c:v>12</c:v>
                </c:pt>
                <c:pt idx="37">
                  <c:v>12</c:v>
                </c:pt>
                <c:pt idx="38">
                  <c:v>12</c:v>
                </c:pt>
                <c:pt idx="39">
                  <c:v>12</c:v>
                </c:pt>
                <c:pt idx="40">
                  <c:v>12</c:v>
                </c:pt>
                <c:pt idx="41">
                  <c:v>12</c:v>
                </c:pt>
                <c:pt idx="42">
                  <c:v>12</c:v>
                </c:pt>
                <c:pt idx="43">
                  <c:v>12</c:v>
                </c:pt>
                <c:pt idx="44">
                  <c:v>12</c:v>
                </c:pt>
                <c:pt idx="45">
                  <c:v>12</c:v>
                </c:pt>
                <c:pt idx="46">
                  <c:v>12</c:v>
                </c:pt>
                <c:pt idx="47">
                  <c:v>12</c:v>
                </c:pt>
                <c:pt idx="48">
                  <c:v>12</c:v>
                </c:pt>
                <c:pt idx="49">
                  <c:v>12</c:v>
                </c:pt>
                <c:pt idx="50">
                  <c:v>12</c:v>
                </c:pt>
                <c:pt idx="51">
                  <c:v>12</c:v>
                </c:pt>
                <c:pt idx="52">
                  <c:v>12</c:v>
                </c:pt>
                <c:pt idx="53">
                  <c:v>12</c:v>
                </c:pt>
                <c:pt idx="54">
                  <c:v>12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</c:v>
                </c:pt>
                <c:pt idx="59">
                  <c:v>12</c:v>
                </c:pt>
                <c:pt idx="60">
                  <c:v>12</c:v>
                </c:pt>
                <c:pt idx="61">
                  <c:v>12</c:v>
                </c:pt>
                <c:pt idx="62">
                  <c:v>12</c:v>
                </c:pt>
                <c:pt idx="63">
                  <c:v>12</c:v>
                </c:pt>
                <c:pt idx="64">
                  <c:v>12</c:v>
                </c:pt>
                <c:pt idx="65">
                  <c:v>12</c:v>
                </c:pt>
                <c:pt idx="66">
                  <c:v>12</c:v>
                </c:pt>
                <c:pt idx="67">
                  <c:v>12</c:v>
                </c:pt>
                <c:pt idx="68">
                  <c:v>12</c:v>
                </c:pt>
                <c:pt idx="69">
                  <c:v>12</c:v>
                </c:pt>
                <c:pt idx="70">
                  <c:v>12</c:v>
                </c:pt>
                <c:pt idx="71">
                  <c:v>12</c:v>
                </c:pt>
                <c:pt idx="72">
                  <c:v>12</c:v>
                </c:pt>
                <c:pt idx="73">
                  <c:v>12</c:v>
                </c:pt>
                <c:pt idx="74">
                  <c:v>12</c:v>
                </c:pt>
                <c:pt idx="75">
                  <c:v>12</c:v>
                </c:pt>
                <c:pt idx="76">
                  <c:v>12</c:v>
                </c:pt>
                <c:pt idx="77">
                  <c:v>12</c:v>
                </c:pt>
                <c:pt idx="78">
                  <c:v>12</c:v>
                </c:pt>
                <c:pt idx="79">
                  <c:v>12</c:v>
                </c:pt>
                <c:pt idx="80">
                  <c:v>12</c:v>
                </c:pt>
                <c:pt idx="81">
                  <c:v>12</c:v>
                </c:pt>
                <c:pt idx="82">
                  <c:v>12</c:v>
                </c:pt>
                <c:pt idx="83">
                  <c:v>12</c:v>
                </c:pt>
                <c:pt idx="84">
                  <c:v>12</c:v>
                </c:pt>
                <c:pt idx="85">
                  <c:v>12</c:v>
                </c:pt>
                <c:pt idx="86">
                  <c:v>12</c:v>
                </c:pt>
                <c:pt idx="87">
                  <c:v>12</c:v>
                </c:pt>
                <c:pt idx="88">
                  <c:v>12</c:v>
                </c:pt>
                <c:pt idx="89">
                  <c:v>12</c:v>
                </c:pt>
                <c:pt idx="90">
                  <c:v>12</c:v>
                </c:pt>
                <c:pt idx="91">
                  <c:v>12</c:v>
                </c:pt>
                <c:pt idx="92">
                  <c:v>12</c:v>
                </c:pt>
                <c:pt idx="93">
                  <c:v>12</c:v>
                </c:pt>
                <c:pt idx="94">
                  <c:v>12</c:v>
                </c:pt>
                <c:pt idx="95">
                  <c:v>12</c:v>
                </c:pt>
                <c:pt idx="96">
                  <c:v>12</c:v>
                </c:pt>
                <c:pt idx="97">
                  <c:v>12</c:v>
                </c:pt>
                <c:pt idx="98">
                  <c:v>12</c:v>
                </c:pt>
                <c:pt idx="99">
                  <c:v>12</c:v>
                </c:pt>
                <c:pt idx="100">
                  <c:v>12</c:v>
                </c:pt>
                <c:pt idx="101">
                  <c:v>12</c:v>
                </c:pt>
                <c:pt idx="102">
                  <c:v>12</c:v>
                </c:pt>
                <c:pt idx="103">
                  <c:v>12</c:v>
                </c:pt>
                <c:pt idx="104">
                  <c:v>12</c:v>
                </c:pt>
                <c:pt idx="105">
                  <c:v>12</c:v>
                </c:pt>
                <c:pt idx="106">
                  <c:v>12</c:v>
                </c:pt>
                <c:pt idx="107">
                  <c:v>12</c:v>
                </c:pt>
                <c:pt idx="108">
                  <c:v>12</c:v>
                </c:pt>
                <c:pt idx="109">
                  <c:v>12</c:v>
                </c:pt>
                <c:pt idx="110">
                  <c:v>12</c:v>
                </c:pt>
                <c:pt idx="111">
                  <c:v>12</c:v>
                </c:pt>
                <c:pt idx="112">
                  <c:v>12</c:v>
                </c:pt>
                <c:pt idx="113">
                  <c:v>12</c:v>
                </c:pt>
                <c:pt idx="114">
                  <c:v>12</c:v>
                </c:pt>
                <c:pt idx="115">
                  <c:v>12</c:v>
                </c:pt>
                <c:pt idx="116">
                  <c:v>12</c:v>
                </c:pt>
                <c:pt idx="117">
                  <c:v>12</c:v>
                </c:pt>
                <c:pt idx="118">
                  <c:v>12</c:v>
                </c:pt>
                <c:pt idx="119">
                  <c:v>12</c:v>
                </c:pt>
                <c:pt idx="120">
                  <c:v>12</c:v>
                </c:pt>
                <c:pt idx="121">
                  <c:v>12</c:v>
                </c:pt>
                <c:pt idx="122">
                  <c:v>12</c:v>
                </c:pt>
                <c:pt idx="123">
                  <c:v>12</c:v>
                </c:pt>
                <c:pt idx="124">
                  <c:v>12</c:v>
                </c:pt>
                <c:pt idx="125">
                  <c:v>12</c:v>
                </c:pt>
                <c:pt idx="126">
                  <c:v>12</c:v>
                </c:pt>
                <c:pt idx="127">
                  <c:v>12</c:v>
                </c:pt>
                <c:pt idx="128">
                  <c:v>12</c:v>
                </c:pt>
                <c:pt idx="129">
                  <c:v>12</c:v>
                </c:pt>
                <c:pt idx="130">
                  <c:v>12</c:v>
                </c:pt>
                <c:pt idx="131">
                  <c:v>12</c:v>
                </c:pt>
                <c:pt idx="132">
                  <c:v>12</c:v>
                </c:pt>
                <c:pt idx="133">
                  <c:v>12</c:v>
                </c:pt>
                <c:pt idx="134">
                  <c:v>12</c:v>
                </c:pt>
                <c:pt idx="135">
                  <c:v>12</c:v>
                </c:pt>
                <c:pt idx="136">
                  <c:v>12</c:v>
                </c:pt>
                <c:pt idx="137">
                  <c:v>12</c:v>
                </c:pt>
                <c:pt idx="138">
                  <c:v>12</c:v>
                </c:pt>
                <c:pt idx="139">
                  <c:v>12</c:v>
                </c:pt>
                <c:pt idx="140">
                  <c:v>12</c:v>
                </c:pt>
                <c:pt idx="141">
                  <c:v>12</c:v>
                </c:pt>
                <c:pt idx="142">
                  <c:v>12</c:v>
                </c:pt>
                <c:pt idx="143">
                  <c:v>12</c:v>
                </c:pt>
                <c:pt idx="144">
                  <c:v>12</c:v>
                </c:pt>
                <c:pt idx="145">
                  <c:v>12</c:v>
                </c:pt>
                <c:pt idx="146">
                  <c:v>12</c:v>
                </c:pt>
                <c:pt idx="147">
                  <c:v>12</c:v>
                </c:pt>
                <c:pt idx="148">
                  <c:v>12</c:v>
                </c:pt>
                <c:pt idx="149">
                  <c:v>12</c:v>
                </c:pt>
                <c:pt idx="150">
                  <c:v>12</c:v>
                </c:pt>
                <c:pt idx="151">
                  <c:v>12</c:v>
                </c:pt>
                <c:pt idx="152">
                  <c:v>12</c:v>
                </c:pt>
                <c:pt idx="153">
                  <c:v>12</c:v>
                </c:pt>
                <c:pt idx="154">
                  <c:v>12</c:v>
                </c:pt>
                <c:pt idx="155">
                  <c:v>12</c:v>
                </c:pt>
                <c:pt idx="156">
                  <c:v>12</c:v>
                </c:pt>
                <c:pt idx="157">
                  <c:v>12</c:v>
                </c:pt>
                <c:pt idx="158">
                  <c:v>12</c:v>
                </c:pt>
                <c:pt idx="159">
                  <c:v>12</c:v>
                </c:pt>
                <c:pt idx="160">
                  <c:v>12</c:v>
                </c:pt>
                <c:pt idx="161">
                  <c:v>12</c:v>
                </c:pt>
                <c:pt idx="162">
                  <c:v>12</c:v>
                </c:pt>
                <c:pt idx="163">
                  <c:v>12</c:v>
                </c:pt>
                <c:pt idx="164">
                  <c:v>12</c:v>
                </c:pt>
                <c:pt idx="165">
                  <c:v>12</c:v>
                </c:pt>
                <c:pt idx="166">
                  <c:v>12</c:v>
                </c:pt>
                <c:pt idx="167">
                  <c:v>12</c:v>
                </c:pt>
                <c:pt idx="168">
                  <c:v>12</c:v>
                </c:pt>
                <c:pt idx="169">
                  <c:v>12</c:v>
                </c:pt>
                <c:pt idx="170">
                  <c:v>12</c:v>
                </c:pt>
                <c:pt idx="171">
                  <c:v>12</c:v>
                </c:pt>
                <c:pt idx="172">
                  <c:v>12</c:v>
                </c:pt>
                <c:pt idx="173">
                  <c:v>12</c:v>
                </c:pt>
                <c:pt idx="174">
                  <c:v>12</c:v>
                </c:pt>
                <c:pt idx="175">
                  <c:v>12</c:v>
                </c:pt>
                <c:pt idx="176">
                  <c:v>12</c:v>
                </c:pt>
                <c:pt idx="177">
                  <c:v>12</c:v>
                </c:pt>
                <c:pt idx="178">
                  <c:v>12</c:v>
                </c:pt>
                <c:pt idx="179">
                  <c:v>12</c:v>
                </c:pt>
                <c:pt idx="180">
                  <c:v>12</c:v>
                </c:pt>
                <c:pt idx="181">
                  <c:v>12</c:v>
                </c:pt>
                <c:pt idx="182">
                  <c:v>12</c:v>
                </c:pt>
                <c:pt idx="183">
                  <c:v>12</c:v>
                </c:pt>
                <c:pt idx="184">
                  <c:v>12</c:v>
                </c:pt>
                <c:pt idx="185">
                  <c:v>12</c:v>
                </c:pt>
                <c:pt idx="186">
                  <c:v>12</c:v>
                </c:pt>
                <c:pt idx="187">
                  <c:v>12</c:v>
                </c:pt>
                <c:pt idx="188">
                  <c:v>12</c:v>
                </c:pt>
                <c:pt idx="189">
                  <c:v>12</c:v>
                </c:pt>
                <c:pt idx="190">
                  <c:v>12</c:v>
                </c:pt>
                <c:pt idx="191">
                  <c:v>12</c:v>
                </c:pt>
                <c:pt idx="192">
                  <c:v>12</c:v>
                </c:pt>
                <c:pt idx="193">
                  <c:v>12</c:v>
                </c:pt>
                <c:pt idx="194">
                  <c:v>12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</c:v>
                </c:pt>
                <c:pt idx="200">
                  <c:v>12</c:v>
                </c:pt>
                <c:pt idx="201">
                  <c:v>12</c:v>
                </c:pt>
                <c:pt idx="202">
                  <c:v>12</c:v>
                </c:pt>
                <c:pt idx="203">
                  <c:v>12</c:v>
                </c:pt>
                <c:pt idx="204">
                  <c:v>12</c:v>
                </c:pt>
                <c:pt idx="205">
                  <c:v>12</c:v>
                </c:pt>
                <c:pt idx="206">
                  <c:v>12</c:v>
                </c:pt>
                <c:pt idx="207">
                  <c:v>12</c:v>
                </c:pt>
                <c:pt idx="208">
                  <c:v>12</c:v>
                </c:pt>
                <c:pt idx="209">
                  <c:v>12</c:v>
                </c:pt>
                <c:pt idx="210">
                  <c:v>12</c:v>
                </c:pt>
                <c:pt idx="211">
                  <c:v>12</c:v>
                </c:pt>
                <c:pt idx="212">
                  <c:v>12</c:v>
                </c:pt>
                <c:pt idx="213">
                  <c:v>12</c:v>
                </c:pt>
                <c:pt idx="214">
                  <c:v>12</c:v>
                </c:pt>
                <c:pt idx="215">
                  <c:v>12</c:v>
                </c:pt>
                <c:pt idx="216">
                  <c:v>12</c:v>
                </c:pt>
                <c:pt idx="217">
                  <c:v>12</c:v>
                </c:pt>
                <c:pt idx="218">
                  <c:v>12</c:v>
                </c:pt>
                <c:pt idx="219">
                  <c:v>12</c:v>
                </c:pt>
                <c:pt idx="220">
                  <c:v>12</c:v>
                </c:pt>
                <c:pt idx="221">
                  <c:v>12</c:v>
                </c:pt>
                <c:pt idx="222">
                  <c:v>12</c:v>
                </c:pt>
                <c:pt idx="223">
                  <c:v>12</c:v>
                </c:pt>
                <c:pt idx="224">
                  <c:v>12</c:v>
                </c:pt>
                <c:pt idx="225">
                  <c:v>12</c:v>
                </c:pt>
                <c:pt idx="226">
                  <c:v>12</c:v>
                </c:pt>
                <c:pt idx="227">
                  <c:v>12</c:v>
                </c:pt>
                <c:pt idx="228">
                  <c:v>12</c:v>
                </c:pt>
                <c:pt idx="229">
                  <c:v>12</c:v>
                </c:pt>
                <c:pt idx="230">
                  <c:v>12</c:v>
                </c:pt>
                <c:pt idx="231">
                  <c:v>12</c:v>
                </c:pt>
                <c:pt idx="232">
                  <c:v>12</c:v>
                </c:pt>
                <c:pt idx="233">
                  <c:v>12</c:v>
                </c:pt>
                <c:pt idx="234">
                  <c:v>12</c:v>
                </c:pt>
                <c:pt idx="235">
                  <c:v>12</c:v>
                </c:pt>
                <c:pt idx="236">
                  <c:v>12</c:v>
                </c:pt>
                <c:pt idx="237">
                  <c:v>12</c:v>
                </c:pt>
                <c:pt idx="238">
                  <c:v>12</c:v>
                </c:pt>
                <c:pt idx="239">
                  <c:v>12</c:v>
                </c:pt>
                <c:pt idx="240">
                  <c:v>12</c:v>
                </c:pt>
                <c:pt idx="241">
                  <c:v>12</c:v>
                </c:pt>
                <c:pt idx="242">
                  <c:v>12</c:v>
                </c:pt>
                <c:pt idx="243">
                  <c:v>12</c:v>
                </c:pt>
                <c:pt idx="244">
                  <c:v>12</c:v>
                </c:pt>
                <c:pt idx="245">
                  <c:v>12</c:v>
                </c:pt>
                <c:pt idx="246">
                  <c:v>12</c:v>
                </c:pt>
                <c:pt idx="247">
                  <c:v>12</c:v>
                </c:pt>
                <c:pt idx="248">
                  <c:v>12</c:v>
                </c:pt>
                <c:pt idx="249">
                  <c:v>12</c:v>
                </c:pt>
                <c:pt idx="250">
                  <c:v>12</c:v>
                </c:pt>
                <c:pt idx="251">
                  <c:v>12</c:v>
                </c:pt>
                <c:pt idx="252">
                  <c:v>12</c:v>
                </c:pt>
                <c:pt idx="253">
                  <c:v>12</c:v>
                </c:pt>
                <c:pt idx="254">
                  <c:v>12</c:v>
                </c:pt>
                <c:pt idx="255">
                  <c:v>12</c:v>
                </c:pt>
                <c:pt idx="256">
                  <c:v>12</c:v>
                </c:pt>
                <c:pt idx="257">
                  <c:v>12</c:v>
                </c:pt>
                <c:pt idx="258">
                  <c:v>12</c:v>
                </c:pt>
                <c:pt idx="259">
                  <c:v>12</c:v>
                </c:pt>
                <c:pt idx="260">
                  <c:v>12</c:v>
                </c:pt>
                <c:pt idx="261">
                  <c:v>12</c:v>
                </c:pt>
                <c:pt idx="262">
                  <c:v>12</c:v>
                </c:pt>
                <c:pt idx="263">
                  <c:v>12</c:v>
                </c:pt>
                <c:pt idx="264">
                  <c:v>12</c:v>
                </c:pt>
                <c:pt idx="265">
                  <c:v>12</c:v>
                </c:pt>
                <c:pt idx="266">
                  <c:v>12</c:v>
                </c:pt>
                <c:pt idx="267">
                  <c:v>12</c:v>
                </c:pt>
                <c:pt idx="268">
                  <c:v>12</c:v>
                </c:pt>
                <c:pt idx="269">
                  <c:v>12</c:v>
                </c:pt>
                <c:pt idx="270">
                  <c:v>12</c:v>
                </c:pt>
                <c:pt idx="271">
                  <c:v>12</c:v>
                </c:pt>
                <c:pt idx="272">
                  <c:v>12</c:v>
                </c:pt>
                <c:pt idx="273">
                  <c:v>12</c:v>
                </c:pt>
                <c:pt idx="274">
                  <c:v>12</c:v>
                </c:pt>
                <c:pt idx="275">
                  <c:v>12</c:v>
                </c:pt>
                <c:pt idx="276">
                  <c:v>12</c:v>
                </c:pt>
                <c:pt idx="277">
                  <c:v>12</c:v>
                </c:pt>
                <c:pt idx="278">
                  <c:v>12</c:v>
                </c:pt>
                <c:pt idx="279">
                  <c:v>12</c:v>
                </c:pt>
                <c:pt idx="280">
                  <c:v>12</c:v>
                </c:pt>
                <c:pt idx="281">
                  <c:v>12</c:v>
                </c:pt>
                <c:pt idx="282">
                  <c:v>12</c:v>
                </c:pt>
                <c:pt idx="283">
                  <c:v>12</c:v>
                </c:pt>
                <c:pt idx="284">
                  <c:v>12</c:v>
                </c:pt>
                <c:pt idx="285">
                  <c:v>12</c:v>
                </c:pt>
                <c:pt idx="286">
                  <c:v>12</c:v>
                </c:pt>
                <c:pt idx="287">
                  <c:v>12</c:v>
                </c:pt>
                <c:pt idx="288">
                  <c:v>12</c:v>
                </c:pt>
                <c:pt idx="289">
                  <c:v>12</c:v>
                </c:pt>
                <c:pt idx="290">
                  <c:v>12</c:v>
                </c:pt>
                <c:pt idx="291">
                  <c:v>12</c:v>
                </c:pt>
                <c:pt idx="292">
                  <c:v>12</c:v>
                </c:pt>
                <c:pt idx="293">
                  <c:v>12</c:v>
                </c:pt>
                <c:pt idx="294">
                  <c:v>12</c:v>
                </c:pt>
                <c:pt idx="295">
                  <c:v>12</c:v>
                </c:pt>
                <c:pt idx="296">
                  <c:v>12</c:v>
                </c:pt>
                <c:pt idx="297">
                  <c:v>12</c:v>
                </c:pt>
                <c:pt idx="298">
                  <c:v>12</c:v>
                </c:pt>
                <c:pt idx="299">
                  <c:v>12</c:v>
                </c:pt>
                <c:pt idx="300">
                  <c:v>12</c:v>
                </c:pt>
                <c:pt idx="301">
                  <c:v>12</c:v>
                </c:pt>
                <c:pt idx="302">
                  <c:v>12</c:v>
                </c:pt>
                <c:pt idx="303">
                  <c:v>12</c:v>
                </c:pt>
                <c:pt idx="304">
                  <c:v>12</c:v>
                </c:pt>
                <c:pt idx="305">
                  <c:v>12</c:v>
                </c:pt>
                <c:pt idx="306">
                  <c:v>12</c:v>
                </c:pt>
                <c:pt idx="307">
                  <c:v>12</c:v>
                </c:pt>
                <c:pt idx="308">
                  <c:v>12</c:v>
                </c:pt>
                <c:pt idx="309">
                  <c:v>12</c:v>
                </c:pt>
                <c:pt idx="310">
                  <c:v>12</c:v>
                </c:pt>
                <c:pt idx="311">
                  <c:v>12</c:v>
                </c:pt>
                <c:pt idx="312">
                  <c:v>12</c:v>
                </c:pt>
                <c:pt idx="313">
                  <c:v>12</c:v>
                </c:pt>
                <c:pt idx="314">
                  <c:v>12</c:v>
                </c:pt>
                <c:pt idx="315">
                  <c:v>12</c:v>
                </c:pt>
                <c:pt idx="316">
                  <c:v>12</c:v>
                </c:pt>
                <c:pt idx="317">
                  <c:v>12</c:v>
                </c:pt>
                <c:pt idx="318">
                  <c:v>12</c:v>
                </c:pt>
                <c:pt idx="319">
                  <c:v>12</c:v>
                </c:pt>
                <c:pt idx="320">
                  <c:v>12</c:v>
                </c:pt>
                <c:pt idx="321">
                  <c:v>12</c:v>
                </c:pt>
                <c:pt idx="322">
                  <c:v>12</c:v>
                </c:pt>
                <c:pt idx="323">
                  <c:v>12</c:v>
                </c:pt>
                <c:pt idx="324">
                  <c:v>12</c:v>
                </c:pt>
                <c:pt idx="325">
                  <c:v>12</c:v>
                </c:pt>
                <c:pt idx="326">
                  <c:v>12</c:v>
                </c:pt>
                <c:pt idx="327">
                  <c:v>12</c:v>
                </c:pt>
                <c:pt idx="328">
                  <c:v>12</c:v>
                </c:pt>
                <c:pt idx="329">
                  <c:v>12</c:v>
                </c:pt>
                <c:pt idx="330">
                  <c:v>12</c:v>
                </c:pt>
                <c:pt idx="331">
                  <c:v>12</c:v>
                </c:pt>
                <c:pt idx="332">
                  <c:v>12</c:v>
                </c:pt>
                <c:pt idx="333">
                  <c:v>12</c:v>
                </c:pt>
                <c:pt idx="334">
                  <c:v>12</c:v>
                </c:pt>
                <c:pt idx="335">
                  <c:v>12</c:v>
                </c:pt>
                <c:pt idx="336">
                  <c:v>12</c:v>
                </c:pt>
                <c:pt idx="337">
                  <c:v>12</c:v>
                </c:pt>
                <c:pt idx="338">
                  <c:v>12</c:v>
                </c:pt>
                <c:pt idx="339">
                  <c:v>12</c:v>
                </c:pt>
                <c:pt idx="340">
                  <c:v>12</c:v>
                </c:pt>
                <c:pt idx="341">
                  <c:v>12</c:v>
                </c:pt>
                <c:pt idx="342">
                  <c:v>12</c:v>
                </c:pt>
                <c:pt idx="343">
                  <c:v>12</c:v>
                </c:pt>
                <c:pt idx="344">
                  <c:v>12</c:v>
                </c:pt>
                <c:pt idx="345">
                  <c:v>12</c:v>
                </c:pt>
                <c:pt idx="346">
                  <c:v>12</c:v>
                </c:pt>
                <c:pt idx="347">
                  <c:v>12</c:v>
                </c:pt>
                <c:pt idx="348">
                  <c:v>12</c:v>
                </c:pt>
                <c:pt idx="349">
                  <c:v>12</c:v>
                </c:pt>
                <c:pt idx="350">
                  <c:v>12</c:v>
                </c:pt>
                <c:pt idx="351">
                  <c:v>12</c:v>
                </c:pt>
                <c:pt idx="352">
                  <c:v>12</c:v>
                </c:pt>
                <c:pt idx="353">
                  <c:v>12</c:v>
                </c:pt>
                <c:pt idx="354">
                  <c:v>12</c:v>
                </c:pt>
                <c:pt idx="355">
                  <c:v>12</c:v>
                </c:pt>
                <c:pt idx="356">
                  <c:v>12</c:v>
                </c:pt>
                <c:pt idx="357">
                  <c:v>12</c:v>
                </c:pt>
                <c:pt idx="358">
                  <c:v>12</c:v>
                </c:pt>
                <c:pt idx="359">
                  <c:v>12</c:v>
                </c:pt>
                <c:pt idx="360">
                  <c:v>12</c:v>
                </c:pt>
                <c:pt idx="361">
                  <c:v>12</c:v>
                </c:pt>
                <c:pt idx="362">
                  <c:v>12</c:v>
                </c:pt>
                <c:pt idx="363">
                  <c:v>12</c:v>
                </c:pt>
                <c:pt idx="364">
                  <c:v>12</c:v>
                </c:pt>
                <c:pt idx="365">
                  <c:v>12</c:v>
                </c:pt>
                <c:pt idx="366">
                  <c:v>12</c:v>
                </c:pt>
                <c:pt idx="367">
                  <c:v>12</c:v>
                </c:pt>
                <c:pt idx="368">
                  <c:v>12</c:v>
                </c:pt>
                <c:pt idx="369">
                  <c:v>12</c:v>
                </c:pt>
                <c:pt idx="370">
                  <c:v>12</c:v>
                </c:pt>
                <c:pt idx="371">
                  <c:v>12</c:v>
                </c:pt>
                <c:pt idx="372">
                  <c:v>12</c:v>
                </c:pt>
                <c:pt idx="373">
                  <c:v>12</c:v>
                </c:pt>
                <c:pt idx="374">
                  <c:v>12</c:v>
                </c:pt>
                <c:pt idx="375">
                  <c:v>12</c:v>
                </c:pt>
                <c:pt idx="376">
                  <c:v>12</c:v>
                </c:pt>
                <c:pt idx="377">
                  <c:v>12</c:v>
                </c:pt>
                <c:pt idx="378">
                  <c:v>12</c:v>
                </c:pt>
                <c:pt idx="379">
                  <c:v>12</c:v>
                </c:pt>
                <c:pt idx="380">
                  <c:v>12</c:v>
                </c:pt>
                <c:pt idx="381">
                  <c:v>12</c:v>
                </c:pt>
                <c:pt idx="382">
                  <c:v>12</c:v>
                </c:pt>
                <c:pt idx="383">
                  <c:v>12</c:v>
                </c:pt>
                <c:pt idx="384">
                  <c:v>12</c:v>
                </c:pt>
                <c:pt idx="385">
                  <c:v>12</c:v>
                </c:pt>
                <c:pt idx="386">
                  <c:v>12</c:v>
                </c:pt>
                <c:pt idx="387">
                  <c:v>12</c:v>
                </c:pt>
                <c:pt idx="388">
                  <c:v>12</c:v>
                </c:pt>
                <c:pt idx="389">
                  <c:v>12</c:v>
                </c:pt>
                <c:pt idx="390">
                  <c:v>12</c:v>
                </c:pt>
                <c:pt idx="391">
                  <c:v>12</c:v>
                </c:pt>
                <c:pt idx="392">
                  <c:v>12</c:v>
                </c:pt>
                <c:pt idx="393">
                  <c:v>12</c:v>
                </c:pt>
                <c:pt idx="394">
                  <c:v>12</c:v>
                </c:pt>
                <c:pt idx="395">
                  <c:v>12</c:v>
                </c:pt>
                <c:pt idx="396">
                  <c:v>12</c:v>
                </c:pt>
                <c:pt idx="397">
                  <c:v>12</c:v>
                </c:pt>
                <c:pt idx="398">
                  <c:v>12</c:v>
                </c:pt>
                <c:pt idx="399">
                  <c:v>12</c:v>
                </c:pt>
                <c:pt idx="400">
                  <c:v>12</c:v>
                </c:pt>
                <c:pt idx="401">
                  <c:v>12</c:v>
                </c:pt>
                <c:pt idx="402">
                  <c:v>12</c:v>
                </c:pt>
                <c:pt idx="403">
                  <c:v>12</c:v>
                </c:pt>
                <c:pt idx="404">
                  <c:v>12</c:v>
                </c:pt>
                <c:pt idx="405">
                  <c:v>12</c:v>
                </c:pt>
                <c:pt idx="406">
                  <c:v>12</c:v>
                </c:pt>
                <c:pt idx="407">
                  <c:v>12</c:v>
                </c:pt>
                <c:pt idx="408">
                  <c:v>12</c:v>
                </c:pt>
                <c:pt idx="409">
                  <c:v>12</c:v>
                </c:pt>
                <c:pt idx="410">
                  <c:v>12</c:v>
                </c:pt>
                <c:pt idx="411">
                  <c:v>12</c:v>
                </c:pt>
                <c:pt idx="412">
                  <c:v>12</c:v>
                </c:pt>
                <c:pt idx="413">
                  <c:v>12</c:v>
                </c:pt>
                <c:pt idx="414">
                  <c:v>12</c:v>
                </c:pt>
                <c:pt idx="415">
                  <c:v>12</c:v>
                </c:pt>
                <c:pt idx="416">
                  <c:v>12</c:v>
                </c:pt>
                <c:pt idx="417">
                  <c:v>12</c:v>
                </c:pt>
                <c:pt idx="418">
                  <c:v>12</c:v>
                </c:pt>
                <c:pt idx="419">
                  <c:v>12</c:v>
                </c:pt>
                <c:pt idx="420">
                  <c:v>12</c:v>
                </c:pt>
                <c:pt idx="421">
                  <c:v>12</c:v>
                </c:pt>
                <c:pt idx="422">
                  <c:v>12</c:v>
                </c:pt>
                <c:pt idx="423">
                  <c:v>12</c:v>
                </c:pt>
                <c:pt idx="424">
                  <c:v>12</c:v>
                </c:pt>
                <c:pt idx="425">
                  <c:v>12</c:v>
                </c:pt>
                <c:pt idx="426">
                  <c:v>12</c:v>
                </c:pt>
                <c:pt idx="427">
                  <c:v>12</c:v>
                </c:pt>
                <c:pt idx="428">
                  <c:v>12</c:v>
                </c:pt>
                <c:pt idx="429">
                  <c:v>12</c:v>
                </c:pt>
                <c:pt idx="430">
                  <c:v>12</c:v>
                </c:pt>
                <c:pt idx="431">
                  <c:v>12</c:v>
                </c:pt>
                <c:pt idx="432">
                  <c:v>12</c:v>
                </c:pt>
                <c:pt idx="433">
                  <c:v>12</c:v>
                </c:pt>
                <c:pt idx="434">
                  <c:v>12</c:v>
                </c:pt>
                <c:pt idx="435">
                  <c:v>12</c:v>
                </c:pt>
                <c:pt idx="436">
                  <c:v>12</c:v>
                </c:pt>
                <c:pt idx="437">
                  <c:v>12</c:v>
                </c:pt>
                <c:pt idx="438">
                  <c:v>12</c:v>
                </c:pt>
                <c:pt idx="439">
                  <c:v>12</c:v>
                </c:pt>
                <c:pt idx="440">
                  <c:v>12</c:v>
                </c:pt>
                <c:pt idx="441">
                  <c:v>12</c:v>
                </c:pt>
                <c:pt idx="442">
                  <c:v>12</c:v>
                </c:pt>
                <c:pt idx="443">
                  <c:v>12</c:v>
                </c:pt>
                <c:pt idx="444">
                  <c:v>12</c:v>
                </c:pt>
                <c:pt idx="445">
                  <c:v>12</c:v>
                </c:pt>
                <c:pt idx="446">
                  <c:v>12</c:v>
                </c:pt>
                <c:pt idx="447">
                  <c:v>12</c:v>
                </c:pt>
                <c:pt idx="448">
                  <c:v>12</c:v>
                </c:pt>
                <c:pt idx="449">
                  <c:v>12</c:v>
                </c:pt>
                <c:pt idx="450">
                  <c:v>12</c:v>
                </c:pt>
                <c:pt idx="451">
                  <c:v>12</c:v>
                </c:pt>
                <c:pt idx="452">
                  <c:v>12</c:v>
                </c:pt>
                <c:pt idx="453">
                  <c:v>12</c:v>
                </c:pt>
                <c:pt idx="454">
                  <c:v>12</c:v>
                </c:pt>
                <c:pt idx="455">
                  <c:v>12</c:v>
                </c:pt>
                <c:pt idx="456">
                  <c:v>12</c:v>
                </c:pt>
                <c:pt idx="457">
                  <c:v>12</c:v>
                </c:pt>
                <c:pt idx="458">
                  <c:v>12</c:v>
                </c:pt>
                <c:pt idx="459">
                  <c:v>12</c:v>
                </c:pt>
                <c:pt idx="460">
                  <c:v>12</c:v>
                </c:pt>
                <c:pt idx="461">
                  <c:v>12</c:v>
                </c:pt>
                <c:pt idx="462">
                  <c:v>12</c:v>
                </c:pt>
                <c:pt idx="463">
                  <c:v>12</c:v>
                </c:pt>
                <c:pt idx="464">
                  <c:v>12</c:v>
                </c:pt>
                <c:pt idx="465">
                  <c:v>12</c:v>
                </c:pt>
                <c:pt idx="466">
                  <c:v>12</c:v>
                </c:pt>
                <c:pt idx="467">
                  <c:v>12</c:v>
                </c:pt>
                <c:pt idx="468">
                  <c:v>12</c:v>
                </c:pt>
                <c:pt idx="469">
                  <c:v>12</c:v>
                </c:pt>
                <c:pt idx="470">
                  <c:v>12</c:v>
                </c:pt>
                <c:pt idx="471">
                  <c:v>12</c:v>
                </c:pt>
                <c:pt idx="472">
                  <c:v>12</c:v>
                </c:pt>
                <c:pt idx="473">
                  <c:v>12</c:v>
                </c:pt>
                <c:pt idx="474">
                  <c:v>12</c:v>
                </c:pt>
                <c:pt idx="475">
                  <c:v>12</c:v>
                </c:pt>
                <c:pt idx="476">
                  <c:v>12</c:v>
                </c:pt>
                <c:pt idx="477">
                  <c:v>12</c:v>
                </c:pt>
                <c:pt idx="478">
                  <c:v>12</c:v>
                </c:pt>
                <c:pt idx="479">
                  <c:v>12</c:v>
                </c:pt>
                <c:pt idx="480">
                  <c:v>12</c:v>
                </c:pt>
                <c:pt idx="481">
                  <c:v>12</c:v>
                </c:pt>
                <c:pt idx="482">
                  <c:v>12</c:v>
                </c:pt>
                <c:pt idx="483">
                  <c:v>12</c:v>
                </c:pt>
                <c:pt idx="484">
                  <c:v>12</c:v>
                </c:pt>
                <c:pt idx="485">
                  <c:v>12</c:v>
                </c:pt>
                <c:pt idx="486">
                  <c:v>12</c:v>
                </c:pt>
                <c:pt idx="487">
                  <c:v>12</c:v>
                </c:pt>
                <c:pt idx="488">
                  <c:v>12</c:v>
                </c:pt>
                <c:pt idx="489">
                  <c:v>12</c:v>
                </c:pt>
                <c:pt idx="490">
                  <c:v>12</c:v>
                </c:pt>
                <c:pt idx="491">
                  <c:v>12</c:v>
                </c:pt>
                <c:pt idx="492">
                  <c:v>12</c:v>
                </c:pt>
                <c:pt idx="493">
                  <c:v>12</c:v>
                </c:pt>
                <c:pt idx="494">
                  <c:v>12</c:v>
                </c:pt>
                <c:pt idx="495">
                  <c:v>12</c:v>
                </c:pt>
                <c:pt idx="496">
                  <c:v>12</c:v>
                </c:pt>
                <c:pt idx="497">
                  <c:v>12</c:v>
                </c:pt>
                <c:pt idx="498">
                  <c:v>12</c:v>
                </c:pt>
                <c:pt idx="499">
                  <c:v>12</c:v>
                </c:pt>
                <c:pt idx="500">
                  <c:v>12</c:v>
                </c:pt>
                <c:pt idx="501">
                  <c:v>12</c:v>
                </c:pt>
                <c:pt idx="502">
                  <c:v>12</c:v>
                </c:pt>
                <c:pt idx="503">
                  <c:v>12</c:v>
                </c:pt>
                <c:pt idx="504">
                  <c:v>12</c:v>
                </c:pt>
                <c:pt idx="505">
                  <c:v>12</c:v>
                </c:pt>
                <c:pt idx="506">
                  <c:v>12</c:v>
                </c:pt>
                <c:pt idx="507">
                  <c:v>12</c:v>
                </c:pt>
                <c:pt idx="508">
                  <c:v>12</c:v>
                </c:pt>
                <c:pt idx="509">
                  <c:v>12</c:v>
                </c:pt>
                <c:pt idx="510">
                  <c:v>12</c:v>
                </c:pt>
                <c:pt idx="511">
                  <c:v>12</c:v>
                </c:pt>
                <c:pt idx="512">
                  <c:v>12</c:v>
                </c:pt>
                <c:pt idx="513">
                  <c:v>12</c:v>
                </c:pt>
                <c:pt idx="514">
                  <c:v>12</c:v>
                </c:pt>
                <c:pt idx="515">
                  <c:v>12</c:v>
                </c:pt>
                <c:pt idx="516">
                  <c:v>12</c:v>
                </c:pt>
                <c:pt idx="517">
                  <c:v>12</c:v>
                </c:pt>
                <c:pt idx="518">
                  <c:v>12</c:v>
                </c:pt>
                <c:pt idx="519">
                  <c:v>12</c:v>
                </c:pt>
                <c:pt idx="520">
                  <c:v>12</c:v>
                </c:pt>
                <c:pt idx="521">
                  <c:v>12</c:v>
                </c:pt>
                <c:pt idx="522">
                  <c:v>12</c:v>
                </c:pt>
                <c:pt idx="523">
                  <c:v>12</c:v>
                </c:pt>
                <c:pt idx="524">
                  <c:v>12</c:v>
                </c:pt>
                <c:pt idx="525">
                  <c:v>12</c:v>
                </c:pt>
                <c:pt idx="526">
                  <c:v>12</c:v>
                </c:pt>
                <c:pt idx="527">
                  <c:v>12</c:v>
                </c:pt>
                <c:pt idx="528">
                  <c:v>12</c:v>
                </c:pt>
                <c:pt idx="529">
                  <c:v>12</c:v>
                </c:pt>
                <c:pt idx="530">
                  <c:v>12</c:v>
                </c:pt>
                <c:pt idx="531">
                  <c:v>12</c:v>
                </c:pt>
                <c:pt idx="532">
                  <c:v>12</c:v>
                </c:pt>
                <c:pt idx="533">
                  <c:v>12</c:v>
                </c:pt>
                <c:pt idx="534">
                  <c:v>12</c:v>
                </c:pt>
                <c:pt idx="535">
                  <c:v>12</c:v>
                </c:pt>
                <c:pt idx="536">
                  <c:v>12</c:v>
                </c:pt>
                <c:pt idx="537">
                  <c:v>12</c:v>
                </c:pt>
                <c:pt idx="538">
                  <c:v>12</c:v>
                </c:pt>
                <c:pt idx="539">
                  <c:v>12</c:v>
                </c:pt>
                <c:pt idx="540">
                  <c:v>12</c:v>
                </c:pt>
                <c:pt idx="541">
                  <c:v>12</c:v>
                </c:pt>
                <c:pt idx="542">
                  <c:v>12</c:v>
                </c:pt>
                <c:pt idx="543">
                  <c:v>12</c:v>
                </c:pt>
                <c:pt idx="544">
                  <c:v>12</c:v>
                </c:pt>
                <c:pt idx="545">
                  <c:v>12</c:v>
                </c:pt>
                <c:pt idx="546">
                  <c:v>12</c:v>
                </c:pt>
                <c:pt idx="547">
                  <c:v>12</c:v>
                </c:pt>
                <c:pt idx="548">
                  <c:v>12</c:v>
                </c:pt>
                <c:pt idx="549">
                  <c:v>12</c:v>
                </c:pt>
                <c:pt idx="550">
                  <c:v>12</c:v>
                </c:pt>
                <c:pt idx="551">
                  <c:v>12</c:v>
                </c:pt>
                <c:pt idx="552">
                  <c:v>12</c:v>
                </c:pt>
                <c:pt idx="553">
                  <c:v>12</c:v>
                </c:pt>
                <c:pt idx="554">
                  <c:v>12</c:v>
                </c:pt>
                <c:pt idx="555">
                  <c:v>12</c:v>
                </c:pt>
                <c:pt idx="556">
                  <c:v>12</c:v>
                </c:pt>
                <c:pt idx="557">
                  <c:v>12</c:v>
                </c:pt>
                <c:pt idx="558">
                  <c:v>12</c:v>
                </c:pt>
                <c:pt idx="559">
                  <c:v>12</c:v>
                </c:pt>
                <c:pt idx="560">
                  <c:v>12</c:v>
                </c:pt>
                <c:pt idx="561">
                  <c:v>12</c:v>
                </c:pt>
                <c:pt idx="562">
                  <c:v>12</c:v>
                </c:pt>
                <c:pt idx="563">
                  <c:v>12</c:v>
                </c:pt>
                <c:pt idx="564">
                  <c:v>12</c:v>
                </c:pt>
                <c:pt idx="565">
                  <c:v>12</c:v>
                </c:pt>
                <c:pt idx="566">
                  <c:v>12</c:v>
                </c:pt>
                <c:pt idx="567">
                  <c:v>12</c:v>
                </c:pt>
                <c:pt idx="568">
                  <c:v>12</c:v>
                </c:pt>
                <c:pt idx="569">
                  <c:v>12</c:v>
                </c:pt>
                <c:pt idx="570">
                  <c:v>12</c:v>
                </c:pt>
                <c:pt idx="571">
                  <c:v>12</c:v>
                </c:pt>
                <c:pt idx="572">
                  <c:v>12</c:v>
                </c:pt>
                <c:pt idx="573">
                  <c:v>12</c:v>
                </c:pt>
                <c:pt idx="574">
                  <c:v>12</c:v>
                </c:pt>
                <c:pt idx="575">
                  <c:v>12</c:v>
                </c:pt>
                <c:pt idx="576">
                  <c:v>12</c:v>
                </c:pt>
                <c:pt idx="577">
                  <c:v>12</c:v>
                </c:pt>
                <c:pt idx="578">
                  <c:v>12</c:v>
                </c:pt>
                <c:pt idx="579">
                  <c:v>12</c:v>
                </c:pt>
                <c:pt idx="580">
                  <c:v>12</c:v>
                </c:pt>
                <c:pt idx="581">
                  <c:v>12</c:v>
                </c:pt>
                <c:pt idx="582">
                  <c:v>12</c:v>
                </c:pt>
                <c:pt idx="583">
                  <c:v>12</c:v>
                </c:pt>
                <c:pt idx="584">
                  <c:v>12</c:v>
                </c:pt>
                <c:pt idx="585">
                  <c:v>12</c:v>
                </c:pt>
                <c:pt idx="586">
                  <c:v>12</c:v>
                </c:pt>
                <c:pt idx="587">
                  <c:v>12</c:v>
                </c:pt>
                <c:pt idx="588">
                  <c:v>12</c:v>
                </c:pt>
                <c:pt idx="589">
                  <c:v>12</c:v>
                </c:pt>
                <c:pt idx="590">
                  <c:v>12</c:v>
                </c:pt>
                <c:pt idx="591">
                  <c:v>12</c:v>
                </c:pt>
                <c:pt idx="592">
                  <c:v>12</c:v>
                </c:pt>
                <c:pt idx="593">
                  <c:v>12</c:v>
                </c:pt>
                <c:pt idx="594">
                  <c:v>12</c:v>
                </c:pt>
                <c:pt idx="595">
                  <c:v>12</c:v>
                </c:pt>
                <c:pt idx="596">
                  <c:v>12</c:v>
                </c:pt>
                <c:pt idx="597">
                  <c:v>12</c:v>
                </c:pt>
                <c:pt idx="598">
                  <c:v>12</c:v>
                </c:pt>
                <c:pt idx="599">
                  <c:v>12</c:v>
                </c:pt>
                <c:pt idx="600">
                  <c:v>12</c:v>
                </c:pt>
                <c:pt idx="601">
                  <c:v>12</c:v>
                </c:pt>
                <c:pt idx="602">
                  <c:v>12</c:v>
                </c:pt>
                <c:pt idx="603">
                  <c:v>12</c:v>
                </c:pt>
                <c:pt idx="604">
                  <c:v>12</c:v>
                </c:pt>
                <c:pt idx="605">
                  <c:v>12</c:v>
                </c:pt>
                <c:pt idx="606">
                  <c:v>12</c:v>
                </c:pt>
                <c:pt idx="607">
                  <c:v>12</c:v>
                </c:pt>
                <c:pt idx="608">
                  <c:v>12</c:v>
                </c:pt>
                <c:pt idx="609">
                  <c:v>12</c:v>
                </c:pt>
                <c:pt idx="610">
                  <c:v>12</c:v>
                </c:pt>
                <c:pt idx="611">
                  <c:v>12</c:v>
                </c:pt>
                <c:pt idx="612">
                  <c:v>12</c:v>
                </c:pt>
                <c:pt idx="613">
                  <c:v>12</c:v>
                </c:pt>
                <c:pt idx="614">
                  <c:v>12</c:v>
                </c:pt>
                <c:pt idx="615">
                  <c:v>12</c:v>
                </c:pt>
                <c:pt idx="616">
                  <c:v>12</c:v>
                </c:pt>
                <c:pt idx="617">
                  <c:v>12</c:v>
                </c:pt>
                <c:pt idx="618">
                  <c:v>12</c:v>
                </c:pt>
                <c:pt idx="619">
                  <c:v>12</c:v>
                </c:pt>
                <c:pt idx="620">
                  <c:v>12</c:v>
                </c:pt>
                <c:pt idx="621">
                  <c:v>12</c:v>
                </c:pt>
                <c:pt idx="622">
                  <c:v>12</c:v>
                </c:pt>
                <c:pt idx="623">
                  <c:v>12</c:v>
                </c:pt>
                <c:pt idx="624">
                  <c:v>12</c:v>
                </c:pt>
                <c:pt idx="625">
                  <c:v>12</c:v>
                </c:pt>
                <c:pt idx="626">
                  <c:v>12</c:v>
                </c:pt>
                <c:pt idx="627">
                  <c:v>12</c:v>
                </c:pt>
                <c:pt idx="628">
                  <c:v>12</c:v>
                </c:pt>
                <c:pt idx="629">
                  <c:v>12</c:v>
                </c:pt>
                <c:pt idx="630">
                  <c:v>12</c:v>
                </c:pt>
                <c:pt idx="631">
                  <c:v>12</c:v>
                </c:pt>
                <c:pt idx="632">
                  <c:v>12</c:v>
                </c:pt>
                <c:pt idx="633">
                  <c:v>12</c:v>
                </c:pt>
                <c:pt idx="634">
                  <c:v>12</c:v>
                </c:pt>
                <c:pt idx="635">
                  <c:v>12</c:v>
                </c:pt>
                <c:pt idx="636">
                  <c:v>12</c:v>
                </c:pt>
                <c:pt idx="637">
                  <c:v>12</c:v>
                </c:pt>
                <c:pt idx="638">
                  <c:v>12</c:v>
                </c:pt>
                <c:pt idx="639">
                  <c:v>12</c:v>
                </c:pt>
                <c:pt idx="640">
                  <c:v>12</c:v>
                </c:pt>
                <c:pt idx="641">
                  <c:v>12</c:v>
                </c:pt>
                <c:pt idx="642">
                  <c:v>12</c:v>
                </c:pt>
                <c:pt idx="643">
                  <c:v>12</c:v>
                </c:pt>
                <c:pt idx="644">
                  <c:v>12</c:v>
                </c:pt>
                <c:pt idx="645">
                  <c:v>12</c:v>
                </c:pt>
                <c:pt idx="646">
                  <c:v>12</c:v>
                </c:pt>
                <c:pt idx="647">
                  <c:v>12</c:v>
                </c:pt>
                <c:pt idx="648">
                  <c:v>12</c:v>
                </c:pt>
                <c:pt idx="649">
                  <c:v>12</c:v>
                </c:pt>
                <c:pt idx="650">
                  <c:v>12</c:v>
                </c:pt>
                <c:pt idx="651">
                  <c:v>12</c:v>
                </c:pt>
                <c:pt idx="652">
                  <c:v>12</c:v>
                </c:pt>
                <c:pt idx="653">
                  <c:v>12</c:v>
                </c:pt>
                <c:pt idx="654">
                  <c:v>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1FB-475A-A7C9-CE457A6AE8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4480368"/>
        <c:axId val="584482664"/>
      </c:scatterChart>
      <c:valAx>
        <c:axId val="584480368"/>
        <c:scaling>
          <c:orientation val="minMax"/>
          <c:max val="66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Conduit</a:t>
                </a:r>
                <a:r>
                  <a:rPr lang="en-US" baseline="0"/>
                  <a:t> Number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2664"/>
        <c:crosses val="autoZero"/>
        <c:crossBetween val="midCat"/>
        <c:majorUnit val="50"/>
      </c:valAx>
      <c:valAx>
        <c:axId val="584482664"/>
        <c:scaling>
          <c:orientation val="minMax"/>
          <c:max val="1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Slope %</a:t>
                </a:r>
                <a:endParaRPr lang="en-US" baseline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0368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Sheet2!$C$2:$C$656</c:f>
              <c:numCache>
                <c:formatCode>General</c:formatCode>
                <c:ptCount val="655"/>
                <c:pt idx="0">
                  <c:v>1.4139999999999999</c:v>
                </c:pt>
                <c:pt idx="1">
                  <c:v>1.0449999999999999</c:v>
                </c:pt>
                <c:pt idx="2">
                  <c:v>0.751</c:v>
                </c:pt>
                <c:pt idx="3">
                  <c:v>0.755</c:v>
                </c:pt>
                <c:pt idx="4">
                  <c:v>1.17</c:v>
                </c:pt>
                <c:pt idx="5">
                  <c:v>1.3660000000000001</c:v>
                </c:pt>
                <c:pt idx="6">
                  <c:v>1.38</c:v>
                </c:pt>
                <c:pt idx="7">
                  <c:v>1.4059999999999999</c:v>
                </c:pt>
                <c:pt idx="8">
                  <c:v>1.3520000000000001</c:v>
                </c:pt>
                <c:pt idx="9">
                  <c:v>1.3180000000000001</c:v>
                </c:pt>
                <c:pt idx="10">
                  <c:v>1.3089999999999999</c:v>
                </c:pt>
                <c:pt idx="11">
                  <c:v>1.3089999999999999</c:v>
                </c:pt>
                <c:pt idx="12">
                  <c:v>1.5169999999999999</c:v>
                </c:pt>
                <c:pt idx="13">
                  <c:v>1.3320000000000001</c:v>
                </c:pt>
                <c:pt idx="14">
                  <c:v>1.343</c:v>
                </c:pt>
                <c:pt idx="15">
                  <c:v>1.238</c:v>
                </c:pt>
                <c:pt idx="16">
                  <c:v>1.452</c:v>
                </c:pt>
                <c:pt idx="17">
                  <c:v>1.2350000000000001</c:v>
                </c:pt>
                <c:pt idx="18">
                  <c:v>1.3109999999999999</c:v>
                </c:pt>
                <c:pt idx="19">
                  <c:v>1.504</c:v>
                </c:pt>
                <c:pt idx="20">
                  <c:v>1.4850000000000001</c:v>
                </c:pt>
                <c:pt idx="21">
                  <c:v>1.2589999999999999</c:v>
                </c:pt>
                <c:pt idx="22">
                  <c:v>1.2390000000000001</c:v>
                </c:pt>
                <c:pt idx="23">
                  <c:v>0.84299999999999997</c:v>
                </c:pt>
                <c:pt idx="24">
                  <c:v>1.2390000000000001</c:v>
                </c:pt>
                <c:pt idx="25">
                  <c:v>1.2390000000000001</c:v>
                </c:pt>
                <c:pt idx="26">
                  <c:v>1.2410000000000001</c:v>
                </c:pt>
                <c:pt idx="27">
                  <c:v>1.242</c:v>
                </c:pt>
                <c:pt idx="28">
                  <c:v>1.2430000000000001</c:v>
                </c:pt>
                <c:pt idx="29">
                  <c:v>1.244</c:v>
                </c:pt>
                <c:pt idx="30">
                  <c:v>1.613</c:v>
                </c:pt>
                <c:pt idx="31">
                  <c:v>1.613</c:v>
                </c:pt>
                <c:pt idx="32">
                  <c:v>1.6140000000000001</c:v>
                </c:pt>
                <c:pt idx="33">
                  <c:v>1.6140000000000001</c:v>
                </c:pt>
                <c:pt idx="34">
                  <c:v>0.84499999999999997</c:v>
                </c:pt>
                <c:pt idx="35">
                  <c:v>1.615</c:v>
                </c:pt>
                <c:pt idx="36">
                  <c:v>1.615</c:v>
                </c:pt>
                <c:pt idx="37">
                  <c:v>1.615</c:v>
                </c:pt>
                <c:pt idx="38">
                  <c:v>1.6160000000000001</c:v>
                </c:pt>
                <c:pt idx="39">
                  <c:v>2.6219999999999999</c:v>
                </c:pt>
                <c:pt idx="40">
                  <c:v>2.6259999999999999</c:v>
                </c:pt>
                <c:pt idx="41">
                  <c:v>2.63</c:v>
                </c:pt>
                <c:pt idx="42">
                  <c:v>2.6339999999999999</c:v>
                </c:pt>
                <c:pt idx="43">
                  <c:v>2.637</c:v>
                </c:pt>
                <c:pt idx="44">
                  <c:v>2.6259999999999999</c:v>
                </c:pt>
                <c:pt idx="45">
                  <c:v>0.84799999999999998</c:v>
                </c:pt>
                <c:pt idx="46">
                  <c:v>1.8240000000000001</c:v>
                </c:pt>
                <c:pt idx="47">
                  <c:v>1.4319999999999999</c:v>
                </c:pt>
                <c:pt idx="48">
                  <c:v>1.7749999999999999</c:v>
                </c:pt>
                <c:pt idx="49">
                  <c:v>1.698</c:v>
                </c:pt>
                <c:pt idx="50">
                  <c:v>1.5289999999999999</c:v>
                </c:pt>
                <c:pt idx="51">
                  <c:v>1.335</c:v>
                </c:pt>
                <c:pt idx="52">
                  <c:v>1.611</c:v>
                </c:pt>
                <c:pt idx="53">
                  <c:v>1.08</c:v>
                </c:pt>
                <c:pt idx="54">
                  <c:v>1.081</c:v>
                </c:pt>
                <c:pt idx="55">
                  <c:v>1.234</c:v>
                </c:pt>
                <c:pt idx="56">
                  <c:v>0.85299999999999998</c:v>
                </c:pt>
                <c:pt idx="57">
                  <c:v>1.083</c:v>
                </c:pt>
                <c:pt idx="58">
                  <c:v>1.085</c:v>
                </c:pt>
                <c:pt idx="59">
                  <c:v>0.41499999999999998</c:v>
                </c:pt>
                <c:pt idx="60">
                  <c:v>0.64900000000000002</c:v>
                </c:pt>
                <c:pt idx="61">
                  <c:v>0.74099999999999999</c:v>
                </c:pt>
                <c:pt idx="62">
                  <c:v>0.80900000000000005</c:v>
                </c:pt>
                <c:pt idx="63">
                  <c:v>0.872</c:v>
                </c:pt>
                <c:pt idx="64">
                  <c:v>0.91300000000000003</c:v>
                </c:pt>
                <c:pt idx="65">
                  <c:v>0.96199999999999997</c:v>
                </c:pt>
                <c:pt idx="66">
                  <c:v>1</c:v>
                </c:pt>
                <c:pt idx="67">
                  <c:v>0.85499999999999998</c:v>
                </c:pt>
                <c:pt idx="68">
                  <c:v>0.83499999999999996</c:v>
                </c:pt>
                <c:pt idx="69">
                  <c:v>0.99399999999999999</c:v>
                </c:pt>
                <c:pt idx="70">
                  <c:v>1.0880000000000001</c:v>
                </c:pt>
                <c:pt idx="71">
                  <c:v>1.1279999999999999</c:v>
                </c:pt>
                <c:pt idx="72">
                  <c:v>1.1559999999999999</c:v>
                </c:pt>
                <c:pt idx="73">
                  <c:v>1.1819999999999999</c:v>
                </c:pt>
                <c:pt idx="74">
                  <c:v>1.208</c:v>
                </c:pt>
                <c:pt idx="75">
                  <c:v>1.2310000000000001</c:v>
                </c:pt>
                <c:pt idx="76">
                  <c:v>1.27</c:v>
                </c:pt>
                <c:pt idx="77">
                  <c:v>1.0369999999999999</c:v>
                </c:pt>
                <c:pt idx="78">
                  <c:v>0.85799999999999998</c:v>
                </c:pt>
                <c:pt idx="79">
                  <c:v>1.3089999999999999</c:v>
                </c:pt>
                <c:pt idx="80">
                  <c:v>1.3280000000000001</c:v>
                </c:pt>
                <c:pt idx="81">
                  <c:v>1.347</c:v>
                </c:pt>
                <c:pt idx="82">
                  <c:v>1.365</c:v>
                </c:pt>
                <c:pt idx="83">
                  <c:v>0.871</c:v>
                </c:pt>
                <c:pt idx="84">
                  <c:v>1.359</c:v>
                </c:pt>
                <c:pt idx="85">
                  <c:v>1.131</c:v>
                </c:pt>
                <c:pt idx="86">
                  <c:v>1.43</c:v>
                </c:pt>
                <c:pt idx="87">
                  <c:v>0.8</c:v>
                </c:pt>
                <c:pt idx="88">
                  <c:v>1.1890000000000001</c:v>
                </c:pt>
                <c:pt idx="89">
                  <c:v>0.86599999999999999</c:v>
                </c:pt>
                <c:pt idx="90">
                  <c:v>1.482</c:v>
                </c:pt>
                <c:pt idx="91">
                  <c:v>1.4079999999999999</c:v>
                </c:pt>
                <c:pt idx="92">
                  <c:v>1.512</c:v>
                </c:pt>
                <c:pt idx="93">
                  <c:v>1.716</c:v>
                </c:pt>
                <c:pt idx="94">
                  <c:v>1.726</c:v>
                </c:pt>
                <c:pt idx="95">
                  <c:v>1.7370000000000001</c:v>
                </c:pt>
                <c:pt idx="96">
                  <c:v>1.7470000000000001</c:v>
                </c:pt>
                <c:pt idx="97">
                  <c:v>1.7569999999999999</c:v>
                </c:pt>
                <c:pt idx="98">
                  <c:v>1.7669999999999999</c:v>
                </c:pt>
                <c:pt idx="99">
                  <c:v>1.7769999999999999</c:v>
                </c:pt>
                <c:pt idx="100">
                  <c:v>0.86899999999999999</c:v>
                </c:pt>
                <c:pt idx="101">
                  <c:v>1.786</c:v>
                </c:pt>
                <c:pt idx="102">
                  <c:v>1.7909999999999999</c:v>
                </c:pt>
                <c:pt idx="103">
                  <c:v>1.8109999999999999</c:v>
                </c:pt>
                <c:pt idx="104">
                  <c:v>1.8160000000000001</c:v>
                </c:pt>
                <c:pt idx="105">
                  <c:v>1.8280000000000001</c:v>
                </c:pt>
                <c:pt idx="106">
                  <c:v>1.8160000000000001</c:v>
                </c:pt>
                <c:pt idx="107">
                  <c:v>0.76700000000000002</c:v>
                </c:pt>
                <c:pt idx="108">
                  <c:v>1.32</c:v>
                </c:pt>
                <c:pt idx="109">
                  <c:v>1.734</c:v>
                </c:pt>
                <c:pt idx="110">
                  <c:v>1.871</c:v>
                </c:pt>
                <c:pt idx="111">
                  <c:v>1.4179999999999999</c:v>
                </c:pt>
                <c:pt idx="112">
                  <c:v>0.871</c:v>
                </c:pt>
                <c:pt idx="113">
                  <c:v>1.585</c:v>
                </c:pt>
                <c:pt idx="114">
                  <c:v>1.5629999999999999</c:v>
                </c:pt>
                <c:pt idx="115">
                  <c:v>1.306</c:v>
                </c:pt>
                <c:pt idx="116">
                  <c:v>0.79</c:v>
                </c:pt>
                <c:pt idx="117">
                  <c:v>1.8140000000000001</c:v>
                </c:pt>
                <c:pt idx="118">
                  <c:v>1.9219999999999999</c:v>
                </c:pt>
                <c:pt idx="119">
                  <c:v>1.93</c:v>
                </c:pt>
                <c:pt idx="120">
                  <c:v>1.7829999999999999</c:v>
                </c:pt>
                <c:pt idx="121">
                  <c:v>1.2310000000000001</c:v>
                </c:pt>
                <c:pt idx="122">
                  <c:v>1.032</c:v>
                </c:pt>
                <c:pt idx="123">
                  <c:v>0.874</c:v>
                </c:pt>
                <c:pt idx="124">
                  <c:v>0.81299999999999994</c:v>
                </c:pt>
                <c:pt idx="125">
                  <c:v>0.81599999999999995</c:v>
                </c:pt>
                <c:pt idx="126">
                  <c:v>1.835</c:v>
                </c:pt>
                <c:pt idx="127">
                  <c:v>0.82299999999999995</c:v>
                </c:pt>
                <c:pt idx="128">
                  <c:v>0.82599999999999996</c:v>
                </c:pt>
                <c:pt idx="129">
                  <c:v>0.82899999999999996</c:v>
                </c:pt>
                <c:pt idx="130">
                  <c:v>0.83199999999999996</c:v>
                </c:pt>
                <c:pt idx="131">
                  <c:v>0.83399999999999996</c:v>
                </c:pt>
                <c:pt idx="132">
                  <c:v>0.83699999999999997</c:v>
                </c:pt>
                <c:pt idx="133">
                  <c:v>0.84</c:v>
                </c:pt>
                <c:pt idx="134">
                  <c:v>0.874</c:v>
                </c:pt>
                <c:pt idx="135">
                  <c:v>0.84299999999999997</c:v>
                </c:pt>
                <c:pt idx="136">
                  <c:v>0.84499999999999997</c:v>
                </c:pt>
                <c:pt idx="137">
                  <c:v>0.94899999999999995</c:v>
                </c:pt>
                <c:pt idx="138">
                  <c:v>1.3149999999999999</c:v>
                </c:pt>
                <c:pt idx="139">
                  <c:v>0.85499999999999998</c:v>
                </c:pt>
                <c:pt idx="140">
                  <c:v>0.85799999999999998</c:v>
                </c:pt>
                <c:pt idx="141">
                  <c:v>0.86</c:v>
                </c:pt>
                <c:pt idx="142">
                  <c:v>0.86299999999999999</c:v>
                </c:pt>
                <c:pt idx="143">
                  <c:v>0.86599999999999999</c:v>
                </c:pt>
                <c:pt idx="144">
                  <c:v>0.86899999999999999</c:v>
                </c:pt>
                <c:pt idx="145">
                  <c:v>0.877</c:v>
                </c:pt>
                <c:pt idx="146">
                  <c:v>0.91</c:v>
                </c:pt>
                <c:pt idx="147">
                  <c:v>0.91200000000000003</c:v>
                </c:pt>
                <c:pt idx="148">
                  <c:v>0.91400000000000003</c:v>
                </c:pt>
                <c:pt idx="149">
                  <c:v>0.91600000000000004</c:v>
                </c:pt>
                <c:pt idx="150">
                  <c:v>0.91800000000000004</c:v>
                </c:pt>
                <c:pt idx="151">
                  <c:v>0.92</c:v>
                </c:pt>
                <c:pt idx="152">
                  <c:v>0.92200000000000004</c:v>
                </c:pt>
                <c:pt idx="153">
                  <c:v>0.92500000000000004</c:v>
                </c:pt>
                <c:pt idx="154">
                  <c:v>0.92700000000000005</c:v>
                </c:pt>
                <c:pt idx="155">
                  <c:v>0.92900000000000005</c:v>
                </c:pt>
                <c:pt idx="156">
                  <c:v>0.88</c:v>
                </c:pt>
                <c:pt idx="157">
                  <c:v>0.93200000000000005</c:v>
                </c:pt>
                <c:pt idx="158">
                  <c:v>0.95199999999999996</c:v>
                </c:pt>
                <c:pt idx="159">
                  <c:v>0.95399999999999996</c:v>
                </c:pt>
                <c:pt idx="160">
                  <c:v>0.95799999999999996</c:v>
                </c:pt>
                <c:pt idx="161">
                  <c:v>0.96</c:v>
                </c:pt>
                <c:pt idx="162">
                  <c:v>1.5249999999999999</c:v>
                </c:pt>
                <c:pt idx="163">
                  <c:v>2.3490000000000002</c:v>
                </c:pt>
                <c:pt idx="164">
                  <c:v>2.3540000000000001</c:v>
                </c:pt>
                <c:pt idx="165">
                  <c:v>1.7609999999999999</c:v>
                </c:pt>
                <c:pt idx="166">
                  <c:v>2.0910000000000002</c:v>
                </c:pt>
                <c:pt idx="167">
                  <c:v>1.2829999999999999</c:v>
                </c:pt>
                <c:pt idx="168">
                  <c:v>1.871</c:v>
                </c:pt>
                <c:pt idx="169">
                  <c:v>2.302</c:v>
                </c:pt>
                <c:pt idx="170">
                  <c:v>1.524</c:v>
                </c:pt>
                <c:pt idx="171">
                  <c:v>2.0329999999999999</c:v>
                </c:pt>
                <c:pt idx="172">
                  <c:v>0.97799999999999998</c:v>
                </c:pt>
                <c:pt idx="173">
                  <c:v>0.98</c:v>
                </c:pt>
                <c:pt idx="174">
                  <c:v>1.2010000000000001</c:v>
                </c:pt>
                <c:pt idx="175">
                  <c:v>1.282</c:v>
                </c:pt>
                <c:pt idx="176">
                  <c:v>1.415</c:v>
                </c:pt>
                <c:pt idx="177">
                  <c:v>1.365</c:v>
                </c:pt>
                <c:pt idx="178">
                  <c:v>1.651</c:v>
                </c:pt>
                <c:pt idx="179">
                  <c:v>1.2</c:v>
                </c:pt>
                <c:pt idx="180">
                  <c:v>1.141</c:v>
                </c:pt>
                <c:pt idx="181">
                  <c:v>1.111</c:v>
                </c:pt>
                <c:pt idx="182">
                  <c:v>1.202</c:v>
                </c:pt>
                <c:pt idx="183">
                  <c:v>0.97499999999999998</c:v>
                </c:pt>
                <c:pt idx="184">
                  <c:v>0.94</c:v>
                </c:pt>
                <c:pt idx="185">
                  <c:v>1.024</c:v>
                </c:pt>
                <c:pt idx="186">
                  <c:v>0.90700000000000003</c:v>
                </c:pt>
                <c:pt idx="187">
                  <c:v>0.90300000000000002</c:v>
                </c:pt>
                <c:pt idx="188">
                  <c:v>0.94399999999999995</c:v>
                </c:pt>
                <c:pt idx="189">
                  <c:v>1.6519999999999999</c:v>
                </c:pt>
                <c:pt idx="190">
                  <c:v>1.0349999999999999</c:v>
                </c:pt>
                <c:pt idx="191">
                  <c:v>1.0680000000000001</c:v>
                </c:pt>
                <c:pt idx="192">
                  <c:v>1.099</c:v>
                </c:pt>
                <c:pt idx="193">
                  <c:v>1.1279999999999999</c:v>
                </c:pt>
                <c:pt idx="194">
                  <c:v>1.1559999999999999</c:v>
                </c:pt>
                <c:pt idx="195">
                  <c:v>1.1819999999999999</c:v>
                </c:pt>
                <c:pt idx="196">
                  <c:v>1.208</c:v>
                </c:pt>
                <c:pt idx="197">
                  <c:v>0.52</c:v>
                </c:pt>
                <c:pt idx="198">
                  <c:v>0.65900000000000003</c:v>
                </c:pt>
                <c:pt idx="199">
                  <c:v>0.74099999999999999</c:v>
                </c:pt>
                <c:pt idx="200">
                  <c:v>1.6519999999999999</c:v>
                </c:pt>
                <c:pt idx="201">
                  <c:v>0.80900000000000005</c:v>
                </c:pt>
                <c:pt idx="202">
                  <c:v>0.872</c:v>
                </c:pt>
                <c:pt idx="203">
                  <c:v>0.91300000000000003</c:v>
                </c:pt>
                <c:pt idx="204">
                  <c:v>0.96199999999999997</c:v>
                </c:pt>
                <c:pt idx="205">
                  <c:v>1</c:v>
                </c:pt>
                <c:pt idx="206">
                  <c:v>1.0349999999999999</c:v>
                </c:pt>
                <c:pt idx="207">
                  <c:v>1.0680000000000001</c:v>
                </c:pt>
                <c:pt idx="208">
                  <c:v>1.099</c:v>
                </c:pt>
                <c:pt idx="209">
                  <c:v>1.083</c:v>
                </c:pt>
                <c:pt idx="210">
                  <c:v>1.127</c:v>
                </c:pt>
                <c:pt idx="211">
                  <c:v>1.653</c:v>
                </c:pt>
                <c:pt idx="212">
                  <c:v>1.1819999999999999</c:v>
                </c:pt>
                <c:pt idx="213">
                  <c:v>1.208</c:v>
                </c:pt>
                <c:pt idx="214">
                  <c:v>1.2310000000000001</c:v>
                </c:pt>
                <c:pt idx="215">
                  <c:v>1.2090000000000001</c:v>
                </c:pt>
                <c:pt idx="216">
                  <c:v>1.0589999999999999</c:v>
                </c:pt>
                <c:pt idx="217">
                  <c:v>1.2110000000000001</c:v>
                </c:pt>
                <c:pt idx="218">
                  <c:v>1.131</c:v>
                </c:pt>
                <c:pt idx="219">
                  <c:v>0.91700000000000004</c:v>
                </c:pt>
                <c:pt idx="220">
                  <c:v>1.2829999999999999</c:v>
                </c:pt>
                <c:pt idx="221">
                  <c:v>1.6259999999999999</c:v>
                </c:pt>
                <c:pt idx="222">
                  <c:v>1.1819999999999999</c:v>
                </c:pt>
                <c:pt idx="223">
                  <c:v>1.653</c:v>
                </c:pt>
                <c:pt idx="224">
                  <c:v>1.4710000000000001</c:v>
                </c:pt>
                <c:pt idx="225">
                  <c:v>1.373</c:v>
                </c:pt>
                <c:pt idx="226">
                  <c:v>1.3009999999999999</c:v>
                </c:pt>
                <c:pt idx="227">
                  <c:v>1.351</c:v>
                </c:pt>
                <c:pt idx="228">
                  <c:v>1.282</c:v>
                </c:pt>
                <c:pt idx="229">
                  <c:v>1.25</c:v>
                </c:pt>
                <c:pt idx="230">
                  <c:v>0.96099999999999997</c:v>
                </c:pt>
                <c:pt idx="231">
                  <c:v>1.0780000000000001</c:v>
                </c:pt>
                <c:pt idx="232">
                  <c:v>1.01</c:v>
                </c:pt>
                <c:pt idx="233">
                  <c:v>1.1319999999999999</c:v>
                </c:pt>
                <c:pt idx="234">
                  <c:v>1.653</c:v>
                </c:pt>
                <c:pt idx="235">
                  <c:v>1.498</c:v>
                </c:pt>
                <c:pt idx="236">
                  <c:v>1.5109999999999999</c:v>
                </c:pt>
                <c:pt idx="237">
                  <c:v>0.27600000000000002</c:v>
                </c:pt>
                <c:pt idx="238">
                  <c:v>0.6</c:v>
                </c:pt>
                <c:pt idx="239">
                  <c:v>0.6</c:v>
                </c:pt>
                <c:pt idx="240">
                  <c:v>0.6</c:v>
                </c:pt>
                <c:pt idx="241">
                  <c:v>0.6</c:v>
                </c:pt>
                <c:pt idx="242">
                  <c:v>0.6</c:v>
                </c:pt>
                <c:pt idx="243">
                  <c:v>0.6</c:v>
                </c:pt>
                <c:pt idx="244">
                  <c:v>0.6</c:v>
                </c:pt>
                <c:pt idx="245">
                  <c:v>1.6539999999999999</c:v>
                </c:pt>
                <c:pt idx="246">
                  <c:v>0.6</c:v>
                </c:pt>
                <c:pt idx="247">
                  <c:v>0.96199999999999997</c:v>
                </c:pt>
                <c:pt idx="248">
                  <c:v>0.6</c:v>
                </c:pt>
                <c:pt idx="249">
                  <c:v>0.6</c:v>
                </c:pt>
                <c:pt idx="250">
                  <c:v>0.6</c:v>
                </c:pt>
                <c:pt idx="251">
                  <c:v>0.68600000000000005</c:v>
                </c:pt>
                <c:pt idx="252">
                  <c:v>0.61499999999999999</c:v>
                </c:pt>
                <c:pt idx="253">
                  <c:v>0.623</c:v>
                </c:pt>
                <c:pt idx="254">
                  <c:v>0.69299999999999995</c:v>
                </c:pt>
                <c:pt idx="255">
                  <c:v>0.70199999999999996</c:v>
                </c:pt>
                <c:pt idx="256">
                  <c:v>1.6539999999999999</c:v>
                </c:pt>
                <c:pt idx="257">
                  <c:v>0.65700000000000003</c:v>
                </c:pt>
                <c:pt idx="258">
                  <c:v>0.66400000000000003</c:v>
                </c:pt>
                <c:pt idx="259">
                  <c:v>0.71099999999999997</c:v>
                </c:pt>
                <c:pt idx="260">
                  <c:v>0.71899999999999997</c:v>
                </c:pt>
                <c:pt idx="261">
                  <c:v>0.90700000000000003</c:v>
                </c:pt>
                <c:pt idx="262">
                  <c:v>0.91200000000000003</c:v>
                </c:pt>
                <c:pt idx="263">
                  <c:v>0.224</c:v>
                </c:pt>
                <c:pt idx="264">
                  <c:v>0.6</c:v>
                </c:pt>
                <c:pt idx="265">
                  <c:v>0.6</c:v>
                </c:pt>
                <c:pt idx="266">
                  <c:v>0.6</c:v>
                </c:pt>
                <c:pt idx="267">
                  <c:v>1.673</c:v>
                </c:pt>
                <c:pt idx="268">
                  <c:v>0.6</c:v>
                </c:pt>
                <c:pt idx="269">
                  <c:v>0.6</c:v>
                </c:pt>
                <c:pt idx="270">
                  <c:v>0.6</c:v>
                </c:pt>
                <c:pt idx="271">
                  <c:v>0.6</c:v>
                </c:pt>
                <c:pt idx="272">
                  <c:v>0.6</c:v>
                </c:pt>
                <c:pt idx="273">
                  <c:v>0.6</c:v>
                </c:pt>
                <c:pt idx="274">
                  <c:v>0.6</c:v>
                </c:pt>
                <c:pt idx="275">
                  <c:v>0.6</c:v>
                </c:pt>
                <c:pt idx="276">
                  <c:v>0.6</c:v>
                </c:pt>
                <c:pt idx="277">
                  <c:v>0.6</c:v>
                </c:pt>
                <c:pt idx="278">
                  <c:v>1.673</c:v>
                </c:pt>
                <c:pt idx="279">
                  <c:v>0.6</c:v>
                </c:pt>
                <c:pt idx="280">
                  <c:v>0.6</c:v>
                </c:pt>
                <c:pt idx="281">
                  <c:v>0.6</c:v>
                </c:pt>
                <c:pt idx="282">
                  <c:v>0.6</c:v>
                </c:pt>
                <c:pt idx="283">
                  <c:v>0.6</c:v>
                </c:pt>
                <c:pt idx="284">
                  <c:v>0.6</c:v>
                </c:pt>
                <c:pt idx="285">
                  <c:v>0.6</c:v>
                </c:pt>
                <c:pt idx="286">
                  <c:v>0.6</c:v>
                </c:pt>
                <c:pt idx="287">
                  <c:v>0.6</c:v>
                </c:pt>
                <c:pt idx="288">
                  <c:v>0.6</c:v>
                </c:pt>
                <c:pt idx="289">
                  <c:v>1.6739999999999999</c:v>
                </c:pt>
                <c:pt idx="290">
                  <c:v>0.6</c:v>
                </c:pt>
                <c:pt idx="291">
                  <c:v>0.60099999999999998</c:v>
                </c:pt>
                <c:pt idx="292">
                  <c:v>0.60699999999999998</c:v>
                </c:pt>
                <c:pt idx="293">
                  <c:v>0.61299999999999999</c:v>
                </c:pt>
                <c:pt idx="294">
                  <c:v>0.622</c:v>
                </c:pt>
                <c:pt idx="295">
                  <c:v>0.627</c:v>
                </c:pt>
                <c:pt idx="296">
                  <c:v>0.63100000000000001</c:v>
                </c:pt>
                <c:pt idx="297">
                  <c:v>0.224</c:v>
                </c:pt>
                <c:pt idx="298">
                  <c:v>0.6</c:v>
                </c:pt>
                <c:pt idx="299">
                  <c:v>0.6</c:v>
                </c:pt>
                <c:pt idx="300">
                  <c:v>1.6739999999999999</c:v>
                </c:pt>
                <c:pt idx="301">
                  <c:v>0.64200000000000002</c:v>
                </c:pt>
                <c:pt idx="302">
                  <c:v>0.872</c:v>
                </c:pt>
                <c:pt idx="303">
                  <c:v>0.91300000000000003</c:v>
                </c:pt>
                <c:pt idx="304">
                  <c:v>0.96199999999999997</c:v>
                </c:pt>
                <c:pt idx="305">
                  <c:v>1</c:v>
                </c:pt>
                <c:pt idx="306">
                  <c:v>1.0349999999999999</c:v>
                </c:pt>
                <c:pt idx="307">
                  <c:v>1.0680000000000001</c:v>
                </c:pt>
                <c:pt idx="308">
                  <c:v>1.099</c:v>
                </c:pt>
                <c:pt idx="309">
                  <c:v>1.0960000000000001</c:v>
                </c:pt>
                <c:pt idx="310">
                  <c:v>1.119</c:v>
                </c:pt>
                <c:pt idx="311">
                  <c:v>1.6839999999999999</c:v>
                </c:pt>
                <c:pt idx="312">
                  <c:v>0.65900000000000003</c:v>
                </c:pt>
                <c:pt idx="313">
                  <c:v>0.52</c:v>
                </c:pt>
                <c:pt idx="314">
                  <c:v>1.111</c:v>
                </c:pt>
                <c:pt idx="315">
                  <c:v>1.1060000000000001</c:v>
                </c:pt>
                <c:pt idx="316">
                  <c:v>0.91</c:v>
                </c:pt>
                <c:pt idx="317">
                  <c:v>0.85099999999999998</c:v>
                </c:pt>
                <c:pt idx="318">
                  <c:v>1.02</c:v>
                </c:pt>
                <c:pt idx="319">
                  <c:v>1.093</c:v>
                </c:pt>
                <c:pt idx="320">
                  <c:v>0.72799999999999998</c:v>
                </c:pt>
                <c:pt idx="321">
                  <c:v>0.754</c:v>
                </c:pt>
                <c:pt idx="322">
                  <c:v>1.6839999999999999</c:v>
                </c:pt>
                <c:pt idx="323">
                  <c:v>1.012</c:v>
                </c:pt>
                <c:pt idx="324">
                  <c:v>0.998</c:v>
                </c:pt>
                <c:pt idx="325">
                  <c:v>0.75600000000000001</c:v>
                </c:pt>
                <c:pt idx="326">
                  <c:v>0.73199999999999998</c:v>
                </c:pt>
                <c:pt idx="327">
                  <c:v>0.6</c:v>
                </c:pt>
                <c:pt idx="328">
                  <c:v>0.6</c:v>
                </c:pt>
                <c:pt idx="329">
                  <c:v>0.69899999999999995</c:v>
                </c:pt>
                <c:pt idx="330">
                  <c:v>0.71399999999999997</c:v>
                </c:pt>
                <c:pt idx="331">
                  <c:v>0.6</c:v>
                </c:pt>
                <c:pt idx="332">
                  <c:v>0.6</c:v>
                </c:pt>
                <c:pt idx="333">
                  <c:v>1.0289999999999999</c:v>
                </c:pt>
                <c:pt idx="334">
                  <c:v>1.6839999999999999</c:v>
                </c:pt>
                <c:pt idx="335">
                  <c:v>0.6</c:v>
                </c:pt>
                <c:pt idx="336">
                  <c:v>0.6</c:v>
                </c:pt>
                <c:pt idx="337">
                  <c:v>0.6</c:v>
                </c:pt>
                <c:pt idx="338">
                  <c:v>0.70199999999999996</c:v>
                </c:pt>
                <c:pt idx="339">
                  <c:v>0.6</c:v>
                </c:pt>
                <c:pt idx="340">
                  <c:v>0.627</c:v>
                </c:pt>
                <c:pt idx="341">
                  <c:v>0.72599999999999998</c:v>
                </c:pt>
                <c:pt idx="342">
                  <c:v>0.63600000000000001</c:v>
                </c:pt>
                <c:pt idx="343">
                  <c:v>0.60599999999999998</c:v>
                </c:pt>
                <c:pt idx="344">
                  <c:v>0.6</c:v>
                </c:pt>
                <c:pt idx="345">
                  <c:v>1.6839999999999999</c:v>
                </c:pt>
                <c:pt idx="346">
                  <c:v>0.6</c:v>
                </c:pt>
                <c:pt idx="347">
                  <c:v>0.27500000000000002</c:v>
                </c:pt>
                <c:pt idx="348">
                  <c:v>0.224</c:v>
                </c:pt>
                <c:pt idx="349">
                  <c:v>0.6</c:v>
                </c:pt>
                <c:pt idx="350">
                  <c:v>1.4359999999999999</c:v>
                </c:pt>
                <c:pt idx="351">
                  <c:v>1.4359999999999999</c:v>
                </c:pt>
                <c:pt idx="352">
                  <c:v>1.4370000000000001</c:v>
                </c:pt>
                <c:pt idx="353">
                  <c:v>1.4370000000000001</c:v>
                </c:pt>
                <c:pt idx="354">
                  <c:v>1.4379999999999999</c:v>
                </c:pt>
                <c:pt idx="355">
                  <c:v>1.4379999999999999</c:v>
                </c:pt>
                <c:pt idx="356">
                  <c:v>1.69</c:v>
                </c:pt>
                <c:pt idx="357">
                  <c:v>1.4390000000000001</c:v>
                </c:pt>
                <c:pt idx="358">
                  <c:v>1.4390000000000001</c:v>
                </c:pt>
                <c:pt idx="359">
                  <c:v>1.44</c:v>
                </c:pt>
                <c:pt idx="360">
                  <c:v>1.44</c:v>
                </c:pt>
                <c:pt idx="361">
                  <c:v>1.4410000000000001</c:v>
                </c:pt>
                <c:pt idx="362">
                  <c:v>1.4410000000000001</c:v>
                </c:pt>
                <c:pt idx="363">
                  <c:v>1.4419999999999999</c:v>
                </c:pt>
                <c:pt idx="364">
                  <c:v>1.4419999999999999</c:v>
                </c:pt>
                <c:pt idx="365">
                  <c:v>1.4430000000000001</c:v>
                </c:pt>
                <c:pt idx="366">
                  <c:v>1.4430000000000001</c:v>
                </c:pt>
                <c:pt idx="367">
                  <c:v>1.69</c:v>
                </c:pt>
                <c:pt idx="368">
                  <c:v>2.077</c:v>
                </c:pt>
                <c:pt idx="369">
                  <c:v>2.077</c:v>
                </c:pt>
                <c:pt idx="370">
                  <c:v>0.91300000000000003</c:v>
                </c:pt>
                <c:pt idx="371">
                  <c:v>0.872</c:v>
                </c:pt>
                <c:pt idx="372">
                  <c:v>0.80900000000000005</c:v>
                </c:pt>
                <c:pt idx="373">
                  <c:v>0.74099999999999999</c:v>
                </c:pt>
                <c:pt idx="374">
                  <c:v>0.65900000000000003</c:v>
                </c:pt>
                <c:pt idx="375">
                  <c:v>0.495</c:v>
                </c:pt>
                <c:pt idx="376">
                  <c:v>1.1020000000000001</c:v>
                </c:pt>
                <c:pt idx="377">
                  <c:v>1.1930000000000001</c:v>
                </c:pt>
                <c:pt idx="378">
                  <c:v>1.69</c:v>
                </c:pt>
                <c:pt idx="379">
                  <c:v>1.093</c:v>
                </c:pt>
                <c:pt idx="380">
                  <c:v>1.1559999999999999</c:v>
                </c:pt>
                <c:pt idx="381">
                  <c:v>1.1279999999999999</c:v>
                </c:pt>
                <c:pt idx="382">
                  <c:v>1.0920000000000001</c:v>
                </c:pt>
                <c:pt idx="383">
                  <c:v>1.0680000000000001</c:v>
                </c:pt>
                <c:pt idx="384">
                  <c:v>1.0349999999999999</c:v>
                </c:pt>
                <c:pt idx="385">
                  <c:v>1</c:v>
                </c:pt>
                <c:pt idx="386">
                  <c:v>0.96199999999999997</c:v>
                </c:pt>
                <c:pt idx="387">
                  <c:v>0.91300000000000003</c:v>
                </c:pt>
                <c:pt idx="388">
                  <c:v>0.872</c:v>
                </c:pt>
                <c:pt idx="389">
                  <c:v>1.69</c:v>
                </c:pt>
                <c:pt idx="390">
                  <c:v>0.80900000000000005</c:v>
                </c:pt>
                <c:pt idx="391">
                  <c:v>0.74099999999999999</c:v>
                </c:pt>
                <c:pt idx="392">
                  <c:v>0.65900000000000003</c:v>
                </c:pt>
                <c:pt idx="393">
                  <c:v>0.52</c:v>
                </c:pt>
                <c:pt idx="394">
                  <c:v>0.50900000000000001</c:v>
                </c:pt>
                <c:pt idx="395">
                  <c:v>0.60699999999999998</c:v>
                </c:pt>
                <c:pt idx="396">
                  <c:v>0.6</c:v>
                </c:pt>
                <c:pt idx="397">
                  <c:v>0.6</c:v>
                </c:pt>
                <c:pt idx="398">
                  <c:v>0.872</c:v>
                </c:pt>
                <c:pt idx="399">
                  <c:v>0.91300000000000003</c:v>
                </c:pt>
                <c:pt idx="400">
                  <c:v>1.6910000000000001</c:v>
                </c:pt>
                <c:pt idx="401">
                  <c:v>0.96199999999999997</c:v>
                </c:pt>
                <c:pt idx="402">
                  <c:v>1</c:v>
                </c:pt>
                <c:pt idx="403">
                  <c:v>1.0349999999999999</c:v>
                </c:pt>
                <c:pt idx="404">
                  <c:v>1.0680000000000001</c:v>
                </c:pt>
                <c:pt idx="405">
                  <c:v>1.099</c:v>
                </c:pt>
                <c:pt idx="406">
                  <c:v>1.1279999999999999</c:v>
                </c:pt>
                <c:pt idx="407">
                  <c:v>1.1559999999999999</c:v>
                </c:pt>
                <c:pt idx="408">
                  <c:v>1.1819999999999999</c:v>
                </c:pt>
                <c:pt idx="409">
                  <c:v>1.208</c:v>
                </c:pt>
                <c:pt idx="410">
                  <c:v>1.2310000000000001</c:v>
                </c:pt>
                <c:pt idx="411">
                  <c:v>1.6910000000000001</c:v>
                </c:pt>
                <c:pt idx="412">
                  <c:v>0.311</c:v>
                </c:pt>
                <c:pt idx="413">
                  <c:v>0.623</c:v>
                </c:pt>
                <c:pt idx="414">
                  <c:v>0.6</c:v>
                </c:pt>
                <c:pt idx="415">
                  <c:v>0.79</c:v>
                </c:pt>
                <c:pt idx="416">
                  <c:v>0.872</c:v>
                </c:pt>
                <c:pt idx="417">
                  <c:v>0.91300000000000003</c:v>
                </c:pt>
                <c:pt idx="418">
                  <c:v>0.96199999999999997</c:v>
                </c:pt>
                <c:pt idx="419">
                  <c:v>1</c:v>
                </c:pt>
                <c:pt idx="420">
                  <c:v>1.0089999999999999</c:v>
                </c:pt>
                <c:pt idx="421">
                  <c:v>1.0680000000000001</c:v>
                </c:pt>
                <c:pt idx="422">
                  <c:v>1.6910000000000001</c:v>
                </c:pt>
                <c:pt idx="423">
                  <c:v>0.52</c:v>
                </c:pt>
                <c:pt idx="424">
                  <c:v>0.65900000000000003</c:v>
                </c:pt>
                <c:pt idx="425">
                  <c:v>0.74099999999999999</c:v>
                </c:pt>
                <c:pt idx="426">
                  <c:v>0.80900000000000005</c:v>
                </c:pt>
                <c:pt idx="427">
                  <c:v>0.872</c:v>
                </c:pt>
                <c:pt idx="428">
                  <c:v>0.91300000000000003</c:v>
                </c:pt>
                <c:pt idx="429">
                  <c:v>0.96199999999999997</c:v>
                </c:pt>
                <c:pt idx="430">
                  <c:v>0.74099999999999999</c:v>
                </c:pt>
                <c:pt idx="431">
                  <c:v>1.0349999999999999</c:v>
                </c:pt>
                <c:pt idx="432">
                  <c:v>0.77500000000000002</c:v>
                </c:pt>
                <c:pt idx="433">
                  <c:v>1.6919999999999999</c:v>
                </c:pt>
                <c:pt idx="434">
                  <c:v>0.93700000000000006</c:v>
                </c:pt>
                <c:pt idx="435">
                  <c:v>0.85499999999999998</c:v>
                </c:pt>
                <c:pt idx="436">
                  <c:v>1.1559999999999999</c:v>
                </c:pt>
                <c:pt idx="437">
                  <c:v>1.147</c:v>
                </c:pt>
                <c:pt idx="438">
                  <c:v>1.1539999999999999</c:v>
                </c:pt>
                <c:pt idx="439">
                  <c:v>1.2310000000000001</c:v>
                </c:pt>
                <c:pt idx="440">
                  <c:v>1.27</c:v>
                </c:pt>
                <c:pt idx="441">
                  <c:v>1.29</c:v>
                </c:pt>
                <c:pt idx="442">
                  <c:v>1.3089999999999999</c:v>
                </c:pt>
                <c:pt idx="443">
                  <c:v>0.85499999999999998</c:v>
                </c:pt>
                <c:pt idx="444">
                  <c:v>0.85699999999999998</c:v>
                </c:pt>
                <c:pt idx="445">
                  <c:v>1.6919999999999999</c:v>
                </c:pt>
                <c:pt idx="446">
                  <c:v>0.6</c:v>
                </c:pt>
                <c:pt idx="447">
                  <c:v>1.222</c:v>
                </c:pt>
                <c:pt idx="448">
                  <c:v>1.383</c:v>
                </c:pt>
                <c:pt idx="449">
                  <c:v>1.1930000000000001</c:v>
                </c:pt>
                <c:pt idx="450">
                  <c:v>1.248</c:v>
                </c:pt>
                <c:pt idx="451">
                  <c:v>0.88300000000000001</c:v>
                </c:pt>
                <c:pt idx="452">
                  <c:v>0.60699999999999998</c:v>
                </c:pt>
                <c:pt idx="453">
                  <c:v>0.61299999999999999</c:v>
                </c:pt>
                <c:pt idx="454">
                  <c:v>0.622</c:v>
                </c:pt>
                <c:pt idx="455">
                  <c:v>0.627</c:v>
                </c:pt>
                <c:pt idx="456">
                  <c:v>1.6919999999999999</c:v>
                </c:pt>
                <c:pt idx="457">
                  <c:v>0.63100000000000001</c:v>
                </c:pt>
                <c:pt idx="458">
                  <c:v>0.63800000000000001</c:v>
                </c:pt>
                <c:pt idx="459">
                  <c:v>0.70399999999999996</c:v>
                </c:pt>
                <c:pt idx="460">
                  <c:v>1.3480000000000001</c:v>
                </c:pt>
                <c:pt idx="461">
                  <c:v>1.5149999999999999</c:v>
                </c:pt>
                <c:pt idx="462">
                  <c:v>0.6</c:v>
                </c:pt>
                <c:pt idx="463">
                  <c:v>0.6</c:v>
                </c:pt>
                <c:pt idx="464">
                  <c:v>0.6</c:v>
                </c:pt>
                <c:pt idx="465">
                  <c:v>0.6</c:v>
                </c:pt>
                <c:pt idx="466">
                  <c:v>0.6</c:v>
                </c:pt>
                <c:pt idx="467">
                  <c:v>1.6930000000000001</c:v>
                </c:pt>
                <c:pt idx="468">
                  <c:v>0.6</c:v>
                </c:pt>
                <c:pt idx="469">
                  <c:v>0.6</c:v>
                </c:pt>
                <c:pt idx="470">
                  <c:v>0.6</c:v>
                </c:pt>
                <c:pt idx="471">
                  <c:v>0.6</c:v>
                </c:pt>
                <c:pt idx="472">
                  <c:v>0.6</c:v>
                </c:pt>
                <c:pt idx="473">
                  <c:v>0.6</c:v>
                </c:pt>
                <c:pt idx="474">
                  <c:v>0.6</c:v>
                </c:pt>
                <c:pt idx="475">
                  <c:v>0.6</c:v>
                </c:pt>
                <c:pt idx="476">
                  <c:v>0.6</c:v>
                </c:pt>
                <c:pt idx="477">
                  <c:v>0.34300000000000003</c:v>
                </c:pt>
                <c:pt idx="478">
                  <c:v>1.6930000000000001</c:v>
                </c:pt>
                <c:pt idx="479">
                  <c:v>0.6</c:v>
                </c:pt>
                <c:pt idx="480">
                  <c:v>0.6</c:v>
                </c:pt>
                <c:pt idx="481">
                  <c:v>0.6</c:v>
                </c:pt>
                <c:pt idx="482">
                  <c:v>0.6</c:v>
                </c:pt>
                <c:pt idx="483">
                  <c:v>0.6</c:v>
                </c:pt>
                <c:pt idx="484">
                  <c:v>0.6</c:v>
                </c:pt>
                <c:pt idx="485">
                  <c:v>0.6</c:v>
                </c:pt>
                <c:pt idx="486">
                  <c:v>0.73299999999999998</c:v>
                </c:pt>
                <c:pt idx="487">
                  <c:v>0.88700000000000001</c:v>
                </c:pt>
                <c:pt idx="488">
                  <c:v>0.224</c:v>
                </c:pt>
                <c:pt idx="489">
                  <c:v>1.6930000000000001</c:v>
                </c:pt>
                <c:pt idx="490">
                  <c:v>0.6</c:v>
                </c:pt>
                <c:pt idx="491">
                  <c:v>0.6</c:v>
                </c:pt>
                <c:pt idx="492">
                  <c:v>0.6</c:v>
                </c:pt>
                <c:pt idx="493">
                  <c:v>0.6</c:v>
                </c:pt>
                <c:pt idx="494">
                  <c:v>0.69199999999999995</c:v>
                </c:pt>
                <c:pt idx="495">
                  <c:v>0.96199999999999997</c:v>
                </c:pt>
                <c:pt idx="496">
                  <c:v>1</c:v>
                </c:pt>
                <c:pt idx="497">
                  <c:v>1.0349999999999999</c:v>
                </c:pt>
                <c:pt idx="498">
                  <c:v>0.91700000000000004</c:v>
                </c:pt>
                <c:pt idx="499">
                  <c:v>0.89500000000000002</c:v>
                </c:pt>
                <c:pt idx="500">
                  <c:v>1.6930000000000001</c:v>
                </c:pt>
                <c:pt idx="501">
                  <c:v>1.1279999999999999</c:v>
                </c:pt>
                <c:pt idx="502">
                  <c:v>1.1559999999999999</c:v>
                </c:pt>
                <c:pt idx="503">
                  <c:v>1.032</c:v>
                </c:pt>
                <c:pt idx="504">
                  <c:v>0.6</c:v>
                </c:pt>
                <c:pt idx="505">
                  <c:v>0.72799999999999998</c:v>
                </c:pt>
                <c:pt idx="506">
                  <c:v>0.6</c:v>
                </c:pt>
                <c:pt idx="507">
                  <c:v>0.6</c:v>
                </c:pt>
                <c:pt idx="508">
                  <c:v>0.6</c:v>
                </c:pt>
                <c:pt idx="509">
                  <c:v>0.6</c:v>
                </c:pt>
                <c:pt idx="510">
                  <c:v>0.6</c:v>
                </c:pt>
                <c:pt idx="511">
                  <c:v>1.694</c:v>
                </c:pt>
                <c:pt idx="512">
                  <c:v>0.6</c:v>
                </c:pt>
                <c:pt idx="513">
                  <c:v>0.81100000000000005</c:v>
                </c:pt>
                <c:pt idx="514">
                  <c:v>1.407</c:v>
                </c:pt>
                <c:pt idx="515">
                  <c:v>1.4219999999999999</c:v>
                </c:pt>
                <c:pt idx="516">
                  <c:v>1.1539999999999999</c:v>
                </c:pt>
                <c:pt idx="517">
                  <c:v>1.429</c:v>
                </c:pt>
                <c:pt idx="518">
                  <c:v>1.4670000000000001</c:v>
                </c:pt>
                <c:pt idx="519">
                  <c:v>1.474</c:v>
                </c:pt>
                <c:pt idx="520">
                  <c:v>1.4970000000000001</c:v>
                </c:pt>
                <c:pt idx="521">
                  <c:v>1.2090000000000001</c:v>
                </c:pt>
                <c:pt idx="522">
                  <c:v>1.694</c:v>
                </c:pt>
                <c:pt idx="523">
                  <c:v>1.45</c:v>
                </c:pt>
                <c:pt idx="524">
                  <c:v>1.0860000000000001</c:v>
                </c:pt>
                <c:pt idx="525">
                  <c:v>1.4219999999999999</c:v>
                </c:pt>
                <c:pt idx="526">
                  <c:v>1.5680000000000001</c:v>
                </c:pt>
                <c:pt idx="527">
                  <c:v>1.581</c:v>
                </c:pt>
                <c:pt idx="528">
                  <c:v>1.585</c:v>
                </c:pt>
                <c:pt idx="529">
                  <c:v>1.5529999999999999</c:v>
                </c:pt>
                <c:pt idx="530">
                  <c:v>1.484</c:v>
                </c:pt>
                <c:pt idx="531">
                  <c:v>1.075</c:v>
                </c:pt>
                <c:pt idx="532">
                  <c:v>1.4690000000000001</c:v>
                </c:pt>
                <c:pt idx="533">
                  <c:v>1.694</c:v>
                </c:pt>
                <c:pt idx="534">
                  <c:v>1.37</c:v>
                </c:pt>
                <c:pt idx="535">
                  <c:v>0.28499999999999998</c:v>
                </c:pt>
                <c:pt idx="536">
                  <c:v>0.6</c:v>
                </c:pt>
                <c:pt idx="537">
                  <c:v>0.6</c:v>
                </c:pt>
                <c:pt idx="538">
                  <c:v>0.6</c:v>
                </c:pt>
                <c:pt idx="539">
                  <c:v>0.6</c:v>
                </c:pt>
                <c:pt idx="540">
                  <c:v>0.6</c:v>
                </c:pt>
                <c:pt idx="541">
                  <c:v>0.315</c:v>
                </c:pt>
                <c:pt idx="542">
                  <c:v>0.6</c:v>
                </c:pt>
                <c:pt idx="543">
                  <c:v>0.6</c:v>
                </c:pt>
                <c:pt idx="544">
                  <c:v>1.6950000000000001</c:v>
                </c:pt>
                <c:pt idx="545">
                  <c:v>0.6</c:v>
                </c:pt>
                <c:pt idx="546">
                  <c:v>0.6</c:v>
                </c:pt>
                <c:pt idx="547">
                  <c:v>0.6</c:v>
                </c:pt>
                <c:pt idx="548">
                  <c:v>0.6</c:v>
                </c:pt>
                <c:pt idx="549">
                  <c:v>0.6</c:v>
                </c:pt>
                <c:pt idx="550">
                  <c:v>0.6</c:v>
                </c:pt>
                <c:pt idx="551">
                  <c:v>0.6</c:v>
                </c:pt>
                <c:pt idx="552">
                  <c:v>0.6</c:v>
                </c:pt>
                <c:pt idx="553">
                  <c:v>0.6</c:v>
                </c:pt>
                <c:pt idx="554">
                  <c:v>0.6</c:v>
                </c:pt>
                <c:pt idx="555">
                  <c:v>1.0229999999999999</c:v>
                </c:pt>
                <c:pt idx="556">
                  <c:v>1.6950000000000001</c:v>
                </c:pt>
                <c:pt idx="557">
                  <c:v>0.6</c:v>
                </c:pt>
                <c:pt idx="558">
                  <c:v>1.0660000000000001</c:v>
                </c:pt>
                <c:pt idx="559">
                  <c:v>1.2310000000000001</c:v>
                </c:pt>
                <c:pt idx="560">
                  <c:v>1.613</c:v>
                </c:pt>
                <c:pt idx="561">
                  <c:v>0.27600000000000002</c:v>
                </c:pt>
                <c:pt idx="562">
                  <c:v>0.6</c:v>
                </c:pt>
                <c:pt idx="563">
                  <c:v>0.6</c:v>
                </c:pt>
                <c:pt idx="564">
                  <c:v>0.6</c:v>
                </c:pt>
                <c:pt idx="565">
                  <c:v>0.6</c:v>
                </c:pt>
                <c:pt idx="566">
                  <c:v>0.6</c:v>
                </c:pt>
                <c:pt idx="567">
                  <c:v>1.6950000000000001</c:v>
                </c:pt>
                <c:pt idx="568">
                  <c:v>0.6</c:v>
                </c:pt>
                <c:pt idx="569">
                  <c:v>0.6</c:v>
                </c:pt>
                <c:pt idx="570">
                  <c:v>0.6</c:v>
                </c:pt>
                <c:pt idx="571">
                  <c:v>0.6</c:v>
                </c:pt>
                <c:pt idx="572">
                  <c:v>0.6</c:v>
                </c:pt>
                <c:pt idx="573">
                  <c:v>0.6</c:v>
                </c:pt>
                <c:pt idx="574">
                  <c:v>0.6</c:v>
                </c:pt>
                <c:pt idx="575">
                  <c:v>0.6</c:v>
                </c:pt>
                <c:pt idx="576">
                  <c:v>0.6</c:v>
                </c:pt>
                <c:pt idx="577">
                  <c:v>0.76300000000000001</c:v>
                </c:pt>
                <c:pt idx="578">
                  <c:v>1.696</c:v>
                </c:pt>
                <c:pt idx="579">
                  <c:v>0.6</c:v>
                </c:pt>
                <c:pt idx="580">
                  <c:v>0.63600000000000001</c:v>
                </c:pt>
                <c:pt idx="581">
                  <c:v>0.6</c:v>
                </c:pt>
                <c:pt idx="582">
                  <c:v>0.6</c:v>
                </c:pt>
                <c:pt idx="583">
                  <c:v>0.6</c:v>
                </c:pt>
                <c:pt idx="584">
                  <c:v>0.69099999999999995</c:v>
                </c:pt>
                <c:pt idx="585">
                  <c:v>0.69599999999999995</c:v>
                </c:pt>
                <c:pt idx="586">
                  <c:v>0.7</c:v>
                </c:pt>
                <c:pt idx="587">
                  <c:v>0.70399999999999996</c:v>
                </c:pt>
                <c:pt idx="588">
                  <c:v>0.71</c:v>
                </c:pt>
                <c:pt idx="589">
                  <c:v>1.696</c:v>
                </c:pt>
                <c:pt idx="590">
                  <c:v>1.4690000000000001</c:v>
                </c:pt>
                <c:pt idx="591">
                  <c:v>1.5089999999999999</c:v>
                </c:pt>
                <c:pt idx="592">
                  <c:v>1.1279999999999999</c:v>
                </c:pt>
                <c:pt idx="593">
                  <c:v>0.67700000000000005</c:v>
                </c:pt>
                <c:pt idx="594">
                  <c:v>1.04</c:v>
                </c:pt>
                <c:pt idx="595">
                  <c:v>1.1120000000000001</c:v>
                </c:pt>
                <c:pt idx="596">
                  <c:v>1.179</c:v>
                </c:pt>
                <c:pt idx="597">
                  <c:v>1.1739999999999999</c:v>
                </c:pt>
                <c:pt idx="598">
                  <c:v>1.179</c:v>
                </c:pt>
                <c:pt idx="599">
                  <c:v>1.1930000000000001</c:v>
                </c:pt>
                <c:pt idx="600">
                  <c:v>1.696</c:v>
                </c:pt>
                <c:pt idx="601">
                  <c:v>1.1080000000000001</c:v>
                </c:pt>
                <c:pt idx="602">
                  <c:v>1.208</c:v>
                </c:pt>
                <c:pt idx="603">
                  <c:v>1.2110000000000001</c:v>
                </c:pt>
                <c:pt idx="604">
                  <c:v>1.123</c:v>
                </c:pt>
                <c:pt idx="605">
                  <c:v>1.0029999999999999</c:v>
                </c:pt>
                <c:pt idx="606">
                  <c:v>0.73099999999999998</c:v>
                </c:pt>
                <c:pt idx="607">
                  <c:v>0.73499999999999999</c:v>
                </c:pt>
                <c:pt idx="608">
                  <c:v>0.878</c:v>
                </c:pt>
                <c:pt idx="609">
                  <c:v>0.6</c:v>
                </c:pt>
                <c:pt idx="610">
                  <c:v>0.6</c:v>
                </c:pt>
                <c:pt idx="611">
                  <c:v>1.696</c:v>
                </c:pt>
                <c:pt idx="612">
                  <c:v>0.6</c:v>
                </c:pt>
                <c:pt idx="613">
                  <c:v>0.91100000000000003</c:v>
                </c:pt>
                <c:pt idx="614">
                  <c:v>0.71399999999999997</c:v>
                </c:pt>
                <c:pt idx="615">
                  <c:v>0.91500000000000004</c:v>
                </c:pt>
                <c:pt idx="616">
                  <c:v>0.64400000000000002</c:v>
                </c:pt>
                <c:pt idx="617">
                  <c:v>0.83</c:v>
                </c:pt>
                <c:pt idx="618">
                  <c:v>1.6970000000000001</c:v>
                </c:pt>
                <c:pt idx="619">
                  <c:v>1.6970000000000001</c:v>
                </c:pt>
                <c:pt idx="620">
                  <c:v>1.6970000000000001</c:v>
                </c:pt>
                <c:pt idx="621">
                  <c:v>1.698</c:v>
                </c:pt>
                <c:pt idx="622">
                  <c:v>1.1679999999999999</c:v>
                </c:pt>
                <c:pt idx="623">
                  <c:v>1.698</c:v>
                </c:pt>
                <c:pt idx="624">
                  <c:v>1.698</c:v>
                </c:pt>
                <c:pt idx="625">
                  <c:v>1.698</c:v>
                </c:pt>
                <c:pt idx="626">
                  <c:v>1.6990000000000001</c:v>
                </c:pt>
                <c:pt idx="627">
                  <c:v>1.6990000000000001</c:v>
                </c:pt>
                <c:pt idx="628">
                  <c:v>1.6990000000000001</c:v>
                </c:pt>
                <c:pt idx="629">
                  <c:v>1.7</c:v>
                </c:pt>
                <c:pt idx="630">
                  <c:v>1.7</c:v>
                </c:pt>
                <c:pt idx="631">
                  <c:v>1.7</c:v>
                </c:pt>
                <c:pt idx="632">
                  <c:v>0.436</c:v>
                </c:pt>
                <c:pt idx="633">
                  <c:v>1.121</c:v>
                </c:pt>
                <c:pt idx="634">
                  <c:v>0.6</c:v>
                </c:pt>
                <c:pt idx="635">
                  <c:v>0.63300000000000001</c:v>
                </c:pt>
                <c:pt idx="636">
                  <c:v>0.72099999999999997</c:v>
                </c:pt>
                <c:pt idx="637">
                  <c:v>0.78400000000000003</c:v>
                </c:pt>
                <c:pt idx="638">
                  <c:v>0.8</c:v>
                </c:pt>
                <c:pt idx="639">
                  <c:v>0.67600000000000005</c:v>
                </c:pt>
                <c:pt idx="640">
                  <c:v>0.6</c:v>
                </c:pt>
                <c:pt idx="641">
                  <c:v>0.6</c:v>
                </c:pt>
                <c:pt idx="642">
                  <c:v>0.6</c:v>
                </c:pt>
                <c:pt idx="643">
                  <c:v>0.6</c:v>
                </c:pt>
                <c:pt idx="644">
                  <c:v>1.1259999999999999</c:v>
                </c:pt>
                <c:pt idx="645">
                  <c:v>0.6</c:v>
                </c:pt>
                <c:pt idx="646">
                  <c:v>0.71499999999999997</c:v>
                </c:pt>
                <c:pt idx="647">
                  <c:v>0.72</c:v>
                </c:pt>
                <c:pt idx="648">
                  <c:v>0.72199999999999998</c:v>
                </c:pt>
                <c:pt idx="649">
                  <c:v>0.72599999999999998</c:v>
                </c:pt>
                <c:pt idx="650">
                  <c:v>0.73099999999999998</c:v>
                </c:pt>
                <c:pt idx="651">
                  <c:v>0.73499999999999999</c:v>
                </c:pt>
                <c:pt idx="652">
                  <c:v>0.74</c:v>
                </c:pt>
                <c:pt idx="653">
                  <c:v>0.74399999999999999</c:v>
                </c:pt>
                <c:pt idx="654">
                  <c:v>0.747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DEC-45A3-9ED6-112852813BBC}"/>
            </c:ext>
          </c:extLst>
        </c:ser>
        <c:ser>
          <c:idx val="1"/>
          <c:order val="1"/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(Sheet2!$G$2,Sheet2!$G$2:$G$656)</c:f>
              <c:numCache>
                <c:formatCode>General</c:formatCode>
                <c:ptCount val="65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</c:numCache>
            </c:numRef>
          </c:xVal>
          <c:yVal>
            <c:numRef>
              <c:f>Sheet2!$J$2:$J$656</c:f>
              <c:numCache>
                <c:formatCode>General</c:formatCode>
                <c:ptCount val="655"/>
                <c:pt idx="0">
                  <c:v>0.6</c:v>
                </c:pt>
                <c:pt idx="1">
                  <c:v>0.6</c:v>
                </c:pt>
                <c:pt idx="2">
                  <c:v>0.6</c:v>
                </c:pt>
                <c:pt idx="3">
                  <c:v>0.6</c:v>
                </c:pt>
                <c:pt idx="4">
                  <c:v>0.6</c:v>
                </c:pt>
                <c:pt idx="5">
                  <c:v>0.6</c:v>
                </c:pt>
                <c:pt idx="6">
                  <c:v>0.6</c:v>
                </c:pt>
                <c:pt idx="7">
                  <c:v>0.6</c:v>
                </c:pt>
                <c:pt idx="8">
                  <c:v>0.6</c:v>
                </c:pt>
                <c:pt idx="9">
                  <c:v>0.6</c:v>
                </c:pt>
                <c:pt idx="10">
                  <c:v>0.6</c:v>
                </c:pt>
                <c:pt idx="11">
                  <c:v>0.6</c:v>
                </c:pt>
                <c:pt idx="12">
                  <c:v>0.6</c:v>
                </c:pt>
                <c:pt idx="13">
                  <c:v>0.6</c:v>
                </c:pt>
                <c:pt idx="14">
                  <c:v>0.6</c:v>
                </c:pt>
                <c:pt idx="15">
                  <c:v>0.6</c:v>
                </c:pt>
                <c:pt idx="16">
                  <c:v>0.6</c:v>
                </c:pt>
                <c:pt idx="17">
                  <c:v>0.6</c:v>
                </c:pt>
                <c:pt idx="18">
                  <c:v>0.6</c:v>
                </c:pt>
                <c:pt idx="19">
                  <c:v>0.6</c:v>
                </c:pt>
                <c:pt idx="20">
                  <c:v>0.6</c:v>
                </c:pt>
                <c:pt idx="21">
                  <c:v>0.6</c:v>
                </c:pt>
                <c:pt idx="22">
                  <c:v>0.6</c:v>
                </c:pt>
                <c:pt idx="23">
                  <c:v>0.6</c:v>
                </c:pt>
                <c:pt idx="24">
                  <c:v>0.6</c:v>
                </c:pt>
                <c:pt idx="25">
                  <c:v>0.6</c:v>
                </c:pt>
                <c:pt idx="26">
                  <c:v>0.6</c:v>
                </c:pt>
                <c:pt idx="27">
                  <c:v>0.6</c:v>
                </c:pt>
                <c:pt idx="28">
                  <c:v>0.6</c:v>
                </c:pt>
                <c:pt idx="29">
                  <c:v>0.6</c:v>
                </c:pt>
                <c:pt idx="30">
                  <c:v>0.6</c:v>
                </c:pt>
                <c:pt idx="31">
                  <c:v>0.6</c:v>
                </c:pt>
                <c:pt idx="32">
                  <c:v>0.6</c:v>
                </c:pt>
                <c:pt idx="33">
                  <c:v>0.6</c:v>
                </c:pt>
                <c:pt idx="34">
                  <c:v>0.6</c:v>
                </c:pt>
                <c:pt idx="35">
                  <c:v>0.6</c:v>
                </c:pt>
                <c:pt idx="36">
                  <c:v>0.6</c:v>
                </c:pt>
                <c:pt idx="37">
                  <c:v>0.6</c:v>
                </c:pt>
                <c:pt idx="38">
                  <c:v>0.6</c:v>
                </c:pt>
                <c:pt idx="39">
                  <c:v>0.6</c:v>
                </c:pt>
                <c:pt idx="40">
                  <c:v>0.6</c:v>
                </c:pt>
                <c:pt idx="41">
                  <c:v>0.6</c:v>
                </c:pt>
                <c:pt idx="42">
                  <c:v>0.6</c:v>
                </c:pt>
                <c:pt idx="43">
                  <c:v>0.6</c:v>
                </c:pt>
                <c:pt idx="44">
                  <c:v>0.6</c:v>
                </c:pt>
                <c:pt idx="45">
                  <c:v>0.6</c:v>
                </c:pt>
                <c:pt idx="46">
                  <c:v>0.6</c:v>
                </c:pt>
                <c:pt idx="47">
                  <c:v>0.6</c:v>
                </c:pt>
                <c:pt idx="48">
                  <c:v>0.6</c:v>
                </c:pt>
                <c:pt idx="49">
                  <c:v>0.6</c:v>
                </c:pt>
                <c:pt idx="50">
                  <c:v>0.6</c:v>
                </c:pt>
                <c:pt idx="51">
                  <c:v>0.6</c:v>
                </c:pt>
                <c:pt idx="52">
                  <c:v>0.6</c:v>
                </c:pt>
                <c:pt idx="53">
                  <c:v>0.6</c:v>
                </c:pt>
                <c:pt idx="54">
                  <c:v>0.6</c:v>
                </c:pt>
                <c:pt idx="55">
                  <c:v>0.6</c:v>
                </c:pt>
                <c:pt idx="56">
                  <c:v>0.6</c:v>
                </c:pt>
                <c:pt idx="57">
                  <c:v>0.6</c:v>
                </c:pt>
                <c:pt idx="58">
                  <c:v>0.6</c:v>
                </c:pt>
                <c:pt idx="59">
                  <c:v>0.6</c:v>
                </c:pt>
                <c:pt idx="60">
                  <c:v>0.6</c:v>
                </c:pt>
                <c:pt idx="61">
                  <c:v>0.6</c:v>
                </c:pt>
                <c:pt idx="62">
                  <c:v>0.6</c:v>
                </c:pt>
                <c:pt idx="63">
                  <c:v>0.6</c:v>
                </c:pt>
                <c:pt idx="64">
                  <c:v>0.6</c:v>
                </c:pt>
                <c:pt idx="65">
                  <c:v>0.6</c:v>
                </c:pt>
                <c:pt idx="66">
                  <c:v>0.6</c:v>
                </c:pt>
                <c:pt idx="67">
                  <c:v>0.6</c:v>
                </c:pt>
                <c:pt idx="68">
                  <c:v>0.6</c:v>
                </c:pt>
                <c:pt idx="69">
                  <c:v>0.6</c:v>
                </c:pt>
                <c:pt idx="70">
                  <c:v>0.6</c:v>
                </c:pt>
                <c:pt idx="71">
                  <c:v>0.6</c:v>
                </c:pt>
                <c:pt idx="72">
                  <c:v>0.6</c:v>
                </c:pt>
                <c:pt idx="73">
                  <c:v>0.6</c:v>
                </c:pt>
                <c:pt idx="74">
                  <c:v>0.6</c:v>
                </c:pt>
                <c:pt idx="75">
                  <c:v>0.6</c:v>
                </c:pt>
                <c:pt idx="76">
                  <c:v>0.6</c:v>
                </c:pt>
                <c:pt idx="77">
                  <c:v>0.6</c:v>
                </c:pt>
                <c:pt idx="78">
                  <c:v>0.6</c:v>
                </c:pt>
                <c:pt idx="79">
                  <c:v>0.6</c:v>
                </c:pt>
                <c:pt idx="80">
                  <c:v>0.6</c:v>
                </c:pt>
                <c:pt idx="81">
                  <c:v>0.6</c:v>
                </c:pt>
                <c:pt idx="82">
                  <c:v>0.6</c:v>
                </c:pt>
                <c:pt idx="83">
                  <c:v>0.6</c:v>
                </c:pt>
                <c:pt idx="84">
                  <c:v>0.6</c:v>
                </c:pt>
                <c:pt idx="85">
                  <c:v>0.6</c:v>
                </c:pt>
                <c:pt idx="86">
                  <c:v>0.6</c:v>
                </c:pt>
                <c:pt idx="87">
                  <c:v>0.6</c:v>
                </c:pt>
                <c:pt idx="88">
                  <c:v>0.6</c:v>
                </c:pt>
                <c:pt idx="89">
                  <c:v>0.6</c:v>
                </c:pt>
                <c:pt idx="90">
                  <c:v>0.6</c:v>
                </c:pt>
                <c:pt idx="91">
                  <c:v>0.6</c:v>
                </c:pt>
                <c:pt idx="92">
                  <c:v>0.6</c:v>
                </c:pt>
                <c:pt idx="93">
                  <c:v>0.6</c:v>
                </c:pt>
                <c:pt idx="94">
                  <c:v>0.6</c:v>
                </c:pt>
                <c:pt idx="95">
                  <c:v>0.6</c:v>
                </c:pt>
                <c:pt idx="96">
                  <c:v>0.6</c:v>
                </c:pt>
                <c:pt idx="97">
                  <c:v>0.6</c:v>
                </c:pt>
                <c:pt idx="98">
                  <c:v>0.6</c:v>
                </c:pt>
                <c:pt idx="99">
                  <c:v>0.6</c:v>
                </c:pt>
                <c:pt idx="100">
                  <c:v>0.6</c:v>
                </c:pt>
                <c:pt idx="101">
                  <c:v>0.6</c:v>
                </c:pt>
                <c:pt idx="102">
                  <c:v>0.6</c:v>
                </c:pt>
                <c:pt idx="103">
                  <c:v>0.6</c:v>
                </c:pt>
                <c:pt idx="104">
                  <c:v>0.6</c:v>
                </c:pt>
                <c:pt idx="105">
                  <c:v>0.6</c:v>
                </c:pt>
                <c:pt idx="106">
                  <c:v>0.6</c:v>
                </c:pt>
                <c:pt idx="107">
                  <c:v>0.6</c:v>
                </c:pt>
                <c:pt idx="108">
                  <c:v>0.6</c:v>
                </c:pt>
                <c:pt idx="109">
                  <c:v>0.6</c:v>
                </c:pt>
                <c:pt idx="110">
                  <c:v>0.6</c:v>
                </c:pt>
                <c:pt idx="111">
                  <c:v>0.6</c:v>
                </c:pt>
                <c:pt idx="112">
                  <c:v>0.6</c:v>
                </c:pt>
                <c:pt idx="113">
                  <c:v>0.6</c:v>
                </c:pt>
                <c:pt idx="114">
                  <c:v>0.6</c:v>
                </c:pt>
                <c:pt idx="115">
                  <c:v>0.6</c:v>
                </c:pt>
                <c:pt idx="116">
                  <c:v>0.6</c:v>
                </c:pt>
                <c:pt idx="117">
                  <c:v>0.6</c:v>
                </c:pt>
                <c:pt idx="118">
                  <c:v>0.6</c:v>
                </c:pt>
                <c:pt idx="119">
                  <c:v>0.6</c:v>
                </c:pt>
                <c:pt idx="120">
                  <c:v>0.6</c:v>
                </c:pt>
                <c:pt idx="121">
                  <c:v>0.6</c:v>
                </c:pt>
                <c:pt idx="122">
                  <c:v>0.6</c:v>
                </c:pt>
                <c:pt idx="123">
                  <c:v>0.6</c:v>
                </c:pt>
                <c:pt idx="124">
                  <c:v>0.6</c:v>
                </c:pt>
                <c:pt idx="125">
                  <c:v>0.6</c:v>
                </c:pt>
                <c:pt idx="126">
                  <c:v>0.6</c:v>
                </c:pt>
                <c:pt idx="127">
                  <c:v>0.6</c:v>
                </c:pt>
                <c:pt idx="128">
                  <c:v>0.6</c:v>
                </c:pt>
                <c:pt idx="129">
                  <c:v>0.6</c:v>
                </c:pt>
                <c:pt idx="130">
                  <c:v>0.6</c:v>
                </c:pt>
                <c:pt idx="131">
                  <c:v>0.6</c:v>
                </c:pt>
                <c:pt idx="132">
                  <c:v>0.6</c:v>
                </c:pt>
                <c:pt idx="133">
                  <c:v>0.6</c:v>
                </c:pt>
                <c:pt idx="134">
                  <c:v>0.6</c:v>
                </c:pt>
                <c:pt idx="135">
                  <c:v>0.6</c:v>
                </c:pt>
                <c:pt idx="136">
                  <c:v>0.6</c:v>
                </c:pt>
                <c:pt idx="137">
                  <c:v>0.6</c:v>
                </c:pt>
                <c:pt idx="138">
                  <c:v>0.6</c:v>
                </c:pt>
                <c:pt idx="139">
                  <c:v>0.6</c:v>
                </c:pt>
                <c:pt idx="140">
                  <c:v>0.6</c:v>
                </c:pt>
                <c:pt idx="141">
                  <c:v>0.6</c:v>
                </c:pt>
                <c:pt idx="142">
                  <c:v>0.6</c:v>
                </c:pt>
                <c:pt idx="143">
                  <c:v>0.6</c:v>
                </c:pt>
                <c:pt idx="144">
                  <c:v>0.6</c:v>
                </c:pt>
                <c:pt idx="145">
                  <c:v>0.6</c:v>
                </c:pt>
                <c:pt idx="146">
                  <c:v>0.6</c:v>
                </c:pt>
                <c:pt idx="147">
                  <c:v>0.6</c:v>
                </c:pt>
                <c:pt idx="148">
                  <c:v>0.6</c:v>
                </c:pt>
                <c:pt idx="149">
                  <c:v>0.6</c:v>
                </c:pt>
                <c:pt idx="150">
                  <c:v>0.6</c:v>
                </c:pt>
                <c:pt idx="151">
                  <c:v>0.6</c:v>
                </c:pt>
                <c:pt idx="152">
                  <c:v>0.6</c:v>
                </c:pt>
                <c:pt idx="153">
                  <c:v>0.6</c:v>
                </c:pt>
                <c:pt idx="154">
                  <c:v>0.6</c:v>
                </c:pt>
                <c:pt idx="155">
                  <c:v>0.6</c:v>
                </c:pt>
                <c:pt idx="156">
                  <c:v>0.6</c:v>
                </c:pt>
                <c:pt idx="157">
                  <c:v>0.6</c:v>
                </c:pt>
                <c:pt idx="158">
                  <c:v>0.6</c:v>
                </c:pt>
                <c:pt idx="159">
                  <c:v>0.6</c:v>
                </c:pt>
                <c:pt idx="160">
                  <c:v>0.6</c:v>
                </c:pt>
                <c:pt idx="161">
                  <c:v>0.6</c:v>
                </c:pt>
                <c:pt idx="162">
                  <c:v>0.6</c:v>
                </c:pt>
                <c:pt idx="163">
                  <c:v>0.6</c:v>
                </c:pt>
                <c:pt idx="164">
                  <c:v>0.6</c:v>
                </c:pt>
                <c:pt idx="165">
                  <c:v>0.6</c:v>
                </c:pt>
                <c:pt idx="166">
                  <c:v>0.6</c:v>
                </c:pt>
                <c:pt idx="167">
                  <c:v>0.6</c:v>
                </c:pt>
                <c:pt idx="168">
                  <c:v>0.6</c:v>
                </c:pt>
                <c:pt idx="169">
                  <c:v>0.6</c:v>
                </c:pt>
                <c:pt idx="170">
                  <c:v>0.6</c:v>
                </c:pt>
                <c:pt idx="171">
                  <c:v>0.6</c:v>
                </c:pt>
                <c:pt idx="172">
                  <c:v>0.6</c:v>
                </c:pt>
                <c:pt idx="173">
                  <c:v>0.6</c:v>
                </c:pt>
                <c:pt idx="174">
                  <c:v>0.6</c:v>
                </c:pt>
                <c:pt idx="175">
                  <c:v>0.6</c:v>
                </c:pt>
                <c:pt idx="176">
                  <c:v>0.6</c:v>
                </c:pt>
                <c:pt idx="177">
                  <c:v>0.6</c:v>
                </c:pt>
                <c:pt idx="178">
                  <c:v>0.6</c:v>
                </c:pt>
                <c:pt idx="179">
                  <c:v>0.6</c:v>
                </c:pt>
                <c:pt idx="180">
                  <c:v>0.6</c:v>
                </c:pt>
                <c:pt idx="181">
                  <c:v>0.6</c:v>
                </c:pt>
                <c:pt idx="182">
                  <c:v>0.6</c:v>
                </c:pt>
                <c:pt idx="183">
                  <c:v>0.6</c:v>
                </c:pt>
                <c:pt idx="184">
                  <c:v>0.6</c:v>
                </c:pt>
                <c:pt idx="185">
                  <c:v>0.6</c:v>
                </c:pt>
                <c:pt idx="186">
                  <c:v>0.6</c:v>
                </c:pt>
                <c:pt idx="187">
                  <c:v>0.6</c:v>
                </c:pt>
                <c:pt idx="188">
                  <c:v>0.6</c:v>
                </c:pt>
                <c:pt idx="189">
                  <c:v>0.6</c:v>
                </c:pt>
                <c:pt idx="190">
                  <c:v>0.6</c:v>
                </c:pt>
                <c:pt idx="191">
                  <c:v>0.6</c:v>
                </c:pt>
                <c:pt idx="192">
                  <c:v>0.6</c:v>
                </c:pt>
                <c:pt idx="193">
                  <c:v>0.6</c:v>
                </c:pt>
                <c:pt idx="194">
                  <c:v>0.6</c:v>
                </c:pt>
                <c:pt idx="195">
                  <c:v>0.6</c:v>
                </c:pt>
                <c:pt idx="196">
                  <c:v>0.6</c:v>
                </c:pt>
                <c:pt idx="197">
                  <c:v>0.6</c:v>
                </c:pt>
                <c:pt idx="198">
                  <c:v>0.6</c:v>
                </c:pt>
                <c:pt idx="199">
                  <c:v>0.6</c:v>
                </c:pt>
                <c:pt idx="200">
                  <c:v>0.6</c:v>
                </c:pt>
                <c:pt idx="201">
                  <c:v>0.6</c:v>
                </c:pt>
                <c:pt idx="202">
                  <c:v>0.6</c:v>
                </c:pt>
                <c:pt idx="203">
                  <c:v>0.6</c:v>
                </c:pt>
                <c:pt idx="204">
                  <c:v>0.6</c:v>
                </c:pt>
                <c:pt idx="205">
                  <c:v>0.6</c:v>
                </c:pt>
                <c:pt idx="206">
                  <c:v>0.6</c:v>
                </c:pt>
                <c:pt idx="207">
                  <c:v>0.6</c:v>
                </c:pt>
                <c:pt idx="208">
                  <c:v>0.6</c:v>
                </c:pt>
                <c:pt idx="209">
                  <c:v>0.6</c:v>
                </c:pt>
                <c:pt idx="210">
                  <c:v>0.6</c:v>
                </c:pt>
                <c:pt idx="211">
                  <c:v>0.6</c:v>
                </c:pt>
                <c:pt idx="212">
                  <c:v>0.6</c:v>
                </c:pt>
                <c:pt idx="213">
                  <c:v>0.6</c:v>
                </c:pt>
                <c:pt idx="214">
                  <c:v>0.6</c:v>
                </c:pt>
                <c:pt idx="215">
                  <c:v>0.6</c:v>
                </c:pt>
                <c:pt idx="216">
                  <c:v>0.6</c:v>
                </c:pt>
                <c:pt idx="217">
                  <c:v>0.6</c:v>
                </c:pt>
                <c:pt idx="218">
                  <c:v>0.6</c:v>
                </c:pt>
                <c:pt idx="219">
                  <c:v>0.6</c:v>
                </c:pt>
                <c:pt idx="220">
                  <c:v>0.6</c:v>
                </c:pt>
                <c:pt idx="221">
                  <c:v>0.6</c:v>
                </c:pt>
                <c:pt idx="222">
                  <c:v>0.6</c:v>
                </c:pt>
                <c:pt idx="223">
                  <c:v>0.6</c:v>
                </c:pt>
                <c:pt idx="224">
                  <c:v>0.6</c:v>
                </c:pt>
                <c:pt idx="225">
                  <c:v>0.6</c:v>
                </c:pt>
                <c:pt idx="226">
                  <c:v>0.6</c:v>
                </c:pt>
                <c:pt idx="227">
                  <c:v>0.6</c:v>
                </c:pt>
                <c:pt idx="228">
                  <c:v>0.6</c:v>
                </c:pt>
                <c:pt idx="229">
                  <c:v>0.6</c:v>
                </c:pt>
                <c:pt idx="230">
                  <c:v>0.6</c:v>
                </c:pt>
                <c:pt idx="231">
                  <c:v>0.6</c:v>
                </c:pt>
                <c:pt idx="232">
                  <c:v>0.6</c:v>
                </c:pt>
                <c:pt idx="233">
                  <c:v>0.6</c:v>
                </c:pt>
                <c:pt idx="234">
                  <c:v>0.6</c:v>
                </c:pt>
                <c:pt idx="235">
                  <c:v>0.6</c:v>
                </c:pt>
                <c:pt idx="236">
                  <c:v>0.6</c:v>
                </c:pt>
                <c:pt idx="237">
                  <c:v>0.6</c:v>
                </c:pt>
                <c:pt idx="238">
                  <c:v>0.6</c:v>
                </c:pt>
                <c:pt idx="239">
                  <c:v>0.6</c:v>
                </c:pt>
                <c:pt idx="240">
                  <c:v>0.6</c:v>
                </c:pt>
                <c:pt idx="241">
                  <c:v>0.6</c:v>
                </c:pt>
                <c:pt idx="242">
                  <c:v>0.6</c:v>
                </c:pt>
                <c:pt idx="243">
                  <c:v>0.6</c:v>
                </c:pt>
                <c:pt idx="244">
                  <c:v>0.6</c:v>
                </c:pt>
                <c:pt idx="245">
                  <c:v>0.6</c:v>
                </c:pt>
                <c:pt idx="246">
                  <c:v>0.6</c:v>
                </c:pt>
                <c:pt idx="247">
                  <c:v>0.6</c:v>
                </c:pt>
                <c:pt idx="248">
                  <c:v>0.6</c:v>
                </c:pt>
                <c:pt idx="249">
                  <c:v>0.6</c:v>
                </c:pt>
                <c:pt idx="250">
                  <c:v>0.6</c:v>
                </c:pt>
                <c:pt idx="251">
                  <c:v>0.6</c:v>
                </c:pt>
                <c:pt idx="252">
                  <c:v>0.6</c:v>
                </c:pt>
                <c:pt idx="253">
                  <c:v>0.6</c:v>
                </c:pt>
                <c:pt idx="254">
                  <c:v>0.6</c:v>
                </c:pt>
                <c:pt idx="255">
                  <c:v>0.6</c:v>
                </c:pt>
                <c:pt idx="256">
                  <c:v>0.6</c:v>
                </c:pt>
                <c:pt idx="257">
                  <c:v>0.6</c:v>
                </c:pt>
                <c:pt idx="258">
                  <c:v>0.6</c:v>
                </c:pt>
                <c:pt idx="259">
                  <c:v>0.6</c:v>
                </c:pt>
                <c:pt idx="260">
                  <c:v>0.6</c:v>
                </c:pt>
                <c:pt idx="261">
                  <c:v>0.6</c:v>
                </c:pt>
                <c:pt idx="262">
                  <c:v>0.6</c:v>
                </c:pt>
                <c:pt idx="263">
                  <c:v>0.6</c:v>
                </c:pt>
                <c:pt idx="264">
                  <c:v>0.6</c:v>
                </c:pt>
                <c:pt idx="265">
                  <c:v>0.6</c:v>
                </c:pt>
                <c:pt idx="266">
                  <c:v>0.6</c:v>
                </c:pt>
                <c:pt idx="267">
                  <c:v>0.6</c:v>
                </c:pt>
                <c:pt idx="268">
                  <c:v>0.6</c:v>
                </c:pt>
                <c:pt idx="269">
                  <c:v>0.6</c:v>
                </c:pt>
                <c:pt idx="270">
                  <c:v>0.6</c:v>
                </c:pt>
                <c:pt idx="271">
                  <c:v>0.6</c:v>
                </c:pt>
                <c:pt idx="272">
                  <c:v>0.6</c:v>
                </c:pt>
                <c:pt idx="273">
                  <c:v>0.6</c:v>
                </c:pt>
                <c:pt idx="274">
                  <c:v>0.6</c:v>
                </c:pt>
                <c:pt idx="275">
                  <c:v>0.6</c:v>
                </c:pt>
                <c:pt idx="276">
                  <c:v>0.6</c:v>
                </c:pt>
                <c:pt idx="277">
                  <c:v>0.6</c:v>
                </c:pt>
                <c:pt idx="278">
                  <c:v>0.6</c:v>
                </c:pt>
                <c:pt idx="279">
                  <c:v>0.6</c:v>
                </c:pt>
                <c:pt idx="280">
                  <c:v>0.6</c:v>
                </c:pt>
                <c:pt idx="281">
                  <c:v>0.6</c:v>
                </c:pt>
                <c:pt idx="282">
                  <c:v>0.6</c:v>
                </c:pt>
                <c:pt idx="283">
                  <c:v>0.6</c:v>
                </c:pt>
                <c:pt idx="284">
                  <c:v>0.6</c:v>
                </c:pt>
                <c:pt idx="285">
                  <c:v>0.6</c:v>
                </c:pt>
                <c:pt idx="286">
                  <c:v>0.6</c:v>
                </c:pt>
                <c:pt idx="287">
                  <c:v>0.6</c:v>
                </c:pt>
                <c:pt idx="288">
                  <c:v>0.6</c:v>
                </c:pt>
                <c:pt idx="289">
                  <c:v>0.6</c:v>
                </c:pt>
                <c:pt idx="290">
                  <c:v>0.6</c:v>
                </c:pt>
                <c:pt idx="291">
                  <c:v>0.6</c:v>
                </c:pt>
                <c:pt idx="292">
                  <c:v>0.6</c:v>
                </c:pt>
                <c:pt idx="293">
                  <c:v>0.6</c:v>
                </c:pt>
                <c:pt idx="294">
                  <c:v>0.6</c:v>
                </c:pt>
                <c:pt idx="295">
                  <c:v>0.6</c:v>
                </c:pt>
                <c:pt idx="296">
                  <c:v>0.6</c:v>
                </c:pt>
                <c:pt idx="297">
                  <c:v>0.6</c:v>
                </c:pt>
                <c:pt idx="298">
                  <c:v>0.6</c:v>
                </c:pt>
                <c:pt idx="299">
                  <c:v>0.6</c:v>
                </c:pt>
                <c:pt idx="300">
                  <c:v>0.6</c:v>
                </c:pt>
                <c:pt idx="301">
                  <c:v>0.6</c:v>
                </c:pt>
                <c:pt idx="302">
                  <c:v>0.6</c:v>
                </c:pt>
                <c:pt idx="303">
                  <c:v>0.6</c:v>
                </c:pt>
                <c:pt idx="304">
                  <c:v>0.6</c:v>
                </c:pt>
                <c:pt idx="305">
                  <c:v>0.6</c:v>
                </c:pt>
                <c:pt idx="306">
                  <c:v>0.6</c:v>
                </c:pt>
                <c:pt idx="307">
                  <c:v>0.6</c:v>
                </c:pt>
                <c:pt idx="308">
                  <c:v>0.6</c:v>
                </c:pt>
                <c:pt idx="309">
                  <c:v>0.6</c:v>
                </c:pt>
                <c:pt idx="310">
                  <c:v>0.6</c:v>
                </c:pt>
                <c:pt idx="311">
                  <c:v>0.6</c:v>
                </c:pt>
                <c:pt idx="312">
                  <c:v>0.6</c:v>
                </c:pt>
                <c:pt idx="313">
                  <c:v>0.6</c:v>
                </c:pt>
                <c:pt idx="314">
                  <c:v>0.6</c:v>
                </c:pt>
                <c:pt idx="315">
                  <c:v>0.6</c:v>
                </c:pt>
                <c:pt idx="316">
                  <c:v>0.6</c:v>
                </c:pt>
                <c:pt idx="317">
                  <c:v>0.6</c:v>
                </c:pt>
                <c:pt idx="318">
                  <c:v>0.6</c:v>
                </c:pt>
                <c:pt idx="319">
                  <c:v>0.6</c:v>
                </c:pt>
                <c:pt idx="320">
                  <c:v>0.6</c:v>
                </c:pt>
                <c:pt idx="321">
                  <c:v>0.6</c:v>
                </c:pt>
                <c:pt idx="322">
                  <c:v>0.6</c:v>
                </c:pt>
                <c:pt idx="323">
                  <c:v>0.6</c:v>
                </c:pt>
                <c:pt idx="324">
                  <c:v>0.6</c:v>
                </c:pt>
                <c:pt idx="325">
                  <c:v>0.6</c:v>
                </c:pt>
                <c:pt idx="326">
                  <c:v>0.6</c:v>
                </c:pt>
                <c:pt idx="327">
                  <c:v>0.6</c:v>
                </c:pt>
                <c:pt idx="328">
                  <c:v>0.6</c:v>
                </c:pt>
                <c:pt idx="329">
                  <c:v>0.6</c:v>
                </c:pt>
                <c:pt idx="330">
                  <c:v>0.6</c:v>
                </c:pt>
                <c:pt idx="331">
                  <c:v>0.6</c:v>
                </c:pt>
                <c:pt idx="332">
                  <c:v>0.6</c:v>
                </c:pt>
                <c:pt idx="333">
                  <c:v>0.6</c:v>
                </c:pt>
                <c:pt idx="334">
                  <c:v>0.6</c:v>
                </c:pt>
                <c:pt idx="335">
                  <c:v>0.6</c:v>
                </c:pt>
                <c:pt idx="336">
                  <c:v>0.6</c:v>
                </c:pt>
                <c:pt idx="337">
                  <c:v>0.6</c:v>
                </c:pt>
                <c:pt idx="338">
                  <c:v>0.6</c:v>
                </c:pt>
                <c:pt idx="339">
                  <c:v>0.6</c:v>
                </c:pt>
                <c:pt idx="340">
                  <c:v>0.6</c:v>
                </c:pt>
                <c:pt idx="341">
                  <c:v>0.6</c:v>
                </c:pt>
                <c:pt idx="342">
                  <c:v>0.6</c:v>
                </c:pt>
                <c:pt idx="343">
                  <c:v>0.6</c:v>
                </c:pt>
                <c:pt idx="344">
                  <c:v>0.6</c:v>
                </c:pt>
                <c:pt idx="345">
                  <c:v>0.6</c:v>
                </c:pt>
                <c:pt idx="346">
                  <c:v>0.6</c:v>
                </c:pt>
                <c:pt idx="347">
                  <c:v>0.6</c:v>
                </c:pt>
                <c:pt idx="348">
                  <c:v>0.6</c:v>
                </c:pt>
                <c:pt idx="349">
                  <c:v>0.6</c:v>
                </c:pt>
                <c:pt idx="350">
                  <c:v>0.6</c:v>
                </c:pt>
                <c:pt idx="351">
                  <c:v>0.6</c:v>
                </c:pt>
                <c:pt idx="352">
                  <c:v>0.6</c:v>
                </c:pt>
                <c:pt idx="353">
                  <c:v>0.6</c:v>
                </c:pt>
                <c:pt idx="354">
                  <c:v>0.6</c:v>
                </c:pt>
                <c:pt idx="355">
                  <c:v>0.6</c:v>
                </c:pt>
                <c:pt idx="356">
                  <c:v>0.6</c:v>
                </c:pt>
                <c:pt idx="357">
                  <c:v>0.6</c:v>
                </c:pt>
                <c:pt idx="358">
                  <c:v>0.6</c:v>
                </c:pt>
                <c:pt idx="359">
                  <c:v>0.6</c:v>
                </c:pt>
                <c:pt idx="360">
                  <c:v>0.6</c:v>
                </c:pt>
                <c:pt idx="361">
                  <c:v>0.6</c:v>
                </c:pt>
                <c:pt idx="362">
                  <c:v>0.6</c:v>
                </c:pt>
                <c:pt idx="363">
                  <c:v>0.6</c:v>
                </c:pt>
                <c:pt idx="364">
                  <c:v>0.6</c:v>
                </c:pt>
                <c:pt idx="365">
                  <c:v>0.6</c:v>
                </c:pt>
                <c:pt idx="366">
                  <c:v>0.6</c:v>
                </c:pt>
                <c:pt idx="367">
                  <c:v>0.6</c:v>
                </c:pt>
                <c:pt idx="368">
                  <c:v>0.6</c:v>
                </c:pt>
                <c:pt idx="369">
                  <c:v>0.6</c:v>
                </c:pt>
                <c:pt idx="370">
                  <c:v>0.6</c:v>
                </c:pt>
                <c:pt idx="371">
                  <c:v>0.6</c:v>
                </c:pt>
                <c:pt idx="372">
                  <c:v>0.6</c:v>
                </c:pt>
                <c:pt idx="373">
                  <c:v>0.6</c:v>
                </c:pt>
                <c:pt idx="374">
                  <c:v>0.6</c:v>
                </c:pt>
                <c:pt idx="375">
                  <c:v>0.6</c:v>
                </c:pt>
                <c:pt idx="376">
                  <c:v>0.6</c:v>
                </c:pt>
                <c:pt idx="377">
                  <c:v>0.6</c:v>
                </c:pt>
                <c:pt idx="378">
                  <c:v>0.6</c:v>
                </c:pt>
                <c:pt idx="379">
                  <c:v>0.6</c:v>
                </c:pt>
                <c:pt idx="380">
                  <c:v>0.6</c:v>
                </c:pt>
                <c:pt idx="381">
                  <c:v>0.6</c:v>
                </c:pt>
                <c:pt idx="382">
                  <c:v>0.6</c:v>
                </c:pt>
                <c:pt idx="383">
                  <c:v>0.6</c:v>
                </c:pt>
                <c:pt idx="384">
                  <c:v>0.6</c:v>
                </c:pt>
                <c:pt idx="385">
                  <c:v>0.6</c:v>
                </c:pt>
                <c:pt idx="386">
                  <c:v>0.6</c:v>
                </c:pt>
                <c:pt idx="387">
                  <c:v>0.6</c:v>
                </c:pt>
                <c:pt idx="388">
                  <c:v>0.6</c:v>
                </c:pt>
                <c:pt idx="389">
                  <c:v>0.6</c:v>
                </c:pt>
                <c:pt idx="390">
                  <c:v>0.6</c:v>
                </c:pt>
                <c:pt idx="391">
                  <c:v>0.6</c:v>
                </c:pt>
                <c:pt idx="392">
                  <c:v>0.6</c:v>
                </c:pt>
                <c:pt idx="393">
                  <c:v>0.6</c:v>
                </c:pt>
                <c:pt idx="394">
                  <c:v>0.6</c:v>
                </c:pt>
                <c:pt idx="395">
                  <c:v>0.6</c:v>
                </c:pt>
                <c:pt idx="396">
                  <c:v>0.6</c:v>
                </c:pt>
                <c:pt idx="397">
                  <c:v>0.6</c:v>
                </c:pt>
                <c:pt idx="398">
                  <c:v>0.6</c:v>
                </c:pt>
                <c:pt idx="399">
                  <c:v>0.6</c:v>
                </c:pt>
                <c:pt idx="400">
                  <c:v>0.6</c:v>
                </c:pt>
                <c:pt idx="401">
                  <c:v>0.6</c:v>
                </c:pt>
                <c:pt idx="402">
                  <c:v>0.6</c:v>
                </c:pt>
                <c:pt idx="403">
                  <c:v>0.6</c:v>
                </c:pt>
                <c:pt idx="404">
                  <c:v>0.6</c:v>
                </c:pt>
                <c:pt idx="405">
                  <c:v>0.6</c:v>
                </c:pt>
                <c:pt idx="406">
                  <c:v>0.6</c:v>
                </c:pt>
                <c:pt idx="407">
                  <c:v>0.6</c:v>
                </c:pt>
                <c:pt idx="408">
                  <c:v>0.6</c:v>
                </c:pt>
                <c:pt idx="409">
                  <c:v>0.6</c:v>
                </c:pt>
                <c:pt idx="410">
                  <c:v>0.6</c:v>
                </c:pt>
                <c:pt idx="411">
                  <c:v>0.6</c:v>
                </c:pt>
                <c:pt idx="412">
                  <c:v>0.6</c:v>
                </c:pt>
                <c:pt idx="413">
                  <c:v>0.6</c:v>
                </c:pt>
                <c:pt idx="414">
                  <c:v>0.6</c:v>
                </c:pt>
                <c:pt idx="415">
                  <c:v>0.6</c:v>
                </c:pt>
                <c:pt idx="416">
                  <c:v>0.6</c:v>
                </c:pt>
                <c:pt idx="417">
                  <c:v>0.6</c:v>
                </c:pt>
                <c:pt idx="418">
                  <c:v>0.6</c:v>
                </c:pt>
                <c:pt idx="419">
                  <c:v>0.6</c:v>
                </c:pt>
                <c:pt idx="420">
                  <c:v>0.6</c:v>
                </c:pt>
                <c:pt idx="421">
                  <c:v>0.6</c:v>
                </c:pt>
                <c:pt idx="422">
                  <c:v>0.6</c:v>
                </c:pt>
                <c:pt idx="423">
                  <c:v>0.6</c:v>
                </c:pt>
                <c:pt idx="424">
                  <c:v>0.6</c:v>
                </c:pt>
                <c:pt idx="425">
                  <c:v>0.6</c:v>
                </c:pt>
                <c:pt idx="426">
                  <c:v>0.6</c:v>
                </c:pt>
                <c:pt idx="427">
                  <c:v>0.6</c:v>
                </c:pt>
                <c:pt idx="428">
                  <c:v>0.6</c:v>
                </c:pt>
                <c:pt idx="429">
                  <c:v>0.6</c:v>
                </c:pt>
                <c:pt idx="430">
                  <c:v>0.6</c:v>
                </c:pt>
                <c:pt idx="431">
                  <c:v>0.6</c:v>
                </c:pt>
                <c:pt idx="432">
                  <c:v>0.6</c:v>
                </c:pt>
                <c:pt idx="433">
                  <c:v>0.6</c:v>
                </c:pt>
                <c:pt idx="434">
                  <c:v>0.6</c:v>
                </c:pt>
                <c:pt idx="435">
                  <c:v>0.6</c:v>
                </c:pt>
                <c:pt idx="436">
                  <c:v>0.6</c:v>
                </c:pt>
                <c:pt idx="437">
                  <c:v>0.6</c:v>
                </c:pt>
                <c:pt idx="438">
                  <c:v>0.6</c:v>
                </c:pt>
                <c:pt idx="439">
                  <c:v>0.6</c:v>
                </c:pt>
                <c:pt idx="440">
                  <c:v>0.6</c:v>
                </c:pt>
                <c:pt idx="441">
                  <c:v>0.6</c:v>
                </c:pt>
                <c:pt idx="442">
                  <c:v>0.6</c:v>
                </c:pt>
                <c:pt idx="443">
                  <c:v>0.6</c:v>
                </c:pt>
                <c:pt idx="444">
                  <c:v>0.6</c:v>
                </c:pt>
                <c:pt idx="445">
                  <c:v>0.6</c:v>
                </c:pt>
                <c:pt idx="446">
                  <c:v>0.6</c:v>
                </c:pt>
                <c:pt idx="447">
                  <c:v>0.6</c:v>
                </c:pt>
                <c:pt idx="448">
                  <c:v>0.6</c:v>
                </c:pt>
                <c:pt idx="449">
                  <c:v>0.6</c:v>
                </c:pt>
                <c:pt idx="450">
                  <c:v>0.6</c:v>
                </c:pt>
                <c:pt idx="451">
                  <c:v>0.6</c:v>
                </c:pt>
                <c:pt idx="452">
                  <c:v>0.6</c:v>
                </c:pt>
                <c:pt idx="453">
                  <c:v>0.6</c:v>
                </c:pt>
                <c:pt idx="454">
                  <c:v>0.6</c:v>
                </c:pt>
                <c:pt idx="455">
                  <c:v>0.6</c:v>
                </c:pt>
                <c:pt idx="456">
                  <c:v>0.6</c:v>
                </c:pt>
                <c:pt idx="457">
                  <c:v>0.6</c:v>
                </c:pt>
                <c:pt idx="458">
                  <c:v>0.6</c:v>
                </c:pt>
                <c:pt idx="459">
                  <c:v>0.6</c:v>
                </c:pt>
                <c:pt idx="460">
                  <c:v>0.6</c:v>
                </c:pt>
                <c:pt idx="461">
                  <c:v>0.6</c:v>
                </c:pt>
                <c:pt idx="462">
                  <c:v>0.6</c:v>
                </c:pt>
                <c:pt idx="463">
                  <c:v>0.6</c:v>
                </c:pt>
                <c:pt idx="464">
                  <c:v>0.6</c:v>
                </c:pt>
                <c:pt idx="465">
                  <c:v>0.6</c:v>
                </c:pt>
                <c:pt idx="466">
                  <c:v>0.6</c:v>
                </c:pt>
                <c:pt idx="467">
                  <c:v>0.6</c:v>
                </c:pt>
                <c:pt idx="468">
                  <c:v>0.6</c:v>
                </c:pt>
                <c:pt idx="469">
                  <c:v>0.6</c:v>
                </c:pt>
                <c:pt idx="470">
                  <c:v>0.6</c:v>
                </c:pt>
                <c:pt idx="471">
                  <c:v>0.6</c:v>
                </c:pt>
                <c:pt idx="472">
                  <c:v>0.6</c:v>
                </c:pt>
                <c:pt idx="473">
                  <c:v>0.6</c:v>
                </c:pt>
                <c:pt idx="474">
                  <c:v>0.6</c:v>
                </c:pt>
                <c:pt idx="475">
                  <c:v>0.6</c:v>
                </c:pt>
                <c:pt idx="476">
                  <c:v>0.6</c:v>
                </c:pt>
                <c:pt idx="477">
                  <c:v>0.6</c:v>
                </c:pt>
                <c:pt idx="478">
                  <c:v>0.6</c:v>
                </c:pt>
                <c:pt idx="479">
                  <c:v>0.6</c:v>
                </c:pt>
                <c:pt idx="480">
                  <c:v>0.6</c:v>
                </c:pt>
                <c:pt idx="481">
                  <c:v>0.6</c:v>
                </c:pt>
                <c:pt idx="482">
                  <c:v>0.6</c:v>
                </c:pt>
                <c:pt idx="483">
                  <c:v>0.6</c:v>
                </c:pt>
                <c:pt idx="484">
                  <c:v>0.6</c:v>
                </c:pt>
                <c:pt idx="485">
                  <c:v>0.6</c:v>
                </c:pt>
                <c:pt idx="486">
                  <c:v>0.6</c:v>
                </c:pt>
                <c:pt idx="487">
                  <c:v>0.6</c:v>
                </c:pt>
                <c:pt idx="488">
                  <c:v>0.6</c:v>
                </c:pt>
                <c:pt idx="489">
                  <c:v>0.6</c:v>
                </c:pt>
                <c:pt idx="490">
                  <c:v>0.6</c:v>
                </c:pt>
                <c:pt idx="491">
                  <c:v>0.6</c:v>
                </c:pt>
                <c:pt idx="492">
                  <c:v>0.6</c:v>
                </c:pt>
                <c:pt idx="493">
                  <c:v>0.6</c:v>
                </c:pt>
                <c:pt idx="494">
                  <c:v>0.6</c:v>
                </c:pt>
                <c:pt idx="495">
                  <c:v>0.6</c:v>
                </c:pt>
                <c:pt idx="496">
                  <c:v>0.6</c:v>
                </c:pt>
                <c:pt idx="497">
                  <c:v>0.6</c:v>
                </c:pt>
                <c:pt idx="498">
                  <c:v>0.6</c:v>
                </c:pt>
                <c:pt idx="499">
                  <c:v>0.6</c:v>
                </c:pt>
                <c:pt idx="500">
                  <c:v>0.6</c:v>
                </c:pt>
                <c:pt idx="501">
                  <c:v>0.6</c:v>
                </c:pt>
                <c:pt idx="502">
                  <c:v>0.6</c:v>
                </c:pt>
                <c:pt idx="503">
                  <c:v>0.6</c:v>
                </c:pt>
                <c:pt idx="504">
                  <c:v>0.6</c:v>
                </c:pt>
                <c:pt idx="505">
                  <c:v>0.6</c:v>
                </c:pt>
                <c:pt idx="506">
                  <c:v>0.6</c:v>
                </c:pt>
                <c:pt idx="507">
                  <c:v>0.6</c:v>
                </c:pt>
                <c:pt idx="508">
                  <c:v>0.6</c:v>
                </c:pt>
                <c:pt idx="509">
                  <c:v>0.6</c:v>
                </c:pt>
                <c:pt idx="510">
                  <c:v>0.6</c:v>
                </c:pt>
                <c:pt idx="511">
                  <c:v>0.6</c:v>
                </c:pt>
                <c:pt idx="512">
                  <c:v>0.6</c:v>
                </c:pt>
                <c:pt idx="513">
                  <c:v>0.6</c:v>
                </c:pt>
                <c:pt idx="514">
                  <c:v>0.6</c:v>
                </c:pt>
                <c:pt idx="515">
                  <c:v>0.6</c:v>
                </c:pt>
                <c:pt idx="516">
                  <c:v>0.6</c:v>
                </c:pt>
                <c:pt idx="517">
                  <c:v>0.6</c:v>
                </c:pt>
                <c:pt idx="518">
                  <c:v>0.6</c:v>
                </c:pt>
                <c:pt idx="519">
                  <c:v>0.6</c:v>
                </c:pt>
                <c:pt idx="520">
                  <c:v>0.6</c:v>
                </c:pt>
                <c:pt idx="521">
                  <c:v>0.6</c:v>
                </c:pt>
                <c:pt idx="522">
                  <c:v>0.6</c:v>
                </c:pt>
                <c:pt idx="523">
                  <c:v>0.6</c:v>
                </c:pt>
                <c:pt idx="524">
                  <c:v>0.6</c:v>
                </c:pt>
                <c:pt idx="525">
                  <c:v>0.6</c:v>
                </c:pt>
                <c:pt idx="526">
                  <c:v>0.6</c:v>
                </c:pt>
                <c:pt idx="527">
                  <c:v>0.6</c:v>
                </c:pt>
                <c:pt idx="528">
                  <c:v>0.6</c:v>
                </c:pt>
                <c:pt idx="529">
                  <c:v>0.6</c:v>
                </c:pt>
                <c:pt idx="530">
                  <c:v>0.6</c:v>
                </c:pt>
                <c:pt idx="531">
                  <c:v>0.6</c:v>
                </c:pt>
                <c:pt idx="532">
                  <c:v>0.6</c:v>
                </c:pt>
                <c:pt idx="533">
                  <c:v>0.6</c:v>
                </c:pt>
                <c:pt idx="534">
                  <c:v>0.6</c:v>
                </c:pt>
                <c:pt idx="535">
                  <c:v>0.6</c:v>
                </c:pt>
                <c:pt idx="536">
                  <c:v>0.6</c:v>
                </c:pt>
                <c:pt idx="537">
                  <c:v>0.6</c:v>
                </c:pt>
                <c:pt idx="538">
                  <c:v>0.6</c:v>
                </c:pt>
                <c:pt idx="539">
                  <c:v>0.6</c:v>
                </c:pt>
                <c:pt idx="540">
                  <c:v>0.6</c:v>
                </c:pt>
                <c:pt idx="541">
                  <c:v>0.6</c:v>
                </c:pt>
                <c:pt idx="542">
                  <c:v>0.6</c:v>
                </c:pt>
                <c:pt idx="543">
                  <c:v>0.6</c:v>
                </c:pt>
                <c:pt idx="544">
                  <c:v>0.6</c:v>
                </c:pt>
                <c:pt idx="545">
                  <c:v>0.6</c:v>
                </c:pt>
                <c:pt idx="546">
                  <c:v>0.6</c:v>
                </c:pt>
                <c:pt idx="547">
                  <c:v>0.6</c:v>
                </c:pt>
                <c:pt idx="548">
                  <c:v>0.6</c:v>
                </c:pt>
                <c:pt idx="549">
                  <c:v>0.6</c:v>
                </c:pt>
                <c:pt idx="550">
                  <c:v>0.6</c:v>
                </c:pt>
                <c:pt idx="551">
                  <c:v>0.6</c:v>
                </c:pt>
                <c:pt idx="552">
                  <c:v>0.6</c:v>
                </c:pt>
                <c:pt idx="553">
                  <c:v>0.6</c:v>
                </c:pt>
                <c:pt idx="554">
                  <c:v>0.6</c:v>
                </c:pt>
                <c:pt idx="555">
                  <c:v>0.6</c:v>
                </c:pt>
                <c:pt idx="556">
                  <c:v>0.6</c:v>
                </c:pt>
                <c:pt idx="557">
                  <c:v>0.6</c:v>
                </c:pt>
                <c:pt idx="558">
                  <c:v>0.6</c:v>
                </c:pt>
                <c:pt idx="559">
                  <c:v>0.6</c:v>
                </c:pt>
                <c:pt idx="560">
                  <c:v>0.6</c:v>
                </c:pt>
                <c:pt idx="561">
                  <c:v>0.6</c:v>
                </c:pt>
                <c:pt idx="562">
                  <c:v>0.6</c:v>
                </c:pt>
                <c:pt idx="563">
                  <c:v>0.6</c:v>
                </c:pt>
                <c:pt idx="564">
                  <c:v>0.6</c:v>
                </c:pt>
                <c:pt idx="565">
                  <c:v>0.6</c:v>
                </c:pt>
                <c:pt idx="566">
                  <c:v>0.6</c:v>
                </c:pt>
                <c:pt idx="567">
                  <c:v>0.6</c:v>
                </c:pt>
                <c:pt idx="568">
                  <c:v>0.6</c:v>
                </c:pt>
                <c:pt idx="569">
                  <c:v>0.6</c:v>
                </c:pt>
                <c:pt idx="570">
                  <c:v>0.6</c:v>
                </c:pt>
                <c:pt idx="571">
                  <c:v>0.6</c:v>
                </c:pt>
                <c:pt idx="572">
                  <c:v>0.6</c:v>
                </c:pt>
                <c:pt idx="573">
                  <c:v>0.6</c:v>
                </c:pt>
                <c:pt idx="574">
                  <c:v>0.6</c:v>
                </c:pt>
                <c:pt idx="575">
                  <c:v>0.6</c:v>
                </c:pt>
                <c:pt idx="576">
                  <c:v>0.6</c:v>
                </c:pt>
                <c:pt idx="577">
                  <c:v>0.6</c:v>
                </c:pt>
                <c:pt idx="578">
                  <c:v>0.6</c:v>
                </c:pt>
                <c:pt idx="579">
                  <c:v>0.6</c:v>
                </c:pt>
                <c:pt idx="580">
                  <c:v>0.6</c:v>
                </c:pt>
                <c:pt idx="581">
                  <c:v>0.6</c:v>
                </c:pt>
                <c:pt idx="582">
                  <c:v>0.6</c:v>
                </c:pt>
                <c:pt idx="583">
                  <c:v>0.6</c:v>
                </c:pt>
                <c:pt idx="584">
                  <c:v>0.6</c:v>
                </c:pt>
                <c:pt idx="585">
                  <c:v>0.6</c:v>
                </c:pt>
                <c:pt idx="586">
                  <c:v>0.6</c:v>
                </c:pt>
                <c:pt idx="587">
                  <c:v>0.6</c:v>
                </c:pt>
                <c:pt idx="588">
                  <c:v>0.6</c:v>
                </c:pt>
                <c:pt idx="589">
                  <c:v>0.6</c:v>
                </c:pt>
                <c:pt idx="590">
                  <c:v>0.6</c:v>
                </c:pt>
                <c:pt idx="591">
                  <c:v>0.6</c:v>
                </c:pt>
                <c:pt idx="592">
                  <c:v>0.6</c:v>
                </c:pt>
                <c:pt idx="593">
                  <c:v>0.6</c:v>
                </c:pt>
                <c:pt idx="594">
                  <c:v>0.6</c:v>
                </c:pt>
                <c:pt idx="595">
                  <c:v>0.6</c:v>
                </c:pt>
                <c:pt idx="596">
                  <c:v>0.6</c:v>
                </c:pt>
                <c:pt idx="597">
                  <c:v>0.6</c:v>
                </c:pt>
                <c:pt idx="598">
                  <c:v>0.6</c:v>
                </c:pt>
                <c:pt idx="599">
                  <c:v>0.6</c:v>
                </c:pt>
                <c:pt idx="600">
                  <c:v>0.6</c:v>
                </c:pt>
                <c:pt idx="601">
                  <c:v>0.6</c:v>
                </c:pt>
                <c:pt idx="602">
                  <c:v>0.6</c:v>
                </c:pt>
                <c:pt idx="603">
                  <c:v>0.6</c:v>
                </c:pt>
                <c:pt idx="604">
                  <c:v>0.6</c:v>
                </c:pt>
                <c:pt idx="605">
                  <c:v>0.6</c:v>
                </c:pt>
                <c:pt idx="606">
                  <c:v>0.6</c:v>
                </c:pt>
                <c:pt idx="607">
                  <c:v>0.6</c:v>
                </c:pt>
                <c:pt idx="608">
                  <c:v>0.6</c:v>
                </c:pt>
                <c:pt idx="609">
                  <c:v>0.6</c:v>
                </c:pt>
                <c:pt idx="610">
                  <c:v>0.6</c:v>
                </c:pt>
                <c:pt idx="611">
                  <c:v>0.6</c:v>
                </c:pt>
                <c:pt idx="612">
                  <c:v>0.6</c:v>
                </c:pt>
                <c:pt idx="613">
                  <c:v>0.6</c:v>
                </c:pt>
                <c:pt idx="614">
                  <c:v>0.6</c:v>
                </c:pt>
                <c:pt idx="615">
                  <c:v>0.6</c:v>
                </c:pt>
                <c:pt idx="616">
                  <c:v>0.6</c:v>
                </c:pt>
                <c:pt idx="617">
                  <c:v>0.6</c:v>
                </c:pt>
                <c:pt idx="618">
                  <c:v>0.6</c:v>
                </c:pt>
                <c:pt idx="619">
                  <c:v>0.6</c:v>
                </c:pt>
                <c:pt idx="620">
                  <c:v>0.6</c:v>
                </c:pt>
                <c:pt idx="621">
                  <c:v>0.6</c:v>
                </c:pt>
                <c:pt idx="622">
                  <c:v>0.6</c:v>
                </c:pt>
                <c:pt idx="623">
                  <c:v>0.6</c:v>
                </c:pt>
                <c:pt idx="624">
                  <c:v>0.6</c:v>
                </c:pt>
                <c:pt idx="625">
                  <c:v>0.6</c:v>
                </c:pt>
                <c:pt idx="626">
                  <c:v>0.6</c:v>
                </c:pt>
                <c:pt idx="627">
                  <c:v>0.6</c:v>
                </c:pt>
                <c:pt idx="628">
                  <c:v>0.6</c:v>
                </c:pt>
                <c:pt idx="629">
                  <c:v>0.6</c:v>
                </c:pt>
                <c:pt idx="630">
                  <c:v>0.6</c:v>
                </c:pt>
                <c:pt idx="631">
                  <c:v>0.6</c:v>
                </c:pt>
                <c:pt idx="632">
                  <c:v>0.6</c:v>
                </c:pt>
                <c:pt idx="633">
                  <c:v>0.6</c:v>
                </c:pt>
                <c:pt idx="634">
                  <c:v>0.6</c:v>
                </c:pt>
                <c:pt idx="635">
                  <c:v>0.6</c:v>
                </c:pt>
                <c:pt idx="636">
                  <c:v>0.6</c:v>
                </c:pt>
                <c:pt idx="637">
                  <c:v>0.6</c:v>
                </c:pt>
                <c:pt idx="638">
                  <c:v>0.6</c:v>
                </c:pt>
                <c:pt idx="639">
                  <c:v>0.6</c:v>
                </c:pt>
                <c:pt idx="640">
                  <c:v>0.6</c:v>
                </c:pt>
                <c:pt idx="641">
                  <c:v>0.6</c:v>
                </c:pt>
                <c:pt idx="642">
                  <c:v>0.6</c:v>
                </c:pt>
                <c:pt idx="643">
                  <c:v>0.6</c:v>
                </c:pt>
                <c:pt idx="644">
                  <c:v>0.6</c:v>
                </c:pt>
                <c:pt idx="645">
                  <c:v>0.6</c:v>
                </c:pt>
                <c:pt idx="646">
                  <c:v>0.6</c:v>
                </c:pt>
                <c:pt idx="647">
                  <c:v>0.6</c:v>
                </c:pt>
                <c:pt idx="648">
                  <c:v>0.6</c:v>
                </c:pt>
                <c:pt idx="649">
                  <c:v>0.6</c:v>
                </c:pt>
                <c:pt idx="650">
                  <c:v>0.6</c:v>
                </c:pt>
                <c:pt idx="651">
                  <c:v>0.6</c:v>
                </c:pt>
                <c:pt idx="652">
                  <c:v>0.6</c:v>
                </c:pt>
                <c:pt idx="653">
                  <c:v>0.6</c:v>
                </c:pt>
                <c:pt idx="654">
                  <c:v>0.6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DEC-45A3-9ED6-112852813BBC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Sheet2!$G$2:$G$656</c:f>
              <c:numCache>
                <c:formatCode>General</c:formatCode>
                <c:ptCount val="65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</c:numCache>
            </c:numRef>
          </c:xVal>
          <c:yVal>
            <c:numRef>
              <c:f>Sheet2!$K$2:$K$656</c:f>
              <c:numCache>
                <c:formatCode>General</c:formatCode>
                <c:ptCount val="655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3</c:v>
                </c:pt>
                <c:pt idx="322">
                  <c:v>3</c:v>
                </c:pt>
                <c:pt idx="323">
                  <c:v>3</c:v>
                </c:pt>
                <c:pt idx="324">
                  <c:v>3</c:v>
                </c:pt>
                <c:pt idx="325">
                  <c:v>3</c:v>
                </c:pt>
                <c:pt idx="326">
                  <c:v>3</c:v>
                </c:pt>
                <c:pt idx="327">
                  <c:v>3</c:v>
                </c:pt>
                <c:pt idx="328">
                  <c:v>3</c:v>
                </c:pt>
                <c:pt idx="329">
                  <c:v>3</c:v>
                </c:pt>
                <c:pt idx="330">
                  <c:v>3</c:v>
                </c:pt>
                <c:pt idx="331">
                  <c:v>3</c:v>
                </c:pt>
                <c:pt idx="332">
                  <c:v>3</c:v>
                </c:pt>
                <c:pt idx="333">
                  <c:v>3</c:v>
                </c:pt>
                <c:pt idx="334">
                  <c:v>3</c:v>
                </c:pt>
                <c:pt idx="335">
                  <c:v>3</c:v>
                </c:pt>
                <c:pt idx="336">
                  <c:v>3</c:v>
                </c:pt>
                <c:pt idx="337">
                  <c:v>3</c:v>
                </c:pt>
                <c:pt idx="338">
                  <c:v>3</c:v>
                </c:pt>
                <c:pt idx="339">
                  <c:v>3</c:v>
                </c:pt>
                <c:pt idx="340">
                  <c:v>3</c:v>
                </c:pt>
                <c:pt idx="341">
                  <c:v>3</c:v>
                </c:pt>
                <c:pt idx="342">
                  <c:v>3</c:v>
                </c:pt>
                <c:pt idx="343">
                  <c:v>3</c:v>
                </c:pt>
                <c:pt idx="344">
                  <c:v>3</c:v>
                </c:pt>
                <c:pt idx="345">
                  <c:v>3</c:v>
                </c:pt>
                <c:pt idx="346">
                  <c:v>3</c:v>
                </c:pt>
                <c:pt idx="347">
                  <c:v>3</c:v>
                </c:pt>
                <c:pt idx="348">
                  <c:v>3</c:v>
                </c:pt>
                <c:pt idx="349">
                  <c:v>3</c:v>
                </c:pt>
                <c:pt idx="350">
                  <c:v>3</c:v>
                </c:pt>
                <c:pt idx="351">
                  <c:v>3</c:v>
                </c:pt>
                <c:pt idx="352">
                  <c:v>3</c:v>
                </c:pt>
                <c:pt idx="353">
                  <c:v>3</c:v>
                </c:pt>
                <c:pt idx="354">
                  <c:v>3</c:v>
                </c:pt>
                <c:pt idx="355">
                  <c:v>3</c:v>
                </c:pt>
                <c:pt idx="356">
                  <c:v>3</c:v>
                </c:pt>
                <c:pt idx="357">
                  <c:v>3</c:v>
                </c:pt>
                <c:pt idx="358">
                  <c:v>3</c:v>
                </c:pt>
                <c:pt idx="359">
                  <c:v>3</c:v>
                </c:pt>
                <c:pt idx="360">
                  <c:v>3</c:v>
                </c:pt>
                <c:pt idx="361">
                  <c:v>3</c:v>
                </c:pt>
                <c:pt idx="362">
                  <c:v>3</c:v>
                </c:pt>
                <c:pt idx="363">
                  <c:v>3</c:v>
                </c:pt>
                <c:pt idx="364">
                  <c:v>3</c:v>
                </c:pt>
                <c:pt idx="365">
                  <c:v>3</c:v>
                </c:pt>
                <c:pt idx="366">
                  <c:v>3</c:v>
                </c:pt>
                <c:pt idx="367">
                  <c:v>3</c:v>
                </c:pt>
                <c:pt idx="368">
                  <c:v>3</c:v>
                </c:pt>
                <c:pt idx="369">
                  <c:v>3</c:v>
                </c:pt>
                <c:pt idx="370">
                  <c:v>3</c:v>
                </c:pt>
                <c:pt idx="371">
                  <c:v>3</c:v>
                </c:pt>
                <c:pt idx="372">
                  <c:v>3</c:v>
                </c:pt>
                <c:pt idx="373">
                  <c:v>3</c:v>
                </c:pt>
                <c:pt idx="374">
                  <c:v>3</c:v>
                </c:pt>
                <c:pt idx="375">
                  <c:v>3</c:v>
                </c:pt>
                <c:pt idx="376">
                  <c:v>3</c:v>
                </c:pt>
                <c:pt idx="377">
                  <c:v>3</c:v>
                </c:pt>
                <c:pt idx="378">
                  <c:v>3</c:v>
                </c:pt>
                <c:pt idx="379">
                  <c:v>3</c:v>
                </c:pt>
                <c:pt idx="380">
                  <c:v>3</c:v>
                </c:pt>
                <c:pt idx="381">
                  <c:v>3</c:v>
                </c:pt>
                <c:pt idx="382">
                  <c:v>3</c:v>
                </c:pt>
                <c:pt idx="383">
                  <c:v>3</c:v>
                </c:pt>
                <c:pt idx="384">
                  <c:v>3</c:v>
                </c:pt>
                <c:pt idx="385">
                  <c:v>3</c:v>
                </c:pt>
                <c:pt idx="386">
                  <c:v>3</c:v>
                </c:pt>
                <c:pt idx="387">
                  <c:v>3</c:v>
                </c:pt>
                <c:pt idx="388">
                  <c:v>3</c:v>
                </c:pt>
                <c:pt idx="389">
                  <c:v>3</c:v>
                </c:pt>
                <c:pt idx="390">
                  <c:v>3</c:v>
                </c:pt>
                <c:pt idx="391">
                  <c:v>3</c:v>
                </c:pt>
                <c:pt idx="392">
                  <c:v>3</c:v>
                </c:pt>
                <c:pt idx="393">
                  <c:v>3</c:v>
                </c:pt>
                <c:pt idx="394">
                  <c:v>3</c:v>
                </c:pt>
                <c:pt idx="395">
                  <c:v>3</c:v>
                </c:pt>
                <c:pt idx="396">
                  <c:v>3</c:v>
                </c:pt>
                <c:pt idx="397">
                  <c:v>3</c:v>
                </c:pt>
                <c:pt idx="398">
                  <c:v>3</c:v>
                </c:pt>
                <c:pt idx="399">
                  <c:v>3</c:v>
                </c:pt>
                <c:pt idx="400">
                  <c:v>3</c:v>
                </c:pt>
                <c:pt idx="401">
                  <c:v>3</c:v>
                </c:pt>
                <c:pt idx="402">
                  <c:v>3</c:v>
                </c:pt>
                <c:pt idx="403">
                  <c:v>3</c:v>
                </c:pt>
                <c:pt idx="404">
                  <c:v>3</c:v>
                </c:pt>
                <c:pt idx="405">
                  <c:v>3</c:v>
                </c:pt>
                <c:pt idx="406">
                  <c:v>3</c:v>
                </c:pt>
                <c:pt idx="407">
                  <c:v>3</c:v>
                </c:pt>
                <c:pt idx="408">
                  <c:v>3</c:v>
                </c:pt>
                <c:pt idx="409">
                  <c:v>3</c:v>
                </c:pt>
                <c:pt idx="410">
                  <c:v>3</c:v>
                </c:pt>
                <c:pt idx="411">
                  <c:v>3</c:v>
                </c:pt>
                <c:pt idx="412">
                  <c:v>3</c:v>
                </c:pt>
                <c:pt idx="413">
                  <c:v>3</c:v>
                </c:pt>
                <c:pt idx="414">
                  <c:v>3</c:v>
                </c:pt>
                <c:pt idx="415">
                  <c:v>3</c:v>
                </c:pt>
                <c:pt idx="416">
                  <c:v>3</c:v>
                </c:pt>
                <c:pt idx="417">
                  <c:v>3</c:v>
                </c:pt>
                <c:pt idx="418">
                  <c:v>3</c:v>
                </c:pt>
                <c:pt idx="419">
                  <c:v>3</c:v>
                </c:pt>
                <c:pt idx="420">
                  <c:v>3</c:v>
                </c:pt>
                <c:pt idx="421">
                  <c:v>3</c:v>
                </c:pt>
                <c:pt idx="422">
                  <c:v>3</c:v>
                </c:pt>
                <c:pt idx="423">
                  <c:v>3</c:v>
                </c:pt>
                <c:pt idx="424">
                  <c:v>3</c:v>
                </c:pt>
                <c:pt idx="425">
                  <c:v>3</c:v>
                </c:pt>
                <c:pt idx="426">
                  <c:v>3</c:v>
                </c:pt>
                <c:pt idx="427">
                  <c:v>3</c:v>
                </c:pt>
                <c:pt idx="428">
                  <c:v>3</c:v>
                </c:pt>
                <c:pt idx="429">
                  <c:v>3</c:v>
                </c:pt>
                <c:pt idx="430">
                  <c:v>3</c:v>
                </c:pt>
                <c:pt idx="431">
                  <c:v>3</c:v>
                </c:pt>
                <c:pt idx="432">
                  <c:v>3</c:v>
                </c:pt>
                <c:pt idx="433">
                  <c:v>3</c:v>
                </c:pt>
                <c:pt idx="434">
                  <c:v>3</c:v>
                </c:pt>
                <c:pt idx="435">
                  <c:v>3</c:v>
                </c:pt>
                <c:pt idx="436">
                  <c:v>3</c:v>
                </c:pt>
                <c:pt idx="437">
                  <c:v>3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3</c:v>
                </c:pt>
                <c:pt idx="443">
                  <c:v>3</c:v>
                </c:pt>
                <c:pt idx="444">
                  <c:v>3</c:v>
                </c:pt>
                <c:pt idx="445">
                  <c:v>3</c:v>
                </c:pt>
                <c:pt idx="446">
                  <c:v>3</c:v>
                </c:pt>
                <c:pt idx="447">
                  <c:v>3</c:v>
                </c:pt>
                <c:pt idx="448">
                  <c:v>3</c:v>
                </c:pt>
                <c:pt idx="449">
                  <c:v>3</c:v>
                </c:pt>
                <c:pt idx="450">
                  <c:v>3</c:v>
                </c:pt>
                <c:pt idx="451">
                  <c:v>3</c:v>
                </c:pt>
                <c:pt idx="452">
                  <c:v>3</c:v>
                </c:pt>
                <c:pt idx="453">
                  <c:v>3</c:v>
                </c:pt>
                <c:pt idx="454">
                  <c:v>3</c:v>
                </c:pt>
                <c:pt idx="455">
                  <c:v>3</c:v>
                </c:pt>
                <c:pt idx="456">
                  <c:v>3</c:v>
                </c:pt>
                <c:pt idx="457">
                  <c:v>3</c:v>
                </c:pt>
                <c:pt idx="458">
                  <c:v>3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3</c:v>
                </c:pt>
                <c:pt idx="465">
                  <c:v>3</c:v>
                </c:pt>
                <c:pt idx="466">
                  <c:v>3</c:v>
                </c:pt>
                <c:pt idx="467">
                  <c:v>3</c:v>
                </c:pt>
                <c:pt idx="468">
                  <c:v>3</c:v>
                </c:pt>
                <c:pt idx="469">
                  <c:v>3</c:v>
                </c:pt>
                <c:pt idx="470">
                  <c:v>3</c:v>
                </c:pt>
                <c:pt idx="471">
                  <c:v>3</c:v>
                </c:pt>
                <c:pt idx="472">
                  <c:v>3</c:v>
                </c:pt>
                <c:pt idx="473">
                  <c:v>3</c:v>
                </c:pt>
                <c:pt idx="474">
                  <c:v>3</c:v>
                </c:pt>
                <c:pt idx="475">
                  <c:v>3</c:v>
                </c:pt>
                <c:pt idx="476">
                  <c:v>3</c:v>
                </c:pt>
                <c:pt idx="477">
                  <c:v>3</c:v>
                </c:pt>
                <c:pt idx="478">
                  <c:v>3</c:v>
                </c:pt>
                <c:pt idx="479">
                  <c:v>3</c:v>
                </c:pt>
                <c:pt idx="480">
                  <c:v>3</c:v>
                </c:pt>
                <c:pt idx="481">
                  <c:v>3</c:v>
                </c:pt>
                <c:pt idx="482">
                  <c:v>3</c:v>
                </c:pt>
                <c:pt idx="483">
                  <c:v>3</c:v>
                </c:pt>
                <c:pt idx="484">
                  <c:v>3</c:v>
                </c:pt>
                <c:pt idx="485">
                  <c:v>3</c:v>
                </c:pt>
                <c:pt idx="486">
                  <c:v>3</c:v>
                </c:pt>
                <c:pt idx="487">
                  <c:v>3</c:v>
                </c:pt>
                <c:pt idx="488">
                  <c:v>3</c:v>
                </c:pt>
                <c:pt idx="489">
                  <c:v>3</c:v>
                </c:pt>
                <c:pt idx="490">
                  <c:v>3</c:v>
                </c:pt>
                <c:pt idx="491">
                  <c:v>3</c:v>
                </c:pt>
                <c:pt idx="492">
                  <c:v>3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3</c:v>
                </c:pt>
                <c:pt idx="497">
                  <c:v>3</c:v>
                </c:pt>
                <c:pt idx="498">
                  <c:v>3</c:v>
                </c:pt>
                <c:pt idx="499">
                  <c:v>3</c:v>
                </c:pt>
                <c:pt idx="500">
                  <c:v>3</c:v>
                </c:pt>
                <c:pt idx="501">
                  <c:v>3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3</c:v>
                </c:pt>
                <c:pt idx="512">
                  <c:v>3</c:v>
                </c:pt>
                <c:pt idx="513">
                  <c:v>3</c:v>
                </c:pt>
                <c:pt idx="514">
                  <c:v>3</c:v>
                </c:pt>
                <c:pt idx="515">
                  <c:v>3</c:v>
                </c:pt>
                <c:pt idx="516">
                  <c:v>3</c:v>
                </c:pt>
                <c:pt idx="517">
                  <c:v>3</c:v>
                </c:pt>
                <c:pt idx="518">
                  <c:v>3</c:v>
                </c:pt>
                <c:pt idx="519">
                  <c:v>3</c:v>
                </c:pt>
                <c:pt idx="520">
                  <c:v>3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3</c:v>
                </c:pt>
                <c:pt idx="528">
                  <c:v>3</c:v>
                </c:pt>
                <c:pt idx="529">
                  <c:v>3</c:v>
                </c:pt>
                <c:pt idx="530">
                  <c:v>3</c:v>
                </c:pt>
                <c:pt idx="531">
                  <c:v>3</c:v>
                </c:pt>
                <c:pt idx="532">
                  <c:v>3</c:v>
                </c:pt>
                <c:pt idx="533">
                  <c:v>3</c:v>
                </c:pt>
                <c:pt idx="534">
                  <c:v>3</c:v>
                </c:pt>
                <c:pt idx="535">
                  <c:v>3</c:v>
                </c:pt>
                <c:pt idx="536">
                  <c:v>3</c:v>
                </c:pt>
                <c:pt idx="537">
                  <c:v>3</c:v>
                </c:pt>
                <c:pt idx="538">
                  <c:v>3</c:v>
                </c:pt>
                <c:pt idx="539">
                  <c:v>3</c:v>
                </c:pt>
                <c:pt idx="540">
                  <c:v>3</c:v>
                </c:pt>
                <c:pt idx="541">
                  <c:v>3</c:v>
                </c:pt>
                <c:pt idx="542">
                  <c:v>3</c:v>
                </c:pt>
                <c:pt idx="543">
                  <c:v>3</c:v>
                </c:pt>
                <c:pt idx="544">
                  <c:v>3</c:v>
                </c:pt>
                <c:pt idx="545">
                  <c:v>3</c:v>
                </c:pt>
                <c:pt idx="546">
                  <c:v>3</c:v>
                </c:pt>
                <c:pt idx="547">
                  <c:v>3</c:v>
                </c:pt>
                <c:pt idx="548">
                  <c:v>3</c:v>
                </c:pt>
                <c:pt idx="549">
                  <c:v>3</c:v>
                </c:pt>
                <c:pt idx="550">
                  <c:v>3</c:v>
                </c:pt>
                <c:pt idx="551">
                  <c:v>3</c:v>
                </c:pt>
                <c:pt idx="552">
                  <c:v>3</c:v>
                </c:pt>
                <c:pt idx="553">
                  <c:v>3</c:v>
                </c:pt>
                <c:pt idx="554">
                  <c:v>3</c:v>
                </c:pt>
                <c:pt idx="555">
                  <c:v>3</c:v>
                </c:pt>
                <c:pt idx="556">
                  <c:v>3</c:v>
                </c:pt>
                <c:pt idx="557">
                  <c:v>3</c:v>
                </c:pt>
                <c:pt idx="558">
                  <c:v>3</c:v>
                </c:pt>
                <c:pt idx="559">
                  <c:v>3</c:v>
                </c:pt>
                <c:pt idx="560">
                  <c:v>3</c:v>
                </c:pt>
                <c:pt idx="561">
                  <c:v>3</c:v>
                </c:pt>
                <c:pt idx="562">
                  <c:v>3</c:v>
                </c:pt>
                <c:pt idx="563">
                  <c:v>3</c:v>
                </c:pt>
                <c:pt idx="564">
                  <c:v>3</c:v>
                </c:pt>
                <c:pt idx="565">
                  <c:v>3</c:v>
                </c:pt>
                <c:pt idx="566">
                  <c:v>3</c:v>
                </c:pt>
                <c:pt idx="567">
                  <c:v>3</c:v>
                </c:pt>
                <c:pt idx="568">
                  <c:v>3</c:v>
                </c:pt>
                <c:pt idx="569">
                  <c:v>3</c:v>
                </c:pt>
                <c:pt idx="570">
                  <c:v>3</c:v>
                </c:pt>
                <c:pt idx="571">
                  <c:v>3</c:v>
                </c:pt>
                <c:pt idx="572">
                  <c:v>3</c:v>
                </c:pt>
                <c:pt idx="573">
                  <c:v>3</c:v>
                </c:pt>
                <c:pt idx="574">
                  <c:v>3</c:v>
                </c:pt>
                <c:pt idx="575">
                  <c:v>3</c:v>
                </c:pt>
                <c:pt idx="576">
                  <c:v>3</c:v>
                </c:pt>
                <c:pt idx="577">
                  <c:v>3</c:v>
                </c:pt>
                <c:pt idx="578">
                  <c:v>3</c:v>
                </c:pt>
                <c:pt idx="579">
                  <c:v>3</c:v>
                </c:pt>
                <c:pt idx="580">
                  <c:v>3</c:v>
                </c:pt>
                <c:pt idx="581">
                  <c:v>3</c:v>
                </c:pt>
                <c:pt idx="582">
                  <c:v>3</c:v>
                </c:pt>
                <c:pt idx="583">
                  <c:v>3</c:v>
                </c:pt>
                <c:pt idx="584">
                  <c:v>3</c:v>
                </c:pt>
                <c:pt idx="585">
                  <c:v>3</c:v>
                </c:pt>
                <c:pt idx="586">
                  <c:v>3</c:v>
                </c:pt>
                <c:pt idx="587">
                  <c:v>3</c:v>
                </c:pt>
                <c:pt idx="588">
                  <c:v>3</c:v>
                </c:pt>
                <c:pt idx="589">
                  <c:v>3</c:v>
                </c:pt>
                <c:pt idx="590">
                  <c:v>3</c:v>
                </c:pt>
                <c:pt idx="591">
                  <c:v>3</c:v>
                </c:pt>
                <c:pt idx="592">
                  <c:v>3</c:v>
                </c:pt>
                <c:pt idx="593">
                  <c:v>3</c:v>
                </c:pt>
                <c:pt idx="594">
                  <c:v>3</c:v>
                </c:pt>
                <c:pt idx="595">
                  <c:v>3</c:v>
                </c:pt>
                <c:pt idx="596">
                  <c:v>3</c:v>
                </c:pt>
                <c:pt idx="597">
                  <c:v>3</c:v>
                </c:pt>
                <c:pt idx="598">
                  <c:v>3</c:v>
                </c:pt>
                <c:pt idx="599">
                  <c:v>3</c:v>
                </c:pt>
                <c:pt idx="600">
                  <c:v>3</c:v>
                </c:pt>
                <c:pt idx="601">
                  <c:v>3</c:v>
                </c:pt>
                <c:pt idx="602">
                  <c:v>3</c:v>
                </c:pt>
                <c:pt idx="603">
                  <c:v>3</c:v>
                </c:pt>
                <c:pt idx="604">
                  <c:v>3</c:v>
                </c:pt>
                <c:pt idx="605">
                  <c:v>3</c:v>
                </c:pt>
                <c:pt idx="606">
                  <c:v>3</c:v>
                </c:pt>
                <c:pt idx="607">
                  <c:v>3</c:v>
                </c:pt>
                <c:pt idx="608">
                  <c:v>3</c:v>
                </c:pt>
                <c:pt idx="609">
                  <c:v>3</c:v>
                </c:pt>
                <c:pt idx="610">
                  <c:v>3</c:v>
                </c:pt>
                <c:pt idx="611">
                  <c:v>3</c:v>
                </c:pt>
                <c:pt idx="612">
                  <c:v>3</c:v>
                </c:pt>
                <c:pt idx="613">
                  <c:v>3</c:v>
                </c:pt>
                <c:pt idx="614">
                  <c:v>3</c:v>
                </c:pt>
                <c:pt idx="615">
                  <c:v>3</c:v>
                </c:pt>
                <c:pt idx="616">
                  <c:v>3</c:v>
                </c:pt>
                <c:pt idx="617">
                  <c:v>3</c:v>
                </c:pt>
                <c:pt idx="618">
                  <c:v>3</c:v>
                </c:pt>
                <c:pt idx="619">
                  <c:v>3</c:v>
                </c:pt>
                <c:pt idx="620">
                  <c:v>3</c:v>
                </c:pt>
                <c:pt idx="621">
                  <c:v>3</c:v>
                </c:pt>
                <c:pt idx="622">
                  <c:v>3</c:v>
                </c:pt>
                <c:pt idx="623">
                  <c:v>3</c:v>
                </c:pt>
                <c:pt idx="624">
                  <c:v>3</c:v>
                </c:pt>
                <c:pt idx="625">
                  <c:v>3</c:v>
                </c:pt>
                <c:pt idx="626">
                  <c:v>3</c:v>
                </c:pt>
                <c:pt idx="627">
                  <c:v>3</c:v>
                </c:pt>
                <c:pt idx="628">
                  <c:v>3</c:v>
                </c:pt>
                <c:pt idx="629">
                  <c:v>3</c:v>
                </c:pt>
                <c:pt idx="630">
                  <c:v>3</c:v>
                </c:pt>
                <c:pt idx="631">
                  <c:v>3</c:v>
                </c:pt>
                <c:pt idx="632">
                  <c:v>3</c:v>
                </c:pt>
                <c:pt idx="633">
                  <c:v>3</c:v>
                </c:pt>
                <c:pt idx="634">
                  <c:v>3</c:v>
                </c:pt>
                <c:pt idx="635">
                  <c:v>3</c:v>
                </c:pt>
                <c:pt idx="636">
                  <c:v>3</c:v>
                </c:pt>
                <c:pt idx="637">
                  <c:v>3</c:v>
                </c:pt>
                <c:pt idx="638">
                  <c:v>3</c:v>
                </c:pt>
                <c:pt idx="639">
                  <c:v>3</c:v>
                </c:pt>
                <c:pt idx="640">
                  <c:v>3</c:v>
                </c:pt>
                <c:pt idx="641">
                  <c:v>3</c:v>
                </c:pt>
                <c:pt idx="642">
                  <c:v>3</c:v>
                </c:pt>
                <c:pt idx="643">
                  <c:v>3</c:v>
                </c:pt>
                <c:pt idx="644">
                  <c:v>3</c:v>
                </c:pt>
                <c:pt idx="645">
                  <c:v>3</c:v>
                </c:pt>
                <c:pt idx="646">
                  <c:v>3</c:v>
                </c:pt>
                <c:pt idx="647">
                  <c:v>3</c:v>
                </c:pt>
                <c:pt idx="648">
                  <c:v>3</c:v>
                </c:pt>
                <c:pt idx="649">
                  <c:v>3</c:v>
                </c:pt>
                <c:pt idx="650">
                  <c:v>3</c:v>
                </c:pt>
                <c:pt idx="651">
                  <c:v>3</c:v>
                </c:pt>
                <c:pt idx="652">
                  <c:v>3</c:v>
                </c:pt>
                <c:pt idx="653">
                  <c:v>3</c:v>
                </c:pt>
                <c:pt idx="654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DEC-45A3-9ED6-112852813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4480368"/>
        <c:axId val="584482664"/>
      </c:scatterChart>
      <c:valAx>
        <c:axId val="584480368"/>
        <c:scaling>
          <c:orientation val="minMax"/>
          <c:max val="66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 Conduit</a:t>
                </a:r>
                <a:r>
                  <a:rPr lang="en-US" baseline="0"/>
                  <a:t> Number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2664"/>
        <c:crosses val="autoZero"/>
        <c:crossBetween val="midCat"/>
        <c:majorUnit val="50"/>
      </c:valAx>
      <c:valAx>
        <c:axId val="584482664"/>
        <c:scaling>
          <c:orientation val="minMax"/>
          <c:max val="3.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</a:t>
                </a:r>
                <a:endParaRPr lang="en-US" baseline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036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u="none" strike="noStrike" baseline="0" dirty="0">
                <a:effectLst/>
              </a:rPr>
              <a:t>Used </a:t>
            </a:r>
            <a:r>
              <a:rPr lang="en-US" sz="1800" b="1" dirty="0"/>
              <a:t>Diameter </a:t>
            </a:r>
          </a:p>
        </c:rich>
      </c:tx>
      <c:layout>
        <c:manualLayout>
          <c:xMode val="edge"/>
          <c:yMode val="edge"/>
          <c:x val="0.81445993789955795"/>
          <c:y val="0.3075652760792075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'Sheet1 (2)'!$H$4:$H$7</c:f>
              <c:strCache>
                <c:ptCount val="4"/>
                <c:pt idx="0">
                  <c:v>15</c:v>
                </c:pt>
                <c:pt idx="1">
                  <c:v>12</c:v>
                </c:pt>
                <c:pt idx="2">
                  <c:v>10</c:v>
                </c:pt>
                <c:pt idx="3">
                  <c:v>8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86-47E9-B3C0-2B3D45E68E2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86-47E9-B3C0-2B3D45E68E2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86-47E9-B3C0-2B3D45E68E2B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886-47E9-B3C0-2B3D45E68E2B}"/>
              </c:ext>
            </c:extLst>
          </c:dPt>
          <c:dLbls>
            <c:dLbl>
              <c:idx val="3"/>
              <c:layout>
                <c:manualLayout>
                  <c:x val="4.8177979797326333E-2"/>
                  <c:y val="-0.2984810498196817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886-47E9-B3C0-2B3D45E68E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ln w="0">
                      <a:solidFill>
                        <a:schemeClr val="tx1">
                          <a:alpha val="4900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'Sheet1 (2)'!$H$4:$H$7</c:f>
              <c:numCache>
                <c:formatCode>General</c:formatCode>
                <c:ptCount val="4"/>
                <c:pt idx="0">
                  <c:v>15</c:v>
                </c:pt>
                <c:pt idx="1">
                  <c:v>12</c:v>
                </c:pt>
                <c:pt idx="2">
                  <c:v>10</c:v>
                </c:pt>
                <c:pt idx="3">
                  <c:v>8</c:v>
                </c:pt>
              </c:numCache>
            </c:numRef>
          </c:cat>
          <c:val>
            <c:numRef>
              <c:f>'Sheet1 (2)'!$J$4:$J$7</c:f>
              <c:numCache>
                <c:formatCode>General</c:formatCode>
                <c:ptCount val="4"/>
                <c:pt idx="0">
                  <c:v>9.770992366412214</c:v>
                </c:pt>
                <c:pt idx="1">
                  <c:v>2.2900763358778624</c:v>
                </c:pt>
                <c:pt idx="2">
                  <c:v>1.83206106870229</c:v>
                </c:pt>
                <c:pt idx="3">
                  <c:v>86.10687022900764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886-47E9-B3C0-2B3D45E68E2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214052694556553"/>
          <c:y val="0.37186925297157231"/>
          <c:w val="8.858942321831971E-2"/>
          <c:h val="0.358413644731834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ln w="0">
                <a:solidFill>
                  <a:schemeClr val="tx1">
                    <a:alpha val="67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sz="2200" dirty="0"/>
              <a:t>FREQUENT</a:t>
            </a:r>
            <a:r>
              <a:rPr lang="en-US" sz="2000" baseline="0" dirty="0"/>
              <a:t> </a:t>
            </a:r>
            <a:r>
              <a:rPr lang="en-US" sz="2200" baseline="0" dirty="0"/>
              <a:t>DURING</a:t>
            </a:r>
            <a:r>
              <a:rPr lang="en-US" sz="2000" baseline="0" dirty="0"/>
              <a:t> WEEK</a:t>
            </a:r>
          </a:p>
        </c:rich>
      </c:tx>
      <c:layout>
        <c:manualLayout>
          <c:xMode val="edge"/>
          <c:yMode val="edge"/>
          <c:x val="0.36259629298005652"/>
          <c:y val="3.60773995154762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Week!$C$1:$C$7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Week!$D$1:$D$7</c:f>
              <c:numCache>
                <c:formatCode>General</c:formatCode>
                <c:ptCount val="7"/>
                <c:pt idx="0">
                  <c:v>3</c:v>
                </c:pt>
                <c:pt idx="1">
                  <c:v>6</c:v>
                </c:pt>
                <c:pt idx="2">
                  <c:v>9</c:v>
                </c:pt>
                <c:pt idx="3">
                  <c:v>1</c:v>
                </c:pt>
                <c:pt idx="4">
                  <c:v>7</c:v>
                </c:pt>
                <c:pt idx="5">
                  <c:v>0</c:v>
                </c:pt>
                <c:pt idx="6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28-4D4E-960C-F87656393EE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15410504"/>
        <c:axId val="614845384"/>
      </c:barChart>
      <c:catAx>
        <c:axId val="6154105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/>
                  <a:t>Days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ln>
                  <a:noFill/>
                </a:ln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4845384"/>
        <c:crosses val="autoZero"/>
        <c:auto val="1"/>
        <c:lblAlgn val="ctr"/>
        <c:lblOffset val="100"/>
        <c:noMultiLvlLbl val="0"/>
      </c:catAx>
      <c:valAx>
        <c:axId val="614845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/>
                  <a:t>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5410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dirty="0"/>
              <a:t>Pressure</a:t>
            </a:r>
          </a:p>
        </c:rich>
      </c:tx>
      <c:layout>
        <c:manualLayout>
          <c:xMode val="edge"/>
          <c:yMode val="edge"/>
          <c:x val="0.45083221698801568"/>
          <c:y val="2.80341081649340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4678320382634525"/>
          <c:y val="0.14295224544192811"/>
          <c:w val="0.30504306606086151"/>
          <c:h val="0.68443969033715435"/>
        </c:manualLayout>
      </c:layout>
      <c:pieChart>
        <c:varyColors val="1"/>
        <c:ser>
          <c:idx val="0"/>
          <c:order val="0"/>
          <c:explosion val="5"/>
          <c:dPt>
            <c:idx val="0"/>
            <c:bubble3D val="0"/>
            <c:explosion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9DF-4736-9102-93860C1BAECB}"/>
              </c:ext>
            </c:extLst>
          </c:dPt>
          <c:dPt>
            <c:idx val="1"/>
            <c:bubble3D val="0"/>
            <c:explosion val="0"/>
            <c:spPr>
              <a:solidFill>
                <a:srgbClr val="FF33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9DF-4736-9102-93860C1BAECB}"/>
              </c:ext>
            </c:extLst>
          </c:dPt>
          <c:dPt>
            <c:idx val="2"/>
            <c:bubble3D val="0"/>
            <c:explosion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9DF-4736-9102-93860C1BAECB}"/>
              </c:ext>
            </c:extLst>
          </c:dPt>
          <c:dLbls>
            <c:dLbl>
              <c:idx val="0"/>
              <c:layout>
                <c:manualLayout>
                  <c:x val="-0.1165411198600175"/>
                  <c:y val="-7.64836687080782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9DF-4736-9102-93860C1BAECB}"/>
                </c:ext>
              </c:extLst>
            </c:dLbl>
            <c:dLbl>
              <c:idx val="1"/>
              <c:layout>
                <c:manualLayout>
                  <c:x val="6.8280407360828424E-2"/>
                  <c:y val="-8.037327304651105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9DF-4736-9102-93860C1BAECB}"/>
                </c:ext>
              </c:extLst>
            </c:dLbl>
            <c:dLbl>
              <c:idx val="2"/>
              <c:layout>
                <c:manualLayout>
                  <c:x val="8.6354549431321079E-2"/>
                  <c:y val="9.533719743365412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9DF-4736-9102-93860C1BAE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Pressure!$D$1:$D$3</c:f>
              <c:strCache>
                <c:ptCount val="3"/>
                <c:pt idx="0">
                  <c:v>High</c:v>
                </c:pt>
                <c:pt idx="1">
                  <c:v>Low</c:v>
                </c:pt>
                <c:pt idx="2">
                  <c:v>Moderate</c:v>
                </c:pt>
              </c:strCache>
            </c:strRef>
          </c:cat>
          <c:val>
            <c:numRef>
              <c:f>Pressure!$E$1:$E$3</c:f>
              <c:numCache>
                <c:formatCode>General</c:formatCode>
                <c:ptCount val="3"/>
                <c:pt idx="0">
                  <c:v>24</c:v>
                </c:pt>
                <c:pt idx="1">
                  <c:v>5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9DF-4736-9102-93860C1BAEC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1305774278215065E-3"/>
          <c:y val="0.86615740740740743"/>
          <c:w val="0.9900719597550306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b="1" dirty="0"/>
              <a:t>CONSUMPTION</a:t>
            </a:r>
            <a:r>
              <a:rPr lang="en-US" sz="2200" b="1" baseline="0" dirty="0"/>
              <a:t> VARIARTION</a:t>
            </a:r>
            <a:endParaRPr lang="en-US" sz="2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Consumption!$A$1:$A$34</c:f>
              <c:numCache>
                <c:formatCode>General</c:formatCode>
                <c:ptCount val="34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6</c:v>
                </c:pt>
                <c:pt idx="16">
                  <c:v>6</c:v>
                </c:pt>
                <c:pt idx="17">
                  <c:v>6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7</c:v>
                </c:pt>
                <c:pt idx="25">
                  <c:v>7</c:v>
                </c:pt>
                <c:pt idx="26">
                  <c:v>7</c:v>
                </c:pt>
                <c:pt idx="27">
                  <c:v>7</c:v>
                </c:pt>
                <c:pt idx="28">
                  <c:v>7</c:v>
                </c:pt>
                <c:pt idx="29">
                  <c:v>7</c:v>
                </c:pt>
                <c:pt idx="30">
                  <c:v>7</c:v>
                </c:pt>
                <c:pt idx="31">
                  <c:v>7</c:v>
                </c:pt>
                <c:pt idx="32">
                  <c:v>9</c:v>
                </c:pt>
              </c:numCache>
            </c:numRef>
          </c:xVal>
          <c:yVal>
            <c:numRef>
              <c:f>Consumption!$B$1:$B$34</c:f>
            </c:numRef>
          </c:yVal>
          <c:smooth val="0"/>
          <c:extLst>
            <c:ext xmlns:c16="http://schemas.microsoft.com/office/drawing/2014/chart" uri="{C3380CC4-5D6E-409C-BE32-E72D297353CC}">
              <c16:uniqueId val="{00000000-C208-4396-A7D1-CEBE6EB3E83F}"/>
            </c:ext>
          </c:extLst>
        </c:ser>
        <c:ser>
          <c:idx val="1"/>
          <c:order val="1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Consumption!$A$1:$A$34</c:f>
              <c:numCache>
                <c:formatCode>General</c:formatCode>
                <c:ptCount val="34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6</c:v>
                </c:pt>
                <c:pt idx="16">
                  <c:v>6</c:v>
                </c:pt>
                <c:pt idx="17">
                  <c:v>6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7</c:v>
                </c:pt>
                <c:pt idx="25">
                  <c:v>7</c:v>
                </c:pt>
                <c:pt idx="26">
                  <c:v>7</c:v>
                </c:pt>
                <c:pt idx="27">
                  <c:v>7</c:v>
                </c:pt>
                <c:pt idx="28">
                  <c:v>7</c:v>
                </c:pt>
                <c:pt idx="29">
                  <c:v>7</c:v>
                </c:pt>
                <c:pt idx="30">
                  <c:v>7</c:v>
                </c:pt>
                <c:pt idx="31">
                  <c:v>7</c:v>
                </c:pt>
                <c:pt idx="32">
                  <c:v>9</c:v>
                </c:pt>
              </c:numCache>
            </c:numRef>
          </c:xVal>
          <c:yVal>
            <c:numRef>
              <c:f>Consumption!$C$1:$C$34</c:f>
              <c:numCache>
                <c:formatCode>General</c:formatCode>
                <c:ptCount val="34"/>
                <c:pt idx="0">
                  <c:v>33.333333333333336</c:v>
                </c:pt>
                <c:pt idx="1">
                  <c:v>166.66666666666666</c:v>
                </c:pt>
                <c:pt idx="2">
                  <c:v>55.555555555555557</c:v>
                </c:pt>
                <c:pt idx="3">
                  <c:v>111.11111111111111</c:v>
                </c:pt>
                <c:pt idx="4">
                  <c:v>44.444444444444436</c:v>
                </c:pt>
                <c:pt idx="5">
                  <c:v>83.333333333333329</c:v>
                </c:pt>
                <c:pt idx="6">
                  <c:v>33.333333333333336</c:v>
                </c:pt>
                <c:pt idx="7">
                  <c:v>41.666666666666664</c:v>
                </c:pt>
                <c:pt idx="8">
                  <c:v>41.666666666666664</c:v>
                </c:pt>
                <c:pt idx="9">
                  <c:v>33.333333333333336</c:v>
                </c:pt>
                <c:pt idx="10">
                  <c:v>66.666666666666671</c:v>
                </c:pt>
                <c:pt idx="11">
                  <c:v>125</c:v>
                </c:pt>
                <c:pt idx="12">
                  <c:v>80</c:v>
                </c:pt>
                <c:pt idx="13">
                  <c:v>53.333333333333336</c:v>
                </c:pt>
                <c:pt idx="14">
                  <c:v>106.66666666666667</c:v>
                </c:pt>
                <c:pt idx="15">
                  <c:v>16.666666666666668</c:v>
                </c:pt>
                <c:pt idx="16">
                  <c:v>55.555555555555557</c:v>
                </c:pt>
                <c:pt idx="17">
                  <c:v>33.333333333333336</c:v>
                </c:pt>
                <c:pt idx="18">
                  <c:v>133.33333333333334</c:v>
                </c:pt>
                <c:pt idx="19">
                  <c:v>66.666666666666671</c:v>
                </c:pt>
                <c:pt idx="20">
                  <c:v>16.666666666666668</c:v>
                </c:pt>
                <c:pt idx="21">
                  <c:v>33.333333333333336</c:v>
                </c:pt>
                <c:pt idx="22">
                  <c:v>111.11111111111111</c:v>
                </c:pt>
                <c:pt idx="23">
                  <c:v>38.888888888888893</c:v>
                </c:pt>
                <c:pt idx="24">
                  <c:v>95.238095238095241</c:v>
                </c:pt>
                <c:pt idx="25">
                  <c:v>23.80952380952381</c:v>
                </c:pt>
                <c:pt idx="26">
                  <c:v>28.571428571428569</c:v>
                </c:pt>
                <c:pt idx="27">
                  <c:v>61.904761904761905</c:v>
                </c:pt>
                <c:pt idx="28">
                  <c:v>80.952380952380949</c:v>
                </c:pt>
                <c:pt idx="29">
                  <c:v>33.333333333333336</c:v>
                </c:pt>
                <c:pt idx="30">
                  <c:v>80.952380952380949</c:v>
                </c:pt>
                <c:pt idx="31">
                  <c:v>38.095238095238095</c:v>
                </c:pt>
                <c:pt idx="32">
                  <c:v>51.851851851851848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208-4396-A7D1-CEBE6EB3E8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8390760"/>
        <c:axId val="588394696"/>
      </c:scatterChart>
      <c:valAx>
        <c:axId val="588390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Family</a:t>
                </a:r>
                <a:r>
                  <a:rPr lang="en-US" sz="1600" baseline="0"/>
                  <a:t> membere</a:t>
                </a:r>
                <a:endParaRPr lang="en-US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394696"/>
        <c:crosses val="autoZero"/>
        <c:crossBetween val="midCat"/>
      </c:valAx>
      <c:valAx>
        <c:axId val="588394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Consumption</a:t>
                </a:r>
                <a:r>
                  <a:rPr lang="en-US" sz="1600" baseline="0"/>
                  <a:t> (L/c/day)</a:t>
                </a:r>
                <a:endParaRPr lang="en-US" sz="16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3907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Sheet1!$B$2:$B$286</c:f>
              <c:numCache>
                <c:formatCode>General</c:formatCode>
                <c:ptCount val="285"/>
                <c:pt idx="0">
                  <c:v>107</c:v>
                </c:pt>
                <c:pt idx="1">
                  <c:v>119</c:v>
                </c:pt>
                <c:pt idx="2">
                  <c:v>105</c:v>
                </c:pt>
                <c:pt idx="3">
                  <c:v>116</c:v>
                </c:pt>
                <c:pt idx="4">
                  <c:v>92</c:v>
                </c:pt>
                <c:pt idx="5">
                  <c:v>120</c:v>
                </c:pt>
                <c:pt idx="6">
                  <c:v>122</c:v>
                </c:pt>
                <c:pt idx="7">
                  <c:v>120</c:v>
                </c:pt>
                <c:pt idx="8">
                  <c:v>117</c:v>
                </c:pt>
                <c:pt idx="9">
                  <c:v>107</c:v>
                </c:pt>
                <c:pt idx="10">
                  <c:v>121</c:v>
                </c:pt>
                <c:pt idx="11">
                  <c:v>107</c:v>
                </c:pt>
                <c:pt idx="12">
                  <c:v>115</c:v>
                </c:pt>
                <c:pt idx="13">
                  <c:v>73</c:v>
                </c:pt>
                <c:pt idx="14">
                  <c:v>107</c:v>
                </c:pt>
                <c:pt idx="15">
                  <c:v>61</c:v>
                </c:pt>
                <c:pt idx="16">
                  <c:v>104</c:v>
                </c:pt>
                <c:pt idx="17">
                  <c:v>57</c:v>
                </c:pt>
                <c:pt idx="18">
                  <c:v>90</c:v>
                </c:pt>
                <c:pt idx="19">
                  <c:v>40</c:v>
                </c:pt>
                <c:pt idx="20">
                  <c:v>83</c:v>
                </c:pt>
                <c:pt idx="21">
                  <c:v>115</c:v>
                </c:pt>
                <c:pt idx="22">
                  <c:v>110</c:v>
                </c:pt>
                <c:pt idx="23">
                  <c:v>109</c:v>
                </c:pt>
                <c:pt idx="24">
                  <c:v>118</c:v>
                </c:pt>
                <c:pt idx="25">
                  <c:v>124</c:v>
                </c:pt>
                <c:pt idx="26">
                  <c:v>67</c:v>
                </c:pt>
                <c:pt idx="27">
                  <c:v>111</c:v>
                </c:pt>
                <c:pt idx="28">
                  <c:v>118</c:v>
                </c:pt>
                <c:pt idx="29">
                  <c:v>97</c:v>
                </c:pt>
                <c:pt idx="30">
                  <c:v>69</c:v>
                </c:pt>
                <c:pt idx="31">
                  <c:v>109</c:v>
                </c:pt>
                <c:pt idx="32">
                  <c:v>107</c:v>
                </c:pt>
                <c:pt idx="33">
                  <c:v>105</c:v>
                </c:pt>
                <c:pt idx="34">
                  <c:v>103</c:v>
                </c:pt>
                <c:pt idx="35">
                  <c:v>76</c:v>
                </c:pt>
                <c:pt idx="36">
                  <c:v>62</c:v>
                </c:pt>
                <c:pt idx="37">
                  <c:v>94</c:v>
                </c:pt>
                <c:pt idx="38">
                  <c:v>111</c:v>
                </c:pt>
                <c:pt idx="39">
                  <c:v>120</c:v>
                </c:pt>
                <c:pt idx="40">
                  <c:v>84</c:v>
                </c:pt>
                <c:pt idx="41">
                  <c:v>54</c:v>
                </c:pt>
                <c:pt idx="42">
                  <c:v>94</c:v>
                </c:pt>
                <c:pt idx="43">
                  <c:v>67</c:v>
                </c:pt>
                <c:pt idx="44">
                  <c:v>58</c:v>
                </c:pt>
                <c:pt idx="45">
                  <c:v>65</c:v>
                </c:pt>
                <c:pt idx="46">
                  <c:v>88</c:v>
                </c:pt>
                <c:pt idx="47">
                  <c:v>115</c:v>
                </c:pt>
                <c:pt idx="48">
                  <c:v>81</c:v>
                </c:pt>
                <c:pt idx="49">
                  <c:v>89</c:v>
                </c:pt>
                <c:pt idx="50">
                  <c:v>86</c:v>
                </c:pt>
                <c:pt idx="51">
                  <c:v>84</c:v>
                </c:pt>
                <c:pt idx="52">
                  <c:v>104</c:v>
                </c:pt>
                <c:pt idx="53">
                  <c:v>110</c:v>
                </c:pt>
                <c:pt idx="54">
                  <c:v>101</c:v>
                </c:pt>
                <c:pt idx="55">
                  <c:v>105</c:v>
                </c:pt>
                <c:pt idx="56">
                  <c:v>65</c:v>
                </c:pt>
                <c:pt idx="57">
                  <c:v>115</c:v>
                </c:pt>
                <c:pt idx="58">
                  <c:v>100</c:v>
                </c:pt>
                <c:pt idx="59">
                  <c:v>79</c:v>
                </c:pt>
                <c:pt idx="60">
                  <c:v>94</c:v>
                </c:pt>
                <c:pt idx="61">
                  <c:v>91</c:v>
                </c:pt>
                <c:pt idx="62">
                  <c:v>121</c:v>
                </c:pt>
                <c:pt idx="63">
                  <c:v>62</c:v>
                </c:pt>
                <c:pt idx="64">
                  <c:v>115</c:v>
                </c:pt>
                <c:pt idx="65">
                  <c:v>107</c:v>
                </c:pt>
                <c:pt idx="66">
                  <c:v>108</c:v>
                </c:pt>
                <c:pt idx="67">
                  <c:v>56</c:v>
                </c:pt>
                <c:pt idx="68">
                  <c:v>79</c:v>
                </c:pt>
                <c:pt idx="69">
                  <c:v>95</c:v>
                </c:pt>
                <c:pt idx="70">
                  <c:v>118</c:v>
                </c:pt>
                <c:pt idx="71">
                  <c:v>122</c:v>
                </c:pt>
                <c:pt idx="72">
                  <c:v>83</c:v>
                </c:pt>
                <c:pt idx="73">
                  <c:v>68</c:v>
                </c:pt>
                <c:pt idx="74">
                  <c:v>-11</c:v>
                </c:pt>
                <c:pt idx="75">
                  <c:v>102</c:v>
                </c:pt>
                <c:pt idx="76">
                  <c:v>104</c:v>
                </c:pt>
                <c:pt idx="77">
                  <c:v>73</c:v>
                </c:pt>
                <c:pt idx="78">
                  <c:v>68</c:v>
                </c:pt>
                <c:pt idx="79">
                  <c:v>99</c:v>
                </c:pt>
                <c:pt idx="80">
                  <c:v>50</c:v>
                </c:pt>
                <c:pt idx="81">
                  <c:v>44</c:v>
                </c:pt>
                <c:pt idx="82">
                  <c:v>48</c:v>
                </c:pt>
                <c:pt idx="83">
                  <c:v>38</c:v>
                </c:pt>
                <c:pt idx="84">
                  <c:v>34</c:v>
                </c:pt>
                <c:pt idx="85">
                  <c:v>122</c:v>
                </c:pt>
                <c:pt idx="86">
                  <c:v>115</c:v>
                </c:pt>
                <c:pt idx="87">
                  <c:v>56</c:v>
                </c:pt>
                <c:pt idx="88">
                  <c:v>50</c:v>
                </c:pt>
                <c:pt idx="89">
                  <c:v>54</c:v>
                </c:pt>
                <c:pt idx="90">
                  <c:v>94</c:v>
                </c:pt>
                <c:pt idx="91">
                  <c:v>91</c:v>
                </c:pt>
                <c:pt idx="92">
                  <c:v>26</c:v>
                </c:pt>
                <c:pt idx="93">
                  <c:v>96</c:v>
                </c:pt>
                <c:pt idx="94">
                  <c:v>96</c:v>
                </c:pt>
                <c:pt idx="95">
                  <c:v>113</c:v>
                </c:pt>
                <c:pt idx="96">
                  <c:v>117</c:v>
                </c:pt>
                <c:pt idx="97">
                  <c:v>89</c:v>
                </c:pt>
                <c:pt idx="98">
                  <c:v>97</c:v>
                </c:pt>
                <c:pt idx="99">
                  <c:v>97</c:v>
                </c:pt>
                <c:pt idx="100">
                  <c:v>5</c:v>
                </c:pt>
                <c:pt idx="101">
                  <c:v>102</c:v>
                </c:pt>
                <c:pt idx="102">
                  <c:v>111</c:v>
                </c:pt>
                <c:pt idx="103">
                  <c:v>35</c:v>
                </c:pt>
                <c:pt idx="104">
                  <c:v>80</c:v>
                </c:pt>
                <c:pt idx="105">
                  <c:v>59</c:v>
                </c:pt>
                <c:pt idx="106">
                  <c:v>107</c:v>
                </c:pt>
                <c:pt idx="107">
                  <c:v>120</c:v>
                </c:pt>
                <c:pt idx="108">
                  <c:v>95</c:v>
                </c:pt>
                <c:pt idx="109">
                  <c:v>54</c:v>
                </c:pt>
                <c:pt idx="110">
                  <c:v>81</c:v>
                </c:pt>
                <c:pt idx="111">
                  <c:v>57</c:v>
                </c:pt>
                <c:pt idx="112">
                  <c:v>-9</c:v>
                </c:pt>
                <c:pt idx="113">
                  <c:v>37</c:v>
                </c:pt>
                <c:pt idx="114">
                  <c:v>99</c:v>
                </c:pt>
                <c:pt idx="115">
                  <c:v>127</c:v>
                </c:pt>
                <c:pt idx="116">
                  <c:v>30</c:v>
                </c:pt>
                <c:pt idx="117">
                  <c:v>8</c:v>
                </c:pt>
                <c:pt idx="118">
                  <c:v>126</c:v>
                </c:pt>
                <c:pt idx="119">
                  <c:v>113</c:v>
                </c:pt>
                <c:pt idx="120">
                  <c:v>-3</c:v>
                </c:pt>
                <c:pt idx="121">
                  <c:v>52</c:v>
                </c:pt>
                <c:pt idx="122">
                  <c:v>108</c:v>
                </c:pt>
                <c:pt idx="123">
                  <c:v>71</c:v>
                </c:pt>
                <c:pt idx="124">
                  <c:v>120</c:v>
                </c:pt>
                <c:pt idx="125">
                  <c:v>10</c:v>
                </c:pt>
                <c:pt idx="126">
                  <c:v>71</c:v>
                </c:pt>
                <c:pt idx="127">
                  <c:v>61</c:v>
                </c:pt>
                <c:pt idx="128">
                  <c:v>105</c:v>
                </c:pt>
                <c:pt idx="129">
                  <c:v>108</c:v>
                </c:pt>
                <c:pt idx="130">
                  <c:v>95</c:v>
                </c:pt>
                <c:pt idx="131">
                  <c:v>0</c:v>
                </c:pt>
                <c:pt idx="132">
                  <c:v>0</c:v>
                </c:pt>
                <c:pt idx="133">
                  <c:v>19</c:v>
                </c:pt>
                <c:pt idx="134">
                  <c:v>108</c:v>
                </c:pt>
                <c:pt idx="135">
                  <c:v>68</c:v>
                </c:pt>
                <c:pt idx="136">
                  <c:v>63</c:v>
                </c:pt>
                <c:pt idx="137">
                  <c:v>119</c:v>
                </c:pt>
                <c:pt idx="138">
                  <c:v>64</c:v>
                </c:pt>
                <c:pt idx="139">
                  <c:v>94</c:v>
                </c:pt>
                <c:pt idx="140">
                  <c:v>97</c:v>
                </c:pt>
                <c:pt idx="141">
                  <c:v>104</c:v>
                </c:pt>
                <c:pt idx="142">
                  <c:v>102</c:v>
                </c:pt>
                <c:pt idx="143">
                  <c:v>68</c:v>
                </c:pt>
                <c:pt idx="144">
                  <c:v>86</c:v>
                </c:pt>
                <c:pt idx="145">
                  <c:v>93</c:v>
                </c:pt>
                <c:pt idx="146">
                  <c:v>115</c:v>
                </c:pt>
                <c:pt idx="147">
                  <c:v>114</c:v>
                </c:pt>
                <c:pt idx="148">
                  <c:v>86</c:v>
                </c:pt>
                <c:pt idx="149">
                  <c:v>120</c:v>
                </c:pt>
                <c:pt idx="150">
                  <c:v>122</c:v>
                </c:pt>
                <c:pt idx="151">
                  <c:v>122</c:v>
                </c:pt>
                <c:pt idx="152">
                  <c:v>107</c:v>
                </c:pt>
                <c:pt idx="153">
                  <c:v>119</c:v>
                </c:pt>
                <c:pt idx="154">
                  <c:v>121</c:v>
                </c:pt>
                <c:pt idx="155">
                  <c:v>121</c:v>
                </c:pt>
                <c:pt idx="156">
                  <c:v>94</c:v>
                </c:pt>
                <c:pt idx="157">
                  <c:v>108</c:v>
                </c:pt>
                <c:pt idx="158">
                  <c:v>94</c:v>
                </c:pt>
                <c:pt idx="159">
                  <c:v>106</c:v>
                </c:pt>
                <c:pt idx="160">
                  <c:v>123</c:v>
                </c:pt>
                <c:pt idx="161">
                  <c:v>114</c:v>
                </c:pt>
                <c:pt idx="162">
                  <c:v>120</c:v>
                </c:pt>
                <c:pt idx="163">
                  <c:v>102</c:v>
                </c:pt>
                <c:pt idx="164">
                  <c:v>106</c:v>
                </c:pt>
                <c:pt idx="165">
                  <c:v>122</c:v>
                </c:pt>
                <c:pt idx="166">
                  <c:v>125</c:v>
                </c:pt>
                <c:pt idx="167">
                  <c:v>120</c:v>
                </c:pt>
                <c:pt idx="168">
                  <c:v>113</c:v>
                </c:pt>
                <c:pt idx="169">
                  <c:v>104</c:v>
                </c:pt>
                <c:pt idx="170">
                  <c:v>110</c:v>
                </c:pt>
                <c:pt idx="171">
                  <c:v>84</c:v>
                </c:pt>
                <c:pt idx="172">
                  <c:v>40</c:v>
                </c:pt>
                <c:pt idx="173">
                  <c:v>15</c:v>
                </c:pt>
                <c:pt idx="174">
                  <c:v>42</c:v>
                </c:pt>
                <c:pt idx="175">
                  <c:v>59</c:v>
                </c:pt>
                <c:pt idx="176">
                  <c:v>92</c:v>
                </c:pt>
                <c:pt idx="177">
                  <c:v>99</c:v>
                </c:pt>
                <c:pt idx="178">
                  <c:v>39</c:v>
                </c:pt>
                <c:pt idx="179">
                  <c:v>55</c:v>
                </c:pt>
                <c:pt idx="180">
                  <c:v>47</c:v>
                </c:pt>
                <c:pt idx="181">
                  <c:v>82</c:v>
                </c:pt>
                <c:pt idx="182">
                  <c:v>110</c:v>
                </c:pt>
                <c:pt idx="183">
                  <c:v>107</c:v>
                </c:pt>
                <c:pt idx="184">
                  <c:v>69</c:v>
                </c:pt>
                <c:pt idx="185">
                  <c:v>87</c:v>
                </c:pt>
                <c:pt idx="186">
                  <c:v>35</c:v>
                </c:pt>
                <c:pt idx="187">
                  <c:v>71</c:v>
                </c:pt>
                <c:pt idx="188">
                  <c:v>80</c:v>
                </c:pt>
                <c:pt idx="189">
                  <c:v>114</c:v>
                </c:pt>
                <c:pt idx="190">
                  <c:v>123</c:v>
                </c:pt>
                <c:pt idx="191">
                  <c:v>81</c:v>
                </c:pt>
                <c:pt idx="192">
                  <c:v>59</c:v>
                </c:pt>
                <c:pt idx="193">
                  <c:v>68</c:v>
                </c:pt>
                <c:pt idx="194">
                  <c:v>55</c:v>
                </c:pt>
                <c:pt idx="195">
                  <c:v>66</c:v>
                </c:pt>
                <c:pt idx="196">
                  <c:v>41</c:v>
                </c:pt>
                <c:pt idx="197">
                  <c:v>82</c:v>
                </c:pt>
                <c:pt idx="198">
                  <c:v>86</c:v>
                </c:pt>
                <c:pt idx="199">
                  <c:v>107</c:v>
                </c:pt>
                <c:pt idx="200">
                  <c:v>85</c:v>
                </c:pt>
                <c:pt idx="201">
                  <c:v>68</c:v>
                </c:pt>
                <c:pt idx="202">
                  <c:v>74</c:v>
                </c:pt>
                <c:pt idx="203">
                  <c:v>78</c:v>
                </c:pt>
                <c:pt idx="204">
                  <c:v>95</c:v>
                </c:pt>
                <c:pt idx="205">
                  <c:v>80</c:v>
                </c:pt>
                <c:pt idx="206">
                  <c:v>97</c:v>
                </c:pt>
                <c:pt idx="207">
                  <c:v>27</c:v>
                </c:pt>
                <c:pt idx="208">
                  <c:v>96</c:v>
                </c:pt>
                <c:pt idx="209">
                  <c:v>56</c:v>
                </c:pt>
                <c:pt idx="210">
                  <c:v>57</c:v>
                </c:pt>
                <c:pt idx="211">
                  <c:v>69</c:v>
                </c:pt>
                <c:pt idx="212">
                  <c:v>76</c:v>
                </c:pt>
                <c:pt idx="213">
                  <c:v>54</c:v>
                </c:pt>
                <c:pt idx="214">
                  <c:v>50</c:v>
                </c:pt>
                <c:pt idx="215">
                  <c:v>37</c:v>
                </c:pt>
                <c:pt idx="216">
                  <c:v>43</c:v>
                </c:pt>
                <c:pt idx="217">
                  <c:v>119</c:v>
                </c:pt>
                <c:pt idx="218">
                  <c:v>113</c:v>
                </c:pt>
                <c:pt idx="219">
                  <c:v>112</c:v>
                </c:pt>
                <c:pt idx="220">
                  <c:v>114</c:v>
                </c:pt>
                <c:pt idx="221">
                  <c:v>108</c:v>
                </c:pt>
                <c:pt idx="222">
                  <c:v>114</c:v>
                </c:pt>
                <c:pt idx="223">
                  <c:v>117</c:v>
                </c:pt>
                <c:pt idx="224">
                  <c:v>108</c:v>
                </c:pt>
                <c:pt idx="225">
                  <c:v>105</c:v>
                </c:pt>
                <c:pt idx="226">
                  <c:v>106</c:v>
                </c:pt>
                <c:pt idx="227">
                  <c:v>108</c:v>
                </c:pt>
                <c:pt idx="228">
                  <c:v>81</c:v>
                </c:pt>
                <c:pt idx="229">
                  <c:v>83</c:v>
                </c:pt>
                <c:pt idx="230">
                  <c:v>66</c:v>
                </c:pt>
                <c:pt idx="231">
                  <c:v>40</c:v>
                </c:pt>
                <c:pt idx="232">
                  <c:v>102</c:v>
                </c:pt>
                <c:pt idx="233">
                  <c:v>80</c:v>
                </c:pt>
                <c:pt idx="234">
                  <c:v>61</c:v>
                </c:pt>
                <c:pt idx="235">
                  <c:v>120</c:v>
                </c:pt>
                <c:pt idx="236">
                  <c:v>102</c:v>
                </c:pt>
                <c:pt idx="237">
                  <c:v>121</c:v>
                </c:pt>
                <c:pt idx="238">
                  <c:v>103</c:v>
                </c:pt>
                <c:pt idx="239">
                  <c:v>121</c:v>
                </c:pt>
                <c:pt idx="240">
                  <c:v>96</c:v>
                </c:pt>
                <c:pt idx="241">
                  <c:v>120</c:v>
                </c:pt>
                <c:pt idx="242">
                  <c:v>120</c:v>
                </c:pt>
                <c:pt idx="243">
                  <c:v>113</c:v>
                </c:pt>
                <c:pt idx="244">
                  <c:v>115</c:v>
                </c:pt>
                <c:pt idx="245">
                  <c:v>107</c:v>
                </c:pt>
                <c:pt idx="246">
                  <c:v>112</c:v>
                </c:pt>
                <c:pt idx="247">
                  <c:v>114</c:v>
                </c:pt>
                <c:pt idx="248">
                  <c:v>114</c:v>
                </c:pt>
                <c:pt idx="249">
                  <c:v>115</c:v>
                </c:pt>
                <c:pt idx="250">
                  <c:v>116</c:v>
                </c:pt>
                <c:pt idx="251">
                  <c:v>110</c:v>
                </c:pt>
                <c:pt idx="252">
                  <c:v>108</c:v>
                </c:pt>
                <c:pt idx="253">
                  <c:v>115</c:v>
                </c:pt>
                <c:pt idx="254">
                  <c:v>78</c:v>
                </c:pt>
                <c:pt idx="255">
                  <c:v>102</c:v>
                </c:pt>
                <c:pt idx="256">
                  <c:v>78</c:v>
                </c:pt>
                <c:pt idx="257">
                  <c:v>82</c:v>
                </c:pt>
                <c:pt idx="258">
                  <c:v>88</c:v>
                </c:pt>
                <c:pt idx="259">
                  <c:v>90</c:v>
                </c:pt>
                <c:pt idx="260">
                  <c:v>96</c:v>
                </c:pt>
                <c:pt idx="261">
                  <c:v>91</c:v>
                </c:pt>
                <c:pt idx="262">
                  <c:v>88</c:v>
                </c:pt>
                <c:pt idx="263">
                  <c:v>104</c:v>
                </c:pt>
                <c:pt idx="264">
                  <c:v>85</c:v>
                </c:pt>
                <c:pt idx="265">
                  <c:v>81</c:v>
                </c:pt>
                <c:pt idx="266">
                  <c:v>83</c:v>
                </c:pt>
                <c:pt idx="267">
                  <c:v>113</c:v>
                </c:pt>
                <c:pt idx="268">
                  <c:v>91</c:v>
                </c:pt>
                <c:pt idx="269">
                  <c:v>105</c:v>
                </c:pt>
                <c:pt idx="270">
                  <c:v>110</c:v>
                </c:pt>
                <c:pt idx="271">
                  <c:v>110</c:v>
                </c:pt>
                <c:pt idx="272">
                  <c:v>61</c:v>
                </c:pt>
                <c:pt idx="273">
                  <c:v>120</c:v>
                </c:pt>
                <c:pt idx="274">
                  <c:v>114</c:v>
                </c:pt>
                <c:pt idx="275">
                  <c:v>109</c:v>
                </c:pt>
                <c:pt idx="276">
                  <c:v>117</c:v>
                </c:pt>
                <c:pt idx="277">
                  <c:v>94</c:v>
                </c:pt>
                <c:pt idx="278">
                  <c:v>26</c:v>
                </c:pt>
                <c:pt idx="279">
                  <c:v>63</c:v>
                </c:pt>
                <c:pt idx="280">
                  <c:v>39</c:v>
                </c:pt>
                <c:pt idx="281">
                  <c:v>93</c:v>
                </c:pt>
                <c:pt idx="282">
                  <c:v>103</c:v>
                </c:pt>
                <c:pt idx="283">
                  <c:v>110</c:v>
                </c:pt>
                <c:pt idx="284">
                  <c:v>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713-46DE-8018-D3E9B5DC9B9B}"/>
            </c:ext>
          </c:extLst>
        </c:ser>
        <c:ser>
          <c:idx val="1"/>
          <c:order val="1"/>
          <c:tx>
            <c:v>2</c:v>
          </c:tx>
          <c:spPr>
            <a:ln w="31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Sheet1!$F$10:$F$310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Sheet1!$G$10:$G$310</c:f>
              <c:numCache>
                <c:formatCode>General</c:formatCode>
                <c:ptCount val="30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713-46DE-8018-D3E9B5DC9B9B}"/>
            </c:ext>
          </c:extLst>
        </c:ser>
        <c:ser>
          <c:idx val="2"/>
          <c:order val="2"/>
          <c:tx>
            <c:v>3</c:v>
          </c:tx>
          <c:spPr>
            <a:ln w="3175" cap="rnd">
              <a:solidFill>
                <a:schemeClr val="bg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  <a:prstDash val="solid"/>
              </a:ln>
              <a:effectLst/>
            </c:spPr>
          </c:marker>
          <c:xVal>
            <c:numRef>
              <c:f>Sheet1!$F$10:$F$310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Sheet1!$H$10:$H$310</c:f>
              <c:numCache>
                <c:formatCode>General</c:formatCode>
                <c:ptCount val="301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  <c:pt idx="245">
                  <c:v>20</c:v>
                </c:pt>
                <c:pt idx="246">
                  <c:v>20</c:v>
                </c:pt>
                <c:pt idx="247">
                  <c:v>20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20</c:v>
                </c:pt>
                <c:pt idx="252">
                  <c:v>20</c:v>
                </c:pt>
                <c:pt idx="253">
                  <c:v>20</c:v>
                </c:pt>
                <c:pt idx="254">
                  <c:v>20</c:v>
                </c:pt>
                <c:pt idx="255">
                  <c:v>20</c:v>
                </c:pt>
                <c:pt idx="256">
                  <c:v>20</c:v>
                </c:pt>
                <c:pt idx="257">
                  <c:v>20</c:v>
                </c:pt>
                <c:pt idx="258">
                  <c:v>20</c:v>
                </c:pt>
                <c:pt idx="259">
                  <c:v>20</c:v>
                </c:pt>
                <c:pt idx="260">
                  <c:v>20</c:v>
                </c:pt>
                <c:pt idx="261">
                  <c:v>20</c:v>
                </c:pt>
                <c:pt idx="262">
                  <c:v>20</c:v>
                </c:pt>
                <c:pt idx="263">
                  <c:v>20</c:v>
                </c:pt>
                <c:pt idx="264">
                  <c:v>20</c:v>
                </c:pt>
                <c:pt idx="265">
                  <c:v>20</c:v>
                </c:pt>
                <c:pt idx="266">
                  <c:v>20</c:v>
                </c:pt>
                <c:pt idx="267">
                  <c:v>20</c:v>
                </c:pt>
                <c:pt idx="268">
                  <c:v>20</c:v>
                </c:pt>
                <c:pt idx="269">
                  <c:v>20</c:v>
                </c:pt>
                <c:pt idx="270">
                  <c:v>20</c:v>
                </c:pt>
                <c:pt idx="271">
                  <c:v>20</c:v>
                </c:pt>
                <c:pt idx="272">
                  <c:v>20</c:v>
                </c:pt>
                <c:pt idx="273">
                  <c:v>20</c:v>
                </c:pt>
                <c:pt idx="274">
                  <c:v>20</c:v>
                </c:pt>
                <c:pt idx="275">
                  <c:v>20</c:v>
                </c:pt>
                <c:pt idx="276">
                  <c:v>20</c:v>
                </c:pt>
                <c:pt idx="277">
                  <c:v>20</c:v>
                </c:pt>
                <c:pt idx="278">
                  <c:v>20</c:v>
                </c:pt>
                <c:pt idx="279">
                  <c:v>20</c:v>
                </c:pt>
                <c:pt idx="280">
                  <c:v>20</c:v>
                </c:pt>
                <c:pt idx="281">
                  <c:v>20</c:v>
                </c:pt>
                <c:pt idx="282">
                  <c:v>20</c:v>
                </c:pt>
                <c:pt idx="283">
                  <c:v>20</c:v>
                </c:pt>
                <c:pt idx="284">
                  <c:v>20</c:v>
                </c:pt>
                <c:pt idx="285">
                  <c:v>20</c:v>
                </c:pt>
                <c:pt idx="286">
                  <c:v>20</c:v>
                </c:pt>
                <c:pt idx="287">
                  <c:v>20</c:v>
                </c:pt>
                <c:pt idx="288">
                  <c:v>20</c:v>
                </c:pt>
                <c:pt idx="289">
                  <c:v>20</c:v>
                </c:pt>
                <c:pt idx="290">
                  <c:v>20</c:v>
                </c:pt>
                <c:pt idx="291">
                  <c:v>20</c:v>
                </c:pt>
                <c:pt idx="292">
                  <c:v>20</c:v>
                </c:pt>
                <c:pt idx="293">
                  <c:v>20</c:v>
                </c:pt>
                <c:pt idx="294">
                  <c:v>20</c:v>
                </c:pt>
                <c:pt idx="295">
                  <c:v>20</c:v>
                </c:pt>
                <c:pt idx="296">
                  <c:v>20</c:v>
                </c:pt>
                <c:pt idx="297">
                  <c:v>20</c:v>
                </c:pt>
                <c:pt idx="298">
                  <c:v>20</c:v>
                </c:pt>
                <c:pt idx="299">
                  <c:v>20</c:v>
                </c:pt>
                <c:pt idx="300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713-46DE-8018-D3E9B5DC9B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060272"/>
        <c:axId val="416058304"/>
      </c:scatterChart>
      <c:valAx>
        <c:axId val="416060272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Junction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58304"/>
        <c:crosses val="autoZero"/>
        <c:crossBetween val="midCat"/>
        <c:majorUnit val="20"/>
      </c:valAx>
      <c:valAx>
        <c:axId val="416058304"/>
        <c:scaling>
          <c:orientation val="minMax"/>
          <c:max val="1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Pressure (mH2O)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060272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Sheet1!$AF$3:$AF$287</c:f>
              <c:numCache>
                <c:formatCode>General</c:formatCode>
                <c:ptCount val="285"/>
                <c:pt idx="0">
                  <c:v>160</c:v>
                </c:pt>
                <c:pt idx="1">
                  <c:v>172</c:v>
                </c:pt>
                <c:pt idx="2">
                  <c:v>157</c:v>
                </c:pt>
                <c:pt idx="3">
                  <c:v>178</c:v>
                </c:pt>
                <c:pt idx="4">
                  <c:v>159</c:v>
                </c:pt>
                <c:pt idx="5">
                  <c:v>174</c:v>
                </c:pt>
                <c:pt idx="6">
                  <c:v>177</c:v>
                </c:pt>
                <c:pt idx="7">
                  <c:v>173</c:v>
                </c:pt>
                <c:pt idx="8">
                  <c:v>169</c:v>
                </c:pt>
                <c:pt idx="9">
                  <c:v>160</c:v>
                </c:pt>
                <c:pt idx="10">
                  <c:v>174</c:v>
                </c:pt>
                <c:pt idx="11">
                  <c:v>159</c:v>
                </c:pt>
                <c:pt idx="12">
                  <c:v>177</c:v>
                </c:pt>
                <c:pt idx="13">
                  <c:v>140</c:v>
                </c:pt>
                <c:pt idx="14">
                  <c:v>169</c:v>
                </c:pt>
                <c:pt idx="15">
                  <c:v>101</c:v>
                </c:pt>
                <c:pt idx="16">
                  <c:v>157</c:v>
                </c:pt>
                <c:pt idx="17">
                  <c:v>131</c:v>
                </c:pt>
                <c:pt idx="18">
                  <c:v>140</c:v>
                </c:pt>
                <c:pt idx="19">
                  <c:v>108</c:v>
                </c:pt>
                <c:pt idx="20">
                  <c:v>133</c:v>
                </c:pt>
                <c:pt idx="21">
                  <c:v>168</c:v>
                </c:pt>
                <c:pt idx="22">
                  <c:v>162</c:v>
                </c:pt>
                <c:pt idx="23">
                  <c:v>170</c:v>
                </c:pt>
                <c:pt idx="24">
                  <c:v>178</c:v>
                </c:pt>
                <c:pt idx="25">
                  <c:v>179</c:v>
                </c:pt>
                <c:pt idx="26">
                  <c:v>134</c:v>
                </c:pt>
                <c:pt idx="27">
                  <c:v>174</c:v>
                </c:pt>
                <c:pt idx="28">
                  <c:v>170</c:v>
                </c:pt>
                <c:pt idx="29">
                  <c:v>147</c:v>
                </c:pt>
                <c:pt idx="30">
                  <c:v>115</c:v>
                </c:pt>
                <c:pt idx="31">
                  <c:v>161</c:v>
                </c:pt>
                <c:pt idx="32">
                  <c:v>158</c:v>
                </c:pt>
                <c:pt idx="33">
                  <c:v>156</c:v>
                </c:pt>
                <c:pt idx="34">
                  <c:v>165</c:v>
                </c:pt>
                <c:pt idx="35">
                  <c:v>126</c:v>
                </c:pt>
                <c:pt idx="36">
                  <c:v>116</c:v>
                </c:pt>
                <c:pt idx="37">
                  <c:v>144</c:v>
                </c:pt>
                <c:pt idx="38">
                  <c:v>174</c:v>
                </c:pt>
                <c:pt idx="39">
                  <c:v>174</c:v>
                </c:pt>
                <c:pt idx="40">
                  <c:v>134</c:v>
                </c:pt>
                <c:pt idx="41">
                  <c:v>123</c:v>
                </c:pt>
                <c:pt idx="42">
                  <c:v>143</c:v>
                </c:pt>
                <c:pt idx="43">
                  <c:v>135</c:v>
                </c:pt>
                <c:pt idx="44">
                  <c:v>126</c:v>
                </c:pt>
                <c:pt idx="45">
                  <c:v>92</c:v>
                </c:pt>
                <c:pt idx="46">
                  <c:v>133</c:v>
                </c:pt>
                <c:pt idx="47">
                  <c:v>168</c:v>
                </c:pt>
                <c:pt idx="48">
                  <c:v>145</c:v>
                </c:pt>
                <c:pt idx="49">
                  <c:v>139</c:v>
                </c:pt>
                <c:pt idx="50">
                  <c:v>136</c:v>
                </c:pt>
                <c:pt idx="51">
                  <c:v>151</c:v>
                </c:pt>
                <c:pt idx="52">
                  <c:v>155</c:v>
                </c:pt>
                <c:pt idx="53">
                  <c:v>162</c:v>
                </c:pt>
                <c:pt idx="54">
                  <c:v>150</c:v>
                </c:pt>
                <c:pt idx="55">
                  <c:v>157</c:v>
                </c:pt>
                <c:pt idx="56">
                  <c:v>127</c:v>
                </c:pt>
                <c:pt idx="57">
                  <c:v>176</c:v>
                </c:pt>
                <c:pt idx="58">
                  <c:v>163</c:v>
                </c:pt>
                <c:pt idx="59">
                  <c:v>132</c:v>
                </c:pt>
                <c:pt idx="60">
                  <c:v>161</c:v>
                </c:pt>
                <c:pt idx="61">
                  <c:v>159</c:v>
                </c:pt>
                <c:pt idx="62">
                  <c:v>171</c:v>
                </c:pt>
                <c:pt idx="63">
                  <c:v>115</c:v>
                </c:pt>
                <c:pt idx="64">
                  <c:v>165</c:v>
                </c:pt>
                <c:pt idx="65">
                  <c:v>157</c:v>
                </c:pt>
                <c:pt idx="66">
                  <c:v>158</c:v>
                </c:pt>
                <c:pt idx="67">
                  <c:v>124</c:v>
                </c:pt>
                <c:pt idx="68">
                  <c:v>134</c:v>
                </c:pt>
                <c:pt idx="69">
                  <c:v>146</c:v>
                </c:pt>
                <c:pt idx="70">
                  <c:v>178</c:v>
                </c:pt>
                <c:pt idx="71">
                  <c:v>177</c:v>
                </c:pt>
                <c:pt idx="72">
                  <c:v>123</c:v>
                </c:pt>
                <c:pt idx="73">
                  <c:v>121</c:v>
                </c:pt>
                <c:pt idx="74">
                  <c:v>15</c:v>
                </c:pt>
                <c:pt idx="75">
                  <c:v>153</c:v>
                </c:pt>
                <c:pt idx="76">
                  <c:v>159</c:v>
                </c:pt>
                <c:pt idx="77">
                  <c:v>135</c:v>
                </c:pt>
                <c:pt idx="78">
                  <c:v>135</c:v>
                </c:pt>
                <c:pt idx="79">
                  <c:v>166</c:v>
                </c:pt>
                <c:pt idx="80">
                  <c:v>93</c:v>
                </c:pt>
                <c:pt idx="81">
                  <c:v>101</c:v>
                </c:pt>
                <c:pt idx="82">
                  <c:v>115</c:v>
                </c:pt>
                <c:pt idx="83">
                  <c:v>106</c:v>
                </c:pt>
                <c:pt idx="84">
                  <c:v>150</c:v>
                </c:pt>
                <c:pt idx="85">
                  <c:v>178</c:v>
                </c:pt>
                <c:pt idx="86">
                  <c:v>165</c:v>
                </c:pt>
                <c:pt idx="87">
                  <c:v>125</c:v>
                </c:pt>
                <c:pt idx="88">
                  <c:v>105</c:v>
                </c:pt>
                <c:pt idx="89">
                  <c:v>123</c:v>
                </c:pt>
                <c:pt idx="90">
                  <c:v>162</c:v>
                </c:pt>
                <c:pt idx="91">
                  <c:v>158</c:v>
                </c:pt>
                <c:pt idx="92">
                  <c:v>84</c:v>
                </c:pt>
                <c:pt idx="93">
                  <c:v>147</c:v>
                </c:pt>
                <c:pt idx="94">
                  <c:v>146</c:v>
                </c:pt>
                <c:pt idx="95">
                  <c:v>175</c:v>
                </c:pt>
                <c:pt idx="96">
                  <c:v>173</c:v>
                </c:pt>
                <c:pt idx="97">
                  <c:v>153</c:v>
                </c:pt>
                <c:pt idx="98">
                  <c:v>148</c:v>
                </c:pt>
                <c:pt idx="99">
                  <c:v>163</c:v>
                </c:pt>
                <c:pt idx="100">
                  <c:v>37</c:v>
                </c:pt>
                <c:pt idx="101">
                  <c:v>179</c:v>
                </c:pt>
                <c:pt idx="102">
                  <c:v>165</c:v>
                </c:pt>
                <c:pt idx="103">
                  <c:v>103</c:v>
                </c:pt>
                <c:pt idx="104">
                  <c:v>129</c:v>
                </c:pt>
                <c:pt idx="105">
                  <c:v>123</c:v>
                </c:pt>
                <c:pt idx="106">
                  <c:v>171</c:v>
                </c:pt>
                <c:pt idx="107">
                  <c:v>175</c:v>
                </c:pt>
                <c:pt idx="108">
                  <c:v>160</c:v>
                </c:pt>
                <c:pt idx="109">
                  <c:v>103</c:v>
                </c:pt>
                <c:pt idx="110">
                  <c:v>134</c:v>
                </c:pt>
                <c:pt idx="111">
                  <c:v>111</c:v>
                </c:pt>
                <c:pt idx="112">
                  <c:v>108</c:v>
                </c:pt>
                <c:pt idx="113">
                  <c:v>88</c:v>
                </c:pt>
                <c:pt idx="114">
                  <c:v>153</c:v>
                </c:pt>
                <c:pt idx="115">
                  <c:v>176</c:v>
                </c:pt>
                <c:pt idx="116">
                  <c:v>148</c:v>
                </c:pt>
                <c:pt idx="117">
                  <c:v>151</c:v>
                </c:pt>
                <c:pt idx="118">
                  <c:v>176</c:v>
                </c:pt>
                <c:pt idx="119">
                  <c:v>178</c:v>
                </c:pt>
                <c:pt idx="120">
                  <c:v>74</c:v>
                </c:pt>
                <c:pt idx="121">
                  <c:v>106</c:v>
                </c:pt>
                <c:pt idx="122">
                  <c:v>164</c:v>
                </c:pt>
                <c:pt idx="123">
                  <c:v>168</c:v>
                </c:pt>
                <c:pt idx="124">
                  <c:v>172</c:v>
                </c:pt>
                <c:pt idx="125">
                  <c:v>37</c:v>
                </c:pt>
                <c:pt idx="126">
                  <c:v>152</c:v>
                </c:pt>
                <c:pt idx="127">
                  <c:v>148</c:v>
                </c:pt>
                <c:pt idx="128">
                  <c:v>157</c:v>
                </c:pt>
                <c:pt idx="129">
                  <c:v>160</c:v>
                </c:pt>
                <c:pt idx="130">
                  <c:v>150</c:v>
                </c:pt>
                <c:pt idx="131">
                  <c:v>50</c:v>
                </c:pt>
                <c:pt idx="132">
                  <c:v>171</c:v>
                </c:pt>
                <c:pt idx="133">
                  <c:v>137</c:v>
                </c:pt>
                <c:pt idx="134">
                  <c:v>171</c:v>
                </c:pt>
                <c:pt idx="135">
                  <c:v>137</c:v>
                </c:pt>
                <c:pt idx="136">
                  <c:v>108</c:v>
                </c:pt>
                <c:pt idx="137">
                  <c:v>171</c:v>
                </c:pt>
                <c:pt idx="138">
                  <c:v>109</c:v>
                </c:pt>
                <c:pt idx="139">
                  <c:v>144</c:v>
                </c:pt>
                <c:pt idx="140">
                  <c:v>148</c:v>
                </c:pt>
                <c:pt idx="141">
                  <c:v>156</c:v>
                </c:pt>
                <c:pt idx="142">
                  <c:v>153</c:v>
                </c:pt>
                <c:pt idx="143">
                  <c:v>115</c:v>
                </c:pt>
                <c:pt idx="144">
                  <c:v>135</c:v>
                </c:pt>
                <c:pt idx="145">
                  <c:v>143</c:v>
                </c:pt>
                <c:pt idx="146">
                  <c:v>167</c:v>
                </c:pt>
                <c:pt idx="147">
                  <c:v>165</c:v>
                </c:pt>
                <c:pt idx="148">
                  <c:v>136</c:v>
                </c:pt>
                <c:pt idx="149">
                  <c:v>175</c:v>
                </c:pt>
                <c:pt idx="150">
                  <c:v>177</c:v>
                </c:pt>
                <c:pt idx="151">
                  <c:v>177</c:v>
                </c:pt>
                <c:pt idx="152">
                  <c:v>163</c:v>
                </c:pt>
                <c:pt idx="153">
                  <c:v>170</c:v>
                </c:pt>
                <c:pt idx="154">
                  <c:v>174</c:v>
                </c:pt>
                <c:pt idx="155">
                  <c:v>174</c:v>
                </c:pt>
                <c:pt idx="156">
                  <c:v>145</c:v>
                </c:pt>
                <c:pt idx="157">
                  <c:v>160</c:v>
                </c:pt>
                <c:pt idx="158">
                  <c:v>144</c:v>
                </c:pt>
                <c:pt idx="159">
                  <c:v>156</c:v>
                </c:pt>
                <c:pt idx="160">
                  <c:v>174</c:v>
                </c:pt>
                <c:pt idx="161">
                  <c:v>164</c:v>
                </c:pt>
                <c:pt idx="162">
                  <c:v>175</c:v>
                </c:pt>
                <c:pt idx="163">
                  <c:v>152</c:v>
                </c:pt>
                <c:pt idx="164">
                  <c:v>155</c:v>
                </c:pt>
                <c:pt idx="165">
                  <c:v>172</c:v>
                </c:pt>
                <c:pt idx="166">
                  <c:v>174</c:v>
                </c:pt>
                <c:pt idx="167">
                  <c:v>174</c:v>
                </c:pt>
                <c:pt idx="168">
                  <c:v>173</c:v>
                </c:pt>
                <c:pt idx="169">
                  <c:v>175</c:v>
                </c:pt>
                <c:pt idx="170">
                  <c:v>160</c:v>
                </c:pt>
                <c:pt idx="171">
                  <c:v>132</c:v>
                </c:pt>
                <c:pt idx="172">
                  <c:v>66</c:v>
                </c:pt>
                <c:pt idx="173">
                  <c:v>41</c:v>
                </c:pt>
                <c:pt idx="174">
                  <c:v>71</c:v>
                </c:pt>
                <c:pt idx="175">
                  <c:v>92</c:v>
                </c:pt>
                <c:pt idx="176">
                  <c:v>137</c:v>
                </c:pt>
                <c:pt idx="177">
                  <c:v>150</c:v>
                </c:pt>
                <c:pt idx="178">
                  <c:v>65</c:v>
                </c:pt>
                <c:pt idx="179">
                  <c:v>95</c:v>
                </c:pt>
                <c:pt idx="180">
                  <c:v>78</c:v>
                </c:pt>
                <c:pt idx="181">
                  <c:v>131</c:v>
                </c:pt>
                <c:pt idx="182">
                  <c:v>162</c:v>
                </c:pt>
                <c:pt idx="183">
                  <c:v>160</c:v>
                </c:pt>
                <c:pt idx="184">
                  <c:v>151</c:v>
                </c:pt>
                <c:pt idx="185">
                  <c:v>154</c:v>
                </c:pt>
                <c:pt idx="186">
                  <c:v>103</c:v>
                </c:pt>
                <c:pt idx="187">
                  <c:v>138</c:v>
                </c:pt>
                <c:pt idx="188">
                  <c:v>147</c:v>
                </c:pt>
                <c:pt idx="189">
                  <c:v>178</c:v>
                </c:pt>
                <c:pt idx="190">
                  <c:v>178</c:v>
                </c:pt>
                <c:pt idx="191">
                  <c:v>130</c:v>
                </c:pt>
                <c:pt idx="192">
                  <c:v>126</c:v>
                </c:pt>
                <c:pt idx="193">
                  <c:v>135</c:v>
                </c:pt>
                <c:pt idx="194">
                  <c:v>122</c:v>
                </c:pt>
                <c:pt idx="195">
                  <c:v>133</c:v>
                </c:pt>
                <c:pt idx="196">
                  <c:v>108</c:v>
                </c:pt>
                <c:pt idx="197">
                  <c:v>149</c:v>
                </c:pt>
                <c:pt idx="198">
                  <c:v>153</c:v>
                </c:pt>
                <c:pt idx="199">
                  <c:v>160</c:v>
                </c:pt>
                <c:pt idx="200">
                  <c:v>153</c:v>
                </c:pt>
                <c:pt idx="201">
                  <c:v>137</c:v>
                </c:pt>
                <c:pt idx="202">
                  <c:v>142</c:v>
                </c:pt>
                <c:pt idx="203">
                  <c:v>147</c:v>
                </c:pt>
                <c:pt idx="204">
                  <c:v>160</c:v>
                </c:pt>
                <c:pt idx="205">
                  <c:v>158</c:v>
                </c:pt>
                <c:pt idx="206">
                  <c:v>163</c:v>
                </c:pt>
                <c:pt idx="207">
                  <c:v>142</c:v>
                </c:pt>
                <c:pt idx="208">
                  <c:v>163</c:v>
                </c:pt>
                <c:pt idx="209">
                  <c:v>125</c:v>
                </c:pt>
                <c:pt idx="210">
                  <c:v>126</c:v>
                </c:pt>
                <c:pt idx="211">
                  <c:v>138</c:v>
                </c:pt>
                <c:pt idx="212">
                  <c:v>144</c:v>
                </c:pt>
                <c:pt idx="213">
                  <c:v>123</c:v>
                </c:pt>
                <c:pt idx="214">
                  <c:v>118</c:v>
                </c:pt>
                <c:pt idx="215">
                  <c:v>92</c:v>
                </c:pt>
                <c:pt idx="216">
                  <c:v>96</c:v>
                </c:pt>
                <c:pt idx="217">
                  <c:v>172</c:v>
                </c:pt>
                <c:pt idx="218">
                  <c:v>166</c:v>
                </c:pt>
                <c:pt idx="219">
                  <c:v>165</c:v>
                </c:pt>
                <c:pt idx="220">
                  <c:v>167</c:v>
                </c:pt>
                <c:pt idx="221">
                  <c:v>160</c:v>
                </c:pt>
                <c:pt idx="222">
                  <c:v>166</c:v>
                </c:pt>
                <c:pt idx="223">
                  <c:v>169</c:v>
                </c:pt>
                <c:pt idx="224">
                  <c:v>160</c:v>
                </c:pt>
                <c:pt idx="225">
                  <c:v>157</c:v>
                </c:pt>
                <c:pt idx="226">
                  <c:v>158</c:v>
                </c:pt>
                <c:pt idx="227">
                  <c:v>159</c:v>
                </c:pt>
                <c:pt idx="228">
                  <c:v>156</c:v>
                </c:pt>
                <c:pt idx="229">
                  <c:v>157</c:v>
                </c:pt>
                <c:pt idx="230">
                  <c:v>140</c:v>
                </c:pt>
                <c:pt idx="231">
                  <c:v>107</c:v>
                </c:pt>
                <c:pt idx="232">
                  <c:v>152</c:v>
                </c:pt>
                <c:pt idx="233">
                  <c:v>130</c:v>
                </c:pt>
                <c:pt idx="234">
                  <c:v>117</c:v>
                </c:pt>
                <c:pt idx="235">
                  <c:v>173</c:v>
                </c:pt>
                <c:pt idx="236">
                  <c:v>155</c:v>
                </c:pt>
                <c:pt idx="237">
                  <c:v>174</c:v>
                </c:pt>
                <c:pt idx="238">
                  <c:v>156</c:v>
                </c:pt>
                <c:pt idx="239">
                  <c:v>174</c:v>
                </c:pt>
                <c:pt idx="240">
                  <c:v>149</c:v>
                </c:pt>
                <c:pt idx="241">
                  <c:v>174</c:v>
                </c:pt>
                <c:pt idx="242">
                  <c:v>174</c:v>
                </c:pt>
                <c:pt idx="243">
                  <c:v>175</c:v>
                </c:pt>
                <c:pt idx="244">
                  <c:v>177</c:v>
                </c:pt>
                <c:pt idx="245">
                  <c:v>170</c:v>
                </c:pt>
                <c:pt idx="246">
                  <c:v>174</c:v>
                </c:pt>
                <c:pt idx="247">
                  <c:v>176</c:v>
                </c:pt>
                <c:pt idx="248">
                  <c:v>176</c:v>
                </c:pt>
                <c:pt idx="249">
                  <c:v>177</c:v>
                </c:pt>
                <c:pt idx="250">
                  <c:v>178</c:v>
                </c:pt>
                <c:pt idx="251">
                  <c:v>172</c:v>
                </c:pt>
                <c:pt idx="252">
                  <c:v>170</c:v>
                </c:pt>
                <c:pt idx="253">
                  <c:v>175</c:v>
                </c:pt>
                <c:pt idx="254">
                  <c:v>141</c:v>
                </c:pt>
                <c:pt idx="255">
                  <c:v>165</c:v>
                </c:pt>
                <c:pt idx="256">
                  <c:v>126</c:v>
                </c:pt>
                <c:pt idx="257">
                  <c:v>129</c:v>
                </c:pt>
                <c:pt idx="258">
                  <c:v>136</c:v>
                </c:pt>
                <c:pt idx="259">
                  <c:v>140</c:v>
                </c:pt>
                <c:pt idx="260">
                  <c:v>145</c:v>
                </c:pt>
                <c:pt idx="261">
                  <c:v>141</c:v>
                </c:pt>
                <c:pt idx="262">
                  <c:v>138</c:v>
                </c:pt>
                <c:pt idx="263">
                  <c:v>156</c:v>
                </c:pt>
                <c:pt idx="264">
                  <c:v>130</c:v>
                </c:pt>
                <c:pt idx="265">
                  <c:v>149</c:v>
                </c:pt>
                <c:pt idx="266">
                  <c:v>132</c:v>
                </c:pt>
                <c:pt idx="267">
                  <c:v>178</c:v>
                </c:pt>
                <c:pt idx="268">
                  <c:v>154</c:v>
                </c:pt>
                <c:pt idx="269">
                  <c:v>167</c:v>
                </c:pt>
                <c:pt idx="270">
                  <c:v>172</c:v>
                </c:pt>
                <c:pt idx="271">
                  <c:v>172</c:v>
                </c:pt>
                <c:pt idx="272">
                  <c:v>114</c:v>
                </c:pt>
                <c:pt idx="273">
                  <c:v>173</c:v>
                </c:pt>
                <c:pt idx="274">
                  <c:v>167</c:v>
                </c:pt>
                <c:pt idx="275">
                  <c:v>162</c:v>
                </c:pt>
                <c:pt idx="276">
                  <c:v>177</c:v>
                </c:pt>
                <c:pt idx="277">
                  <c:v>144</c:v>
                </c:pt>
                <c:pt idx="278">
                  <c:v>142</c:v>
                </c:pt>
                <c:pt idx="279">
                  <c:v>132</c:v>
                </c:pt>
                <c:pt idx="280">
                  <c:v>106</c:v>
                </c:pt>
                <c:pt idx="281">
                  <c:v>160</c:v>
                </c:pt>
                <c:pt idx="282">
                  <c:v>153</c:v>
                </c:pt>
                <c:pt idx="283">
                  <c:v>161</c:v>
                </c:pt>
                <c:pt idx="284">
                  <c:v>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054-4282-A1D8-AD6D1F2FD9A9}"/>
            </c:ext>
          </c:extLst>
        </c:ser>
        <c:ser>
          <c:idx val="1"/>
          <c:order val="1"/>
          <c:tx>
            <c:v>2</c:v>
          </c:tx>
          <c:spPr>
            <a:ln w="31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Sheet1!$F$10:$F$310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Sheet1!$G$10:$G$310</c:f>
              <c:numCache>
                <c:formatCode>General</c:formatCode>
                <c:ptCount val="30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054-4282-A1D8-AD6D1F2FD9A9}"/>
            </c:ext>
          </c:extLst>
        </c:ser>
        <c:ser>
          <c:idx val="2"/>
          <c:order val="2"/>
          <c:tx>
            <c:v>3</c:v>
          </c:tx>
          <c:spPr>
            <a:ln w="31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Sheet1!$F$10:$F$310</c:f>
              <c:numCache>
                <c:formatCode>General</c:formatCode>
                <c:ptCount val="3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</c:numCache>
            </c:numRef>
          </c:xVal>
          <c:yVal>
            <c:numRef>
              <c:f>Sheet1!$H$10:$H$310</c:f>
              <c:numCache>
                <c:formatCode>General</c:formatCode>
                <c:ptCount val="301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  <c:pt idx="245">
                  <c:v>20</c:v>
                </c:pt>
                <c:pt idx="246">
                  <c:v>20</c:v>
                </c:pt>
                <c:pt idx="247">
                  <c:v>20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20</c:v>
                </c:pt>
                <c:pt idx="252">
                  <c:v>20</c:v>
                </c:pt>
                <c:pt idx="253">
                  <c:v>20</c:v>
                </c:pt>
                <c:pt idx="254">
                  <c:v>20</c:v>
                </c:pt>
                <c:pt idx="255">
                  <c:v>20</c:v>
                </c:pt>
                <c:pt idx="256">
                  <c:v>20</c:v>
                </c:pt>
                <c:pt idx="257">
                  <c:v>20</c:v>
                </c:pt>
                <c:pt idx="258">
                  <c:v>20</c:v>
                </c:pt>
                <c:pt idx="259">
                  <c:v>20</c:v>
                </c:pt>
                <c:pt idx="260">
                  <c:v>20</c:v>
                </c:pt>
                <c:pt idx="261">
                  <c:v>20</c:v>
                </c:pt>
                <c:pt idx="262">
                  <c:v>20</c:v>
                </c:pt>
                <c:pt idx="263">
                  <c:v>20</c:v>
                </c:pt>
                <c:pt idx="264">
                  <c:v>20</c:v>
                </c:pt>
                <c:pt idx="265">
                  <c:v>20</c:v>
                </c:pt>
                <c:pt idx="266">
                  <c:v>20</c:v>
                </c:pt>
                <c:pt idx="267">
                  <c:v>20</c:v>
                </c:pt>
                <c:pt idx="268">
                  <c:v>20</c:v>
                </c:pt>
                <c:pt idx="269">
                  <c:v>20</c:v>
                </c:pt>
                <c:pt idx="270">
                  <c:v>20</c:v>
                </c:pt>
                <c:pt idx="271">
                  <c:v>20</c:v>
                </c:pt>
                <c:pt idx="272">
                  <c:v>20</c:v>
                </c:pt>
                <c:pt idx="273">
                  <c:v>20</c:v>
                </c:pt>
                <c:pt idx="274">
                  <c:v>20</c:v>
                </c:pt>
                <c:pt idx="275">
                  <c:v>20</c:v>
                </c:pt>
                <c:pt idx="276">
                  <c:v>20</c:v>
                </c:pt>
                <c:pt idx="277">
                  <c:v>20</c:v>
                </c:pt>
                <c:pt idx="278">
                  <c:v>20</c:v>
                </c:pt>
                <c:pt idx="279">
                  <c:v>20</c:v>
                </c:pt>
                <c:pt idx="280">
                  <c:v>20</c:v>
                </c:pt>
                <c:pt idx="281">
                  <c:v>20</c:v>
                </c:pt>
                <c:pt idx="282">
                  <c:v>20</c:v>
                </c:pt>
                <c:pt idx="283">
                  <c:v>20</c:v>
                </c:pt>
                <c:pt idx="284">
                  <c:v>20</c:v>
                </c:pt>
                <c:pt idx="285">
                  <c:v>20</c:v>
                </c:pt>
                <c:pt idx="286">
                  <c:v>20</c:v>
                </c:pt>
                <c:pt idx="287">
                  <c:v>20</c:v>
                </c:pt>
                <c:pt idx="288">
                  <c:v>20</c:v>
                </c:pt>
                <c:pt idx="289">
                  <c:v>20</c:v>
                </c:pt>
                <c:pt idx="290">
                  <c:v>20</c:v>
                </c:pt>
                <c:pt idx="291">
                  <c:v>20</c:v>
                </c:pt>
                <c:pt idx="292">
                  <c:v>20</c:v>
                </c:pt>
                <c:pt idx="293">
                  <c:v>20</c:v>
                </c:pt>
                <c:pt idx="294">
                  <c:v>20</c:v>
                </c:pt>
                <c:pt idx="295">
                  <c:v>20</c:v>
                </c:pt>
                <c:pt idx="296">
                  <c:v>20</c:v>
                </c:pt>
                <c:pt idx="297">
                  <c:v>20</c:v>
                </c:pt>
                <c:pt idx="298">
                  <c:v>20</c:v>
                </c:pt>
                <c:pt idx="299">
                  <c:v>20</c:v>
                </c:pt>
                <c:pt idx="300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054-4282-A1D8-AD6D1F2FD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4440752"/>
        <c:axId val="564434848"/>
      </c:scatterChart>
      <c:valAx>
        <c:axId val="564440752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Junction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  <a:alpha val="99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434848"/>
        <c:crosses val="autoZero"/>
        <c:crossBetween val="midCat"/>
        <c:majorUnit val="20"/>
      </c:valAx>
      <c:valAx>
        <c:axId val="564434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Pressure (m</a:t>
                </a:r>
                <a:r>
                  <a:rPr lang="en-US" sz="1100" baseline="0"/>
                  <a:t> H2O)</a:t>
                </a:r>
                <a:endParaRPr lang="en-US" sz="11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440752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Sheet1!$AY$4:$AY$304</c:f>
              <c:numCache>
                <c:formatCode>General</c:formatCode>
                <c:ptCount val="301"/>
                <c:pt idx="0">
                  <c:v>6.0699999999999997E-2</c:v>
                </c:pt>
                <c:pt idx="1">
                  <c:v>2.9700000000000001E-2</c:v>
                </c:pt>
                <c:pt idx="2">
                  <c:v>0.51980000000000004</c:v>
                </c:pt>
                <c:pt idx="3">
                  <c:v>6.9599999999999995E-2</c:v>
                </c:pt>
                <c:pt idx="4">
                  <c:v>2.0407999999999999</c:v>
                </c:pt>
                <c:pt idx="5">
                  <c:v>1.5595000000000001</c:v>
                </c:pt>
                <c:pt idx="6">
                  <c:v>0.68279999999999996</c:v>
                </c:pt>
                <c:pt idx="7">
                  <c:v>0.1234</c:v>
                </c:pt>
                <c:pt idx="8">
                  <c:v>0.52929999999999999</c:v>
                </c:pt>
                <c:pt idx="9">
                  <c:v>1.5588</c:v>
                </c:pt>
                <c:pt idx="10">
                  <c:v>1.1617</c:v>
                </c:pt>
                <c:pt idx="11">
                  <c:v>0.46129999999999999</c:v>
                </c:pt>
                <c:pt idx="12">
                  <c:v>0.18479999999999999</c:v>
                </c:pt>
                <c:pt idx="13">
                  <c:v>3.2000000000000002E-3</c:v>
                </c:pt>
                <c:pt idx="14">
                  <c:v>0.37569999999999998</c:v>
                </c:pt>
                <c:pt idx="15">
                  <c:v>0.21959999999999999</c:v>
                </c:pt>
                <c:pt idx="16">
                  <c:v>0.14499999999999999</c:v>
                </c:pt>
                <c:pt idx="17">
                  <c:v>0.64890000000000003</c:v>
                </c:pt>
                <c:pt idx="18">
                  <c:v>0.873</c:v>
                </c:pt>
                <c:pt idx="19">
                  <c:v>0.64610000000000001</c:v>
                </c:pt>
                <c:pt idx="20">
                  <c:v>0.60560000000000003</c:v>
                </c:pt>
                <c:pt idx="21">
                  <c:v>0.2074</c:v>
                </c:pt>
                <c:pt idx="22">
                  <c:v>0.11749999999999999</c:v>
                </c:pt>
                <c:pt idx="23">
                  <c:v>8.7900000000000006E-2</c:v>
                </c:pt>
                <c:pt idx="24">
                  <c:v>0.16389999999999999</c:v>
                </c:pt>
                <c:pt idx="25">
                  <c:v>8.1199999999999994E-2</c:v>
                </c:pt>
                <c:pt idx="26">
                  <c:v>7.1099999999999997E-2</c:v>
                </c:pt>
                <c:pt idx="27">
                  <c:v>0.64800000000000002</c:v>
                </c:pt>
                <c:pt idx="28">
                  <c:v>0.67749999999999999</c:v>
                </c:pt>
                <c:pt idx="29">
                  <c:v>0.32019999999999998</c:v>
                </c:pt>
                <c:pt idx="30">
                  <c:v>5.5199999999999999E-2</c:v>
                </c:pt>
                <c:pt idx="31">
                  <c:v>0.29549999999999998</c:v>
                </c:pt>
                <c:pt idx="32">
                  <c:v>0.1076</c:v>
                </c:pt>
                <c:pt idx="33">
                  <c:v>0.20910000000000001</c:v>
                </c:pt>
                <c:pt idx="34">
                  <c:v>0.36070000000000002</c:v>
                </c:pt>
                <c:pt idx="35">
                  <c:v>0.55689999999999995</c:v>
                </c:pt>
                <c:pt idx="36">
                  <c:v>0.52439999999999998</c:v>
                </c:pt>
                <c:pt idx="37">
                  <c:v>4.0399999999999998E-2</c:v>
                </c:pt>
                <c:pt idx="38">
                  <c:v>0.1109</c:v>
                </c:pt>
                <c:pt idx="39">
                  <c:v>0.59540000000000004</c:v>
                </c:pt>
                <c:pt idx="40">
                  <c:v>0.62970000000000004</c:v>
                </c:pt>
                <c:pt idx="41">
                  <c:v>3.9199999999999999E-2</c:v>
                </c:pt>
                <c:pt idx="42">
                  <c:v>2.0500000000000001E-2</c:v>
                </c:pt>
                <c:pt idx="43">
                  <c:v>8.5500000000000007E-2</c:v>
                </c:pt>
                <c:pt idx="44">
                  <c:v>2.2000000000000001E-3</c:v>
                </c:pt>
                <c:pt idx="45">
                  <c:v>1.2964</c:v>
                </c:pt>
                <c:pt idx="46">
                  <c:v>5.0500000000000003E-2</c:v>
                </c:pt>
                <c:pt idx="47">
                  <c:v>1.5100000000000001E-2</c:v>
                </c:pt>
                <c:pt idx="48">
                  <c:v>9.0700000000000003E-2</c:v>
                </c:pt>
                <c:pt idx="49">
                  <c:v>1.1323000000000001</c:v>
                </c:pt>
                <c:pt idx="50">
                  <c:v>0.49409999999999998</c:v>
                </c:pt>
                <c:pt idx="51">
                  <c:v>0.15790000000000001</c:v>
                </c:pt>
                <c:pt idx="52">
                  <c:v>0.32500000000000001</c:v>
                </c:pt>
                <c:pt idx="53">
                  <c:v>0.32640000000000002</c:v>
                </c:pt>
                <c:pt idx="54">
                  <c:v>0.64290000000000003</c:v>
                </c:pt>
                <c:pt idx="55">
                  <c:v>0.41249999999999998</c:v>
                </c:pt>
                <c:pt idx="56">
                  <c:v>6.1499999999999999E-2</c:v>
                </c:pt>
                <c:pt idx="57">
                  <c:v>1.1189</c:v>
                </c:pt>
                <c:pt idx="58">
                  <c:v>1.5045999999999999</c:v>
                </c:pt>
                <c:pt idx="59">
                  <c:v>6.8500000000000005E-2</c:v>
                </c:pt>
                <c:pt idx="60">
                  <c:v>3.2199999999999999E-2</c:v>
                </c:pt>
                <c:pt idx="61">
                  <c:v>1.147</c:v>
                </c:pt>
                <c:pt idx="62">
                  <c:v>1.1887000000000001</c:v>
                </c:pt>
                <c:pt idx="63">
                  <c:v>0.1744</c:v>
                </c:pt>
                <c:pt idx="64">
                  <c:v>0.1409</c:v>
                </c:pt>
                <c:pt idx="65">
                  <c:v>0.22270000000000001</c:v>
                </c:pt>
                <c:pt idx="66">
                  <c:v>0.13819999999999999</c:v>
                </c:pt>
                <c:pt idx="67">
                  <c:v>0.50829999999999997</c:v>
                </c:pt>
                <c:pt idx="68">
                  <c:v>0.38890000000000002</c:v>
                </c:pt>
                <c:pt idx="69">
                  <c:v>0.15690000000000001</c:v>
                </c:pt>
                <c:pt idx="70">
                  <c:v>7.5200000000000003E-2</c:v>
                </c:pt>
                <c:pt idx="71">
                  <c:v>0.44650000000000001</c:v>
                </c:pt>
                <c:pt idx="72">
                  <c:v>0.48820000000000002</c:v>
                </c:pt>
                <c:pt idx="73">
                  <c:v>0.2407</c:v>
                </c:pt>
                <c:pt idx="74">
                  <c:v>1.06E-2</c:v>
                </c:pt>
                <c:pt idx="75">
                  <c:v>0.40529999999999999</c:v>
                </c:pt>
                <c:pt idx="76">
                  <c:v>0.1087</c:v>
                </c:pt>
                <c:pt idx="77">
                  <c:v>5.6099999999999997E-2</c:v>
                </c:pt>
                <c:pt idx="78">
                  <c:v>2.7E-2</c:v>
                </c:pt>
                <c:pt idx="79">
                  <c:v>0.1331</c:v>
                </c:pt>
                <c:pt idx="80">
                  <c:v>7.6600000000000001E-2</c:v>
                </c:pt>
                <c:pt idx="81">
                  <c:v>0.53469999999999995</c:v>
                </c:pt>
                <c:pt idx="82">
                  <c:v>0.24690000000000001</c:v>
                </c:pt>
                <c:pt idx="83">
                  <c:v>0.28339999999999999</c:v>
                </c:pt>
                <c:pt idx="84">
                  <c:v>0.73870000000000002</c:v>
                </c:pt>
                <c:pt idx="85">
                  <c:v>9.5899999999999999E-2</c:v>
                </c:pt>
                <c:pt idx="86">
                  <c:v>0.99299999999999999</c:v>
                </c:pt>
                <c:pt idx="87">
                  <c:v>0.23250000000000001</c:v>
                </c:pt>
                <c:pt idx="88">
                  <c:v>0.2366</c:v>
                </c:pt>
                <c:pt idx="89">
                  <c:v>1.2655000000000001</c:v>
                </c:pt>
                <c:pt idx="90">
                  <c:v>0.1208</c:v>
                </c:pt>
                <c:pt idx="91">
                  <c:v>2.4400000000000002E-2</c:v>
                </c:pt>
                <c:pt idx="92">
                  <c:v>0.62219999999999998</c:v>
                </c:pt>
                <c:pt idx="93">
                  <c:v>5.7299999999999997E-2</c:v>
                </c:pt>
                <c:pt idx="94">
                  <c:v>0.25750000000000001</c:v>
                </c:pt>
                <c:pt idx="95">
                  <c:v>0.75009999999999999</c:v>
                </c:pt>
                <c:pt idx="96">
                  <c:v>0.70689999999999997</c:v>
                </c:pt>
                <c:pt idx="97">
                  <c:v>0.45169999999999999</c:v>
                </c:pt>
                <c:pt idx="98">
                  <c:v>0.2571</c:v>
                </c:pt>
                <c:pt idx="99">
                  <c:v>0.66049999999999998</c:v>
                </c:pt>
                <c:pt idx="100">
                  <c:v>0.28539999999999999</c:v>
                </c:pt>
                <c:pt idx="101">
                  <c:v>2.0428999999999999</c:v>
                </c:pt>
                <c:pt idx="102">
                  <c:v>0.2288</c:v>
                </c:pt>
                <c:pt idx="103">
                  <c:v>0.34570000000000001</c:v>
                </c:pt>
                <c:pt idx="104">
                  <c:v>0.1905</c:v>
                </c:pt>
                <c:pt idx="105">
                  <c:v>8.7400000000000005E-2</c:v>
                </c:pt>
                <c:pt idx="106">
                  <c:v>1.0812999999999999</c:v>
                </c:pt>
                <c:pt idx="107">
                  <c:v>0.42780000000000001</c:v>
                </c:pt>
                <c:pt idx="108">
                  <c:v>0.16089999999999999</c:v>
                </c:pt>
                <c:pt idx="109">
                  <c:v>7.0000000000000001E-3</c:v>
                </c:pt>
                <c:pt idx="110">
                  <c:v>0.20330000000000001</c:v>
                </c:pt>
                <c:pt idx="111">
                  <c:v>0.17899999999999999</c:v>
                </c:pt>
                <c:pt idx="112">
                  <c:v>1.1603000000000001</c:v>
                </c:pt>
                <c:pt idx="113">
                  <c:v>1.054</c:v>
                </c:pt>
                <c:pt idx="114">
                  <c:v>1.0125999999999999</c:v>
                </c:pt>
                <c:pt idx="115">
                  <c:v>3.1E-2</c:v>
                </c:pt>
                <c:pt idx="116">
                  <c:v>0.40689999999999998</c:v>
                </c:pt>
                <c:pt idx="117">
                  <c:v>1.7999999999999999E-2</c:v>
                </c:pt>
                <c:pt idx="118">
                  <c:v>8.6999999999999994E-3</c:v>
                </c:pt>
                <c:pt idx="119">
                  <c:v>0.34200000000000003</c:v>
                </c:pt>
                <c:pt idx="120">
                  <c:v>0.35780000000000001</c:v>
                </c:pt>
                <c:pt idx="121">
                  <c:v>0.2797</c:v>
                </c:pt>
                <c:pt idx="122">
                  <c:v>0.29370000000000002</c:v>
                </c:pt>
                <c:pt idx="123">
                  <c:v>5.8000000000000003E-2</c:v>
                </c:pt>
                <c:pt idx="124">
                  <c:v>0.23830000000000001</c:v>
                </c:pt>
                <c:pt idx="125">
                  <c:v>0.1948</c:v>
                </c:pt>
                <c:pt idx="126">
                  <c:v>0.53959999999999997</c:v>
                </c:pt>
                <c:pt idx="127">
                  <c:v>1.2030000000000001</c:v>
                </c:pt>
                <c:pt idx="128">
                  <c:v>0.66859999999999997</c:v>
                </c:pt>
                <c:pt idx="129">
                  <c:v>1.2728999999999999</c:v>
                </c:pt>
                <c:pt idx="130">
                  <c:v>0.60219999999999996</c:v>
                </c:pt>
                <c:pt idx="131">
                  <c:v>7.2099999999999997E-2</c:v>
                </c:pt>
                <c:pt idx="132">
                  <c:v>0.48820000000000002</c:v>
                </c:pt>
                <c:pt idx="133">
                  <c:v>0.64570000000000005</c:v>
                </c:pt>
                <c:pt idx="134">
                  <c:v>0.65100000000000002</c:v>
                </c:pt>
                <c:pt idx="135">
                  <c:v>0.73160000000000003</c:v>
                </c:pt>
                <c:pt idx="136">
                  <c:v>0.72170000000000001</c:v>
                </c:pt>
                <c:pt idx="137">
                  <c:v>0.97240000000000004</c:v>
                </c:pt>
                <c:pt idx="138">
                  <c:v>0.65469999999999995</c:v>
                </c:pt>
                <c:pt idx="139">
                  <c:v>2.2831999999999999</c:v>
                </c:pt>
                <c:pt idx="140">
                  <c:v>2.0562</c:v>
                </c:pt>
                <c:pt idx="141">
                  <c:v>0.97960000000000003</c:v>
                </c:pt>
                <c:pt idx="142">
                  <c:v>0.68089999999999995</c:v>
                </c:pt>
                <c:pt idx="143">
                  <c:v>6.9199999999999998E-2</c:v>
                </c:pt>
                <c:pt idx="144">
                  <c:v>6.2399999999999997E-2</c:v>
                </c:pt>
                <c:pt idx="145">
                  <c:v>5.3100000000000001E-2</c:v>
                </c:pt>
                <c:pt idx="146">
                  <c:v>4.02E-2</c:v>
                </c:pt>
                <c:pt idx="147">
                  <c:v>0.51719999999999999</c:v>
                </c:pt>
                <c:pt idx="148">
                  <c:v>0.4824</c:v>
                </c:pt>
                <c:pt idx="149">
                  <c:v>0.5353</c:v>
                </c:pt>
                <c:pt idx="150">
                  <c:v>0.32300000000000001</c:v>
                </c:pt>
                <c:pt idx="151">
                  <c:v>0.58879999999999999</c:v>
                </c:pt>
                <c:pt idx="152">
                  <c:v>1.2018</c:v>
                </c:pt>
                <c:pt idx="153">
                  <c:v>1.1999</c:v>
                </c:pt>
                <c:pt idx="154">
                  <c:v>0.51390000000000002</c:v>
                </c:pt>
                <c:pt idx="155">
                  <c:v>0.31430000000000002</c:v>
                </c:pt>
                <c:pt idx="156">
                  <c:v>0.35370000000000001</c:v>
                </c:pt>
                <c:pt idx="157">
                  <c:v>0.3352</c:v>
                </c:pt>
                <c:pt idx="158">
                  <c:v>0.93530000000000002</c:v>
                </c:pt>
                <c:pt idx="159">
                  <c:v>0.43149999999999999</c:v>
                </c:pt>
                <c:pt idx="160">
                  <c:v>0.56200000000000006</c:v>
                </c:pt>
                <c:pt idx="161">
                  <c:v>0.53920000000000001</c:v>
                </c:pt>
                <c:pt idx="162">
                  <c:v>0.46050000000000002</c:v>
                </c:pt>
                <c:pt idx="163">
                  <c:v>0.26500000000000001</c:v>
                </c:pt>
                <c:pt idx="164">
                  <c:v>0.25419999999999998</c:v>
                </c:pt>
                <c:pt idx="165">
                  <c:v>0.49669999999999997</c:v>
                </c:pt>
                <c:pt idx="166">
                  <c:v>0.46689999999999998</c:v>
                </c:pt>
                <c:pt idx="167">
                  <c:v>2.3380000000000001</c:v>
                </c:pt>
                <c:pt idx="168">
                  <c:v>2.3355999999999999</c:v>
                </c:pt>
                <c:pt idx="169">
                  <c:v>0</c:v>
                </c:pt>
                <c:pt idx="170">
                  <c:v>0</c:v>
                </c:pt>
                <c:pt idx="171">
                  <c:v>0.37469999999999998</c:v>
                </c:pt>
                <c:pt idx="172">
                  <c:v>0.79710000000000003</c:v>
                </c:pt>
                <c:pt idx="173">
                  <c:v>0.38129999999999997</c:v>
                </c:pt>
                <c:pt idx="174">
                  <c:v>6.6E-3</c:v>
                </c:pt>
                <c:pt idx="175">
                  <c:v>1.4E-3</c:v>
                </c:pt>
                <c:pt idx="176">
                  <c:v>0.12189999999999999</c:v>
                </c:pt>
                <c:pt idx="177">
                  <c:v>7.8399999999999997E-2</c:v>
                </c:pt>
                <c:pt idx="178">
                  <c:v>0.25009999999999999</c:v>
                </c:pt>
                <c:pt idx="179">
                  <c:v>0.24110000000000001</c:v>
                </c:pt>
                <c:pt idx="180">
                  <c:v>0.73409999999999997</c:v>
                </c:pt>
                <c:pt idx="181">
                  <c:v>0.32319999999999999</c:v>
                </c:pt>
                <c:pt idx="182">
                  <c:v>0.52990000000000004</c:v>
                </c:pt>
                <c:pt idx="183">
                  <c:v>0.23130000000000001</c:v>
                </c:pt>
                <c:pt idx="184">
                  <c:v>8.6E-3</c:v>
                </c:pt>
                <c:pt idx="185">
                  <c:v>2.1100000000000001E-2</c:v>
                </c:pt>
                <c:pt idx="186">
                  <c:v>8.0999999999999996E-3</c:v>
                </c:pt>
                <c:pt idx="187">
                  <c:v>7.4499999999999997E-2</c:v>
                </c:pt>
                <c:pt idx="188">
                  <c:v>3.3399999999999999E-2</c:v>
                </c:pt>
                <c:pt idx="189">
                  <c:v>0.2082</c:v>
                </c:pt>
                <c:pt idx="190">
                  <c:v>3.1899999999999998E-2</c:v>
                </c:pt>
                <c:pt idx="191">
                  <c:v>1.3100000000000001E-2</c:v>
                </c:pt>
                <c:pt idx="192">
                  <c:v>7.0300000000000001E-2</c:v>
                </c:pt>
                <c:pt idx="193">
                  <c:v>4.53E-2</c:v>
                </c:pt>
                <c:pt idx="194">
                  <c:v>1.12E-2</c:v>
                </c:pt>
                <c:pt idx="195">
                  <c:v>0.91990000000000005</c:v>
                </c:pt>
                <c:pt idx="196">
                  <c:v>6.7400000000000002E-2</c:v>
                </c:pt>
                <c:pt idx="197">
                  <c:v>0.1275</c:v>
                </c:pt>
                <c:pt idx="198">
                  <c:v>5.7999999999999996E-3</c:v>
                </c:pt>
                <c:pt idx="199">
                  <c:v>0.17660000000000001</c:v>
                </c:pt>
                <c:pt idx="200">
                  <c:v>1.3548</c:v>
                </c:pt>
                <c:pt idx="201">
                  <c:v>0.37159999999999999</c:v>
                </c:pt>
                <c:pt idx="202">
                  <c:v>6.4199999999999993E-2</c:v>
                </c:pt>
                <c:pt idx="203">
                  <c:v>5.7000000000000002E-3</c:v>
                </c:pt>
                <c:pt idx="204">
                  <c:v>0.12640000000000001</c:v>
                </c:pt>
                <c:pt idx="205">
                  <c:v>6.3200000000000006E-2</c:v>
                </c:pt>
                <c:pt idx="206">
                  <c:v>0.36249999999999999</c:v>
                </c:pt>
                <c:pt idx="207">
                  <c:v>2.81E-2</c:v>
                </c:pt>
                <c:pt idx="208">
                  <c:v>0.90100000000000002</c:v>
                </c:pt>
                <c:pt idx="209">
                  <c:v>8.6099999999999996E-2</c:v>
                </c:pt>
                <c:pt idx="210">
                  <c:v>1.0999999999999999E-2</c:v>
                </c:pt>
                <c:pt idx="211">
                  <c:v>0.40749999999999997</c:v>
                </c:pt>
                <c:pt idx="212">
                  <c:v>0.2145</c:v>
                </c:pt>
                <c:pt idx="213">
                  <c:v>1.61E-2</c:v>
                </c:pt>
                <c:pt idx="214">
                  <c:v>0.1069</c:v>
                </c:pt>
                <c:pt idx="215">
                  <c:v>5.2900000000000003E-2</c:v>
                </c:pt>
                <c:pt idx="216">
                  <c:v>0.14149999999999999</c:v>
                </c:pt>
                <c:pt idx="217">
                  <c:v>8.7300000000000003E-2</c:v>
                </c:pt>
                <c:pt idx="218">
                  <c:v>0.24179999999999999</c:v>
                </c:pt>
                <c:pt idx="219">
                  <c:v>0.1181</c:v>
                </c:pt>
                <c:pt idx="220">
                  <c:v>7.9899999999999999E-2</c:v>
                </c:pt>
                <c:pt idx="221">
                  <c:v>0.12939999999999999</c:v>
                </c:pt>
                <c:pt idx="222">
                  <c:v>0.35060000000000002</c:v>
                </c:pt>
                <c:pt idx="223">
                  <c:v>0.19850000000000001</c:v>
                </c:pt>
                <c:pt idx="224">
                  <c:v>9.0999999999999998E-2</c:v>
                </c:pt>
                <c:pt idx="225">
                  <c:v>6.9000000000000006E-2</c:v>
                </c:pt>
                <c:pt idx="226">
                  <c:v>0.13489999999999999</c:v>
                </c:pt>
                <c:pt idx="227">
                  <c:v>0.22650000000000001</c:v>
                </c:pt>
                <c:pt idx="228">
                  <c:v>9.7900000000000001E-2</c:v>
                </c:pt>
                <c:pt idx="229">
                  <c:v>0.25309999999999999</c:v>
                </c:pt>
                <c:pt idx="230">
                  <c:v>1.2810999999999999</c:v>
                </c:pt>
                <c:pt idx="231">
                  <c:v>5.9700000000000003E-2</c:v>
                </c:pt>
                <c:pt idx="232">
                  <c:v>0.36820000000000003</c:v>
                </c:pt>
                <c:pt idx="233">
                  <c:v>0.8629</c:v>
                </c:pt>
                <c:pt idx="234">
                  <c:v>0.66669999999999996</c:v>
                </c:pt>
                <c:pt idx="235">
                  <c:v>0.40150000000000002</c:v>
                </c:pt>
                <c:pt idx="236">
                  <c:v>0.31819999999999998</c:v>
                </c:pt>
                <c:pt idx="237">
                  <c:v>0.12989999999999999</c:v>
                </c:pt>
                <c:pt idx="238">
                  <c:v>0.15040000000000001</c:v>
                </c:pt>
                <c:pt idx="239">
                  <c:v>0.1119</c:v>
                </c:pt>
                <c:pt idx="240">
                  <c:v>3.2899999999999999E-2</c:v>
                </c:pt>
                <c:pt idx="241">
                  <c:v>0.2145</c:v>
                </c:pt>
                <c:pt idx="242">
                  <c:v>0.49680000000000002</c:v>
                </c:pt>
                <c:pt idx="243">
                  <c:v>4.2900000000000001E-2</c:v>
                </c:pt>
                <c:pt idx="244">
                  <c:v>0.3402</c:v>
                </c:pt>
                <c:pt idx="245">
                  <c:v>1.95E-2</c:v>
                </c:pt>
                <c:pt idx="246">
                  <c:v>0.1426</c:v>
                </c:pt>
                <c:pt idx="247">
                  <c:v>0.1368</c:v>
                </c:pt>
                <c:pt idx="248">
                  <c:v>0.1429</c:v>
                </c:pt>
                <c:pt idx="249">
                  <c:v>0.1167</c:v>
                </c:pt>
                <c:pt idx="250">
                  <c:v>6.9900000000000004E-2</c:v>
                </c:pt>
                <c:pt idx="251">
                  <c:v>2.5100000000000001E-2</c:v>
                </c:pt>
                <c:pt idx="252">
                  <c:v>2.93E-2</c:v>
                </c:pt>
                <c:pt idx="253">
                  <c:v>0.1084</c:v>
                </c:pt>
                <c:pt idx="254">
                  <c:v>1.6999999999999999E-3</c:v>
                </c:pt>
                <c:pt idx="255">
                  <c:v>1.1599999999999999E-2</c:v>
                </c:pt>
                <c:pt idx="256">
                  <c:v>0.1101</c:v>
                </c:pt>
                <c:pt idx="257">
                  <c:v>3.7199999999999997E-2</c:v>
                </c:pt>
                <c:pt idx="258">
                  <c:v>4.7399999999999998E-2</c:v>
                </c:pt>
                <c:pt idx="259">
                  <c:v>3.3000000000000002E-2</c:v>
                </c:pt>
                <c:pt idx="260">
                  <c:v>0.2293</c:v>
                </c:pt>
                <c:pt idx="261">
                  <c:v>0.1095</c:v>
                </c:pt>
                <c:pt idx="262">
                  <c:v>9.8400000000000001E-2</c:v>
                </c:pt>
                <c:pt idx="263">
                  <c:v>8.9499999999999996E-2</c:v>
                </c:pt>
                <c:pt idx="264">
                  <c:v>0.12839999999999999</c:v>
                </c:pt>
                <c:pt idx="265">
                  <c:v>0.10009999999999999</c:v>
                </c:pt>
                <c:pt idx="266">
                  <c:v>8.4599999999999995E-2</c:v>
                </c:pt>
                <c:pt idx="267">
                  <c:v>4.8099999999999997E-2</c:v>
                </c:pt>
                <c:pt idx="268">
                  <c:v>2.5999999999999999E-2</c:v>
                </c:pt>
                <c:pt idx="269">
                  <c:v>0.1128</c:v>
                </c:pt>
                <c:pt idx="270">
                  <c:v>1.7804</c:v>
                </c:pt>
                <c:pt idx="271">
                  <c:v>3.78E-2</c:v>
                </c:pt>
                <c:pt idx="272">
                  <c:v>1.0277000000000001</c:v>
                </c:pt>
                <c:pt idx="273">
                  <c:v>6.25E-2</c:v>
                </c:pt>
                <c:pt idx="274">
                  <c:v>4.3200000000000002E-2</c:v>
                </c:pt>
                <c:pt idx="275">
                  <c:v>8.0399999999999999E-2</c:v>
                </c:pt>
                <c:pt idx="276">
                  <c:v>0.25269999999999998</c:v>
                </c:pt>
                <c:pt idx="277">
                  <c:v>5.5999999999999999E-3</c:v>
                </c:pt>
                <c:pt idx="278">
                  <c:v>5.33E-2</c:v>
                </c:pt>
                <c:pt idx="279">
                  <c:v>7.0499999999999993E-2</c:v>
                </c:pt>
                <c:pt idx="280">
                  <c:v>5.0500000000000003E-2</c:v>
                </c:pt>
                <c:pt idx="281">
                  <c:v>2.9499999999999998E-2</c:v>
                </c:pt>
                <c:pt idx="282">
                  <c:v>2.86E-2</c:v>
                </c:pt>
                <c:pt idx="283">
                  <c:v>2.2100000000000002E-2</c:v>
                </c:pt>
                <c:pt idx="284">
                  <c:v>0.59209999999999996</c:v>
                </c:pt>
                <c:pt idx="285">
                  <c:v>0.24590000000000001</c:v>
                </c:pt>
                <c:pt idx="286">
                  <c:v>0.38229999999999997</c:v>
                </c:pt>
                <c:pt idx="287">
                  <c:v>0.14460000000000001</c:v>
                </c:pt>
                <c:pt idx="288">
                  <c:v>4.7999999999999996E-3</c:v>
                </c:pt>
                <c:pt idx="289">
                  <c:v>5.8900000000000001E-2</c:v>
                </c:pt>
                <c:pt idx="290">
                  <c:v>3.1800000000000002E-2</c:v>
                </c:pt>
                <c:pt idx="291">
                  <c:v>0.115</c:v>
                </c:pt>
                <c:pt idx="292">
                  <c:v>6.3E-3</c:v>
                </c:pt>
                <c:pt idx="293">
                  <c:v>1.2200000000000001E-2</c:v>
                </c:pt>
                <c:pt idx="294">
                  <c:v>8.2000000000000007E-3</c:v>
                </c:pt>
                <c:pt idx="295">
                  <c:v>0.2707</c:v>
                </c:pt>
                <c:pt idx="296">
                  <c:v>0.19700000000000001</c:v>
                </c:pt>
                <c:pt idx="297">
                  <c:v>0.86860000000000004</c:v>
                </c:pt>
                <c:pt idx="298">
                  <c:v>0.2329</c:v>
                </c:pt>
                <c:pt idx="299">
                  <c:v>4.4000000000000003E-3</c:v>
                </c:pt>
                <c:pt idx="300">
                  <c:v>2.1499999999999998E-2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C6E-4880-85ED-20A748F9EE30}"/>
            </c:ext>
          </c:extLst>
        </c:ser>
        <c:ser>
          <c:idx val="1"/>
          <c:order val="1"/>
          <c:tx>
            <c:v>2</c:v>
          </c:tx>
          <c:spPr>
            <a:ln w="31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3175">
                <a:solidFill>
                  <a:schemeClr val="bg1"/>
                </a:solidFill>
              </a:ln>
              <a:effectLst/>
            </c:spPr>
          </c:marker>
          <c:xVal>
            <c:numRef>
              <c:f>Sheet1!$BN$3:$BN$323</c:f>
              <c:numCache>
                <c:formatCode>General</c:formatCode>
                <c:ptCount val="3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</c:numCache>
            </c:numRef>
          </c:xVal>
          <c:yVal>
            <c:numRef>
              <c:f>Sheet1!$BO$3:$BO$324</c:f>
              <c:numCache>
                <c:formatCode>General</c:formatCode>
                <c:ptCount val="322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  <c:pt idx="202">
                  <c:v>0.3</c:v>
                </c:pt>
                <c:pt idx="203">
                  <c:v>0.3</c:v>
                </c:pt>
                <c:pt idx="204">
                  <c:v>0.3</c:v>
                </c:pt>
                <c:pt idx="205">
                  <c:v>0.3</c:v>
                </c:pt>
                <c:pt idx="206">
                  <c:v>0.3</c:v>
                </c:pt>
                <c:pt idx="207">
                  <c:v>0.3</c:v>
                </c:pt>
                <c:pt idx="208">
                  <c:v>0.3</c:v>
                </c:pt>
                <c:pt idx="209">
                  <c:v>0.3</c:v>
                </c:pt>
                <c:pt idx="210">
                  <c:v>0.3</c:v>
                </c:pt>
                <c:pt idx="211">
                  <c:v>0.3</c:v>
                </c:pt>
                <c:pt idx="212">
                  <c:v>0.3</c:v>
                </c:pt>
                <c:pt idx="213">
                  <c:v>0.3</c:v>
                </c:pt>
                <c:pt idx="214">
                  <c:v>0.3</c:v>
                </c:pt>
                <c:pt idx="215">
                  <c:v>0.3</c:v>
                </c:pt>
                <c:pt idx="216">
                  <c:v>0.3</c:v>
                </c:pt>
                <c:pt idx="217">
                  <c:v>0.3</c:v>
                </c:pt>
                <c:pt idx="218">
                  <c:v>0.3</c:v>
                </c:pt>
                <c:pt idx="219">
                  <c:v>0.3</c:v>
                </c:pt>
                <c:pt idx="220">
                  <c:v>0.3</c:v>
                </c:pt>
                <c:pt idx="221">
                  <c:v>0.3</c:v>
                </c:pt>
                <c:pt idx="222">
                  <c:v>0.3</c:v>
                </c:pt>
                <c:pt idx="223">
                  <c:v>0.3</c:v>
                </c:pt>
                <c:pt idx="224">
                  <c:v>0.3</c:v>
                </c:pt>
                <c:pt idx="225">
                  <c:v>0.3</c:v>
                </c:pt>
                <c:pt idx="226">
                  <c:v>0.3</c:v>
                </c:pt>
                <c:pt idx="227">
                  <c:v>0.3</c:v>
                </c:pt>
                <c:pt idx="228">
                  <c:v>0.3</c:v>
                </c:pt>
                <c:pt idx="229">
                  <c:v>0.3</c:v>
                </c:pt>
                <c:pt idx="230">
                  <c:v>0.3</c:v>
                </c:pt>
                <c:pt idx="231">
                  <c:v>0.3</c:v>
                </c:pt>
                <c:pt idx="232">
                  <c:v>0.3</c:v>
                </c:pt>
                <c:pt idx="233">
                  <c:v>0.3</c:v>
                </c:pt>
                <c:pt idx="234">
                  <c:v>0.3</c:v>
                </c:pt>
                <c:pt idx="235">
                  <c:v>0.3</c:v>
                </c:pt>
                <c:pt idx="236">
                  <c:v>0.3</c:v>
                </c:pt>
                <c:pt idx="237">
                  <c:v>0.3</c:v>
                </c:pt>
                <c:pt idx="238">
                  <c:v>0.3</c:v>
                </c:pt>
                <c:pt idx="239">
                  <c:v>0.3</c:v>
                </c:pt>
                <c:pt idx="240">
                  <c:v>0.3</c:v>
                </c:pt>
                <c:pt idx="241">
                  <c:v>0.3</c:v>
                </c:pt>
                <c:pt idx="242">
                  <c:v>0.3</c:v>
                </c:pt>
                <c:pt idx="243">
                  <c:v>0.3</c:v>
                </c:pt>
                <c:pt idx="244">
                  <c:v>0.3</c:v>
                </c:pt>
                <c:pt idx="245">
                  <c:v>0.3</c:v>
                </c:pt>
                <c:pt idx="246">
                  <c:v>0.3</c:v>
                </c:pt>
                <c:pt idx="247">
                  <c:v>0.3</c:v>
                </c:pt>
                <c:pt idx="248">
                  <c:v>0.3</c:v>
                </c:pt>
                <c:pt idx="249">
                  <c:v>0.3</c:v>
                </c:pt>
                <c:pt idx="250">
                  <c:v>0.3</c:v>
                </c:pt>
                <c:pt idx="251">
                  <c:v>0.3</c:v>
                </c:pt>
                <c:pt idx="252">
                  <c:v>0.3</c:v>
                </c:pt>
                <c:pt idx="253">
                  <c:v>0.3</c:v>
                </c:pt>
                <c:pt idx="254">
                  <c:v>0.3</c:v>
                </c:pt>
                <c:pt idx="255">
                  <c:v>0.3</c:v>
                </c:pt>
                <c:pt idx="256">
                  <c:v>0.3</c:v>
                </c:pt>
                <c:pt idx="257">
                  <c:v>0.3</c:v>
                </c:pt>
                <c:pt idx="258">
                  <c:v>0.3</c:v>
                </c:pt>
                <c:pt idx="259">
                  <c:v>0.3</c:v>
                </c:pt>
                <c:pt idx="260">
                  <c:v>0.3</c:v>
                </c:pt>
                <c:pt idx="261">
                  <c:v>0.3</c:v>
                </c:pt>
                <c:pt idx="262">
                  <c:v>0.3</c:v>
                </c:pt>
                <c:pt idx="263">
                  <c:v>0.3</c:v>
                </c:pt>
                <c:pt idx="264">
                  <c:v>0.3</c:v>
                </c:pt>
                <c:pt idx="265">
                  <c:v>0.3</c:v>
                </c:pt>
                <c:pt idx="266">
                  <c:v>0.3</c:v>
                </c:pt>
                <c:pt idx="267">
                  <c:v>0.3</c:v>
                </c:pt>
                <c:pt idx="268">
                  <c:v>0.3</c:v>
                </c:pt>
                <c:pt idx="269">
                  <c:v>0.3</c:v>
                </c:pt>
                <c:pt idx="270">
                  <c:v>0.3</c:v>
                </c:pt>
                <c:pt idx="271">
                  <c:v>0.3</c:v>
                </c:pt>
                <c:pt idx="272">
                  <c:v>0.3</c:v>
                </c:pt>
                <c:pt idx="273">
                  <c:v>0.3</c:v>
                </c:pt>
                <c:pt idx="274">
                  <c:v>0.3</c:v>
                </c:pt>
                <c:pt idx="275">
                  <c:v>0.3</c:v>
                </c:pt>
                <c:pt idx="276">
                  <c:v>0.3</c:v>
                </c:pt>
                <c:pt idx="277">
                  <c:v>0.3</c:v>
                </c:pt>
                <c:pt idx="278">
                  <c:v>0.3</c:v>
                </c:pt>
                <c:pt idx="279">
                  <c:v>0.3</c:v>
                </c:pt>
                <c:pt idx="280">
                  <c:v>0.3</c:v>
                </c:pt>
                <c:pt idx="281">
                  <c:v>0.3</c:v>
                </c:pt>
                <c:pt idx="282">
                  <c:v>0.3</c:v>
                </c:pt>
                <c:pt idx="283">
                  <c:v>0.3</c:v>
                </c:pt>
                <c:pt idx="284">
                  <c:v>0.3</c:v>
                </c:pt>
                <c:pt idx="285">
                  <c:v>0.3</c:v>
                </c:pt>
                <c:pt idx="286">
                  <c:v>0.3</c:v>
                </c:pt>
                <c:pt idx="287">
                  <c:v>0.3</c:v>
                </c:pt>
                <c:pt idx="288">
                  <c:v>0.3</c:v>
                </c:pt>
                <c:pt idx="289">
                  <c:v>0.3</c:v>
                </c:pt>
                <c:pt idx="290">
                  <c:v>0.3</c:v>
                </c:pt>
                <c:pt idx="291">
                  <c:v>0.3</c:v>
                </c:pt>
                <c:pt idx="292">
                  <c:v>0.3</c:v>
                </c:pt>
                <c:pt idx="293">
                  <c:v>0.3</c:v>
                </c:pt>
                <c:pt idx="294">
                  <c:v>0.3</c:v>
                </c:pt>
                <c:pt idx="295">
                  <c:v>0.3</c:v>
                </c:pt>
                <c:pt idx="296">
                  <c:v>0.3</c:v>
                </c:pt>
                <c:pt idx="297">
                  <c:v>0.3</c:v>
                </c:pt>
                <c:pt idx="298">
                  <c:v>0.3</c:v>
                </c:pt>
                <c:pt idx="299">
                  <c:v>0.3</c:v>
                </c:pt>
                <c:pt idx="300">
                  <c:v>0.3</c:v>
                </c:pt>
                <c:pt idx="301">
                  <c:v>0.3</c:v>
                </c:pt>
                <c:pt idx="302">
                  <c:v>0.3</c:v>
                </c:pt>
                <c:pt idx="303">
                  <c:v>0.3</c:v>
                </c:pt>
                <c:pt idx="304">
                  <c:v>0.3</c:v>
                </c:pt>
                <c:pt idx="305">
                  <c:v>0.3</c:v>
                </c:pt>
                <c:pt idx="306">
                  <c:v>0.3</c:v>
                </c:pt>
                <c:pt idx="307">
                  <c:v>0.3</c:v>
                </c:pt>
                <c:pt idx="308">
                  <c:v>0.3</c:v>
                </c:pt>
                <c:pt idx="309">
                  <c:v>0.3</c:v>
                </c:pt>
                <c:pt idx="310">
                  <c:v>0.3</c:v>
                </c:pt>
                <c:pt idx="311">
                  <c:v>0.3</c:v>
                </c:pt>
                <c:pt idx="312">
                  <c:v>0.3</c:v>
                </c:pt>
                <c:pt idx="313">
                  <c:v>0.3</c:v>
                </c:pt>
                <c:pt idx="314">
                  <c:v>0.3</c:v>
                </c:pt>
                <c:pt idx="315">
                  <c:v>0.3</c:v>
                </c:pt>
                <c:pt idx="316">
                  <c:v>0.3</c:v>
                </c:pt>
                <c:pt idx="317">
                  <c:v>0.3</c:v>
                </c:pt>
                <c:pt idx="318">
                  <c:v>0.3</c:v>
                </c:pt>
                <c:pt idx="319">
                  <c:v>0.3</c:v>
                </c:pt>
                <c:pt idx="320">
                  <c:v>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C6E-4880-85ED-20A748F9EE30}"/>
            </c:ext>
          </c:extLst>
        </c:ser>
        <c:ser>
          <c:idx val="2"/>
          <c:order val="2"/>
          <c:tx>
            <c:v>3</c:v>
          </c:tx>
          <c:spPr>
            <a:ln w="2540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/>
            </c:spPr>
          </c:marker>
          <c:xVal>
            <c:numRef>
              <c:f>Sheet1!$BN$3:$BN$323</c:f>
              <c:numCache>
                <c:formatCode>General</c:formatCode>
                <c:ptCount val="3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</c:numCache>
            </c:numRef>
          </c:xVal>
          <c:yVal>
            <c:numRef>
              <c:f>Sheet1!$BP$3:$BP$323</c:f>
              <c:numCache>
                <c:formatCode>General</c:formatCode>
                <c:ptCount val="321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C6E-4880-85ED-20A748F9EE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4480368"/>
        <c:axId val="584482664"/>
      </c:scatterChart>
      <c:valAx>
        <c:axId val="584480368"/>
        <c:scaling>
          <c:orientation val="minMax"/>
          <c:max val="3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 Pipe</a:t>
                </a:r>
                <a:r>
                  <a:rPr lang="en-US" sz="1100" baseline="0"/>
                  <a:t> Number</a:t>
                </a:r>
                <a:endParaRPr lang="en-US" sz="11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2664"/>
        <c:crosses val="autoZero"/>
        <c:crossBetween val="midCat"/>
        <c:majorUnit val="20"/>
      </c:valAx>
      <c:valAx>
        <c:axId val="584482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Velocity</a:t>
                </a:r>
                <a:r>
                  <a:rPr lang="en-US" sz="1100" baseline="0"/>
                  <a:t> ( m/s)</a:t>
                </a:r>
              </a:p>
            </c:rich>
          </c:tx>
          <c:layout>
            <c:manualLayout>
              <c:xMode val="edge"/>
              <c:yMode val="edge"/>
              <c:x val="2.2574625539157036E-2"/>
              <c:y val="0.367039810306717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48036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Sheet1!$BW$5:$BW$305</c:f>
              <c:numCache>
                <c:formatCode>General</c:formatCode>
                <c:ptCount val="301"/>
                <c:pt idx="0">
                  <c:v>1.7399999999999999E-2</c:v>
                </c:pt>
                <c:pt idx="1">
                  <c:v>8.5000000000000006E-3</c:v>
                </c:pt>
                <c:pt idx="2">
                  <c:v>0.14849999999999999</c:v>
                </c:pt>
                <c:pt idx="3">
                  <c:v>1.9900000000000001E-2</c:v>
                </c:pt>
                <c:pt idx="4">
                  <c:v>0.58309999999999995</c:v>
                </c:pt>
                <c:pt idx="5">
                  <c:v>0.4456</c:v>
                </c:pt>
                <c:pt idx="6">
                  <c:v>0.1951</c:v>
                </c:pt>
                <c:pt idx="7">
                  <c:v>3.5299999999999998E-2</c:v>
                </c:pt>
                <c:pt idx="8">
                  <c:v>0.1512</c:v>
                </c:pt>
                <c:pt idx="9">
                  <c:v>0.44540000000000002</c:v>
                </c:pt>
                <c:pt idx="10">
                  <c:v>0.33189999999999997</c:v>
                </c:pt>
                <c:pt idx="11">
                  <c:v>0.1318</c:v>
                </c:pt>
                <c:pt idx="12">
                  <c:v>5.28E-2</c:v>
                </c:pt>
                <c:pt idx="13">
                  <c:v>8.9999999999999998E-4</c:v>
                </c:pt>
                <c:pt idx="14">
                  <c:v>0.1074</c:v>
                </c:pt>
                <c:pt idx="15">
                  <c:v>6.2700000000000006E-2</c:v>
                </c:pt>
                <c:pt idx="16">
                  <c:v>4.1399999999999999E-2</c:v>
                </c:pt>
                <c:pt idx="17">
                  <c:v>0.18540000000000001</c:v>
                </c:pt>
                <c:pt idx="18">
                  <c:v>0.24940000000000001</c:v>
                </c:pt>
                <c:pt idx="19">
                  <c:v>0.18459999999999999</c:v>
                </c:pt>
                <c:pt idx="20">
                  <c:v>0.17299999999999999</c:v>
                </c:pt>
                <c:pt idx="21">
                  <c:v>5.9299999999999999E-2</c:v>
                </c:pt>
                <c:pt idx="22">
                  <c:v>3.3599999999999998E-2</c:v>
                </c:pt>
                <c:pt idx="23">
                  <c:v>2.5100000000000001E-2</c:v>
                </c:pt>
                <c:pt idx="24">
                  <c:v>4.6800000000000001E-2</c:v>
                </c:pt>
                <c:pt idx="25">
                  <c:v>2.3199999999999998E-2</c:v>
                </c:pt>
                <c:pt idx="26">
                  <c:v>2.0299999999999999E-2</c:v>
                </c:pt>
                <c:pt idx="27">
                  <c:v>0.18509999999999999</c:v>
                </c:pt>
                <c:pt idx="28">
                  <c:v>0.19359999999999999</c:v>
                </c:pt>
                <c:pt idx="29">
                  <c:v>9.1499999999999998E-2</c:v>
                </c:pt>
                <c:pt idx="30">
                  <c:v>1.5800000000000002E-2</c:v>
                </c:pt>
                <c:pt idx="31">
                  <c:v>8.4400000000000003E-2</c:v>
                </c:pt>
                <c:pt idx="32">
                  <c:v>3.0800000000000001E-2</c:v>
                </c:pt>
                <c:pt idx="33">
                  <c:v>5.9700000000000003E-2</c:v>
                </c:pt>
                <c:pt idx="34">
                  <c:v>0.1031</c:v>
                </c:pt>
                <c:pt idx="35">
                  <c:v>0.15909999999999999</c:v>
                </c:pt>
                <c:pt idx="36">
                  <c:v>0.14979999999999999</c:v>
                </c:pt>
                <c:pt idx="37">
                  <c:v>1.15E-2</c:v>
                </c:pt>
                <c:pt idx="38">
                  <c:v>3.1699999999999999E-2</c:v>
                </c:pt>
                <c:pt idx="39">
                  <c:v>0.1701</c:v>
                </c:pt>
                <c:pt idx="40">
                  <c:v>0.1799</c:v>
                </c:pt>
                <c:pt idx="41">
                  <c:v>1.12E-2</c:v>
                </c:pt>
                <c:pt idx="42">
                  <c:v>5.8999999999999999E-3</c:v>
                </c:pt>
                <c:pt idx="43">
                  <c:v>2.4400000000000002E-2</c:v>
                </c:pt>
                <c:pt idx="44">
                  <c:v>5.9999999999999995E-4</c:v>
                </c:pt>
                <c:pt idx="45">
                  <c:v>0.37040000000000001</c:v>
                </c:pt>
                <c:pt idx="46">
                  <c:v>1.44E-2</c:v>
                </c:pt>
                <c:pt idx="47">
                  <c:v>4.3E-3</c:v>
                </c:pt>
                <c:pt idx="48">
                  <c:v>2.5899999999999999E-2</c:v>
                </c:pt>
                <c:pt idx="49">
                  <c:v>0.32350000000000001</c:v>
                </c:pt>
                <c:pt idx="50">
                  <c:v>0.14119999999999999</c:v>
                </c:pt>
                <c:pt idx="51">
                  <c:v>4.5100000000000001E-2</c:v>
                </c:pt>
                <c:pt idx="52">
                  <c:v>9.2899999999999996E-2</c:v>
                </c:pt>
                <c:pt idx="53">
                  <c:v>9.3200000000000005E-2</c:v>
                </c:pt>
                <c:pt idx="54">
                  <c:v>0.1837</c:v>
                </c:pt>
                <c:pt idx="55">
                  <c:v>0.1179</c:v>
                </c:pt>
                <c:pt idx="56">
                  <c:v>1.7600000000000001E-2</c:v>
                </c:pt>
                <c:pt idx="57">
                  <c:v>0.31969999999999998</c:v>
                </c:pt>
                <c:pt idx="58">
                  <c:v>0.4299</c:v>
                </c:pt>
                <c:pt idx="59">
                  <c:v>1.9599999999999999E-2</c:v>
                </c:pt>
                <c:pt idx="60">
                  <c:v>9.1999999999999998E-3</c:v>
                </c:pt>
                <c:pt idx="61">
                  <c:v>0.32769999999999999</c:v>
                </c:pt>
                <c:pt idx="62">
                  <c:v>0.33960000000000001</c:v>
                </c:pt>
                <c:pt idx="63">
                  <c:v>4.9799999999999997E-2</c:v>
                </c:pt>
                <c:pt idx="64">
                  <c:v>4.02E-2</c:v>
                </c:pt>
                <c:pt idx="65">
                  <c:v>6.3600000000000004E-2</c:v>
                </c:pt>
                <c:pt idx="66">
                  <c:v>3.95E-2</c:v>
                </c:pt>
                <c:pt idx="67">
                  <c:v>0.1452</c:v>
                </c:pt>
                <c:pt idx="68">
                  <c:v>0.1111</c:v>
                </c:pt>
                <c:pt idx="69">
                  <c:v>4.48E-2</c:v>
                </c:pt>
                <c:pt idx="70">
                  <c:v>2.1499999999999998E-2</c:v>
                </c:pt>
                <c:pt idx="71">
                  <c:v>0.12759999999999999</c:v>
                </c:pt>
                <c:pt idx="72">
                  <c:v>0.13950000000000001</c:v>
                </c:pt>
                <c:pt idx="73">
                  <c:v>6.88E-2</c:v>
                </c:pt>
                <c:pt idx="74">
                  <c:v>3.0000000000000001E-3</c:v>
                </c:pt>
                <c:pt idx="75">
                  <c:v>0.1158</c:v>
                </c:pt>
                <c:pt idx="76">
                  <c:v>3.1099999999999999E-2</c:v>
                </c:pt>
                <c:pt idx="77">
                  <c:v>1.6E-2</c:v>
                </c:pt>
                <c:pt idx="78">
                  <c:v>7.7000000000000002E-3</c:v>
                </c:pt>
                <c:pt idx="79">
                  <c:v>3.7999999999999999E-2</c:v>
                </c:pt>
                <c:pt idx="80">
                  <c:v>2.1899999999999999E-2</c:v>
                </c:pt>
                <c:pt idx="81">
                  <c:v>0.15279999999999999</c:v>
                </c:pt>
                <c:pt idx="82">
                  <c:v>7.0499999999999993E-2</c:v>
                </c:pt>
                <c:pt idx="83">
                  <c:v>8.1000000000000003E-2</c:v>
                </c:pt>
                <c:pt idx="84">
                  <c:v>0.21110000000000001</c:v>
                </c:pt>
                <c:pt idx="85">
                  <c:v>2.7400000000000001E-2</c:v>
                </c:pt>
                <c:pt idx="86">
                  <c:v>0.28370000000000001</c:v>
                </c:pt>
                <c:pt idx="87">
                  <c:v>6.6400000000000001E-2</c:v>
                </c:pt>
                <c:pt idx="88">
                  <c:v>6.7599999999999993E-2</c:v>
                </c:pt>
                <c:pt idx="89">
                  <c:v>0.36159999999999998</c:v>
                </c:pt>
                <c:pt idx="90">
                  <c:v>3.4500000000000003E-2</c:v>
                </c:pt>
                <c:pt idx="91">
                  <c:v>7.0000000000000001E-3</c:v>
                </c:pt>
                <c:pt idx="92">
                  <c:v>0.17780000000000001</c:v>
                </c:pt>
                <c:pt idx="93">
                  <c:v>1.6400000000000001E-2</c:v>
                </c:pt>
                <c:pt idx="94">
                  <c:v>7.3599999999999999E-2</c:v>
                </c:pt>
                <c:pt idx="95">
                  <c:v>0.21429999999999999</c:v>
                </c:pt>
                <c:pt idx="96">
                  <c:v>0.20200000000000001</c:v>
                </c:pt>
                <c:pt idx="97">
                  <c:v>0.12909999999999999</c:v>
                </c:pt>
                <c:pt idx="98">
                  <c:v>7.3499999999999996E-2</c:v>
                </c:pt>
                <c:pt idx="99">
                  <c:v>0.18870000000000001</c:v>
                </c:pt>
                <c:pt idx="100">
                  <c:v>8.1500000000000003E-2</c:v>
                </c:pt>
                <c:pt idx="101">
                  <c:v>0.5837</c:v>
                </c:pt>
                <c:pt idx="102">
                  <c:v>6.54E-2</c:v>
                </c:pt>
                <c:pt idx="103">
                  <c:v>9.8799999999999999E-2</c:v>
                </c:pt>
                <c:pt idx="104">
                  <c:v>5.4399999999999997E-2</c:v>
                </c:pt>
                <c:pt idx="105">
                  <c:v>2.5000000000000001E-2</c:v>
                </c:pt>
                <c:pt idx="106">
                  <c:v>0.30890000000000001</c:v>
                </c:pt>
                <c:pt idx="107">
                  <c:v>0.1222</c:v>
                </c:pt>
                <c:pt idx="108">
                  <c:v>4.5999999999999999E-2</c:v>
                </c:pt>
                <c:pt idx="109">
                  <c:v>2E-3</c:v>
                </c:pt>
                <c:pt idx="110">
                  <c:v>5.8099999999999999E-2</c:v>
                </c:pt>
                <c:pt idx="111">
                  <c:v>5.1200000000000002E-2</c:v>
                </c:pt>
                <c:pt idx="112">
                  <c:v>0.33150000000000002</c:v>
                </c:pt>
                <c:pt idx="113">
                  <c:v>0.30120000000000002</c:v>
                </c:pt>
                <c:pt idx="114">
                  <c:v>0.2893</c:v>
                </c:pt>
                <c:pt idx="115">
                  <c:v>8.8999999999999999E-3</c:v>
                </c:pt>
                <c:pt idx="116">
                  <c:v>0.1163</c:v>
                </c:pt>
                <c:pt idx="117">
                  <c:v>5.1999999999999998E-3</c:v>
                </c:pt>
                <c:pt idx="118">
                  <c:v>2.5000000000000001E-3</c:v>
                </c:pt>
                <c:pt idx="119">
                  <c:v>9.7699999999999995E-2</c:v>
                </c:pt>
                <c:pt idx="120">
                  <c:v>0.1022</c:v>
                </c:pt>
                <c:pt idx="121">
                  <c:v>7.9899999999999999E-2</c:v>
                </c:pt>
                <c:pt idx="122">
                  <c:v>8.3900000000000002E-2</c:v>
                </c:pt>
                <c:pt idx="123">
                  <c:v>1.66E-2</c:v>
                </c:pt>
                <c:pt idx="124">
                  <c:v>6.8099999999999994E-2</c:v>
                </c:pt>
                <c:pt idx="125">
                  <c:v>5.5599999999999997E-2</c:v>
                </c:pt>
                <c:pt idx="126">
                  <c:v>0.1542</c:v>
                </c:pt>
                <c:pt idx="127">
                  <c:v>0.34370000000000001</c:v>
                </c:pt>
                <c:pt idx="128">
                  <c:v>0.191</c:v>
                </c:pt>
                <c:pt idx="129">
                  <c:v>0.36370000000000002</c:v>
                </c:pt>
                <c:pt idx="130">
                  <c:v>0.17199999999999999</c:v>
                </c:pt>
                <c:pt idx="131">
                  <c:v>2.06E-2</c:v>
                </c:pt>
                <c:pt idx="132">
                  <c:v>0.13950000000000001</c:v>
                </c:pt>
                <c:pt idx="133">
                  <c:v>0.1845</c:v>
                </c:pt>
                <c:pt idx="134">
                  <c:v>0.186</c:v>
                </c:pt>
                <c:pt idx="135">
                  <c:v>0.20899999999999999</c:v>
                </c:pt>
                <c:pt idx="136">
                  <c:v>0.20619999999999999</c:v>
                </c:pt>
                <c:pt idx="137">
                  <c:v>0.27779999999999999</c:v>
                </c:pt>
                <c:pt idx="138">
                  <c:v>0.187</c:v>
                </c:pt>
                <c:pt idx="139">
                  <c:v>0.65239999999999998</c:v>
                </c:pt>
                <c:pt idx="140">
                  <c:v>0.58750000000000002</c:v>
                </c:pt>
                <c:pt idx="141">
                  <c:v>0.27989999999999998</c:v>
                </c:pt>
                <c:pt idx="142">
                  <c:v>0.19450000000000001</c:v>
                </c:pt>
                <c:pt idx="143">
                  <c:v>1.9800000000000002E-2</c:v>
                </c:pt>
                <c:pt idx="144">
                  <c:v>1.78E-2</c:v>
                </c:pt>
                <c:pt idx="145">
                  <c:v>1.52E-2</c:v>
                </c:pt>
                <c:pt idx="146">
                  <c:v>1.15E-2</c:v>
                </c:pt>
                <c:pt idx="147">
                  <c:v>0.14779999999999999</c:v>
                </c:pt>
                <c:pt idx="148">
                  <c:v>0.13780000000000001</c:v>
                </c:pt>
                <c:pt idx="149">
                  <c:v>0.15290000000000001</c:v>
                </c:pt>
                <c:pt idx="150">
                  <c:v>9.2299999999999993E-2</c:v>
                </c:pt>
                <c:pt idx="151">
                  <c:v>0.16819999999999999</c:v>
                </c:pt>
                <c:pt idx="152">
                  <c:v>0.34339999999999998</c:v>
                </c:pt>
                <c:pt idx="153">
                  <c:v>0.34279999999999999</c:v>
                </c:pt>
                <c:pt idx="154">
                  <c:v>0.14680000000000001</c:v>
                </c:pt>
                <c:pt idx="155">
                  <c:v>8.9800000000000005E-2</c:v>
                </c:pt>
                <c:pt idx="156">
                  <c:v>0.1011</c:v>
                </c:pt>
                <c:pt idx="157">
                  <c:v>9.5799999999999996E-2</c:v>
                </c:pt>
                <c:pt idx="158">
                  <c:v>0.26719999999999999</c:v>
                </c:pt>
                <c:pt idx="159">
                  <c:v>0.12330000000000001</c:v>
                </c:pt>
                <c:pt idx="160">
                  <c:v>0.16059999999999999</c:v>
                </c:pt>
                <c:pt idx="161">
                  <c:v>0.15409999999999999</c:v>
                </c:pt>
                <c:pt idx="162">
                  <c:v>0.13159999999999999</c:v>
                </c:pt>
                <c:pt idx="163">
                  <c:v>7.5700000000000003E-2</c:v>
                </c:pt>
                <c:pt idx="164">
                  <c:v>7.2599999999999998E-2</c:v>
                </c:pt>
                <c:pt idx="165">
                  <c:v>0.1419</c:v>
                </c:pt>
                <c:pt idx="166">
                  <c:v>0.13339999999999999</c:v>
                </c:pt>
                <c:pt idx="167">
                  <c:v>0.66800000000000004</c:v>
                </c:pt>
                <c:pt idx="168">
                  <c:v>0.6673</c:v>
                </c:pt>
                <c:pt idx="169">
                  <c:v>0</c:v>
                </c:pt>
                <c:pt idx="170">
                  <c:v>0</c:v>
                </c:pt>
                <c:pt idx="171">
                  <c:v>0.107</c:v>
                </c:pt>
                <c:pt idx="172">
                  <c:v>0.22770000000000001</c:v>
                </c:pt>
                <c:pt idx="173">
                  <c:v>0.1089</c:v>
                </c:pt>
                <c:pt idx="174">
                  <c:v>1.9E-3</c:v>
                </c:pt>
                <c:pt idx="175">
                  <c:v>4.0000000000000002E-4</c:v>
                </c:pt>
                <c:pt idx="176">
                  <c:v>3.4799999999999998E-2</c:v>
                </c:pt>
                <c:pt idx="177">
                  <c:v>2.24E-2</c:v>
                </c:pt>
                <c:pt idx="178">
                  <c:v>7.1499999999999994E-2</c:v>
                </c:pt>
                <c:pt idx="179">
                  <c:v>6.8900000000000003E-2</c:v>
                </c:pt>
                <c:pt idx="180">
                  <c:v>0.2097</c:v>
                </c:pt>
                <c:pt idx="181">
                  <c:v>9.2299999999999993E-2</c:v>
                </c:pt>
                <c:pt idx="182">
                  <c:v>0.15140000000000001</c:v>
                </c:pt>
                <c:pt idx="183">
                  <c:v>6.6100000000000006E-2</c:v>
                </c:pt>
                <c:pt idx="184">
                  <c:v>2.5000000000000001E-3</c:v>
                </c:pt>
                <c:pt idx="185">
                  <c:v>6.0000000000000001E-3</c:v>
                </c:pt>
                <c:pt idx="186">
                  <c:v>2.3E-3</c:v>
                </c:pt>
                <c:pt idx="187">
                  <c:v>2.1299999999999999E-2</c:v>
                </c:pt>
                <c:pt idx="188">
                  <c:v>9.4999999999999998E-3</c:v>
                </c:pt>
                <c:pt idx="189">
                  <c:v>5.9499999999999997E-2</c:v>
                </c:pt>
                <c:pt idx="190">
                  <c:v>9.1000000000000004E-3</c:v>
                </c:pt>
                <c:pt idx="191">
                  <c:v>3.8E-3</c:v>
                </c:pt>
                <c:pt idx="192">
                  <c:v>2.01E-2</c:v>
                </c:pt>
                <c:pt idx="193">
                  <c:v>1.29E-2</c:v>
                </c:pt>
                <c:pt idx="194">
                  <c:v>3.2000000000000002E-3</c:v>
                </c:pt>
                <c:pt idx="195">
                  <c:v>0.26279999999999998</c:v>
                </c:pt>
                <c:pt idx="196">
                  <c:v>1.9300000000000001E-2</c:v>
                </c:pt>
                <c:pt idx="197">
                  <c:v>3.6400000000000002E-2</c:v>
                </c:pt>
                <c:pt idx="198">
                  <c:v>1.6000000000000001E-3</c:v>
                </c:pt>
                <c:pt idx="199">
                  <c:v>5.0500000000000003E-2</c:v>
                </c:pt>
                <c:pt idx="200">
                  <c:v>0.3871</c:v>
                </c:pt>
                <c:pt idx="201">
                  <c:v>0.1062</c:v>
                </c:pt>
                <c:pt idx="202">
                  <c:v>1.83E-2</c:v>
                </c:pt>
                <c:pt idx="203">
                  <c:v>1.6000000000000001E-3</c:v>
                </c:pt>
                <c:pt idx="204">
                  <c:v>3.61E-2</c:v>
                </c:pt>
                <c:pt idx="205">
                  <c:v>1.8100000000000002E-2</c:v>
                </c:pt>
                <c:pt idx="206">
                  <c:v>0.1036</c:v>
                </c:pt>
                <c:pt idx="207">
                  <c:v>8.0000000000000002E-3</c:v>
                </c:pt>
                <c:pt idx="208">
                  <c:v>0.25740000000000002</c:v>
                </c:pt>
                <c:pt idx="209">
                  <c:v>2.46E-2</c:v>
                </c:pt>
                <c:pt idx="210">
                  <c:v>3.0999999999999999E-3</c:v>
                </c:pt>
                <c:pt idx="211">
                  <c:v>0.1164</c:v>
                </c:pt>
                <c:pt idx="212">
                  <c:v>6.13E-2</c:v>
                </c:pt>
                <c:pt idx="213">
                  <c:v>4.5999999999999999E-3</c:v>
                </c:pt>
                <c:pt idx="214">
                  <c:v>3.0499999999999999E-2</c:v>
                </c:pt>
                <c:pt idx="215">
                  <c:v>1.5100000000000001E-2</c:v>
                </c:pt>
                <c:pt idx="216">
                  <c:v>4.0399999999999998E-2</c:v>
                </c:pt>
                <c:pt idx="217">
                  <c:v>2.4899999999999999E-2</c:v>
                </c:pt>
                <c:pt idx="218">
                  <c:v>6.9099999999999995E-2</c:v>
                </c:pt>
                <c:pt idx="219">
                  <c:v>3.3700000000000001E-2</c:v>
                </c:pt>
                <c:pt idx="220">
                  <c:v>2.2800000000000001E-2</c:v>
                </c:pt>
                <c:pt idx="221">
                  <c:v>3.6999999999999998E-2</c:v>
                </c:pt>
                <c:pt idx="222">
                  <c:v>0.1002</c:v>
                </c:pt>
                <c:pt idx="223">
                  <c:v>5.67E-2</c:v>
                </c:pt>
                <c:pt idx="224">
                  <c:v>2.5999999999999999E-2</c:v>
                </c:pt>
                <c:pt idx="225">
                  <c:v>1.9699999999999999E-2</c:v>
                </c:pt>
                <c:pt idx="226">
                  <c:v>3.8600000000000002E-2</c:v>
                </c:pt>
                <c:pt idx="227">
                  <c:v>6.4699999999999994E-2</c:v>
                </c:pt>
                <c:pt idx="228">
                  <c:v>2.8000000000000001E-2</c:v>
                </c:pt>
                <c:pt idx="229">
                  <c:v>7.2300000000000003E-2</c:v>
                </c:pt>
                <c:pt idx="230">
                  <c:v>0.36599999999999999</c:v>
                </c:pt>
                <c:pt idx="231">
                  <c:v>1.7000000000000001E-2</c:v>
                </c:pt>
                <c:pt idx="232">
                  <c:v>0.1052</c:v>
                </c:pt>
                <c:pt idx="233">
                  <c:v>0.2465</c:v>
                </c:pt>
                <c:pt idx="234">
                  <c:v>0.1905</c:v>
                </c:pt>
                <c:pt idx="235">
                  <c:v>0.1147</c:v>
                </c:pt>
                <c:pt idx="236">
                  <c:v>9.0899999999999995E-2</c:v>
                </c:pt>
                <c:pt idx="237">
                  <c:v>3.7100000000000001E-2</c:v>
                </c:pt>
                <c:pt idx="238">
                  <c:v>4.2999999999999997E-2</c:v>
                </c:pt>
                <c:pt idx="239">
                  <c:v>3.2000000000000001E-2</c:v>
                </c:pt>
                <c:pt idx="240">
                  <c:v>9.4000000000000004E-3</c:v>
                </c:pt>
                <c:pt idx="241">
                  <c:v>6.13E-2</c:v>
                </c:pt>
                <c:pt idx="242">
                  <c:v>0.14199999999999999</c:v>
                </c:pt>
                <c:pt idx="243">
                  <c:v>1.23E-2</c:v>
                </c:pt>
                <c:pt idx="244">
                  <c:v>9.7199999999999995E-2</c:v>
                </c:pt>
                <c:pt idx="245">
                  <c:v>5.5999999999999999E-3</c:v>
                </c:pt>
                <c:pt idx="246">
                  <c:v>4.0800000000000003E-2</c:v>
                </c:pt>
                <c:pt idx="247">
                  <c:v>3.9100000000000003E-2</c:v>
                </c:pt>
                <c:pt idx="248">
                  <c:v>4.0800000000000003E-2</c:v>
                </c:pt>
                <c:pt idx="249">
                  <c:v>3.3300000000000003E-2</c:v>
                </c:pt>
                <c:pt idx="250">
                  <c:v>0.02</c:v>
                </c:pt>
                <c:pt idx="251">
                  <c:v>7.1999999999999998E-3</c:v>
                </c:pt>
                <c:pt idx="252">
                  <c:v>8.3999999999999995E-3</c:v>
                </c:pt>
                <c:pt idx="253">
                  <c:v>3.1E-2</c:v>
                </c:pt>
                <c:pt idx="254">
                  <c:v>5.0000000000000001E-4</c:v>
                </c:pt>
                <c:pt idx="255">
                  <c:v>3.3E-3</c:v>
                </c:pt>
                <c:pt idx="256">
                  <c:v>3.15E-2</c:v>
                </c:pt>
                <c:pt idx="257">
                  <c:v>1.06E-2</c:v>
                </c:pt>
                <c:pt idx="258">
                  <c:v>1.35E-2</c:v>
                </c:pt>
                <c:pt idx="259">
                  <c:v>9.4000000000000004E-3</c:v>
                </c:pt>
                <c:pt idx="260">
                  <c:v>6.5500000000000003E-2</c:v>
                </c:pt>
                <c:pt idx="261">
                  <c:v>3.1300000000000001E-2</c:v>
                </c:pt>
                <c:pt idx="262">
                  <c:v>2.81E-2</c:v>
                </c:pt>
                <c:pt idx="263">
                  <c:v>2.5600000000000001E-2</c:v>
                </c:pt>
                <c:pt idx="264">
                  <c:v>3.6700000000000003E-2</c:v>
                </c:pt>
                <c:pt idx="265">
                  <c:v>2.86E-2</c:v>
                </c:pt>
                <c:pt idx="266">
                  <c:v>2.4199999999999999E-2</c:v>
                </c:pt>
                <c:pt idx="267">
                  <c:v>1.37E-2</c:v>
                </c:pt>
                <c:pt idx="268">
                  <c:v>7.4000000000000003E-3</c:v>
                </c:pt>
                <c:pt idx="269">
                  <c:v>3.2199999999999999E-2</c:v>
                </c:pt>
                <c:pt idx="270">
                  <c:v>0.50870000000000004</c:v>
                </c:pt>
                <c:pt idx="271">
                  <c:v>1.0800000000000001E-2</c:v>
                </c:pt>
                <c:pt idx="272">
                  <c:v>0.29360000000000003</c:v>
                </c:pt>
                <c:pt idx="273">
                  <c:v>1.7899999999999999E-2</c:v>
                </c:pt>
                <c:pt idx="274">
                  <c:v>1.24E-2</c:v>
                </c:pt>
                <c:pt idx="275">
                  <c:v>2.3E-2</c:v>
                </c:pt>
                <c:pt idx="276">
                  <c:v>7.22E-2</c:v>
                </c:pt>
                <c:pt idx="277">
                  <c:v>1.6000000000000001E-3</c:v>
                </c:pt>
                <c:pt idx="278">
                  <c:v>1.52E-2</c:v>
                </c:pt>
                <c:pt idx="279">
                  <c:v>2.0199999999999999E-2</c:v>
                </c:pt>
                <c:pt idx="280">
                  <c:v>1.44E-2</c:v>
                </c:pt>
                <c:pt idx="281">
                  <c:v>8.3999999999999995E-3</c:v>
                </c:pt>
                <c:pt idx="282">
                  <c:v>8.2000000000000007E-3</c:v>
                </c:pt>
                <c:pt idx="283">
                  <c:v>6.3E-3</c:v>
                </c:pt>
                <c:pt idx="284">
                  <c:v>0.16919999999999999</c:v>
                </c:pt>
                <c:pt idx="285">
                  <c:v>7.0300000000000001E-2</c:v>
                </c:pt>
                <c:pt idx="286">
                  <c:v>0.10920000000000001</c:v>
                </c:pt>
                <c:pt idx="287">
                  <c:v>4.1300000000000003E-2</c:v>
                </c:pt>
                <c:pt idx="288">
                  <c:v>1.4E-3</c:v>
                </c:pt>
                <c:pt idx="289">
                  <c:v>1.6799999999999999E-2</c:v>
                </c:pt>
                <c:pt idx="290">
                  <c:v>9.1000000000000004E-3</c:v>
                </c:pt>
                <c:pt idx="291">
                  <c:v>3.2899999999999999E-2</c:v>
                </c:pt>
                <c:pt idx="292">
                  <c:v>1.8E-3</c:v>
                </c:pt>
                <c:pt idx="293">
                  <c:v>3.5000000000000001E-3</c:v>
                </c:pt>
                <c:pt idx="294">
                  <c:v>2.3E-3</c:v>
                </c:pt>
                <c:pt idx="295">
                  <c:v>7.7399999999999997E-2</c:v>
                </c:pt>
                <c:pt idx="296">
                  <c:v>5.6300000000000003E-2</c:v>
                </c:pt>
                <c:pt idx="297">
                  <c:v>0.2482</c:v>
                </c:pt>
                <c:pt idx="298">
                  <c:v>6.6500000000000004E-2</c:v>
                </c:pt>
                <c:pt idx="299">
                  <c:v>1.2999999999999999E-3</c:v>
                </c:pt>
                <c:pt idx="300">
                  <c:v>6.1000000000000004E-3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356-44F1-A96F-571E2AC7BC9F}"/>
            </c:ext>
          </c:extLst>
        </c:ser>
        <c:ser>
          <c:idx val="1"/>
          <c:order val="1"/>
          <c:tx>
            <c:v>2</c:v>
          </c:tx>
          <c:spPr>
            <a:ln w="2540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/>
            </c:spPr>
          </c:marker>
          <c:xVal>
            <c:numRef>
              <c:f>Sheet1!$BN$3:$BN$323</c:f>
              <c:numCache>
                <c:formatCode>General</c:formatCode>
                <c:ptCount val="3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</c:numCache>
            </c:numRef>
          </c:xVal>
          <c:yVal>
            <c:numRef>
              <c:f>Sheet1!$BO$3:$BO$326</c:f>
              <c:numCache>
                <c:formatCode>General</c:formatCode>
                <c:ptCount val="324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  <c:pt idx="12">
                  <c:v>0.3</c:v>
                </c:pt>
                <c:pt idx="13">
                  <c:v>0.3</c:v>
                </c:pt>
                <c:pt idx="14">
                  <c:v>0.3</c:v>
                </c:pt>
                <c:pt idx="15">
                  <c:v>0.3</c:v>
                </c:pt>
                <c:pt idx="16">
                  <c:v>0.3</c:v>
                </c:pt>
                <c:pt idx="17">
                  <c:v>0.3</c:v>
                </c:pt>
                <c:pt idx="18">
                  <c:v>0.3</c:v>
                </c:pt>
                <c:pt idx="19">
                  <c:v>0.3</c:v>
                </c:pt>
                <c:pt idx="20">
                  <c:v>0.3</c:v>
                </c:pt>
                <c:pt idx="21">
                  <c:v>0.3</c:v>
                </c:pt>
                <c:pt idx="22">
                  <c:v>0.3</c:v>
                </c:pt>
                <c:pt idx="23">
                  <c:v>0.3</c:v>
                </c:pt>
                <c:pt idx="24">
                  <c:v>0.3</c:v>
                </c:pt>
                <c:pt idx="25">
                  <c:v>0.3</c:v>
                </c:pt>
                <c:pt idx="26">
                  <c:v>0.3</c:v>
                </c:pt>
                <c:pt idx="27">
                  <c:v>0.3</c:v>
                </c:pt>
                <c:pt idx="28">
                  <c:v>0.3</c:v>
                </c:pt>
                <c:pt idx="29">
                  <c:v>0.3</c:v>
                </c:pt>
                <c:pt idx="30">
                  <c:v>0.3</c:v>
                </c:pt>
                <c:pt idx="31">
                  <c:v>0.3</c:v>
                </c:pt>
                <c:pt idx="32">
                  <c:v>0.3</c:v>
                </c:pt>
                <c:pt idx="33">
                  <c:v>0.3</c:v>
                </c:pt>
                <c:pt idx="34">
                  <c:v>0.3</c:v>
                </c:pt>
                <c:pt idx="35">
                  <c:v>0.3</c:v>
                </c:pt>
                <c:pt idx="36">
                  <c:v>0.3</c:v>
                </c:pt>
                <c:pt idx="37">
                  <c:v>0.3</c:v>
                </c:pt>
                <c:pt idx="38">
                  <c:v>0.3</c:v>
                </c:pt>
                <c:pt idx="39">
                  <c:v>0.3</c:v>
                </c:pt>
                <c:pt idx="40">
                  <c:v>0.3</c:v>
                </c:pt>
                <c:pt idx="41">
                  <c:v>0.3</c:v>
                </c:pt>
                <c:pt idx="42">
                  <c:v>0.3</c:v>
                </c:pt>
                <c:pt idx="43">
                  <c:v>0.3</c:v>
                </c:pt>
                <c:pt idx="44">
                  <c:v>0.3</c:v>
                </c:pt>
                <c:pt idx="45">
                  <c:v>0.3</c:v>
                </c:pt>
                <c:pt idx="46">
                  <c:v>0.3</c:v>
                </c:pt>
                <c:pt idx="47">
                  <c:v>0.3</c:v>
                </c:pt>
                <c:pt idx="48">
                  <c:v>0.3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0.3</c:v>
                </c:pt>
                <c:pt idx="54">
                  <c:v>0.3</c:v>
                </c:pt>
                <c:pt idx="55">
                  <c:v>0.3</c:v>
                </c:pt>
                <c:pt idx="56">
                  <c:v>0.3</c:v>
                </c:pt>
                <c:pt idx="57">
                  <c:v>0.3</c:v>
                </c:pt>
                <c:pt idx="58">
                  <c:v>0.3</c:v>
                </c:pt>
                <c:pt idx="59">
                  <c:v>0.3</c:v>
                </c:pt>
                <c:pt idx="60">
                  <c:v>0.3</c:v>
                </c:pt>
                <c:pt idx="61">
                  <c:v>0.3</c:v>
                </c:pt>
                <c:pt idx="62">
                  <c:v>0.3</c:v>
                </c:pt>
                <c:pt idx="63">
                  <c:v>0.3</c:v>
                </c:pt>
                <c:pt idx="64">
                  <c:v>0.3</c:v>
                </c:pt>
                <c:pt idx="65">
                  <c:v>0.3</c:v>
                </c:pt>
                <c:pt idx="66">
                  <c:v>0.3</c:v>
                </c:pt>
                <c:pt idx="67">
                  <c:v>0.3</c:v>
                </c:pt>
                <c:pt idx="68">
                  <c:v>0.3</c:v>
                </c:pt>
                <c:pt idx="69">
                  <c:v>0.3</c:v>
                </c:pt>
                <c:pt idx="70">
                  <c:v>0.3</c:v>
                </c:pt>
                <c:pt idx="71">
                  <c:v>0.3</c:v>
                </c:pt>
                <c:pt idx="72">
                  <c:v>0.3</c:v>
                </c:pt>
                <c:pt idx="73">
                  <c:v>0.3</c:v>
                </c:pt>
                <c:pt idx="74">
                  <c:v>0.3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0.3</c:v>
                </c:pt>
                <c:pt idx="86">
                  <c:v>0.3</c:v>
                </c:pt>
                <c:pt idx="87">
                  <c:v>0.3</c:v>
                </c:pt>
                <c:pt idx="88">
                  <c:v>0.3</c:v>
                </c:pt>
                <c:pt idx="89">
                  <c:v>0.3</c:v>
                </c:pt>
                <c:pt idx="90">
                  <c:v>0.3</c:v>
                </c:pt>
                <c:pt idx="91">
                  <c:v>0.3</c:v>
                </c:pt>
                <c:pt idx="92">
                  <c:v>0.3</c:v>
                </c:pt>
                <c:pt idx="93">
                  <c:v>0.3</c:v>
                </c:pt>
                <c:pt idx="94">
                  <c:v>0.3</c:v>
                </c:pt>
                <c:pt idx="95">
                  <c:v>0.3</c:v>
                </c:pt>
                <c:pt idx="96">
                  <c:v>0.3</c:v>
                </c:pt>
                <c:pt idx="97">
                  <c:v>0.3</c:v>
                </c:pt>
                <c:pt idx="98">
                  <c:v>0.3</c:v>
                </c:pt>
                <c:pt idx="99">
                  <c:v>0.3</c:v>
                </c:pt>
                <c:pt idx="100">
                  <c:v>0.3</c:v>
                </c:pt>
                <c:pt idx="101">
                  <c:v>0.3</c:v>
                </c:pt>
                <c:pt idx="102">
                  <c:v>0.3</c:v>
                </c:pt>
                <c:pt idx="103">
                  <c:v>0.3</c:v>
                </c:pt>
                <c:pt idx="104">
                  <c:v>0.3</c:v>
                </c:pt>
                <c:pt idx="105">
                  <c:v>0.3</c:v>
                </c:pt>
                <c:pt idx="106">
                  <c:v>0.3</c:v>
                </c:pt>
                <c:pt idx="107">
                  <c:v>0.3</c:v>
                </c:pt>
                <c:pt idx="108">
                  <c:v>0.3</c:v>
                </c:pt>
                <c:pt idx="109">
                  <c:v>0.3</c:v>
                </c:pt>
                <c:pt idx="110">
                  <c:v>0.3</c:v>
                </c:pt>
                <c:pt idx="111">
                  <c:v>0.3</c:v>
                </c:pt>
                <c:pt idx="112">
                  <c:v>0.3</c:v>
                </c:pt>
                <c:pt idx="113">
                  <c:v>0.3</c:v>
                </c:pt>
                <c:pt idx="114">
                  <c:v>0.3</c:v>
                </c:pt>
                <c:pt idx="115">
                  <c:v>0.3</c:v>
                </c:pt>
                <c:pt idx="116">
                  <c:v>0.3</c:v>
                </c:pt>
                <c:pt idx="117">
                  <c:v>0.3</c:v>
                </c:pt>
                <c:pt idx="118">
                  <c:v>0.3</c:v>
                </c:pt>
                <c:pt idx="119">
                  <c:v>0.3</c:v>
                </c:pt>
                <c:pt idx="120">
                  <c:v>0.3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0.3</c:v>
                </c:pt>
                <c:pt idx="185">
                  <c:v>0.3</c:v>
                </c:pt>
                <c:pt idx="186">
                  <c:v>0.3</c:v>
                </c:pt>
                <c:pt idx="187">
                  <c:v>0.3</c:v>
                </c:pt>
                <c:pt idx="188">
                  <c:v>0.3</c:v>
                </c:pt>
                <c:pt idx="189">
                  <c:v>0.3</c:v>
                </c:pt>
                <c:pt idx="190">
                  <c:v>0.3</c:v>
                </c:pt>
                <c:pt idx="191">
                  <c:v>0.3</c:v>
                </c:pt>
                <c:pt idx="192">
                  <c:v>0.3</c:v>
                </c:pt>
                <c:pt idx="193">
                  <c:v>0.3</c:v>
                </c:pt>
                <c:pt idx="194">
                  <c:v>0.3</c:v>
                </c:pt>
                <c:pt idx="195">
                  <c:v>0.3</c:v>
                </c:pt>
                <c:pt idx="196">
                  <c:v>0.3</c:v>
                </c:pt>
                <c:pt idx="197">
                  <c:v>0.3</c:v>
                </c:pt>
                <c:pt idx="198">
                  <c:v>0.3</c:v>
                </c:pt>
                <c:pt idx="199">
                  <c:v>0.3</c:v>
                </c:pt>
                <c:pt idx="200">
                  <c:v>0.3</c:v>
                </c:pt>
                <c:pt idx="201">
                  <c:v>0.3</c:v>
                </c:pt>
                <c:pt idx="202">
                  <c:v>0.3</c:v>
                </c:pt>
                <c:pt idx="203">
                  <c:v>0.3</c:v>
                </c:pt>
                <c:pt idx="204">
                  <c:v>0.3</c:v>
                </c:pt>
                <c:pt idx="205">
                  <c:v>0.3</c:v>
                </c:pt>
                <c:pt idx="206">
                  <c:v>0.3</c:v>
                </c:pt>
                <c:pt idx="207">
                  <c:v>0.3</c:v>
                </c:pt>
                <c:pt idx="208">
                  <c:v>0.3</c:v>
                </c:pt>
                <c:pt idx="209">
                  <c:v>0.3</c:v>
                </c:pt>
                <c:pt idx="210">
                  <c:v>0.3</c:v>
                </c:pt>
                <c:pt idx="211">
                  <c:v>0.3</c:v>
                </c:pt>
                <c:pt idx="212">
                  <c:v>0.3</c:v>
                </c:pt>
                <c:pt idx="213">
                  <c:v>0.3</c:v>
                </c:pt>
                <c:pt idx="214">
                  <c:v>0.3</c:v>
                </c:pt>
                <c:pt idx="215">
                  <c:v>0.3</c:v>
                </c:pt>
                <c:pt idx="216">
                  <c:v>0.3</c:v>
                </c:pt>
                <c:pt idx="217">
                  <c:v>0.3</c:v>
                </c:pt>
                <c:pt idx="218">
                  <c:v>0.3</c:v>
                </c:pt>
                <c:pt idx="219">
                  <c:v>0.3</c:v>
                </c:pt>
                <c:pt idx="220">
                  <c:v>0.3</c:v>
                </c:pt>
                <c:pt idx="221">
                  <c:v>0.3</c:v>
                </c:pt>
                <c:pt idx="222">
                  <c:v>0.3</c:v>
                </c:pt>
                <c:pt idx="223">
                  <c:v>0.3</c:v>
                </c:pt>
                <c:pt idx="224">
                  <c:v>0.3</c:v>
                </c:pt>
                <c:pt idx="225">
                  <c:v>0.3</c:v>
                </c:pt>
                <c:pt idx="226">
                  <c:v>0.3</c:v>
                </c:pt>
                <c:pt idx="227">
                  <c:v>0.3</c:v>
                </c:pt>
                <c:pt idx="228">
                  <c:v>0.3</c:v>
                </c:pt>
                <c:pt idx="229">
                  <c:v>0.3</c:v>
                </c:pt>
                <c:pt idx="230">
                  <c:v>0.3</c:v>
                </c:pt>
                <c:pt idx="231">
                  <c:v>0.3</c:v>
                </c:pt>
                <c:pt idx="232">
                  <c:v>0.3</c:v>
                </c:pt>
                <c:pt idx="233">
                  <c:v>0.3</c:v>
                </c:pt>
                <c:pt idx="234">
                  <c:v>0.3</c:v>
                </c:pt>
                <c:pt idx="235">
                  <c:v>0.3</c:v>
                </c:pt>
                <c:pt idx="236">
                  <c:v>0.3</c:v>
                </c:pt>
                <c:pt idx="237">
                  <c:v>0.3</c:v>
                </c:pt>
                <c:pt idx="238">
                  <c:v>0.3</c:v>
                </c:pt>
                <c:pt idx="239">
                  <c:v>0.3</c:v>
                </c:pt>
                <c:pt idx="240">
                  <c:v>0.3</c:v>
                </c:pt>
                <c:pt idx="241">
                  <c:v>0.3</c:v>
                </c:pt>
                <c:pt idx="242">
                  <c:v>0.3</c:v>
                </c:pt>
                <c:pt idx="243">
                  <c:v>0.3</c:v>
                </c:pt>
                <c:pt idx="244">
                  <c:v>0.3</c:v>
                </c:pt>
                <c:pt idx="245">
                  <c:v>0.3</c:v>
                </c:pt>
                <c:pt idx="246">
                  <c:v>0.3</c:v>
                </c:pt>
                <c:pt idx="247">
                  <c:v>0.3</c:v>
                </c:pt>
                <c:pt idx="248">
                  <c:v>0.3</c:v>
                </c:pt>
                <c:pt idx="249">
                  <c:v>0.3</c:v>
                </c:pt>
                <c:pt idx="250">
                  <c:v>0.3</c:v>
                </c:pt>
                <c:pt idx="251">
                  <c:v>0.3</c:v>
                </c:pt>
                <c:pt idx="252">
                  <c:v>0.3</c:v>
                </c:pt>
                <c:pt idx="253">
                  <c:v>0.3</c:v>
                </c:pt>
                <c:pt idx="254">
                  <c:v>0.3</c:v>
                </c:pt>
                <c:pt idx="255">
                  <c:v>0.3</c:v>
                </c:pt>
                <c:pt idx="256">
                  <c:v>0.3</c:v>
                </c:pt>
                <c:pt idx="257">
                  <c:v>0.3</c:v>
                </c:pt>
                <c:pt idx="258">
                  <c:v>0.3</c:v>
                </c:pt>
                <c:pt idx="259">
                  <c:v>0.3</c:v>
                </c:pt>
                <c:pt idx="260">
                  <c:v>0.3</c:v>
                </c:pt>
                <c:pt idx="261">
                  <c:v>0.3</c:v>
                </c:pt>
                <c:pt idx="262">
                  <c:v>0.3</c:v>
                </c:pt>
                <c:pt idx="263">
                  <c:v>0.3</c:v>
                </c:pt>
                <c:pt idx="264">
                  <c:v>0.3</c:v>
                </c:pt>
                <c:pt idx="265">
                  <c:v>0.3</c:v>
                </c:pt>
                <c:pt idx="266">
                  <c:v>0.3</c:v>
                </c:pt>
                <c:pt idx="267">
                  <c:v>0.3</c:v>
                </c:pt>
                <c:pt idx="268">
                  <c:v>0.3</c:v>
                </c:pt>
                <c:pt idx="269">
                  <c:v>0.3</c:v>
                </c:pt>
                <c:pt idx="270">
                  <c:v>0.3</c:v>
                </c:pt>
                <c:pt idx="271">
                  <c:v>0.3</c:v>
                </c:pt>
                <c:pt idx="272">
                  <c:v>0.3</c:v>
                </c:pt>
                <c:pt idx="273">
                  <c:v>0.3</c:v>
                </c:pt>
                <c:pt idx="274">
                  <c:v>0.3</c:v>
                </c:pt>
                <c:pt idx="275">
                  <c:v>0.3</c:v>
                </c:pt>
                <c:pt idx="276">
                  <c:v>0.3</c:v>
                </c:pt>
                <c:pt idx="277">
                  <c:v>0.3</c:v>
                </c:pt>
                <c:pt idx="278">
                  <c:v>0.3</c:v>
                </c:pt>
                <c:pt idx="279">
                  <c:v>0.3</c:v>
                </c:pt>
                <c:pt idx="280">
                  <c:v>0.3</c:v>
                </c:pt>
                <c:pt idx="281">
                  <c:v>0.3</c:v>
                </c:pt>
                <c:pt idx="282">
                  <c:v>0.3</c:v>
                </c:pt>
                <c:pt idx="283">
                  <c:v>0.3</c:v>
                </c:pt>
                <c:pt idx="284">
                  <c:v>0.3</c:v>
                </c:pt>
                <c:pt idx="285">
                  <c:v>0.3</c:v>
                </c:pt>
                <c:pt idx="286">
                  <c:v>0.3</c:v>
                </c:pt>
                <c:pt idx="287">
                  <c:v>0.3</c:v>
                </c:pt>
                <c:pt idx="288">
                  <c:v>0.3</c:v>
                </c:pt>
                <c:pt idx="289">
                  <c:v>0.3</c:v>
                </c:pt>
                <c:pt idx="290">
                  <c:v>0.3</c:v>
                </c:pt>
                <c:pt idx="291">
                  <c:v>0.3</c:v>
                </c:pt>
                <c:pt idx="292">
                  <c:v>0.3</c:v>
                </c:pt>
                <c:pt idx="293">
                  <c:v>0.3</c:v>
                </c:pt>
                <c:pt idx="294">
                  <c:v>0.3</c:v>
                </c:pt>
                <c:pt idx="295">
                  <c:v>0.3</c:v>
                </c:pt>
                <c:pt idx="296">
                  <c:v>0.3</c:v>
                </c:pt>
                <c:pt idx="297">
                  <c:v>0.3</c:v>
                </c:pt>
                <c:pt idx="298">
                  <c:v>0.3</c:v>
                </c:pt>
                <c:pt idx="299">
                  <c:v>0.3</c:v>
                </c:pt>
                <c:pt idx="300">
                  <c:v>0.3</c:v>
                </c:pt>
                <c:pt idx="301">
                  <c:v>0.3</c:v>
                </c:pt>
                <c:pt idx="302">
                  <c:v>0.3</c:v>
                </c:pt>
                <c:pt idx="303">
                  <c:v>0.3</c:v>
                </c:pt>
                <c:pt idx="304">
                  <c:v>0.3</c:v>
                </c:pt>
                <c:pt idx="305">
                  <c:v>0.3</c:v>
                </c:pt>
                <c:pt idx="306">
                  <c:v>0.3</c:v>
                </c:pt>
                <c:pt idx="307">
                  <c:v>0.3</c:v>
                </c:pt>
                <c:pt idx="308">
                  <c:v>0.3</c:v>
                </c:pt>
                <c:pt idx="309">
                  <c:v>0.3</c:v>
                </c:pt>
                <c:pt idx="310">
                  <c:v>0.3</c:v>
                </c:pt>
                <c:pt idx="311">
                  <c:v>0.3</c:v>
                </c:pt>
                <c:pt idx="312">
                  <c:v>0.3</c:v>
                </c:pt>
                <c:pt idx="313">
                  <c:v>0.3</c:v>
                </c:pt>
                <c:pt idx="314">
                  <c:v>0.3</c:v>
                </c:pt>
                <c:pt idx="315">
                  <c:v>0.3</c:v>
                </c:pt>
                <c:pt idx="316">
                  <c:v>0.3</c:v>
                </c:pt>
                <c:pt idx="317">
                  <c:v>0.3</c:v>
                </c:pt>
                <c:pt idx="318">
                  <c:v>0.3</c:v>
                </c:pt>
                <c:pt idx="319">
                  <c:v>0.3</c:v>
                </c:pt>
                <c:pt idx="320">
                  <c:v>0.3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356-44F1-A96F-571E2AC7BC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4425664"/>
        <c:axId val="564430584"/>
      </c:scatterChart>
      <c:valAx>
        <c:axId val="564425664"/>
        <c:scaling>
          <c:orientation val="minMax"/>
          <c:max val="3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Pipe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430584"/>
        <c:crosses val="autoZero"/>
        <c:crossBetween val="midCat"/>
        <c:majorUnit val="20"/>
      </c:valAx>
      <c:valAx>
        <c:axId val="564430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Velocity (m/s)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425664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Sheet1!$DR$7:$DR$291</c:f>
              <c:numCache>
                <c:formatCode>General</c:formatCode>
                <c:ptCount val="285"/>
                <c:pt idx="0">
                  <c:v>86</c:v>
                </c:pt>
                <c:pt idx="1">
                  <c:v>86</c:v>
                </c:pt>
                <c:pt idx="2">
                  <c:v>98</c:v>
                </c:pt>
                <c:pt idx="3">
                  <c:v>98</c:v>
                </c:pt>
                <c:pt idx="4">
                  <c:v>84</c:v>
                </c:pt>
                <c:pt idx="5">
                  <c:v>84</c:v>
                </c:pt>
                <c:pt idx="6">
                  <c:v>101</c:v>
                </c:pt>
                <c:pt idx="7">
                  <c:v>102</c:v>
                </c:pt>
                <c:pt idx="8">
                  <c:v>82</c:v>
                </c:pt>
                <c:pt idx="9">
                  <c:v>81</c:v>
                </c:pt>
                <c:pt idx="10">
                  <c:v>100</c:v>
                </c:pt>
                <c:pt idx="11">
                  <c:v>100</c:v>
                </c:pt>
                <c:pt idx="12">
                  <c:v>103</c:v>
                </c:pt>
                <c:pt idx="13">
                  <c:v>103</c:v>
                </c:pt>
                <c:pt idx="14">
                  <c:v>91</c:v>
                </c:pt>
                <c:pt idx="15">
                  <c:v>100</c:v>
                </c:pt>
                <c:pt idx="16">
                  <c:v>99</c:v>
                </c:pt>
                <c:pt idx="17">
                  <c:v>95</c:v>
                </c:pt>
                <c:pt idx="18">
                  <c:v>95</c:v>
                </c:pt>
                <c:pt idx="19">
                  <c:v>89</c:v>
                </c:pt>
                <c:pt idx="20">
                  <c:v>86</c:v>
                </c:pt>
                <c:pt idx="21">
                  <c:v>100</c:v>
                </c:pt>
                <c:pt idx="22">
                  <c:v>100</c:v>
                </c:pt>
                <c:pt idx="23">
                  <c:v>80</c:v>
                </c:pt>
                <c:pt idx="24">
                  <c:v>86</c:v>
                </c:pt>
                <c:pt idx="25">
                  <c:v>86</c:v>
                </c:pt>
                <c:pt idx="26">
                  <c:v>63</c:v>
                </c:pt>
                <c:pt idx="27">
                  <c:v>100</c:v>
                </c:pt>
                <c:pt idx="28">
                  <c:v>101</c:v>
                </c:pt>
                <c:pt idx="29">
                  <c:v>64</c:v>
                </c:pt>
                <c:pt idx="30">
                  <c:v>57</c:v>
                </c:pt>
                <c:pt idx="31">
                  <c:v>62</c:v>
                </c:pt>
                <c:pt idx="32">
                  <c:v>53</c:v>
                </c:pt>
                <c:pt idx="33">
                  <c:v>57</c:v>
                </c:pt>
                <c:pt idx="34">
                  <c:v>95</c:v>
                </c:pt>
                <c:pt idx="35">
                  <c:v>92</c:v>
                </c:pt>
                <c:pt idx="36">
                  <c:v>81</c:v>
                </c:pt>
                <c:pt idx="37">
                  <c:v>25</c:v>
                </c:pt>
                <c:pt idx="38">
                  <c:v>31</c:v>
                </c:pt>
                <c:pt idx="39">
                  <c:v>83</c:v>
                </c:pt>
                <c:pt idx="40">
                  <c:v>60</c:v>
                </c:pt>
                <c:pt idx="41">
                  <c:v>51</c:v>
                </c:pt>
                <c:pt idx="42">
                  <c:v>67</c:v>
                </c:pt>
                <c:pt idx="43">
                  <c:v>67</c:v>
                </c:pt>
                <c:pt idx="44">
                  <c:v>28</c:v>
                </c:pt>
                <c:pt idx="45">
                  <c:v>30</c:v>
                </c:pt>
                <c:pt idx="46">
                  <c:v>65</c:v>
                </c:pt>
                <c:pt idx="47">
                  <c:v>60</c:v>
                </c:pt>
                <c:pt idx="48">
                  <c:v>93</c:v>
                </c:pt>
                <c:pt idx="49">
                  <c:v>94</c:v>
                </c:pt>
                <c:pt idx="50">
                  <c:v>86</c:v>
                </c:pt>
                <c:pt idx="51">
                  <c:v>88</c:v>
                </c:pt>
                <c:pt idx="52">
                  <c:v>98</c:v>
                </c:pt>
                <c:pt idx="53">
                  <c:v>94</c:v>
                </c:pt>
                <c:pt idx="54">
                  <c:v>82</c:v>
                </c:pt>
                <c:pt idx="55">
                  <c:v>97</c:v>
                </c:pt>
                <c:pt idx="56">
                  <c:v>102</c:v>
                </c:pt>
                <c:pt idx="57">
                  <c:v>75</c:v>
                </c:pt>
                <c:pt idx="58">
                  <c:v>104</c:v>
                </c:pt>
                <c:pt idx="59">
                  <c:v>104</c:v>
                </c:pt>
                <c:pt idx="60">
                  <c:v>30</c:v>
                </c:pt>
                <c:pt idx="61">
                  <c:v>55</c:v>
                </c:pt>
                <c:pt idx="62">
                  <c:v>56</c:v>
                </c:pt>
                <c:pt idx="63">
                  <c:v>94</c:v>
                </c:pt>
                <c:pt idx="64">
                  <c:v>97</c:v>
                </c:pt>
                <c:pt idx="65">
                  <c:v>93</c:v>
                </c:pt>
                <c:pt idx="66">
                  <c:v>96</c:v>
                </c:pt>
                <c:pt idx="67">
                  <c:v>42</c:v>
                </c:pt>
                <c:pt idx="68">
                  <c:v>93</c:v>
                </c:pt>
                <c:pt idx="69">
                  <c:v>79</c:v>
                </c:pt>
                <c:pt idx="70">
                  <c:v>74</c:v>
                </c:pt>
                <c:pt idx="71">
                  <c:v>37</c:v>
                </c:pt>
                <c:pt idx="72">
                  <c:v>43</c:v>
                </c:pt>
                <c:pt idx="73">
                  <c:v>86</c:v>
                </c:pt>
                <c:pt idx="74">
                  <c:v>87</c:v>
                </c:pt>
                <c:pt idx="75">
                  <c:v>79</c:v>
                </c:pt>
                <c:pt idx="76">
                  <c:v>84</c:v>
                </c:pt>
                <c:pt idx="77">
                  <c:v>86</c:v>
                </c:pt>
                <c:pt idx="78">
                  <c:v>83</c:v>
                </c:pt>
                <c:pt idx="79">
                  <c:v>25</c:v>
                </c:pt>
                <c:pt idx="80">
                  <c:v>77</c:v>
                </c:pt>
                <c:pt idx="81">
                  <c:v>89</c:v>
                </c:pt>
                <c:pt idx="82">
                  <c:v>57</c:v>
                </c:pt>
                <c:pt idx="83">
                  <c:v>53</c:v>
                </c:pt>
                <c:pt idx="84">
                  <c:v>40</c:v>
                </c:pt>
                <c:pt idx="85">
                  <c:v>41</c:v>
                </c:pt>
                <c:pt idx="86">
                  <c:v>71</c:v>
                </c:pt>
                <c:pt idx="87">
                  <c:v>97</c:v>
                </c:pt>
                <c:pt idx="88">
                  <c:v>97</c:v>
                </c:pt>
                <c:pt idx="89">
                  <c:v>100</c:v>
                </c:pt>
                <c:pt idx="90">
                  <c:v>100</c:v>
                </c:pt>
                <c:pt idx="91">
                  <c:v>68</c:v>
                </c:pt>
                <c:pt idx="92">
                  <c:v>61</c:v>
                </c:pt>
                <c:pt idx="93">
                  <c:v>44</c:v>
                </c:pt>
                <c:pt idx="94">
                  <c:v>44</c:v>
                </c:pt>
                <c:pt idx="95">
                  <c:v>59</c:v>
                </c:pt>
                <c:pt idx="96">
                  <c:v>70</c:v>
                </c:pt>
                <c:pt idx="97">
                  <c:v>57</c:v>
                </c:pt>
                <c:pt idx="98">
                  <c:v>29</c:v>
                </c:pt>
                <c:pt idx="99">
                  <c:v>47</c:v>
                </c:pt>
                <c:pt idx="100">
                  <c:v>85</c:v>
                </c:pt>
                <c:pt idx="101">
                  <c:v>69</c:v>
                </c:pt>
                <c:pt idx="102">
                  <c:v>-2</c:v>
                </c:pt>
                <c:pt idx="103">
                  <c:v>25</c:v>
                </c:pt>
                <c:pt idx="104">
                  <c:v>59</c:v>
                </c:pt>
                <c:pt idx="105">
                  <c:v>61</c:v>
                </c:pt>
                <c:pt idx="106">
                  <c:v>99</c:v>
                </c:pt>
                <c:pt idx="107">
                  <c:v>94</c:v>
                </c:pt>
                <c:pt idx="108">
                  <c:v>59</c:v>
                </c:pt>
                <c:pt idx="109">
                  <c:v>77</c:v>
                </c:pt>
                <c:pt idx="110">
                  <c:v>68</c:v>
                </c:pt>
                <c:pt idx="111">
                  <c:v>75</c:v>
                </c:pt>
                <c:pt idx="112">
                  <c:v>96</c:v>
                </c:pt>
                <c:pt idx="113">
                  <c:v>100</c:v>
                </c:pt>
                <c:pt idx="114">
                  <c:v>98</c:v>
                </c:pt>
                <c:pt idx="115">
                  <c:v>71</c:v>
                </c:pt>
                <c:pt idx="116">
                  <c:v>66</c:v>
                </c:pt>
                <c:pt idx="117">
                  <c:v>75</c:v>
                </c:pt>
                <c:pt idx="118">
                  <c:v>97</c:v>
                </c:pt>
                <c:pt idx="119">
                  <c:v>71</c:v>
                </c:pt>
                <c:pt idx="120">
                  <c:v>63</c:v>
                </c:pt>
                <c:pt idx="121">
                  <c:v>75</c:v>
                </c:pt>
                <c:pt idx="122">
                  <c:v>73</c:v>
                </c:pt>
                <c:pt idx="123">
                  <c:v>88</c:v>
                </c:pt>
                <c:pt idx="124">
                  <c:v>82</c:v>
                </c:pt>
                <c:pt idx="125">
                  <c:v>85</c:v>
                </c:pt>
                <c:pt idx="126">
                  <c:v>83</c:v>
                </c:pt>
                <c:pt idx="127">
                  <c:v>88</c:v>
                </c:pt>
                <c:pt idx="128">
                  <c:v>79</c:v>
                </c:pt>
                <c:pt idx="129">
                  <c:v>77</c:v>
                </c:pt>
                <c:pt idx="130">
                  <c:v>54</c:v>
                </c:pt>
                <c:pt idx="131">
                  <c:v>75</c:v>
                </c:pt>
                <c:pt idx="132">
                  <c:v>83</c:v>
                </c:pt>
                <c:pt idx="133">
                  <c:v>100</c:v>
                </c:pt>
                <c:pt idx="134">
                  <c:v>64</c:v>
                </c:pt>
                <c:pt idx="135">
                  <c:v>51</c:v>
                </c:pt>
                <c:pt idx="136">
                  <c:v>101</c:v>
                </c:pt>
                <c:pt idx="137">
                  <c:v>100</c:v>
                </c:pt>
                <c:pt idx="138">
                  <c:v>96</c:v>
                </c:pt>
                <c:pt idx="139">
                  <c:v>86</c:v>
                </c:pt>
                <c:pt idx="140">
                  <c:v>86</c:v>
                </c:pt>
                <c:pt idx="141">
                  <c:v>58</c:v>
                </c:pt>
                <c:pt idx="142">
                  <c:v>83</c:v>
                </c:pt>
                <c:pt idx="143">
                  <c:v>80</c:v>
                </c:pt>
                <c:pt idx="144">
                  <c:v>99</c:v>
                </c:pt>
                <c:pt idx="145">
                  <c:v>100</c:v>
                </c:pt>
                <c:pt idx="146">
                  <c:v>91</c:v>
                </c:pt>
                <c:pt idx="147">
                  <c:v>101</c:v>
                </c:pt>
                <c:pt idx="148">
                  <c:v>97</c:v>
                </c:pt>
                <c:pt idx="149">
                  <c:v>41</c:v>
                </c:pt>
                <c:pt idx="150">
                  <c:v>82</c:v>
                </c:pt>
                <c:pt idx="151">
                  <c:v>92</c:v>
                </c:pt>
                <c:pt idx="152">
                  <c:v>87</c:v>
                </c:pt>
                <c:pt idx="153">
                  <c:v>84</c:v>
                </c:pt>
                <c:pt idx="154">
                  <c:v>91</c:v>
                </c:pt>
                <c:pt idx="155">
                  <c:v>85</c:v>
                </c:pt>
                <c:pt idx="156">
                  <c:v>46</c:v>
                </c:pt>
                <c:pt idx="157">
                  <c:v>100</c:v>
                </c:pt>
                <c:pt idx="158">
                  <c:v>60</c:v>
                </c:pt>
                <c:pt idx="159">
                  <c:v>43</c:v>
                </c:pt>
                <c:pt idx="160">
                  <c:v>82</c:v>
                </c:pt>
                <c:pt idx="161">
                  <c:v>73</c:v>
                </c:pt>
                <c:pt idx="162">
                  <c:v>99</c:v>
                </c:pt>
                <c:pt idx="163">
                  <c:v>99</c:v>
                </c:pt>
                <c:pt idx="164">
                  <c:v>102</c:v>
                </c:pt>
                <c:pt idx="165">
                  <c:v>101</c:v>
                </c:pt>
                <c:pt idx="166">
                  <c:v>102</c:v>
                </c:pt>
                <c:pt idx="167">
                  <c:v>24</c:v>
                </c:pt>
                <c:pt idx="168">
                  <c:v>53</c:v>
                </c:pt>
                <c:pt idx="169">
                  <c:v>22</c:v>
                </c:pt>
                <c:pt idx="170">
                  <c:v>47</c:v>
                </c:pt>
                <c:pt idx="171">
                  <c:v>-25</c:v>
                </c:pt>
                <c:pt idx="172">
                  <c:v>-51</c:v>
                </c:pt>
                <c:pt idx="173">
                  <c:v>82</c:v>
                </c:pt>
                <c:pt idx="174">
                  <c:v>80</c:v>
                </c:pt>
                <c:pt idx="175">
                  <c:v>88</c:v>
                </c:pt>
                <c:pt idx="176">
                  <c:v>84</c:v>
                </c:pt>
                <c:pt idx="177">
                  <c:v>59</c:v>
                </c:pt>
                <c:pt idx="178">
                  <c:v>92</c:v>
                </c:pt>
                <c:pt idx="179">
                  <c:v>76</c:v>
                </c:pt>
                <c:pt idx="180">
                  <c:v>57</c:v>
                </c:pt>
                <c:pt idx="181">
                  <c:v>88</c:v>
                </c:pt>
                <c:pt idx="182">
                  <c:v>22</c:v>
                </c:pt>
                <c:pt idx="183">
                  <c:v>25</c:v>
                </c:pt>
                <c:pt idx="184">
                  <c:v>99</c:v>
                </c:pt>
                <c:pt idx="185">
                  <c:v>88</c:v>
                </c:pt>
                <c:pt idx="186">
                  <c:v>37</c:v>
                </c:pt>
                <c:pt idx="187">
                  <c:v>44</c:v>
                </c:pt>
                <c:pt idx="188">
                  <c:v>39</c:v>
                </c:pt>
                <c:pt idx="189">
                  <c:v>28</c:v>
                </c:pt>
                <c:pt idx="190">
                  <c:v>37</c:v>
                </c:pt>
                <c:pt idx="191">
                  <c:v>50</c:v>
                </c:pt>
                <c:pt idx="192">
                  <c:v>58</c:v>
                </c:pt>
                <c:pt idx="193">
                  <c:v>103</c:v>
                </c:pt>
                <c:pt idx="194">
                  <c:v>100</c:v>
                </c:pt>
                <c:pt idx="195">
                  <c:v>71</c:v>
                </c:pt>
                <c:pt idx="196">
                  <c:v>92</c:v>
                </c:pt>
                <c:pt idx="197">
                  <c:v>65</c:v>
                </c:pt>
                <c:pt idx="198">
                  <c:v>47</c:v>
                </c:pt>
                <c:pt idx="199">
                  <c:v>30</c:v>
                </c:pt>
                <c:pt idx="200">
                  <c:v>46</c:v>
                </c:pt>
                <c:pt idx="201">
                  <c:v>44</c:v>
                </c:pt>
                <c:pt idx="202">
                  <c:v>60</c:v>
                </c:pt>
                <c:pt idx="203">
                  <c:v>84</c:v>
                </c:pt>
                <c:pt idx="204">
                  <c:v>48</c:v>
                </c:pt>
                <c:pt idx="205">
                  <c:v>60</c:v>
                </c:pt>
                <c:pt idx="206">
                  <c:v>80</c:v>
                </c:pt>
                <c:pt idx="207">
                  <c:v>18</c:v>
                </c:pt>
                <c:pt idx="208">
                  <c:v>8</c:v>
                </c:pt>
                <c:pt idx="209">
                  <c:v>91</c:v>
                </c:pt>
                <c:pt idx="210">
                  <c:v>74</c:v>
                </c:pt>
                <c:pt idx="211">
                  <c:v>57</c:v>
                </c:pt>
                <c:pt idx="212">
                  <c:v>73</c:v>
                </c:pt>
                <c:pt idx="213">
                  <c:v>100</c:v>
                </c:pt>
                <c:pt idx="214">
                  <c:v>99</c:v>
                </c:pt>
                <c:pt idx="215">
                  <c:v>66</c:v>
                </c:pt>
                <c:pt idx="216">
                  <c:v>98</c:v>
                </c:pt>
                <c:pt idx="217">
                  <c:v>101</c:v>
                </c:pt>
                <c:pt idx="218">
                  <c:v>76</c:v>
                </c:pt>
                <c:pt idx="219">
                  <c:v>77</c:v>
                </c:pt>
                <c:pt idx="220">
                  <c:v>75</c:v>
                </c:pt>
                <c:pt idx="221">
                  <c:v>83</c:v>
                </c:pt>
                <c:pt idx="222">
                  <c:v>85</c:v>
                </c:pt>
                <c:pt idx="223">
                  <c:v>11</c:v>
                </c:pt>
                <c:pt idx="224">
                  <c:v>-31</c:v>
                </c:pt>
                <c:pt idx="225">
                  <c:v>98</c:v>
                </c:pt>
                <c:pt idx="226">
                  <c:v>71</c:v>
                </c:pt>
                <c:pt idx="227">
                  <c:v>90</c:v>
                </c:pt>
                <c:pt idx="228">
                  <c:v>24</c:v>
                </c:pt>
                <c:pt idx="229">
                  <c:v>58</c:v>
                </c:pt>
                <c:pt idx="230">
                  <c:v>72</c:v>
                </c:pt>
                <c:pt idx="231">
                  <c:v>56</c:v>
                </c:pt>
                <c:pt idx="232">
                  <c:v>46</c:v>
                </c:pt>
                <c:pt idx="233">
                  <c:v>101</c:v>
                </c:pt>
                <c:pt idx="234">
                  <c:v>94</c:v>
                </c:pt>
                <c:pt idx="235">
                  <c:v>101</c:v>
                </c:pt>
                <c:pt idx="236">
                  <c:v>71</c:v>
                </c:pt>
                <c:pt idx="237">
                  <c:v>83</c:v>
                </c:pt>
                <c:pt idx="238">
                  <c:v>70</c:v>
                </c:pt>
                <c:pt idx="239">
                  <c:v>58</c:v>
                </c:pt>
                <c:pt idx="240">
                  <c:v>30</c:v>
                </c:pt>
                <c:pt idx="241">
                  <c:v>60</c:v>
                </c:pt>
                <c:pt idx="242">
                  <c:v>37</c:v>
                </c:pt>
                <c:pt idx="243">
                  <c:v>68</c:v>
                </c:pt>
                <c:pt idx="244">
                  <c:v>16</c:v>
                </c:pt>
                <c:pt idx="245">
                  <c:v>14</c:v>
                </c:pt>
                <c:pt idx="246">
                  <c:v>4</c:v>
                </c:pt>
                <c:pt idx="247">
                  <c:v>62</c:v>
                </c:pt>
                <c:pt idx="248">
                  <c:v>88</c:v>
                </c:pt>
                <c:pt idx="249">
                  <c:v>78</c:v>
                </c:pt>
                <c:pt idx="250">
                  <c:v>83</c:v>
                </c:pt>
                <c:pt idx="251">
                  <c:v>103</c:v>
                </c:pt>
                <c:pt idx="252">
                  <c:v>103</c:v>
                </c:pt>
                <c:pt idx="253">
                  <c:v>51</c:v>
                </c:pt>
                <c:pt idx="254">
                  <c:v>56</c:v>
                </c:pt>
                <c:pt idx="255">
                  <c:v>93</c:v>
                </c:pt>
                <c:pt idx="256">
                  <c:v>51</c:v>
                </c:pt>
                <c:pt idx="257">
                  <c:v>71</c:v>
                </c:pt>
                <c:pt idx="258">
                  <c:v>103</c:v>
                </c:pt>
                <c:pt idx="259">
                  <c:v>101</c:v>
                </c:pt>
                <c:pt idx="260">
                  <c:v>-7</c:v>
                </c:pt>
                <c:pt idx="261">
                  <c:v>93</c:v>
                </c:pt>
                <c:pt idx="262">
                  <c:v>32</c:v>
                </c:pt>
                <c:pt idx="263">
                  <c:v>90</c:v>
                </c:pt>
                <c:pt idx="264">
                  <c:v>96</c:v>
                </c:pt>
                <c:pt idx="265">
                  <c:v>81</c:v>
                </c:pt>
                <c:pt idx="266">
                  <c:v>98</c:v>
                </c:pt>
                <c:pt idx="267">
                  <c:v>0</c:v>
                </c:pt>
                <c:pt idx="268">
                  <c:v>-30</c:v>
                </c:pt>
                <c:pt idx="269">
                  <c:v>77</c:v>
                </c:pt>
                <c:pt idx="270">
                  <c:v>70</c:v>
                </c:pt>
                <c:pt idx="271">
                  <c:v>69</c:v>
                </c:pt>
                <c:pt idx="272">
                  <c:v>64</c:v>
                </c:pt>
                <c:pt idx="273">
                  <c:v>47</c:v>
                </c:pt>
                <c:pt idx="274">
                  <c:v>84</c:v>
                </c:pt>
                <c:pt idx="275">
                  <c:v>86</c:v>
                </c:pt>
                <c:pt idx="276">
                  <c:v>76</c:v>
                </c:pt>
                <c:pt idx="277">
                  <c:v>63</c:v>
                </c:pt>
                <c:pt idx="278">
                  <c:v>-23</c:v>
                </c:pt>
                <c:pt idx="279">
                  <c:v>101</c:v>
                </c:pt>
                <c:pt idx="280">
                  <c:v>64</c:v>
                </c:pt>
                <c:pt idx="281">
                  <c:v>45</c:v>
                </c:pt>
                <c:pt idx="282">
                  <c:v>94</c:v>
                </c:pt>
                <c:pt idx="283">
                  <c:v>58</c:v>
                </c:pt>
                <c:pt idx="284">
                  <c:v>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361-42F4-953B-0FC016717243}"/>
            </c:ext>
          </c:extLst>
        </c:ser>
        <c:ser>
          <c:idx val="1"/>
          <c:order val="1"/>
          <c:spPr>
            <a:ln w="2540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/>
            </c:spPr>
          </c:marker>
          <c:yVal>
            <c:numRef>
              <c:f>Sheet1!$DT$7:$DT$307</c:f>
              <c:numCache>
                <c:formatCode>General</c:formatCode>
                <c:ptCount val="30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361-42F4-953B-0FC016717243}"/>
            </c:ext>
          </c:extLst>
        </c:ser>
        <c:ser>
          <c:idx val="2"/>
          <c:order val="2"/>
          <c:spPr>
            <a:ln w="2540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bg1"/>
                </a:solidFill>
              </a:ln>
              <a:effectLst/>
            </c:spPr>
          </c:marker>
          <c:yVal>
            <c:numRef>
              <c:f>Sheet1!$DU$7:$DU$307</c:f>
              <c:numCache>
                <c:formatCode>General</c:formatCode>
                <c:ptCount val="301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7">
                  <c:v>20</c:v>
                </c:pt>
                <c:pt idx="18">
                  <c:v>20</c:v>
                </c:pt>
                <c:pt idx="19">
                  <c:v>20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20</c:v>
                </c:pt>
                <c:pt idx="24">
                  <c:v>20</c:v>
                </c:pt>
                <c:pt idx="25">
                  <c:v>20</c:v>
                </c:pt>
                <c:pt idx="26">
                  <c:v>20</c:v>
                </c:pt>
                <c:pt idx="27">
                  <c:v>20</c:v>
                </c:pt>
                <c:pt idx="28">
                  <c:v>20</c:v>
                </c:pt>
                <c:pt idx="29">
                  <c:v>20</c:v>
                </c:pt>
                <c:pt idx="30">
                  <c:v>20</c:v>
                </c:pt>
                <c:pt idx="31">
                  <c:v>20</c:v>
                </c:pt>
                <c:pt idx="32">
                  <c:v>20</c:v>
                </c:pt>
                <c:pt idx="33">
                  <c:v>20</c:v>
                </c:pt>
                <c:pt idx="34">
                  <c:v>20</c:v>
                </c:pt>
                <c:pt idx="35">
                  <c:v>20</c:v>
                </c:pt>
                <c:pt idx="36">
                  <c:v>20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20</c:v>
                </c:pt>
                <c:pt idx="57">
                  <c:v>20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20</c:v>
                </c:pt>
                <c:pt idx="67">
                  <c:v>20</c:v>
                </c:pt>
                <c:pt idx="68">
                  <c:v>20</c:v>
                </c:pt>
                <c:pt idx="69">
                  <c:v>20</c:v>
                </c:pt>
                <c:pt idx="70">
                  <c:v>20</c:v>
                </c:pt>
                <c:pt idx="71">
                  <c:v>20</c:v>
                </c:pt>
                <c:pt idx="72">
                  <c:v>20</c:v>
                </c:pt>
                <c:pt idx="73">
                  <c:v>20</c:v>
                </c:pt>
                <c:pt idx="74">
                  <c:v>20</c:v>
                </c:pt>
                <c:pt idx="75">
                  <c:v>20</c:v>
                </c:pt>
                <c:pt idx="76">
                  <c:v>20</c:v>
                </c:pt>
                <c:pt idx="77">
                  <c:v>20</c:v>
                </c:pt>
                <c:pt idx="78">
                  <c:v>20</c:v>
                </c:pt>
                <c:pt idx="79">
                  <c:v>20</c:v>
                </c:pt>
                <c:pt idx="80">
                  <c:v>20</c:v>
                </c:pt>
                <c:pt idx="81">
                  <c:v>20</c:v>
                </c:pt>
                <c:pt idx="82">
                  <c:v>20</c:v>
                </c:pt>
                <c:pt idx="83">
                  <c:v>20</c:v>
                </c:pt>
                <c:pt idx="84">
                  <c:v>20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20</c:v>
                </c:pt>
                <c:pt idx="91">
                  <c:v>20</c:v>
                </c:pt>
                <c:pt idx="92">
                  <c:v>20</c:v>
                </c:pt>
                <c:pt idx="93">
                  <c:v>20</c:v>
                </c:pt>
                <c:pt idx="94">
                  <c:v>20</c:v>
                </c:pt>
                <c:pt idx="95">
                  <c:v>20</c:v>
                </c:pt>
                <c:pt idx="96">
                  <c:v>20</c:v>
                </c:pt>
                <c:pt idx="97">
                  <c:v>20</c:v>
                </c:pt>
                <c:pt idx="98">
                  <c:v>20</c:v>
                </c:pt>
                <c:pt idx="99">
                  <c:v>20</c:v>
                </c:pt>
                <c:pt idx="100">
                  <c:v>20</c:v>
                </c:pt>
                <c:pt idx="101">
                  <c:v>20</c:v>
                </c:pt>
                <c:pt idx="102">
                  <c:v>20</c:v>
                </c:pt>
                <c:pt idx="103">
                  <c:v>20</c:v>
                </c:pt>
                <c:pt idx="104">
                  <c:v>20</c:v>
                </c:pt>
                <c:pt idx="105">
                  <c:v>20</c:v>
                </c:pt>
                <c:pt idx="106">
                  <c:v>20</c:v>
                </c:pt>
                <c:pt idx="107">
                  <c:v>20</c:v>
                </c:pt>
                <c:pt idx="108">
                  <c:v>20</c:v>
                </c:pt>
                <c:pt idx="109">
                  <c:v>20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20</c:v>
                </c:pt>
                <c:pt idx="121">
                  <c:v>20</c:v>
                </c:pt>
                <c:pt idx="122">
                  <c:v>20</c:v>
                </c:pt>
                <c:pt idx="123">
                  <c:v>20</c:v>
                </c:pt>
                <c:pt idx="124">
                  <c:v>20</c:v>
                </c:pt>
                <c:pt idx="125">
                  <c:v>20</c:v>
                </c:pt>
                <c:pt idx="126">
                  <c:v>20</c:v>
                </c:pt>
                <c:pt idx="127">
                  <c:v>20</c:v>
                </c:pt>
                <c:pt idx="128">
                  <c:v>20</c:v>
                </c:pt>
                <c:pt idx="129">
                  <c:v>20</c:v>
                </c:pt>
                <c:pt idx="130">
                  <c:v>20</c:v>
                </c:pt>
                <c:pt idx="131">
                  <c:v>20</c:v>
                </c:pt>
                <c:pt idx="132">
                  <c:v>20</c:v>
                </c:pt>
                <c:pt idx="133">
                  <c:v>20</c:v>
                </c:pt>
                <c:pt idx="134">
                  <c:v>20</c:v>
                </c:pt>
                <c:pt idx="135">
                  <c:v>20</c:v>
                </c:pt>
                <c:pt idx="136">
                  <c:v>20</c:v>
                </c:pt>
                <c:pt idx="137">
                  <c:v>20</c:v>
                </c:pt>
                <c:pt idx="138">
                  <c:v>20</c:v>
                </c:pt>
                <c:pt idx="139">
                  <c:v>20</c:v>
                </c:pt>
                <c:pt idx="140">
                  <c:v>20</c:v>
                </c:pt>
                <c:pt idx="141">
                  <c:v>20</c:v>
                </c:pt>
                <c:pt idx="142">
                  <c:v>20</c:v>
                </c:pt>
                <c:pt idx="143">
                  <c:v>20</c:v>
                </c:pt>
                <c:pt idx="144">
                  <c:v>20</c:v>
                </c:pt>
                <c:pt idx="145">
                  <c:v>20</c:v>
                </c:pt>
                <c:pt idx="146">
                  <c:v>20</c:v>
                </c:pt>
                <c:pt idx="147">
                  <c:v>20</c:v>
                </c:pt>
                <c:pt idx="148">
                  <c:v>20</c:v>
                </c:pt>
                <c:pt idx="149">
                  <c:v>20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20</c:v>
                </c:pt>
                <c:pt idx="155">
                  <c:v>20</c:v>
                </c:pt>
                <c:pt idx="156">
                  <c:v>20</c:v>
                </c:pt>
                <c:pt idx="157">
                  <c:v>20</c:v>
                </c:pt>
                <c:pt idx="158">
                  <c:v>20</c:v>
                </c:pt>
                <c:pt idx="159">
                  <c:v>20</c:v>
                </c:pt>
                <c:pt idx="160">
                  <c:v>20</c:v>
                </c:pt>
                <c:pt idx="161">
                  <c:v>20</c:v>
                </c:pt>
                <c:pt idx="162">
                  <c:v>20</c:v>
                </c:pt>
                <c:pt idx="163">
                  <c:v>20</c:v>
                </c:pt>
                <c:pt idx="164">
                  <c:v>20</c:v>
                </c:pt>
                <c:pt idx="165">
                  <c:v>20</c:v>
                </c:pt>
                <c:pt idx="166">
                  <c:v>20</c:v>
                </c:pt>
                <c:pt idx="167">
                  <c:v>20</c:v>
                </c:pt>
                <c:pt idx="168">
                  <c:v>20</c:v>
                </c:pt>
                <c:pt idx="169">
                  <c:v>20</c:v>
                </c:pt>
                <c:pt idx="170">
                  <c:v>20</c:v>
                </c:pt>
                <c:pt idx="171">
                  <c:v>20</c:v>
                </c:pt>
                <c:pt idx="172">
                  <c:v>20</c:v>
                </c:pt>
                <c:pt idx="173">
                  <c:v>20</c:v>
                </c:pt>
                <c:pt idx="174">
                  <c:v>20</c:v>
                </c:pt>
                <c:pt idx="175">
                  <c:v>20</c:v>
                </c:pt>
                <c:pt idx="176">
                  <c:v>20</c:v>
                </c:pt>
                <c:pt idx="177">
                  <c:v>20</c:v>
                </c:pt>
                <c:pt idx="178">
                  <c:v>20</c:v>
                </c:pt>
                <c:pt idx="179">
                  <c:v>20</c:v>
                </c:pt>
                <c:pt idx="180">
                  <c:v>20</c:v>
                </c:pt>
                <c:pt idx="181">
                  <c:v>20</c:v>
                </c:pt>
                <c:pt idx="182">
                  <c:v>20</c:v>
                </c:pt>
                <c:pt idx="183">
                  <c:v>20</c:v>
                </c:pt>
                <c:pt idx="184">
                  <c:v>20</c:v>
                </c:pt>
                <c:pt idx="185">
                  <c:v>20</c:v>
                </c:pt>
                <c:pt idx="186">
                  <c:v>20</c:v>
                </c:pt>
                <c:pt idx="187">
                  <c:v>20</c:v>
                </c:pt>
                <c:pt idx="188">
                  <c:v>20</c:v>
                </c:pt>
                <c:pt idx="189">
                  <c:v>20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20</c:v>
                </c:pt>
                <c:pt idx="206">
                  <c:v>20</c:v>
                </c:pt>
                <c:pt idx="207">
                  <c:v>20</c:v>
                </c:pt>
                <c:pt idx="208">
                  <c:v>20</c:v>
                </c:pt>
                <c:pt idx="209">
                  <c:v>20</c:v>
                </c:pt>
                <c:pt idx="210">
                  <c:v>20</c:v>
                </c:pt>
                <c:pt idx="211">
                  <c:v>20</c:v>
                </c:pt>
                <c:pt idx="212">
                  <c:v>20</c:v>
                </c:pt>
                <c:pt idx="213">
                  <c:v>20</c:v>
                </c:pt>
                <c:pt idx="214">
                  <c:v>20</c:v>
                </c:pt>
                <c:pt idx="215">
                  <c:v>20</c:v>
                </c:pt>
                <c:pt idx="216">
                  <c:v>20</c:v>
                </c:pt>
                <c:pt idx="217">
                  <c:v>20</c:v>
                </c:pt>
                <c:pt idx="218">
                  <c:v>20</c:v>
                </c:pt>
                <c:pt idx="219">
                  <c:v>20</c:v>
                </c:pt>
                <c:pt idx="220">
                  <c:v>20</c:v>
                </c:pt>
                <c:pt idx="221">
                  <c:v>20</c:v>
                </c:pt>
                <c:pt idx="222">
                  <c:v>20</c:v>
                </c:pt>
                <c:pt idx="223">
                  <c:v>20</c:v>
                </c:pt>
                <c:pt idx="224">
                  <c:v>20</c:v>
                </c:pt>
                <c:pt idx="225">
                  <c:v>20</c:v>
                </c:pt>
                <c:pt idx="226">
                  <c:v>20</c:v>
                </c:pt>
                <c:pt idx="227">
                  <c:v>20</c:v>
                </c:pt>
                <c:pt idx="228">
                  <c:v>20</c:v>
                </c:pt>
                <c:pt idx="229">
                  <c:v>20</c:v>
                </c:pt>
                <c:pt idx="230">
                  <c:v>20</c:v>
                </c:pt>
                <c:pt idx="231">
                  <c:v>20</c:v>
                </c:pt>
                <c:pt idx="232">
                  <c:v>20</c:v>
                </c:pt>
                <c:pt idx="233">
                  <c:v>20</c:v>
                </c:pt>
                <c:pt idx="234">
                  <c:v>20</c:v>
                </c:pt>
                <c:pt idx="235">
                  <c:v>20</c:v>
                </c:pt>
                <c:pt idx="236">
                  <c:v>20</c:v>
                </c:pt>
                <c:pt idx="237">
                  <c:v>20</c:v>
                </c:pt>
                <c:pt idx="238">
                  <c:v>20</c:v>
                </c:pt>
                <c:pt idx="239">
                  <c:v>20</c:v>
                </c:pt>
                <c:pt idx="240">
                  <c:v>20</c:v>
                </c:pt>
                <c:pt idx="241">
                  <c:v>20</c:v>
                </c:pt>
                <c:pt idx="242">
                  <c:v>20</c:v>
                </c:pt>
                <c:pt idx="243">
                  <c:v>20</c:v>
                </c:pt>
                <c:pt idx="244">
                  <c:v>20</c:v>
                </c:pt>
                <c:pt idx="245">
                  <c:v>20</c:v>
                </c:pt>
                <c:pt idx="246">
                  <c:v>20</c:v>
                </c:pt>
                <c:pt idx="247">
                  <c:v>20</c:v>
                </c:pt>
                <c:pt idx="248">
                  <c:v>20</c:v>
                </c:pt>
                <c:pt idx="249">
                  <c:v>20</c:v>
                </c:pt>
                <c:pt idx="250">
                  <c:v>20</c:v>
                </c:pt>
                <c:pt idx="251">
                  <c:v>20</c:v>
                </c:pt>
                <c:pt idx="252">
                  <c:v>20</c:v>
                </c:pt>
                <c:pt idx="253">
                  <c:v>20</c:v>
                </c:pt>
                <c:pt idx="254">
                  <c:v>20</c:v>
                </c:pt>
                <c:pt idx="255">
                  <c:v>20</c:v>
                </c:pt>
                <c:pt idx="256">
                  <c:v>20</c:v>
                </c:pt>
                <c:pt idx="257">
                  <c:v>20</c:v>
                </c:pt>
                <c:pt idx="258">
                  <c:v>20</c:v>
                </c:pt>
                <c:pt idx="259">
                  <c:v>20</c:v>
                </c:pt>
                <c:pt idx="260">
                  <c:v>20</c:v>
                </c:pt>
                <c:pt idx="261">
                  <c:v>20</c:v>
                </c:pt>
                <c:pt idx="262">
                  <c:v>20</c:v>
                </c:pt>
                <c:pt idx="263">
                  <c:v>20</c:v>
                </c:pt>
                <c:pt idx="264">
                  <c:v>20</c:v>
                </c:pt>
                <c:pt idx="265">
                  <c:v>20</c:v>
                </c:pt>
                <c:pt idx="266">
                  <c:v>20</c:v>
                </c:pt>
                <c:pt idx="267">
                  <c:v>20</c:v>
                </c:pt>
                <c:pt idx="268">
                  <c:v>20</c:v>
                </c:pt>
                <c:pt idx="269">
                  <c:v>20</c:v>
                </c:pt>
                <c:pt idx="270">
                  <c:v>20</c:v>
                </c:pt>
                <c:pt idx="271">
                  <c:v>20</c:v>
                </c:pt>
                <c:pt idx="272">
                  <c:v>20</c:v>
                </c:pt>
                <c:pt idx="273">
                  <c:v>20</c:v>
                </c:pt>
                <c:pt idx="274">
                  <c:v>20</c:v>
                </c:pt>
                <c:pt idx="275">
                  <c:v>20</c:v>
                </c:pt>
                <c:pt idx="276">
                  <c:v>20</c:v>
                </c:pt>
                <c:pt idx="277">
                  <c:v>20</c:v>
                </c:pt>
                <c:pt idx="278">
                  <c:v>20</c:v>
                </c:pt>
                <c:pt idx="279">
                  <c:v>20</c:v>
                </c:pt>
                <c:pt idx="280">
                  <c:v>20</c:v>
                </c:pt>
                <c:pt idx="281">
                  <c:v>20</c:v>
                </c:pt>
                <c:pt idx="282">
                  <c:v>20</c:v>
                </c:pt>
                <c:pt idx="283">
                  <c:v>20</c:v>
                </c:pt>
                <c:pt idx="284">
                  <c:v>20</c:v>
                </c:pt>
                <c:pt idx="285">
                  <c:v>20</c:v>
                </c:pt>
                <c:pt idx="286">
                  <c:v>20</c:v>
                </c:pt>
                <c:pt idx="287">
                  <c:v>20</c:v>
                </c:pt>
                <c:pt idx="288">
                  <c:v>20</c:v>
                </c:pt>
                <c:pt idx="289">
                  <c:v>20</c:v>
                </c:pt>
                <c:pt idx="290">
                  <c:v>20</c:v>
                </c:pt>
                <c:pt idx="291">
                  <c:v>20</c:v>
                </c:pt>
                <c:pt idx="292">
                  <c:v>20</c:v>
                </c:pt>
                <c:pt idx="293">
                  <c:v>20</c:v>
                </c:pt>
                <c:pt idx="294">
                  <c:v>20</c:v>
                </c:pt>
                <c:pt idx="295">
                  <c:v>20</c:v>
                </c:pt>
                <c:pt idx="296">
                  <c:v>20</c:v>
                </c:pt>
                <c:pt idx="297">
                  <c:v>20</c:v>
                </c:pt>
                <c:pt idx="298">
                  <c:v>20</c:v>
                </c:pt>
                <c:pt idx="299">
                  <c:v>20</c:v>
                </c:pt>
                <c:pt idx="300">
                  <c:v>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361-42F4-953B-0FC0167172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842264"/>
        <c:axId val="416843248"/>
      </c:scatterChart>
      <c:valAx>
        <c:axId val="416842264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Junction Number</a:t>
                </a:r>
              </a:p>
            </c:rich>
          </c:tx>
          <c:layout>
            <c:manualLayout>
              <c:xMode val="edge"/>
              <c:yMode val="edge"/>
              <c:x val="0.4556365705373131"/>
              <c:y val="0.929341784651105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843248"/>
        <c:crosses val="autoZero"/>
        <c:crossBetween val="midCat"/>
      </c:valAx>
      <c:valAx>
        <c:axId val="416843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 (m H2O)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8422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2700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Age!$A$2:$A$41</cx:f>
        <cx:lvl ptCount="40" formatCode="General">
          <cx:pt idx="0">20</cx:pt>
          <cx:pt idx="1">20</cx:pt>
          <cx:pt idx="2">15</cx:pt>
          <cx:pt idx="3">32</cx:pt>
          <cx:pt idx="4">40</cx:pt>
          <cx:pt idx="5">30</cx:pt>
          <cx:pt idx="6">30</cx:pt>
          <cx:pt idx="7">2</cx:pt>
          <cx:pt idx="8">20</cx:pt>
          <cx:pt idx="9">13</cx:pt>
          <cx:pt idx="11">20</cx:pt>
          <cx:pt idx="12">4</cx:pt>
          <cx:pt idx="13">15</cx:pt>
          <cx:pt idx="14">2</cx:pt>
          <cx:pt idx="15">20</cx:pt>
          <cx:pt idx="16">0.16669999999999999</cx:pt>
          <cx:pt idx="17">14</cx:pt>
          <cx:pt idx="18">15</cx:pt>
          <cx:pt idx="19">6</cx:pt>
          <cx:pt idx="20">20</cx:pt>
          <cx:pt idx="21">8</cx:pt>
          <cx:pt idx="22">23</cx:pt>
          <cx:pt idx="23">10</cx:pt>
          <cx:pt idx="24">5</cx:pt>
          <cx:pt idx="25">30</cx:pt>
          <cx:pt idx="26">10</cx:pt>
          <cx:pt idx="27">0</cx:pt>
          <cx:pt idx="28">3</cx:pt>
          <cx:pt idx="29">18</cx:pt>
          <cx:pt idx="30">24</cx:pt>
          <cx:pt idx="31">27</cx:pt>
          <cx:pt idx="32">30</cx:pt>
          <cx:pt idx="33">15</cx:pt>
          <cx:pt idx="34">18</cx:pt>
          <cx:pt idx="35">18</cx:pt>
          <cx:pt idx="36">25</cx:pt>
          <cx:pt idx="37">30</cx:pt>
          <cx:pt idx="38">20</cx:pt>
          <cx:pt idx="39">25</cx:pt>
        </cx:lvl>
      </cx:numDim>
    </cx:data>
    <cx:data id="1">
      <cx:numDim type="val">
        <cx:f>Age!$B$2:$B$41</cx:f>
        <cx:lvl ptCount="40" formatCode="General">
          <cx:pt idx="0">1</cx:pt>
          <cx:pt idx="1">2</cx:pt>
          <cx:pt idx="2">3</cx:pt>
          <cx:pt idx="3">4</cx:pt>
          <cx:pt idx="4">5</cx:pt>
          <cx:pt idx="5">6</cx:pt>
          <cx:pt idx="6">7</cx:pt>
          <cx:pt idx="7">8</cx:pt>
          <cx:pt idx="8">9</cx:pt>
          <cx:pt idx="9">10</cx:pt>
          <cx:pt idx="10">11</cx:pt>
          <cx:pt idx="11">12</cx:pt>
          <cx:pt idx="12">13</cx:pt>
          <cx:pt idx="13">14</cx:pt>
          <cx:pt idx="14">15</cx:pt>
          <cx:pt idx="15">16</cx:pt>
          <cx:pt idx="16">17</cx:pt>
          <cx:pt idx="17">18</cx:pt>
          <cx:pt idx="18">19</cx:pt>
          <cx:pt idx="19">20</cx:pt>
          <cx:pt idx="20">21</cx:pt>
          <cx:pt idx="21">22</cx:pt>
          <cx:pt idx="22">23</cx:pt>
          <cx:pt idx="23">24</cx:pt>
          <cx:pt idx="24">25</cx:pt>
          <cx:pt idx="25">26</cx:pt>
          <cx:pt idx="26">27</cx:pt>
          <cx:pt idx="27">28</cx:pt>
          <cx:pt idx="28">29</cx:pt>
          <cx:pt idx="29">30</cx:pt>
          <cx:pt idx="30">31</cx:pt>
          <cx:pt idx="31">32</cx:pt>
          <cx:pt idx="32">33</cx:pt>
          <cx:pt idx="33">34</cx:pt>
          <cx:pt idx="34">35</cx:pt>
          <cx:pt idx="35">36</cx:pt>
          <cx:pt idx="36">37</cx:pt>
          <cx:pt idx="37">38</cx:pt>
          <cx:pt idx="38">39</cx:pt>
          <cx:pt idx="39">40</cx:pt>
        </cx:lvl>
      </cx:numDim>
    </cx:data>
  </cx:chartData>
  <cx:chart>
    <cx:title pos="t" align="ctr" overlay="0">
      <cx:tx>
        <cx:txData>
          <cx:v>AGE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 sz="2200" b="1"/>
          </a:pPr>
          <a:r>
            <a:rPr lang="en-US" sz="2200" b="1" i="0" u="none" strike="noStrike" baseline="0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rPr>
            <a:t>AGE</a:t>
          </a:r>
        </a:p>
      </cx:txPr>
    </cx:title>
    <cx:plotArea>
      <cx:plotAreaRegion>
        <cx:series layoutId="clusteredColumn" uniqueId="{6B501B31-892A-4DE2-9BD9-EBEE489BAA92}" formatIdx="0">
          <cx:dataId val="0"/>
          <cx:layoutPr>
            <cx:binning intervalClosed="r">
              <cx:binCount val="8"/>
            </cx:binning>
          </cx:layoutPr>
        </cx:series>
        <cx:series layoutId="clusteredColumn" hidden="1" uniqueId="{A91458A6-4833-47E9-B8F7-A4ADD3401414}" formatIdx="1">
          <cx:dataId val="1"/>
          <cx:layoutPr>
            <cx:binning intervalClosed="r"/>
          </cx:layoutPr>
        </cx:series>
      </cx:plotAreaRegion>
      <cx:axis id="0">
        <cx:catScaling gapWidth="0"/>
        <cx:title>
          <cx:tx>
            <cx:txData>
              <cx:v>Years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 sz="1600"/>
              </a:pPr>
              <a:r>
                <a:rPr lang="en-US" sz="16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 panose="020F0502020204030204"/>
                </a:rPr>
                <a:t>Years</a:t>
              </a:r>
            </a:p>
          </cx:txPr>
        </cx:title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60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 sz="1600" b="0" i="0" u="none" strike="noStrike" baseline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latin typeface="Calibri" panose="020F0502020204030204"/>
            </a:endParaRPr>
          </a:p>
        </cx:txPr>
      </cx:axis>
      <cx:axis id="1">
        <cx:valScaling/>
        <cx:title>
          <cx:tx>
            <cx:txData>
              <cx:v>Number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 sz="1600"/>
              </a:pPr>
              <a:r>
                <a:rPr lang="en-US" sz="16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 panose="020F0502020204030204"/>
                </a:rPr>
                <a:t>Number</a:t>
              </a:r>
            </a:p>
          </cx:txPr>
        </cx:title>
        <cx:majorGridlines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600"/>
            </a:pPr>
            <a:endParaRPr lang="en-US" sz="1600" b="0" i="0" u="none" strike="noStrike" baseline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endParaRPr>
          </a:p>
        </cx:txPr>
      </cx:axis>
    </cx:plotArea>
  </cx:chart>
  <cx:spPr>
    <a:ln>
      <a:noFill/>
    </a:ln>
  </cx:spPr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88176-842B-487B-B868-B51D31ED40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4317DB-E05A-4748-B2E4-35AAD16510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E1F7C-8026-4125-8935-8881DD877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A165F-1546-4CFD-9D33-838AB7F3D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C7D3B-9982-47BB-847C-10DF236D6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4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2B133-DCCD-4E87-A373-8BB6DCAF9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FD337-DCAF-4C74-866E-2DF81AEE3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39BE7-E7E0-4ABB-9B6C-BF3B55751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035F0-E1A5-4132-9B27-3234B223A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A6617-5D47-4DA3-A0B3-0FC5740DF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29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5B6006-CF96-44C8-BF84-6477C05DD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774A49-0BFB-44F3-A54F-2A41C5ED7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89530-A1B7-43A5-8FFA-BC587E76D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89D97B-5D31-45CA-8E0D-92B45A558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78A2E-7003-424F-B0E0-263250119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86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EA40F-1191-4544-BF4E-A8DE3C35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A7B93-144D-4A3F-9291-A0E2772F4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BB4F3F-AD69-4354-B155-F184FFCF1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AF1A0-1CC7-44FC-96F3-ACA8EF0BC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78DF5-C4ED-4C29-AED1-68F2EEAB3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5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F7895-075C-45A7-8BDB-4317BEBED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28C5A-FE4E-47EB-BAA7-D7F178EE4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9753E-75F2-4B1E-81F7-0878A9EF8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DDB15-A29E-4BEC-8F23-166E853A8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5DE8E-499F-4E4A-BADF-1B249C650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87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08440-FD9B-4262-8D8E-9DD0EB635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688DD-E28D-4234-B7EE-6080995F95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E99FD-01CB-427E-BCF7-B39987858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F19C72-8F35-4FFF-948C-B87CEF7F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65D6D7-A091-4DFD-80AC-78CD40E18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13E8D-F869-4490-A6E2-A8EFA613C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20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70ED3-809E-4CD1-B112-E362D15D0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2C00C-F409-4C72-AC61-43BAB17D9F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DB51C6-5B2B-4B68-8F45-10C6E8C79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289D5F-8BA5-4A80-A715-C59FDE74C3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9B4F4F-8E59-4C93-8950-B327C4C95A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0D41EA-F34F-43AA-AF44-3AA69C545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872097-99B4-43A6-BAB6-2D1F6B874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EB05C9-641A-4672-B5E4-CE6C59A13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326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188F9-099F-434A-9E16-726091238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AB7B23-A4E4-4B84-BBE0-9ACC50EB2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1281D7-C0A9-4EB6-8DCF-DF50488C6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A66AE-41F8-44A5-B517-7FDFAC5E3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92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0A7B14-6646-460E-8F7D-E683D4E9C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0B13A2-AEBB-432A-9ABC-5A904143E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AC7151-4E14-4D41-9A3E-0A08F732A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93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06C27-3A65-4BFE-B8AB-31548C6FB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2ABBF-C729-4FA8-A6B3-46528D475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0283FE-B0C8-4AF1-AFC1-E89AD45EEE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CF47D-96C8-49CC-A3F9-2600E5A48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135FA6-30A1-42D8-A416-817B7230E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A2DD72-165B-466F-8AD8-D09C51EF1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43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2983B-6A71-496A-9FC5-DBCFBD311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3C5106-952D-4A7C-B8D7-6C1D638315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C0F00D-315A-4439-96F9-0C0D75B425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CA532-BA10-4585-AD35-7ABAC24CA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AB0880-74B4-4B29-B5AE-FA938FE83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F9CF5B-E9C4-4085-A4B8-F6882F461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2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171B70-7384-433F-8066-A40320A33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9BBD5-02D8-4751-9D72-B5ED9DC200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6BCC4-64F2-476F-8326-B0F1CB693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3D56E-C088-40CB-B242-DB421F03689E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D17C1-DAC2-49A7-81DB-6C35114BF1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89580-96E4-405C-BB41-4B3475E44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D868-B68E-4848-A45D-DFB8AC694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5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32C75-F250-4C78-A5CA-DE9C8974D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3191" y="2986391"/>
            <a:ext cx="11556460" cy="1429966"/>
          </a:xfrm>
        </p:spPr>
        <p:txBody>
          <a:bodyPr>
            <a:noAutofit/>
          </a:bodyPr>
          <a:lstStyle/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 Water and Wastewater Network for </a:t>
            </a:r>
            <a:r>
              <a:rPr lang="en-US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Qabatiya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Town</a:t>
            </a:r>
            <a:b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26861E-2CDC-47C7-BF96-80F79EE87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323245"/>
            <a:ext cx="1712068" cy="17120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848E44-7DCA-48C0-A494-6D04BDEF559C}"/>
              </a:ext>
            </a:extLst>
          </p:cNvPr>
          <p:cNvSpPr txBox="1"/>
          <p:nvPr/>
        </p:nvSpPr>
        <p:spPr>
          <a:xfrm>
            <a:off x="499353" y="4384942"/>
            <a:ext cx="1119329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 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Mustafa Ali                                                                                       Mohammad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Alawneh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 :</a:t>
            </a:r>
          </a:p>
          <a:p>
            <a:pPr algn="ctr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Anan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Jayousi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893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AD208-8445-498F-91A3-FFED789C6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219" y="198871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  <a:endParaRPr lang="en-US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863FABBC-AE47-4FEE-B9EE-41C46B9F76B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91260037"/>
                  </p:ext>
                </p:extLst>
              </p:nvPr>
            </p:nvGraphicFramePr>
            <p:xfrm>
              <a:off x="0" y="1310640"/>
              <a:ext cx="12192000" cy="554735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Content Placeholder 3">
                <a:extLst>
                  <a:ext uri="{FF2B5EF4-FFF2-40B4-BE49-F238E27FC236}">
                    <a16:creationId xmlns:a16="http://schemas.microsoft.com/office/drawing/2014/main" id="{863FABBC-AE47-4FEE-B9EE-41C46B9F76B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1310640"/>
                <a:ext cx="12192000" cy="554735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69145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9C7B487-F021-47F3-BA89-F69559CDFD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214363"/>
              </p:ext>
            </p:extLst>
          </p:nvPr>
        </p:nvGraphicFramePr>
        <p:xfrm>
          <a:off x="0" y="1178561"/>
          <a:ext cx="12192001" cy="5679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F8363B1C-683D-439D-9759-0052A32D9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219" y="198871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24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FBD74F-B1E5-4801-9497-A89C76505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6073" y="1131310"/>
            <a:ext cx="737985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Existing Water Network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357F2E-B58A-41C8-B574-EA1CA0830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200" y="2456873"/>
            <a:ext cx="4433599" cy="423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844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B6266-73EF-48D8-B792-B3246C59E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Network: -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0A1795-9F83-4D6A-B1A4-B99F71BE1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801" y="1080655"/>
            <a:ext cx="8204200" cy="57590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91636F-B6BA-4255-BCF4-0C3CDEE746B9}"/>
              </a:ext>
            </a:extLst>
          </p:cNvPr>
          <p:cNvSpPr txBox="1"/>
          <p:nvPr/>
        </p:nvSpPr>
        <p:spPr>
          <a:xfrm>
            <a:off x="101600" y="1212537"/>
            <a:ext cx="4223869" cy="4827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Tanks. (1500m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500m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285 Nodes.</a:t>
            </a:r>
          </a:p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301 Pipes. (1,2,3,4,6) inch.</a:t>
            </a:r>
          </a:p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 Km total length.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125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552D138-329B-488E-B4DF-80FB8CB9F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Network: -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20AB8D-F6C1-4A89-B796-7DEDE1B55A2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055" y="1343818"/>
            <a:ext cx="7656945" cy="549592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AB1775-411C-4378-AE50-B54DFE762469}"/>
              </a:ext>
            </a:extLst>
          </p:cNvPr>
          <p:cNvSpPr txBox="1"/>
          <p:nvPr/>
        </p:nvSpPr>
        <p:spPr>
          <a:xfrm>
            <a:off x="101600" y="1764146"/>
            <a:ext cx="43410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Obtained the network by using the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ModelBuilder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Using Thiessen Polygon Creator to divide the entire served area.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118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5872ED-5B26-4D38-8DA1-81F2D756F4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0909" y="1343818"/>
                <a:ext cx="11961091" cy="5383214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Demand and Supply Calculation : </a:t>
                </a:r>
              </a:p>
              <a:p>
                <a:pPr marL="895350" indent="0">
                  <a:lnSpc>
                    <a:spcPct val="130000"/>
                  </a:lnSpc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Estimate the amount of water needed by citizens. </a:t>
                </a:r>
              </a:p>
              <a:p>
                <a:pPr marL="1238250" indent="-342900">
                  <a:lnSpc>
                    <a:spcPct val="130000"/>
                  </a:lnSpc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population = 24,439 capita.</a:t>
                </a:r>
              </a:p>
              <a:p>
                <a:pPr marL="1238250" indent="-342900">
                  <a:lnSpc>
                    <a:spcPct val="130000"/>
                  </a:lnSpc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consumption rate = 56 L/c-day.</a:t>
                </a:r>
              </a:p>
              <a:p>
                <a:pPr marL="1238250" indent="-342900">
                  <a:lnSpc>
                    <a:spcPct val="130000"/>
                  </a:lnSpc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losses rate = 48.72%.</a:t>
                </a:r>
              </a:p>
              <a:p>
                <a:pPr marL="895350" indent="0" algn="just">
                  <a:lnSpc>
                    <a:spcPct val="13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𝑇𝑜𝑡𝑎𝑙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𝐶𝑜𝑛𝑠𝑢𝑚𝑝𝑡𝑖𝑜𝑛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"</m:t>
                    </m:r>
                    <m:r>
                      <m:rPr>
                        <m:nor/>
                      </m:rPr>
                      <a: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Demand</m:t>
                    </m:r>
                    <m:r>
                      <m:rPr>
                        <m:nor/>
                      </m:rPr>
                      <a: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"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𝑃𝑜𝑝𝑢𝑙𝑎𝑡𝑖𝑜𝑛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𝐶𝑜𝑛𝑠𝑢𝑚𝑝𝑡𝑖𝑜𝑛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𝑅𝑎𝑡𝑒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𝑝𝑒𝑟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𝐶𝑎𝑝𝑖𝑡𝑎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95350" indent="0" algn="just">
                  <a:lnSpc>
                    <a:spcPct val="130000"/>
                  </a:lnSpc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𝑇𝑜𝑡𝑎𝑙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𝐶𝑜𝑛𝑠𝑢𝑚𝑝𝑡𝑖𝑜𝑛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"</m:t>
                    </m:r>
                    <m:r>
                      <m:rPr>
                        <m:nor/>
                      </m:rPr>
                      <a: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Demand</m:t>
                    </m:r>
                    <m:r>
                      <m:rPr>
                        <m:nor/>
                      </m:rPr>
                      <a: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"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24439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×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56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1368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𝑑𝑎𝑦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  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95350" indent="0" algn="just">
                  <a:lnSpc>
                    <a:spcPct val="130000"/>
                  </a:lnSpc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𝑇𝑜𝑡𝑎𝑙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𝑆𝑢𝑝𝑝𝑙𝑦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𝐷𝑒𝑚𝑎𝑛𝑑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𝑙𝑜𝑠𝑠𝑒𝑠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1368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4872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2668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 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𝑑𝑎𝑦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</a:t>
                </a: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5872ED-5B26-4D38-8DA1-81F2D756F4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0909" y="1343818"/>
                <a:ext cx="11961091" cy="5383214"/>
              </a:xfrm>
              <a:blipFill>
                <a:blip r:embed="rId2"/>
                <a:stretch>
                  <a:fillRect l="-714" t="-15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7D1DB0C5-FFF3-48A3-9DEE-137DA066B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Network: -</a:t>
            </a:r>
          </a:p>
        </p:txBody>
      </p:sp>
    </p:spTree>
    <p:extLst>
      <p:ext uri="{BB962C8B-B14F-4D97-AF65-F5344CB8AC3E}">
        <p14:creationId xmlns:p14="http://schemas.microsoft.com/office/powerpoint/2010/main" val="1549938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33DEF8F-D101-4F04-AC6E-70D91BE7F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30910" y="0"/>
            <a:ext cx="5772727" cy="997672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Network: -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2CAEB8-3905-4996-817C-4966CE0B0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924" y="1463040"/>
            <a:ext cx="9037755" cy="53644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D5313E-EE37-4328-9748-957111DDFDF7}"/>
              </a:ext>
            </a:extLst>
          </p:cNvPr>
          <p:cNvSpPr txBox="1"/>
          <p:nvPr/>
        </p:nvSpPr>
        <p:spPr>
          <a:xfrm>
            <a:off x="0" y="1902690"/>
            <a:ext cx="323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Demand Pattern.</a:t>
            </a:r>
          </a:p>
        </p:txBody>
      </p:sp>
    </p:spTree>
    <p:extLst>
      <p:ext uri="{BB962C8B-B14F-4D97-AF65-F5344CB8AC3E}">
        <p14:creationId xmlns:p14="http://schemas.microsoft.com/office/powerpoint/2010/main" val="1879970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3EB48-9470-4095-BCE1-9BF759D48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325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Results: -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E7209B00-C61F-4206-92A7-2482D0E2CD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096720"/>
              </p:ext>
            </p:extLst>
          </p:nvPr>
        </p:nvGraphicFramePr>
        <p:xfrm>
          <a:off x="-60960" y="1783047"/>
          <a:ext cx="6248400" cy="4766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65E90A52-FAB2-456F-A4C5-4AD5D6F7E6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93184"/>
              </p:ext>
            </p:extLst>
          </p:nvPr>
        </p:nvGraphicFramePr>
        <p:xfrm>
          <a:off x="5911001" y="1783047"/>
          <a:ext cx="6280999" cy="4766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694080C-6682-4C36-8F8E-9E85A0293827}"/>
              </a:ext>
            </a:extLst>
          </p:cNvPr>
          <p:cNvCxnSpPr>
            <a:cxnSpLocks/>
          </p:cNvCxnSpPr>
          <p:nvPr/>
        </p:nvCxnSpPr>
        <p:spPr>
          <a:xfrm>
            <a:off x="6071235" y="1923729"/>
            <a:ext cx="0" cy="43060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1DC009E-CCCD-4C67-92A7-88C2A5B870B2}"/>
              </a:ext>
            </a:extLst>
          </p:cNvPr>
          <p:cNvSpPr txBox="1"/>
          <p:nvPr/>
        </p:nvSpPr>
        <p:spPr>
          <a:xfrm>
            <a:off x="1396076" y="6422060"/>
            <a:ext cx="333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2:00 pm.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323621-0EBE-45C1-8EAE-40E854A903D5}"/>
              </a:ext>
            </a:extLst>
          </p:cNvPr>
          <p:cNvSpPr txBox="1"/>
          <p:nvPr/>
        </p:nvSpPr>
        <p:spPr>
          <a:xfrm>
            <a:off x="7541354" y="6412824"/>
            <a:ext cx="302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4:00 am.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60F78E-26CD-46BF-B3EB-C218E0637223}"/>
              </a:ext>
            </a:extLst>
          </p:cNvPr>
          <p:cNvSpPr txBox="1"/>
          <p:nvPr/>
        </p:nvSpPr>
        <p:spPr>
          <a:xfrm>
            <a:off x="1514764" y="1257290"/>
            <a:ext cx="3565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Tank-1 Works :</a:t>
            </a:r>
          </a:p>
        </p:txBody>
      </p:sp>
    </p:spTree>
    <p:extLst>
      <p:ext uri="{BB962C8B-B14F-4D97-AF65-F5344CB8AC3E}">
        <p14:creationId xmlns:p14="http://schemas.microsoft.com/office/powerpoint/2010/main" val="3878351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6B17013-3815-477A-B8EF-82D2233A3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22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Results: -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8802844-E04F-42AD-A103-6B78C90A0A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3228085"/>
              </p:ext>
            </p:extLst>
          </p:nvPr>
        </p:nvGraphicFramePr>
        <p:xfrm>
          <a:off x="1" y="1330960"/>
          <a:ext cx="6188364" cy="4888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2760737-E595-49A7-8F73-95FEED661E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118058"/>
              </p:ext>
            </p:extLst>
          </p:nvPr>
        </p:nvGraphicFramePr>
        <p:xfrm>
          <a:off x="5994400" y="1330960"/>
          <a:ext cx="6290459" cy="4888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9A74A53-C9B0-44B5-91FF-D4ABB2F35895}"/>
              </a:ext>
            </a:extLst>
          </p:cNvPr>
          <p:cNvCxnSpPr>
            <a:cxnSpLocks/>
          </p:cNvCxnSpPr>
          <p:nvPr/>
        </p:nvCxnSpPr>
        <p:spPr>
          <a:xfrm>
            <a:off x="6096000" y="1417709"/>
            <a:ext cx="0" cy="44496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C1EB674-E1C7-4756-B4B3-3D3028915AA7}"/>
              </a:ext>
            </a:extLst>
          </p:cNvPr>
          <p:cNvSpPr txBox="1"/>
          <p:nvPr/>
        </p:nvSpPr>
        <p:spPr>
          <a:xfrm>
            <a:off x="1427019" y="6132945"/>
            <a:ext cx="333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at 2:00 pm.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9D858A-BDE9-409F-BBF8-D9CF28353CDA}"/>
              </a:ext>
            </a:extLst>
          </p:cNvPr>
          <p:cNvSpPr txBox="1"/>
          <p:nvPr/>
        </p:nvSpPr>
        <p:spPr>
          <a:xfrm>
            <a:off x="7699894" y="6132945"/>
            <a:ext cx="333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at 4:00 am.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639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DA1DDDE-4C06-41D1-95AA-9457440554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466830"/>
              </p:ext>
            </p:extLst>
          </p:nvPr>
        </p:nvGraphicFramePr>
        <p:xfrm>
          <a:off x="3833091" y="1505527"/>
          <a:ext cx="8358910" cy="4956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F69B1D1A-48EB-4300-93CA-94EECAADE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Results: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8320D4-E244-4770-89B8-33DC41C2F4CD}"/>
              </a:ext>
            </a:extLst>
          </p:cNvPr>
          <p:cNvSpPr txBox="1"/>
          <p:nvPr/>
        </p:nvSpPr>
        <p:spPr>
          <a:xfrm>
            <a:off x="110837" y="2013527"/>
            <a:ext cx="3722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Tank-2 take a place.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C0A03F-8B6A-4469-A888-1F6C0843D183}"/>
              </a:ext>
            </a:extLst>
          </p:cNvPr>
          <p:cNvSpPr txBox="1"/>
          <p:nvPr/>
        </p:nvSpPr>
        <p:spPr>
          <a:xfrm>
            <a:off x="6345382" y="6377564"/>
            <a:ext cx="333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10:00 pm.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179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69EC5-A072-4656-8CD6-E89B5076B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Content: 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FF397E-759E-48B1-B0BB-688C508EA435}"/>
              </a:ext>
            </a:extLst>
          </p:cNvPr>
          <p:cNvSpPr txBox="1"/>
          <p:nvPr/>
        </p:nvSpPr>
        <p:spPr>
          <a:xfrm>
            <a:off x="970478" y="1469015"/>
            <a:ext cx="984379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Qabatiya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Tx/>
              <a:buChar char="-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Questionnaire.</a:t>
            </a:r>
          </a:p>
          <a:p>
            <a:pPr marL="285750" indent="-285750">
              <a:buFontTx/>
              <a:buChar char="-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&amp; Analyzing the Existing Network.</a:t>
            </a:r>
          </a:p>
          <a:p>
            <a:pPr marL="285750" indent="-285750">
              <a:buFontTx/>
              <a:buChar char="-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 Future Water Network.</a:t>
            </a:r>
          </a:p>
          <a:p>
            <a:pPr marL="285750" indent="-285750">
              <a:buFontTx/>
              <a:buChar char="-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a Wastewater Network.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205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FBD74F-B1E5-4801-9497-A89C76505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8273" y="1131310"/>
            <a:ext cx="761545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Water Network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357F2E-B58A-41C8-B574-EA1CA0830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199" y="2456873"/>
            <a:ext cx="4433599" cy="423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222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03B33-B09E-4130-A5F5-C8514656C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018" y="208107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446AD-76B2-4678-B664-2FBF87A4B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552142"/>
            <a:ext cx="7225146" cy="5250873"/>
          </a:xfrm>
        </p:spPr>
        <p:txBody>
          <a:bodyPr>
            <a:normAutofit/>
          </a:bodyPr>
          <a:lstStyle/>
          <a:p>
            <a:pPr marL="176213" indent="-176213"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Conditions:</a:t>
            </a:r>
          </a:p>
          <a:p>
            <a:pPr marL="0" indent="0"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24 hrs. Supply.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Separate the Network.</a:t>
            </a:r>
          </a:p>
          <a:p>
            <a:pPr marL="895350"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period 20 years.</a:t>
            </a:r>
          </a:p>
          <a:p>
            <a:pPr marL="895350"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Modify the old &amp; the small pipes.</a:t>
            </a:r>
          </a:p>
          <a:p>
            <a:pPr marL="895350"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53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Used the same Demand Pattern.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0378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41BA20-0E38-4A59-9431-25D1D1ABE00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4018" y="1459345"/>
                <a:ext cx="10515600" cy="5527964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Calculations:</a:t>
                </a:r>
              </a:p>
              <a:p>
                <a:pPr marL="0" indent="0">
                  <a:buNone/>
                </a:pP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95350">
                  <a:buFont typeface="Wingdings" panose="05000000000000000000" pitchFamily="2" charset="2"/>
                  <a:buChar char="Ø"/>
                </a:pPr>
                <a:r>
                  <a:rPr lang="en-US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Population projection:</a:t>
                </a:r>
              </a:p>
              <a:p>
                <a:pPr marL="666750" indent="0">
                  <a:buNone/>
                </a:pPr>
                <a:endParaRPr lang="en-US" sz="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09650" indent="-342900"/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P</a:t>
                </a:r>
                <a:r>
                  <a:rPr lang="en-US" sz="2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b="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600" b="0" i="1" baseline="300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𝐾𝑡</m:t>
                        </m:r>
                        <m:r>
                          <a:rPr lang="en-US" sz="2600" b="0" i="1" baseline="3000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b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09650" indent="-342900"/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ar-JO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2007) = 18,968 capita.</a:t>
                </a:r>
                <a:b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09650" indent="-342900"/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(2017) = 24,439 capita.</a:t>
                </a:r>
                <a:b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09650" indent="-342900"/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10 years.</a:t>
                </a:r>
                <a:b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09650" indent="-342900"/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= 2.53%.</a:t>
                </a:r>
                <a:b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09650" indent="-342900"/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20 years.</a:t>
                </a:r>
                <a:b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09650" indent="-342900"/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P</a:t>
                </a:r>
                <a:r>
                  <a:rPr lang="en-US" sz="2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(2037) = 24,439 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b="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6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0253</m:t>
                        </m:r>
                        <m:r>
                          <a:rPr lang="en-US" sz="2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a:rPr lang="en-US" sz="2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 40,571 capita.</a:t>
                </a:r>
              </a:p>
              <a:p>
                <a:pPr marL="1009650" indent="-342900"/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09650" indent="-342900"/>
                <a:endParaRPr lang="en-US" sz="24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41BA20-0E38-4A59-9431-25D1D1ABE0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4018" y="1459345"/>
                <a:ext cx="10515600" cy="5527964"/>
              </a:xfrm>
              <a:blipFill>
                <a:blip r:embed="rId2"/>
                <a:stretch>
                  <a:fillRect l="-812" t="-26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778685B8-A58F-4EEF-AE67-E3132F983D5D}"/>
              </a:ext>
            </a:extLst>
          </p:cNvPr>
          <p:cNvSpPr txBox="1">
            <a:spLocks/>
          </p:cNvSpPr>
          <p:nvPr/>
        </p:nvSpPr>
        <p:spPr>
          <a:xfrm>
            <a:off x="838200" y="36512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3597058-7302-40C9-987F-C314E2FDD9E2}"/>
              </a:ext>
            </a:extLst>
          </p:cNvPr>
          <p:cNvSpPr txBox="1">
            <a:spLocks/>
          </p:cNvSpPr>
          <p:nvPr/>
        </p:nvSpPr>
        <p:spPr>
          <a:xfrm>
            <a:off x="284018" y="217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696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4DB922-F6C0-4845-9562-9B29263619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4018" y="1390073"/>
                <a:ext cx="11242964" cy="5384800"/>
              </a:xfrm>
            </p:spPr>
            <p:txBody>
              <a:bodyPr>
                <a:normAutofit/>
              </a:bodyPr>
              <a:lstStyle/>
              <a:p>
                <a:pPr marL="895350" indent="-266700">
                  <a:buFont typeface="Wingdings" panose="05000000000000000000" pitchFamily="2" charset="2"/>
                  <a:buChar char="Ø"/>
                </a:pPr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Future Per Capita Consumption:</a:t>
                </a:r>
                <a:b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71550" indent="-342900"/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Water Consumption per capita = 120 L/day, according to PWA.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71550" indent="-342900"/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Physical Losses rate = 15%.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71550" indent="-342900"/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Future consumption (demand)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𝐶𝑜𝑛𝑠𝑢𝑚𝑝𝑡𝑖𝑜𝑛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𝑟𝑎𝑡𝑒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×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𝐹𝑢𝑡𝑢𝑟𝑒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𝑐𝑎𝑝𝑖𝑡𝑎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1000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71550" indent="-342900"/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Future consumption (demand)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120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40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571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𝑐𝑎𝑝𝑖𝑡𝑎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1000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868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52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𝑑𝑎𝑦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</m:den>
                    </m:f>
                  </m:oMath>
                </a14:m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71550" indent="-342900"/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Future Supply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𝑇𝑜𝑡𝑎𝑙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𝐷𝑒𝑚𝑎𝑛𝑑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𝐿𝑜𝑠𝑠𝑒𝑠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𝑟𝑎𝑡𝑒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868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52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727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67</m:t>
                    </m:r>
                    <m:f>
                      <m:fPr>
                        <m:type m:val="lin"/>
                        <m:ctrlP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𝑑𝑎𝑦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</m:den>
                    </m:f>
                  </m:oMath>
                </a14:m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71550" indent="-342900"/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𝑃𝑜𝑝𝑢𝑙𝑎𝑡𝑖𝑜𝑛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2037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𝑃𝑜𝑝𝑢𝑙𝑎𝑡𝑖𝑜𝑛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2017</m:t>
                        </m:r>
                      </m:den>
                    </m:f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𝐶𝑜𝑛𝑠𝑢𝑚𝑝𝑡𝑖𝑜𝑛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2037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𝐶𝑜𝑛𝑠𝑢𝑚𝑝𝑡𝑖𝑜𝑛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2017</m:t>
                        </m:r>
                      </m:den>
                    </m:f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71550" indent="-342900"/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571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24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439</m:t>
                        </m:r>
                      </m:den>
                    </m:f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 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120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56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3.56 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B4DB922-F6C0-4845-9562-9B29263619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4018" y="1390073"/>
                <a:ext cx="11242964" cy="5384800"/>
              </a:xfrm>
              <a:blipFill>
                <a:blip r:embed="rId2"/>
                <a:stretch>
                  <a:fillRect t="-13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>
            <a:extLst>
              <a:ext uri="{FF2B5EF4-FFF2-40B4-BE49-F238E27FC236}">
                <a16:creationId xmlns:a16="http://schemas.microsoft.com/office/drawing/2014/main" id="{C5DC8B1C-9575-4992-8CC2-CDF2885290B3}"/>
              </a:ext>
            </a:extLst>
          </p:cNvPr>
          <p:cNvSpPr txBox="1">
            <a:spLocks/>
          </p:cNvSpPr>
          <p:nvPr/>
        </p:nvSpPr>
        <p:spPr>
          <a:xfrm>
            <a:off x="284018" y="2081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73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6F0C0F-900C-4A8F-B701-DEE70C2DED50}"/>
              </a:ext>
            </a:extLst>
          </p:cNvPr>
          <p:cNvSpPr txBox="1">
            <a:spLocks/>
          </p:cNvSpPr>
          <p:nvPr/>
        </p:nvSpPr>
        <p:spPr>
          <a:xfrm>
            <a:off x="284018" y="2081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F54EF84-FACF-4161-B87F-1D02409EA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C668FA-31F8-4105-B6BE-7B596AD7353A}"/>
              </a:ext>
            </a:extLst>
          </p:cNvPr>
          <p:cNvSpPr txBox="1"/>
          <p:nvPr/>
        </p:nvSpPr>
        <p:spPr>
          <a:xfrm>
            <a:off x="1392382" y="6329530"/>
            <a:ext cx="333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2:00 pm.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7EB1AC-609E-4D1A-A184-9A2B4FF86E71}"/>
              </a:ext>
            </a:extLst>
          </p:cNvPr>
          <p:cNvSpPr txBox="1"/>
          <p:nvPr/>
        </p:nvSpPr>
        <p:spPr>
          <a:xfrm>
            <a:off x="7537660" y="6320294"/>
            <a:ext cx="302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4:00 am.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FF2374-50D1-4A81-BFC2-B58D09341356}"/>
              </a:ext>
            </a:extLst>
          </p:cNvPr>
          <p:cNvCxnSpPr>
            <a:cxnSpLocks/>
          </p:cNvCxnSpPr>
          <p:nvPr/>
        </p:nvCxnSpPr>
        <p:spPr>
          <a:xfrm>
            <a:off x="6071235" y="2073408"/>
            <a:ext cx="0" cy="4156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DEDE762C-7339-4E64-AB2D-4A1B9A2529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3109954"/>
              </p:ext>
            </p:extLst>
          </p:nvPr>
        </p:nvGraphicFramePr>
        <p:xfrm>
          <a:off x="0" y="2073408"/>
          <a:ext cx="6096000" cy="4348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5DCFAE6A-6AF8-4682-AF18-6DE41394B8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6830954"/>
              </p:ext>
            </p:extLst>
          </p:nvPr>
        </p:nvGraphicFramePr>
        <p:xfrm>
          <a:off x="5924953" y="2073408"/>
          <a:ext cx="6267047" cy="4348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800490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4E449-E142-48F0-BC46-ABBD0236C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779"/>
            <a:ext cx="10515600" cy="5264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Used a PRV: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81742EB-D6FE-44DE-A8B8-137A49CAB7E7}"/>
              </a:ext>
            </a:extLst>
          </p:cNvPr>
          <p:cNvSpPr txBox="1">
            <a:spLocks/>
          </p:cNvSpPr>
          <p:nvPr/>
        </p:nvSpPr>
        <p:spPr>
          <a:xfrm>
            <a:off x="284018" y="2081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623180-A712-427C-8DA1-34452A0ADE0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91" y="2336797"/>
            <a:ext cx="3786908" cy="3454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B9AA304-D71C-4897-8E6B-117820D792B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336797"/>
            <a:ext cx="3786908" cy="345440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53E60F-1C2B-4921-AE5B-E3D0DB540CA8}"/>
              </a:ext>
            </a:extLst>
          </p:cNvPr>
          <p:cNvSpPr/>
          <p:nvPr/>
        </p:nvSpPr>
        <p:spPr>
          <a:xfrm>
            <a:off x="5232846" y="6099745"/>
            <a:ext cx="1726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PRV Properties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9836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6F0C0F-900C-4A8F-B701-DEE70C2DED50}"/>
              </a:ext>
            </a:extLst>
          </p:cNvPr>
          <p:cNvSpPr txBox="1">
            <a:spLocks/>
          </p:cNvSpPr>
          <p:nvPr/>
        </p:nvSpPr>
        <p:spPr>
          <a:xfrm>
            <a:off x="284018" y="2081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F54EF84-FACF-4161-B87F-1D02409EA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 after used a PRV: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C668FA-31F8-4105-B6BE-7B596AD7353A}"/>
              </a:ext>
            </a:extLst>
          </p:cNvPr>
          <p:cNvSpPr txBox="1"/>
          <p:nvPr/>
        </p:nvSpPr>
        <p:spPr>
          <a:xfrm>
            <a:off x="1392382" y="6329530"/>
            <a:ext cx="333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2:00 pm.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7EB1AC-609E-4D1A-A184-9A2B4FF86E71}"/>
              </a:ext>
            </a:extLst>
          </p:cNvPr>
          <p:cNvSpPr txBox="1"/>
          <p:nvPr/>
        </p:nvSpPr>
        <p:spPr>
          <a:xfrm>
            <a:off x="7537660" y="6320294"/>
            <a:ext cx="302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4:00 am.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FF2374-50D1-4A81-BFC2-B58D09341356}"/>
              </a:ext>
            </a:extLst>
          </p:cNvPr>
          <p:cNvCxnSpPr>
            <a:cxnSpLocks/>
          </p:cNvCxnSpPr>
          <p:nvPr/>
        </p:nvCxnSpPr>
        <p:spPr>
          <a:xfrm>
            <a:off x="6071235" y="2073408"/>
            <a:ext cx="0" cy="4156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6DCA8E6-B4E4-4AF3-94CC-73C7831A1D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0882194"/>
              </p:ext>
            </p:extLst>
          </p:nvPr>
        </p:nvGraphicFramePr>
        <p:xfrm>
          <a:off x="0" y="2073408"/>
          <a:ext cx="6096000" cy="4348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742C6CAA-6F4F-43EE-ACC9-2E2C7432BC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8702273"/>
              </p:ext>
            </p:extLst>
          </p:nvPr>
        </p:nvGraphicFramePr>
        <p:xfrm>
          <a:off x="5961312" y="2073408"/>
          <a:ext cx="6243781" cy="4348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473709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6F0C0F-900C-4A8F-B701-DEE70C2DED50}"/>
              </a:ext>
            </a:extLst>
          </p:cNvPr>
          <p:cNvSpPr txBox="1">
            <a:spLocks/>
          </p:cNvSpPr>
          <p:nvPr/>
        </p:nvSpPr>
        <p:spPr>
          <a:xfrm>
            <a:off x="284018" y="2081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F54EF84-FACF-4161-B87F-1D02409EA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C668FA-31F8-4105-B6BE-7B596AD7353A}"/>
              </a:ext>
            </a:extLst>
          </p:cNvPr>
          <p:cNvSpPr txBox="1"/>
          <p:nvPr/>
        </p:nvSpPr>
        <p:spPr>
          <a:xfrm>
            <a:off x="1392382" y="6234608"/>
            <a:ext cx="333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at 2:00 pm.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7EB1AC-609E-4D1A-A184-9A2B4FF86E71}"/>
              </a:ext>
            </a:extLst>
          </p:cNvPr>
          <p:cNvSpPr txBox="1"/>
          <p:nvPr/>
        </p:nvSpPr>
        <p:spPr>
          <a:xfrm>
            <a:off x="7537660" y="6225372"/>
            <a:ext cx="302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at 4:00 am.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FF2374-50D1-4A81-BFC2-B58D09341356}"/>
              </a:ext>
            </a:extLst>
          </p:cNvPr>
          <p:cNvCxnSpPr>
            <a:cxnSpLocks/>
          </p:cNvCxnSpPr>
          <p:nvPr/>
        </p:nvCxnSpPr>
        <p:spPr>
          <a:xfrm>
            <a:off x="6071235" y="2073408"/>
            <a:ext cx="0" cy="4156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0202631-2784-4040-8C3E-65283F12BD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7255879"/>
              </p:ext>
            </p:extLst>
          </p:nvPr>
        </p:nvGraphicFramePr>
        <p:xfrm>
          <a:off x="0" y="2073408"/>
          <a:ext cx="6096000" cy="4156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9D825F13-5CF4-4B83-AE49-86337844F4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913355"/>
              </p:ext>
            </p:extLst>
          </p:nvPr>
        </p:nvGraphicFramePr>
        <p:xfrm>
          <a:off x="5952662" y="2073408"/>
          <a:ext cx="6239337" cy="4156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97124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52BC42F-EB76-485F-8EEF-CFCDC63F18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165" y="1293091"/>
            <a:ext cx="9762836" cy="5564909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79AFFAF-0E78-41A4-91E6-652C7F4A85A8}"/>
              </a:ext>
            </a:extLst>
          </p:cNvPr>
          <p:cNvSpPr txBox="1">
            <a:spLocks/>
          </p:cNvSpPr>
          <p:nvPr/>
        </p:nvSpPr>
        <p:spPr>
          <a:xfrm>
            <a:off x="284018" y="2081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B49DF1-0391-41F6-994E-425F12799603}"/>
              </a:ext>
            </a:extLst>
          </p:cNvPr>
          <p:cNvSpPr txBox="1"/>
          <p:nvPr/>
        </p:nvSpPr>
        <p:spPr>
          <a:xfrm>
            <a:off x="101601" y="1764146"/>
            <a:ext cx="29925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Final Modified Network.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6323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603546F-E862-4755-B1BA-55DC0E8679A5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3CB346A-A20B-4278-A488-468B7390C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Results:</a:t>
            </a:r>
          </a:p>
          <a:p>
            <a:pPr marL="1063625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Length of Modified Pipes:</a:t>
            </a:r>
          </a:p>
          <a:p>
            <a:pPr marL="1063625" indent="-342900"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28CB364-5934-4617-85A3-AECFAE786A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510515"/>
              </p:ext>
            </p:extLst>
          </p:nvPr>
        </p:nvGraphicFramePr>
        <p:xfrm>
          <a:off x="4599710" y="2429163"/>
          <a:ext cx="2826326" cy="42207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9141">
                  <a:extLst>
                    <a:ext uri="{9D8B030D-6E8A-4147-A177-3AD203B41FA5}">
                      <a16:colId xmlns:a16="http://schemas.microsoft.com/office/drawing/2014/main" val="263574970"/>
                    </a:ext>
                  </a:extLst>
                </a:gridCol>
                <a:gridCol w="1367185">
                  <a:extLst>
                    <a:ext uri="{9D8B030D-6E8A-4147-A177-3AD203B41FA5}">
                      <a16:colId xmlns:a16="http://schemas.microsoft.com/office/drawing/2014/main" val="1541937784"/>
                    </a:ext>
                  </a:extLst>
                </a:gridCol>
              </a:tblGrid>
              <a:tr h="88400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Diameter (in)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Length (m)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0432858"/>
                  </a:ext>
                </a:extLst>
              </a:tr>
              <a:tr h="41709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1789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665749"/>
                  </a:ext>
                </a:extLst>
              </a:tr>
              <a:tr h="41709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7565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987337"/>
                  </a:ext>
                </a:extLst>
              </a:tr>
              <a:tr h="41709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4902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553173"/>
                  </a:ext>
                </a:extLst>
              </a:tr>
              <a:tr h="41709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13028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9727572"/>
                  </a:ext>
                </a:extLst>
              </a:tr>
              <a:tr h="41709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6879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266343"/>
                  </a:ext>
                </a:extLst>
              </a:tr>
              <a:tr h="41709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168241"/>
                  </a:ext>
                </a:extLst>
              </a:tr>
              <a:tr h="41709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1404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7311029"/>
                  </a:ext>
                </a:extLst>
              </a:tr>
              <a:tr h="41709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775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80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21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8A26C-0317-4FB2-9C94-8B8F72E52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6624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Objectives: -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14E9B5-78C0-411F-B032-6F8B40393009}"/>
              </a:ext>
            </a:extLst>
          </p:cNvPr>
          <p:cNvSpPr txBox="1"/>
          <p:nvPr/>
        </p:nvSpPr>
        <p:spPr>
          <a:xfrm>
            <a:off x="838200" y="1591351"/>
            <a:ext cx="9304176" cy="5011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 the Existing Water Distribution Network to find out the problems and suggest a solutions to solve these problems.</a:t>
            </a:r>
          </a:p>
          <a:p>
            <a:pPr algn="just"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 Future Water Network to overcome the problems in the old network and to be able to meet the future water demand for the next 20 years.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 Wastewater Network for the town to serve the town for the next 20 years.</a:t>
            </a:r>
          </a:p>
        </p:txBody>
      </p:sp>
    </p:spTree>
    <p:extLst>
      <p:ext uri="{BB962C8B-B14F-4D97-AF65-F5344CB8AC3E}">
        <p14:creationId xmlns:p14="http://schemas.microsoft.com/office/powerpoint/2010/main" val="18501764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22E6997-D913-440D-BEDD-5D850269D34C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420BA959-589E-4376-B66F-1A0F43CD69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4018" y="1889265"/>
                <a:ext cx="11907982" cy="490451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Storage Facilities:</a:t>
                </a:r>
              </a:p>
              <a:p>
                <a:pPr marL="852488" indent="0">
                  <a:buNone/>
                </a:pP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89013" indent="-342900" algn="just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capacity of the reservoir needed is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𝐷𝑖𝑓𝑓𝑒𝑟𝑛𝑐𝑒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𝑠𝑢𝑝𝑝𝑙𝑦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5727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67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×(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740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989013" indent="-34290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89013" indent="-342900" algn="just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by considering an hourly peak factor (1.4), tank capacity needed is equal 1000 m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989013" indent="-34290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89013" indent="-342900" algn="just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existing storage capacity of 1500 m</a:t>
                </a:r>
                <a:r>
                  <a:rPr lang="en-US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sufficient.</a:t>
                </a:r>
                <a:endPara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420BA959-589E-4376-B66F-1A0F43CD69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4018" y="1889265"/>
                <a:ext cx="11907982" cy="4904510"/>
              </a:xfrm>
              <a:blipFill>
                <a:blip r:embed="rId2"/>
                <a:stretch>
                  <a:fillRect l="-717" t="-1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00045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6B981-A72A-4A78-AB73-756D47A39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6526A63-0B4F-44B3-BA6A-538F561FEA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1632594"/>
              </p:ext>
            </p:extLst>
          </p:nvPr>
        </p:nvGraphicFramePr>
        <p:xfrm>
          <a:off x="6179128" y="73891"/>
          <a:ext cx="5938982" cy="6705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8863">
                  <a:extLst>
                    <a:ext uri="{9D8B030D-6E8A-4147-A177-3AD203B41FA5}">
                      <a16:colId xmlns:a16="http://schemas.microsoft.com/office/drawing/2014/main" val="3317817664"/>
                    </a:ext>
                  </a:extLst>
                </a:gridCol>
                <a:gridCol w="906497">
                  <a:extLst>
                    <a:ext uri="{9D8B030D-6E8A-4147-A177-3AD203B41FA5}">
                      <a16:colId xmlns:a16="http://schemas.microsoft.com/office/drawing/2014/main" val="753083687"/>
                    </a:ext>
                  </a:extLst>
                </a:gridCol>
                <a:gridCol w="1574441">
                  <a:extLst>
                    <a:ext uri="{9D8B030D-6E8A-4147-A177-3AD203B41FA5}">
                      <a16:colId xmlns:a16="http://schemas.microsoft.com/office/drawing/2014/main" val="1275068339"/>
                    </a:ext>
                  </a:extLst>
                </a:gridCol>
                <a:gridCol w="2309181">
                  <a:extLst>
                    <a:ext uri="{9D8B030D-6E8A-4147-A177-3AD203B41FA5}">
                      <a16:colId xmlns:a16="http://schemas.microsoft.com/office/drawing/2014/main" val="1145299451"/>
                    </a:ext>
                  </a:extLst>
                </a:gridCol>
              </a:tblGrid>
              <a:tr h="532978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Hours/Day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Demand pattern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Cumulative demand pattern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between 24hours and cumulative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6406299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814535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615633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910664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645179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91001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-2.4</a:t>
                      </a: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94749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-2.4</a:t>
                      </a: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67566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687657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694005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5410882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724067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4474086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9950354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5167999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405440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6743043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5291262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325308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30642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736185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197906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159797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2369342"/>
                  </a:ext>
                </a:extLst>
              </a:tr>
              <a:tr h="257193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38" marR="602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664787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0886802-026F-4A6B-B643-25BD350EA6B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655"/>
            <a:ext cx="6179128" cy="68441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EA1D07-E763-4261-840A-BA7EC128ADB8}"/>
              </a:ext>
            </a:extLst>
          </p:cNvPr>
          <p:cNvCxnSpPr>
            <a:cxnSpLocks/>
          </p:cNvCxnSpPr>
          <p:nvPr/>
        </p:nvCxnSpPr>
        <p:spPr>
          <a:xfrm flipH="1">
            <a:off x="232410" y="5623560"/>
            <a:ext cx="116205" cy="14859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9068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EC23A95-B64A-47E1-A7C3-78D653BDAE9D}"/>
              </a:ext>
            </a:extLst>
          </p:cNvPr>
          <p:cNvSpPr txBox="1">
            <a:spLocks/>
          </p:cNvSpPr>
          <p:nvPr/>
        </p:nvSpPr>
        <p:spPr>
          <a:xfrm>
            <a:off x="284018" y="2081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Network: -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7494A10-9D88-4AB6-A42C-D01B776B2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330036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Cost Estimate: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63625" indent="-342900"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020ED19-5337-4F85-9614-1DA268284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835965"/>
              </p:ext>
            </p:extLst>
          </p:nvPr>
        </p:nvGraphicFramePr>
        <p:xfrm>
          <a:off x="87745" y="1702979"/>
          <a:ext cx="12016510" cy="4985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5685">
                  <a:extLst>
                    <a:ext uri="{9D8B030D-6E8A-4147-A177-3AD203B41FA5}">
                      <a16:colId xmlns:a16="http://schemas.microsoft.com/office/drawing/2014/main" val="1302532009"/>
                    </a:ext>
                  </a:extLst>
                </a:gridCol>
                <a:gridCol w="964628">
                  <a:extLst>
                    <a:ext uri="{9D8B030D-6E8A-4147-A177-3AD203B41FA5}">
                      <a16:colId xmlns:a16="http://schemas.microsoft.com/office/drawing/2014/main" val="2921746358"/>
                    </a:ext>
                  </a:extLst>
                </a:gridCol>
                <a:gridCol w="526356">
                  <a:extLst>
                    <a:ext uri="{9D8B030D-6E8A-4147-A177-3AD203B41FA5}">
                      <a16:colId xmlns:a16="http://schemas.microsoft.com/office/drawing/2014/main" val="998348105"/>
                    </a:ext>
                  </a:extLst>
                </a:gridCol>
                <a:gridCol w="1503957">
                  <a:extLst>
                    <a:ext uri="{9D8B030D-6E8A-4147-A177-3AD203B41FA5}">
                      <a16:colId xmlns:a16="http://schemas.microsoft.com/office/drawing/2014/main" val="4016164010"/>
                    </a:ext>
                  </a:extLst>
                </a:gridCol>
                <a:gridCol w="1011110">
                  <a:extLst>
                    <a:ext uri="{9D8B030D-6E8A-4147-A177-3AD203B41FA5}">
                      <a16:colId xmlns:a16="http://schemas.microsoft.com/office/drawing/2014/main" val="761770685"/>
                    </a:ext>
                  </a:extLst>
                </a:gridCol>
                <a:gridCol w="794196">
                  <a:extLst>
                    <a:ext uri="{9D8B030D-6E8A-4147-A177-3AD203B41FA5}">
                      <a16:colId xmlns:a16="http://schemas.microsoft.com/office/drawing/2014/main" val="3312920616"/>
                    </a:ext>
                  </a:extLst>
                </a:gridCol>
                <a:gridCol w="916961">
                  <a:extLst>
                    <a:ext uri="{9D8B030D-6E8A-4147-A177-3AD203B41FA5}">
                      <a16:colId xmlns:a16="http://schemas.microsoft.com/office/drawing/2014/main" val="382478887"/>
                    </a:ext>
                  </a:extLst>
                </a:gridCol>
                <a:gridCol w="983782">
                  <a:extLst>
                    <a:ext uri="{9D8B030D-6E8A-4147-A177-3AD203B41FA5}">
                      <a16:colId xmlns:a16="http://schemas.microsoft.com/office/drawing/2014/main" val="1109553136"/>
                    </a:ext>
                  </a:extLst>
                </a:gridCol>
                <a:gridCol w="1925542">
                  <a:extLst>
                    <a:ext uri="{9D8B030D-6E8A-4147-A177-3AD203B41FA5}">
                      <a16:colId xmlns:a16="http://schemas.microsoft.com/office/drawing/2014/main" val="1643608707"/>
                    </a:ext>
                  </a:extLst>
                </a:gridCol>
                <a:gridCol w="807992">
                  <a:extLst>
                    <a:ext uri="{9D8B030D-6E8A-4147-A177-3AD203B41FA5}">
                      <a16:colId xmlns:a16="http://schemas.microsoft.com/office/drawing/2014/main" val="269797158"/>
                    </a:ext>
                  </a:extLst>
                </a:gridCol>
                <a:gridCol w="292319">
                  <a:extLst>
                    <a:ext uri="{9D8B030D-6E8A-4147-A177-3AD203B41FA5}">
                      <a16:colId xmlns:a16="http://schemas.microsoft.com/office/drawing/2014/main" val="3268445631"/>
                    </a:ext>
                  </a:extLst>
                </a:gridCol>
                <a:gridCol w="1223982">
                  <a:extLst>
                    <a:ext uri="{9D8B030D-6E8A-4147-A177-3AD203B41FA5}">
                      <a16:colId xmlns:a16="http://schemas.microsoft.com/office/drawing/2014/main" val="2359167710"/>
                    </a:ext>
                  </a:extLst>
                </a:gridCol>
              </a:tblGrid>
              <a:tr h="72958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Diameter (in)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Length (m)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Tax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Transmission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Trench Excavation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Trench Excavation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Trench backfilling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Trench backfilling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Installation and fittings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Unit price /m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Total price (NIS)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extLst>
                  <a:ext uri="{0D108BD9-81ED-4DB2-BD59-A6C34878D82A}">
                    <a16:rowId xmlns:a16="http://schemas.microsoft.com/office/drawing/2014/main" val="3769679091"/>
                  </a:ext>
                </a:extLst>
              </a:tr>
              <a:tr h="34420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1789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28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22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30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95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169,955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extLst>
                  <a:ext uri="{0D108BD9-81ED-4DB2-BD59-A6C34878D82A}">
                    <a16:rowId xmlns:a16="http://schemas.microsoft.com/office/drawing/2014/main" val="3676183924"/>
                  </a:ext>
                </a:extLst>
              </a:tr>
              <a:tr h="34420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7565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30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40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115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869,975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extLst>
                  <a:ext uri="{0D108BD9-81ED-4DB2-BD59-A6C34878D82A}">
                    <a16:rowId xmlns:a16="http://schemas.microsoft.com/office/drawing/2014/main" val="145874638"/>
                  </a:ext>
                </a:extLst>
              </a:tr>
              <a:tr h="34420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3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4902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35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28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42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130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637,260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extLst>
                  <a:ext uri="{0D108BD9-81ED-4DB2-BD59-A6C34878D82A}">
                    <a16:rowId xmlns:a16="http://schemas.microsoft.com/office/drawing/2014/main" val="4066726527"/>
                  </a:ext>
                </a:extLst>
              </a:tr>
              <a:tr h="34420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4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13028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67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50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64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30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211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2,748,908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extLst>
                  <a:ext uri="{0D108BD9-81ED-4DB2-BD59-A6C34878D82A}">
                    <a16:rowId xmlns:a16="http://schemas.microsoft.com/office/drawing/2014/main" val="2827039973"/>
                  </a:ext>
                </a:extLst>
              </a:tr>
              <a:tr h="34420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6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6879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105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60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74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35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274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1,884,846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extLst>
                  <a:ext uri="{0D108BD9-81ED-4DB2-BD59-A6C34878D82A}">
                    <a16:rowId xmlns:a16="http://schemas.microsoft.com/office/drawing/2014/main" val="2110405061"/>
                  </a:ext>
                </a:extLst>
              </a:tr>
              <a:tr h="34420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8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163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145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70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75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40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330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53,790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extLst>
                  <a:ext uri="{0D108BD9-81ED-4DB2-BD59-A6C34878D82A}">
                    <a16:rowId xmlns:a16="http://schemas.microsoft.com/office/drawing/2014/main" val="2157784347"/>
                  </a:ext>
                </a:extLst>
              </a:tr>
              <a:tr h="34420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1404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200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80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80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80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45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405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56,8620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extLst>
                  <a:ext uri="{0D108BD9-81ED-4DB2-BD59-A6C34878D82A}">
                    <a16:rowId xmlns:a16="http://schemas.microsoft.com/office/drawing/2014/main" val="4008957019"/>
                  </a:ext>
                </a:extLst>
              </a:tr>
              <a:tr h="344201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12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775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300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150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160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90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700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542,500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extLst>
                  <a:ext uri="{0D108BD9-81ED-4DB2-BD59-A6C34878D82A}">
                    <a16:rowId xmlns:a16="http://schemas.microsoft.com/office/drawing/2014/main" val="2430242304"/>
                  </a:ext>
                </a:extLst>
              </a:tr>
              <a:tr h="324000">
                <a:tc gridSpan="1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 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930065"/>
                  </a:ext>
                </a:extLst>
              </a:tr>
              <a:tr h="344201"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Item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Unit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Quantity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Unit price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Total price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8806981"/>
                  </a:ext>
                </a:extLst>
              </a:tr>
              <a:tr h="344201"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The Pressure Reduce Valve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Item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</a:t>
                      </a:r>
                      <a:endParaRPr lang="en-US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50,000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50,000</a:t>
                      </a:r>
                      <a:endParaRPr lang="en-US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737040"/>
                  </a:ext>
                </a:extLst>
              </a:tr>
              <a:tr h="432000">
                <a:tc gridSpan="10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 Price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7,525,854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152" marR="301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555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64525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FBD74F-B1E5-4801-9497-A89C76505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090" y="1157495"/>
            <a:ext cx="909781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Designed Wastewater Network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B227B8-4AD0-4B43-BB9A-100D555CF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436" y="2161309"/>
            <a:ext cx="5966259" cy="469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941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D4BB922-02D2-451D-B60E-75E2FBBD9B18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FDC489-6BD3-445E-8B22-BE1FC1FAD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1995054"/>
            <a:ext cx="11557000" cy="515893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town doesn’t have a Wastewater Network.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People depend on the suction to dispose the wastes.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terrain of the town allows to use gravity flow concept.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Part of a sewage network designed, to represent the concept of gravity flow.</a:t>
            </a:r>
          </a:p>
        </p:txBody>
      </p:sp>
    </p:spTree>
    <p:extLst>
      <p:ext uri="{BB962C8B-B14F-4D97-AF65-F5344CB8AC3E}">
        <p14:creationId xmlns:p14="http://schemas.microsoft.com/office/powerpoint/2010/main" val="1180281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25442-299D-4247-9A90-E1CA74099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164" y="1906804"/>
            <a:ext cx="4100945" cy="4351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Location of the Outfall, and the recommended Treatment Plant.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CA7C7F-15B8-4DD3-BA28-26094CCBB5E3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161511-E97A-4933-8DB9-EEA5F5BEABB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7"/>
          <a:stretch/>
        </p:blipFill>
        <p:spPr bwMode="auto">
          <a:xfrm>
            <a:off x="4572000" y="1394691"/>
            <a:ext cx="7494847" cy="53755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DCDED2-017C-4948-85EB-E01D55688C8F}"/>
              </a:ext>
            </a:extLst>
          </p:cNvPr>
          <p:cNvSpPr txBox="1">
            <a:spLocks/>
          </p:cNvSpPr>
          <p:nvPr/>
        </p:nvSpPr>
        <p:spPr>
          <a:xfrm>
            <a:off x="397164" y="1916040"/>
            <a:ext cx="410094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Location of the Outfall, and the recommended Treatment Plant.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2340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1720312-C361-4B19-97BE-672EC8206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246909"/>
            <a:ext cx="10515600" cy="56110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Assumption and Constrains for the Design: 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period 20 years.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Population = 40,571 capita.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 L/C-D. water demand. 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80% of produced waste water from consumed water.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20% infiltration.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factor calculated by (PF =14P</a:t>
            </a:r>
            <a:r>
              <a:rPr lang="en-US" sz="2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-1/6</a:t>
            </a: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distance between manholes is 30m.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PVC circular pipes.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constrains between (0.6 – 3) m/s.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 constrains between (1 – 3.5) m.</a:t>
            </a:r>
          </a:p>
          <a:p>
            <a:pPr marL="720725" lvl="0">
              <a:lnSpc>
                <a:spcPct val="100000"/>
              </a:lnSpc>
            </a:pPr>
            <a:r>
              <a:rPr 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Slope constrains between (1 – 12) %.</a:t>
            </a:r>
          </a:p>
          <a:p>
            <a:pPr marL="720725"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BD6816C-032F-4519-B0D2-5B68A4882D4B}"/>
              </a:ext>
            </a:extLst>
          </p:cNvPr>
          <p:cNvSpPr txBox="1">
            <a:spLocks/>
          </p:cNvSpPr>
          <p:nvPr/>
        </p:nvSpPr>
        <p:spPr>
          <a:xfrm>
            <a:off x="284018" y="1337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5259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B45AA7-CA9C-4455-8C78-A48162D9DF24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46F5E2-55FC-4CBB-8DDA-DA1549C89DC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3"/>
          <a:stretch/>
        </p:blipFill>
        <p:spPr bwMode="auto">
          <a:xfrm>
            <a:off x="4821382" y="1293091"/>
            <a:ext cx="7199919" cy="54296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98E785-697B-46DB-B463-BAAE2D80EE80}"/>
              </a:ext>
            </a:extLst>
          </p:cNvPr>
          <p:cNvSpPr txBox="1">
            <a:spLocks/>
          </p:cNvSpPr>
          <p:nvPr/>
        </p:nvSpPr>
        <p:spPr>
          <a:xfrm>
            <a:off x="397164" y="1916040"/>
            <a:ext cx="4100945" cy="1981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designed part of the sewage network.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7121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819AA99-61E0-4FE6-B16E-E1F6E3116F97}"/>
              </a:ext>
            </a:extLst>
          </p:cNvPr>
          <p:cNvSpPr txBox="1">
            <a:spLocks/>
          </p:cNvSpPr>
          <p:nvPr/>
        </p:nvSpPr>
        <p:spPr>
          <a:xfrm>
            <a:off x="284018" y="1337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F2F2EF75-F0E9-4C35-9E03-7155EE9709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4018" y="1246909"/>
                <a:ext cx="11907982" cy="5611091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Calculations: </a:t>
                </a:r>
              </a:p>
              <a:p>
                <a:pPr marL="835025" indent="-342900">
                  <a:lnSpc>
                    <a:spcPct val="11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Peak Factor: PF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40571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39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35025" indent="-342900">
                  <a:lnSpc>
                    <a:spcPct val="11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wastewater flow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i="1" baseline="-25000">
                        <a:latin typeface="Cambria Math" panose="02040503050406030204" pitchFamily="18" charset="0"/>
                      </a:rPr>
                      <m:t>𝑤𝑤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𝑃𝐹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𝑖𝑛𝑓𝑖𝑙𝑡𝑟𝑎𝑡𝑖𝑜𝑛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:r>
                  <a:rPr lang="en-US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/d.</a:t>
                </a:r>
              </a:p>
              <a:p>
                <a:pPr marL="835025" indent="-342900">
                  <a:lnSpc>
                    <a:spcPct val="11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flow for the town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39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120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40571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120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40571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10087.6 m</a:t>
                </a:r>
                <a:r>
                  <a:rPr lang="en-US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</a:t>
                </a:r>
              </a:p>
              <a:p>
                <a:pPr marL="835025" indent="-342900">
                  <a:lnSpc>
                    <a:spcPct val="11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rate of flow covered by the designed network: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2207956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324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4451524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84686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496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35025" indent="-342900">
                  <a:lnSpc>
                    <a:spcPct val="11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flow occupied by the deigned network =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10087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×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496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5003.45 m</a:t>
                </a:r>
                <a:r>
                  <a:rPr lang="en-US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/day. 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35025" indent="-342900">
                  <a:lnSpc>
                    <a:spcPct val="11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 on each manhole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𝑓𝑙𝑜𝑤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𝑛𝑢𝑚𝑏𝑒𝑟𝑠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𝑚𝑎𝑛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𝑜𝑙𝑒𝑠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5003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45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654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65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</a:t>
                </a:r>
                <a:r>
                  <a:rPr lang="en-US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/day.</a:t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35025" indent="-342900">
                  <a:lnSpc>
                    <a:spcPct val="110000"/>
                  </a:lnSpc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load of second part of the town, loaded in manhole (MH-342) = 10087.6 – 5003.45 = 5084.15 m</a:t>
                </a:r>
                <a:r>
                  <a:rPr lang="en-US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/day.</a:t>
                </a: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92125" indent="0">
                  <a:lnSpc>
                    <a:spcPct val="110000"/>
                  </a:lnSpc>
                  <a:buNone/>
                </a:pP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35025" indent="-342900">
                  <a:lnSpc>
                    <a:spcPct val="110000"/>
                  </a:lnSpc>
                </a:pP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F2F2EF75-F0E9-4C35-9E03-7155EE9709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4018" y="1246909"/>
                <a:ext cx="11907982" cy="5611091"/>
              </a:xfrm>
              <a:blipFill>
                <a:blip r:embed="rId2"/>
                <a:stretch>
                  <a:fillRect l="-717" t="-1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1196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D7300F-6E94-4DBF-BF25-F9214C86C604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2B7E344-8438-4BF6-986E-4B2BDB5B7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Results: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03262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Slope.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C6468B0-7F2D-4861-BCB1-141B396C6C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3573564"/>
              </p:ext>
            </p:extLst>
          </p:nvPr>
        </p:nvGraphicFramePr>
        <p:xfrm>
          <a:off x="2207490" y="1459345"/>
          <a:ext cx="7536873" cy="5339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787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A138C-4AD1-4F22-81F2-14FE390BB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70" y="202033"/>
            <a:ext cx="5991808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Qabatiya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-</a:t>
            </a:r>
            <a:endParaRPr lang="en-US" dirty="0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FEAE92F4-D6D4-48F3-8CCA-9BAB9BF081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775" y="1250302"/>
            <a:ext cx="7965239" cy="5602562"/>
          </a:xfr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0573DB1-D7CB-4860-9ACE-3BD3920FC2DE}"/>
              </a:ext>
            </a:extLst>
          </p:cNvPr>
          <p:cNvSpPr txBox="1"/>
          <p:nvPr/>
        </p:nvSpPr>
        <p:spPr>
          <a:xfrm>
            <a:off x="0" y="1359645"/>
            <a:ext cx="4021494" cy="5251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Location: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Located in the middle of the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Jenin governorate, with total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area 50.747 Km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/>
              <a:t>. </a:t>
            </a:r>
          </a:p>
          <a:p>
            <a:pPr algn="just">
              <a:lnSpc>
                <a:spcPct val="150000"/>
              </a:lnSpc>
            </a:pPr>
            <a:endParaRPr lang="en-US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Population:</a:t>
            </a:r>
          </a:p>
          <a:p>
            <a:pPr algn="just"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population of the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town was 24,439 capita in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2017.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86051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F87AD54-CE57-4996-AF62-E359DB595CC1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269BDDC-2F4E-4D98-813E-2BDC988C6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Results: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03262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EBD36D1-66F9-4D9A-8B15-1FDDD026AD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2450995"/>
              </p:ext>
            </p:extLst>
          </p:nvPr>
        </p:nvGraphicFramePr>
        <p:xfrm>
          <a:off x="2215573" y="1459346"/>
          <a:ext cx="7538028" cy="5264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64598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3512ADB-1714-471D-8D8F-FC7A9E38FD27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8AAD1F5-E2E6-4E16-B570-DBD3CBAB3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Results: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03262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Covers:</a:t>
            </a:r>
          </a:p>
          <a:p>
            <a:pPr marL="989013" indent="-34290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cover.</a:t>
            </a:r>
          </a:p>
          <a:p>
            <a:pPr marL="360362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72D53B-15C6-4AA5-8906-2CA1DFE235F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963" y="1533666"/>
            <a:ext cx="7841673" cy="518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3913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104EA9C-1AF9-4D95-A77D-99A4149F630F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9D6D952-20C5-4AF1-8DF1-A90821D8B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Results: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03262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Covers:</a:t>
            </a:r>
          </a:p>
          <a:p>
            <a:pPr marL="989013" indent="-34290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Drop Manholes.</a:t>
            </a:r>
          </a:p>
          <a:p>
            <a:pPr marL="360362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B50107-CFBC-457A-BDEE-FEAC0C827DE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18" y="1533666"/>
            <a:ext cx="7860145" cy="521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3782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B5699EF-D4BB-431C-9D4F-9BDA963AC387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C75F1F3-F49D-4B08-A905-D7412608A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Results: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03262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Covers:</a:t>
            </a:r>
          </a:p>
          <a:p>
            <a:pPr marL="989013" indent="-34290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 Terrain.</a:t>
            </a:r>
          </a:p>
          <a:p>
            <a:pPr marL="360362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418A05-29B2-44E1-9B0C-D6FB13E3164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309" y="1533666"/>
            <a:ext cx="7897091" cy="517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6686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CA5847A-D643-439C-A0BF-43EAF28EF3FE}"/>
              </a:ext>
            </a:extLst>
          </p:cNvPr>
          <p:cNvSpPr txBox="1">
            <a:spLocks/>
          </p:cNvSpPr>
          <p:nvPr/>
        </p:nvSpPr>
        <p:spPr>
          <a:xfrm>
            <a:off x="284018" y="2081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Network: -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A11325-616E-453A-BDCD-14F766D8C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018" y="1459345"/>
            <a:ext cx="10515600" cy="5527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Results:</a:t>
            </a: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03262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Diameters.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B012041-E31A-48EC-BCF0-7ADFA16860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7347116"/>
              </p:ext>
            </p:extLst>
          </p:nvPr>
        </p:nvGraphicFramePr>
        <p:xfrm>
          <a:off x="3870036" y="1533666"/>
          <a:ext cx="8037946" cy="5116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1885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DE3F084-3D0E-4F89-9FE2-465708F36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7371">
            <a:off x="2869170" y="777997"/>
            <a:ext cx="6453660" cy="675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00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9FADBD-9D72-49EF-BF6B-62171181EA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322" y="1207981"/>
            <a:ext cx="7567329" cy="584103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F9A843-DF82-4B05-916F-8BC167235512}"/>
              </a:ext>
            </a:extLst>
          </p:cNvPr>
          <p:cNvSpPr txBox="1"/>
          <p:nvPr/>
        </p:nvSpPr>
        <p:spPr>
          <a:xfrm>
            <a:off x="320351" y="438540"/>
            <a:ext cx="57756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Qabatiya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-</a:t>
            </a:r>
            <a:endParaRPr lang="en-US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28F73E-41C0-434A-A274-D54E10A27D71}"/>
              </a:ext>
            </a:extLst>
          </p:cNvPr>
          <p:cNvSpPr txBox="1"/>
          <p:nvPr/>
        </p:nvSpPr>
        <p:spPr>
          <a:xfrm>
            <a:off x="-1" y="1604864"/>
            <a:ext cx="5159830" cy="3719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Topography: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town elevation vary from 250 m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to 450 m above the mean sea level.</a:t>
            </a:r>
          </a:p>
          <a:p>
            <a:pPr>
              <a:lnSpc>
                <a:spcPct val="150000"/>
              </a:lnSpc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 Use: 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The town famous with agriculture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and quarries. </a:t>
            </a:r>
          </a:p>
        </p:txBody>
      </p:sp>
    </p:spTree>
    <p:extLst>
      <p:ext uri="{BB962C8B-B14F-4D97-AF65-F5344CB8AC3E}">
        <p14:creationId xmlns:p14="http://schemas.microsoft.com/office/powerpoint/2010/main" val="1014332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2C7AFEF-C196-499E-B4EE-32D42E8BC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7418" y="1522011"/>
            <a:ext cx="5477164" cy="2211790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</a:t>
            </a:r>
            <a:endParaRPr lang="en-US" sz="5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94AAC4-6775-4563-86DE-AFCB2B612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114" y="1925781"/>
            <a:ext cx="4762500" cy="454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220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5474367-5767-4B05-B2CA-87F1BC89D7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280413"/>
              </p:ext>
            </p:extLst>
          </p:nvPr>
        </p:nvGraphicFramePr>
        <p:xfrm>
          <a:off x="0" y="1380517"/>
          <a:ext cx="12192000" cy="5477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27ADADC9-E296-4383-A6D2-C733997B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149" y="271405"/>
            <a:ext cx="10515600" cy="1109112"/>
          </a:xfrm>
        </p:spPr>
        <p:txBody>
          <a:bodyPr>
            <a:no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223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B309A-435F-4751-AF8E-F6A292EBA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182245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7164DB6-018A-4E63-9156-4E6239A45D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1750613"/>
              </p:ext>
            </p:extLst>
          </p:nvPr>
        </p:nvGraphicFramePr>
        <p:xfrm>
          <a:off x="0" y="1046481"/>
          <a:ext cx="12080240" cy="581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1663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6C29CFB-2A32-4846-8D33-711DB166CE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876794"/>
              </p:ext>
            </p:extLst>
          </p:nvPr>
        </p:nvGraphicFramePr>
        <p:xfrm>
          <a:off x="-5540" y="1421765"/>
          <a:ext cx="12197540" cy="5436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7C093E4C-06EB-420C-94D9-0208D70D8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182245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Questionnaire: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422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1345</TotalTime>
  <Words>1288</Words>
  <Application>Microsoft Office PowerPoint</Application>
  <PresentationFormat>Widescreen</PresentationFormat>
  <Paragraphs>462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Design a Water and Wastewater Network for Qabatiya Town </vt:lpstr>
      <vt:lpstr>Content: -</vt:lpstr>
      <vt:lpstr>Objectives: - </vt:lpstr>
      <vt:lpstr>Overview of Qabatiya: -</vt:lpstr>
      <vt:lpstr>PowerPoint Presentation</vt:lpstr>
      <vt:lpstr>The Questionnaire</vt:lpstr>
      <vt:lpstr>The Questionnaire: -</vt:lpstr>
      <vt:lpstr>The Questionnaire: -</vt:lpstr>
      <vt:lpstr>The Questionnaire: -</vt:lpstr>
      <vt:lpstr>The Questionnaire: -</vt:lpstr>
      <vt:lpstr>The Questionnaire: -</vt:lpstr>
      <vt:lpstr>The Existing Water Network</vt:lpstr>
      <vt:lpstr>The Network: -</vt:lpstr>
      <vt:lpstr>The Network: -</vt:lpstr>
      <vt:lpstr>The Network: -</vt:lpstr>
      <vt:lpstr>The Network: -</vt:lpstr>
      <vt:lpstr>Results: -</vt:lpstr>
      <vt:lpstr>Results: -</vt:lpstr>
      <vt:lpstr>Results: -</vt:lpstr>
      <vt:lpstr>The Designed Water Network</vt:lpstr>
      <vt:lpstr>The Designed Network: -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Designed Wastewater Network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104</cp:revision>
  <dcterms:created xsi:type="dcterms:W3CDTF">2018-05-10T08:24:25Z</dcterms:created>
  <dcterms:modified xsi:type="dcterms:W3CDTF">2018-12-22T19:41:35Z</dcterms:modified>
</cp:coreProperties>
</file>