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2"/>
  </p:notesMasterIdLst>
  <p:sldIdLst>
    <p:sldId id="256" r:id="rId2"/>
    <p:sldId id="257" r:id="rId3"/>
    <p:sldId id="258" r:id="rId4"/>
    <p:sldId id="259" r:id="rId5"/>
    <p:sldId id="261" r:id="rId6"/>
    <p:sldId id="262" r:id="rId7"/>
    <p:sldId id="263" r:id="rId8"/>
    <p:sldId id="264" r:id="rId9"/>
    <p:sldId id="266" r:id="rId10"/>
    <p:sldId id="267" r:id="rId11"/>
  </p:sldIdLst>
  <p:sldSz cx="12192000" cy="6858000"/>
  <p:notesSz cx="6858000" cy="9144000"/>
  <p:embeddedFontLst>
    <p:embeddedFont>
      <p:font typeface="Calibri" panose="020F0502020204030204" pitchFamily="34" charset="0"/>
      <p:regular r:id="rId13"/>
      <p:bold r:id="rId14"/>
      <p:italic r:id="rId15"/>
      <p:boldItalic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1" roundtripDataSignature="AMtx7mgx1pspRNPRaOhTJBVri/LDKGgXS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658"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3" Type="http://schemas.openxmlformats.org/officeDocument/2006/relationships/slide" Target="slides/slide2.xml"/><Relationship Id="rId21" Type="http://customschemas.google.com/relationships/presentationmetadata" Target="metadata"/><Relationship Id="rId7" Type="http://schemas.openxmlformats.org/officeDocument/2006/relationships/slide" Target="slides/slide6.xml"/><Relationship Id="rId12" Type="http://schemas.openxmlformats.org/officeDocument/2006/relationships/notesMaster" Target="notesMasters/notesMaster1.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9" name="Google Shape;9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8" name="Google Shape;188;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6" name="Google Shape;10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7" name="Google Shape;117;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4" name="Google Shape;124;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3" name="Google Shape;143;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3" name="Google Shape;15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0" name="Google Shape;160;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7" name="Google Shape;167;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2" name="Google Shape;182;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4"/>
        <p:cNvGrpSpPr/>
        <p:nvPr/>
      </p:nvGrpSpPr>
      <p:grpSpPr>
        <a:xfrm>
          <a:off x="0" y="0"/>
          <a:ext cx="0" cy="0"/>
          <a:chOff x="0" y="0"/>
          <a:chExt cx="0" cy="0"/>
        </a:xfrm>
      </p:grpSpPr>
      <p:sp>
        <p:nvSpPr>
          <p:cNvPr id="15" name="Google Shape;15;p14"/>
          <p:cNvSpPr/>
          <p:nvPr/>
        </p:nvSpPr>
        <p:spPr>
          <a:xfrm>
            <a:off x="3175" y="6400800"/>
            <a:ext cx="12188825" cy="4572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14"/>
          <p:cNvSpPr/>
          <p:nvPr/>
        </p:nvSpPr>
        <p:spPr>
          <a:xfrm>
            <a:off x="15" y="6334316"/>
            <a:ext cx="12188825" cy="6400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14"/>
          <p:cNvSpPr txBox="1">
            <a:spLocks noGrp="1"/>
          </p:cNvSpPr>
          <p:nvPr>
            <p:ph type="ctr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262626"/>
              </a:buClr>
              <a:buSzPts val="8000"/>
              <a:buFont typeface="Calibri"/>
              <a:buNone/>
              <a:defRPr sz="800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14"/>
          <p:cNvSpPr txBox="1">
            <a:spLocks noGrp="1"/>
          </p:cNvSpPr>
          <p:nvPr>
            <p:ph type="subTitle" idx="1"/>
          </p:nvPr>
        </p:nvSpPr>
        <p:spPr>
          <a:xfrm>
            <a:off x="1100051" y="4455620"/>
            <a:ext cx="10058400" cy="1143000"/>
          </a:xfrm>
          <a:prstGeom prst="rect">
            <a:avLst/>
          </a:prstGeom>
          <a:noFill/>
          <a:ln>
            <a:noFill/>
          </a:ln>
        </p:spPr>
        <p:txBody>
          <a:bodyPr spcFirstLastPara="1" wrap="square" lIns="91425" tIns="45700" rIns="91425" bIns="45700" anchor="t" anchorCtr="0">
            <a:normAutofit/>
          </a:bodyPr>
          <a:lstStyle>
            <a:lvl1pPr lvl="0" algn="l">
              <a:lnSpc>
                <a:spcPct val="90000"/>
              </a:lnSpc>
              <a:spcBef>
                <a:spcPts val="1200"/>
              </a:spcBef>
              <a:spcAft>
                <a:spcPts val="0"/>
              </a:spcAft>
              <a:buSzPts val="2400"/>
              <a:buNone/>
              <a:defRPr sz="2400" cap="none">
                <a:solidFill>
                  <a:schemeClr val="dk2"/>
                </a:solidFill>
                <a:latin typeface="Calibri"/>
                <a:ea typeface="Calibri"/>
                <a:cs typeface="Calibri"/>
                <a:sym typeface="Calibri"/>
              </a:defRPr>
            </a:lvl1pPr>
            <a:lvl2pPr lvl="1" algn="ctr">
              <a:lnSpc>
                <a:spcPct val="90000"/>
              </a:lnSpc>
              <a:spcBef>
                <a:spcPts val="200"/>
              </a:spcBef>
              <a:spcAft>
                <a:spcPts val="0"/>
              </a:spcAft>
              <a:buSzPts val="2400"/>
              <a:buNone/>
              <a:defRPr sz="2400"/>
            </a:lvl2pPr>
            <a:lvl3pPr lvl="2" algn="ctr">
              <a:lnSpc>
                <a:spcPct val="90000"/>
              </a:lnSpc>
              <a:spcBef>
                <a:spcPts val="400"/>
              </a:spcBef>
              <a:spcAft>
                <a:spcPts val="0"/>
              </a:spcAft>
              <a:buSzPts val="2400"/>
              <a:buNone/>
              <a:defRPr sz="2400"/>
            </a:lvl3pPr>
            <a:lvl4pPr lvl="3" algn="ctr">
              <a:lnSpc>
                <a:spcPct val="90000"/>
              </a:lnSpc>
              <a:spcBef>
                <a:spcPts val="400"/>
              </a:spcBef>
              <a:spcAft>
                <a:spcPts val="0"/>
              </a:spcAft>
              <a:buSzPts val="2000"/>
              <a:buNone/>
              <a:defRPr sz="2000"/>
            </a:lvl4pPr>
            <a:lvl5pPr lvl="4" algn="ctr">
              <a:lnSpc>
                <a:spcPct val="90000"/>
              </a:lnSpc>
              <a:spcBef>
                <a:spcPts val="400"/>
              </a:spcBef>
              <a:spcAft>
                <a:spcPts val="0"/>
              </a:spcAft>
              <a:buSzPts val="2000"/>
              <a:buNone/>
              <a:defRPr sz="2000"/>
            </a:lvl5pPr>
            <a:lvl6pPr lvl="5" algn="ctr">
              <a:lnSpc>
                <a:spcPct val="90000"/>
              </a:lnSpc>
              <a:spcBef>
                <a:spcPts val="400"/>
              </a:spcBef>
              <a:spcAft>
                <a:spcPts val="0"/>
              </a:spcAft>
              <a:buSzPts val="2000"/>
              <a:buNone/>
              <a:defRPr sz="2000"/>
            </a:lvl6pPr>
            <a:lvl7pPr lvl="6" algn="ctr">
              <a:lnSpc>
                <a:spcPct val="90000"/>
              </a:lnSpc>
              <a:spcBef>
                <a:spcPts val="400"/>
              </a:spcBef>
              <a:spcAft>
                <a:spcPts val="0"/>
              </a:spcAft>
              <a:buSzPts val="2000"/>
              <a:buNone/>
              <a:defRPr sz="2000"/>
            </a:lvl7pPr>
            <a:lvl8pPr lvl="7" algn="ctr">
              <a:lnSpc>
                <a:spcPct val="90000"/>
              </a:lnSpc>
              <a:spcBef>
                <a:spcPts val="400"/>
              </a:spcBef>
              <a:spcAft>
                <a:spcPts val="0"/>
              </a:spcAft>
              <a:buSzPts val="2000"/>
              <a:buNone/>
              <a:defRPr sz="2000"/>
            </a:lvl8pPr>
            <a:lvl9pPr lvl="8" algn="ctr">
              <a:lnSpc>
                <a:spcPct val="90000"/>
              </a:lnSpc>
              <a:spcBef>
                <a:spcPts val="400"/>
              </a:spcBef>
              <a:spcAft>
                <a:spcPts val="400"/>
              </a:spcAft>
              <a:buSzPts val="2000"/>
              <a:buNone/>
              <a:defRPr sz="2000"/>
            </a:lvl9pPr>
          </a:lstStyle>
          <a:p>
            <a:endParaRPr/>
          </a:p>
        </p:txBody>
      </p:sp>
      <p:sp>
        <p:nvSpPr>
          <p:cNvPr id="19" name="Google Shape;19;p14"/>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4"/>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4"/>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22" name="Google Shape;22;p14"/>
          <p:cNvCxnSpPr/>
          <p:nvPr/>
        </p:nvCxnSpPr>
        <p:spPr>
          <a:xfrm>
            <a:off x="1207658" y="4343400"/>
            <a:ext cx="9875520" cy="0"/>
          </a:xfrm>
          <a:prstGeom prst="straightConnector1">
            <a:avLst/>
          </a:prstGeom>
          <a:noFill/>
          <a:ln w="9525" cap="flat" cmpd="sng">
            <a:solidFill>
              <a:srgbClr val="7F7F7F"/>
            </a:solidFill>
            <a:prstDash val="solid"/>
            <a:round/>
            <a:headEnd type="none" w="sm" len="sm"/>
            <a:tailEnd type="none" w="sm" len="sm"/>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3"/>
        <p:cNvGrpSpPr/>
        <p:nvPr/>
      </p:nvGrpSpPr>
      <p:grpSpPr>
        <a:xfrm>
          <a:off x="0" y="0"/>
          <a:ext cx="0" cy="0"/>
          <a:chOff x="0" y="0"/>
          <a:chExt cx="0" cy="0"/>
        </a:xfrm>
      </p:grpSpPr>
      <p:sp>
        <p:nvSpPr>
          <p:cNvPr id="84" name="Google Shape;84;p2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5" name="Google Shape;85;p23"/>
          <p:cNvSpPr txBox="1">
            <a:spLocks noGrp="1"/>
          </p:cNvSpPr>
          <p:nvPr>
            <p:ph type="body" idx="1"/>
          </p:nvPr>
        </p:nvSpPr>
        <p:spPr>
          <a:xfrm rot="5400000">
            <a:off x="4114800" y="-1171786"/>
            <a:ext cx="4023360" cy="10058400"/>
          </a:xfrm>
          <a:prstGeom prst="rect">
            <a:avLst/>
          </a:prstGeom>
          <a:noFill/>
          <a:ln>
            <a:noFill/>
          </a:ln>
        </p:spPr>
        <p:txBody>
          <a:bodyPr spcFirstLastPara="1" wrap="square" lIns="45700" tIns="0" rIns="45700" bIns="0" anchor="t" anchorCtr="0">
            <a:normAutofit/>
          </a:bodyPr>
          <a:lstStyle>
            <a:lvl1pPr marL="457200" lvl="0" indent="-342900" algn="l">
              <a:lnSpc>
                <a:spcPct val="90000"/>
              </a:lnSpc>
              <a:spcBef>
                <a:spcPts val="1200"/>
              </a:spcBef>
              <a:spcAft>
                <a:spcPts val="0"/>
              </a:spcAft>
              <a:buSzPts val="1800"/>
              <a:buChar char=" "/>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86" name="Google Shape;86;p23"/>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23"/>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23"/>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89"/>
        <p:cNvGrpSpPr/>
        <p:nvPr/>
      </p:nvGrpSpPr>
      <p:grpSpPr>
        <a:xfrm>
          <a:off x="0" y="0"/>
          <a:ext cx="0" cy="0"/>
          <a:chOff x="0" y="0"/>
          <a:chExt cx="0" cy="0"/>
        </a:xfrm>
      </p:grpSpPr>
      <p:sp>
        <p:nvSpPr>
          <p:cNvPr id="90" name="Google Shape;90;p24"/>
          <p:cNvSpPr/>
          <p:nvPr/>
        </p:nvSpPr>
        <p:spPr>
          <a:xfrm>
            <a:off x="3175" y="6400800"/>
            <a:ext cx="12188825" cy="4572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4"/>
          <p:cNvSpPr/>
          <p:nvPr/>
        </p:nvSpPr>
        <p:spPr>
          <a:xfrm>
            <a:off x="15" y="6334316"/>
            <a:ext cx="12188825" cy="6400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24"/>
          <p:cNvSpPr txBox="1">
            <a:spLocks noGrp="1"/>
          </p:cNvSpPr>
          <p:nvPr>
            <p:ph type="title"/>
          </p:nvPr>
        </p:nvSpPr>
        <p:spPr>
          <a:xfrm rot="5400000">
            <a:off x="7160640" y="1979039"/>
            <a:ext cx="5757421" cy="2628900"/>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3" name="Google Shape;93;p24"/>
          <p:cNvSpPr txBox="1">
            <a:spLocks noGrp="1"/>
          </p:cNvSpPr>
          <p:nvPr>
            <p:ph type="body" idx="1"/>
          </p:nvPr>
        </p:nvSpPr>
        <p:spPr>
          <a:xfrm rot="5400000">
            <a:off x="1826639" y="-573661"/>
            <a:ext cx="5757422" cy="7734300"/>
          </a:xfrm>
          <a:prstGeom prst="rect">
            <a:avLst/>
          </a:prstGeom>
          <a:noFill/>
          <a:ln>
            <a:noFill/>
          </a:ln>
        </p:spPr>
        <p:txBody>
          <a:bodyPr spcFirstLastPara="1" wrap="square" lIns="45700" tIns="0" rIns="45700" bIns="0" anchor="t" anchorCtr="0">
            <a:normAutofit/>
          </a:bodyPr>
          <a:lstStyle>
            <a:lvl1pPr marL="457200" lvl="0" indent="-342900" algn="l">
              <a:lnSpc>
                <a:spcPct val="90000"/>
              </a:lnSpc>
              <a:spcBef>
                <a:spcPts val="1200"/>
              </a:spcBef>
              <a:spcAft>
                <a:spcPts val="0"/>
              </a:spcAft>
              <a:buSzPts val="1800"/>
              <a:buChar char=" "/>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94" name="Google Shape;94;p24"/>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5" name="Google Shape;95;p24"/>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6" name="Google Shape;96;p24"/>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15"/>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3F3F3F"/>
              </a:buClr>
              <a:buSzPts val="48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15"/>
          <p:cNvSpPr txBox="1">
            <a:spLocks noGrp="1"/>
          </p:cNvSpPr>
          <p:nvPr>
            <p:ph type="body" idx="1"/>
          </p:nvPr>
        </p:nvSpPr>
        <p:spPr>
          <a:xfrm>
            <a:off x="1097280" y="1845734"/>
            <a:ext cx="10058400" cy="4023360"/>
          </a:xfrm>
          <a:prstGeom prst="rect">
            <a:avLst/>
          </a:prstGeom>
          <a:noFill/>
          <a:ln>
            <a:noFill/>
          </a:ln>
        </p:spPr>
        <p:txBody>
          <a:bodyPr spcFirstLastPara="1" wrap="square" lIns="0" tIns="45700" rIns="0" bIns="45700" anchor="t" anchorCtr="0">
            <a:normAutofit/>
          </a:bodyPr>
          <a:lstStyle>
            <a:lvl1pPr marL="457200" lvl="0" indent="-342900" algn="l">
              <a:lnSpc>
                <a:spcPct val="90000"/>
              </a:lnSpc>
              <a:spcBef>
                <a:spcPts val="1200"/>
              </a:spcBef>
              <a:spcAft>
                <a:spcPts val="0"/>
              </a:spcAft>
              <a:buSzPts val="1800"/>
              <a:buChar char=" "/>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26" name="Google Shape;26;p15"/>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15"/>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15"/>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bg>
      <p:bgPr>
        <a:solidFill>
          <a:schemeClr val="lt1"/>
        </a:solidFill>
        <a:effectLst/>
      </p:bgPr>
    </p:bg>
    <p:spTree>
      <p:nvGrpSpPr>
        <p:cNvPr id="1" name="Shape 29"/>
        <p:cNvGrpSpPr/>
        <p:nvPr/>
      </p:nvGrpSpPr>
      <p:grpSpPr>
        <a:xfrm>
          <a:off x="0" y="0"/>
          <a:ext cx="0" cy="0"/>
          <a:chOff x="0" y="0"/>
          <a:chExt cx="0" cy="0"/>
        </a:xfrm>
      </p:grpSpPr>
      <p:sp>
        <p:nvSpPr>
          <p:cNvPr id="30" name="Google Shape;30;p16"/>
          <p:cNvSpPr/>
          <p:nvPr/>
        </p:nvSpPr>
        <p:spPr>
          <a:xfrm>
            <a:off x="3175" y="6400800"/>
            <a:ext cx="12188825" cy="4572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16"/>
          <p:cNvSpPr/>
          <p:nvPr/>
        </p:nvSpPr>
        <p:spPr>
          <a:xfrm>
            <a:off x="15" y="6334316"/>
            <a:ext cx="12188825" cy="6400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16"/>
          <p:cNvSpPr txBox="1">
            <a:spLocks noGrp="1"/>
          </p:cNvSpPr>
          <p:nvPr>
            <p:ph type="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262626"/>
              </a:buClr>
              <a:buSzPts val="8000"/>
              <a:buFont typeface="Calibri"/>
              <a:buNone/>
              <a:defRPr sz="8000" b="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16"/>
          <p:cNvSpPr txBox="1">
            <a:spLocks noGrp="1"/>
          </p:cNvSpPr>
          <p:nvPr>
            <p:ph type="body" idx="1"/>
          </p:nvPr>
        </p:nvSpPr>
        <p:spPr>
          <a:xfrm>
            <a:off x="1097280" y="4453128"/>
            <a:ext cx="10058400" cy="11430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200"/>
              </a:spcBef>
              <a:spcAft>
                <a:spcPts val="0"/>
              </a:spcAft>
              <a:buSzPts val="2400"/>
              <a:buNone/>
              <a:defRPr sz="2400" cap="none">
                <a:solidFill>
                  <a:schemeClr val="dk2"/>
                </a:solidFill>
                <a:latin typeface="Calibri"/>
                <a:ea typeface="Calibri"/>
                <a:cs typeface="Calibri"/>
                <a:sym typeface="Calibri"/>
              </a:defRPr>
            </a:lvl1pPr>
            <a:lvl2pPr marL="914400" lvl="1" indent="-228600" algn="l">
              <a:lnSpc>
                <a:spcPct val="90000"/>
              </a:lnSpc>
              <a:spcBef>
                <a:spcPts val="200"/>
              </a:spcBef>
              <a:spcAft>
                <a:spcPts val="0"/>
              </a:spcAft>
              <a:buSzPts val="1800"/>
              <a:buNone/>
              <a:defRPr sz="1800">
                <a:solidFill>
                  <a:srgbClr val="888888"/>
                </a:solidFill>
              </a:defRPr>
            </a:lvl2pPr>
            <a:lvl3pPr marL="1371600" lvl="2" indent="-228600" algn="l">
              <a:lnSpc>
                <a:spcPct val="90000"/>
              </a:lnSpc>
              <a:spcBef>
                <a:spcPts val="400"/>
              </a:spcBef>
              <a:spcAft>
                <a:spcPts val="0"/>
              </a:spcAft>
              <a:buSzPts val="1600"/>
              <a:buNone/>
              <a:defRPr sz="1600">
                <a:solidFill>
                  <a:srgbClr val="888888"/>
                </a:solidFill>
              </a:defRPr>
            </a:lvl3pPr>
            <a:lvl4pPr marL="1828800" lvl="3" indent="-228600" algn="l">
              <a:lnSpc>
                <a:spcPct val="90000"/>
              </a:lnSpc>
              <a:spcBef>
                <a:spcPts val="400"/>
              </a:spcBef>
              <a:spcAft>
                <a:spcPts val="0"/>
              </a:spcAft>
              <a:buSzPts val="1400"/>
              <a:buNone/>
              <a:defRPr sz="1400">
                <a:solidFill>
                  <a:srgbClr val="888888"/>
                </a:solidFill>
              </a:defRPr>
            </a:lvl4pPr>
            <a:lvl5pPr marL="2286000" lvl="4" indent="-228600" algn="l">
              <a:lnSpc>
                <a:spcPct val="90000"/>
              </a:lnSpc>
              <a:spcBef>
                <a:spcPts val="400"/>
              </a:spcBef>
              <a:spcAft>
                <a:spcPts val="0"/>
              </a:spcAft>
              <a:buSzPts val="1400"/>
              <a:buNone/>
              <a:defRPr sz="1400">
                <a:solidFill>
                  <a:srgbClr val="888888"/>
                </a:solidFill>
              </a:defRPr>
            </a:lvl5pPr>
            <a:lvl6pPr marL="2743200" lvl="5" indent="-228600" algn="l">
              <a:lnSpc>
                <a:spcPct val="90000"/>
              </a:lnSpc>
              <a:spcBef>
                <a:spcPts val="400"/>
              </a:spcBef>
              <a:spcAft>
                <a:spcPts val="0"/>
              </a:spcAft>
              <a:buSzPts val="1400"/>
              <a:buNone/>
              <a:defRPr sz="1400">
                <a:solidFill>
                  <a:srgbClr val="888888"/>
                </a:solidFill>
              </a:defRPr>
            </a:lvl6pPr>
            <a:lvl7pPr marL="3200400" lvl="6" indent="-228600" algn="l">
              <a:lnSpc>
                <a:spcPct val="90000"/>
              </a:lnSpc>
              <a:spcBef>
                <a:spcPts val="400"/>
              </a:spcBef>
              <a:spcAft>
                <a:spcPts val="0"/>
              </a:spcAft>
              <a:buSzPts val="1400"/>
              <a:buNone/>
              <a:defRPr sz="1400">
                <a:solidFill>
                  <a:srgbClr val="888888"/>
                </a:solidFill>
              </a:defRPr>
            </a:lvl7pPr>
            <a:lvl8pPr marL="3657600" lvl="7" indent="-228600" algn="l">
              <a:lnSpc>
                <a:spcPct val="90000"/>
              </a:lnSpc>
              <a:spcBef>
                <a:spcPts val="400"/>
              </a:spcBef>
              <a:spcAft>
                <a:spcPts val="0"/>
              </a:spcAft>
              <a:buSzPts val="1400"/>
              <a:buNone/>
              <a:defRPr sz="1400">
                <a:solidFill>
                  <a:srgbClr val="888888"/>
                </a:solidFill>
              </a:defRPr>
            </a:lvl8pPr>
            <a:lvl9pPr marL="4114800" lvl="8" indent="-228600" algn="l">
              <a:lnSpc>
                <a:spcPct val="90000"/>
              </a:lnSpc>
              <a:spcBef>
                <a:spcPts val="400"/>
              </a:spcBef>
              <a:spcAft>
                <a:spcPts val="400"/>
              </a:spcAft>
              <a:buSzPts val="1400"/>
              <a:buNone/>
              <a:defRPr sz="1400">
                <a:solidFill>
                  <a:srgbClr val="888888"/>
                </a:solidFill>
              </a:defRPr>
            </a:lvl9pPr>
          </a:lstStyle>
          <a:p>
            <a:endParaRPr/>
          </a:p>
        </p:txBody>
      </p:sp>
      <p:sp>
        <p:nvSpPr>
          <p:cNvPr id="34" name="Google Shape;34;p16"/>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6"/>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16"/>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37" name="Google Shape;37;p16"/>
          <p:cNvCxnSpPr/>
          <p:nvPr/>
        </p:nvCxnSpPr>
        <p:spPr>
          <a:xfrm>
            <a:off x="1207658" y="4343400"/>
            <a:ext cx="9875520" cy="0"/>
          </a:xfrm>
          <a:prstGeom prst="straightConnector1">
            <a:avLst/>
          </a:prstGeom>
          <a:noFill/>
          <a:ln w="9525" cap="flat" cmpd="sng">
            <a:solidFill>
              <a:srgbClr val="7F7F7F"/>
            </a:solidFill>
            <a:prstDash val="solid"/>
            <a:round/>
            <a:headEnd type="none" w="sm" len="sm"/>
            <a:tailEnd type="none" w="sm" len="sm"/>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8"/>
        <p:cNvGrpSpPr/>
        <p:nvPr/>
      </p:nvGrpSpPr>
      <p:grpSpPr>
        <a:xfrm>
          <a:off x="0" y="0"/>
          <a:ext cx="0" cy="0"/>
          <a:chOff x="0" y="0"/>
          <a:chExt cx="0" cy="0"/>
        </a:xfrm>
      </p:grpSpPr>
      <p:sp>
        <p:nvSpPr>
          <p:cNvPr id="39" name="Google Shape;39;p17"/>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17"/>
          <p:cNvSpPr txBox="1">
            <a:spLocks noGrp="1"/>
          </p:cNvSpPr>
          <p:nvPr>
            <p:ph type="body" idx="1"/>
          </p:nvPr>
        </p:nvSpPr>
        <p:spPr>
          <a:xfrm>
            <a:off x="1097279" y="1845734"/>
            <a:ext cx="4937760" cy="4023360"/>
          </a:xfrm>
          <a:prstGeom prst="rect">
            <a:avLst/>
          </a:prstGeom>
          <a:noFill/>
          <a:ln>
            <a:noFill/>
          </a:ln>
        </p:spPr>
        <p:txBody>
          <a:bodyPr spcFirstLastPara="1" wrap="square" lIns="0" tIns="45700" rIns="0" bIns="45700" anchor="t" anchorCtr="0">
            <a:normAutofit/>
          </a:bodyPr>
          <a:lstStyle>
            <a:lvl1pPr marL="457200" lvl="0" indent="-342900" algn="l">
              <a:lnSpc>
                <a:spcPct val="90000"/>
              </a:lnSpc>
              <a:spcBef>
                <a:spcPts val="1200"/>
              </a:spcBef>
              <a:spcAft>
                <a:spcPts val="0"/>
              </a:spcAft>
              <a:buSzPts val="1800"/>
              <a:buChar char=" "/>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1" name="Google Shape;41;p17"/>
          <p:cNvSpPr txBox="1">
            <a:spLocks noGrp="1"/>
          </p:cNvSpPr>
          <p:nvPr>
            <p:ph type="body" idx="2"/>
          </p:nvPr>
        </p:nvSpPr>
        <p:spPr>
          <a:xfrm>
            <a:off x="6217920" y="1845735"/>
            <a:ext cx="4937760" cy="4023360"/>
          </a:xfrm>
          <a:prstGeom prst="rect">
            <a:avLst/>
          </a:prstGeom>
          <a:noFill/>
          <a:ln>
            <a:noFill/>
          </a:ln>
        </p:spPr>
        <p:txBody>
          <a:bodyPr spcFirstLastPara="1" wrap="square" lIns="0" tIns="45700" rIns="0" bIns="45700" anchor="t" anchorCtr="0">
            <a:normAutofit/>
          </a:bodyPr>
          <a:lstStyle>
            <a:lvl1pPr marL="457200" lvl="0" indent="-342900" algn="l">
              <a:lnSpc>
                <a:spcPct val="90000"/>
              </a:lnSpc>
              <a:spcBef>
                <a:spcPts val="1200"/>
              </a:spcBef>
              <a:spcAft>
                <a:spcPts val="0"/>
              </a:spcAft>
              <a:buSzPts val="1800"/>
              <a:buChar char=" "/>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2" name="Google Shape;42;p17"/>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7"/>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17"/>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5"/>
        <p:cNvGrpSpPr/>
        <p:nvPr/>
      </p:nvGrpSpPr>
      <p:grpSpPr>
        <a:xfrm>
          <a:off x="0" y="0"/>
          <a:ext cx="0" cy="0"/>
          <a:chOff x="0" y="0"/>
          <a:chExt cx="0" cy="0"/>
        </a:xfrm>
      </p:grpSpPr>
      <p:sp>
        <p:nvSpPr>
          <p:cNvPr id="46" name="Google Shape;46;p18"/>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18"/>
          <p:cNvSpPr txBox="1">
            <a:spLocks noGrp="1"/>
          </p:cNvSpPr>
          <p:nvPr>
            <p:ph type="body" idx="1"/>
          </p:nvPr>
        </p:nvSpPr>
        <p:spPr>
          <a:xfrm>
            <a:off x="1097280" y="1846052"/>
            <a:ext cx="4937760" cy="736282"/>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1200"/>
              </a:spcBef>
              <a:spcAft>
                <a:spcPts val="0"/>
              </a:spcAft>
              <a:buSzPts val="2000"/>
              <a:buNone/>
              <a:defRPr sz="2000" b="0" cap="none">
                <a:solidFill>
                  <a:schemeClr val="dk2"/>
                </a:solidFill>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8" name="Google Shape;48;p18"/>
          <p:cNvSpPr txBox="1">
            <a:spLocks noGrp="1"/>
          </p:cNvSpPr>
          <p:nvPr>
            <p:ph type="body" idx="2"/>
          </p:nvPr>
        </p:nvSpPr>
        <p:spPr>
          <a:xfrm>
            <a:off x="1097280" y="2582334"/>
            <a:ext cx="4937760" cy="3378200"/>
          </a:xfrm>
          <a:prstGeom prst="rect">
            <a:avLst/>
          </a:prstGeom>
          <a:noFill/>
          <a:ln>
            <a:noFill/>
          </a:ln>
        </p:spPr>
        <p:txBody>
          <a:bodyPr spcFirstLastPara="1" wrap="square" lIns="0" tIns="45700" rIns="0" bIns="45700" anchor="t" anchorCtr="0">
            <a:normAutofit/>
          </a:bodyPr>
          <a:lstStyle>
            <a:lvl1pPr marL="457200" lvl="0" indent="-342900" algn="l">
              <a:lnSpc>
                <a:spcPct val="90000"/>
              </a:lnSpc>
              <a:spcBef>
                <a:spcPts val="1200"/>
              </a:spcBef>
              <a:spcAft>
                <a:spcPts val="0"/>
              </a:spcAft>
              <a:buSzPts val="1800"/>
              <a:buChar char=" "/>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18"/>
          <p:cNvSpPr txBox="1">
            <a:spLocks noGrp="1"/>
          </p:cNvSpPr>
          <p:nvPr>
            <p:ph type="body" idx="3"/>
          </p:nvPr>
        </p:nvSpPr>
        <p:spPr>
          <a:xfrm>
            <a:off x="6217920" y="1846052"/>
            <a:ext cx="4937760" cy="736282"/>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1200"/>
              </a:spcBef>
              <a:spcAft>
                <a:spcPts val="0"/>
              </a:spcAft>
              <a:buSzPts val="2000"/>
              <a:buNone/>
              <a:defRPr sz="2000" b="0" cap="none">
                <a:solidFill>
                  <a:schemeClr val="dk2"/>
                </a:solidFill>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50" name="Google Shape;50;p18"/>
          <p:cNvSpPr txBox="1">
            <a:spLocks noGrp="1"/>
          </p:cNvSpPr>
          <p:nvPr>
            <p:ph type="body" idx="4"/>
          </p:nvPr>
        </p:nvSpPr>
        <p:spPr>
          <a:xfrm>
            <a:off x="6217920" y="2582334"/>
            <a:ext cx="4937760" cy="3378200"/>
          </a:xfrm>
          <a:prstGeom prst="rect">
            <a:avLst/>
          </a:prstGeom>
          <a:noFill/>
          <a:ln>
            <a:noFill/>
          </a:ln>
        </p:spPr>
        <p:txBody>
          <a:bodyPr spcFirstLastPara="1" wrap="square" lIns="0" tIns="45700" rIns="0" bIns="45700" anchor="t" anchorCtr="0">
            <a:normAutofit/>
          </a:bodyPr>
          <a:lstStyle>
            <a:lvl1pPr marL="457200" lvl="0" indent="-342900" algn="l">
              <a:lnSpc>
                <a:spcPct val="90000"/>
              </a:lnSpc>
              <a:spcBef>
                <a:spcPts val="1200"/>
              </a:spcBef>
              <a:spcAft>
                <a:spcPts val="0"/>
              </a:spcAft>
              <a:buSzPts val="1800"/>
              <a:buChar char=" "/>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1" name="Google Shape;51;p18"/>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8"/>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8"/>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4"/>
        <p:cNvGrpSpPr/>
        <p:nvPr/>
      </p:nvGrpSpPr>
      <p:grpSpPr>
        <a:xfrm>
          <a:off x="0" y="0"/>
          <a:ext cx="0" cy="0"/>
          <a:chOff x="0" y="0"/>
          <a:chExt cx="0" cy="0"/>
        </a:xfrm>
      </p:grpSpPr>
      <p:sp>
        <p:nvSpPr>
          <p:cNvPr id="55" name="Google Shape;55;p19"/>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19"/>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9"/>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19"/>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59"/>
        <p:cNvGrpSpPr/>
        <p:nvPr/>
      </p:nvGrpSpPr>
      <p:grpSpPr>
        <a:xfrm>
          <a:off x="0" y="0"/>
          <a:ext cx="0" cy="0"/>
          <a:chOff x="0" y="0"/>
          <a:chExt cx="0" cy="0"/>
        </a:xfrm>
      </p:grpSpPr>
      <p:sp>
        <p:nvSpPr>
          <p:cNvPr id="60" name="Google Shape;60;p20"/>
          <p:cNvSpPr/>
          <p:nvPr/>
        </p:nvSpPr>
        <p:spPr>
          <a:xfrm>
            <a:off x="3175" y="6400800"/>
            <a:ext cx="12188825" cy="4572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0"/>
          <p:cNvSpPr/>
          <p:nvPr/>
        </p:nvSpPr>
        <p:spPr>
          <a:xfrm>
            <a:off x="15" y="6334316"/>
            <a:ext cx="12188825" cy="6400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0"/>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20"/>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20"/>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65"/>
        <p:cNvGrpSpPr/>
        <p:nvPr/>
      </p:nvGrpSpPr>
      <p:grpSpPr>
        <a:xfrm>
          <a:off x="0" y="0"/>
          <a:ext cx="0" cy="0"/>
          <a:chOff x="0" y="0"/>
          <a:chExt cx="0" cy="0"/>
        </a:xfrm>
      </p:grpSpPr>
      <p:sp>
        <p:nvSpPr>
          <p:cNvPr id="66" name="Google Shape;66;p21"/>
          <p:cNvSpPr/>
          <p:nvPr/>
        </p:nvSpPr>
        <p:spPr>
          <a:xfrm>
            <a:off x="16" y="0"/>
            <a:ext cx="4050791" cy="6858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1"/>
          <p:cNvSpPr/>
          <p:nvPr/>
        </p:nvSpPr>
        <p:spPr>
          <a:xfrm>
            <a:off x="4040071" y="0"/>
            <a:ext cx="64008" cy="6858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1"/>
          <p:cNvSpPr txBox="1">
            <a:spLocks noGrp="1"/>
          </p:cNvSpPr>
          <p:nvPr>
            <p:ph type="title"/>
          </p:nvPr>
        </p:nvSpPr>
        <p:spPr>
          <a:xfrm>
            <a:off x="457200" y="594359"/>
            <a:ext cx="3200400" cy="2286000"/>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FFFFFF"/>
              </a:buClr>
              <a:buSzPts val="3600"/>
              <a:buFont typeface="Calibri"/>
              <a:buNone/>
              <a:defRPr sz="3600" b="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9" name="Google Shape;69;p21"/>
          <p:cNvSpPr txBox="1">
            <a:spLocks noGrp="1"/>
          </p:cNvSpPr>
          <p:nvPr>
            <p:ph type="body" idx="1"/>
          </p:nvPr>
        </p:nvSpPr>
        <p:spPr>
          <a:xfrm>
            <a:off x="4800600" y="731520"/>
            <a:ext cx="6492240" cy="5257800"/>
          </a:xfrm>
          <a:prstGeom prst="rect">
            <a:avLst/>
          </a:prstGeom>
          <a:noFill/>
          <a:ln>
            <a:noFill/>
          </a:ln>
        </p:spPr>
        <p:txBody>
          <a:bodyPr spcFirstLastPara="1" wrap="square" lIns="0" tIns="45700" rIns="0" bIns="45700" anchor="t" anchorCtr="0">
            <a:normAutofit/>
          </a:bodyPr>
          <a:lstStyle>
            <a:lvl1pPr marL="457200" lvl="0" indent="-342900" algn="l">
              <a:lnSpc>
                <a:spcPct val="90000"/>
              </a:lnSpc>
              <a:spcBef>
                <a:spcPts val="1200"/>
              </a:spcBef>
              <a:spcAft>
                <a:spcPts val="0"/>
              </a:spcAft>
              <a:buSzPts val="1800"/>
              <a:buChar char=" "/>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70" name="Google Shape;70;p21"/>
          <p:cNvSpPr txBox="1">
            <a:spLocks noGrp="1"/>
          </p:cNvSpPr>
          <p:nvPr>
            <p:ph type="body" idx="2"/>
          </p:nvPr>
        </p:nvSpPr>
        <p:spPr>
          <a:xfrm>
            <a:off x="457200" y="2926080"/>
            <a:ext cx="3200400" cy="3379124"/>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200"/>
              </a:spcBef>
              <a:spcAft>
                <a:spcPts val="0"/>
              </a:spcAft>
              <a:buSzPts val="1500"/>
              <a:buNone/>
              <a:defRPr sz="1500">
                <a:solidFill>
                  <a:srgbClr val="FFFFFF"/>
                </a:solidFill>
              </a:defRPr>
            </a:lvl1pPr>
            <a:lvl2pPr marL="914400" lvl="1" indent="-228600" algn="l">
              <a:lnSpc>
                <a:spcPct val="90000"/>
              </a:lnSpc>
              <a:spcBef>
                <a:spcPts val="200"/>
              </a:spcBef>
              <a:spcAft>
                <a:spcPts val="0"/>
              </a:spcAft>
              <a:buSzPts val="1200"/>
              <a:buNone/>
              <a:defRPr sz="1200"/>
            </a:lvl2pPr>
            <a:lvl3pPr marL="1371600" lvl="2" indent="-228600" algn="l">
              <a:lnSpc>
                <a:spcPct val="90000"/>
              </a:lnSpc>
              <a:spcBef>
                <a:spcPts val="400"/>
              </a:spcBef>
              <a:spcAft>
                <a:spcPts val="0"/>
              </a:spcAft>
              <a:buSzPts val="1000"/>
              <a:buNone/>
              <a:defRPr sz="1000"/>
            </a:lvl3pPr>
            <a:lvl4pPr marL="1828800" lvl="3" indent="-228600" algn="l">
              <a:lnSpc>
                <a:spcPct val="90000"/>
              </a:lnSpc>
              <a:spcBef>
                <a:spcPts val="400"/>
              </a:spcBef>
              <a:spcAft>
                <a:spcPts val="0"/>
              </a:spcAft>
              <a:buSzPts val="900"/>
              <a:buNone/>
              <a:defRPr sz="900"/>
            </a:lvl4pPr>
            <a:lvl5pPr marL="2286000" lvl="4" indent="-228600" algn="l">
              <a:lnSpc>
                <a:spcPct val="90000"/>
              </a:lnSpc>
              <a:spcBef>
                <a:spcPts val="400"/>
              </a:spcBef>
              <a:spcAft>
                <a:spcPts val="0"/>
              </a:spcAft>
              <a:buSzPts val="900"/>
              <a:buNone/>
              <a:defRPr sz="900"/>
            </a:lvl5pPr>
            <a:lvl6pPr marL="2743200" lvl="5" indent="-228600" algn="l">
              <a:lnSpc>
                <a:spcPct val="90000"/>
              </a:lnSpc>
              <a:spcBef>
                <a:spcPts val="400"/>
              </a:spcBef>
              <a:spcAft>
                <a:spcPts val="0"/>
              </a:spcAft>
              <a:buSzPts val="900"/>
              <a:buNone/>
              <a:defRPr sz="900"/>
            </a:lvl6pPr>
            <a:lvl7pPr marL="3200400" lvl="6" indent="-228600" algn="l">
              <a:lnSpc>
                <a:spcPct val="90000"/>
              </a:lnSpc>
              <a:spcBef>
                <a:spcPts val="400"/>
              </a:spcBef>
              <a:spcAft>
                <a:spcPts val="0"/>
              </a:spcAft>
              <a:buSzPts val="900"/>
              <a:buNone/>
              <a:defRPr sz="900"/>
            </a:lvl7pPr>
            <a:lvl8pPr marL="3657600" lvl="7" indent="-228600" algn="l">
              <a:lnSpc>
                <a:spcPct val="90000"/>
              </a:lnSpc>
              <a:spcBef>
                <a:spcPts val="400"/>
              </a:spcBef>
              <a:spcAft>
                <a:spcPts val="0"/>
              </a:spcAft>
              <a:buSzPts val="900"/>
              <a:buNone/>
              <a:defRPr sz="900"/>
            </a:lvl8pPr>
            <a:lvl9pPr marL="4114800" lvl="8" indent="-228600" algn="l">
              <a:lnSpc>
                <a:spcPct val="90000"/>
              </a:lnSpc>
              <a:spcBef>
                <a:spcPts val="400"/>
              </a:spcBef>
              <a:spcAft>
                <a:spcPts val="400"/>
              </a:spcAft>
              <a:buSzPts val="900"/>
              <a:buNone/>
              <a:defRPr sz="900"/>
            </a:lvl9pPr>
          </a:lstStyle>
          <a:p>
            <a:endParaRPr/>
          </a:p>
        </p:txBody>
      </p:sp>
      <p:sp>
        <p:nvSpPr>
          <p:cNvPr id="71" name="Google Shape;71;p21"/>
          <p:cNvSpPr txBox="1">
            <a:spLocks noGrp="1"/>
          </p:cNvSpPr>
          <p:nvPr>
            <p:ph type="dt" idx="10"/>
          </p:nvPr>
        </p:nvSpPr>
        <p:spPr>
          <a:xfrm>
            <a:off x="465512" y="6459785"/>
            <a:ext cx="261851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1"/>
          <p:cNvSpPr txBox="1">
            <a:spLocks noGrp="1"/>
          </p:cNvSpPr>
          <p:nvPr>
            <p:ph type="ftr" idx="11"/>
          </p:nvPr>
        </p:nvSpPr>
        <p:spPr>
          <a:xfrm>
            <a:off x="4800600" y="6459785"/>
            <a:ext cx="4648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21"/>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50">
                <a:solidFill>
                  <a:schemeClr val="dk2"/>
                </a:solidFill>
                <a:latin typeface="Calibri"/>
                <a:ea typeface="Calibri"/>
                <a:cs typeface="Calibri"/>
                <a:sym typeface="Calibri"/>
              </a:defRPr>
            </a:lvl1pPr>
            <a:lvl2pPr marL="0" lvl="1" indent="0" algn="r">
              <a:spcBef>
                <a:spcPts val="0"/>
              </a:spcBef>
              <a:buNone/>
              <a:defRPr sz="1050">
                <a:solidFill>
                  <a:schemeClr val="dk2"/>
                </a:solidFill>
                <a:latin typeface="Calibri"/>
                <a:ea typeface="Calibri"/>
                <a:cs typeface="Calibri"/>
                <a:sym typeface="Calibri"/>
              </a:defRPr>
            </a:lvl2pPr>
            <a:lvl3pPr marL="0" lvl="2" indent="0" algn="r">
              <a:spcBef>
                <a:spcPts val="0"/>
              </a:spcBef>
              <a:buNone/>
              <a:defRPr sz="1050">
                <a:solidFill>
                  <a:schemeClr val="dk2"/>
                </a:solidFill>
                <a:latin typeface="Calibri"/>
                <a:ea typeface="Calibri"/>
                <a:cs typeface="Calibri"/>
                <a:sym typeface="Calibri"/>
              </a:defRPr>
            </a:lvl3pPr>
            <a:lvl4pPr marL="0" lvl="3" indent="0" algn="r">
              <a:spcBef>
                <a:spcPts val="0"/>
              </a:spcBef>
              <a:buNone/>
              <a:defRPr sz="1050">
                <a:solidFill>
                  <a:schemeClr val="dk2"/>
                </a:solidFill>
                <a:latin typeface="Calibri"/>
                <a:ea typeface="Calibri"/>
                <a:cs typeface="Calibri"/>
                <a:sym typeface="Calibri"/>
              </a:defRPr>
            </a:lvl4pPr>
            <a:lvl5pPr marL="0" lvl="4" indent="0" algn="r">
              <a:spcBef>
                <a:spcPts val="0"/>
              </a:spcBef>
              <a:buNone/>
              <a:defRPr sz="1050">
                <a:solidFill>
                  <a:schemeClr val="dk2"/>
                </a:solidFill>
                <a:latin typeface="Calibri"/>
                <a:ea typeface="Calibri"/>
                <a:cs typeface="Calibri"/>
                <a:sym typeface="Calibri"/>
              </a:defRPr>
            </a:lvl5pPr>
            <a:lvl6pPr marL="0" lvl="5" indent="0" algn="r">
              <a:spcBef>
                <a:spcPts val="0"/>
              </a:spcBef>
              <a:buNone/>
              <a:defRPr sz="1050">
                <a:solidFill>
                  <a:schemeClr val="dk2"/>
                </a:solidFill>
                <a:latin typeface="Calibri"/>
                <a:ea typeface="Calibri"/>
                <a:cs typeface="Calibri"/>
                <a:sym typeface="Calibri"/>
              </a:defRPr>
            </a:lvl6pPr>
            <a:lvl7pPr marL="0" lvl="6" indent="0" algn="r">
              <a:spcBef>
                <a:spcPts val="0"/>
              </a:spcBef>
              <a:buNone/>
              <a:defRPr sz="1050">
                <a:solidFill>
                  <a:schemeClr val="dk2"/>
                </a:solidFill>
                <a:latin typeface="Calibri"/>
                <a:ea typeface="Calibri"/>
                <a:cs typeface="Calibri"/>
                <a:sym typeface="Calibri"/>
              </a:defRPr>
            </a:lvl7pPr>
            <a:lvl8pPr marL="0" lvl="7" indent="0" algn="r">
              <a:spcBef>
                <a:spcPts val="0"/>
              </a:spcBef>
              <a:buNone/>
              <a:defRPr sz="1050">
                <a:solidFill>
                  <a:schemeClr val="dk2"/>
                </a:solidFill>
                <a:latin typeface="Calibri"/>
                <a:ea typeface="Calibri"/>
                <a:cs typeface="Calibri"/>
                <a:sym typeface="Calibri"/>
              </a:defRPr>
            </a:lvl8pPr>
            <a:lvl9pPr marL="0" lvl="8" indent="0" algn="r">
              <a:spcBef>
                <a:spcPts val="0"/>
              </a:spcBef>
              <a:buNone/>
              <a:defRPr sz="1050">
                <a:solidFill>
                  <a:schemeClr val="dk2"/>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74"/>
        <p:cNvGrpSpPr/>
        <p:nvPr/>
      </p:nvGrpSpPr>
      <p:grpSpPr>
        <a:xfrm>
          <a:off x="0" y="0"/>
          <a:ext cx="0" cy="0"/>
          <a:chOff x="0" y="0"/>
          <a:chExt cx="0" cy="0"/>
        </a:xfrm>
      </p:grpSpPr>
      <p:sp>
        <p:nvSpPr>
          <p:cNvPr id="75" name="Google Shape;75;p22"/>
          <p:cNvSpPr/>
          <p:nvPr/>
        </p:nvSpPr>
        <p:spPr>
          <a:xfrm>
            <a:off x="0" y="4953000"/>
            <a:ext cx="12188825" cy="1905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2"/>
          <p:cNvSpPr/>
          <p:nvPr/>
        </p:nvSpPr>
        <p:spPr>
          <a:xfrm>
            <a:off x="15" y="4915076"/>
            <a:ext cx="12188825" cy="6400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2"/>
          <p:cNvSpPr txBox="1">
            <a:spLocks noGrp="1"/>
          </p:cNvSpPr>
          <p:nvPr>
            <p:ph type="title"/>
          </p:nvPr>
        </p:nvSpPr>
        <p:spPr>
          <a:xfrm>
            <a:off x="1097280" y="5074920"/>
            <a:ext cx="10113264" cy="822960"/>
          </a:xfrm>
          <a:prstGeom prst="rect">
            <a:avLst/>
          </a:prstGeom>
          <a:noFill/>
          <a:ln>
            <a:noFill/>
          </a:ln>
        </p:spPr>
        <p:txBody>
          <a:bodyPr spcFirstLastPara="1" wrap="square" lIns="91425" tIns="0" rIns="91425" bIns="0" anchor="b" anchorCtr="0">
            <a:noAutofit/>
          </a:bodyPr>
          <a:lstStyle>
            <a:lvl1pPr lvl="0" algn="l">
              <a:lnSpc>
                <a:spcPct val="85000"/>
              </a:lnSpc>
              <a:spcBef>
                <a:spcPts val="0"/>
              </a:spcBef>
              <a:spcAft>
                <a:spcPts val="0"/>
              </a:spcAft>
              <a:buClr>
                <a:srgbClr val="FFFFFF"/>
              </a:buClr>
              <a:buSzPts val="3600"/>
              <a:buFont typeface="Calibri"/>
              <a:buNone/>
              <a:defRPr sz="3600" b="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78" name="Google Shape;78;p22"/>
          <p:cNvPicPr preferRelativeResize="0">
            <a:picLocks noGrp="1"/>
          </p:cNvPicPr>
          <p:nvPr>
            <p:ph type="pic" idx="2"/>
          </p:nvPr>
        </p:nvPicPr>
        <p:blipFill/>
        <p:spPr>
          <a:xfrm>
            <a:off x="15" y="0"/>
            <a:ext cx="12191985" cy="4915076"/>
          </a:xfrm>
          <a:prstGeom prst="rect">
            <a:avLst/>
          </a:prstGeom>
          <a:blipFill rotWithShape="1">
            <a:blip r:embed="rId2">
              <a:alphaModFix/>
            </a:blip>
            <a:stretch>
              <a:fillRect/>
            </a:stretch>
          </a:blipFill>
          <a:ln>
            <a:noFill/>
          </a:ln>
        </p:spPr>
      </p:pic>
      <p:sp>
        <p:nvSpPr>
          <p:cNvPr id="79" name="Google Shape;79;p22"/>
          <p:cNvSpPr txBox="1">
            <a:spLocks noGrp="1"/>
          </p:cNvSpPr>
          <p:nvPr>
            <p:ph type="body" idx="1"/>
          </p:nvPr>
        </p:nvSpPr>
        <p:spPr>
          <a:xfrm>
            <a:off x="1097280" y="5907023"/>
            <a:ext cx="10113264" cy="594360"/>
          </a:xfrm>
          <a:prstGeom prst="rect">
            <a:avLst/>
          </a:prstGeom>
          <a:noFill/>
          <a:ln>
            <a:noFill/>
          </a:ln>
        </p:spPr>
        <p:txBody>
          <a:bodyPr spcFirstLastPara="1" wrap="square" lIns="91425" tIns="0" rIns="91425" bIns="0" anchor="t" anchorCtr="0">
            <a:normAutofit/>
          </a:bodyPr>
          <a:lstStyle>
            <a:lvl1pPr marL="457200" lvl="0" indent="-228600" algn="l">
              <a:lnSpc>
                <a:spcPct val="90000"/>
              </a:lnSpc>
              <a:spcBef>
                <a:spcPts val="0"/>
              </a:spcBef>
              <a:spcAft>
                <a:spcPts val="0"/>
              </a:spcAft>
              <a:buSzPts val="1500"/>
              <a:buNone/>
              <a:defRPr sz="1500">
                <a:solidFill>
                  <a:srgbClr val="FFFFFF"/>
                </a:solidFill>
              </a:defRPr>
            </a:lvl1pPr>
            <a:lvl2pPr marL="914400" lvl="1" indent="-228600" algn="l">
              <a:lnSpc>
                <a:spcPct val="90000"/>
              </a:lnSpc>
              <a:spcBef>
                <a:spcPts val="600"/>
              </a:spcBef>
              <a:spcAft>
                <a:spcPts val="0"/>
              </a:spcAft>
              <a:buSzPts val="1200"/>
              <a:buNone/>
              <a:defRPr sz="1200"/>
            </a:lvl2pPr>
            <a:lvl3pPr marL="1371600" lvl="2" indent="-228600" algn="l">
              <a:lnSpc>
                <a:spcPct val="90000"/>
              </a:lnSpc>
              <a:spcBef>
                <a:spcPts val="400"/>
              </a:spcBef>
              <a:spcAft>
                <a:spcPts val="0"/>
              </a:spcAft>
              <a:buSzPts val="1000"/>
              <a:buNone/>
              <a:defRPr sz="1000"/>
            </a:lvl3pPr>
            <a:lvl4pPr marL="1828800" lvl="3" indent="-228600" algn="l">
              <a:lnSpc>
                <a:spcPct val="90000"/>
              </a:lnSpc>
              <a:spcBef>
                <a:spcPts val="400"/>
              </a:spcBef>
              <a:spcAft>
                <a:spcPts val="0"/>
              </a:spcAft>
              <a:buSzPts val="900"/>
              <a:buNone/>
              <a:defRPr sz="900"/>
            </a:lvl4pPr>
            <a:lvl5pPr marL="2286000" lvl="4" indent="-228600" algn="l">
              <a:lnSpc>
                <a:spcPct val="90000"/>
              </a:lnSpc>
              <a:spcBef>
                <a:spcPts val="400"/>
              </a:spcBef>
              <a:spcAft>
                <a:spcPts val="0"/>
              </a:spcAft>
              <a:buSzPts val="900"/>
              <a:buNone/>
              <a:defRPr sz="900"/>
            </a:lvl5pPr>
            <a:lvl6pPr marL="2743200" lvl="5" indent="-228600" algn="l">
              <a:lnSpc>
                <a:spcPct val="90000"/>
              </a:lnSpc>
              <a:spcBef>
                <a:spcPts val="400"/>
              </a:spcBef>
              <a:spcAft>
                <a:spcPts val="0"/>
              </a:spcAft>
              <a:buSzPts val="900"/>
              <a:buNone/>
              <a:defRPr sz="900"/>
            </a:lvl6pPr>
            <a:lvl7pPr marL="3200400" lvl="6" indent="-228600" algn="l">
              <a:lnSpc>
                <a:spcPct val="90000"/>
              </a:lnSpc>
              <a:spcBef>
                <a:spcPts val="400"/>
              </a:spcBef>
              <a:spcAft>
                <a:spcPts val="0"/>
              </a:spcAft>
              <a:buSzPts val="900"/>
              <a:buNone/>
              <a:defRPr sz="900"/>
            </a:lvl7pPr>
            <a:lvl8pPr marL="3657600" lvl="7" indent="-228600" algn="l">
              <a:lnSpc>
                <a:spcPct val="90000"/>
              </a:lnSpc>
              <a:spcBef>
                <a:spcPts val="400"/>
              </a:spcBef>
              <a:spcAft>
                <a:spcPts val="0"/>
              </a:spcAft>
              <a:buSzPts val="900"/>
              <a:buNone/>
              <a:defRPr sz="900"/>
            </a:lvl8pPr>
            <a:lvl9pPr marL="4114800" lvl="8" indent="-228600" algn="l">
              <a:lnSpc>
                <a:spcPct val="90000"/>
              </a:lnSpc>
              <a:spcBef>
                <a:spcPts val="400"/>
              </a:spcBef>
              <a:spcAft>
                <a:spcPts val="400"/>
              </a:spcAft>
              <a:buSzPts val="900"/>
              <a:buNone/>
              <a:defRPr sz="900"/>
            </a:lvl9pPr>
          </a:lstStyle>
          <a:p>
            <a:endParaRPr/>
          </a:p>
        </p:txBody>
      </p:sp>
      <p:sp>
        <p:nvSpPr>
          <p:cNvPr id="80" name="Google Shape;80;p22"/>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22"/>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2"/>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3"/>
          <p:cNvSpPr/>
          <p:nvPr/>
        </p:nvSpPr>
        <p:spPr>
          <a:xfrm>
            <a:off x="1" y="6400800"/>
            <a:ext cx="12192000" cy="4572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7;p13"/>
          <p:cNvSpPr/>
          <p:nvPr/>
        </p:nvSpPr>
        <p:spPr>
          <a:xfrm>
            <a:off x="0" y="6334316"/>
            <a:ext cx="12192001" cy="6599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8;p1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marR="0" lvl="0" algn="l" rtl="0">
              <a:lnSpc>
                <a:spcPct val="85000"/>
              </a:lnSpc>
              <a:spcBef>
                <a:spcPts val="0"/>
              </a:spcBef>
              <a:spcAft>
                <a:spcPts val="0"/>
              </a:spcAft>
              <a:buClr>
                <a:srgbClr val="3F3F3F"/>
              </a:buClr>
              <a:buSzPts val="4800"/>
              <a:buFont typeface="Calibri"/>
              <a:buNone/>
              <a:defRPr sz="4800" b="0" i="0" u="none" strike="noStrike" cap="none">
                <a:solidFill>
                  <a:srgbClr val="3F3F3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 name="Google Shape;9;p13"/>
          <p:cNvSpPr txBox="1">
            <a:spLocks noGrp="1"/>
          </p:cNvSpPr>
          <p:nvPr>
            <p:ph type="body" idx="1"/>
          </p:nvPr>
        </p:nvSpPr>
        <p:spPr>
          <a:xfrm>
            <a:off x="1097280" y="1845734"/>
            <a:ext cx="10058400" cy="4023360"/>
          </a:xfrm>
          <a:prstGeom prst="rect">
            <a:avLst/>
          </a:prstGeom>
          <a:noFill/>
          <a:ln>
            <a:noFill/>
          </a:ln>
        </p:spPr>
        <p:txBody>
          <a:bodyPr spcFirstLastPara="1" wrap="square" lIns="0" tIns="45700" rIns="0" bIns="45700" anchor="t" anchorCtr="0">
            <a:normAutofit/>
          </a:bodyPr>
          <a:lstStyle>
            <a:lvl1pPr marL="457200" marR="0" lvl="0" indent="-355600" algn="l" rtl="0">
              <a:lnSpc>
                <a:spcPct val="90000"/>
              </a:lnSpc>
              <a:spcBef>
                <a:spcPts val="1200"/>
              </a:spcBef>
              <a:spcAft>
                <a:spcPts val="0"/>
              </a:spcAft>
              <a:buClr>
                <a:schemeClr val="accent1"/>
              </a:buClr>
              <a:buSzPts val="2000"/>
              <a:buFont typeface="Calibri"/>
              <a:buChar char=" "/>
              <a:defRPr sz="2000" b="0" i="0" u="none" strike="noStrike" cap="none">
                <a:solidFill>
                  <a:srgbClr val="3F3F3F"/>
                </a:solidFill>
                <a:latin typeface="Calibri"/>
                <a:ea typeface="Calibri"/>
                <a:cs typeface="Calibri"/>
                <a:sym typeface="Calibri"/>
              </a:defRPr>
            </a:lvl1pPr>
            <a:lvl2pPr marL="914400" marR="0" lvl="1" indent="-342900" algn="l" rtl="0">
              <a:lnSpc>
                <a:spcPct val="90000"/>
              </a:lnSpc>
              <a:spcBef>
                <a:spcPts val="200"/>
              </a:spcBef>
              <a:spcAft>
                <a:spcPts val="0"/>
              </a:spcAft>
              <a:buClr>
                <a:schemeClr val="accent1"/>
              </a:buClr>
              <a:buSzPts val="1800"/>
              <a:buFont typeface="Calibri"/>
              <a:buChar char="◦"/>
              <a:defRPr sz="1800" b="0" i="0" u="none" strike="noStrike" cap="none">
                <a:solidFill>
                  <a:srgbClr val="3F3F3F"/>
                </a:solidFill>
                <a:latin typeface="Calibri"/>
                <a:ea typeface="Calibri"/>
                <a:cs typeface="Calibri"/>
                <a:sym typeface="Calibri"/>
              </a:defRPr>
            </a:lvl2pPr>
            <a:lvl3pPr marL="1371600" marR="0" lvl="2"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8pPr>
            <a:lvl9pPr marL="4114800" marR="0" lvl="8" indent="-317500" algn="l" rtl="0">
              <a:lnSpc>
                <a:spcPct val="90000"/>
              </a:lnSpc>
              <a:spcBef>
                <a:spcPts val="400"/>
              </a:spcBef>
              <a:spcAft>
                <a:spcPts val="40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9pPr>
          </a:lstStyle>
          <a:p>
            <a:endParaRPr/>
          </a:p>
        </p:txBody>
      </p:sp>
      <p:sp>
        <p:nvSpPr>
          <p:cNvPr id="10" name="Google Shape;10;p13"/>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rgbClr val="FFFFFF"/>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1" name="Google Shape;11;p13"/>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900" b="0" i="0" u="none" strike="noStrike" cap="none">
                <a:solidFill>
                  <a:srgbClr val="FFFFFF"/>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2" name="Google Shape;12;p13"/>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rgbClr val="FFFFFF"/>
                </a:solidFill>
                <a:latin typeface="Calibri"/>
                <a:ea typeface="Calibri"/>
                <a:cs typeface="Calibri"/>
                <a:sym typeface="Calibri"/>
              </a:defRPr>
            </a:lvl1pPr>
            <a:lvl2pPr marL="0" marR="0" lvl="1" indent="0" algn="r" rtl="0">
              <a:spcBef>
                <a:spcPts val="0"/>
              </a:spcBef>
              <a:buNone/>
              <a:defRPr sz="1050" b="0" i="0" u="none" strike="noStrike" cap="none">
                <a:solidFill>
                  <a:srgbClr val="FFFFFF"/>
                </a:solidFill>
                <a:latin typeface="Calibri"/>
                <a:ea typeface="Calibri"/>
                <a:cs typeface="Calibri"/>
                <a:sym typeface="Calibri"/>
              </a:defRPr>
            </a:lvl2pPr>
            <a:lvl3pPr marL="0" marR="0" lvl="2" indent="0" algn="r" rtl="0">
              <a:spcBef>
                <a:spcPts val="0"/>
              </a:spcBef>
              <a:buNone/>
              <a:defRPr sz="1050" b="0" i="0" u="none" strike="noStrike" cap="none">
                <a:solidFill>
                  <a:srgbClr val="FFFFFF"/>
                </a:solidFill>
                <a:latin typeface="Calibri"/>
                <a:ea typeface="Calibri"/>
                <a:cs typeface="Calibri"/>
                <a:sym typeface="Calibri"/>
              </a:defRPr>
            </a:lvl3pPr>
            <a:lvl4pPr marL="0" marR="0" lvl="3" indent="0" algn="r" rtl="0">
              <a:spcBef>
                <a:spcPts val="0"/>
              </a:spcBef>
              <a:buNone/>
              <a:defRPr sz="1050" b="0" i="0" u="none" strike="noStrike" cap="none">
                <a:solidFill>
                  <a:srgbClr val="FFFFFF"/>
                </a:solidFill>
                <a:latin typeface="Calibri"/>
                <a:ea typeface="Calibri"/>
                <a:cs typeface="Calibri"/>
                <a:sym typeface="Calibri"/>
              </a:defRPr>
            </a:lvl4pPr>
            <a:lvl5pPr marL="0" marR="0" lvl="4" indent="0" algn="r" rtl="0">
              <a:spcBef>
                <a:spcPts val="0"/>
              </a:spcBef>
              <a:buNone/>
              <a:defRPr sz="1050" b="0" i="0" u="none" strike="noStrike" cap="none">
                <a:solidFill>
                  <a:srgbClr val="FFFFFF"/>
                </a:solidFill>
                <a:latin typeface="Calibri"/>
                <a:ea typeface="Calibri"/>
                <a:cs typeface="Calibri"/>
                <a:sym typeface="Calibri"/>
              </a:defRPr>
            </a:lvl5pPr>
            <a:lvl6pPr marL="0" marR="0" lvl="5" indent="0" algn="r" rtl="0">
              <a:spcBef>
                <a:spcPts val="0"/>
              </a:spcBef>
              <a:buNone/>
              <a:defRPr sz="1050" b="0" i="0" u="none" strike="noStrike" cap="none">
                <a:solidFill>
                  <a:srgbClr val="FFFFFF"/>
                </a:solidFill>
                <a:latin typeface="Calibri"/>
                <a:ea typeface="Calibri"/>
                <a:cs typeface="Calibri"/>
                <a:sym typeface="Calibri"/>
              </a:defRPr>
            </a:lvl6pPr>
            <a:lvl7pPr marL="0" marR="0" lvl="6" indent="0" algn="r" rtl="0">
              <a:spcBef>
                <a:spcPts val="0"/>
              </a:spcBef>
              <a:buNone/>
              <a:defRPr sz="1050" b="0" i="0" u="none" strike="noStrike" cap="none">
                <a:solidFill>
                  <a:srgbClr val="FFFFFF"/>
                </a:solidFill>
                <a:latin typeface="Calibri"/>
                <a:ea typeface="Calibri"/>
                <a:cs typeface="Calibri"/>
                <a:sym typeface="Calibri"/>
              </a:defRPr>
            </a:lvl7pPr>
            <a:lvl8pPr marL="0" marR="0" lvl="7" indent="0" algn="r" rtl="0">
              <a:spcBef>
                <a:spcPts val="0"/>
              </a:spcBef>
              <a:buNone/>
              <a:defRPr sz="1050" b="0" i="0" u="none" strike="noStrike" cap="none">
                <a:solidFill>
                  <a:srgbClr val="FFFFFF"/>
                </a:solidFill>
                <a:latin typeface="Calibri"/>
                <a:ea typeface="Calibri"/>
                <a:cs typeface="Calibri"/>
                <a:sym typeface="Calibri"/>
              </a:defRPr>
            </a:lvl8pPr>
            <a:lvl9pPr marL="0" marR="0" lvl="8" indent="0" algn="r" rtl="0">
              <a:spcBef>
                <a:spcPts val="0"/>
              </a:spcBef>
              <a:buNone/>
              <a:defRPr sz="1050" b="0" i="0" u="none" strike="noStrike" cap="none">
                <a:solidFill>
                  <a:srgbClr val="FFFFFF"/>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cxnSp>
        <p:nvCxnSpPr>
          <p:cNvPr id="13" name="Google Shape;13;p13"/>
          <p:cNvCxnSpPr/>
          <p:nvPr/>
        </p:nvCxnSpPr>
        <p:spPr>
          <a:xfrm>
            <a:off x="1193532" y="1737845"/>
            <a:ext cx="9966960" cy="0"/>
          </a:xfrm>
          <a:prstGeom prst="straightConnector1">
            <a:avLst/>
          </a:prstGeom>
          <a:noFill/>
          <a:ln w="9525" cap="flat" cmpd="sng">
            <a:solidFill>
              <a:srgbClr val="7F7F7F"/>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0.jpg"/><Relationship Id="rId4" Type="http://schemas.openxmlformats.org/officeDocument/2006/relationships/image" Target="../media/image19.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
          <p:cNvSpPr txBox="1">
            <a:spLocks noGrp="1"/>
          </p:cNvSpPr>
          <p:nvPr>
            <p:ph type="ctr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p>
            <a:pPr marL="0" lvl="0" indent="0" algn="ctr" rtl="0">
              <a:lnSpc>
                <a:spcPct val="85000"/>
              </a:lnSpc>
              <a:spcBef>
                <a:spcPts val="0"/>
              </a:spcBef>
              <a:spcAft>
                <a:spcPts val="0"/>
              </a:spcAft>
              <a:buClr>
                <a:srgbClr val="262626"/>
              </a:buClr>
              <a:buSzPts val="7200"/>
              <a:buFont typeface="Arial"/>
              <a:buNone/>
            </a:pPr>
            <a:r>
              <a:rPr lang="en-US" sz="7200" b="1" dirty="0">
                <a:latin typeface="Arial"/>
                <a:ea typeface="Arial"/>
                <a:cs typeface="Arial"/>
                <a:sym typeface="Arial"/>
              </a:rPr>
              <a:t>Maze Solving Robot</a:t>
            </a:r>
            <a:endParaRPr dirty="0"/>
          </a:p>
        </p:txBody>
      </p:sp>
      <p:sp>
        <p:nvSpPr>
          <p:cNvPr id="102" name="Google Shape;102;p1"/>
          <p:cNvSpPr txBox="1">
            <a:spLocks noGrp="1"/>
          </p:cNvSpPr>
          <p:nvPr>
            <p:ph type="subTitle" idx="1"/>
          </p:nvPr>
        </p:nvSpPr>
        <p:spPr>
          <a:xfrm>
            <a:off x="1100051" y="4455620"/>
            <a:ext cx="10058400" cy="1143000"/>
          </a:xfrm>
          <a:prstGeom prst="rect">
            <a:avLst/>
          </a:prstGeom>
          <a:noFill/>
          <a:ln>
            <a:noFill/>
          </a:ln>
        </p:spPr>
        <p:txBody>
          <a:bodyPr spcFirstLastPara="1" wrap="square" lIns="91425" tIns="45700" rIns="91425" bIns="45700" anchor="t" anchorCtr="0">
            <a:normAutofit fontScale="85000" lnSpcReduction="20000"/>
          </a:bodyPr>
          <a:lstStyle/>
          <a:p>
            <a:pPr marL="0" lvl="0" indent="0" algn="l" rtl="0">
              <a:lnSpc>
                <a:spcPct val="90000"/>
              </a:lnSpc>
              <a:spcBef>
                <a:spcPts val="0"/>
              </a:spcBef>
              <a:spcAft>
                <a:spcPts val="0"/>
              </a:spcAft>
              <a:buSzPct val="100000"/>
              <a:buNone/>
            </a:pPr>
            <a:endParaRPr b="1" dirty="0">
              <a:solidFill>
                <a:schemeClr val="dk1"/>
              </a:solidFill>
            </a:endParaRPr>
          </a:p>
          <a:p>
            <a:pPr marL="0" lvl="0" indent="0" algn="l" rtl="0">
              <a:lnSpc>
                <a:spcPct val="90000"/>
              </a:lnSpc>
              <a:spcBef>
                <a:spcPts val="1400"/>
              </a:spcBef>
              <a:spcAft>
                <a:spcPts val="0"/>
              </a:spcAft>
              <a:buSzPct val="100000"/>
              <a:buNone/>
            </a:pPr>
            <a:r>
              <a:rPr lang="en-US" b="1" dirty="0">
                <a:solidFill>
                  <a:schemeClr val="dk1"/>
                </a:solidFill>
              </a:rPr>
              <a:t>SUPERVISOR : Dr.Saed Tarapiah.</a:t>
            </a:r>
            <a:endParaRPr lang="en-US" dirty="0"/>
          </a:p>
          <a:p>
            <a:pPr marL="0" lvl="0" indent="0" algn="l" rtl="0">
              <a:lnSpc>
                <a:spcPct val="90000"/>
              </a:lnSpc>
              <a:spcBef>
                <a:spcPts val="1400"/>
              </a:spcBef>
              <a:spcAft>
                <a:spcPts val="0"/>
              </a:spcAft>
              <a:buSzPct val="100000"/>
              <a:buNone/>
            </a:pPr>
            <a:r>
              <a:rPr lang="en-US" b="1" dirty="0">
                <a:solidFill>
                  <a:schemeClr val="dk1"/>
                </a:solidFill>
              </a:rPr>
              <a:t>PARTICIPANTS : Majdy Sabra , Naser Tayeh.</a:t>
            </a:r>
            <a:endParaRPr lang="en-US" dirty="0"/>
          </a:p>
        </p:txBody>
      </p:sp>
      <p:pic>
        <p:nvPicPr>
          <p:cNvPr id="103" name="Google Shape;103;p1"/>
          <p:cNvPicPr preferRelativeResize="0"/>
          <p:nvPr/>
        </p:nvPicPr>
        <p:blipFill rotWithShape="1">
          <a:blip r:embed="rId3">
            <a:alphaModFix/>
          </a:blip>
          <a:srcRect/>
          <a:stretch/>
        </p:blipFill>
        <p:spPr>
          <a:xfrm>
            <a:off x="5078159" y="349300"/>
            <a:ext cx="2035681" cy="203568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12"/>
          <p:cNvSpPr txBox="1">
            <a:spLocks noGrp="1"/>
          </p:cNvSpPr>
          <p:nvPr>
            <p:ph type="ctr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262626"/>
              </a:buClr>
              <a:buSzPts val="7200"/>
              <a:buFont typeface="Arial"/>
              <a:buNone/>
            </a:pPr>
            <a:r>
              <a:rPr lang="en-US" sz="7200" b="1">
                <a:latin typeface="Arial"/>
                <a:ea typeface="Arial"/>
                <a:cs typeface="Arial"/>
                <a:sym typeface="Arial"/>
              </a:rPr>
              <a:t>THANK YOU</a:t>
            </a:r>
            <a:endParaRPr/>
          </a:p>
        </p:txBody>
      </p:sp>
      <p:pic>
        <p:nvPicPr>
          <p:cNvPr id="191" name="Google Shape;191;p12"/>
          <p:cNvPicPr preferRelativeResize="0"/>
          <p:nvPr/>
        </p:nvPicPr>
        <p:blipFill rotWithShape="1">
          <a:blip r:embed="rId3">
            <a:alphaModFix/>
          </a:blip>
          <a:srcRect/>
          <a:stretch/>
        </p:blipFill>
        <p:spPr>
          <a:xfrm>
            <a:off x="8398497" y="2261646"/>
            <a:ext cx="2140671" cy="214067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en-US" b="1" dirty="0"/>
              <a:t>TABLE OF CONTENTS</a:t>
            </a:r>
            <a:endParaRPr dirty="0"/>
          </a:p>
        </p:txBody>
      </p:sp>
      <p:sp>
        <p:nvSpPr>
          <p:cNvPr id="109" name="Google Shape;109;p2"/>
          <p:cNvSpPr/>
          <p:nvPr/>
        </p:nvSpPr>
        <p:spPr>
          <a:xfrm>
            <a:off x="1835005" y="2125395"/>
            <a:ext cx="1898009" cy="1909277"/>
          </a:xfrm>
          <a:prstGeom prst="ellipse">
            <a:avLst/>
          </a:prstGeom>
          <a:solidFill>
            <a:schemeClr val="accent1"/>
          </a:solidFill>
          <a:ln w="15875" cap="flat" cmpd="sng">
            <a:solidFill>
              <a:srgbClr val="A65F0D"/>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dirty="0">
                <a:solidFill>
                  <a:schemeClr val="lt1"/>
                </a:solidFill>
                <a:latin typeface="Calibri"/>
                <a:ea typeface="Calibri"/>
                <a:cs typeface="Calibri"/>
                <a:sym typeface="Calibri"/>
              </a:rPr>
              <a:t>Introduction</a:t>
            </a:r>
            <a:endParaRPr dirty="0"/>
          </a:p>
        </p:txBody>
      </p:sp>
      <p:sp>
        <p:nvSpPr>
          <p:cNvPr id="110" name="Google Shape;110;p2"/>
          <p:cNvSpPr/>
          <p:nvPr/>
        </p:nvSpPr>
        <p:spPr>
          <a:xfrm>
            <a:off x="8991520" y="2075801"/>
            <a:ext cx="1898009" cy="1909277"/>
          </a:xfrm>
          <a:prstGeom prst="ellipse">
            <a:avLst/>
          </a:prstGeom>
          <a:solidFill>
            <a:schemeClr val="accent1"/>
          </a:solidFill>
          <a:ln w="15875" cap="flat" cmpd="sng">
            <a:solidFill>
              <a:srgbClr val="A65F0D"/>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dirty="0">
                <a:solidFill>
                  <a:schemeClr val="lt1"/>
                </a:solidFill>
                <a:latin typeface="Calibri"/>
                <a:ea typeface="Calibri"/>
                <a:cs typeface="Calibri"/>
                <a:sym typeface="Calibri"/>
              </a:rPr>
              <a:t>Constraints</a:t>
            </a:r>
            <a:endParaRPr dirty="0"/>
          </a:p>
        </p:txBody>
      </p:sp>
      <p:sp>
        <p:nvSpPr>
          <p:cNvPr id="111" name="Google Shape;111;p2"/>
          <p:cNvSpPr/>
          <p:nvPr/>
        </p:nvSpPr>
        <p:spPr>
          <a:xfrm>
            <a:off x="5413262" y="2125395"/>
            <a:ext cx="1898009" cy="1909277"/>
          </a:xfrm>
          <a:prstGeom prst="ellipse">
            <a:avLst/>
          </a:prstGeom>
          <a:solidFill>
            <a:schemeClr val="accent1"/>
          </a:solidFill>
          <a:ln w="15875" cap="flat" cmpd="sng">
            <a:solidFill>
              <a:srgbClr val="A65F0D"/>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dirty="0">
                <a:solidFill>
                  <a:schemeClr val="lt1"/>
                </a:solidFill>
                <a:latin typeface="Calibri"/>
                <a:ea typeface="Calibri"/>
                <a:cs typeface="Calibri"/>
                <a:sym typeface="Calibri"/>
              </a:rPr>
              <a:t>Components</a:t>
            </a:r>
            <a:endParaRPr dirty="0"/>
          </a:p>
        </p:txBody>
      </p:sp>
      <p:sp>
        <p:nvSpPr>
          <p:cNvPr id="112" name="Google Shape;112;p2"/>
          <p:cNvSpPr/>
          <p:nvPr/>
        </p:nvSpPr>
        <p:spPr>
          <a:xfrm>
            <a:off x="1835004" y="4166001"/>
            <a:ext cx="1898009" cy="1909277"/>
          </a:xfrm>
          <a:prstGeom prst="ellipse">
            <a:avLst/>
          </a:prstGeom>
          <a:solidFill>
            <a:schemeClr val="accent1"/>
          </a:solidFill>
          <a:ln w="15875" cap="flat" cmpd="sng">
            <a:solidFill>
              <a:srgbClr val="A65F0D"/>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lt1"/>
                </a:solidFill>
                <a:latin typeface="Calibri"/>
                <a:ea typeface="Calibri"/>
                <a:cs typeface="Calibri"/>
                <a:sym typeface="Calibri"/>
              </a:rPr>
              <a:t>Working </a:t>
            </a:r>
            <a:endParaRPr/>
          </a:p>
          <a:p>
            <a:pPr marL="0" marR="0" lvl="0" indent="0" algn="ctr" rtl="0">
              <a:spcBef>
                <a:spcPts val="0"/>
              </a:spcBef>
              <a:spcAft>
                <a:spcPts val="0"/>
              </a:spcAft>
              <a:buNone/>
            </a:pPr>
            <a:r>
              <a:rPr lang="en-US" sz="1600" b="0" i="0" u="none" strike="noStrike" cap="none">
                <a:solidFill>
                  <a:schemeClr val="lt1"/>
                </a:solidFill>
                <a:latin typeface="Calibri"/>
                <a:ea typeface="Calibri"/>
                <a:cs typeface="Calibri"/>
                <a:sym typeface="Calibri"/>
              </a:rPr>
              <a:t>Principle</a:t>
            </a:r>
            <a:endParaRPr/>
          </a:p>
        </p:txBody>
      </p:sp>
      <p:sp>
        <p:nvSpPr>
          <p:cNvPr id="113" name="Google Shape;113;p2"/>
          <p:cNvSpPr/>
          <p:nvPr/>
        </p:nvSpPr>
        <p:spPr>
          <a:xfrm>
            <a:off x="5413261" y="4166001"/>
            <a:ext cx="1898009" cy="1909277"/>
          </a:xfrm>
          <a:prstGeom prst="ellipse">
            <a:avLst/>
          </a:prstGeom>
          <a:solidFill>
            <a:schemeClr val="accent1"/>
          </a:solidFill>
          <a:ln w="15875" cap="flat" cmpd="sng">
            <a:solidFill>
              <a:srgbClr val="A65F0D"/>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lt1"/>
                </a:solidFill>
                <a:latin typeface="Calibri"/>
                <a:ea typeface="Calibri"/>
                <a:cs typeface="Calibri"/>
                <a:sym typeface="Calibri"/>
              </a:rPr>
              <a:t>Results</a:t>
            </a:r>
            <a:endParaRPr/>
          </a:p>
        </p:txBody>
      </p:sp>
      <p:sp>
        <p:nvSpPr>
          <p:cNvPr id="114" name="Google Shape;114;p2"/>
          <p:cNvSpPr/>
          <p:nvPr/>
        </p:nvSpPr>
        <p:spPr>
          <a:xfrm>
            <a:off x="8991520" y="4166001"/>
            <a:ext cx="1898009" cy="1909277"/>
          </a:xfrm>
          <a:prstGeom prst="ellipse">
            <a:avLst/>
          </a:prstGeom>
          <a:solidFill>
            <a:schemeClr val="accent1"/>
          </a:solidFill>
          <a:ln w="15875" cap="flat" cmpd="sng">
            <a:solidFill>
              <a:srgbClr val="A65F0D"/>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b="0" i="0" u="none" strike="noStrike" cap="none">
                <a:solidFill>
                  <a:schemeClr val="lt1"/>
                </a:solidFill>
                <a:latin typeface="Calibri"/>
                <a:ea typeface="Calibri"/>
                <a:cs typeface="Calibri"/>
                <a:sym typeface="Calibri"/>
              </a:rPr>
              <a:t>Summary</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en-US" b="1"/>
              <a:t>INTRODUCTION</a:t>
            </a:r>
            <a:endParaRPr/>
          </a:p>
        </p:txBody>
      </p:sp>
      <p:sp>
        <p:nvSpPr>
          <p:cNvPr id="120" name="Google Shape;120;p3"/>
          <p:cNvSpPr txBox="1">
            <a:spLocks noGrp="1"/>
          </p:cNvSpPr>
          <p:nvPr>
            <p:ph type="body" idx="1"/>
          </p:nvPr>
        </p:nvSpPr>
        <p:spPr>
          <a:xfrm>
            <a:off x="1097280" y="1845734"/>
            <a:ext cx="10058400" cy="4023360"/>
          </a:xfrm>
          <a:prstGeom prst="rect">
            <a:avLst/>
          </a:prstGeom>
          <a:noFill/>
          <a:ln>
            <a:noFill/>
          </a:ln>
        </p:spPr>
        <p:txBody>
          <a:bodyPr spcFirstLastPara="1" wrap="square" lIns="0" tIns="45700" rIns="0" bIns="45700" anchor="t" anchorCtr="0">
            <a:normAutofit lnSpcReduction="10000"/>
          </a:bodyPr>
          <a:lstStyle/>
          <a:p>
            <a:pPr marL="91440" lvl="0" indent="-127000" algn="l" rtl="0">
              <a:lnSpc>
                <a:spcPct val="90000"/>
              </a:lnSpc>
              <a:spcBef>
                <a:spcPts val="0"/>
              </a:spcBef>
              <a:spcAft>
                <a:spcPts val="0"/>
              </a:spcAft>
              <a:buSzPts val="2000"/>
              <a:buChar char=" "/>
            </a:pPr>
            <a:r>
              <a:rPr lang="en-US" dirty="0"/>
              <a:t>Our project is a Maze solving robot Building a moving robot is a difficult proposition because it demands dealing with many selections before beginning the construction process, like its position, wheels, and torque, the type of motor drive circuit, the ability of the motor to hold all the components and move, in addition to take correct value from the sensors and other matters.</a:t>
            </a:r>
            <a:endParaRPr dirty="0"/>
          </a:p>
          <a:p>
            <a:pPr marL="91440" lvl="0" indent="0" algn="l" rtl="0">
              <a:lnSpc>
                <a:spcPct val="90000"/>
              </a:lnSpc>
              <a:spcBef>
                <a:spcPts val="1400"/>
              </a:spcBef>
              <a:spcAft>
                <a:spcPts val="0"/>
              </a:spcAft>
              <a:buSzPts val="2000"/>
              <a:buNone/>
            </a:pPr>
            <a:endParaRPr dirty="0"/>
          </a:p>
          <a:p>
            <a:pPr marL="91440" lvl="0" indent="-127000" algn="l" rtl="0">
              <a:lnSpc>
                <a:spcPct val="90000"/>
              </a:lnSpc>
              <a:spcBef>
                <a:spcPts val="1400"/>
              </a:spcBef>
              <a:spcAft>
                <a:spcPts val="0"/>
              </a:spcAft>
              <a:buSzPts val="2000"/>
              <a:buChar char=" "/>
            </a:pPr>
            <a:r>
              <a:rPr lang="en-US" dirty="0"/>
              <a:t>Features:</a:t>
            </a:r>
          </a:p>
          <a:p>
            <a:pPr marL="707390" lvl="1" indent="-285750">
              <a:spcBef>
                <a:spcPts val="1400"/>
              </a:spcBef>
              <a:buSzPts val="2000"/>
            </a:pPr>
            <a:r>
              <a:rPr lang="en-US" dirty="0"/>
              <a:t>Autonomous maze Navigation.</a:t>
            </a:r>
          </a:p>
          <a:p>
            <a:pPr marL="707390" lvl="1" indent="-285750">
              <a:spcBef>
                <a:spcPts val="1400"/>
              </a:spcBef>
              <a:buSzPts val="2000"/>
            </a:pPr>
            <a:r>
              <a:rPr lang="en-US" dirty="0"/>
              <a:t>Self-correctness.</a:t>
            </a:r>
          </a:p>
          <a:p>
            <a:pPr marL="707390" lvl="1" indent="-285750">
              <a:spcBef>
                <a:spcPts val="1400"/>
              </a:spcBef>
              <a:buSzPts val="2000"/>
            </a:pPr>
            <a:r>
              <a:rPr lang="en-US" dirty="0"/>
              <a:t>Efficiency and speed.</a:t>
            </a:r>
          </a:p>
          <a:p>
            <a:pPr marL="707390" lvl="1" indent="-285750">
              <a:spcBef>
                <a:spcPts val="1400"/>
              </a:spcBef>
              <a:buSzPts val="2000"/>
            </a:pPr>
            <a:r>
              <a:rPr lang="en-US" dirty="0"/>
              <a:t>Real time status.</a:t>
            </a:r>
          </a:p>
        </p:txBody>
      </p:sp>
      <p:pic>
        <p:nvPicPr>
          <p:cNvPr id="3" name="Picture 2">
            <a:extLst>
              <a:ext uri="{FF2B5EF4-FFF2-40B4-BE49-F238E27FC236}">
                <a16:creationId xmlns:a16="http://schemas.microsoft.com/office/drawing/2014/main" id="{DBB5194B-056D-9A31-1CEE-0A345A88D418}"/>
              </a:ext>
            </a:extLst>
          </p:cNvPr>
          <p:cNvPicPr>
            <a:picLocks noChangeAspect="1"/>
          </p:cNvPicPr>
          <p:nvPr/>
        </p:nvPicPr>
        <p:blipFill>
          <a:blip r:embed="rId3"/>
          <a:stretch>
            <a:fillRect/>
          </a:stretch>
        </p:blipFill>
        <p:spPr>
          <a:xfrm>
            <a:off x="7709768" y="2886833"/>
            <a:ext cx="2837147" cy="2982261"/>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4"/>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en-US" b="1"/>
              <a:t>COMPONENTS</a:t>
            </a:r>
            <a:endParaRPr/>
          </a:p>
        </p:txBody>
      </p:sp>
      <p:sp>
        <p:nvSpPr>
          <p:cNvPr id="3" name="Text Placeholder 2">
            <a:extLst>
              <a:ext uri="{FF2B5EF4-FFF2-40B4-BE49-F238E27FC236}">
                <a16:creationId xmlns:a16="http://schemas.microsoft.com/office/drawing/2014/main" id="{7C41FCF1-3EF4-4FC4-124E-3BB2830E7670}"/>
              </a:ext>
            </a:extLst>
          </p:cNvPr>
          <p:cNvSpPr>
            <a:spLocks noGrp="1"/>
          </p:cNvSpPr>
          <p:nvPr>
            <p:ph type="body" idx="1"/>
          </p:nvPr>
        </p:nvSpPr>
        <p:spPr/>
        <p:txBody>
          <a:bodyPr/>
          <a:lstStyle/>
          <a:p>
            <a:endParaRPr lang="en-US" dirty="0"/>
          </a:p>
        </p:txBody>
      </p:sp>
      <p:pic>
        <p:nvPicPr>
          <p:cNvPr id="5" name="Picture 4">
            <a:extLst>
              <a:ext uri="{FF2B5EF4-FFF2-40B4-BE49-F238E27FC236}">
                <a16:creationId xmlns:a16="http://schemas.microsoft.com/office/drawing/2014/main" id="{07BB63FD-DDD1-EAE9-156E-36063F862FC2}"/>
              </a:ext>
            </a:extLst>
          </p:cNvPr>
          <p:cNvPicPr>
            <a:picLocks noChangeAspect="1"/>
          </p:cNvPicPr>
          <p:nvPr/>
        </p:nvPicPr>
        <p:blipFill>
          <a:blip r:embed="rId3"/>
          <a:stretch>
            <a:fillRect/>
          </a:stretch>
        </p:blipFill>
        <p:spPr>
          <a:xfrm>
            <a:off x="1153647" y="1845734"/>
            <a:ext cx="2406083" cy="1806247"/>
          </a:xfrm>
          <a:prstGeom prst="rect">
            <a:avLst/>
          </a:prstGeom>
        </p:spPr>
      </p:pic>
      <p:pic>
        <p:nvPicPr>
          <p:cNvPr id="7" name="Picture 6">
            <a:extLst>
              <a:ext uri="{FF2B5EF4-FFF2-40B4-BE49-F238E27FC236}">
                <a16:creationId xmlns:a16="http://schemas.microsoft.com/office/drawing/2014/main" id="{0372A57A-C8D2-9B07-D582-416E92DBBC17}"/>
              </a:ext>
            </a:extLst>
          </p:cNvPr>
          <p:cNvPicPr>
            <a:picLocks noChangeAspect="1"/>
          </p:cNvPicPr>
          <p:nvPr/>
        </p:nvPicPr>
        <p:blipFill>
          <a:blip r:embed="rId4"/>
          <a:stretch>
            <a:fillRect/>
          </a:stretch>
        </p:blipFill>
        <p:spPr>
          <a:xfrm>
            <a:off x="3462404" y="2121330"/>
            <a:ext cx="2091604" cy="1367168"/>
          </a:xfrm>
          <a:prstGeom prst="rect">
            <a:avLst/>
          </a:prstGeom>
        </p:spPr>
      </p:pic>
      <p:pic>
        <p:nvPicPr>
          <p:cNvPr id="9" name="Picture 8">
            <a:extLst>
              <a:ext uri="{FF2B5EF4-FFF2-40B4-BE49-F238E27FC236}">
                <a16:creationId xmlns:a16="http://schemas.microsoft.com/office/drawing/2014/main" id="{C28025BD-F368-0244-CD2C-79FCA726E662}"/>
              </a:ext>
            </a:extLst>
          </p:cNvPr>
          <p:cNvPicPr>
            <a:picLocks noChangeAspect="1"/>
          </p:cNvPicPr>
          <p:nvPr/>
        </p:nvPicPr>
        <p:blipFill>
          <a:blip r:embed="rId5"/>
          <a:stretch>
            <a:fillRect/>
          </a:stretch>
        </p:blipFill>
        <p:spPr>
          <a:xfrm>
            <a:off x="5485115" y="1919703"/>
            <a:ext cx="2299811" cy="1770421"/>
          </a:xfrm>
          <a:prstGeom prst="rect">
            <a:avLst/>
          </a:prstGeom>
        </p:spPr>
      </p:pic>
      <p:pic>
        <p:nvPicPr>
          <p:cNvPr id="11" name="Picture 10">
            <a:extLst>
              <a:ext uri="{FF2B5EF4-FFF2-40B4-BE49-F238E27FC236}">
                <a16:creationId xmlns:a16="http://schemas.microsoft.com/office/drawing/2014/main" id="{298962D7-E3AF-93AB-6617-C2B2F3ECD7F5}"/>
              </a:ext>
            </a:extLst>
          </p:cNvPr>
          <p:cNvPicPr>
            <a:picLocks noChangeAspect="1"/>
          </p:cNvPicPr>
          <p:nvPr/>
        </p:nvPicPr>
        <p:blipFill>
          <a:blip r:embed="rId6"/>
          <a:stretch>
            <a:fillRect/>
          </a:stretch>
        </p:blipFill>
        <p:spPr>
          <a:xfrm>
            <a:off x="7655671" y="2054615"/>
            <a:ext cx="2054640" cy="1544459"/>
          </a:xfrm>
          <a:prstGeom prst="rect">
            <a:avLst/>
          </a:prstGeom>
        </p:spPr>
      </p:pic>
      <p:pic>
        <p:nvPicPr>
          <p:cNvPr id="13" name="Picture 12">
            <a:extLst>
              <a:ext uri="{FF2B5EF4-FFF2-40B4-BE49-F238E27FC236}">
                <a16:creationId xmlns:a16="http://schemas.microsoft.com/office/drawing/2014/main" id="{C41271BE-1AC2-9257-E3BD-6C813EF5999F}"/>
              </a:ext>
            </a:extLst>
          </p:cNvPr>
          <p:cNvPicPr>
            <a:picLocks noChangeAspect="1"/>
          </p:cNvPicPr>
          <p:nvPr/>
        </p:nvPicPr>
        <p:blipFill>
          <a:blip r:embed="rId7"/>
          <a:stretch>
            <a:fillRect/>
          </a:stretch>
        </p:blipFill>
        <p:spPr>
          <a:xfrm>
            <a:off x="1347366" y="3730895"/>
            <a:ext cx="2212364" cy="1651627"/>
          </a:xfrm>
          <a:prstGeom prst="rect">
            <a:avLst/>
          </a:prstGeom>
        </p:spPr>
      </p:pic>
      <p:pic>
        <p:nvPicPr>
          <p:cNvPr id="15" name="Picture 14">
            <a:extLst>
              <a:ext uri="{FF2B5EF4-FFF2-40B4-BE49-F238E27FC236}">
                <a16:creationId xmlns:a16="http://schemas.microsoft.com/office/drawing/2014/main" id="{43CB63B6-4CAA-8EA6-C30A-27C9127AD42A}"/>
              </a:ext>
            </a:extLst>
          </p:cNvPr>
          <p:cNvPicPr>
            <a:picLocks noChangeAspect="1"/>
          </p:cNvPicPr>
          <p:nvPr/>
        </p:nvPicPr>
        <p:blipFill>
          <a:blip r:embed="rId8"/>
          <a:stretch>
            <a:fillRect/>
          </a:stretch>
        </p:blipFill>
        <p:spPr>
          <a:xfrm>
            <a:off x="3277895" y="3833327"/>
            <a:ext cx="2119342" cy="1719794"/>
          </a:xfrm>
          <a:prstGeom prst="rect">
            <a:avLst/>
          </a:prstGeom>
        </p:spPr>
      </p:pic>
      <p:pic>
        <p:nvPicPr>
          <p:cNvPr id="17" name="Picture 16">
            <a:extLst>
              <a:ext uri="{FF2B5EF4-FFF2-40B4-BE49-F238E27FC236}">
                <a16:creationId xmlns:a16="http://schemas.microsoft.com/office/drawing/2014/main" id="{652317A5-8392-7982-54FE-9CE37D4EFF33}"/>
              </a:ext>
            </a:extLst>
          </p:cNvPr>
          <p:cNvPicPr>
            <a:picLocks noChangeAspect="1"/>
          </p:cNvPicPr>
          <p:nvPr/>
        </p:nvPicPr>
        <p:blipFill>
          <a:blip r:embed="rId9"/>
          <a:stretch>
            <a:fillRect/>
          </a:stretch>
        </p:blipFill>
        <p:spPr>
          <a:xfrm>
            <a:off x="5397237" y="3669844"/>
            <a:ext cx="2266831" cy="1651627"/>
          </a:xfrm>
          <a:prstGeom prst="rect">
            <a:avLst/>
          </a:prstGeom>
        </p:spPr>
      </p:pic>
      <p:pic>
        <p:nvPicPr>
          <p:cNvPr id="19" name="Picture 18">
            <a:extLst>
              <a:ext uri="{FF2B5EF4-FFF2-40B4-BE49-F238E27FC236}">
                <a16:creationId xmlns:a16="http://schemas.microsoft.com/office/drawing/2014/main" id="{3D5285EE-4198-481E-A26E-7AC1DE69F9A4}"/>
              </a:ext>
            </a:extLst>
          </p:cNvPr>
          <p:cNvPicPr>
            <a:picLocks noChangeAspect="1"/>
          </p:cNvPicPr>
          <p:nvPr/>
        </p:nvPicPr>
        <p:blipFill>
          <a:blip r:embed="rId10"/>
          <a:stretch>
            <a:fillRect/>
          </a:stretch>
        </p:blipFill>
        <p:spPr>
          <a:xfrm>
            <a:off x="7286447" y="3833327"/>
            <a:ext cx="1980023" cy="1496268"/>
          </a:xfrm>
          <a:prstGeom prst="rect">
            <a:avLst/>
          </a:prstGeom>
        </p:spPr>
      </p:pic>
      <p:pic>
        <p:nvPicPr>
          <p:cNvPr id="21" name="Picture 20">
            <a:extLst>
              <a:ext uri="{FF2B5EF4-FFF2-40B4-BE49-F238E27FC236}">
                <a16:creationId xmlns:a16="http://schemas.microsoft.com/office/drawing/2014/main" id="{F5C75E3A-AD15-3358-FC9F-0BD6A86DB180}"/>
              </a:ext>
            </a:extLst>
          </p:cNvPr>
          <p:cNvPicPr>
            <a:picLocks noChangeAspect="1"/>
          </p:cNvPicPr>
          <p:nvPr/>
        </p:nvPicPr>
        <p:blipFill>
          <a:blip r:embed="rId11"/>
          <a:stretch>
            <a:fillRect/>
          </a:stretch>
        </p:blipFill>
        <p:spPr>
          <a:xfrm>
            <a:off x="9519991" y="2054615"/>
            <a:ext cx="1572249" cy="1322215"/>
          </a:xfrm>
          <a:prstGeom prst="rect">
            <a:avLst/>
          </a:prstGeom>
        </p:spPr>
      </p:pic>
      <p:pic>
        <p:nvPicPr>
          <p:cNvPr id="23" name="Picture 22">
            <a:extLst>
              <a:ext uri="{FF2B5EF4-FFF2-40B4-BE49-F238E27FC236}">
                <a16:creationId xmlns:a16="http://schemas.microsoft.com/office/drawing/2014/main" id="{06AF09FC-600B-E4FA-74CE-F1B30DC57838}"/>
              </a:ext>
            </a:extLst>
          </p:cNvPr>
          <p:cNvPicPr>
            <a:picLocks noChangeAspect="1"/>
          </p:cNvPicPr>
          <p:nvPr/>
        </p:nvPicPr>
        <p:blipFill>
          <a:blip r:embed="rId12"/>
          <a:stretch>
            <a:fillRect/>
          </a:stretch>
        </p:blipFill>
        <p:spPr>
          <a:xfrm>
            <a:off x="9046577" y="3807955"/>
            <a:ext cx="2018571" cy="1400866"/>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6"/>
          <p:cNvSpPr txBox="1">
            <a:spLocks noGrp="1"/>
          </p:cNvSpPr>
          <p:nvPr>
            <p:ph type="title"/>
          </p:nvPr>
        </p:nvSpPr>
        <p:spPr>
          <a:xfrm>
            <a:off x="1097280" y="701458"/>
            <a:ext cx="10058400" cy="1035902"/>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en-US" b="1" dirty="0"/>
              <a:t>CONSTRAINTS</a:t>
            </a:r>
            <a:endParaRPr dirty="0"/>
          </a:p>
        </p:txBody>
      </p:sp>
      <p:pic>
        <p:nvPicPr>
          <p:cNvPr id="147" name="Google Shape;147;p6"/>
          <p:cNvPicPr preferRelativeResize="0"/>
          <p:nvPr/>
        </p:nvPicPr>
        <p:blipFill rotWithShape="1">
          <a:blip r:embed="rId3">
            <a:alphaModFix/>
          </a:blip>
          <a:srcRect/>
          <a:stretch/>
        </p:blipFill>
        <p:spPr>
          <a:xfrm>
            <a:off x="7829157" y="2067299"/>
            <a:ext cx="3105935" cy="2925007"/>
          </a:xfrm>
          <a:prstGeom prst="rect">
            <a:avLst/>
          </a:prstGeom>
          <a:noFill/>
          <a:ln>
            <a:noFill/>
          </a:ln>
        </p:spPr>
      </p:pic>
      <p:sp>
        <p:nvSpPr>
          <p:cNvPr id="5" name="Text Placeholder 4">
            <a:extLst>
              <a:ext uri="{FF2B5EF4-FFF2-40B4-BE49-F238E27FC236}">
                <a16:creationId xmlns:a16="http://schemas.microsoft.com/office/drawing/2014/main" id="{8EBE356A-01BF-C55C-F856-20C6DFC30D50}"/>
              </a:ext>
            </a:extLst>
          </p:cNvPr>
          <p:cNvSpPr>
            <a:spLocks noGrp="1"/>
          </p:cNvSpPr>
          <p:nvPr>
            <p:ph type="body" idx="1"/>
          </p:nvPr>
        </p:nvSpPr>
        <p:spPr>
          <a:xfrm>
            <a:off x="1097280" y="1737359"/>
            <a:ext cx="10058400" cy="4250081"/>
          </a:xfrm>
        </p:spPr>
        <p:txBody>
          <a:bodyPr>
            <a:normAutofit lnSpcReduction="10000"/>
          </a:bodyPr>
          <a:lstStyle/>
          <a:p>
            <a:pPr marL="114300" indent="0">
              <a:buNone/>
            </a:pPr>
            <a:endParaRPr lang="en-US" dirty="0"/>
          </a:p>
          <a:p>
            <a:r>
              <a:rPr lang="en-US" dirty="0">
                <a:solidFill>
                  <a:schemeClr val="accent1"/>
                </a:solidFill>
              </a:rPr>
              <a:t>• </a:t>
            </a:r>
            <a:r>
              <a:rPr lang="en-US" dirty="0"/>
              <a:t> Distance accuracy :</a:t>
            </a:r>
          </a:p>
          <a:p>
            <a:pPr marL="571500" lvl="1" indent="0">
              <a:buNone/>
            </a:pPr>
            <a:r>
              <a:rPr lang="en-US" dirty="0">
                <a:solidFill>
                  <a:schemeClr val="accent1"/>
                </a:solidFill>
              </a:rPr>
              <a:t>	• </a:t>
            </a:r>
            <a:r>
              <a:rPr lang="en-US" dirty="0"/>
              <a:t>Duo to the lack of efficient hardware distance sensor we had to use more than one </a:t>
            </a:r>
          </a:p>
          <a:p>
            <a:pPr marL="571500" lvl="1" indent="0">
              <a:buNone/>
            </a:pPr>
            <a:r>
              <a:rPr lang="en-US" dirty="0"/>
              <a:t>	   type of sensors.</a:t>
            </a:r>
          </a:p>
          <a:p>
            <a:pPr marL="571500" lvl="1" indent="0">
              <a:buNone/>
            </a:pPr>
            <a:r>
              <a:rPr lang="en-US" dirty="0">
                <a:solidFill>
                  <a:schemeClr val="accent1"/>
                </a:solidFill>
              </a:rPr>
              <a:t>	•</a:t>
            </a:r>
            <a:r>
              <a:rPr lang="en-US" dirty="0"/>
              <a:t> Sharp-IR is more efficient in short distance.</a:t>
            </a:r>
          </a:p>
          <a:p>
            <a:pPr marL="571500" lvl="1" indent="0">
              <a:buNone/>
            </a:pPr>
            <a:r>
              <a:rPr lang="en-US" dirty="0"/>
              <a:t> 	</a:t>
            </a:r>
            <a:r>
              <a:rPr lang="en-US" dirty="0">
                <a:solidFill>
                  <a:schemeClr val="accent1"/>
                </a:solidFill>
              </a:rPr>
              <a:t>• </a:t>
            </a:r>
            <a:r>
              <a:rPr lang="en-US" dirty="0"/>
              <a:t>Ultra-sonic is more efficient in large distance.</a:t>
            </a:r>
          </a:p>
          <a:p>
            <a:pPr marL="571500" lvl="1" indent="0">
              <a:buNone/>
            </a:pPr>
            <a:r>
              <a:rPr lang="en-US" dirty="0"/>
              <a:t>	</a:t>
            </a:r>
            <a:r>
              <a:rPr lang="en-US" dirty="0">
                <a:solidFill>
                  <a:schemeClr val="accent1"/>
                </a:solidFill>
              </a:rPr>
              <a:t>• </a:t>
            </a:r>
            <a:r>
              <a:rPr lang="en-US" dirty="0"/>
              <a:t>Combining both sensor’s gives us a Satisfying measurements.</a:t>
            </a:r>
          </a:p>
          <a:p>
            <a:r>
              <a:rPr lang="en-US" dirty="0">
                <a:solidFill>
                  <a:schemeClr val="accent1"/>
                </a:solidFill>
              </a:rPr>
              <a:t>•</a:t>
            </a:r>
            <a:r>
              <a:rPr lang="en-US" dirty="0"/>
              <a:t> Dealing with a new algorithm.</a:t>
            </a:r>
          </a:p>
          <a:p>
            <a:r>
              <a:rPr lang="en-US" dirty="0">
                <a:solidFill>
                  <a:schemeClr val="accent1"/>
                </a:solidFill>
              </a:rPr>
              <a:t>•</a:t>
            </a:r>
            <a:r>
              <a:rPr lang="en-US" dirty="0"/>
              <a:t> The big size of the robot requires a big maze. </a:t>
            </a:r>
          </a:p>
          <a:p>
            <a:r>
              <a:rPr lang="en-US" dirty="0">
                <a:solidFill>
                  <a:schemeClr val="accent1"/>
                </a:solidFill>
              </a:rPr>
              <a:t>•</a:t>
            </a:r>
            <a:r>
              <a:rPr lang="en-US" dirty="0"/>
              <a:t> Lack of the ability to provide a stepper motor(small size). </a:t>
            </a:r>
          </a:p>
          <a:p>
            <a:r>
              <a:rPr lang="en-US" dirty="0">
                <a:solidFill>
                  <a:schemeClr val="accent1"/>
                </a:solidFill>
              </a:rPr>
              <a:t>•</a:t>
            </a:r>
            <a:r>
              <a:rPr lang="en-US" dirty="0"/>
              <a:t> Lack of the ability to provide a Ladar. </a:t>
            </a:r>
          </a:p>
          <a:p>
            <a:r>
              <a:rPr lang="en-US" dirty="0">
                <a:solidFill>
                  <a:schemeClr val="accent1"/>
                </a:solidFill>
              </a:rPr>
              <a:t>•</a:t>
            </a:r>
            <a:r>
              <a:rPr lang="en-US" dirty="0"/>
              <a:t> inability to provide a Ladar lead to not having a path saving feature. </a:t>
            </a:r>
          </a:p>
          <a:p>
            <a:endParaRPr lang="en-US" dirty="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7"/>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en-US" b="1" dirty="0"/>
              <a:t>WORKING PRINCIPLE</a:t>
            </a:r>
            <a:endParaRPr dirty="0"/>
          </a:p>
        </p:txBody>
      </p:sp>
      <p:sp>
        <p:nvSpPr>
          <p:cNvPr id="156" name="Google Shape;156;p7"/>
          <p:cNvSpPr txBox="1">
            <a:spLocks noGrp="1"/>
          </p:cNvSpPr>
          <p:nvPr>
            <p:ph type="body" idx="1"/>
          </p:nvPr>
        </p:nvSpPr>
        <p:spPr>
          <a:xfrm>
            <a:off x="4866362" y="1845734"/>
            <a:ext cx="6289318" cy="4023360"/>
          </a:xfrm>
          <a:prstGeom prst="rect">
            <a:avLst/>
          </a:prstGeom>
          <a:noFill/>
          <a:ln>
            <a:noFill/>
          </a:ln>
        </p:spPr>
        <p:txBody>
          <a:bodyPr spcFirstLastPara="1" wrap="square" lIns="0" tIns="45700" rIns="0" bIns="45700" anchor="t" anchorCtr="0">
            <a:normAutofit fontScale="92500" lnSpcReduction="10000"/>
          </a:bodyPr>
          <a:lstStyle/>
          <a:p>
            <a:pPr marL="434340">
              <a:spcBef>
                <a:spcPts val="1400"/>
              </a:spcBef>
              <a:buSzPts val="2000"/>
              <a:buFont typeface="Wingdings" panose="05000000000000000000" pitchFamily="2" charset="2"/>
              <a:buChar char="§"/>
            </a:pPr>
            <a:r>
              <a:rPr lang="en-US" dirty="0"/>
              <a:t>Select a Starting Point: Begin at a specific point in the maze.</a:t>
            </a:r>
          </a:p>
          <a:p>
            <a:pPr marL="434340">
              <a:spcBef>
                <a:spcPts val="1400"/>
              </a:spcBef>
              <a:buSzPts val="2000"/>
              <a:buFont typeface="Wingdings" panose="05000000000000000000" pitchFamily="2" charset="2"/>
              <a:buChar char="§"/>
            </a:pPr>
            <a:r>
              <a:rPr lang="en-US" dirty="0"/>
              <a:t>Choose a Wall to Follow: Decide whether to follow the left or right wall (in our case we choses left wall)</a:t>
            </a:r>
          </a:p>
          <a:p>
            <a:pPr marL="434340">
              <a:spcBef>
                <a:spcPts val="1400"/>
              </a:spcBef>
              <a:buSzPts val="2000"/>
              <a:buFont typeface="Wingdings" panose="05000000000000000000" pitchFamily="2" charset="2"/>
              <a:buChar char="§"/>
            </a:pPr>
            <a:r>
              <a:rPr lang="en-US" dirty="0"/>
              <a:t>Move Forward: Move forward while keeping the chosen wall adjacent to you.</a:t>
            </a:r>
          </a:p>
          <a:p>
            <a:pPr marL="434340">
              <a:spcBef>
                <a:spcPts val="1400"/>
              </a:spcBef>
              <a:buSzPts val="2000"/>
              <a:buFont typeface="Wingdings" panose="05000000000000000000" pitchFamily="2" charset="2"/>
              <a:buChar char="§"/>
            </a:pPr>
            <a:r>
              <a:rPr lang="en-US" dirty="0"/>
              <a:t>Wall Following Rules: If there is an opening on the side with the chosen wall, turn in that direction. If there is a wall on both sides, turn 180 degrees. If there is a wall on the side opposite to the chosen wall, continue moving forward.</a:t>
            </a:r>
          </a:p>
          <a:p>
            <a:pPr marL="434340">
              <a:spcBef>
                <a:spcPts val="1400"/>
              </a:spcBef>
              <a:buSzPts val="2000"/>
              <a:buFont typeface="Wingdings" panose="05000000000000000000" pitchFamily="2" charset="2"/>
              <a:buChar char="§"/>
            </a:pPr>
            <a:r>
              <a:rPr lang="en-US" dirty="0"/>
              <a:t>Repeat Until Exit is Found: Continue these steps until you reach the exit or the desired destination.</a:t>
            </a:r>
          </a:p>
          <a:p>
            <a:pPr marL="91440" lvl="0" indent="0" algn="l" rtl="0">
              <a:lnSpc>
                <a:spcPct val="90000"/>
              </a:lnSpc>
              <a:spcBef>
                <a:spcPts val="1400"/>
              </a:spcBef>
              <a:spcAft>
                <a:spcPts val="0"/>
              </a:spcAft>
              <a:buSzPts val="2000"/>
              <a:buNone/>
            </a:pPr>
            <a:endParaRPr dirty="0"/>
          </a:p>
        </p:txBody>
      </p:sp>
      <p:sp>
        <p:nvSpPr>
          <p:cNvPr id="4" name="Rectangle 3">
            <a:extLst>
              <a:ext uri="{FF2B5EF4-FFF2-40B4-BE49-F238E27FC236}">
                <a16:creationId xmlns:a16="http://schemas.microsoft.com/office/drawing/2014/main" id="{A516DBC5-AAC2-30D6-9F65-72523A8C6293}"/>
              </a:ext>
            </a:extLst>
          </p:cNvPr>
          <p:cNvSpPr/>
          <p:nvPr/>
        </p:nvSpPr>
        <p:spPr>
          <a:xfrm>
            <a:off x="6003635" y="2967335"/>
            <a:ext cx="184730" cy="923330"/>
          </a:xfrm>
          <a:prstGeom prst="rect">
            <a:avLst/>
          </a:prstGeom>
          <a:noFill/>
        </p:spPr>
        <p:txBody>
          <a:bodyPr wrap="none" lIns="91440" tIns="45720" rIns="91440" bIns="45720">
            <a:spAutoFit/>
          </a:bodyPr>
          <a:lstStyle/>
          <a:p>
            <a:pPr algn="ctr"/>
            <a:endParaRPr lang="en-US" sz="5400" b="0" cap="none" spc="0" dirty="0">
              <a:ln w="0"/>
              <a:solidFill>
                <a:schemeClr val="tx1"/>
              </a:solidFill>
              <a:effectLst>
                <a:outerShdw blurRad="38100" dist="19050" dir="2700000" algn="tl" rotWithShape="0">
                  <a:schemeClr val="dk1">
                    <a:alpha val="40000"/>
                  </a:schemeClr>
                </a:outerShdw>
              </a:effectLst>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781" y="1845734"/>
            <a:ext cx="4269473" cy="4404821"/>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8"/>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en-US" b="1" dirty="0"/>
              <a:t>CONT.</a:t>
            </a:r>
            <a:endParaRPr dirty="0"/>
          </a:p>
        </p:txBody>
      </p:sp>
      <p:pic>
        <p:nvPicPr>
          <p:cNvPr id="5" name="Picture 4">
            <a:extLst>
              <a:ext uri="{FF2B5EF4-FFF2-40B4-BE49-F238E27FC236}">
                <a16:creationId xmlns:a16="http://schemas.microsoft.com/office/drawing/2014/main" id="{6F58CC5C-B8B1-0073-BC29-BC2BA736FD05}"/>
              </a:ext>
            </a:extLst>
          </p:cNvPr>
          <p:cNvPicPr>
            <a:picLocks noChangeAspect="1"/>
          </p:cNvPicPr>
          <p:nvPr/>
        </p:nvPicPr>
        <p:blipFill>
          <a:blip r:embed="rId3"/>
          <a:stretch>
            <a:fillRect/>
          </a:stretch>
        </p:blipFill>
        <p:spPr>
          <a:xfrm>
            <a:off x="0" y="1981617"/>
            <a:ext cx="5849655" cy="3650185"/>
          </a:xfrm>
          <a:prstGeom prst="rect">
            <a:avLst/>
          </a:prstGeom>
        </p:spPr>
      </p:pic>
      <p:pic>
        <p:nvPicPr>
          <p:cNvPr id="7" name="Picture 6">
            <a:extLst>
              <a:ext uri="{FF2B5EF4-FFF2-40B4-BE49-F238E27FC236}">
                <a16:creationId xmlns:a16="http://schemas.microsoft.com/office/drawing/2014/main" id="{E73862D4-3D80-4AD3-45F4-22702FA944A7}"/>
              </a:ext>
            </a:extLst>
          </p:cNvPr>
          <p:cNvPicPr>
            <a:picLocks noChangeAspect="1"/>
          </p:cNvPicPr>
          <p:nvPr/>
        </p:nvPicPr>
        <p:blipFill>
          <a:blip r:embed="rId4"/>
          <a:stretch>
            <a:fillRect/>
          </a:stretch>
        </p:blipFill>
        <p:spPr>
          <a:xfrm>
            <a:off x="6037546" y="2527486"/>
            <a:ext cx="6077913" cy="2896283"/>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9"/>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en-US" b="1"/>
              <a:t>RESULTS</a:t>
            </a:r>
            <a:endParaRPr/>
          </a:p>
        </p:txBody>
      </p:sp>
      <p:sp>
        <p:nvSpPr>
          <p:cNvPr id="170" name="Google Shape;170;p9"/>
          <p:cNvSpPr txBox="1">
            <a:spLocks noGrp="1"/>
          </p:cNvSpPr>
          <p:nvPr>
            <p:ph type="body" idx="1"/>
          </p:nvPr>
        </p:nvSpPr>
        <p:spPr>
          <a:xfrm>
            <a:off x="1383608" y="1828800"/>
            <a:ext cx="10058400" cy="4040293"/>
          </a:xfrm>
          <a:prstGeom prst="rect">
            <a:avLst/>
          </a:prstGeom>
          <a:noFill/>
          <a:ln>
            <a:noFill/>
          </a:ln>
        </p:spPr>
        <p:txBody>
          <a:bodyPr spcFirstLastPara="1" wrap="square" lIns="0" tIns="45700" rIns="0" bIns="45700" anchor="t" anchorCtr="0">
            <a:normAutofit/>
          </a:bodyPr>
          <a:lstStyle/>
          <a:p>
            <a:pPr marL="201168" lvl="1" indent="0" algn="l" rtl="0">
              <a:lnSpc>
                <a:spcPct val="90000"/>
              </a:lnSpc>
              <a:spcBef>
                <a:spcPts val="0"/>
              </a:spcBef>
              <a:spcAft>
                <a:spcPts val="0"/>
              </a:spcAft>
              <a:buSzPts val="1800"/>
              <a:buNone/>
            </a:pPr>
            <a:endParaRPr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900" y="1737359"/>
            <a:ext cx="3927302" cy="4488565"/>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7202" y="1737358"/>
            <a:ext cx="3932559" cy="4488565"/>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54000" y="1737357"/>
            <a:ext cx="3759060" cy="448856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11"/>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en-US" b="1"/>
              <a:t>SUMMARY</a:t>
            </a:r>
            <a:endParaRPr/>
          </a:p>
        </p:txBody>
      </p:sp>
      <p:sp>
        <p:nvSpPr>
          <p:cNvPr id="185" name="Google Shape;185;p11"/>
          <p:cNvSpPr txBox="1">
            <a:spLocks noGrp="1"/>
          </p:cNvSpPr>
          <p:nvPr>
            <p:ph type="body" idx="1"/>
          </p:nvPr>
        </p:nvSpPr>
        <p:spPr>
          <a:xfrm>
            <a:off x="1097280" y="1845734"/>
            <a:ext cx="10058400" cy="4023360"/>
          </a:xfrm>
          <a:prstGeom prst="rect">
            <a:avLst/>
          </a:prstGeom>
          <a:noFill/>
          <a:ln>
            <a:noFill/>
          </a:ln>
        </p:spPr>
        <p:txBody>
          <a:bodyPr spcFirstLastPara="1" wrap="square" lIns="0" tIns="45700" rIns="0" bIns="45700" anchor="t" anchorCtr="0">
            <a:normAutofit/>
          </a:bodyPr>
          <a:lstStyle/>
          <a:p>
            <a:pPr marL="91440" lvl="0" indent="-127000" algn="l" rtl="0">
              <a:lnSpc>
                <a:spcPct val="90000"/>
              </a:lnSpc>
              <a:spcBef>
                <a:spcPts val="0"/>
              </a:spcBef>
              <a:spcAft>
                <a:spcPts val="0"/>
              </a:spcAft>
              <a:buSzPts val="2000"/>
              <a:buChar char=" "/>
            </a:pPr>
            <a:r>
              <a:rPr lang="en-US" dirty="0"/>
              <a:t>The wall follower algorithm is a popular technique used to navigate and solve mazes. It’s a simple yet effective approach that involves following a wall (either the left or right wall) throughout the maze until the destination is reached. The algorithm is based on the idea that as long as you keep a hand on the wall and continue walking, you will eventually find the exit. Here are the general steps of the wall follower</a:t>
            </a:r>
            <a:endParaRPr dirty="0"/>
          </a:p>
        </p:txBody>
      </p:sp>
    </p:spTree>
  </p:cSld>
  <p:clrMapOvr>
    <a:masterClrMapping/>
  </p:clrMapOvr>
</p:sld>
</file>

<file path=ppt/theme/theme1.xml><?xml version="1.0" encoding="utf-8"?>
<a:theme xmlns:a="http://schemas.openxmlformats.org/drawingml/2006/main" name="Retrospect">
  <a:themeElements>
    <a:clrScheme name="Retrospect">
      <a:dk1>
        <a:srgbClr val="000000"/>
      </a:dk1>
      <a:lt1>
        <a:srgbClr val="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TotalTime>
  <Words>332</Words>
  <Application>Microsoft Office PowerPoint</Application>
  <PresentationFormat>Widescreen</PresentationFormat>
  <Paragraphs>45</Paragraphs>
  <Slides>10</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Wingdings</vt:lpstr>
      <vt:lpstr>Retrospect</vt:lpstr>
      <vt:lpstr>Maze Solving Robot</vt:lpstr>
      <vt:lpstr>TABLE OF CONTENTS</vt:lpstr>
      <vt:lpstr>INTRODUCTION</vt:lpstr>
      <vt:lpstr>COMPONENTS</vt:lpstr>
      <vt:lpstr>CONSTRAINTS</vt:lpstr>
      <vt:lpstr>WORKING PRINCIPLE</vt:lpstr>
      <vt:lpstr>CONT.</vt:lpstr>
      <vt:lpstr>RESULTS</vt:lpstr>
      <vt:lpstr>SUMMARY</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Maze Solving Robot</dc:title>
  <dc:creator>Ra'ed Khwayreh</dc:creator>
  <cp:lastModifiedBy>Naser Tayeh</cp:lastModifiedBy>
  <cp:revision>5</cp:revision>
  <dcterms:created xsi:type="dcterms:W3CDTF">2023-06-02T11:05:30Z</dcterms:created>
  <dcterms:modified xsi:type="dcterms:W3CDTF">2024-01-29T15:36:13Z</dcterms:modified>
</cp:coreProperties>
</file>