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FF954DA-3504-4920-BA02-1327A131C0E1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E351452-108F-4883-B640-405208C240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657600"/>
            <a:ext cx="6400800" cy="1600200"/>
          </a:xfrm>
        </p:spPr>
        <p:txBody>
          <a:bodyPr/>
          <a:lstStyle/>
          <a:p>
            <a:r>
              <a:rPr lang="en-GB" dirty="0" smtClean="0"/>
              <a:t>Prepared </a:t>
            </a:r>
            <a:r>
              <a:rPr lang="en-GB" dirty="0" err="1" smtClean="0"/>
              <a:t>by:Sondus</a:t>
            </a:r>
            <a:r>
              <a:rPr lang="en-GB" dirty="0" smtClean="0"/>
              <a:t> Abu </a:t>
            </a:r>
            <a:r>
              <a:rPr lang="en-GB" dirty="0" err="1" smtClean="0"/>
              <a:t>Ghdaib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Aroub</a:t>
            </a:r>
            <a:r>
              <a:rPr lang="en-GB" dirty="0" smtClean="0"/>
              <a:t> </a:t>
            </a:r>
            <a:r>
              <a:rPr lang="en-GB" dirty="0" err="1" smtClean="0"/>
              <a:t>Naeem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Supervisor:Dr.Asmaa</a:t>
            </a:r>
            <a:r>
              <a:rPr lang="en-GB" dirty="0" smtClean="0"/>
              <a:t>’ </a:t>
            </a:r>
            <a:r>
              <a:rPr lang="en-GB" dirty="0" err="1" smtClean="0"/>
              <a:t>Afeefy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Smart School Management System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Actors Registration</a:t>
            </a:r>
            <a:endParaRPr lang="en-US" dirty="0"/>
          </a:p>
        </p:txBody>
      </p:sp>
      <p:pic>
        <p:nvPicPr>
          <p:cNvPr id="4" name="Content Placeholder 3" descr="download (6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2209800"/>
            <a:ext cx="7772400" cy="305941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Administrator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Admin Activities 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 Classes and Sections</a:t>
            </a:r>
            <a:endParaRPr lang="en-US" dirty="0"/>
          </a:p>
        </p:txBody>
      </p:sp>
      <p:pic>
        <p:nvPicPr>
          <p:cNvPr id="4" name="Content Placeholder 3" descr="download (7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 Subjects and Courses</a:t>
            </a:r>
            <a:endParaRPr lang="en-US" dirty="0"/>
          </a:p>
        </p:txBody>
      </p:sp>
      <p:pic>
        <p:nvPicPr>
          <p:cNvPr id="4" name="Content Placeholder 3" descr="download (8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Generate Class Timetable</a:t>
            </a:r>
            <a:endParaRPr lang="en-US" dirty="0"/>
          </a:p>
        </p:txBody>
      </p:sp>
      <p:pic>
        <p:nvPicPr>
          <p:cNvPr id="4" name="Content Placeholder 3" descr="download (9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Insert Student Attendance </a:t>
            </a:r>
            <a:endParaRPr lang="en-US" dirty="0"/>
          </a:p>
        </p:txBody>
      </p:sp>
      <p:pic>
        <p:nvPicPr>
          <p:cNvPr id="4" name="Content Placeholder 3" descr="download (10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Teacher Activities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Save Attendance</a:t>
            </a:r>
            <a:endParaRPr lang="en-US" dirty="0"/>
          </a:p>
        </p:txBody>
      </p:sp>
      <p:pic>
        <p:nvPicPr>
          <p:cNvPr id="4" name="Content Placeholder 3" descr="download (11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 Exams and Marks</a:t>
            </a:r>
            <a:endParaRPr lang="en-US" dirty="0"/>
          </a:p>
        </p:txBody>
      </p:sp>
      <p:pic>
        <p:nvPicPr>
          <p:cNvPr id="4" name="Content Placeholder 3" descr="download (12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Download </a:t>
            </a:r>
            <a:r>
              <a:rPr lang="en-GB" dirty="0" err="1" smtClean="0"/>
              <a:t>Center</a:t>
            </a:r>
            <a:endParaRPr lang="en-US" dirty="0"/>
          </a:p>
        </p:txBody>
      </p:sp>
      <p:pic>
        <p:nvPicPr>
          <p:cNvPr id="4" name="Content Placeholder 3" descr="download (13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083729"/>
            <a:ext cx="7772400" cy="330014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1)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59800" y="3164480"/>
            <a:ext cx="5029200" cy="2162295"/>
          </a:xfrm>
        </p:spPr>
      </p:pic>
      <p:pic>
        <p:nvPicPr>
          <p:cNvPr id="5" name="Picture 4" descr="download (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Students Marks</a:t>
            </a:r>
            <a:endParaRPr lang="en-US" dirty="0"/>
          </a:p>
        </p:txBody>
      </p:sp>
      <p:pic>
        <p:nvPicPr>
          <p:cNvPr id="4" name="Content Placeholder 3" descr="download (14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53068"/>
            <a:ext cx="7772400" cy="29614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Parent Profile</a:t>
            </a:r>
            <a:endParaRPr lang="en-US" dirty="0"/>
          </a:p>
        </p:txBody>
      </p:sp>
      <p:pic>
        <p:nvPicPr>
          <p:cNvPr id="4" name="Content Placeholder 3" descr="download (15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53068"/>
            <a:ext cx="7772400" cy="29614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Advisor Profile</a:t>
            </a:r>
            <a:endParaRPr lang="en-US" dirty="0"/>
          </a:p>
        </p:txBody>
      </p:sp>
      <p:pic>
        <p:nvPicPr>
          <p:cNvPr id="4" name="Content Placeholder 3" descr="download (16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53068"/>
            <a:ext cx="7772400" cy="29614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and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Learning New Framework.</a:t>
            </a:r>
          </a:p>
          <a:p>
            <a:r>
              <a:rPr lang="en-GB" dirty="0" smtClean="0"/>
              <a:t>No knowledge in school management</a:t>
            </a:r>
          </a:p>
          <a:p>
            <a:r>
              <a:rPr lang="en-GB" dirty="0" smtClean="0"/>
              <a:t>Time</a:t>
            </a:r>
          </a:p>
          <a:p>
            <a:r>
              <a:rPr lang="en-GB" dirty="0" smtClean="0"/>
              <a:t>Genetic Algorithm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</a:t>
            </a:r>
            <a:endParaRPr lang="en-US" dirty="0"/>
          </a:p>
        </p:txBody>
      </p:sp>
      <p:pic>
        <p:nvPicPr>
          <p:cNvPr id="4" name="Content Placeholder 3" descr="download (17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53068"/>
            <a:ext cx="7772400" cy="2961463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438400"/>
            <a:ext cx="7772400" cy="1143000"/>
          </a:xfrm>
        </p:spPr>
        <p:txBody>
          <a:bodyPr/>
          <a:lstStyle/>
          <a:p>
            <a:r>
              <a:rPr lang="en-GB" b="1" dirty="0" smtClean="0"/>
              <a:t>Conclusion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Language and Programs</a:t>
            </a:r>
          </a:p>
          <a:p>
            <a:r>
              <a:rPr lang="en-GB" dirty="0" smtClean="0"/>
              <a:t>Project Features</a:t>
            </a:r>
          </a:p>
          <a:p>
            <a:r>
              <a:rPr lang="en-GB" dirty="0" smtClean="0"/>
              <a:t>Constraints and Problems</a:t>
            </a:r>
          </a:p>
          <a:p>
            <a:r>
              <a:rPr lang="en-GB" dirty="0" smtClean="0"/>
              <a:t>Future Work</a:t>
            </a:r>
          </a:p>
          <a:p>
            <a:r>
              <a:rPr lang="en-GB" dirty="0" smtClean="0"/>
              <a:t>Conclusion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8194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 smtClean="0"/>
              <a:t>Introduction</a:t>
            </a:r>
            <a:endParaRPr lang="en-US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Laravel</a:t>
            </a:r>
            <a:r>
              <a:rPr lang="en-US" dirty="0" smtClean="0"/>
              <a:t> Framework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Vue</a:t>
            </a:r>
            <a:r>
              <a:rPr lang="en-US" dirty="0" smtClean="0"/>
              <a:t> </a:t>
            </a:r>
            <a:r>
              <a:rPr lang="en-US" dirty="0" smtClean="0"/>
              <a:t>Framework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Ajax</a:t>
            </a:r>
            <a:r>
              <a:rPr lang="en-US" dirty="0" smtClean="0"/>
              <a:t>, </a:t>
            </a:r>
            <a:r>
              <a:rPr lang="en-US" dirty="0" err="1" smtClean="0"/>
              <a:t>Javascript</a:t>
            </a:r>
            <a:r>
              <a:rPr lang="en-US" dirty="0" smtClean="0"/>
              <a:t>, Bootstrap and </a:t>
            </a:r>
            <a:r>
              <a:rPr lang="en-US" dirty="0" err="1" smtClean="0"/>
              <a:t>Jquery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.</a:t>
            </a:r>
            <a:r>
              <a:rPr lang="en-US" dirty="0" err="1" smtClean="0"/>
              <a:t>MySql</a:t>
            </a:r>
            <a:r>
              <a:rPr lang="en-US" dirty="0" smtClean="0"/>
              <a:t> Database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Wamp</a:t>
            </a:r>
            <a:r>
              <a:rPr lang="en-US" dirty="0" smtClean="0"/>
              <a:t> </a:t>
            </a:r>
            <a:r>
              <a:rPr lang="en-US" dirty="0" smtClean="0"/>
              <a:t>Server.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819400"/>
            <a:ext cx="7772400" cy="1143000"/>
          </a:xfrm>
        </p:spPr>
        <p:txBody>
          <a:bodyPr>
            <a:normAutofit/>
          </a:bodyPr>
          <a:lstStyle/>
          <a:p>
            <a:r>
              <a:rPr lang="en-GB" sz="5400" b="1" dirty="0" smtClean="0"/>
              <a:t>Members</a:t>
            </a:r>
            <a:endParaRPr lang="en-US" sz="5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 Page</a:t>
            </a:r>
            <a:endParaRPr lang="en-US" dirty="0"/>
          </a:p>
        </p:txBody>
      </p:sp>
      <p:pic>
        <p:nvPicPr>
          <p:cNvPr id="4" name="Content Placeholder 3" descr="download (3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2133600"/>
            <a:ext cx="8145077" cy="320610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Admin Registration </a:t>
            </a:r>
            <a:endParaRPr lang="en-US" dirty="0"/>
          </a:p>
        </p:txBody>
      </p:sp>
      <p:pic>
        <p:nvPicPr>
          <p:cNvPr id="4" name="Content Placeholder 3" descr="download (4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Admin Login Page</a:t>
            </a:r>
            <a:endParaRPr lang="en-US" dirty="0"/>
          </a:p>
        </p:txBody>
      </p:sp>
      <p:pic>
        <p:nvPicPr>
          <p:cNvPr id="4" name="Content Placeholder 3" descr="download (5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204095"/>
            <a:ext cx="7772400" cy="305941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</TotalTime>
  <Words>107</Words>
  <Application>Microsoft Office PowerPoint</Application>
  <PresentationFormat>On-screen Show (4:3)</PresentationFormat>
  <Paragraphs>46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Smart School Management System</vt:lpstr>
      <vt:lpstr>Slide 2</vt:lpstr>
      <vt:lpstr>Outline</vt:lpstr>
      <vt:lpstr>Introduction</vt:lpstr>
      <vt:lpstr>Languages</vt:lpstr>
      <vt:lpstr>Members</vt:lpstr>
      <vt:lpstr>Home Page</vt:lpstr>
      <vt:lpstr>Admin Registration </vt:lpstr>
      <vt:lpstr>Admin Login Page</vt:lpstr>
      <vt:lpstr>Actors Registration</vt:lpstr>
      <vt:lpstr>Administrator</vt:lpstr>
      <vt:lpstr>Add Classes and Sections</vt:lpstr>
      <vt:lpstr>Add Subjects and Courses</vt:lpstr>
      <vt:lpstr>Generate Class Timetable</vt:lpstr>
      <vt:lpstr>Insert Student Attendance </vt:lpstr>
      <vt:lpstr>Teacher</vt:lpstr>
      <vt:lpstr>Save Attendance</vt:lpstr>
      <vt:lpstr>Add Exams and Marks</vt:lpstr>
      <vt:lpstr>Download Center</vt:lpstr>
      <vt:lpstr>Students Marks</vt:lpstr>
      <vt:lpstr>Parent Profile</vt:lpstr>
      <vt:lpstr>Advisor Profile</vt:lpstr>
      <vt:lpstr>Problems and Constraints</vt:lpstr>
      <vt:lpstr>Future Work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School Management System</dc:title>
  <dc:creator>PFLP</dc:creator>
  <cp:lastModifiedBy>PFLP</cp:lastModifiedBy>
  <cp:revision>13</cp:revision>
  <dcterms:created xsi:type="dcterms:W3CDTF">2018-07-10T20:08:16Z</dcterms:created>
  <dcterms:modified xsi:type="dcterms:W3CDTF">2018-07-10T20:44:43Z</dcterms:modified>
</cp:coreProperties>
</file>