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6.xml" ContentType="application/vnd.ms-office.drawingml.diagramDrawing+xml"/>
  <Override PartName="/ppt/notesSlides/notesSlide12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7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8.xml" ContentType="application/vnd.ms-office.drawingml.diagramDrawing+xml"/>
  <Override PartName="/ppt/diagrams/data30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29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0.xml" ContentType="application/vnd.ms-office.drawingml.diagramDrawing+xml"/>
  <Override PartName="/ppt/diagrams/data33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1.xml" ContentType="application/vnd.ms-office.drawingml.diagramDrawing+xml"/>
  <Override PartName="/ppt/diagrams/data36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2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3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9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35.xml" ContentType="application/vnd.ms-office.drawingml.diagramDrawing+xml"/>
  <Override PartName="/ppt/diagrams/data40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36.xml" ContentType="application/vnd.ms-office.drawingml.diagramDrawing+xml"/>
  <Override PartName="/ppt/diagrams/data41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37.xml" ContentType="application/vnd.ms-office.drawingml.diagramDrawing+xml"/>
  <Override PartName="/ppt/diagrams/data42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38.xml" ContentType="application/vnd.ms-office.drawingml.diagramDrawing+xml"/>
  <Override PartName="/ppt/diagrams/data43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39.xml" ContentType="application/vnd.ms-office.drawingml.diagramDrawing+xml"/>
  <Override PartName="/ppt/diagrams/data44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0.xml" ContentType="application/vnd.ms-office.drawingml.diagramDrawing+xml"/>
  <Override PartName="/ppt/diagrams/data45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1.xml" ContentType="application/vnd.ms-office.drawingml.diagramDrawing+xml"/>
  <Override PartName="/ppt/diagrams/data46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2.xml" ContentType="application/vnd.ms-office.drawingml.diagramDrawing+xml"/>
  <Override PartName="/ppt/diagrams/data47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3.xml" ContentType="application/vnd.ms-office.drawingml.diagramDrawing+xml"/>
  <Override PartName="/ppt/diagrams/data48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4.xml" ContentType="application/vnd.ms-office.drawingml.diagramDrawing+xml"/>
  <Override PartName="/ppt/diagrams/data49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45.xml" ContentType="application/vnd.ms-office.drawingml.diagramDrawing+xml"/>
  <Override PartName="/ppt/diagrams/data50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46.xml" ContentType="application/vnd.ms-office.drawingml.diagramDrawing+xml"/>
  <Override PartName="/ppt/diagrams/data51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47.xml" ContentType="application/vnd.ms-office.drawingml.diagramDrawing+xml"/>
  <Override PartName="/ppt/diagrams/data52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48.xml" ContentType="application/vnd.ms-office.drawingml.diagramDrawing+xml"/>
  <Override PartName="/ppt/diagrams/data53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49.xml" ContentType="application/vnd.ms-office.drawingml.diagramDrawing+xml"/>
  <Override PartName="/ppt/diagrams/data54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0.xml" ContentType="application/vnd.ms-office.drawingml.diagramDrawing+xml"/>
  <Override PartName="/ppt/diagrams/data55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1.xml" ContentType="application/vnd.ms-office.drawingml.diagramDrawing+xml"/>
  <Override PartName="/ppt/diagrams/data56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2.xml" ContentType="application/vnd.ms-office.drawingml.diagramDrawing+xml"/>
  <Override PartName="/ppt/diagrams/data57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3.xml" ContentType="application/vnd.ms-office.drawingml.diagramDrawing+xml"/>
  <Override PartName="/ppt/diagrams/data58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4.xml" ContentType="application/vnd.ms-office.drawingml.diagramDrawing+xml"/>
  <Override PartName="/ppt/diagrams/data59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55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10.xml" ContentType="application/vnd.openxmlformats-officedocument.drawingml.diagramData+xml"/>
  <Override PartName="/ppt/diagrams/data26.xml" ContentType="application/vnd.openxmlformats-officedocument.drawingml.diagramData+xml"/>
  <Override PartName="/ppt/diagrams/data31.xml" ContentType="application/vnd.openxmlformats-officedocument.drawingml.diagramData+xml"/>
  <Override PartName="/ppt/diagrams/data34.xml" ContentType="application/vnd.openxmlformats-officedocument.drawingml.diagramData+xml"/>
  <Override PartName="/ppt/diagrams/data35.xml" ContentType="application/vnd.openxmlformats-officedocument.drawingml.diagramData+xml"/>
  <Override PartName="/ppt/diagrams/data300.xml" ContentType="application/vnd.openxmlformats-officedocument.drawingml.diagramData+xml"/>
  <Override PartName="/ppt/diagrams/data330.xml" ContentType="application/vnd.openxmlformats-officedocument.drawingml.diagramData+xml"/>
  <Override PartName="/ppt/diagrams/data36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2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257" r:id="rId3"/>
    <p:sldId id="272" r:id="rId4"/>
    <p:sldId id="273" r:id="rId5"/>
    <p:sldId id="259" r:id="rId6"/>
    <p:sldId id="261" r:id="rId7"/>
    <p:sldId id="298" r:id="rId8"/>
    <p:sldId id="299" r:id="rId9"/>
    <p:sldId id="351" r:id="rId10"/>
    <p:sldId id="300" r:id="rId11"/>
    <p:sldId id="310" r:id="rId12"/>
    <p:sldId id="311" r:id="rId13"/>
    <p:sldId id="312" r:id="rId14"/>
    <p:sldId id="302" r:id="rId15"/>
    <p:sldId id="260" r:id="rId16"/>
    <p:sldId id="271" r:id="rId17"/>
    <p:sldId id="303" r:id="rId18"/>
    <p:sldId id="306" r:id="rId19"/>
    <p:sldId id="313" r:id="rId20"/>
    <p:sldId id="323" r:id="rId21"/>
    <p:sldId id="324" r:id="rId22"/>
    <p:sldId id="325" r:id="rId23"/>
    <p:sldId id="326" r:id="rId24"/>
    <p:sldId id="327" r:id="rId25"/>
    <p:sldId id="314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277" r:id="rId34"/>
    <p:sldId id="282" r:id="rId35"/>
    <p:sldId id="315" r:id="rId36"/>
    <p:sldId id="330" r:id="rId37"/>
    <p:sldId id="340" r:id="rId38"/>
    <p:sldId id="341" r:id="rId39"/>
    <p:sldId id="344" r:id="rId40"/>
    <p:sldId id="339" r:id="rId41"/>
    <p:sldId id="343" r:id="rId42"/>
    <p:sldId id="332" r:id="rId43"/>
    <p:sldId id="333" r:id="rId44"/>
    <p:sldId id="334" r:id="rId45"/>
    <p:sldId id="335" r:id="rId46"/>
    <p:sldId id="336" r:id="rId47"/>
    <p:sldId id="345" r:id="rId48"/>
    <p:sldId id="348" r:id="rId49"/>
    <p:sldId id="337" r:id="rId50"/>
    <p:sldId id="346" r:id="rId51"/>
    <p:sldId id="338" r:id="rId52"/>
    <p:sldId id="347" r:id="rId53"/>
    <p:sldId id="349" r:id="rId54"/>
    <p:sldId id="291" r:id="rId55"/>
    <p:sldId id="350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ADA"/>
    <a:srgbClr val="D1050A"/>
    <a:srgbClr val="CC0606"/>
    <a:srgbClr val="CC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85945" autoAdjust="0"/>
  </p:normalViewPr>
  <p:slideViewPr>
    <p:cSldViewPr snapToGrid="0">
      <p:cViewPr varScale="1">
        <p:scale>
          <a:sx n="77" d="100"/>
          <a:sy n="77" d="100"/>
        </p:scale>
        <p:origin x="82" y="27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ata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image" Target="../media/image180.pn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iagrams/_rels/data30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0.png"/></Relationships>
</file>

<file path=ppt/diagrams/_rels/data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0.png"/></Relationships>
</file>

<file path=ppt/diagrams/_rels/data3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0.png"/></Relationships>
</file>

<file path=ppt/diagrams/_rels/data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0.png"/></Relationships>
</file>

<file path=ppt/diagrams/_rels/data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iagrams/_rels/data3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CFAB8B-3EDB-4F4E-A584-75291E54E94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BF75D60-3E83-47B6-BC92-C1D8F7829F07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  introduction and Background</a:t>
          </a:r>
        </a:p>
      </dgm:t>
    </dgm:pt>
    <dgm:pt modelId="{101B5255-7868-467A-9D5C-EF52A2CF751D}" type="parTrans" cxnId="{FCAD8568-CFDB-43BC-9020-71693DB6D28D}">
      <dgm:prSet/>
      <dgm:spPr/>
      <dgm:t>
        <a:bodyPr/>
        <a:lstStyle/>
        <a:p>
          <a:endParaRPr lang="en-US"/>
        </a:p>
      </dgm:t>
    </dgm:pt>
    <dgm:pt modelId="{F0B7B4E7-F528-4DAF-9B9A-947054F9A058}" type="sibTrans" cxnId="{FCAD8568-CFDB-43BC-9020-71693DB6D28D}">
      <dgm:prSet/>
      <dgm:spPr/>
      <dgm:t>
        <a:bodyPr/>
        <a:lstStyle/>
        <a:p>
          <a:endParaRPr lang="en-US"/>
        </a:p>
      </dgm:t>
    </dgm:pt>
    <dgm:pt modelId="{3B5D46BD-480E-4E0E-8C09-BDE0653DC647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</a:p>
      </dgm:t>
    </dgm:pt>
    <dgm:pt modelId="{78E66FD4-B9B5-4DF5-9AE6-E3C706A7C5F0}" type="parTrans" cxnId="{B4106AD9-913C-458F-B825-E513A026E246}">
      <dgm:prSet/>
      <dgm:spPr/>
      <dgm:t>
        <a:bodyPr/>
        <a:lstStyle/>
        <a:p>
          <a:endParaRPr lang="en-US"/>
        </a:p>
      </dgm:t>
    </dgm:pt>
    <dgm:pt modelId="{510D067D-A894-42B8-B6E7-31C5DEF96E9D}" type="sibTrans" cxnId="{B4106AD9-913C-458F-B825-E513A026E246}">
      <dgm:prSet/>
      <dgm:spPr/>
      <dgm:t>
        <a:bodyPr/>
        <a:lstStyle/>
        <a:p>
          <a:endParaRPr lang="en-US"/>
        </a:p>
      </dgm:t>
    </dgm:pt>
    <dgm:pt modelId="{B1364005-6BED-40C0-BD8F-B0F4933613C6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</a:p>
      </dgm:t>
    </dgm:pt>
    <dgm:pt modelId="{FED06C73-BA48-418F-A2BA-85953ADBCBE0}" type="parTrans" cxnId="{37B6FF6B-D91B-479C-BA74-CDE193282E63}">
      <dgm:prSet/>
      <dgm:spPr/>
      <dgm:t>
        <a:bodyPr/>
        <a:lstStyle/>
        <a:p>
          <a:endParaRPr lang="en-US"/>
        </a:p>
      </dgm:t>
    </dgm:pt>
    <dgm:pt modelId="{BCF3AE47-A4C0-4E57-8401-F151F0C0C48F}" type="sibTrans" cxnId="{37B6FF6B-D91B-479C-BA74-CDE193282E63}">
      <dgm:prSet/>
      <dgm:spPr/>
      <dgm:t>
        <a:bodyPr/>
        <a:lstStyle/>
        <a:p>
          <a:endParaRPr lang="en-US"/>
        </a:p>
      </dgm:t>
    </dgm:pt>
    <dgm:pt modelId="{40CFFCB2-1797-4A5F-8DB8-AB506D866EC5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Results </a:t>
          </a:r>
        </a:p>
      </dgm:t>
    </dgm:pt>
    <dgm:pt modelId="{06A66BFE-09A2-4562-9AE4-A1E4A7BDFB64}" type="parTrans" cxnId="{716FFFD9-D351-4522-B493-05AF82E5935E}">
      <dgm:prSet/>
      <dgm:spPr/>
      <dgm:t>
        <a:bodyPr/>
        <a:lstStyle/>
        <a:p>
          <a:endParaRPr lang="en-US"/>
        </a:p>
      </dgm:t>
    </dgm:pt>
    <dgm:pt modelId="{4E1AB1DA-4725-4188-A766-249BEB0D1C60}" type="sibTrans" cxnId="{716FFFD9-D351-4522-B493-05AF82E5935E}">
      <dgm:prSet/>
      <dgm:spPr/>
      <dgm:t>
        <a:bodyPr/>
        <a:lstStyle/>
        <a:p>
          <a:endParaRPr lang="en-US"/>
        </a:p>
      </dgm:t>
    </dgm:pt>
    <dgm:pt modelId="{722A708B-B7B8-45E7-8421-0122F8A79C81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gm:t>
    </dgm:pt>
    <dgm:pt modelId="{DA861B3C-77F4-44BF-97EE-7B2509385BB8}" type="parTrans" cxnId="{424FF7D8-ED4B-489A-B8F8-6844487C11BA}">
      <dgm:prSet/>
      <dgm:spPr/>
      <dgm:t>
        <a:bodyPr/>
        <a:lstStyle/>
        <a:p>
          <a:endParaRPr lang="en-US"/>
        </a:p>
      </dgm:t>
    </dgm:pt>
    <dgm:pt modelId="{005B373A-FAD5-4BFA-97BA-0C5FAEA2EBC2}" type="sibTrans" cxnId="{424FF7D8-ED4B-489A-B8F8-6844487C11BA}">
      <dgm:prSet/>
      <dgm:spPr/>
      <dgm:t>
        <a:bodyPr/>
        <a:lstStyle/>
        <a:p>
          <a:endParaRPr lang="en-US"/>
        </a:p>
      </dgm:t>
    </dgm:pt>
    <dgm:pt modelId="{FF493D3A-8CC1-4976-8861-4BC5ABF9AE01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visibility study  </a:t>
          </a:r>
        </a:p>
      </dgm:t>
    </dgm:pt>
    <dgm:pt modelId="{EAE9B68A-213D-4E6F-9309-750D08063C16}" type="parTrans" cxnId="{4F592C1E-FC8B-4EBE-82D6-C72B4A334ACB}">
      <dgm:prSet/>
      <dgm:spPr/>
      <dgm:t>
        <a:bodyPr/>
        <a:lstStyle/>
        <a:p>
          <a:endParaRPr lang="en-US"/>
        </a:p>
      </dgm:t>
    </dgm:pt>
    <dgm:pt modelId="{5FC4EAE3-1F23-45C9-B289-0D90CC36E7D1}" type="sibTrans" cxnId="{4F592C1E-FC8B-4EBE-82D6-C72B4A334ACB}">
      <dgm:prSet/>
      <dgm:spPr/>
      <dgm:t>
        <a:bodyPr/>
        <a:lstStyle/>
        <a:p>
          <a:endParaRPr lang="en-US"/>
        </a:p>
      </dgm:t>
    </dgm:pt>
    <dgm:pt modelId="{BBAE63EA-A4BF-4D61-B091-34CFFB0422E8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Conclosion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gm:t>
    </dgm:pt>
    <dgm:pt modelId="{CCCE5866-E616-4FF8-90EF-1F5AD06B4CDB}" type="parTrans" cxnId="{64978067-EEB8-4B6A-890C-EF3D1E72B30E}">
      <dgm:prSet/>
      <dgm:spPr/>
      <dgm:t>
        <a:bodyPr/>
        <a:lstStyle/>
        <a:p>
          <a:endParaRPr lang="en-US"/>
        </a:p>
      </dgm:t>
    </dgm:pt>
    <dgm:pt modelId="{37DA5C2D-83CC-40C2-9651-C19745A8D982}" type="sibTrans" cxnId="{64978067-EEB8-4B6A-890C-EF3D1E72B30E}">
      <dgm:prSet/>
      <dgm:spPr/>
      <dgm:t>
        <a:bodyPr/>
        <a:lstStyle/>
        <a:p>
          <a:endParaRPr lang="en-US"/>
        </a:p>
      </dgm:t>
    </dgm:pt>
    <dgm:pt modelId="{D84B6056-FBD0-46B7-89C9-C133AEB927B5}">
      <dgm:prSet custLinFactNeighborX="814" custLinFactNeighborY="-23125"/>
      <dgm:spPr/>
    </dgm:pt>
    <dgm:pt modelId="{69C1C3A0-F23A-4C92-A79E-962796809EFB}" type="parTrans" cxnId="{16457369-CF93-41DF-8283-61ECD2E60072}">
      <dgm:prSet/>
      <dgm:spPr/>
      <dgm:t>
        <a:bodyPr/>
        <a:lstStyle/>
        <a:p>
          <a:endParaRPr lang="en-US"/>
        </a:p>
      </dgm:t>
    </dgm:pt>
    <dgm:pt modelId="{6D227E69-66AF-4097-B3A8-4241CE546A4E}" type="sibTrans" cxnId="{16457369-CF93-41DF-8283-61ECD2E60072}">
      <dgm:prSet/>
      <dgm:spPr/>
      <dgm:t>
        <a:bodyPr/>
        <a:lstStyle/>
        <a:p>
          <a:endParaRPr lang="en-US"/>
        </a:p>
      </dgm:t>
    </dgm:pt>
    <dgm:pt modelId="{981A37B2-4171-4ED4-9B1B-7FD680303512}">
      <dgm:prSet custLinFactNeighborX="814" custLinFactNeighborY="-23125"/>
      <dgm:spPr/>
    </dgm:pt>
    <dgm:pt modelId="{FAC62D88-2CF9-4CC0-AE2C-1F69BB17F5A2}" type="parTrans" cxnId="{CE06612E-9B11-4281-9E2D-B5768DA7AF6E}">
      <dgm:prSet/>
      <dgm:spPr/>
      <dgm:t>
        <a:bodyPr/>
        <a:lstStyle/>
        <a:p>
          <a:endParaRPr lang="en-US"/>
        </a:p>
      </dgm:t>
    </dgm:pt>
    <dgm:pt modelId="{9AAF8428-EE26-4821-B8D3-03456EA42640}" type="sibTrans" cxnId="{CE06612E-9B11-4281-9E2D-B5768DA7AF6E}">
      <dgm:prSet/>
      <dgm:spPr/>
      <dgm:t>
        <a:bodyPr/>
        <a:lstStyle/>
        <a:p>
          <a:endParaRPr lang="en-US"/>
        </a:p>
      </dgm:t>
    </dgm:pt>
    <dgm:pt modelId="{D6D03435-AB86-4CD0-B8E0-A7217782B709}" type="pres">
      <dgm:prSet presAssocID="{ECCFAB8B-3EDB-4F4E-A584-75291E54E945}" presName="Name0" presStyleCnt="0">
        <dgm:presLayoutVars>
          <dgm:chMax val="7"/>
          <dgm:chPref val="7"/>
          <dgm:dir/>
        </dgm:presLayoutVars>
      </dgm:prSet>
      <dgm:spPr/>
    </dgm:pt>
    <dgm:pt modelId="{1CEBC0F7-2C84-4C88-AE51-4E124F5BE10E}" type="pres">
      <dgm:prSet presAssocID="{ECCFAB8B-3EDB-4F4E-A584-75291E54E945}" presName="Name1" presStyleCnt="0"/>
      <dgm:spPr/>
    </dgm:pt>
    <dgm:pt modelId="{18A9189E-3C17-456C-8F0D-CFFFD7AF4612}" type="pres">
      <dgm:prSet presAssocID="{ECCFAB8B-3EDB-4F4E-A584-75291E54E945}" presName="cycle" presStyleCnt="0"/>
      <dgm:spPr/>
    </dgm:pt>
    <dgm:pt modelId="{2F11BF8A-7ACC-49D6-B5D8-C74487A81BF3}" type="pres">
      <dgm:prSet presAssocID="{ECCFAB8B-3EDB-4F4E-A584-75291E54E945}" presName="srcNode" presStyleLbl="node1" presStyleIdx="0" presStyleCnt="7"/>
      <dgm:spPr/>
    </dgm:pt>
    <dgm:pt modelId="{F2DCC7B7-ED17-484C-8D39-494DB8D29659}" type="pres">
      <dgm:prSet presAssocID="{ECCFAB8B-3EDB-4F4E-A584-75291E54E945}" presName="conn" presStyleLbl="parChTrans1D2" presStyleIdx="0" presStyleCnt="1" custScaleX="99709" custScaleY="123337"/>
      <dgm:spPr/>
    </dgm:pt>
    <dgm:pt modelId="{5AEE4B61-3C25-47BC-AF88-DE5871A90768}" type="pres">
      <dgm:prSet presAssocID="{ECCFAB8B-3EDB-4F4E-A584-75291E54E945}" presName="extraNode" presStyleLbl="node1" presStyleIdx="0" presStyleCnt="7"/>
      <dgm:spPr/>
    </dgm:pt>
    <dgm:pt modelId="{0483BFEE-7FBA-423B-97B6-73D3D707567F}" type="pres">
      <dgm:prSet presAssocID="{ECCFAB8B-3EDB-4F4E-A584-75291E54E945}" presName="dstNode" presStyleLbl="node1" presStyleIdx="0" presStyleCnt="7"/>
      <dgm:spPr/>
    </dgm:pt>
    <dgm:pt modelId="{07B1C35F-1984-4F17-A8DF-4B4E41C711D6}" type="pres">
      <dgm:prSet presAssocID="{7BF75D60-3E83-47B6-BC92-C1D8F7829F07}" presName="text_1" presStyleLbl="node1" presStyleIdx="0" presStyleCnt="7" custScaleX="92386" custScaleY="97524" custLinFactY="16869" custLinFactNeighborX="871" custLinFactNeighborY="100000">
        <dgm:presLayoutVars>
          <dgm:bulletEnabled val="1"/>
        </dgm:presLayoutVars>
      </dgm:prSet>
      <dgm:spPr/>
    </dgm:pt>
    <dgm:pt modelId="{030B5C3C-1633-4425-95C1-17F312A0701D}" type="pres">
      <dgm:prSet presAssocID="{7BF75D60-3E83-47B6-BC92-C1D8F7829F07}" presName="accent_1" presStyleCnt="0"/>
      <dgm:spPr/>
    </dgm:pt>
    <dgm:pt modelId="{FE41E9FF-0A35-4845-9D30-6216A8181959}" type="pres">
      <dgm:prSet presAssocID="{7BF75D60-3E83-47B6-BC92-C1D8F7829F07}" presName="accentRepeatNode" presStyleLbl="solidFgAcc1" presStyleIdx="0" presStyleCnt="7" custLinFactNeighborX="1023" custLinFactNeighborY="-55377"/>
      <dgm:spPr/>
    </dgm:pt>
    <dgm:pt modelId="{E78245AD-01A4-4AAC-BC56-94F8D78D3C87}" type="pres">
      <dgm:prSet presAssocID="{3B5D46BD-480E-4E0E-8C09-BDE0653DC647}" presName="text_2" presStyleLbl="node1" presStyleIdx="1" presStyleCnt="7" custLinFactY="-86652" custLinFactNeighborX="-1017" custLinFactNeighborY="-100000">
        <dgm:presLayoutVars>
          <dgm:bulletEnabled val="1"/>
        </dgm:presLayoutVars>
      </dgm:prSet>
      <dgm:spPr/>
    </dgm:pt>
    <dgm:pt modelId="{69CD8589-3E15-405F-B951-591C76BB7B1F}" type="pres">
      <dgm:prSet presAssocID="{3B5D46BD-480E-4E0E-8C09-BDE0653DC647}" presName="accent_2" presStyleCnt="0"/>
      <dgm:spPr/>
    </dgm:pt>
    <dgm:pt modelId="{78483C8F-9497-4B96-86A2-2B0313050AE7}" type="pres">
      <dgm:prSet presAssocID="{3B5D46BD-480E-4E0E-8C09-BDE0653DC647}" presName="accentRepeatNode" presStyleLbl="solidFgAcc1" presStyleIdx="1" presStyleCnt="7" custLinFactNeighborX="-3458" custLinFactNeighborY="-24692"/>
      <dgm:spPr/>
    </dgm:pt>
    <dgm:pt modelId="{AB2FEFF1-F128-4060-BB84-088FA58107B5}" type="pres">
      <dgm:prSet presAssocID="{722A708B-B7B8-45E7-8421-0122F8A79C81}" presName="text_3" presStyleLbl="node1" presStyleIdx="2" presStyleCnt="7" custLinFactNeighborX="291" custLinFactNeighborY="-37961">
        <dgm:presLayoutVars>
          <dgm:bulletEnabled val="1"/>
        </dgm:presLayoutVars>
      </dgm:prSet>
      <dgm:spPr/>
    </dgm:pt>
    <dgm:pt modelId="{A9EE735F-D367-49D9-ACB6-A6D0A592C871}" type="pres">
      <dgm:prSet presAssocID="{722A708B-B7B8-45E7-8421-0122F8A79C81}" presName="accent_3" presStyleCnt="0"/>
      <dgm:spPr/>
    </dgm:pt>
    <dgm:pt modelId="{91C7653B-6266-4B58-B4A4-226B327F5A76}" type="pres">
      <dgm:prSet presAssocID="{722A708B-B7B8-45E7-8421-0122F8A79C81}" presName="accentRepeatNode" presStyleLbl="solidFgAcc1" presStyleIdx="2" presStyleCnt="7" custLinFactNeighborX="8947" custLinFactNeighborY="-25185"/>
      <dgm:spPr/>
    </dgm:pt>
    <dgm:pt modelId="{3939CFA1-062C-4447-A52D-41A5A431B6A5}" type="pres">
      <dgm:prSet presAssocID="{B1364005-6BED-40C0-BD8F-B0F4933613C6}" presName="text_4" presStyleLbl="node1" presStyleIdx="3" presStyleCnt="7" custLinFactNeighborX="1348" custLinFactNeighborY="-33987">
        <dgm:presLayoutVars>
          <dgm:bulletEnabled val="1"/>
        </dgm:presLayoutVars>
      </dgm:prSet>
      <dgm:spPr/>
    </dgm:pt>
    <dgm:pt modelId="{183D9E9B-6011-48CE-A53F-6A5B70220D96}" type="pres">
      <dgm:prSet presAssocID="{B1364005-6BED-40C0-BD8F-B0F4933613C6}" presName="accent_4" presStyleCnt="0"/>
      <dgm:spPr/>
    </dgm:pt>
    <dgm:pt modelId="{BCB3F433-DC98-4AF7-8607-5A470D557456}" type="pres">
      <dgm:prSet presAssocID="{B1364005-6BED-40C0-BD8F-B0F4933613C6}" presName="accentRepeatNode" presStyleLbl="solidFgAcc1" presStyleIdx="3" presStyleCnt="7" custLinFactNeighborX="11209" custLinFactNeighborY="-19461"/>
      <dgm:spPr/>
    </dgm:pt>
    <dgm:pt modelId="{4F34889B-2E3E-44DE-9F76-85F4B582961C}" type="pres">
      <dgm:prSet presAssocID="{40CFFCB2-1797-4A5F-8DB8-AB506D866EC5}" presName="text_5" presStyleLbl="node1" presStyleIdx="4" presStyleCnt="7" custLinFactNeighborX="814" custLinFactNeighborY="-23125">
        <dgm:presLayoutVars>
          <dgm:bulletEnabled val="1"/>
        </dgm:presLayoutVars>
      </dgm:prSet>
      <dgm:spPr/>
    </dgm:pt>
    <dgm:pt modelId="{79F9A3E6-DBCF-43C7-AB05-621FD7CEA642}" type="pres">
      <dgm:prSet presAssocID="{40CFFCB2-1797-4A5F-8DB8-AB506D866EC5}" presName="accent_5" presStyleCnt="0"/>
      <dgm:spPr/>
    </dgm:pt>
    <dgm:pt modelId="{FC6D850C-2566-41EC-B328-DA2459D53A8B}" type="pres">
      <dgm:prSet presAssocID="{40CFFCB2-1797-4A5F-8DB8-AB506D866EC5}" presName="accentRepeatNode" presStyleLbl="solidFgAcc1" presStyleIdx="4" presStyleCnt="7" custLinFactNeighborX="34598" custLinFactNeighborY="-26635"/>
      <dgm:spPr/>
    </dgm:pt>
    <dgm:pt modelId="{87D3F244-0AE1-4F2A-BAF7-5EDB8FBB0D7C}" type="pres">
      <dgm:prSet presAssocID="{FF493D3A-8CC1-4976-8861-4BC5ABF9AE01}" presName="text_6" presStyleLbl="node1" presStyleIdx="5" presStyleCnt="7" custLinFactNeighborX="814" custLinFactNeighborY="-23125">
        <dgm:presLayoutVars>
          <dgm:bulletEnabled val="1"/>
        </dgm:presLayoutVars>
      </dgm:prSet>
      <dgm:spPr/>
    </dgm:pt>
    <dgm:pt modelId="{1D2786FE-F2BB-4763-AABD-232F7626B455}" type="pres">
      <dgm:prSet presAssocID="{FF493D3A-8CC1-4976-8861-4BC5ABF9AE01}" presName="accent_6" presStyleCnt="0"/>
      <dgm:spPr/>
    </dgm:pt>
    <dgm:pt modelId="{EC246AA2-7A3C-41A9-ACAA-179B644DD59E}" type="pres">
      <dgm:prSet presAssocID="{FF493D3A-8CC1-4976-8861-4BC5ABF9AE01}" presName="accentRepeatNode" presStyleLbl="solidFgAcc1" presStyleIdx="5" presStyleCnt="7" custLinFactNeighborX="34598" custLinFactNeighborY="-26635"/>
      <dgm:spPr/>
    </dgm:pt>
    <dgm:pt modelId="{9C76C5C0-D06D-49A5-9257-BA1B0819602C}" type="pres">
      <dgm:prSet presAssocID="{BBAE63EA-A4BF-4D61-B091-34CFFB0422E8}" presName="text_7" presStyleLbl="node1" presStyleIdx="6" presStyleCnt="7" custLinFactNeighborX="3556" custLinFactNeighborY="-21033">
        <dgm:presLayoutVars>
          <dgm:bulletEnabled val="1"/>
        </dgm:presLayoutVars>
      </dgm:prSet>
      <dgm:spPr/>
    </dgm:pt>
    <dgm:pt modelId="{4A22FAE6-6AC1-429E-8045-A4E1AD51A1B4}" type="pres">
      <dgm:prSet presAssocID="{BBAE63EA-A4BF-4D61-B091-34CFFB0422E8}" presName="accent_7" presStyleCnt="0"/>
      <dgm:spPr/>
    </dgm:pt>
    <dgm:pt modelId="{3D2AA42D-DB3C-4F88-8D09-320149B9737D}" type="pres">
      <dgm:prSet presAssocID="{BBAE63EA-A4BF-4D61-B091-34CFFB0422E8}" presName="accentRepeatNode" presStyleLbl="solidFgAcc1" presStyleIdx="6" presStyleCnt="7" custLinFactNeighborX="49383" custLinFactNeighborY="-13961"/>
      <dgm:spPr/>
    </dgm:pt>
  </dgm:ptLst>
  <dgm:cxnLst>
    <dgm:cxn modelId="{6A199313-A6E6-47B7-8FC1-9B4096356515}" type="presOf" srcId="{722A708B-B7B8-45E7-8421-0122F8A79C81}" destId="{AB2FEFF1-F128-4060-BB84-088FA58107B5}" srcOrd="0" destOrd="0" presId="urn:microsoft.com/office/officeart/2008/layout/VerticalCurvedList"/>
    <dgm:cxn modelId="{4F592C1E-FC8B-4EBE-82D6-C72B4A334ACB}" srcId="{ECCFAB8B-3EDB-4F4E-A584-75291E54E945}" destId="{FF493D3A-8CC1-4976-8861-4BC5ABF9AE01}" srcOrd="5" destOrd="0" parTransId="{EAE9B68A-213D-4E6F-9309-750D08063C16}" sibTransId="{5FC4EAE3-1F23-45C9-B289-0D90CC36E7D1}"/>
    <dgm:cxn modelId="{CE06612E-9B11-4281-9E2D-B5768DA7AF6E}" srcId="{ECCFAB8B-3EDB-4F4E-A584-75291E54E945}" destId="{981A37B2-4171-4ED4-9B1B-7FD680303512}" srcOrd="8" destOrd="0" parTransId="{FAC62D88-2CF9-4CC0-AE2C-1F69BB17F5A2}" sibTransId="{9AAF8428-EE26-4821-B8D3-03456EA42640}"/>
    <dgm:cxn modelId="{2116C63D-435E-452D-9F4D-D47B1B81E40C}" type="presOf" srcId="{ECCFAB8B-3EDB-4F4E-A584-75291E54E945}" destId="{D6D03435-AB86-4CD0-B8E0-A7217782B709}" srcOrd="0" destOrd="0" presId="urn:microsoft.com/office/officeart/2008/layout/VerticalCurvedList"/>
    <dgm:cxn modelId="{64978067-EEB8-4B6A-890C-EF3D1E72B30E}" srcId="{ECCFAB8B-3EDB-4F4E-A584-75291E54E945}" destId="{BBAE63EA-A4BF-4D61-B091-34CFFB0422E8}" srcOrd="6" destOrd="0" parTransId="{CCCE5866-E616-4FF8-90EF-1F5AD06B4CDB}" sibTransId="{37DA5C2D-83CC-40C2-9651-C19745A8D982}"/>
    <dgm:cxn modelId="{FCAD8568-CFDB-43BC-9020-71693DB6D28D}" srcId="{ECCFAB8B-3EDB-4F4E-A584-75291E54E945}" destId="{7BF75D60-3E83-47B6-BC92-C1D8F7829F07}" srcOrd="0" destOrd="0" parTransId="{101B5255-7868-467A-9D5C-EF52A2CF751D}" sibTransId="{F0B7B4E7-F528-4DAF-9B9A-947054F9A058}"/>
    <dgm:cxn modelId="{16457369-CF93-41DF-8283-61ECD2E60072}" srcId="{ECCFAB8B-3EDB-4F4E-A584-75291E54E945}" destId="{D84B6056-FBD0-46B7-89C9-C133AEB927B5}" srcOrd="7" destOrd="0" parTransId="{69C1C3A0-F23A-4C92-A79E-962796809EFB}" sibTransId="{6D227E69-66AF-4097-B3A8-4241CE546A4E}"/>
    <dgm:cxn modelId="{37B6FF6B-D91B-479C-BA74-CDE193282E63}" srcId="{ECCFAB8B-3EDB-4F4E-A584-75291E54E945}" destId="{B1364005-6BED-40C0-BD8F-B0F4933613C6}" srcOrd="3" destOrd="0" parTransId="{FED06C73-BA48-418F-A2BA-85953ADBCBE0}" sibTransId="{BCF3AE47-A4C0-4E57-8401-F151F0C0C48F}"/>
    <dgm:cxn modelId="{3992B570-3103-415F-9404-370BDFEEC225}" type="presOf" srcId="{FF493D3A-8CC1-4976-8861-4BC5ABF9AE01}" destId="{87D3F244-0AE1-4F2A-BAF7-5EDB8FBB0D7C}" srcOrd="0" destOrd="0" presId="urn:microsoft.com/office/officeart/2008/layout/VerticalCurvedList"/>
    <dgm:cxn modelId="{B7A05A74-725C-4F55-ABCF-BA24A9A1E88C}" type="presOf" srcId="{40CFFCB2-1797-4A5F-8DB8-AB506D866EC5}" destId="{4F34889B-2E3E-44DE-9F76-85F4B582961C}" srcOrd="0" destOrd="0" presId="urn:microsoft.com/office/officeart/2008/layout/VerticalCurvedList"/>
    <dgm:cxn modelId="{2162268D-F405-40D3-94D8-CC4F524D02AE}" type="presOf" srcId="{B1364005-6BED-40C0-BD8F-B0F4933613C6}" destId="{3939CFA1-062C-4447-A52D-41A5A431B6A5}" srcOrd="0" destOrd="0" presId="urn:microsoft.com/office/officeart/2008/layout/VerticalCurvedList"/>
    <dgm:cxn modelId="{710E74B5-EB7E-4B43-BEE1-5C7BD1CB2800}" type="presOf" srcId="{BBAE63EA-A4BF-4D61-B091-34CFFB0422E8}" destId="{9C76C5C0-D06D-49A5-9257-BA1B0819602C}" srcOrd="0" destOrd="0" presId="urn:microsoft.com/office/officeart/2008/layout/VerticalCurvedList"/>
    <dgm:cxn modelId="{2535BCC7-0835-4DCA-93F3-0C4C2EF89854}" type="presOf" srcId="{3B5D46BD-480E-4E0E-8C09-BDE0653DC647}" destId="{E78245AD-01A4-4AAC-BC56-94F8D78D3C87}" srcOrd="0" destOrd="0" presId="urn:microsoft.com/office/officeart/2008/layout/VerticalCurvedList"/>
    <dgm:cxn modelId="{CB0D04D1-6169-46EE-A122-AA2508635743}" type="presOf" srcId="{F0B7B4E7-F528-4DAF-9B9A-947054F9A058}" destId="{F2DCC7B7-ED17-484C-8D39-494DB8D29659}" srcOrd="0" destOrd="0" presId="urn:microsoft.com/office/officeart/2008/layout/VerticalCurvedList"/>
    <dgm:cxn modelId="{424FF7D8-ED4B-489A-B8F8-6844487C11BA}" srcId="{ECCFAB8B-3EDB-4F4E-A584-75291E54E945}" destId="{722A708B-B7B8-45E7-8421-0122F8A79C81}" srcOrd="2" destOrd="0" parTransId="{DA861B3C-77F4-44BF-97EE-7B2509385BB8}" sibTransId="{005B373A-FAD5-4BFA-97BA-0C5FAEA2EBC2}"/>
    <dgm:cxn modelId="{B4106AD9-913C-458F-B825-E513A026E246}" srcId="{ECCFAB8B-3EDB-4F4E-A584-75291E54E945}" destId="{3B5D46BD-480E-4E0E-8C09-BDE0653DC647}" srcOrd="1" destOrd="0" parTransId="{78E66FD4-B9B5-4DF5-9AE6-E3C706A7C5F0}" sibTransId="{510D067D-A894-42B8-B6E7-31C5DEF96E9D}"/>
    <dgm:cxn modelId="{716FFFD9-D351-4522-B493-05AF82E5935E}" srcId="{ECCFAB8B-3EDB-4F4E-A584-75291E54E945}" destId="{40CFFCB2-1797-4A5F-8DB8-AB506D866EC5}" srcOrd="4" destOrd="0" parTransId="{06A66BFE-09A2-4562-9AE4-A1E4A7BDFB64}" sibTransId="{4E1AB1DA-4725-4188-A766-249BEB0D1C60}"/>
    <dgm:cxn modelId="{104BEFF8-D89C-4AB4-BFF0-8A9C5382F51C}" type="presOf" srcId="{7BF75D60-3E83-47B6-BC92-C1D8F7829F07}" destId="{07B1C35F-1984-4F17-A8DF-4B4E41C711D6}" srcOrd="0" destOrd="0" presId="urn:microsoft.com/office/officeart/2008/layout/VerticalCurvedList"/>
    <dgm:cxn modelId="{3D27406D-941F-4BFD-B80C-FEC12C42403B}" type="presParOf" srcId="{D6D03435-AB86-4CD0-B8E0-A7217782B709}" destId="{1CEBC0F7-2C84-4C88-AE51-4E124F5BE10E}" srcOrd="0" destOrd="0" presId="urn:microsoft.com/office/officeart/2008/layout/VerticalCurvedList"/>
    <dgm:cxn modelId="{2AA457CF-087C-4FBD-B12E-45DCFA89D09A}" type="presParOf" srcId="{1CEBC0F7-2C84-4C88-AE51-4E124F5BE10E}" destId="{18A9189E-3C17-456C-8F0D-CFFFD7AF4612}" srcOrd="0" destOrd="0" presId="urn:microsoft.com/office/officeart/2008/layout/VerticalCurvedList"/>
    <dgm:cxn modelId="{67527486-1723-4864-8CAE-5D07CBAA331B}" type="presParOf" srcId="{18A9189E-3C17-456C-8F0D-CFFFD7AF4612}" destId="{2F11BF8A-7ACC-49D6-B5D8-C74487A81BF3}" srcOrd="0" destOrd="0" presId="urn:microsoft.com/office/officeart/2008/layout/VerticalCurvedList"/>
    <dgm:cxn modelId="{1DB561B1-EAF9-4A3E-9579-4A26EDB1621E}" type="presParOf" srcId="{18A9189E-3C17-456C-8F0D-CFFFD7AF4612}" destId="{F2DCC7B7-ED17-484C-8D39-494DB8D29659}" srcOrd="1" destOrd="0" presId="urn:microsoft.com/office/officeart/2008/layout/VerticalCurvedList"/>
    <dgm:cxn modelId="{2808BBB3-E697-412E-A8A4-3AE7522E7C1A}" type="presParOf" srcId="{18A9189E-3C17-456C-8F0D-CFFFD7AF4612}" destId="{5AEE4B61-3C25-47BC-AF88-DE5871A90768}" srcOrd="2" destOrd="0" presId="urn:microsoft.com/office/officeart/2008/layout/VerticalCurvedList"/>
    <dgm:cxn modelId="{ABBB181C-2B8D-499D-A38A-0723ACB3EABD}" type="presParOf" srcId="{18A9189E-3C17-456C-8F0D-CFFFD7AF4612}" destId="{0483BFEE-7FBA-423B-97B6-73D3D707567F}" srcOrd="3" destOrd="0" presId="urn:microsoft.com/office/officeart/2008/layout/VerticalCurvedList"/>
    <dgm:cxn modelId="{E1BF524D-F24D-446B-A63E-742946263E84}" type="presParOf" srcId="{1CEBC0F7-2C84-4C88-AE51-4E124F5BE10E}" destId="{07B1C35F-1984-4F17-A8DF-4B4E41C711D6}" srcOrd="1" destOrd="0" presId="urn:microsoft.com/office/officeart/2008/layout/VerticalCurvedList"/>
    <dgm:cxn modelId="{7CBBFC39-FA8C-4DEB-8A4A-024EA080831E}" type="presParOf" srcId="{1CEBC0F7-2C84-4C88-AE51-4E124F5BE10E}" destId="{030B5C3C-1633-4425-95C1-17F312A0701D}" srcOrd="2" destOrd="0" presId="urn:microsoft.com/office/officeart/2008/layout/VerticalCurvedList"/>
    <dgm:cxn modelId="{97A0582C-14B2-4F35-ADD5-B8230F7EB7DF}" type="presParOf" srcId="{030B5C3C-1633-4425-95C1-17F312A0701D}" destId="{FE41E9FF-0A35-4845-9D30-6216A8181959}" srcOrd="0" destOrd="0" presId="urn:microsoft.com/office/officeart/2008/layout/VerticalCurvedList"/>
    <dgm:cxn modelId="{70E27120-67C7-43DF-BBB6-255B9E451A0A}" type="presParOf" srcId="{1CEBC0F7-2C84-4C88-AE51-4E124F5BE10E}" destId="{E78245AD-01A4-4AAC-BC56-94F8D78D3C87}" srcOrd="3" destOrd="0" presId="urn:microsoft.com/office/officeart/2008/layout/VerticalCurvedList"/>
    <dgm:cxn modelId="{02820310-FD54-4650-B366-25A477D02B4C}" type="presParOf" srcId="{1CEBC0F7-2C84-4C88-AE51-4E124F5BE10E}" destId="{69CD8589-3E15-405F-B951-591C76BB7B1F}" srcOrd="4" destOrd="0" presId="urn:microsoft.com/office/officeart/2008/layout/VerticalCurvedList"/>
    <dgm:cxn modelId="{5DCC72B8-D9CC-4808-9D36-EC061867B77C}" type="presParOf" srcId="{69CD8589-3E15-405F-B951-591C76BB7B1F}" destId="{78483C8F-9497-4B96-86A2-2B0313050AE7}" srcOrd="0" destOrd="0" presId="urn:microsoft.com/office/officeart/2008/layout/VerticalCurvedList"/>
    <dgm:cxn modelId="{2BAD3F79-2CF9-423E-A398-B8E0C54EE3E4}" type="presParOf" srcId="{1CEBC0F7-2C84-4C88-AE51-4E124F5BE10E}" destId="{AB2FEFF1-F128-4060-BB84-088FA58107B5}" srcOrd="5" destOrd="0" presId="urn:microsoft.com/office/officeart/2008/layout/VerticalCurvedList"/>
    <dgm:cxn modelId="{9F302BD9-95AC-45A1-8CB9-17B29766A0AF}" type="presParOf" srcId="{1CEBC0F7-2C84-4C88-AE51-4E124F5BE10E}" destId="{A9EE735F-D367-49D9-ACB6-A6D0A592C871}" srcOrd="6" destOrd="0" presId="urn:microsoft.com/office/officeart/2008/layout/VerticalCurvedList"/>
    <dgm:cxn modelId="{18348984-2895-4565-ADDF-6853F442ED9D}" type="presParOf" srcId="{A9EE735F-D367-49D9-ACB6-A6D0A592C871}" destId="{91C7653B-6266-4B58-B4A4-226B327F5A76}" srcOrd="0" destOrd="0" presId="urn:microsoft.com/office/officeart/2008/layout/VerticalCurvedList"/>
    <dgm:cxn modelId="{07FF6685-1F2C-4DE1-A7D9-DF3E4AE1E575}" type="presParOf" srcId="{1CEBC0F7-2C84-4C88-AE51-4E124F5BE10E}" destId="{3939CFA1-062C-4447-A52D-41A5A431B6A5}" srcOrd="7" destOrd="0" presId="urn:microsoft.com/office/officeart/2008/layout/VerticalCurvedList"/>
    <dgm:cxn modelId="{C43B0F93-7944-4AEC-8F51-F933903376A2}" type="presParOf" srcId="{1CEBC0F7-2C84-4C88-AE51-4E124F5BE10E}" destId="{183D9E9B-6011-48CE-A53F-6A5B70220D96}" srcOrd="8" destOrd="0" presId="urn:microsoft.com/office/officeart/2008/layout/VerticalCurvedList"/>
    <dgm:cxn modelId="{5DAFE53A-2BE4-457F-8B67-2602D945F96D}" type="presParOf" srcId="{183D9E9B-6011-48CE-A53F-6A5B70220D96}" destId="{BCB3F433-DC98-4AF7-8607-5A470D557456}" srcOrd="0" destOrd="0" presId="urn:microsoft.com/office/officeart/2008/layout/VerticalCurvedList"/>
    <dgm:cxn modelId="{EF5FA94D-9291-4528-98D5-4CF8316A7B35}" type="presParOf" srcId="{1CEBC0F7-2C84-4C88-AE51-4E124F5BE10E}" destId="{4F34889B-2E3E-44DE-9F76-85F4B582961C}" srcOrd="9" destOrd="0" presId="urn:microsoft.com/office/officeart/2008/layout/VerticalCurvedList"/>
    <dgm:cxn modelId="{6A900B35-C5EE-4565-9D38-D2A8F101DDF4}" type="presParOf" srcId="{1CEBC0F7-2C84-4C88-AE51-4E124F5BE10E}" destId="{79F9A3E6-DBCF-43C7-AB05-621FD7CEA642}" srcOrd="10" destOrd="0" presId="urn:microsoft.com/office/officeart/2008/layout/VerticalCurvedList"/>
    <dgm:cxn modelId="{87109736-C40E-4063-9985-D592450890E4}" type="presParOf" srcId="{79F9A3E6-DBCF-43C7-AB05-621FD7CEA642}" destId="{FC6D850C-2566-41EC-B328-DA2459D53A8B}" srcOrd="0" destOrd="0" presId="urn:microsoft.com/office/officeart/2008/layout/VerticalCurvedList"/>
    <dgm:cxn modelId="{A054D9F9-31C4-40E1-A02E-122D45979CB2}" type="presParOf" srcId="{1CEBC0F7-2C84-4C88-AE51-4E124F5BE10E}" destId="{87D3F244-0AE1-4F2A-BAF7-5EDB8FBB0D7C}" srcOrd="11" destOrd="0" presId="urn:microsoft.com/office/officeart/2008/layout/VerticalCurvedList"/>
    <dgm:cxn modelId="{B4FF1C30-23F1-4FC8-B6DD-318E95FE3178}" type="presParOf" srcId="{1CEBC0F7-2C84-4C88-AE51-4E124F5BE10E}" destId="{1D2786FE-F2BB-4763-AABD-232F7626B455}" srcOrd="12" destOrd="0" presId="urn:microsoft.com/office/officeart/2008/layout/VerticalCurvedList"/>
    <dgm:cxn modelId="{CF9C261E-90D4-432C-9D81-12BE4E56E606}" type="presParOf" srcId="{1D2786FE-F2BB-4763-AABD-232F7626B455}" destId="{EC246AA2-7A3C-41A9-ACAA-179B644DD59E}" srcOrd="0" destOrd="0" presId="urn:microsoft.com/office/officeart/2008/layout/VerticalCurvedList"/>
    <dgm:cxn modelId="{242D45C0-0FE3-465D-8FF9-FBB04477B986}" type="presParOf" srcId="{1CEBC0F7-2C84-4C88-AE51-4E124F5BE10E}" destId="{9C76C5C0-D06D-49A5-9257-BA1B0819602C}" srcOrd="13" destOrd="0" presId="urn:microsoft.com/office/officeart/2008/layout/VerticalCurvedList"/>
    <dgm:cxn modelId="{8C2FD2F2-ECD3-4990-93F5-1EC95ADA8A4A}" type="presParOf" srcId="{1CEBC0F7-2C84-4C88-AE51-4E124F5BE10E}" destId="{4A22FAE6-6AC1-429E-8045-A4E1AD51A1B4}" srcOrd="14" destOrd="0" presId="urn:microsoft.com/office/officeart/2008/layout/VerticalCurvedList"/>
    <dgm:cxn modelId="{C79DC125-BD91-4B73-8FB7-45F690E06847}" type="presParOf" srcId="{4A22FAE6-6AC1-429E-8045-A4E1AD51A1B4}" destId="{3D2AA42D-DB3C-4F88-8D09-320149B9737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46F105-1FC7-44F3-9641-E994C84C4B08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13C255-CB46-443E-9AFC-925C1CE9BF8F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around the world </a:t>
          </a:r>
        </a:p>
      </dgm:t>
    </dgm:pt>
    <dgm:pt modelId="{98ACAD13-121C-474D-A5C0-B363B58958A8}" type="parTrans" cxnId="{2164912D-18D9-49CD-88B5-173580583DAD}">
      <dgm:prSet/>
      <dgm:spPr/>
      <dgm:t>
        <a:bodyPr/>
        <a:lstStyle/>
        <a:p>
          <a:endParaRPr lang="en-US"/>
        </a:p>
      </dgm:t>
    </dgm:pt>
    <dgm:pt modelId="{21494CC0-A069-43C3-8DA2-A0779E23C7C2}" type="sibTrans" cxnId="{2164912D-18D9-49CD-88B5-173580583DAD}">
      <dgm:prSet/>
      <dgm:spPr/>
      <dgm:t>
        <a:bodyPr/>
        <a:lstStyle/>
        <a:p>
          <a:endParaRPr lang="en-US"/>
        </a:p>
      </dgm:t>
    </dgm:pt>
    <dgm:pt modelId="{D727EF7C-CF6F-459C-8F6A-2BB451D135B8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production </a:t>
          </a:r>
        </a:p>
      </dgm:t>
    </dgm:pt>
    <dgm:pt modelId="{A0848E9E-8B13-4588-A03D-DB64CAF04D0E}" type="parTrans" cxnId="{45601110-1F58-4787-A259-5188A9FB069D}">
      <dgm:prSet/>
      <dgm:spPr/>
      <dgm:t>
        <a:bodyPr/>
        <a:lstStyle/>
        <a:p>
          <a:endParaRPr lang="en-US"/>
        </a:p>
      </dgm:t>
    </dgm:pt>
    <dgm:pt modelId="{0C0070D0-EDB6-4D49-A49D-1DBAAA0AA1A2}" type="sibTrans" cxnId="{45601110-1F58-4787-A259-5188A9FB069D}">
      <dgm:prSet/>
      <dgm:spPr/>
      <dgm:t>
        <a:bodyPr/>
        <a:lstStyle/>
        <a:p>
          <a:endParaRPr lang="en-US"/>
        </a:p>
      </dgm:t>
    </dgm:pt>
    <dgm:pt modelId="{67268CB4-0A64-468B-AB56-B1D7FACCF1C1}">
      <dgm:prSet phldrT="[Text]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Biodiesel consumption </a:t>
          </a:r>
          <a:endParaRPr lang="en-US" dirty="0"/>
        </a:p>
      </dgm:t>
    </dgm:pt>
    <dgm:pt modelId="{D022C470-7C66-4AFE-BC64-C1101A8B5386}" type="parTrans" cxnId="{349E096B-65FE-46FB-B27E-95CEF39EC1FF}">
      <dgm:prSet/>
      <dgm:spPr/>
      <dgm:t>
        <a:bodyPr/>
        <a:lstStyle/>
        <a:p>
          <a:endParaRPr lang="en-US"/>
        </a:p>
      </dgm:t>
    </dgm:pt>
    <dgm:pt modelId="{7C302CFD-D38D-4318-BDEC-541B124830A7}" type="sibTrans" cxnId="{349E096B-65FE-46FB-B27E-95CEF39EC1FF}">
      <dgm:prSet/>
      <dgm:spPr/>
      <dgm:t>
        <a:bodyPr/>
        <a:lstStyle/>
        <a:p>
          <a:endParaRPr lang="en-US"/>
        </a:p>
      </dgm:t>
    </dgm:pt>
    <dgm:pt modelId="{5A5F2E36-6B9A-4DC5-9FF8-564E1986E674}" type="pres">
      <dgm:prSet presAssocID="{E446F105-1FC7-44F3-9641-E994C84C4B0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E06CAB8-BECB-4173-97D9-5A9577126073}" type="pres">
      <dgm:prSet presAssocID="{1E13C255-CB46-443E-9AFC-925C1CE9BF8F}" presName="hierRoot1" presStyleCnt="0">
        <dgm:presLayoutVars>
          <dgm:hierBranch val="init"/>
        </dgm:presLayoutVars>
      </dgm:prSet>
      <dgm:spPr/>
    </dgm:pt>
    <dgm:pt modelId="{83676693-172B-4EE8-9406-D355DE14C82E}" type="pres">
      <dgm:prSet presAssocID="{1E13C255-CB46-443E-9AFC-925C1CE9BF8F}" presName="rootComposite1" presStyleCnt="0"/>
      <dgm:spPr/>
    </dgm:pt>
    <dgm:pt modelId="{1ABEBAC3-C697-4B01-90B7-F93854F67B85}" type="pres">
      <dgm:prSet presAssocID="{1E13C255-CB46-443E-9AFC-925C1CE9BF8F}" presName="rootText1" presStyleLbl="node0" presStyleIdx="0" presStyleCnt="1" custScaleX="95617" custLinFactNeighborX="644" custLinFactNeighborY="865">
        <dgm:presLayoutVars>
          <dgm:chPref val="3"/>
        </dgm:presLayoutVars>
      </dgm:prSet>
      <dgm:spPr/>
    </dgm:pt>
    <dgm:pt modelId="{17686854-01D8-467E-B280-1521213F68AF}" type="pres">
      <dgm:prSet presAssocID="{1E13C255-CB46-443E-9AFC-925C1CE9BF8F}" presName="rootPict1" presStyleLbl="alignImgPlace1" presStyleIdx="0" presStyleCnt="3" custScaleX="106005" custScaleY="122242" custLinFactNeighborX="-4402" custLinFactNeighborY="19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632349F-E102-4A39-93DE-2C285E0F5A6C}" type="pres">
      <dgm:prSet presAssocID="{1E13C255-CB46-443E-9AFC-925C1CE9BF8F}" presName="rootConnector1" presStyleLbl="node1" presStyleIdx="0" presStyleCnt="0"/>
      <dgm:spPr/>
    </dgm:pt>
    <dgm:pt modelId="{FF696C3F-0AC6-4E11-8950-11F9DE8B7020}" type="pres">
      <dgm:prSet presAssocID="{1E13C255-CB46-443E-9AFC-925C1CE9BF8F}" presName="hierChild2" presStyleCnt="0"/>
      <dgm:spPr/>
    </dgm:pt>
    <dgm:pt modelId="{7EA07312-F88E-491F-9557-09009AF96FCA}" type="pres">
      <dgm:prSet presAssocID="{A0848E9E-8B13-4588-A03D-DB64CAF04D0E}" presName="Name37" presStyleLbl="parChTrans1D2" presStyleIdx="0" presStyleCnt="2"/>
      <dgm:spPr/>
    </dgm:pt>
    <dgm:pt modelId="{F30E50AE-2A1B-40D3-9E5C-C04FAAB41DBB}" type="pres">
      <dgm:prSet presAssocID="{D727EF7C-CF6F-459C-8F6A-2BB451D135B8}" presName="hierRoot2" presStyleCnt="0">
        <dgm:presLayoutVars>
          <dgm:hierBranch val="init"/>
        </dgm:presLayoutVars>
      </dgm:prSet>
      <dgm:spPr/>
    </dgm:pt>
    <dgm:pt modelId="{10D7407F-A9A6-47BB-A038-CF8793174DF5}" type="pres">
      <dgm:prSet presAssocID="{D727EF7C-CF6F-459C-8F6A-2BB451D135B8}" presName="rootComposite" presStyleCnt="0"/>
      <dgm:spPr/>
    </dgm:pt>
    <dgm:pt modelId="{779E8D67-9C5E-44BA-A152-0AB41A1A7096}" type="pres">
      <dgm:prSet presAssocID="{D727EF7C-CF6F-459C-8F6A-2BB451D135B8}" presName="rootText" presStyleLbl="node2" presStyleIdx="0" presStyleCnt="2">
        <dgm:presLayoutVars>
          <dgm:chPref val="3"/>
        </dgm:presLayoutVars>
      </dgm:prSet>
      <dgm:spPr/>
    </dgm:pt>
    <dgm:pt modelId="{5D69731D-D3F8-4E3F-843B-14049C21D258}" type="pres">
      <dgm:prSet presAssocID="{D727EF7C-CF6F-459C-8F6A-2BB451D135B8}" presName="rootPict" presStyleLbl="alignImgPlace1" presStyleIdx="1" presStyleCnt="3" custScaleX="110000" custScaleY="1100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64FBEE56-1909-46C2-9BCD-7ADBBDE8974B}" type="pres">
      <dgm:prSet presAssocID="{D727EF7C-CF6F-459C-8F6A-2BB451D135B8}" presName="rootConnector" presStyleLbl="node2" presStyleIdx="0" presStyleCnt="2"/>
      <dgm:spPr/>
    </dgm:pt>
    <dgm:pt modelId="{7037DA5C-8904-4846-90B0-A8B22E1F8298}" type="pres">
      <dgm:prSet presAssocID="{D727EF7C-CF6F-459C-8F6A-2BB451D135B8}" presName="hierChild4" presStyleCnt="0"/>
      <dgm:spPr/>
    </dgm:pt>
    <dgm:pt modelId="{D176A09C-372F-45C1-BCFF-0B70FA6ABEB7}" type="pres">
      <dgm:prSet presAssocID="{D727EF7C-CF6F-459C-8F6A-2BB451D135B8}" presName="hierChild5" presStyleCnt="0"/>
      <dgm:spPr/>
    </dgm:pt>
    <dgm:pt modelId="{DF60D27F-70CA-43DB-B36A-795220C0959F}" type="pres">
      <dgm:prSet presAssocID="{D022C470-7C66-4AFE-BC64-C1101A8B5386}" presName="Name37" presStyleLbl="parChTrans1D2" presStyleIdx="1" presStyleCnt="2"/>
      <dgm:spPr/>
    </dgm:pt>
    <dgm:pt modelId="{3593D723-A8DE-4526-B86E-A18F95FC9A33}" type="pres">
      <dgm:prSet presAssocID="{67268CB4-0A64-468B-AB56-B1D7FACCF1C1}" presName="hierRoot2" presStyleCnt="0">
        <dgm:presLayoutVars>
          <dgm:hierBranch val="init"/>
        </dgm:presLayoutVars>
      </dgm:prSet>
      <dgm:spPr/>
    </dgm:pt>
    <dgm:pt modelId="{DD61095F-E50C-42F8-B8A2-8C35D661FC78}" type="pres">
      <dgm:prSet presAssocID="{67268CB4-0A64-468B-AB56-B1D7FACCF1C1}" presName="rootComposite" presStyleCnt="0"/>
      <dgm:spPr/>
    </dgm:pt>
    <dgm:pt modelId="{0C8D7ED1-689C-493C-8FA9-17F731B2DEBE}" type="pres">
      <dgm:prSet presAssocID="{67268CB4-0A64-468B-AB56-B1D7FACCF1C1}" presName="rootText" presStyleLbl="node2" presStyleIdx="1" presStyleCnt="2">
        <dgm:presLayoutVars>
          <dgm:chPref val="3"/>
        </dgm:presLayoutVars>
      </dgm:prSet>
      <dgm:spPr/>
    </dgm:pt>
    <dgm:pt modelId="{0C89026C-4914-4022-B0D5-FABCEDD8BC4C}" type="pres">
      <dgm:prSet presAssocID="{67268CB4-0A64-468B-AB56-B1D7FACCF1C1}" presName="rootPict" presStyleLbl="align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6E40A0D-AF17-4E2A-B112-65EA6DA9016D}" type="pres">
      <dgm:prSet presAssocID="{67268CB4-0A64-468B-AB56-B1D7FACCF1C1}" presName="rootConnector" presStyleLbl="node2" presStyleIdx="1" presStyleCnt="2"/>
      <dgm:spPr/>
    </dgm:pt>
    <dgm:pt modelId="{6A564448-E1A7-4102-87E2-22AC48F47206}" type="pres">
      <dgm:prSet presAssocID="{67268CB4-0A64-468B-AB56-B1D7FACCF1C1}" presName="hierChild4" presStyleCnt="0"/>
      <dgm:spPr/>
    </dgm:pt>
    <dgm:pt modelId="{1A1860E4-DC0C-4295-A41F-008C78B74EDA}" type="pres">
      <dgm:prSet presAssocID="{67268CB4-0A64-468B-AB56-B1D7FACCF1C1}" presName="hierChild5" presStyleCnt="0"/>
      <dgm:spPr/>
    </dgm:pt>
    <dgm:pt modelId="{8D27AD87-EC6C-45DB-B372-EEBE5205B56C}" type="pres">
      <dgm:prSet presAssocID="{1E13C255-CB46-443E-9AFC-925C1CE9BF8F}" presName="hierChild3" presStyleCnt="0"/>
      <dgm:spPr/>
    </dgm:pt>
  </dgm:ptLst>
  <dgm:cxnLst>
    <dgm:cxn modelId="{45601110-1F58-4787-A259-5188A9FB069D}" srcId="{1E13C255-CB46-443E-9AFC-925C1CE9BF8F}" destId="{D727EF7C-CF6F-459C-8F6A-2BB451D135B8}" srcOrd="0" destOrd="0" parTransId="{A0848E9E-8B13-4588-A03D-DB64CAF04D0E}" sibTransId="{0C0070D0-EDB6-4D49-A49D-1DBAAA0AA1A2}"/>
    <dgm:cxn modelId="{06979612-02C1-4BC6-8227-193F4A533F8E}" type="presOf" srcId="{A0848E9E-8B13-4588-A03D-DB64CAF04D0E}" destId="{7EA07312-F88E-491F-9557-09009AF96FCA}" srcOrd="0" destOrd="0" presId="urn:microsoft.com/office/officeart/2005/8/layout/pictureOrgChart+Icon"/>
    <dgm:cxn modelId="{2164912D-18D9-49CD-88B5-173580583DAD}" srcId="{E446F105-1FC7-44F3-9641-E994C84C4B08}" destId="{1E13C255-CB46-443E-9AFC-925C1CE9BF8F}" srcOrd="0" destOrd="0" parTransId="{98ACAD13-121C-474D-A5C0-B363B58958A8}" sibTransId="{21494CC0-A069-43C3-8DA2-A0779E23C7C2}"/>
    <dgm:cxn modelId="{DFEBB433-5CCF-4E3E-B7A5-E0CCF8EE69F3}" type="presOf" srcId="{1E13C255-CB46-443E-9AFC-925C1CE9BF8F}" destId="{C632349F-E102-4A39-93DE-2C285E0F5A6C}" srcOrd="1" destOrd="0" presId="urn:microsoft.com/office/officeart/2005/8/layout/pictureOrgChart+Icon"/>
    <dgm:cxn modelId="{B73C6B3F-E0A0-47F0-BB4A-CB56898E84FB}" type="presOf" srcId="{E446F105-1FC7-44F3-9641-E994C84C4B08}" destId="{5A5F2E36-6B9A-4DC5-9FF8-564E1986E674}" srcOrd="0" destOrd="0" presId="urn:microsoft.com/office/officeart/2005/8/layout/pictureOrgChart+Icon"/>
    <dgm:cxn modelId="{884AFA63-FF0B-4242-9B42-28AF245D264C}" type="presOf" srcId="{D022C470-7C66-4AFE-BC64-C1101A8B5386}" destId="{DF60D27F-70CA-43DB-B36A-795220C0959F}" srcOrd="0" destOrd="0" presId="urn:microsoft.com/office/officeart/2005/8/layout/pictureOrgChart+Icon"/>
    <dgm:cxn modelId="{7CA45E44-AC45-4385-8227-531A0CF53357}" type="presOf" srcId="{1E13C255-CB46-443E-9AFC-925C1CE9BF8F}" destId="{1ABEBAC3-C697-4B01-90B7-F93854F67B85}" srcOrd="0" destOrd="0" presId="urn:microsoft.com/office/officeart/2005/8/layout/pictureOrgChart+Icon"/>
    <dgm:cxn modelId="{349E096B-65FE-46FB-B27E-95CEF39EC1FF}" srcId="{1E13C255-CB46-443E-9AFC-925C1CE9BF8F}" destId="{67268CB4-0A64-468B-AB56-B1D7FACCF1C1}" srcOrd="1" destOrd="0" parTransId="{D022C470-7C66-4AFE-BC64-C1101A8B5386}" sibTransId="{7C302CFD-D38D-4318-BDEC-541B124830A7}"/>
    <dgm:cxn modelId="{F1D52C52-8CD8-4C69-AF45-1FADDB901802}" type="presOf" srcId="{67268CB4-0A64-468B-AB56-B1D7FACCF1C1}" destId="{16E40A0D-AF17-4E2A-B112-65EA6DA9016D}" srcOrd="1" destOrd="0" presId="urn:microsoft.com/office/officeart/2005/8/layout/pictureOrgChart+Icon"/>
    <dgm:cxn modelId="{0760B07E-4D98-4DEF-A577-B1A2D1C2BED7}" type="presOf" srcId="{67268CB4-0A64-468B-AB56-B1D7FACCF1C1}" destId="{0C8D7ED1-689C-493C-8FA9-17F731B2DEBE}" srcOrd="0" destOrd="0" presId="urn:microsoft.com/office/officeart/2005/8/layout/pictureOrgChart+Icon"/>
    <dgm:cxn modelId="{6BAD9BC5-1918-4931-A5B7-AB60026E5EE1}" type="presOf" srcId="{D727EF7C-CF6F-459C-8F6A-2BB451D135B8}" destId="{64FBEE56-1909-46C2-9BCD-7ADBBDE8974B}" srcOrd="1" destOrd="0" presId="urn:microsoft.com/office/officeart/2005/8/layout/pictureOrgChart+Icon"/>
    <dgm:cxn modelId="{D9E0CEF8-3A73-428D-93D0-628CDDF0FD65}" type="presOf" srcId="{D727EF7C-CF6F-459C-8F6A-2BB451D135B8}" destId="{779E8D67-9C5E-44BA-A152-0AB41A1A7096}" srcOrd="0" destOrd="0" presId="urn:microsoft.com/office/officeart/2005/8/layout/pictureOrgChart+Icon"/>
    <dgm:cxn modelId="{1E645D82-BDDB-49E4-8233-DFA592C1DA2A}" type="presParOf" srcId="{5A5F2E36-6B9A-4DC5-9FF8-564E1986E674}" destId="{BE06CAB8-BECB-4173-97D9-5A9577126073}" srcOrd="0" destOrd="0" presId="urn:microsoft.com/office/officeart/2005/8/layout/pictureOrgChart+Icon"/>
    <dgm:cxn modelId="{BB1DB275-3E08-4926-AAAB-BF732EBE8382}" type="presParOf" srcId="{BE06CAB8-BECB-4173-97D9-5A9577126073}" destId="{83676693-172B-4EE8-9406-D355DE14C82E}" srcOrd="0" destOrd="0" presId="urn:microsoft.com/office/officeart/2005/8/layout/pictureOrgChart+Icon"/>
    <dgm:cxn modelId="{BE1E304B-2EC2-4B68-9D29-253B6294E08A}" type="presParOf" srcId="{83676693-172B-4EE8-9406-D355DE14C82E}" destId="{1ABEBAC3-C697-4B01-90B7-F93854F67B85}" srcOrd="0" destOrd="0" presId="urn:microsoft.com/office/officeart/2005/8/layout/pictureOrgChart+Icon"/>
    <dgm:cxn modelId="{F1903053-EB49-42A2-9059-F3FA63E5F91B}" type="presParOf" srcId="{83676693-172B-4EE8-9406-D355DE14C82E}" destId="{17686854-01D8-467E-B280-1521213F68AF}" srcOrd="1" destOrd="0" presId="urn:microsoft.com/office/officeart/2005/8/layout/pictureOrgChart+Icon"/>
    <dgm:cxn modelId="{7C33DA25-C67C-4EC0-BFFB-E5D83BBF5A62}" type="presParOf" srcId="{83676693-172B-4EE8-9406-D355DE14C82E}" destId="{C632349F-E102-4A39-93DE-2C285E0F5A6C}" srcOrd="2" destOrd="0" presId="urn:microsoft.com/office/officeart/2005/8/layout/pictureOrgChart+Icon"/>
    <dgm:cxn modelId="{96B14E9B-C964-4BAE-86CC-9684C73417B1}" type="presParOf" srcId="{BE06CAB8-BECB-4173-97D9-5A9577126073}" destId="{FF696C3F-0AC6-4E11-8950-11F9DE8B7020}" srcOrd="1" destOrd="0" presId="urn:microsoft.com/office/officeart/2005/8/layout/pictureOrgChart+Icon"/>
    <dgm:cxn modelId="{564F10CE-D471-4C8C-A80F-4852C2B1DB7E}" type="presParOf" srcId="{FF696C3F-0AC6-4E11-8950-11F9DE8B7020}" destId="{7EA07312-F88E-491F-9557-09009AF96FCA}" srcOrd="0" destOrd="0" presId="urn:microsoft.com/office/officeart/2005/8/layout/pictureOrgChart+Icon"/>
    <dgm:cxn modelId="{75F52991-153C-4D6F-BEA8-D3F01E5221F7}" type="presParOf" srcId="{FF696C3F-0AC6-4E11-8950-11F9DE8B7020}" destId="{F30E50AE-2A1B-40D3-9E5C-C04FAAB41DBB}" srcOrd="1" destOrd="0" presId="urn:microsoft.com/office/officeart/2005/8/layout/pictureOrgChart+Icon"/>
    <dgm:cxn modelId="{1A23EF2F-397E-4A3E-9ADA-7469780848EC}" type="presParOf" srcId="{F30E50AE-2A1B-40D3-9E5C-C04FAAB41DBB}" destId="{10D7407F-A9A6-47BB-A038-CF8793174DF5}" srcOrd="0" destOrd="0" presId="urn:microsoft.com/office/officeart/2005/8/layout/pictureOrgChart+Icon"/>
    <dgm:cxn modelId="{6198FB66-C343-41B7-8596-D95126E1E8E4}" type="presParOf" srcId="{10D7407F-A9A6-47BB-A038-CF8793174DF5}" destId="{779E8D67-9C5E-44BA-A152-0AB41A1A7096}" srcOrd="0" destOrd="0" presId="urn:microsoft.com/office/officeart/2005/8/layout/pictureOrgChart+Icon"/>
    <dgm:cxn modelId="{4BAD9AD4-4C7D-4B9C-B011-9A6652296899}" type="presParOf" srcId="{10D7407F-A9A6-47BB-A038-CF8793174DF5}" destId="{5D69731D-D3F8-4E3F-843B-14049C21D258}" srcOrd="1" destOrd="0" presId="urn:microsoft.com/office/officeart/2005/8/layout/pictureOrgChart+Icon"/>
    <dgm:cxn modelId="{20D2C326-76CD-4F4B-8C20-96C87224C781}" type="presParOf" srcId="{10D7407F-A9A6-47BB-A038-CF8793174DF5}" destId="{64FBEE56-1909-46C2-9BCD-7ADBBDE8974B}" srcOrd="2" destOrd="0" presId="urn:microsoft.com/office/officeart/2005/8/layout/pictureOrgChart+Icon"/>
    <dgm:cxn modelId="{7D21A437-3987-4A38-B398-9F993CB3EE46}" type="presParOf" srcId="{F30E50AE-2A1B-40D3-9E5C-C04FAAB41DBB}" destId="{7037DA5C-8904-4846-90B0-A8B22E1F8298}" srcOrd="1" destOrd="0" presId="urn:microsoft.com/office/officeart/2005/8/layout/pictureOrgChart+Icon"/>
    <dgm:cxn modelId="{97995EBD-77B7-4776-95D9-3B83F6239524}" type="presParOf" srcId="{F30E50AE-2A1B-40D3-9E5C-C04FAAB41DBB}" destId="{D176A09C-372F-45C1-BCFF-0B70FA6ABEB7}" srcOrd="2" destOrd="0" presId="urn:microsoft.com/office/officeart/2005/8/layout/pictureOrgChart+Icon"/>
    <dgm:cxn modelId="{6F51EFAC-A6EE-419C-A30D-5EB4329121EA}" type="presParOf" srcId="{FF696C3F-0AC6-4E11-8950-11F9DE8B7020}" destId="{DF60D27F-70CA-43DB-B36A-795220C0959F}" srcOrd="2" destOrd="0" presId="urn:microsoft.com/office/officeart/2005/8/layout/pictureOrgChart+Icon"/>
    <dgm:cxn modelId="{6CFEE38B-CCE2-4449-9F41-359E55EFF86B}" type="presParOf" srcId="{FF696C3F-0AC6-4E11-8950-11F9DE8B7020}" destId="{3593D723-A8DE-4526-B86E-A18F95FC9A33}" srcOrd="3" destOrd="0" presId="urn:microsoft.com/office/officeart/2005/8/layout/pictureOrgChart+Icon"/>
    <dgm:cxn modelId="{EBC9C718-F0B5-4B05-A411-EEBC276B9544}" type="presParOf" srcId="{3593D723-A8DE-4526-B86E-A18F95FC9A33}" destId="{DD61095F-E50C-42F8-B8A2-8C35D661FC78}" srcOrd="0" destOrd="0" presId="urn:microsoft.com/office/officeart/2005/8/layout/pictureOrgChart+Icon"/>
    <dgm:cxn modelId="{2F7B5BCE-8CDA-4F61-8260-302BBCF1BCBC}" type="presParOf" srcId="{DD61095F-E50C-42F8-B8A2-8C35D661FC78}" destId="{0C8D7ED1-689C-493C-8FA9-17F731B2DEBE}" srcOrd="0" destOrd="0" presId="urn:microsoft.com/office/officeart/2005/8/layout/pictureOrgChart+Icon"/>
    <dgm:cxn modelId="{63395A13-77A6-4CE0-8344-D51DA8A28D83}" type="presParOf" srcId="{DD61095F-E50C-42F8-B8A2-8C35D661FC78}" destId="{0C89026C-4914-4022-B0D5-FABCEDD8BC4C}" srcOrd="1" destOrd="0" presId="urn:microsoft.com/office/officeart/2005/8/layout/pictureOrgChart+Icon"/>
    <dgm:cxn modelId="{ECF0DCBD-7AB9-4B1D-AA5B-FF47EF1AF9D0}" type="presParOf" srcId="{DD61095F-E50C-42F8-B8A2-8C35D661FC78}" destId="{16E40A0D-AF17-4E2A-B112-65EA6DA9016D}" srcOrd="2" destOrd="0" presId="urn:microsoft.com/office/officeart/2005/8/layout/pictureOrgChart+Icon"/>
    <dgm:cxn modelId="{B566FFF2-BD6E-4087-BF6D-BE825A8569A0}" type="presParOf" srcId="{3593D723-A8DE-4526-B86E-A18F95FC9A33}" destId="{6A564448-E1A7-4102-87E2-22AC48F47206}" srcOrd="1" destOrd="0" presId="urn:microsoft.com/office/officeart/2005/8/layout/pictureOrgChart+Icon"/>
    <dgm:cxn modelId="{4B6CED42-3EE1-480C-AF80-A2E7D1EEAA91}" type="presParOf" srcId="{3593D723-A8DE-4526-B86E-A18F95FC9A33}" destId="{1A1860E4-DC0C-4295-A41F-008C78B74EDA}" srcOrd="2" destOrd="0" presId="urn:microsoft.com/office/officeart/2005/8/layout/pictureOrgChart+Icon"/>
    <dgm:cxn modelId="{90340DA3-B767-4015-AF71-74B8D9D441CA}" type="presParOf" srcId="{BE06CAB8-BECB-4173-97D9-5A9577126073}" destId="{8D27AD87-EC6C-45DB-B372-EEBE5205B56C}" srcOrd="2" destOrd="0" presId="urn:microsoft.com/office/officeart/2005/8/layout/pictureOrgChart+Icon"/>
  </dgm:cxnLst>
  <dgm:bg>
    <a:effectLst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CC0606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46F105-1FC7-44F3-9641-E994C84C4B08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13C255-CB46-443E-9AFC-925C1CE9BF8F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around the world </a:t>
          </a:r>
        </a:p>
      </dgm:t>
    </dgm:pt>
    <dgm:pt modelId="{98ACAD13-121C-474D-A5C0-B363B58958A8}" type="parTrans" cxnId="{2164912D-18D9-49CD-88B5-173580583DAD}">
      <dgm:prSet/>
      <dgm:spPr/>
      <dgm:t>
        <a:bodyPr/>
        <a:lstStyle/>
        <a:p>
          <a:endParaRPr lang="en-US"/>
        </a:p>
      </dgm:t>
    </dgm:pt>
    <dgm:pt modelId="{21494CC0-A069-43C3-8DA2-A0779E23C7C2}" type="sibTrans" cxnId="{2164912D-18D9-49CD-88B5-173580583DAD}">
      <dgm:prSet/>
      <dgm:spPr/>
      <dgm:t>
        <a:bodyPr/>
        <a:lstStyle/>
        <a:p>
          <a:endParaRPr lang="en-US"/>
        </a:p>
      </dgm:t>
    </dgm:pt>
    <dgm:pt modelId="{D727EF7C-CF6F-459C-8F6A-2BB451D135B8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production </a:t>
          </a:r>
        </a:p>
      </dgm:t>
    </dgm:pt>
    <dgm:pt modelId="{A0848E9E-8B13-4588-A03D-DB64CAF04D0E}" type="parTrans" cxnId="{45601110-1F58-4787-A259-5188A9FB069D}">
      <dgm:prSet/>
      <dgm:spPr/>
      <dgm:t>
        <a:bodyPr/>
        <a:lstStyle/>
        <a:p>
          <a:endParaRPr lang="en-US"/>
        </a:p>
      </dgm:t>
    </dgm:pt>
    <dgm:pt modelId="{0C0070D0-EDB6-4D49-A49D-1DBAAA0AA1A2}" type="sibTrans" cxnId="{45601110-1F58-4787-A259-5188A9FB069D}">
      <dgm:prSet/>
      <dgm:spPr/>
      <dgm:t>
        <a:bodyPr/>
        <a:lstStyle/>
        <a:p>
          <a:endParaRPr lang="en-US"/>
        </a:p>
      </dgm:t>
    </dgm:pt>
    <dgm:pt modelId="{67268CB4-0A64-468B-AB56-B1D7FACCF1C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Biodiesel consumption </a:t>
          </a:r>
        </a:p>
      </dgm:t>
    </dgm:pt>
    <dgm:pt modelId="{D022C470-7C66-4AFE-BC64-C1101A8B5386}" type="parTrans" cxnId="{349E096B-65FE-46FB-B27E-95CEF39EC1FF}">
      <dgm:prSet/>
      <dgm:spPr/>
      <dgm:t>
        <a:bodyPr/>
        <a:lstStyle/>
        <a:p>
          <a:endParaRPr lang="en-US"/>
        </a:p>
      </dgm:t>
    </dgm:pt>
    <dgm:pt modelId="{7C302CFD-D38D-4318-BDEC-541B124830A7}" type="sibTrans" cxnId="{349E096B-65FE-46FB-B27E-95CEF39EC1FF}">
      <dgm:prSet/>
      <dgm:spPr/>
      <dgm:t>
        <a:bodyPr/>
        <a:lstStyle/>
        <a:p>
          <a:endParaRPr lang="en-US"/>
        </a:p>
      </dgm:t>
    </dgm:pt>
    <dgm:pt modelId="{5A5F2E36-6B9A-4DC5-9FF8-564E1986E674}" type="pres">
      <dgm:prSet presAssocID="{E446F105-1FC7-44F3-9641-E994C84C4B0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E06CAB8-BECB-4173-97D9-5A9577126073}" type="pres">
      <dgm:prSet presAssocID="{1E13C255-CB46-443E-9AFC-925C1CE9BF8F}" presName="hierRoot1" presStyleCnt="0">
        <dgm:presLayoutVars>
          <dgm:hierBranch val="init"/>
        </dgm:presLayoutVars>
      </dgm:prSet>
      <dgm:spPr/>
    </dgm:pt>
    <dgm:pt modelId="{83676693-172B-4EE8-9406-D355DE14C82E}" type="pres">
      <dgm:prSet presAssocID="{1E13C255-CB46-443E-9AFC-925C1CE9BF8F}" presName="rootComposite1" presStyleCnt="0"/>
      <dgm:spPr/>
    </dgm:pt>
    <dgm:pt modelId="{1ABEBAC3-C697-4B01-90B7-F93854F67B85}" type="pres">
      <dgm:prSet presAssocID="{1E13C255-CB46-443E-9AFC-925C1CE9BF8F}" presName="rootText1" presStyleLbl="node0" presStyleIdx="0" presStyleCnt="1" custScaleX="95617" custLinFactNeighborX="644" custLinFactNeighborY="865">
        <dgm:presLayoutVars>
          <dgm:chPref val="3"/>
        </dgm:presLayoutVars>
      </dgm:prSet>
      <dgm:spPr/>
    </dgm:pt>
    <dgm:pt modelId="{17686854-01D8-467E-B280-1521213F68AF}" type="pres">
      <dgm:prSet presAssocID="{1E13C255-CB46-443E-9AFC-925C1CE9BF8F}" presName="rootPict1" presStyleLbl="alignImgPlace1" presStyleIdx="0" presStyleCnt="3" custScaleX="106005" custScaleY="122242" custLinFactNeighborX="-4402" custLinFactNeighborY="19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632349F-E102-4A39-93DE-2C285E0F5A6C}" type="pres">
      <dgm:prSet presAssocID="{1E13C255-CB46-443E-9AFC-925C1CE9BF8F}" presName="rootConnector1" presStyleLbl="node1" presStyleIdx="0" presStyleCnt="0"/>
      <dgm:spPr/>
    </dgm:pt>
    <dgm:pt modelId="{FF696C3F-0AC6-4E11-8950-11F9DE8B7020}" type="pres">
      <dgm:prSet presAssocID="{1E13C255-CB46-443E-9AFC-925C1CE9BF8F}" presName="hierChild2" presStyleCnt="0"/>
      <dgm:spPr/>
    </dgm:pt>
    <dgm:pt modelId="{7EA07312-F88E-491F-9557-09009AF96FCA}" type="pres">
      <dgm:prSet presAssocID="{A0848E9E-8B13-4588-A03D-DB64CAF04D0E}" presName="Name37" presStyleLbl="parChTrans1D2" presStyleIdx="0" presStyleCnt="2"/>
      <dgm:spPr/>
    </dgm:pt>
    <dgm:pt modelId="{F30E50AE-2A1B-40D3-9E5C-C04FAAB41DBB}" type="pres">
      <dgm:prSet presAssocID="{D727EF7C-CF6F-459C-8F6A-2BB451D135B8}" presName="hierRoot2" presStyleCnt="0">
        <dgm:presLayoutVars>
          <dgm:hierBranch val="init"/>
        </dgm:presLayoutVars>
      </dgm:prSet>
      <dgm:spPr/>
    </dgm:pt>
    <dgm:pt modelId="{10D7407F-A9A6-47BB-A038-CF8793174DF5}" type="pres">
      <dgm:prSet presAssocID="{D727EF7C-CF6F-459C-8F6A-2BB451D135B8}" presName="rootComposite" presStyleCnt="0"/>
      <dgm:spPr/>
    </dgm:pt>
    <dgm:pt modelId="{779E8D67-9C5E-44BA-A152-0AB41A1A7096}" type="pres">
      <dgm:prSet presAssocID="{D727EF7C-CF6F-459C-8F6A-2BB451D135B8}" presName="rootText" presStyleLbl="node2" presStyleIdx="0" presStyleCnt="2">
        <dgm:presLayoutVars>
          <dgm:chPref val="3"/>
        </dgm:presLayoutVars>
      </dgm:prSet>
      <dgm:spPr/>
    </dgm:pt>
    <dgm:pt modelId="{5D69731D-D3F8-4E3F-843B-14049C21D258}" type="pres">
      <dgm:prSet presAssocID="{D727EF7C-CF6F-459C-8F6A-2BB451D135B8}" presName="rootPict" presStyleLbl="alignImgPlace1" presStyleIdx="1" presStyleCnt="3" custScaleX="110000" custScaleY="1100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64FBEE56-1909-46C2-9BCD-7ADBBDE8974B}" type="pres">
      <dgm:prSet presAssocID="{D727EF7C-CF6F-459C-8F6A-2BB451D135B8}" presName="rootConnector" presStyleLbl="node2" presStyleIdx="0" presStyleCnt="2"/>
      <dgm:spPr/>
    </dgm:pt>
    <dgm:pt modelId="{7037DA5C-8904-4846-90B0-A8B22E1F8298}" type="pres">
      <dgm:prSet presAssocID="{D727EF7C-CF6F-459C-8F6A-2BB451D135B8}" presName="hierChild4" presStyleCnt="0"/>
      <dgm:spPr/>
    </dgm:pt>
    <dgm:pt modelId="{D176A09C-372F-45C1-BCFF-0B70FA6ABEB7}" type="pres">
      <dgm:prSet presAssocID="{D727EF7C-CF6F-459C-8F6A-2BB451D135B8}" presName="hierChild5" presStyleCnt="0"/>
      <dgm:spPr/>
    </dgm:pt>
    <dgm:pt modelId="{DF60D27F-70CA-43DB-B36A-795220C0959F}" type="pres">
      <dgm:prSet presAssocID="{D022C470-7C66-4AFE-BC64-C1101A8B5386}" presName="Name37" presStyleLbl="parChTrans1D2" presStyleIdx="1" presStyleCnt="2"/>
      <dgm:spPr/>
    </dgm:pt>
    <dgm:pt modelId="{3593D723-A8DE-4526-B86E-A18F95FC9A33}" type="pres">
      <dgm:prSet presAssocID="{67268CB4-0A64-468B-AB56-B1D7FACCF1C1}" presName="hierRoot2" presStyleCnt="0">
        <dgm:presLayoutVars>
          <dgm:hierBranch val="init"/>
        </dgm:presLayoutVars>
      </dgm:prSet>
      <dgm:spPr/>
    </dgm:pt>
    <dgm:pt modelId="{DD61095F-E50C-42F8-B8A2-8C35D661FC78}" type="pres">
      <dgm:prSet presAssocID="{67268CB4-0A64-468B-AB56-B1D7FACCF1C1}" presName="rootComposite" presStyleCnt="0"/>
      <dgm:spPr/>
    </dgm:pt>
    <dgm:pt modelId="{0C8D7ED1-689C-493C-8FA9-17F731B2DEBE}" type="pres">
      <dgm:prSet presAssocID="{67268CB4-0A64-468B-AB56-B1D7FACCF1C1}" presName="rootText" presStyleLbl="node2" presStyleIdx="1" presStyleCnt="2" custScaleX="107643">
        <dgm:presLayoutVars>
          <dgm:chPref val="3"/>
        </dgm:presLayoutVars>
      </dgm:prSet>
      <dgm:spPr/>
    </dgm:pt>
    <dgm:pt modelId="{0C89026C-4914-4022-B0D5-FABCEDD8BC4C}" type="pres">
      <dgm:prSet presAssocID="{67268CB4-0A64-468B-AB56-B1D7FACCF1C1}" presName="rootPict" presStyleLbl="align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6E40A0D-AF17-4E2A-B112-65EA6DA9016D}" type="pres">
      <dgm:prSet presAssocID="{67268CB4-0A64-468B-AB56-B1D7FACCF1C1}" presName="rootConnector" presStyleLbl="node2" presStyleIdx="1" presStyleCnt="2"/>
      <dgm:spPr/>
    </dgm:pt>
    <dgm:pt modelId="{6A564448-E1A7-4102-87E2-22AC48F47206}" type="pres">
      <dgm:prSet presAssocID="{67268CB4-0A64-468B-AB56-B1D7FACCF1C1}" presName="hierChild4" presStyleCnt="0"/>
      <dgm:spPr/>
    </dgm:pt>
    <dgm:pt modelId="{1A1860E4-DC0C-4295-A41F-008C78B74EDA}" type="pres">
      <dgm:prSet presAssocID="{67268CB4-0A64-468B-AB56-B1D7FACCF1C1}" presName="hierChild5" presStyleCnt="0"/>
      <dgm:spPr/>
    </dgm:pt>
    <dgm:pt modelId="{8D27AD87-EC6C-45DB-B372-EEBE5205B56C}" type="pres">
      <dgm:prSet presAssocID="{1E13C255-CB46-443E-9AFC-925C1CE9BF8F}" presName="hierChild3" presStyleCnt="0"/>
      <dgm:spPr/>
    </dgm:pt>
  </dgm:ptLst>
  <dgm:cxnLst>
    <dgm:cxn modelId="{45601110-1F58-4787-A259-5188A9FB069D}" srcId="{1E13C255-CB46-443E-9AFC-925C1CE9BF8F}" destId="{D727EF7C-CF6F-459C-8F6A-2BB451D135B8}" srcOrd="0" destOrd="0" parTransId="{A0848E9E-8B13-4588-A03D-DB64CAF04D0E}" sibTransId="{0C0070D0-EDB6-4D49-A49D-1DBAAA0AA1A2}"/>
    <dgm:cxn modelId="{06979612-02C1-4BC6-8227-193F4A533F8E}" type="presOf" srcId="{A0848E9E-8B13-4588-A03D-DB64CAF04D0E}" destId="{7EA07312-F88E-491F-9557-09009AF96FCA}" srcOrd="0" destOrd="0" presId="urn:microsoft.com/office/officeart/2005/8/layout/pictureOrgChart+Icon"/>
    <dgm:cxn modelId="{2164912D-18D9-49CD-88B5-173580583DAD}" srcId="{E446F105-1FC7-44F3-9641-E994C84C4B08}" destId="{1E13C255-CB46-443E-9AFC-925C1CE9BF8F}" srcOrd="0" destOrd="0" parTransId="{98ACAD13-121C-474D-A5C0-B363B58958A8}" sibTransId="{21494CC0-A069-43C3-8DA2-A0779E23C7C2}"/>
    <dgm:cxn modelId="{DFEBB433-5CCF-4E3E-B7A5-E0CCF8EE69F3}" type="presOf" srcId="{1E13C255-CB46-443E-9AFC-925C1CE9BF8F}" destId="{C632349F-E102-4A39-93DE-2C285E0F5A6C}" srcOrd="1" destOrd="0" presId="urn:microsoft.com/office/officeart/2005/8/layout/pictureOrgChart+Icon"/>
    <dgm:cxn modelId="{B73C6B3F-E0A0-47F0-BB4A-CB56898E84FB}" type="presOf" srcId="{E446F105-1FC7-44F3-9641-E994C84C4B08}" destId="{5A5F2E36-6B9A-4DC5-9FF8-564E1986E674}" srcOrd="0" destOrd="0" presId="urn:microsoft.com/office/officeart/2005/8/layout/pictureOrgChart+Icon"/>
    <dgm:cxn modelId="{884AFA63-FF0B-4242-9B42-28AF245D264C}" type="presOf" srcId="{D022C470-7C66-4AFE-BC64-C1101A8B5386}" destId="{DF60D27F-70CA-43DB-B36A-795220C0959F}" srcOrd="0" destOrd="0" presId="urn:microsoft.com/office/officeart/2005/8/layout/pictureOrgChart+Icon"/>
    <dgm:cxn modelId="{7CA45E44-AC45-4385-8227-531A0CF53357}" type="presOf" srcId="{1E13C255-CB46-443E-9AFC-925C1CE9BF8F}" destId="{1ABEBAC3-C697-4B01-90B7-F93854F67B85}" srcOrd="0" destOrd="0" presId="urn:microsoft.com/office/officeart/2005/8/layout/pictureOrgChart+Icon"/>
    <dgm:cxn modelId="{349E096B-65FE-46FB-B27E-95CEF39EC1FF}" srcId="{1E13C255-CB46-443E-9AFC-925C1CE9BF8F}" destId="{67268CB4-0A64-468B-AB56-B1D7FACCF1C1}" srcOrd="1" destOrd="0" parTransId="{D022C470-7C66-4AFE-BC64-C1101A8B5386}" sibTransId="{7C302CFD-D38D-4318-BDEC-541B124830A7}"/>
    <dgm:cxn modelId="{F1D52C52-8CD8-4C69-AF45-1FADDB901802}" type="presOf" srcId="{67268CB4-0A64-468B-AB56-B1D7FACCF1C1}" destId="{16E40A0D-AF17-4E2A-B112-65EA6DA9016D}" srcOrd="1" destOrd="0" presId="urn:microsoft.com/office/officeart/2005/8/layout/pictureOrgChart+Icon"/>
    <dgm:cxn modelId="{0760B07E-4D98-4DEF-A577-B1A2D1C2BED7}" type="presOf" srcId="{67268CB4-0A64-468B-AB56-B1D7FACCF1C1}" destId="{0C8D7ED1-689C-493C-8FA9-17F731B2DEBE}" srcOrd="0" destOrd="0" presId="urn:microsoft.com/office/officeart/2005/8/layout/pictureOrgChart+Icon"/>
    <dgm:cxn modelId="{6BAD9BC5-1918-4931-A5B7-AB60026E5EE1}" type="presOf" srcId="{D727EF7C-CF6F-459C-8F6A-2BB451D135B8}" destId="{64FBEE56-1909-46C2-9BCD-7ADBBDE8974B}" srcOrd="1" destOrd="0" presId="urn:microsoft.com/office/officeart/2005/8/layout/pictureOrgChart+Icon"/>
    <dgm:cxn modelId="{D9E0CEF8-3A73-428D-93D0-628CDDF0FD65}" type="presOf" srcId="{D727EF7C-CF6F-459C-8F6A-2BB451D135B8}" destId="{779E8D67-9C5E-44BA-A152-0AB41A1A7096}" srcOrd="0" destOrd="0" presId="urn:microsoft.com/office/officeart/2005/8/layout/pictureOrgChart+Icon"/>
    <dgm:cxn modelId="{1E645D82-BDDB-49E4-8233-DFA592C1DA2A}" type="presParOf" srcId="{5A5F2E36-6B9A-4DC5-9FF8-564E1986E674}" destId="{BE06CAB8-BECB-4173-97D9-5A9577126073}" srcOrd="0" destOrd="0" presId="urn:microsoft.com/office/officeart/2005/8/layout/pictureOrgChart+Icon"/>
    <dgm:cxn modelId="{BB1DB275-3E08-4926-AAAB-BF732EBE8382}" type="presParOf" srcId="{BE06CAB8-BECB-4173-97D9-5A9577126073}" destId="{83676693-172B-4EE8-9406-D355DE14C82E}" srcOrd="0" destOrd="0" presId="urn:microsoft.com/office/officeart/2005/8/layout/pictureOrgChart+Icon"/>
    <dgm:cxn modelId="{BE1E304B-2EC2-4B68-9D29-253B6294E08A}" type="presParOf" srcId="{83676693-172B-4EE8-9406-D355DE14C82E}" destId="{1ABEBAC3-C697-4B01-90B7-F93854F67B85}" srcOrd="0" destOrd="0" presId="urn:microsoft.com/office/officeart/2005/8/layout/pictureOrgChart+Icon"/>
    <dgm:cxn modelId="{F1903053-EB49-42A2-9059-F3FA63E5F91B}" type="presParOf" srcId="{83676693-172B-4EE8-9406-D355DE14C82E}" destId="{17686854-01D8-467E-B280-1521213F68AF}" srcOrd="1" destOrd="0" presId="urn:microsoft.com/office/officeart/2005/8/layout/pictureOrgChart+Icon"/>
    <dgm:cxn modelId="{7C33DA25-C67C-4EC0-BFFB-E5D83BBF5A62}" type="presParOf" srcId="{83676693-172B-4EE8-9406-D355DE14C82E}" destId="{C632349F-E102-4A39-93DE-2C285E0F5A6C}" srcOrd="2" destOrd="0" presId="urn:microsoft.com/office/officeart/2005/8/layout/pictureOrgChart+Icon"/>
    <dgm:cxn modelId="{96B14E9B-C964-4BAE-86CC-9684C73417B1}" type="presParOf" srcId="{BE06CAB8-BECB-4173-97D9-5A9577126073}" destId="{FF696C3F-0AC6-4E11-8950-11F9DE8B7020}" srcOrd="1" destOrd="0" presId="urn:microsoft.com/office/officeart/2005/8/layout/pictureOrgChart+Icon"/>
    <dgm:cxn modelId="{564F10CE-D471-4C8C-A80F-4852C2B1DB7E}" type="presParOf" srcId="{FF696C3F-0AC6-4E11-8950-11F9DE8B7020}" destId="{7EA07312-F88E-491F-9557-09009AF96FCA}" srcOrd="0" destOrd="0" presId="urn:microsoft.com/office/officeart/2005/8/layout/pictureOrgChart+Icon"/>
    <dgm:cxn modelId="{75F52991-153C-4D6F-BEA8-D3F01E5221F7}" type="presParOf" srcId="{FF696C3F-0AC6-4E11-8950-11F9DE8B7020}" destId="{F30E50AE-2A1B-40D3-9E5C-C04FAAB41DBB}" srcOrd="1" destOrd="0" presId="urn:microsoft.com/office/officeart/2005/8/layout/pictureOrgChart+Icon"/>
    <dgm:cxn modelId="{1A23EF2F-397E-4A3E-9ADA-7469780848EC}" type="presParOf" srcId="{F30E50AE-2A1B-40D3-9E5C-C04FAAB41DBB}" destId="{10D7407F-A9A6-47BB-A038-CF8793174DF5}" srcOrd="0" destOrd="0" presId="urn:microsoft.com/office/officeart/2005/8/layout/pictureOrgChart+Icon"/>
    <dgm:cxn modelId="{6198FB66-C343-41B7-8596-D95126E1E8E4}" type="presParOf" srcId="{10D7407F-A9A6-47BB-A038-CF8793174DF5}" destId="{779E8D67-9C5E-44BA-A152-0AB41A1A7096}" srcOrd="0" destOrd="0" presId="urn:microsoft.com/office/officeart/2005/8/layout/pictureOrgChart+Icon"/>
    <dgm:cxn modelId="{4BAD9AD4-4C7D-4B9C-B011-9A6652296899}" type="presParOf" srcId="{10D7407F-A9A6-47BB-A038-CF8793174DF5}" destId="{5D69731D-D3F8-4E3F-843B-14049C21D258}" srcOrd="1" destOrd="0" presId="urn:microsoft.com/office/officeart/2005/8/layout/pictureOrgChart+Icon"/>
    <dgm:cxn modelId="{20D2C326-76CD-4F4B-8C20-96C87224C781}" type="presParOf" srcId="{10D7407F-A9A6-47BB-A038-CF8793174DF5}" destId="{64FBEE56-1909-46C2-9BCD-7ADBBDE8974B}" srcOrd="2" destOrd="0" presId="urn:microsoft.com/office/officeart/2005/8/layout/pictureOrgChart+Icon"/>
    <dgm:cxn modelId="{7D21A437-3987-4A38-B398-9F993CB3EE46}" type="presParOf" srcId="{F30E50AE-2A1B-40D3-9E5C-C04FAAB41DBB}" destId="{7037DA5C-8904-4846-90B0-A8B22E1F8298}" srcOrd="1" destOrd="0" presId="urn:microsoft.com/office/officeart/2005/8/layout/pictureOrgChart+Icon"/>
    <dgm:cxn modelId="{97995EBD-77B7-4776-95D9-3B83F6239524}" type="presParOf" srcId="{F30E50AE-2A1B-40D3-9E5C-C04FAAB41DBB}" destId="{D176A09C-372F-45C1-BCFF-0B70FA6ABEB7}" srcOrd="2" destOrd="0" presId="urn:microsoft.com/office/officeart/2005/8/layout/pictureOrgChart+Icon"/>
    <dgm:cxn modelId="{6F51EFAC-A6EE-419C-A30D-5EB4329121EA}" type="presParOf" srcId="{FF696C3F-0AC6-4E11-8950-11F9DE8B7020}" destId="{DF60D27F-70CA-43DB-B36A-795220C0959F}" srcOrd="2" destOrd="0" presId="urn:microsoft.com/office/officeart/2005/8/layout/pictureOrgChart+Icon"/>
    <dgm:cxn modelId="{6CFEE38B-CCE2-4449-9F41-359E55EFF86B}" type="presParOf" srcId="{FF696C3F-0AC6-4E11-8950-11F9DE8B7020}" destId="{3593D723-A8DE-4526-B86E-A18F95FC9A33}" srcOrd="3" destOrd="0" presId="urn:microsoft.com/office/officeart/2005/8/layout/pictureOrgChart+Icon"/>
    <dgm:cxn modelId="{EBC9C718-F0B5-4B05-A411-EEBC276B9544}" type="presParOf" srcId="{3593D723-A8DE-4526-B86E-A18F95FC9A33}" destId="{DD61095F-E50C-42F8-B8A2-8C35D661FC78}" srcOrd="0" destOrd="0" presId="urn:microsoft.com/office/officeart/2005/8/layout/pictureOrgChart+Icon"/>
    <dgm:cxn modelId="{2F7B5BCE-8CDA-4F61-8260-302BBCF1BCBC}" type="presParOf" srcId="{DD61095F-E50C-42F8-B8A2-8C35D661FC78}" destId="{0C8D7ED1-689C-493C-8FA9-17F731B2DEBE}" srcOrd="0" destOrd="0" presId="urn:microsoft.com/office/officeart/2005/8/layout/pictureOrgChart+Icon"/>
    <dgm:cxn modelId="{63395A13-77A6-4CE0-8344-D51DA8A28D83}" type="presParOf" srcId="{DD61095F-E50C-42F8-B8A2-8C35D661FC78}" destId="{0C89026C-4914-4022-B0D5-FABCEDD8BC4C}" srcOrd="1" destOrd="0" presId="urn:microsoft.com/office/officeart/2005/8/layout/pictureOrgChart+Icon"/>
    <dgm:cxn modelId="{ECF0DCBD-7AB9-4B1D-AA5B-FF47EF1AF9D0}" type="presParOf" srcId="{DD61095F-E50C-42F8-B8A2-8C35D661FC78}" destId="{16E40A0D-AF17-4E2A-B112-65EA6DA9016D}" srcOrd="2" destOrd="0" presId="urn:microsoft.com/office/officeart/2005/8/layout/pictureOrgChart+Icon"/>
    <dgm:cxn modelId="{B566FFF2-BD6E-4087-BF6D-BE825A8569A0}" type="presParOf" srcId="{3593D723-A8DE-4526-B86E-A18F95FC9A33}" destId="{6A564448-E1A7-4102-87E2-22AC48F47206}" srcOrd="1" destOrd="0" presId="urn:microsoft.com/office/officeart/2005/8/layout/pictureOrgChart+Icon"/>
    <dgm:cxn modelId="{4B6CED42-3EE1-480C-AF80-A2E7D1EEAA91}" type="presParOf" srcId="{3593D723-A8DE-4526-B86E-A18F95FC9A33}" destId="{1A1860E4-DC0C-4295-A41F-008C78B74EDA}" srcOrd="2" destOrd="0" presId="urn:microsoft.com/office/officeart/2005/8/layout/pictureOrgChart+Icon"/>
    <dgm:cxn modelId="{90340DA3-B767-4015-AF71-74B8D9D441CA}" type="presParOf" srcId="{BE06CAB8-BECB-4173-97D9-5A9577126073}" destId="{8D27AD87-EC6C-45DB-B372-EEBE5205B56C}" srcOrd="2" destOrd="0" presId="urn:microsoft.com/office/officeart/2005/8/layout/pictureOrgChart+Icon"/>
  </dgm:cxnLst>
  <dgm:bg>
    <a:effectLst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D1050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5989BA9-F168-4C16-A69D-171FDD5477D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FF49AB29-385D-4FEB-9A2C-B2FE7E84980C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/>
            <a:t>Performance and Economy</a:t>
          </a:r>
          <a:endParaRPr lang="en-US" sz="2000" dirty="0"/>
        </a:p>
      </dgm:t>
    </dgm:pt>
    <dgm:pt modelId="{DD1B2B4C-425B-4139-A82E-794A03F18297}" type="parTrans" cxnId="{A05BBF95-20C2-412E-AECB-5BB1A58FD956}">
      <dgm:prSet/>
      <dgm:spPr/>
      <dgm:t>
        <a:bodyPr/>
        <a:lstStyle/>
        <a:p>
          <a:endParaRPr lang="en-US"/>
        </a:p>
      </dgm:t>
    </dgm:pt>
    <dgm:pt modelId="{5C29C453-9D5B-4A15-B3E5-21F1DF97C5BE}" type="sibTrans" cxnId="{A05BBF95-20C2-412E-AECB-5BB1A58FD956}">
      <dgm:prSet/>
      <dgm:spPr/>
      <dgm:t>
        <a:bodyPr/>
        <a:lstStyle/>
        <a:p>
          <a:endParaRPr lang="en-US"/>
        </a:p>
      </dgm:t>
    </dgm:pt>
    <dgm:pt modelId="{C739E54A-8AAE-4D06-8449-8AF00BE5CA60}">
      <dgm:prSet phldrT="[Text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b="1" dirty="0"/>
            <a:t>Emission</a:t>
          </a:r>
          <a:endParaRPr lang="en-US" sz="1400" b="1" dirty="0"/>
        </a:p>
      </dgm:t>
    </dgm:pt>
    <dgm:pt modelId="{51279454-A7A3-4DC5-AEBB-01F9735468A3}" type="parTrans" cxnId="{62B14F25-8BE0-46EC-8DC8-B5D8B50C9D38}">
      <dgm:prSet/>
      <dgm:spPr/>
      <dgm:t>
        <a:bodyPr/>
        <a:lstStyle/>
        <a:p>
          <a:endParaRPr lang="en-US"/>
        </a:p>
      </dgm:t>
    </dgm:pt>
    <dgm:pt modelId="{017C643D-62CA-4544-A03D-93B98E75C9A8}" type="sibTrans" cxnId="{62B14F25-8BE0-46EC-8DC8-B5D8B50C9D38}">
      <dgm:prSet/>
      <dgm:spPr/>
      <dgm:t>
        <a:bodyPr/>
        <a:lstStyle/>
        <a:p>
          <a:endParaRPr lang="en-US"/>
        </a:p>
      </dgm:t>
    </dgm:pt>
    <dgm:pt modelId="{283591DF-BB61-4733-8953-3DED054DFB5F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Easy of use</a:t>
          </a:r>
        </a:p>
      </dgm:t>
    </dgm:pt>
    <dgm:pt modelId="{D605A4EE-7E9D-4EE5-8D85-1476245FC71F}" type="parTrans" cxnId="{0942AA1A-3774-481B-B8FD-323CE41BF49E}">
      <dgm:prSet/>
      <dgm:spPr/>
      <dgm:t>
        <a:bodyPr/>
        <a:lstStyle/>
        <a:p>
          <a:endParaRPr lang="en-US"/>
        </a:p>
      </dgm:t>
    </dgm:pt>
    <dgm:pt modelId="{9CB20955-D580-4AAE-A6A3-738A69084485}" type="sibTrans" cxnId="{0942AA1A-3774-481B-B8FD-323CE41BF49E}">
      <dgm:prSet/>
      <dgm:spPr/>
      <dgm:t>
        <a:bodyPr/>
        <a:lstStyle/>
        <a:p>
          <a:endParaRPr lang="en-US"/>
        </a:p>
      </dgm:t>
    </dgm:pt>
    <dgm:pt modelId="{D7D46E52-3DB1-4B8D-B287-076C1985593D}" type="pres">
      <dgm:prSet presAssocID="{C5989BA9-F168-4C16-A69D-171FDD5477D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8CD7CF6-855B-4BE3-9CFA-901A35695DB5}" type="pres">
      <dgm:prSet presAssocID="{FF49AB29-385D-4FEB-9A2C-B2FE7E84980C}" presName="gear1" presStyleLbl="node1" presStyleIdx="0" presStyleCnt="3" custScaleX="111683" custScaleY="97446" custLinFactNeighborX="20200" custLinFactNeighborY="2407">
        <dgm:presLayoutVars>
          <dgm:chMax val="1"/>
          <dgm:bulletEnabled val="1"/>
        </dgm:presLayoutVars>
      </dgm:prSet>
      <dgm:spPr/>
    </dgm:pt>
    <dgm:pt modelId="{9D7B70CB-E373-40B1-A05A-363D7288ED25}" type="pres">
      <dgm:prSet presAssocID="{FF49AB29-385D-4FEB-9A2C-B2FE7E84980C}" presName="gear1srcNode" presStyleLbl="node1" presStyleIdx="0" presStyleCnt="3"/>
      <dgm:spPr/>
    </dgm:pt>
    <dgm:pt modelId="{D79DEA71-19C6-4EA2-B785-CE12B13C258E}" type="pres">
      <dgm:prSet presAssocID="{FF49AB29-385D-4FEB-9A2C-B2FE7E84980C}" presName="gear1dstNode" presStyleLbl="node1" presStyleIdx="0" presStyleCnt="3"/>
      <dgm:spPr/>
    </dgm:pt>
    <dgm:pt modelId="{A02C6446-406C-466D-990E-0F4EB35522E2}" type="pres">
      <dgm:prSet presAssocID="{C739E54A-8AAE-4D06-8449-8AF00BE5CA60}" presName="gear2" presStyleLbl="node1" presStyleIdx="1" presStyleCnt="3" custScaleX="143714" custScaleY="122938" custLinFactNeighborX="1126" custLinFactNeighborY="513">
        <dgm:presLayoutVars>
          <dgm:chMax val="1"/>
          <dgm:bulletEnabled val="1"/>
        </dgm:presLayoutVars>
      </dgm:prSet>
      <dgm:spPr/>
    </dgm:pt>
    <dgm:pt modelId="{F62F0E1E-90B5-4FDC-B869-E34747C4690A}" type="pres">
      <dgm:prSet presAssocID="{C739E54A-8AAE-4D06-8449-8AF00BE5CA60}" presName="gear2srcNode" presStyleLbl="node1" presStyleIdx="1" presStyleCnt="3"/>
      <dgm:spPr/>
    </dgm:pt>
    <dgm:pt modelId="{D44EE2B7-E26C-441B-A6E0-5C271692FB0C}" type="pres">
      <dgm:prSet presAssocID="{C739E54A-8AAE-4D06-8449-8AF00BE5CA60}" presName="gear2dstNode" presStyleLbl="node1" presStyleIdx="1" presStyleCnt="3"/>
      <dgm:spPr/>
    </dgm:pt>
    <dgm:pt modelId="{2650FE3B-42C9-4DE9-B9BE-316499729997}" type="pres">
      <dgm:prSet presAssocID="{283591DF-BB61-4733-8953-3DED054DFB5F}" presName="gear3" presStyleLbl="node1" presStyleIdx="2" presStyleCnt="3" custScaleX="95072" custScaleY="94221" custLinFactNeighborX="12706" custLinFactNeighborY="-6088"/>
      <dgm:spPr/>
    </dgm:pt>
    <dgm:pt modelId="{DAF1D451-4F5C-4504-ABB5-A500B704CA97}" type="pres">
      <dgm:prSet presAssocID="{283591DF-BB61-4733-8953-3DED054DFB5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E7D9C87-C5F9-402C-92C7-CA5CE32A3F43}" type="pres">
      <dgm:prSet presAssocID="{283591DF-BB61-4733-8953-3DED054DFB5F}" presName="gear3srcNode" presStyleLbl="node1" presStyleIdx="2" presStyleCnt="3"/>
      <dgm:spPr/>
    </dgm:pt>
    <dgm:pt modelId="{D440C2BC-BB3C-4EC4-AF7E-42406D2BC500}" type="pres">
      <dgm:prSet presAssocID="{283591DF-BB61-4733-8953-3DED054DFB5F}" presName="gear3dstNode" presStyleLbl="node1" presStyleIdx="2" presStyleCnt="3"/>
      <dgm:spPr/>
    </dgm:pt>
    <dgm:pt modelId="{98C84FF8-6BBB-4135-AC0C-9B98B08CB9FE}" type="pres">
      <dgm:prSet presAssocID="{5C29C453-9D5B-4A15-B3E5-21F1DF97C5BE}" presName="connector1" presStyleLbl="sibTrans2D1" presStyleIdx="0" presStyleCnt="3" custLinFactNeighborX="14695" custLinFactNeighborY="1399"/>
      <dgm:spPr/>
    </dgm:pt>
    <dgm:pt modelId="{C184C7DA-1F1F-425B-8943-35C1BFAACA06}" type="pres">
      <dgm:prSet presAssocID="{017C643D-62CA-4544-A03D-93B98E75C9A8}" presName="connector2" presStyleLbl="sibTrans2D1" presStyleIdx="1" presStyleCnt="3" custLinFactNeighborX="-12001" custLinFactNeighborY="4216"/>
      <dgm:spPr/>
    </dgm:pt>
    <dgm:pt modelId="{80DEB95B-3654-4859-9F95-125A5D325949}" type="pres">
      <dgm:prSet presAssocID="{9CB20955-D580-4AAE-A6A3-738A69084485}" presName="connector3" presStyleLbl="sibTrans2D1" presStyleIdx="2" presStyleCnt="3" custLinFactNeighborX="17303" custLinFactNeighborY="102"/>
      <dgm:spPr/>
    </dgm:pt>
  </dgm:ptLst>
  <dgm:cxnLst>
    <dgm:cxn modelId="{417C9201-0FAA-496C-A851-73FFD3471B66}" type="presOf" srcId="{FF49AB29-385D-4FEB-9A2C-B2FE7E84980C}" destId="{D79DEA71-19C6-4EA2-B785-CE12B13C258E}" srcOrd="2" destOrd="0" presId="urn:microsoft.com/office/officeart/2005/8/layout/gear1"/>
    <dgm:cxn modelId="{59F38D0B-894B-4B98-906C-A3D130368ADF}" type="presOf" srcId="{FF49AB29-385D-4FEB-9A2C-B2FE7E84980C}" destId="{48CD7CF6-855B-4BE3-9CFA-901A35695DB5}" srcOrd="0" destOrd="0" presId="urn:microsoft.com/office/officeart/2005/8/layout/gear1"/>
    <dgm:cxn modelId="{0942AA1A-3774-481B-B8FD-323CE41BF49E}" srcId="{C5989BA9-F168-4C16-A69D-171FDD5477D3}" destId="{283591DF-BB61-4733-8953-3DED054DFB5F}" srcOrd="2" destOrd="0" parTransId="{D605A4EE-7E9D-4EE5-8D85-1476245FC71F}" sibTransId="{9CB20955-D580-4AAE-A6A3-738A69084485}"/>
    <dgm:cxn modelId="{62B14F25-8BE0-46EC-8DC8-B5D8B50C9D38}" srcId="{C5989BA9-F168-4C16-A69D-171FDD5477D3}" destId="{C739E54A-8AAE-4D06-8449-8AF00BE5CA60}" srcOrd="1" destOrd="0" parTransId="{51279454-A7A3-4DC5-AEBB-01F9735468A3}" sibTransId="{017C643D-62CA-4544-A03D-93B98E75C9A8}"/>
    <dgm:cxn modelId="{8FAC7362-B53F-44A4-864F-B8990AD82CD6}" type="presOf" srcId="{283591DF-BB61-4733-8953-3DED054DFB5F}" destId="{FE7D9C87-C5F9-402C-92C7-CA5CE32A3F43}" srcOrd="2" destOrd="0" presId="urn:microsoft.com/office/officeart/2005/8/layout/gear1"/>
    <dgm:cxn modelId="{3B02ED44-F911-4485-ACA3-B62E9E262E53}" type="presOf" srcId="{C739E54A-8AAE-4D06-8449-8AF00BE5CA60}" destId="{F62F0E1E-90B5-4FDC-B869-E34747C4690A}" srcOrd="1" destOrd="0" presId="urn:microsoft.com/office/officeart/2005/8/layout/gear1"/>
    <dgm:cxn modelId="{9CBE3645-2370-4A3D-91CD-8B6AE9D7672F}" type="presOf" srcId="{017C643D-62CA-4544-A03D-93B98E75C9A8}" destId="{C184C7DA-1F1F-425B-8943-35C1BFAACA06}" srcOrd="0" destOrd="0" presId="urn:microsoft.com/office/officeart/2005/8/layout/gear1"/>
    <dgm:cxn modelId="{65C95E68-85B1-49C8-9292-B5132F371FB9}" type="presOf" srcId="{283591DF-BB61-4733-8953-3DED054DFB5F}" destId="{2650FE3B-42C9-4DE9-B9BE-316499729997}" srcOrd="0" destOrd="0" presId="urn:microsoft.com/office/officeart/2005/8/layout/gear1"/>
    <dgm:cxn modelId="{C779A969-C597-4914-B2CF-98217DCD6386}" type="presOf" srcId="{5C29C453-9D5B-4A15-B3E5-21F1DF97C5BE}" destId="{98C84FF8-6BBB-4135-AC0C-9B98B08CB9FE}" srcOrd="0" destOrd="0" presId="urn:microsoft.com/office/officeart/2005/8/layout/gear1"/>
    <dgm:cxn modelId="{2C791150-484D-49D2-89AE-B1D5BE0BCAF7}" type="presOf" srcId="{283591DF-BB61-4733-8953-3DED054DFB5F}" destId="{D440C2BC-BB3C-4EC4-AF7E-42406D2BC500}" srcOrd="3" destOrd="0" presId="urn:microsoft.com/office/officeart/2005/8/layout/gear1"/>
    <dgm:cxn modelId="{FD5DC177-1A1A-49B2-9ED6-FA7D96477F9D}" type="presOf" srcId="{283591DF-BB61-4733-8953-3DED054DFB5F}" destId="{DAF1D451-4F5C-4504-ABB5-A500B704CA97}" srcOrd="1" destOrd="0" presId="urn:microsoft.com/office/officeart/2005/8/layout/gear1"/>
    <dgm:cxn modelId="{CDAFF25A-F842-47B7-A5C2-E76CED78AE8B}" type="presOf" srcId="{C739E54A-8AAE-4D06-8449-8AF00BE5CA60}" destId="{A02C6446-406C-466D-990E-0F4EB35522E2}" srcOrd="0" destOrd="0" presId="urn:microsoft.com/office/officeart/2005/8/layout/gear1"/>
    <dgm:cxn modelId="{A05BBF95-20C2-412E-AECB-5BB1A58FD956}" srcId="{C5989BA9-F168-4C16-A69D-171FDD5477D3}" destId="{FF49AB29-385D-4FEB-9A2C-B2FE7E84980C}" srcOrd="0" destOrd="0" parTransId="{DD1B2B4C-425B-4139-A82E-794A03F18297}" sibTransId="{5C29C453-9D5B-4A15-B3E5-21F1DF97C5BE}"/>
    <dgm:cxn modelId="{161C48C0-833A-4546-8E32-E098E953A6FC}" type="presOf" srcId="{FF49AB29-385D-4FEB-9A2C-B2FE7E84980C}" destId="{9D7B70CB-E373-40B1-A05A-363D7288ED25}" srcOrd="1" destOrd="0" presId="urn:microsoft.com/office/officeart/2005/8/layout/gear1"/>
    <dgm:cxn modelId="{639F73C1-B397-4A54-9D9C-59B3CE8024DB}" type="presOf" srcId="{C739E54A-8AAE-4D06-8449-8AF00BE5CA60}" destId="{D44EE2B7-E26C-441B-A6E0-5C271692FB0C}" srcOrd="2" destOrd="0" presId="urn:microsoft.com/office/officeart/2005/8/layout/gear1"/>
    <dgm:cxn modelId="{1C27DCCA-8D71-4722-986D-4E4635B2D16E}" type="presOf" srcId="{9CB20955-D580-4AAE-A6A3-738A69084485}" destId="{80DEB95B-3654-4859-9F95-125A5D325949}" srcOrd="0" destOrd="0" presId="urn:microsoft.com/office/officeart/2005/8/layout/gear1"/>
    <dgm:cxn modelId="{86CF78EB-402B-4FEA-B61B-D65655EB6A91}" type="presOf" srcId="{C5989BA9-F168-4C16-A69D-171FDD5477D3}" destId="{D7D46E52-3DB1-4B8D-B287-076C1985593D}" srcOrd="0" destOrd="0" presId="urn:microsoft.com/office/officeart/2005/8/layout/gear1"/>
    <dgm:cxn modelId="{1E8314B1-62E4-410B-A849-150AA4C994F1}" type="presParOf" srcId="{D7D46E52-3DB1-4B8D-B287-076C1985593D}" destId="{48CD7CF6-855B-4BE3-9CFA-901A35695DB5}" srcOrd="0" destOrd="0" presId="urn:microsoft.com/office/officeart/2005/8/layout/gear1"/>
    <dgm:cxn modelId="{E1EE8BA8-67FC-4CE2-94B6-6AA147DAFEBA}" type="presParOf" srcId="{D7D46E52-3DB1-4B8D-B287-076C1985593D}" destId="{9D7B70CB-E373-40B1-A05A-363D7288ED25}" srcOrd="1" destOrd="0" presId="urn:microsoft.com/office/officeart/2005/8/layout/gear1"/>
    <dgm:cxn modelId="{65817919-4714-4813-85E8-B903EABE0B50}" type="presParOf" srcId="{D7D46E52-3DB1-4B8D-B287-076C1985593D}" destId="{D79DEA71-19C6-4EA2-B785-CE12B13C258E}" srcOrd="2" destOrd="0" presId="urn:microsoft.com/office/officeart/2005/8/layout/gear1"/>
    <dgm:cxn modelId="{CBCDA3DA-3055-4ECD-AD43-839B1C460BD3}" type="presParOf" srcId="{D7D46E52-3DB1-4B8D-B287-076C1985593D}" destId="{A02C6446-406C-466D-990E-0F4EB35522E2}" srcOrd="3" destOrd="0" presId="urn:microsoft.com/office/officeart/2005/8/layout/gear1"/>
    <dgm:cxn modelId="{64F1ED14-3DA0-4C9B-8808-0224B4B61A42}" type="presParOf" srcId="{D7D46E52-3DB1-4B8D-B287-076C1985593D}" destId="{F62F0E1E-90B5-4FDC-B869-E34747C4690A}" srcOrd="4" destOrd="0" presId="urn:microsoft.com/office/officeart/2005/8/layout/gear1"/>
    <dgm:cxn modelId="{6FCD1A34-A007-4016-85EE-9FD9F8BE2668}" type="presParOf" srcId="{D7D46E52-3DB1-4B8D-B287-076C1985593D}" destId="{D44EE2B7-E26C-441B-A6E0-5C271692FB0C}" srcOrd="5" destOrd="0" presId="urn:microsoft.com/office/officeart/2005/8/layout/gear1"/>
    <dgm:cxn modelId="{D4413FF0-DE50-44E3-AFF5-9BBF09A13788}" type="presParOf" srcId="{D7D46E52-3DB1-4B8D-B287-076C1985593D}" destId="{2650FE3B-42C9-4DE9-B9BE-316499729997}" srcOrd="6" destOrd="0" presId="urn:microsoft.com/office/officeart/2005/8/layout/gear1"/>
    <dgm:cxn modelId="{5B50BBA3-A7E7-40DC-B3ED-537B7FEC5BDC}" type="presParOf" srcId="{D7D46E52-3DB1-4B8D-B287-076C1985593D}" destId="{DAF1D451-4F5C-4504-ABB5-A500B704CA97}" srcOrd="7" destOrd="0" presId="urn:microsoft.com/office/officeart/2005/8/layout/gear1"/>
    <dgm:cxn modelId="{7C9CE219-0AC8-4178-A6C4-DDC503B707C5}" type="presParOf" srcId="{D7D46E52-3DB1-4B8D-B287-076C1985593D}" destId="{FE7D9C87-C5F9-402C-92C7-CA5CE32A3F43}" srcOrd="8" destOrd="0" presId="urn:microsoft.com/office/officeart/2005/8/layout/gear1"/>
    <dgm:cxn modelId="{8436A720-12B8-4056-AB5A-37072E9CE120}" type="presParOf" srcId="{D7D46E52-3DB1-4B8D-B287-076C1985593D}" destId="{D440C2BC-BB3C-4EC4-AF7E-42406D2BC500}" srcOrd="9" destOrd="0" presId="urn:microsoft.com/office/officeart/2005/8/layout/gear1"/>
    <dgm:cxn modelId="{B03CC346-5DD9-409D-A853-F4EE4B98971A}" type="presParOf" srcId="{D7D46E52-3DB1-4B8D-B287-076C1985593D}" destId="{98C84FF8-6BBB-4135-AC0C-9B98B08CB9FE}" srcOrd="10" destOrd="0" presId="urn:microsoft.com/office/officeart/2005/8/layout/gear1"/>
    <dgm:cxn modelId="{EA7A8A1F-5392-4BAE-9D73-D50A66061F07}" type="presParOf" srcId="{D7D46E52-3DB1-4B8D-B287-076C1985593D}" destId="{C184C7DA-1F1F-425B-8943-35C1BFAACA06}" srcOrd="11" destOrd="0" presId="urn:microsoft.com/office/officeart/2005/8/layout/gear1"/>
    <dgm:cxn modelId="{D9BC15B2-AC33-4071-A177-81629F4C8336}" type="presParOf" srcId="{D7D46E52-3DB1-4B8D-B287-076C1985593D}" destId="{80DEB95B-3654-4859-9F95-125A5D32594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CC0606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0606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D2944EF-E543-4AA0-8612-46EF427D7C2C}" type="doc">
      <dgm:prSet loTypeId="urn:microsoft.com/office/officeart/2005/8/layout/arrow6" loCatId="relationship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3A893B77-681D-4DB2-8653-0AA4AE7FACA0}">
      <dgm:prSet phldrT="[Text]"/>
      <dgm:spPr/>
      <dgm:t>
        <a:bodyPr/>
        <a:lstStyle/>
        <a:p>
          <a:r>
            <a:rPr lang="en-US" dirty="0"/>
            <a:t>High level </a:t>
          </a:r>
        </a:p>
      </dgm:t>
    </dgm:pt>
    <dgm:pt modelId="{3E329390-1A1D-4438-8294-45E61060B678}" type="parTrans" cxnId="{BDBB370A-C1C9-4366-AD05-FEB92F040983}">
      <dgm:prSet/>
      <dgm:spPr/>
      <dgm:t>
        <a:bodyPr/>
        <a:lstStyle/>
        <a:p>
          <a:endParaRPr lang="en-US"/>
        </a:p>
      </dgm:t>
    </dgm:pt>
    <dgm:pt modelId="{C1BEF19E-42E3-4675-B90F-25376CB2A3A9}" type="sibTrans" cxnId="{BDBB370A-C1C9-4366-AD05-FEB92F040983}">
      <dgm:prSet/>
      <dgm:spPr/>
      <dgm:t>
        <a:bodyPr/>
        <a:lstStyle/>
        <a:p>
          <a:endParaRPr lang="en-US"/>
        </a:p>
      </dgm:t>
    </dgm:pt>
    <dgm:pt modelId="{C4A2A10F-BA11-4CF2-82EB-D468B77449BF}">
      <dgm:prSet phldrT="[Text]"/>
      <dgm:spPr/>
      <dgm:t>
        <a:bodyPr/>
        <a:lstStyle/>
        <a:p>
          <a:r>
            <a:rPr lang="en-US" dirty="0"/>
            <a:t>Low level</a:t>
          </a:r>
        </a:p>
      </dgm:t>
    </dgm:pt>
    <dgm:pt modelId="{1DC3F36E-D8FD-4971-B500-BA5122E3BEF8}" type="parTrans" cxnId="{787D823B-85E7-4592-9190-9027C72FDB7F}">
      <dgm:prSet/>
      <dgm:spPr/>
      <dgm:t>
        <a:bodyPr/>
        <a:lstStyle/>
        <a:p>
          <a:endParaRPr lang="en-US"/>
        </a:p>
      </dgm:t>
    </dgm:pt>
    <dgm:pt modelId="{9FB056DD-D737-4B4E-B36E-2C75EAB76564}" type="sibTrans" cxnId="{787D823B-85E7-4592-9190-9027C72FDB7F}">
      <dgm:prSet/>
      <dgm:spPr/>
      <dgm:t>
        <a:bodyPr/>
        <a:lstStyle/>
        <a:p>
          <a:endParaRPr lang="en-US"/>
        </a:p>
      </dgm:t>
    </dgm:pt>
    <dgm:pt modelId="{F94CD3AD-BFA5-4038-A481-A31E2D37DB48}" type="pres">
      <dgm:prSet presAssocID="{FD2944EF-E543-4AA0-8612-46EF427D7C2C}" presName="compositeShape" presStyleCnt="0">
        <dgm:presLayoutVars>
          <dgm:chMax val="2"/>
          <dgm:dir/>
          <dgm:resizeHandles val="exact"/>
        </dgm:presLayoutVars>
      </dgm:prSet>
      <dgm:spPr/>
    </dgm:pt>
    <dgm:pt modelId="{656BC85A-421D-443B-B928-C825FC1855D8}" type="pres">
      <dgm:prSet presAssocID="{FD2944EF-E543-4AA0-8612-46EF427D7C2C}" presName="ribbon" presStyleLbl="node1" presStyleIdx="0" presStyleCnt="1"/>
      <dgm:spPr/>
    </dgm:pt>
    <dgm:pt modelId="{25CCDB48-9336-40FE-A5CB-1425F6D72CE0}" type="pres">
      <dgm:prSet presAssocID="{FD2944EF-E543-4AA0-8612-46EF427D7C2C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DC439CB7-9C44-4277-83B6-CBCACAD76CE8}" type="pres">
      <dgm:prSet presAssocID="{FD2944EF-E543-4AA0-8612-46EF427D7C2C}" presName="rightArrowText" presStyleLbl="node1" presStyleIdx="0" presStyleCnt="1" custLinFactNeighborX="1400" custLinFactNeighborY="605">
        <dgm:presLayoutVars>
          <dgm:chMax val="0"/>
          <dgm:bulletEnabled val="1"/>
        </dgm:presLayoutVars>
      </dgm:prSet>
      <dgm:spPr/>
    </dgm:pt>
  </dgm:ptLst>
  <dgm:cxnLst>
    <dgm:cxn modelId="{BDBB370A-C1C9-4366-AD05-FEB92F040983}" srcId="{FD2944EF-E543-4AA0-8612-46EF427D7C2C}" destId="{3A893B77-681D-4DB2-8653-0AA4AE7FACA0}" srcOrd="0" destOrd="0" parTransId="{3E329390-1A1D-4438-8294-45E61060B678}" sibTransId="{C1BEF19E-42E3-4675-B90F-25376CB2A3A9}"/>
    <dgm:cxn modelId="{77C85B15-7B1F-4AC9-A615-D0A7699B6350}" type="presOf" srcId="{3A893B77-681D-4DB2-8653-0AA4AE7FACA0}" destId="{25CCDB48-9336-40FE-A5CB-1425F6D72CE0}" srcOrd="0" destOrd="0" presId="urn:microsoft.com/office/officeart/2005/8/layout/arrow6"/>
    <dgm:cxn modelId="{787D823B-85E7-4592-9190-9027C72FDB7F}" srcId="{FD2944EF-E543-4AA0-8612-46EF427D7C2C}" destId="{C4A2A10F-BA11-4CF2-82EB-D468B77449BF}" srcOrd="1" destOrd="0" parTransId="{1DC3F36E-D8FD-4971-B500-BA5122E3BEF8}" sibTransId="{9FB056DD-D737-4B4E-B36E-2C75EAB76564}"/>
    <dgm:cxn modelId="{3CDD1171-28E8-4542-9CCB-2FEEAF717846}" type="presOf" srcId="{FD2944EF-E543-4AA0-8612-46EF427D7C2C}" destId="{F94CD3AD-BFA5-4038-A481-A31E2D37DB48}" srcOrd="0" destOrd="0" presId="urn:microsoft.com/office/officeart/2005/8/layout/arrow6"/>
    <dgm:cxn modelId="{CDDE5B90-F388-4D9E-9263-E3B21CC99CDE}" type="presOf" srcId="{C4A2A10F-BA11-4CF2-82EB-D468B77449BF}" destId="{DC439CB7-9C44-4277-83B6-CBCACAD76CE8}" srcOrd="0" destOrd="0" presId="urn:microsoft.com/office/officeart/2005/8/layout/arrow6"/>
    <dgm:cxn modelId="{E335C1AA-A0AF-422B-8AE9-1A9E765871D6}" type="presParOf" srcId="{F94CD3AD-BFA5-4038-A481-A31E2D37DB48}" destId="{656BC85A-421D-443B-B928-C825FC1855D8}" srcOrd="0" destOrd="0" presId="urn:microsoft.com/office/officeart/2005/8/layout/arrow6"/>
    <dgm:cxn modelId="{88B16A71-D4D0-46B9-9BB1-A669882B1B1E}" type="presParOf" srcId="{F94CD3AD-BFA5-4038-A481-A31E2D37DB48}" destId="{25CCDB48-9336-40FE-A5CB-1425F6D72CE0}" srcOrd="1" destOrd="0" presId="urn:microsoft.com/office/officeart/2005/8/layout/arrow6"/>
    <dgm:cxn modelId="{86ED9DB2-C561-4C12-A81C-B5C316126566}" type="presParOf" srcId="{F94CD3AD-BFA5-4038-A481-A31E2D37DB48}" destId="{DC439CB7-9C44-4277-83B6-CBCACAD76CE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FF255BB-7646-4F14-8767-CC132FECAEF9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22ED0-3AE1-4A2F-A740-6B11076D1026}">
      <dgm:prSet phldrT="[Text]" custT="1"/>
      <dgm:spPr/>
      <dgm:t>
        <a:bodyPr/>
        <a:lstStyle/>
        <a:p>
          <a:r>
            <a:rPr lang="en-US" sz="96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</a:t>
          </a: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CABFAE48-8028-455D-BBD9-E13B0A56CA84}" type="parTrans" cxnId="{9BCAE655-F9E1-4CDD-A471-4A144D78539E}">
      <dgm:prSet/>
      <dgm:spPr/>
      <dgm:t>
        <a:bodyPr/>
        <a:lstStyle/>
        <a:p>
          <a:endParaRPr lang="en-US" sz="1600"/>
        </a:p>
      </dgm:t>
    </dgm:pt>
    <dgm:pt modelId="{8BE1B9C7-0B85-4644-B3EC-513CF77C33FB}" type="sibTrans" cxnId="{9BCAE655-F9E1-4CDD-A471-4A144D78539E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EAC3FC5-5131-4BED-8EF8-28675FFC617F}">
          <dgm:prSet phldrT="[Text]" custT="1"/>
          <dgm:spPr/>
          <dgm:t>
            <a:bodyPr/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Sulfuric acid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8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𝐻</m:t>
                      </m:r>
                    </m:e>
                    <m: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lang="en-US" sz="2800" b="0" i="1" smtClean="0">
                      <a:latin typeface="Cambria Math" panose="02040503050406030204" pitchFamily="18" charset="0"/>
                    </a:rPr>
                    <m:t>𝑆</m:t>
                  </m:r>
                  <m:sSub>
                    <m:sSubPr>
                      <m:ctrlPr>
                        <a:rPr lang="en-US" sz="28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</m:t>
                      </m:r>
                    </m:e>
                    <m: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4</m:t>
                      </m:r>
                    </m:sub>
                  </m:sSub>
                  <m:r>
                    <a:rPr lang="en-US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EEAC3FC5-5131-4BED-8EF8-28675FFC617F}">
          <dgm:prSet phldrT="[Text]" custT="1"/>
          <dgm:spPr/>
          <dgm:t>
            <a:bodyPr/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Sulfuric acid (</a:t>
              </a:r>
              <a:r>
                <a:rPr lang="en-US" sz="2800" b="0" i="0">
                  <a:latin typeface="Cambria Math" panose="02040503050406030204" pitchFamily="18" charset="0"/>
                </a:rPr>
                <a:t>𝐻_2 𝑆𝑂_4)</a:t>
              </a:r>
              <a:endParaRPr lang="en-US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4F53FA40-F052-4B0B-ABA5-435E4FC17631}" type="parTrans" cxnId="{CDE173AF-114E-4381-8C77-BFA791081F64}">
      <dgm:prSet/>
      <dgm:spPr/>
      <dgm:t>
        <a:bodyPr/>
        <a:lstStyle/>
        <a:p>
          <a:endParaRPr lang="en-US" sz="1600"/>
        </a:p>
      </dgm:t>
    </dgm:pt>
    <dgm:pt modelId="{BBFF477A-7BC8-4F43-A356-0D98A653925C}" type="sibTrans" cxnId="{CDE173AF-114E-4381-8C77-BFA791081F64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9B031B6D-CA45-4194-B9E2-ACD7716D9D75}">
          <dgm:prSet phldrT="[Text]" custT="1"/>
          <dgm:spPr/>
          <dgm:t>
            <a:bodyPr/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Potasium hydroxide (</a:t>
              </a:r>
              <a14:m>
                <m:oMath xmlns:m="http://schemas.openxmlformats.org/officeDocument/2006/math">
                  <m:r>
                    <a:rPr lang="en-US" sz="2800" b="0" i="1" smtClean="0">
                      <a:latin typeface="Cambria Math" panose="02040503050406030204" pitchFamily="18" charset="0"/>
                    </a:rPr>
                    <m:t>𝐾𝑂𝐻</m:t>
                  </m:r>
                  <m:r>
                    <a:rPr lang="en-US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sz="2800" dirty="0"/>
            </a:p>
          </dgm:t>
        </dgm:pt>
      </mc:Choice>
      <mc:Fallback xmlns="">
        <dgm:pt modelId="{9B031B6D-CA45-4194-B9E2-ACD7716D9D75}">
          <dgm:prSet phldrT="[Text]" custT="1"/>
          <dgm:spPr/>
          <dgm:t>
            <a:bodyPr/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Potasium hydroxide (</a:t>
              </a:r>
              <a:r>
                <a:rPr lang="en-US" sz="2800" b="0" i="0">
                  <a:latin typeface="Cambria Math" panose="02040503050406030204" pitchFamily="18" charset="0"/>
                </a:rPr>
                <a:t>𝐾𝑂𝐻)</a:t>
              </a:r>
              <a:endParaRPr lang="en-US" sz="2800" dirty="0"/>
            </a:p>
          </dgm:t>
        </dgm:pt>
      </mc:Fallback>
    </mc:AlternateContent>
    <dgm:pt modelId="{57680C09-2E9F-42FB-9D2D-FE8DC28B4BAF}" type="parTrans" cxnId="{B1E0F9B4-DB34-44C3-8030-AA6C19E5E3DB}">
      <dgm:prSet/>
      <dgm:spPr/>
      <dgm:t>
        <a:bodyPr/>
        <a:lstStyle/>
        <a:p>
          <a:endParaRPr lang="en-US" sz="1600"/>
        </a:p>
      </dgm:t>
    </dgm:pt>
    <dgm:pt modelId="{EA36C20B-25D8-40D3-AE0F-4BC649890163}" type="sibTrans" cxnId="{B1E0F9B4-DB34-44C3-8030-AA6C19E5E3DB}">
      <dgm:prSet/>
      <dgm:spPr/>
      <dgm:t>
        <a:bodyPr/>
        <a:lstStyle/>
        <a:p>
          <a:endParaRPr lang="en-US" sz="1600"/>
        </a:p>
      </dgm:t>
    </dgm:pt>
    <dgm:pt modelId="{CD9D3EBE-3D8F-4532-8E96-775E02E65488}" type="pres">
      <dgm:prSet presAssocID="{9FF255BB-7646-4F14-8767-CC132FECAE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25AC642-D940-4106-849B-9A43853AE2FB}" type="pres">
      <dgm:prSet presAssocID="{29122ED0-3AE1-4A2F-A740-6B11076D1026}" presName="hierRoot1" presStyleCnt="0"/>
      <dgm:spPr/>
    </dgm:pt>
    <dgm:pt modelId="{CF895ECF-36ED-4902-8366-CCC19B993851}" type="pres">
      <dgm:prSet presAssocID="{29122ED0-3AE1-4A2F-A740-6B11076D1026}" presName="composite" presStyleCnt="0"/>
      <dgm:spPr/>
    </dgm:pt>
    <dgm:pt modelId="{59C1D60B-C725-4A15-82AC-977D08936DB3}" type="pres">
      <dgm:prSet presAssocID="{29122ED0-3AE1-4A2F-A740-6B11076D1026}" presName="background" presStyleLbl="node0" presStyleIdx="0" presStyleCnt="1"/>
      <dgm:spPr/>
    </dgm:pt>
    <dgm:pt modelId="{4883E137-1938-4B7F-94D9-EF934DF05CEC}" type="pres">
      <dgm:prSet presAssocID="{29122ED0-3AE1-4A2F-A740-6B11076D1026}" presName="text" presStyleLbl="fgAcc0" presStyleIdx="0" presStyleCnt="1" custScaleX="292735" custLinFactNeighborX="-1647" custLinFactNeighborY="-14305">
        <dgm:presLayoutVars>
          <dgm:chPref val="3"/>
        </dgm:presLayoutVars>
      </dgm:prSet>
      <dgm:spPr/>
    </dgm:pt>
    <dgm:pt modelId="{CF377F63-7278-4DFE-B725-0B76A83D3654}" type="pres">
      <dgm:prSet presAssocID="{29122ED0-3AE1-4A2F-A740-6B11076D1026}" presName="hierChild2" presStyleCnt="0"/>
      <dgm:spPr/>
    </dgm:pt>
    <dgm:pt modelId="{B4DEA27B-DA56-487B-BC1D-217B28F81F34}" type="pres">
      <dgm:prSet presAssocID="{4F53FA40-F052-4B0B-ABA5-435E4FC17631}" presName="Name10" presStyleLbl="parChTrans1D2" presStyleIdx="0" presStyleCnt="2"/>
      <dgm:spPr/>
    </dgm:pt>
    <dgm:pt modelId="{4F9A7502-15EA-4EAE-A548-477C5A44951B}" type="pres">
      <dgm:prSet presAssocID="{EEAC3FC5-5131-4BED-8EF8-28675FFC617F}" presName="hierRoot2" presStyleCnt="0"/>
      <dgm:spPr/>
    </dgm:pt>
    <dgm:pt modelId="{74862936-EF7D-487B-A172-DBB45466AE5E}" type="pres">
      <dgm:prSet presAssocID="{EEAC3FC5-5131-4BED-8EF8-28675FFC617F}" presName="composite2" presStyleCnt="0"/>
      <dgm:spPr/>
    </dgm:pt>
    <dgm:pt modelId="{92B3C412-690C-4895-B72C-B72F666B54A8}" type="pres">
      <dgm:prSet presAssocID="{EEAC3FC5-5131-4BED-8EF8-28675FFC617F}" presName="background2" presStyleLbl="node2" presStyleIdx="0" presStyleCnt="2"/>
      <dgm:spPr/>
    </dgm:pt>
    <dgm:pt modelId="{C957214A-3B19-474B-94C6-28CD53D8A202}" type="pres">
      <dgm:prSet presAssocID="{EEAC3FC5-5131-4BED-8EF8-28675FFC617F}" presName="text2" presStyleLbl="fgAcc2" presStyleIdx="0" presStyleCnt="2" custLinFactNeighborX="-538" custLinFactNeighborY="207">
        <dgm:presLayoutVars>
          <dgm:chPref val="3"/>
        </dgm:presLayoutVars>
      </dgm:prSet>
      <dgm:spPr/>
    </dgm:pt>
    <dgm:pt modelId="{C0431FDD-1E2B-4604-B762-EE0BA303743E}" type="pres">
      <dgm:prSet presAssocID="{EEAC3FC5-5131-4BED-8EF8-28675FFC617F}" presName="hierChild3" presStyleCnt="0"/>
      <dgm:spPr/>
    </dgm:pt>
    <dgm:pt modelId="{520BF8F1-E763-42F4-9AFD-4C589941DA11}" type="pres">
      <dgm:prSet presAssocID="{57680C09-2E9F-42FB-9D2D-FE8DC28B4BAF}" presName="Name10" presStyleLbl="parChTrans1D2" presStyleIdx="1" presStyleCnt="2"/>
      <dgm:spPr/>
    </dgm:pt>
    <dgm:pt modelId="{AC1DA2C4-60E3-4C26-83DA-AA7ECB9866AF}" type="pres">
      <dgm:prSet presAssocID="{9B031B6D-CA45-4194-B9E2-ACD7716D9D75}" presName="hierRoot2" presStyleCnt="0"/>
      <dgm:spPr/>
    </dgm:pt>
    <dgm:pt modelId="{EFCEE2EF-ED71-48CF-98D6-5FD32C887F50}" type="pres">
      <dgm:prSet presAssocID="{9B031B6D-CA45-4194-B9E2-ACD7716D9D75}" presName="composite2" presStyleCnt="0"/>
      <dgm:spPr/>
    </dgm:pt>
    <dgm:pt modelId="{3C4180AF-CD02-4019-B6DA-3D0A04EC8612}" type="pres">
      <dgm:prSet presAssocID="{9B031B6D-CA45-4194-B9E2-ACD7716D9D75}" presName="background2" presStyleLbl="node2" presStyleIdx="1" presStyleCnt="2"/>
      <dgm:spPr/>
    </dgm:pt>
    <dgm:pt modelId="{38BD072E-59C0-4A91-A41F-87F94FB03325}" type="pres">
      <dgm:prSet presAssocID="{9B031B6D-CA45-4194-B9E2-ACD7716D9D75}" presName="text2" presStyleLbl="fgAcc2" presStyleIdx="1" presStyleCnt="2">
        <dgm:presLayoutVars>
          <dgm:chPref val="3"/>
        </dgm:presLayoutVars>
      </dgm:prSet>
      <dgm:spPr/>
    </dgm:pt>
    <dgm:pt modelId="{468FF95A-26FE-43C5-BCD6-AD5C8692EB3F}" type="pres">
      <dgm:prSet presAssocID="{9B031B6D-CA45-4194-B9E2-ACD7716D9D75}" presName="hierChild3" presStyleCnt="0"/>
      <dgm:spPr/>
    </dgm:pt>
  </dgm:ptLst>
  <dgm:cxnLst>
    <dgm:cxn modelId="{0D77FB27-FAAA-4C87-8860-025586410913}" type="presOf" srcId="{9B031B6D-CA45-4194-B9E2-ACD7716D9D75}" destId="{38BD072E-59C0-4A91-A41F-87F94FB03325}" srcOrd="0" destOrd="0" presId="urn:microsoft.com/office/officeart/2005/8/layout/hierarchy1"/>
    <dgm:cxn modelId="{6600522A-68A8-4381-889F-201AD9B2D751}" type="presOf" srcId="{29122ED0-3AE1-4A2F-A740-6B11076D1026}" destId="{4883E137-1938-4B7F-94D9-EF934DF05CEC}" srcOrd="0" destOrd="0" presId="urn:microsoft.com/office/officeart/2005/8/layout/hierarchy1"/>
    <dgm:cxn modelId="{72E6FC43-43B1-44FC-8537-C770860EABE3}" type="presOf" srcId="{9FF255BB-7646-4F14-8767-CC132FECAEF9}" destId="{CD9D3EBE-3D8F-4532-8E96-775E02E65488}" srcOrd="0" destOrd="0" presId="urn:microsoft.com/office/officeart/2005/8/layout/hierarchy1"/>
    <dgm:cxn modelId="{D131D668-1877-4BCC-B8BD-376AD5F2810A}" type="presOf" srcId="{57680C09-2E9F-42FB-9D2D-FE8DC28B4BAF}" destId="{520BF8F1-E763-42F4-9AFD-4C589941DA11}" srcOrd="0" destOrd="0" presId="urn:microsoft.com/office/officeart/2005/8/layout/hierarchy1"/>
    <dgm:cxn modelId="{49805B6B-D0F8-4575-BF93-263D7A3ED4F0}" type="presOf" srcId="{EEAC3FC5-5131-4BED-8EF8-28675FFC617F}" destId="{C957214A-3B19-474B-94C6-28CD53D8A202}" srcOrd="0" destOrd="0" presId="urn:microsoft.com/office/officeart/2005/8/layout/hierarchy1"/>
    <dgm:cxn modelId="{9BCAE655-F9E1-4CDD-A471-4A144D78539E}" srcId="{9FF255BB-7646-4F14-8767-CC132FECAEF9}" destId="{29122ED0-3AE1-4A2F-A740-6B11076D1026}" srcOrd="0" destOrd="0" parTransId="{CABFAE48-8028-455D-BBD9-E13B0A56CA84}" sibTransId="{8BE1B9C7-0B85-4644-B3EC-513CF77C33FB}"/>
    <dgm:cxn modelId="{CDE173AF-114E-4381-8C77-BFA791081F64}" srcId="{29122ED0-3AE1-4A2F-A740-6B11076D1026}" destId="{EEAC3FC5-5131-4BED-8EF8-28675FFC617F}" srcOrd="0" destOrd="0" parTransId="{4F53FA40-F052-4B0B-ABA5-435E4FC17631}" sibTransId="{BBFF477A-7BC8-4F43-A356-0D98A653925C}"/>
    <dgm:cxn modelId="{B1E0F9B4-DB34-44C3-8030-AA6C19E5E3DB}" srcId="{29122ED0-3AE1-4A2F-A740-6B11076D1026}" destId="{9B031B6D-CA45-4194-B9E2-ACD7716D9D75}" srcOrd="1" destOrd="0" parTransId="{57680C09-2E9F-42FB-9D2D-FE8DC28B4BAF}" sibTransId="{EA36C20B-25D8-40D3-AE0F-4BC649890163}"/>
    <dgm:cxn modelId="{AD4456F4-B4DE-461E-88A5-6A4C859C0C36}" type="presOf" srcId="{4F53FA40-F052-4B0B-ABA5-435E4FC17631}" destId="{B4DEA27B-DA56-487B-BC1D-217B28F81F34}" srcOrd="0" destOrd="0" presId="urn:microsoft.com/office/officeart/2005/8/layout/hierarchy1"/>
    <dgm:cxn modelId="{B72FC272-64F6-4482-991D-8F5F81D34A41}" type="presParOf" srcId="{CD9D3EBE-3D8F-4532-8E96-775E02E65488}" destId="{925AC642-D940-4106-849B-9A43853AE2FB}" srcOrd="0" destOrd="0" presId="urn:microsoft.com/office/officeart/2005/8/layout/hierarchy1"/>
    <dgm:cxn modelId="{12FFE739-751C-4B59-B7E4-7A7DE6F9E9B3}" type="presParOf" srcId="{925AC642-D940-4106-849B-9A43853AE2FB}" destId="{CF895ECF-36ED-4902-8366-CCC19B993851}" srcOrd="0" destOrd="0" presId="urn:microsoft.com/office/officeart/2005/8/layout/hierarchy1"/>
    <dgm:cxn modelId="{235989F9-73C0-492D-83F5-E600B9321A4C}" type="presParOf" srcId="{CF895ECF-36ED-4902-8366-CCC19B993851}" destId="{59C1D60B-C725-4A15-82AC-977D08936DB3}" srcOrd="0" destOrd="0" presId="urn:microsoft.com/office/officeart/2005/8/layout/hierarchy1"/>
    <dgm:cxn modelId="{F4C71F5A-845F-4443-B586-8926D95BADED}" type="presParOf" srcId="{CF895ECF-36ED-4902-8366-CCC19B993851}" destId="{4883E137-1938-4B7F-94D9-EF934DF05CEC}" srcOrd="1" destOrd="0" presId="urn:microsoft.com/office/officeart/2005/8/layout/hierarchy1"/>
    <dgm:cxn modelId="{C9C9666D-EA23-48BF-A237-E6358DCCD14B}" type="presParOf" srcId="{925AC642-D940-4106-849B-9A43853AE2FB}" destId="{CF377F63-7278-4DFE-B725-0B76A83D3654}" srcOrd="1" destOrd="0" presId="urn:microsoft.com/office/officeart/2005/8/layout/hierarchy1"/>
    <dgm:cxn modelId="{49A0A51A-06BF-4C18-962B-BCF572D4DA2B}" type="presParOf" srcId="{CF377F63-7278-4DFE-B725-0B76A83D3654}" destId="{B4DEA27B-DA56-487B-BC1D-217B28F81F34}" srcOrd="0" destOrd="0" presId="urn:microsoft.com/office/officeart/2005/8/layout/hierarchy1"/>
    <dgm:cxn modelId="{8763B925-74D9-4AE0-9A6C-AF491CA03B6D}" type="presParOf" srcId="{CF377F63-7278-4DFE-B725-0B76A83D3654}" destId="{4F9A7502-15EA-4EAE-A548-477C5A44951B}" srcOrd="1" destOrd="0" presId="urn:microsoft.com/office/officeart/2005/8/layout/hierarchy1"/>
    <dgm:cxn modelId="{3229B0A0-BDE9-427D-86D4-4597E7ABC792}" type="presParOf" srcId="{4F9A7502-15EA-4EAE-A548-477C5A44951B}" destId="{74862936-EF7D-487B-A172-DBB45466AE5E}" srcOrd="0" destOrd="0" presId="urn:microsoft.com/office/officeart/2005/8/layout/hierarchy1"/>
    <dgm:cxn modelId="{26C4698A-3392-4653-9474-BF81E5279110}" type="presParOf" srcId="{74862936-EF7D-487B-A172-DBB45466AE5E}" destId="{92B3C412-690C-4895-B72C-B72F666B54A8}" srcOrd="0" destOrd="0" presId="urn:microsoft.com/office/officeart/2005/8/layout/hierarchy1"/>
    <dgm:cxn modelId="{A3330E70-6C03-43C3-A32B-39B9A1CB9B8C}" type="presParOf" srcId="{74862936-EF7D-487B-A172-DBB45466AE5E}" destId="{C957214A-3B19-474B-94C6-28CD53D8A202}" srcOrd="1" destOrd="0" presId="urn:microsoft.com/office/officeart/2005/8/layout/hierarchy1"/>
    <dgm:cxn modelId="{CB43AC30-1756-4821-943C-86B3825D7FF7}" type="presParOf" srcId="{4F9A7502-15EA-4EAE-A548-477C5A44951B}" destId="{C0431FDD-1E2B-4604-B762-EE0BA303743E}" srcOrd="1" destOrd="0" presId="urn:microsoft.com/office/officeart/2005/8/layout/hierarchy1"/>
    <dgm:cxn modelId="{A8724904-EC7C-4D6F-944D-722E4268F598}" type="presParOf" srcId="{CF377F63-7278-4DFE-B725-0B76A83D3654}" destId="{520BF8F1-E763-42F4-9AFD-4C589941DA11}" srcOrd="2" destOrd="0" presId="urn:microsoft.com/office/officeart/2005/8/layout/hierarchy1"/>
    <dgm:cxn modelId="{FBB33395-BDC8-4371-848A-FD71A517A5DA}" type="presParOf" srcId="{CF377F63-7278-4DFE-B725-0B76A83D3654}" destId="{AC1DA2C4-60E3-4C26-83DA-AA7ECB9866AF}" srcOrd="3" destOrd="0" presId="urn:microsoft.com/office/officeart/2005/8/layout/hierarchy1"/>
    <dgm:cxn modelId="{38CF4169-3CA1-4914-B91A-3430FF3E5A63}" type="presParOf" srcId="{AC1DA2C4-60E3-4C26-83DA-AA7ECB9866AF}" destId="{EFCEE2EF-ED71-48CF-98D6-5FD32C887F50}" srcOrd="0" destOrd="0" presId="urn:microsoft.com/office/officeart/2005/8/layout/hierarchy1"/>
    <dgm:cxn modelId="{A0A6896A-059B-4EE7-B1A3-A7F5D7B5DF03}" type="presParOf" srcId="{EFCEE2EF-ED71-48CF-98D6-5FD32C887F50}" destId="{3C4180AF-CD02-4019-B6DA-3D0A04EC8612}" srcOrd="0" destOrd="0" presId="urn:microsoft.com/office/officeart/2005/8/layout/hierarchy1"/>
    <dgm:cxn modelId="{C1767892-9FBE-4A8F-B115-5907E9EABD42}" type="presParOf" srcId="{EFCEE2EF-ED71-48CF-98D6-5FD32C887F50}" destId="{38BD072E-59C0-4A91-A41F-87F94FB03325}" srcOrd="1" destOrd="0" presId="urn:microsoft.com/office/officeart/2005/8/layout/hierarchy1"/>
    <dgm:cxn modelId="{E34F054D-5E07-493C-ADDE-EBAA272301B7}" type="presParOf" srcId="{AC1DA2C4-60E3-4C26-83DA-AA7ECB9866AF}" destId="{468FF95A-26FE-43C5-BCD6-AD5C8692EB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CC3300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3300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𝑯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𝑺</m:t>
                  </m:r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𝑶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𝑯_𝟐 𝑺𝑶_𝟒)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0.xml><?xml version="1.0" encoding="utf-8"?>
<dgm:dataModel xmlns:dgm="http://schemas.openxmlformats.org/drawingml/2006/diagram" xmlns:a="http://schemas.openxmlformats.org/drawingml/2006/main">
  <dgm:ptLst>
    <dgm:pt modelId="{9FF255BB-7646-4F14-8767-CC132FECAEF9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122ED0-3AE1-4A2F-A740-6B11076D1026}">
      <dgm:prSet phldrT="[Text]" custT="1"/>
      <dgm:spPr/>
      <dgm:t>
        <a:bodyPr/>
        <a:lstStyle/>
        <a:p>
          <a:r>
            <a:rPr lang="en-US" sz="96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</a:t>
          </a: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CABFAE48-8028-455D-BBD9-E13B0A56CA84}" type="parTrans" cxnId="{9BCAE655-F9E1-4CDD-A471-4A144D78539E}">
      <dgm:prSet/>
      <dgm:spPr/>
      <dgm:t>
        <a:bodyPr/>
        <a:lstStyle/>
        <a:p>
          <a:endParaRPr lang="en-US" sz="1600"/>
        </a:p>
      </dgm:t>
    </dgm:pt>
    <dgm:pt modelId="{8BE1B9C7-0B85-4644-B3EC-513CF77C33FB}" type="sibTrans" cxnId="{9BCAE655-F9E1-4CDD-A471-4A144D78539E}">
      <dgm:prSet/>
      <dgm:spPr/>
      <dgm:t>
        <a:bodyPr/>
        <a:lstStyle/>
        <a:p>
          <a:endParaRPr lang="en-US" sz="1600"/>
        </a:p>
      </dgm:t>
    </dgm:pt>
    <dgm:pt modelId="{EEAC3FC5-5131-4BED-8EF8-28675FFC617F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F53FA40-F052-4B0B-ABA5-435E4FC17631}" type="parTrans" cxnId="{CDE173AF-114E-4381-8C77-BFA791081F64}">
      <dgm:prSet/>
      <dgm:spPr/>
      <dgm:t>
        <a:bodyPr/>
        <a:lstStyle/>
        <a:p>
          <a:endParaRPr lang="en-US" sz="1600"/>
        </a:p>
      </dgm:t>
    </dgm:pt>
    <dgm:pt modelId="{BBFF477A-7BC8-4F43-A356-0D98A653925C}" type="sibTrans" cxnId="{CDE173AF-114E-4381-8C77-BFA791081F64}">
      <dgm:prSet/>
      <dgm:spPr/>
      <dgm:t>
        <a:bodyPr/>
        <a:lstStyle/>
        <a:p>
          <a:endParaRPr lang="en-US" sz="1600"/>
        </a:p>
      </dgm:t>
    </dgm:pt>
    <dgm:pt modelId="{9B031B6D-CA45-4194-B9E2-ACD7716D9D75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7680C09-2E9F-42FB-9D2D-FE8DC28B4BAF}" type="parTrans" cxnId="{B1E0F9B4-DB34-44C3-8030-AA6C19E5E3DB}">
      <dgm:prSet/>
      <dgm:spPr/>
      <dgm:t>
        <a:bodyPr/>
        <a:lstStyle/>
        <a:p>
          <a:endParaRPr lang="en-US" sz="1600"/>
        </a:p>
      </dgm:t>
    </dgm:pt>
    <dgm:pt modelId="{EA36C20B-25D8-40D3-AE0F-4BC649890163}" type="sibTrans" cxnId="{B1E0F9B4-DB34-44C3-8030-AA6C19E5E3DB}">
      <dgm:prSet/>
      <dgm:spPr/>
      <dgm:t>
        <a:bodyPr/>
        <a:lstStyle/>
        <a:p>
          <a:endParaRPr lang="en-US" sz="1600"/>
        </a:p>
      </dgm:t>
    </dgm:pt>
    <dgm:pt modelId="{CD9D3EBE-3D8F-4532-8E96-775E02E65488}" type="pres">
      <dgm:prSet presAssocID="{9FF255BB-7646-4F14-8767-CC132FECAE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25AC642-D940-4106-849B-9A43853AE2FB}" type="pres">
      <dgm:prSet presAssocID="{29122ED0-3AE1-4A2F-A740-6B11076D1026}" presName="hierRoot1" presStyleCnt="0"/>
      <dgm:spPr/>
    </dgm:pt>
    <dgm:pt modelId="{CF895ECF-36ED-4902-8366-CCC19B993851}" type="pres">
      <dgm:prSet presAssocID="{29122ED0-3AE1-4A2F-A740-6B11076D1026}" presName="composite" presStyleCnt="0"/>
      <dgm:spPr/>
    </dgm:pt>
    <dgm:pt modelId="{59C1D60B-C725-4A15-82AC-977D08936DB3}" type="pres">
      <dgm:prSet presAssocID="{29122ED0-3AE1-4A2F-A740-6B11076D1026}" presName="background" presStyleLbl="node0" presStyleIdx="0" presStyleCnt="1"/>
      <dgm:spPr/>
    </dgm:pt>
    <dgm:pt modelId="{4883E137-1938-4B7F-94D9-EF934DF05CEC}" type="pres">
      <dgm:prSet presAssocID="{29122ED0-3AE1-4A2F-A740-6B11076D1026}" presName="text" presStyleLbl="fgAcc0" presStyleIdx="0" presStyleCnt="1" custScaleX="292735" custLinFactNeighborX="-1647" custLinFactNeighborY="-14305">
        <dgm:presLayoutVars>
          <dgm:chPref val="3"/>
        </dgm:presLayoutVars>
      </dgm:prSet>
      <dgm:spPr/>
    </dgm:pt>
    <dgm:pt modelId="{CF377F63-7278-4DFE-B725-0B76A83D3654}" type="pres">
      <dgm:prSet presAssocID="{29122ED0-3AE1-4A2F-A740-6B11076D1026}" presName="hierChild2" presStyleCnt="0"/>
      <dgm:spPr/>
    </dgm:pt>
    <dgm:pt modelId="{B4DEA27B-DA56-487B-BC1D-217B28F81F34}" type="pres">
      <dgm:prSet presAssocID="{4F53FA40-F052-4B0B-ABA5-435E4FC17631}" presName="Name10" presStyleLbl="parChTrans1D2" presStyleIdx="0" presStyleCnt="2"/>
      <dgm:spPr/>
    </dgm:pt>
    <dgm:pt modelId="{4F9A7502-15EA-4EAE-A548-477C5A44951B}" type="pres">
      <dgm:prSet presAssocID="{EEAC3FC5-5131-4BED-8EF8-28675FFC617F}" presName="hierRoot2" presStyleCnt="0"/>
      <dgm:spPr/>
    </dgm:pt>
    <dgm:pt modelId="{74862936-EF7D-487B-A172-DBB45466AE5E}" type="pres">
      <dgm:prSet presAssocID="{EEAC3FC5-5131-4BED-8EF8-28675FFC617F}" presName="composite2" presStyleCnt="0"/>
      <dgm:spPr/>
    </dgm:pt>
    <dgm:pt modelId="{92B3C412-690C-4895-B72C-B72F666B54A8}" type="pres">
      <dgm:prSet presAssocID="{EEAC3FC5-5131-4BED-8EF8-28675FFC617F}" presName="background2" presStyleLbl="node2" presStyleIdx="0" presStyleCnt="2"/>
      <dgm:spPr/>
    </dgm:pt>
    <dgm:pt modelId="{C957214A-3B19-474B-94C6-28CD53D8A202}" type="pres">
      <dgm:prSet presAssocID="{EEAC3FC5-5131-4BED-8EF8-28675FFC617F}" presName="text2" presStyleLbl="fgAcc2" presStyleIdx="0" presStyleCnt="2" custLinFactNeighborX="-538" custLinFactNeighborY="207">
        <dgm:presLayoutVars>
          <dgm:chPref val="3"/>
        </dgm:presLayoutVars>
      </dgm:prSet>
      <dgm:spPr/>
    </dgm:pt>
    <dgm:pt modelId="{C0431FDD-1E2B-4604-B762-EE0BA303743E}" type="pres">
      <dgm:prSet presAssocID="{EEAC3FC5-5131-4BED-8EF8-28675FFC617F}" presName="hierChild3" presStyleCnt="0"/>
      <dgm:spPr/>
    </dgm:pt>
    <dgm:pt modelId="{520BF8F1-E763-42F4-9AFD-4C589941DA11}" type="pres">
      <dgm:prSet presAssocID="{57680C09-2E9F-42FB-9D2D-FE8DC28B4BAF}" presName="Name10" presStyleLbl="parChTrans1D2" presStyleIdx="1" presStyleCnt="2"/>
      <dgm:spPr/>
    </dgm:pt>
    <dgm:pt modelId="{AC1DA2C4-60E3-4C26-83DA-AA7ECB9866AF}" type="pres">
      <dgm:prSet presAssocID="{9B031B6D-CA45-4194-B9E2-ACD7716D9D75}" presName="hierRoot2" presStyleCnt="0"/>
      <dgm:spPr/>
    </dgm:pt>
    <dgm:pt modelId="{EFCEE2EF-ED71-48CF-98D6-5FD32C887F50}" type="pres">
      <dgm:prSet presAssocID="{9B031B6D-CA45-4194-B9E2-ACD7716D9D75}" presName="composite2" presStyleCnt="0"/>
      <dgm:spPr/>
    </dgm:pt>
    <dgm:pt modelId="{3C4180AF-CD02-4019-B6DA-3D0A04EC8612}" type="pres">
      <dgm:prSet presAssocID="{9B031B6D-CA45-4194-B9E2-ACD7716D9D75}" presName="background2" presStyleLbl="node2" presStyleIdx="1" presStyleCnt="2"/>
      <dgm:spPr/>
    </dgm:pt>
    <dgm:pt modelId="{38BD072E-59C0-4A91-A41F-87F94FB03325}" type="pres">
      <dgm:prSet presAssocID="{9B031B6D-CA45-4194-B9E2-ACD7716D9D75}" presName="text2" presStyleLbl="fgAcc2" presStyleIdx="1" presStyleCnt="2">
        <dgm:presLayoutVars>
          <dgm:chPref val="3"/>
        </dgm:presLayoutVars>
      </dgm:prSet>
      <dgm:spPr/>
    </dgm:pt>
    <dgm:pt modelId="{468FF95A-26FE-43C5-BCD6-AD5C8692EB3F}" type="pres">
      <dgm:prSet presAssocID="{9B031B6D-CA45-4194-B9E2-ACD7716D9D75}" presName="hierChild3" presStyleCnt="0"/>
      <dgm:spPr/>
    </dgm:pt>
  </dgm:ptLst>
  <dgm:cxnLst>
    <dgm:cxn modelId="{0D77FB27-FAAA-4C87-8860-025586410913}" type="presOf" srcId="{9B031B6D-CA45-4194-B9E2-ACD7716D9D75}" destId="{38BD072E-59C0-4A91-A41F-87F94FB03325}" srcOrd="0" destOrd="0" presId="urn:microsoft.com/office/officeart/2005/8/layout/hierarchy1"/>
    <dgm:cxn modelId="{6600522A-68A8-4381-889F-201AD9B2D751}" type="presOf" srcId="{29122ED0-3AE1-4A2F-A740-6B11076D1026}" destId="{4883E137-1938-4B7F-94D9-EF934DF05CEC}" srcOrd="0" destOrd="0" presId="urn:microsoft.com/office/officeart/2005/8/layout/hierarchy1"/>
    <dgm:cxn modelId="{72E6FC43-43B1-44FC-8537-C770860EABE3}" type="presOf" srcId="{9FF255BB-7646-4F14-8767-CC132FECAEF9}" destId="{CD9D3EBE-3D8F-4532-8E96-775E02E65488}" srcOrd="0" destOrd="0" presId="urn:microsoft.com/office/officeart/2005/8/layout/hierarchy1"/>
    <dgm:cxn modelId="{D131D668-1877-4BCC-B8BD-376AD5F2810A}" type="presOf" srcId="{57680C09-2E9F-42FB-9D2D-FE8DC28B4BAF}" destId="{520BF8F1-E763-42F4-9AFD-4C589941DA11}" srcOrd="0" destOrd="0" presId="urn:microsoft.com/office/officeart/2005/8/layout/hierarchy1"/>
    <dgm:cxn modelId="{49805B6B-D0F8-4575-BF93-263D7A3ED4F0}" type="presOf" srcId="{EEAC3FC5-5131-4BED-8EF8-28675FFC617F}" destId="{C957214A-3B19-474B-94C6-28CD53D8A202}" srcOrd="0" destOrd="0" presId="urn:microsoft.com/office/officeart/2005/8/layout/hierarchy1"/>
    <dgm:cxn modelId="{9BCAE655-F9E1-4CDD-A471-4A144D78539E}" srcId="{9FF255BB-7646-4F14-8767-CC132FECAEF9}" destId="{29122ED0-3AE1-4A2F-A740-6B11076D1026}" srcOrd="0" destOrd="0" parTransId="{CABFAE48-8028-455D-BBD9-E13B0A56CA84}" sibTransId="{8BE1B9C7-0B85-4644-B3EC-513CF77C33FB}"/>
    <dgm:cxn modelId="{CDE173AF-114E-4381-8C77-BFA791081F64}" srcId="{29122ED0-3AE1-4A2F-A740-6B11076D1026}" destId="{EEAC3FC5-5131-4BED-8EF8-28675FFC617F}" srcOrd="0" destOrd="0" parTransId="{4F53FA40-F052-4B0B-ABA5-435E4FC17631}" sibTransId="{BBFF477A-7BC8-4F43-A356-0D98A653925C}"/>
    <dgm:cxn modelId="{B1E0F9B4-DB34-44C3-8030-AA6C19E5E3DB}" srcId="{29122ED0-3AE1-4A2F-A740-6B11076D1026}" destId="{9B031B6D-CA45-4194-B9E2-ACD7716D9D75}" srcOrd="1" destOrd="0" parTransId="{57680C09-2E9F-42FB-9D2D-FE8DC28B4BAF}" sibTransId="{EA36C20B-25D8-40D3-AE0F-4BC649890163}"/>
    <dgm:cxn modelId="{AD4456F4-B4DE-461E-88A5-6A4C859C0C36}" type="presOf" srcId="{4F53FA40-F052-4B0B-ABA5-435E4FC17631}" destId="{B4DEA27B-DA56-487B-BC1D-217B28F81F34}" srcOrd="0" destOrd="0" presId="urn:microsoft.com/office/officeart/2005/8/layout/hierarchy1"/>
    <dgm:cxn modelId="{B72FC272-64F6-4482-991D-8F5F81D34A41}" type="presParOf" srcId="{CD9D3EBE-3D8F-4532-8E96-775E02E65488}" destId="{925AC642-D940-4106-849B-9A43853AE2FB}" srcOrd="0" destOrd="0" presId="urn:microsoft.com/office/officeart/2005/8/layout/hierarchy1"/>
    <dgm:cxn modelId="{12FFE739-751C-4B59-B7E4-7A7DE6F9E9B3}" type="presParOf" srcId="{925AC642-D940-4106-849B-9A43853AE2FB}" destId="{CF895ECF-36ED-4902-8366-CCC19B993851}" srcOrd="0" destOrd="0" presId="urn:microsoft.com/office/officeart/2005/8/layout/hierarchy1"/>
    <dgm:cxn modelId="{235989F9-73C0-492D-83F5-E600B9321A4C}" type="presParOf" srcId="{CF895ECF-36ED-4902-8366-CCC19B993851}" destId="{59C1D60B-C725-4A15-82AC-977D08936DB3}" srcOrd="0" destOrd="0" presId="urn:microsoft.com/office/officeart/2005/8/layout/hierarchy1"/>
    <dgm:cxn modelId="{F4C71F5A-845F-4443-B586-8926D95BADED}" type="presParOf" srcId="{CF895ECF-36ED-4902-8366-CCC19B993851}" destId="{4883E137-1938-4B7F-94D9-EF934DF05CEC}" srcOrd="1" destOrd="0" presId="urn:microsoft.com/office/officeart/2005/8/layout/hierarchy1"/>
    <dgm:cxn modelId="{C9C9666D-EA23-48BF-A237-E6358DCCD14B}" type="presParOf" srcId="{925AC642-D940-4106-849B-9A43853AE2FB}" destId="{CF377F63-7278-4DFE-B725-0B76A83D3654}" srcOrd="1" destOrd="0" presId="urn:microsoft.com/office/officeart/2005/8/layout/hierarchy1"/>
    <dgm:cxn modelId="{49A0A51A-06BF-4C18-962B-BCF572D4DA2B}" type="presParOf" srcId="{CF377F63-7278-4DFE-B725-0B76A83D3654}" destId="{B4DEA27B-DA56-487B-BC1D-217B28F81F34}" srcOrd="0" destOrd="0" presId="urn:microsoft.com/office/officeart/2005/8/layout/hierarchy1"/>
    <dgm:cxn modelId="{8763B925-74D9-4AE0-9A6C-AF491CA03B6D}" type="presParOf" srcId="{CF377F63-7278-4DFE-B725-0B76A83D3654}" destId="{4F9A7502-15EA-4EAE-A548-477C5A44951B}" srcOrd="1" destOrd="0" presId="urn:microsoft.com/office/officeart/2005/8/layout/hierarchy1"/>
    <dgm:cxn modelId="{3229B0A0-BDE9-427D-86D4-4597E7ABC792}" type="presParOf" srcId="{4F9A7502-15EA-4EAE-A548-477C5A44951B}" destId="{74862936-EF7D-487B-A172-DBB45466AE5E}" srcOrd="0" destOrd="0" presId="urn:microsoft.com/office/officeart/2005/8/layout/hierarchy1"/>
    <dgm:cxn modelId="{26C4698A-3392-4653-9474-BF81E5279110}" type="presParOf" srcId="{74862936-EF7D-487B-A172-DBB45466AE5E}" destId="{92B3C412-690C-4895-B72C-B72F666B54A8}" srcOrd="0" destOrd="0" presId="urn:microsoft.com/office/officeart/2005/8/layout/hierarchy1"/>
    <dgm:cxn modelId="{A3330E70-6C03-43C3-A32B-39B9A1CB9B8C}" type="presParOf" srcId="{74862936-EF7D-487B-A172-DBB45466AE5E}" destId="{C957214A-3B19-474B-94C6-28CD53D8A202}" srcOrd="1" destOrd="0" presId="urn:microsoft.com/office/officeart/2005/8/layout/hierarchy1"/>
    <dgm:cxn modelId="{CB43AC30-1756-4821-943C-86B3825D7FF7}" type="presParOf" srcId="{4F9A7502-15EA-4EAE-A548-477C5A44951B}" destId="{C0431FDD-1E2B-4604-B762-EE0BA303743E}" srcOrd="1" destOrd="0" presId="urn:microsoft.com/office/officeart/2005/8/layout/hierarchy1"/>
    <dgm:cxn modelId="{A8724904-EC7C-4D6F-944D-722E4268F598}" type="presParOf" srcId="{CF377F63-7278-4DFE-B725-0B76A83D3654}" destId="{520BF8F1-E763-42F4-9AFD-4C589941DA11}" srcOrd="2" destOrd="0" presId="urn:microsoft.com/office/officeart/2005/8/layout/hierarchy1"/>
    <dgm:cxn modelId="{FBB33395-BDC8-4371-848A-FD71A517A5DA}" type="presParOf" srcId="{CF377F63-7278-4DFE-B725-0B76A83D3654}" destId="{AC1DA2C4-60E3-4C26-83DA-AA7ECB9866AF}" srcOrd="3" destOrd="0" presId="urn:microsoft.com/office/officeart/2005/8/layout/hierarchy1"/>
    <dgm:cxn modelId="{38CF4169-3CA1-4914-B91A-3430FF3E5A63}" type="presParOf" srcId="{AC1DA2C4-60E3-4C26-83DA-AA7ECB9866AF}" destId="{EFCEE2EF-ED71-48CF-98D6-5FD32C887F50}" srcOrd="0" destOrd="0" presId="urn:microsoft.com/office/officeart/2005/8/layout/hierarchy1"/>
    <dgm:cxn modelId="{A0A6896A-059B-4EE7-B1A3-A7F5D7B5DF03}" type="presParOf" srcId="{EFCEE2EF-ED71-48CF-98D6-5FD32C887F50}" destId="{3C4180AF-CD02-4019-B6DA-3D0A04EC8612}" srcOrd="0" destOrd="0" presId="urn:microsoft.com/office/officeart/2005/8/layout/hierarchy1"/>
    <dgm:cxn modelId="{C1767892-9FBE-4A8F-B115-5907E9EABD42}" type="presParOf" srcId="{EFCEE2EF-ED71-48CF-98D6-5FD32C887F50}" destId="{38BD072E-59C0-4A91-A41F-87F94FB03325}" srcOrd="1" destOrd="0" presId="urn:microsoft.com/office/officeart/2005/8/layout/hierarchy1"/>
    <dgm:cxn modelId="{E34F054D-5E07-493C-ADDE-EBAA272301B7}" type="presParOf" srcId="{AC1DA2C4-60E3-4C26-83DA-AA7ECB9866AF}" destId="{468FF95A-26FE-43C5-BCD6-AD5C8692EB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0606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𝑯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𝑺</m:t>
                  </m:r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𝑶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𝑯_𝟐 𝑺𝑶_𝟒)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3300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𝑯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𝑺</m:t>
                  </m:r>
                  <m:sSub>
                    <m:sSubPr>
                      <m:ctrlPr>
                        <a:rPr lang="en-US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𝑶</m:t>
                      </m:r>
                    </m:e>
                    <m: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</m:sub>
                  </m:sSub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𝑯_𝟐 𝑺𝑶_𝟒)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231" t="-2878" r="-3233" b="-8633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0606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r>
                    <a:rPr lang="en-US" sz="2400" b="1" i="1" smtClean="0">
                      <a:latin typeface="Cambria Math" panose="02040503050406030204" pitchFamily="18" charset="0"/>
                    </a:rPr>
                    <m:t>𝑲𝑶𝑯</m:t>
                  </m:r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𝑲𝑶𝑯)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DBBB1-899D-4655-9AE6-6652D952D15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98454D-7572-4B75-B0E3-74F1ADA4D640}">
      <dgm:prSet phldrT="[Text]" custT="1"/>
      <dgm:spPr/>
      <dgm:t>
        <a:bodyPr/>
        <a:lstStyle/>
        <a:p>
          <a:r>
            <a:rPr lang="en-US" sz="6600" dirty="0">
              <a:latin typeface="Times New Roman" panose="02020603050405020304" pitchFamily="18" charset="0"/>
              <a:cs typeface="Times New Roman" panose="02020603050405020304" pitchFamily="18" charset="0"/>
            </a:rPr>
            <a:t>This project aims to </a:t>
          </a:r>
        </a:p>
      </dgm:t>
    </dgm:pt>
    <dgm:pt modelId="{33E9064C-7392-4D0E-A5F7-607B12F393C9}" type="parTrans" cxnId="{ECB7D6F4-B83D-42F0-B621-48279EC016B6}">
      <dgm:prSet/>
      <dgm:spPr/>
      <dgm:t>
        <a:bodyPr/>
        <a:lstStyle/>
        <a:p>
          <a:endParaRPr lang="en-US"/>
        </a:p>
      </dgm:t>
    </dgm:pt>
    <dgm:pt modelId="{99E1841B-716F-4224-BFBC-0493461DA355}" type="sibTrans" cxnId="{ECB7D6F4-B83D-42F0-B621-48279EC016B6}">
      <dgm:prSet/>
      <dgm:spPr/>
      <dgm:t>
        <a:bodyPr/>
        <a:lstStyle/>
        <a:p>
          <a:endParaRPr lang="en-US"/>
        </a:p>
      </dgm:t>
    </dgm:pt>
    <dgm:pt modelId="{3FAC9F8C-F451-4A8B-B2ED-3008025CB3F9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Reduce fossil fuel consumption</a:t>
          </a:r>
          <a:endParaRPr lang="en-US" dirty="0"/>
        </a:p>
      </dgm:t>
    </dgm:pt>
    <dgm:pt modelId="{D9D9D9CB-8121-46B7-96A6-027CA6CEB118}" type="parTrans" cxnId="{8016DD87-83E0-40E9-9A2C-45D4FEAB9629}">
      <dgm:prSet/>
      <dgm:spPr/>
      <dgm:t>
        <a:bodyPr/>
        <a:lstStyle/>
        <a:p>
          <a:endParaRPr lang="en-US"/>
        </a:p>
      </dgm:t>
    </dgm:pt>
    <dgm:pt modelId="{DB82CCF3-D4DA-4F41-A0FA-E331C292BFC6}" type="sibTrans" cxnId="{8016DD87-83E0-40E9-9A2C-45D4FEAB9629}">
      <dgm:prSet/>
      <dgm:spPr/>
      <dgm:t>
        <a:bodyPr/>
        <a:lstStyle/>
        <a:p>
          <a:endParaRPr lang="en-US"/>
        </a:p>
      </dgm:t>
    </dgm:pt>
    <dgm:pt modelId="{4F692BEC-1505-4FC9-91DE-4A122C1E627B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of used cooking oil</a:t>
          </a:r>
          <a:endParaRPr lang="en-US" dirty="0"/>
        </a:p>
      </dgm:t>
    </dgm:pt>
    <dgm:pt modelId="{254C3E61-FB17-4C11-A5B1-DC68B15A7E98}" type="parTrans" cxnId="{CAFF3239-767A-4D58-808F-1F1AC4EECB38}">
      <dgm:prSet/>
      <dgm:spPr/>
      <dgm:t>
        <a:bodyPr/>
        <a:lstStyle/>
        <a:p>
          <a:endParaRPr lang="en-US"/>
        </a:p>
      </dgm:t>
    </dgm:pt>
    <dgm:pt modelId="{E1BC5C0E-A88A-48AF-AAF1-6AA54D1E489B}" type="sibTrans" cxnId="{CAFF3239-767A-4D58-808F-1F1AC4EECB38}">
      <dgm:prSet/>
      <dgm:spPr/>
      <dgm:t>
        <a:bodyPr/>
        <a:lstStyle/>
        <a:p>
          <a:endParaRPr lang="en-US"/>
        </a:p>
      </dgm:t>
    </dgm:pt>
    <dgm:pt modelId="{BA686AE1-B992-4074-AACE-C0E3C0505B87}">
      <dgm:prSet phldrT="[Text]" custT="1"/>
      <dgm:spPr/>
      <dgm:t>
        <a:bodyPr/>
        <a:lstStyle/>
        <a:p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Manufacture of local machine</a:t>
          </a:r>
        </a:p>
      </dgm:t>
    </dgm:pt>
    <dgm:pt modelId="{3D622A8E-7849-44F3-ADD6-66717D15EE5A}" type="parTrans" cxnId="{0799E7E3-ABDD-4FDD-B576-6DC46FFEADA3}">
      <dgm:prSet/>
      <dgm:spPr/>
      <dgm:t>
        <a:bodyPr/>
        <a:lstStyle/>
        <a:p>
          <a:endParaRPr lang="en-US"/>
        </a:p>
      </dgm:t>
    </dgm:pt>
    <dgm:pt modelId="{24170CD7-45EC-4349-B64C-3821FC003B28}" type="sibTrans" cxnId="{0799E7E3-ABDD-4FDD-B576-6DC46FFEADA3}">
      <dgm:prSet/>
      <dgm:spPr/>
      <dgm:t>
        <a:bodyPr/>
        <a:lstStyle/>
        <a:p>
          <a:endParaRPr lang="en-US"/>
        </a:p>
      </dgm:t>
    </dgm:pt>
    <dgm:pt modelId="{F30CF1CD-3A03-4BD6-9DBB-B9CC7177F1A0}" type="pres">
      <dgm:prSet presAssocID="{97CDBBB1-899D-4655-9AE6-6652D952D1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EC01580-5E1B-4A39-ADE6-47FBB20C70B9}" type="pres">
      <dgm:prSet presAssocID="{BC98454D-7572-4B75-B0E3-74F1ADA4D640}" presName="hierRoot1" presStyleCnt="0">
        <dgm:presLayoutVars>
          <dgm:hierBranch val="init"/>
        </dgm:presLayoutVars>
      </dgm:prSet>
      <dgm:spPr/>
    </dgm:pt>
    <dgm:pt modelId="{357C9C08-9506-4F48-8124-ABB1F011AED6}" type="pres">
      <dgm:prSet presAssocID="{BC98454D-7572-4B75-B0E3-74F1ADA4D640}" presName="rootComposite1" presStyleCnt="0"/>
      <dgm:spPr/>
    </dgm:pt>
    <dgm:pt modelId="{ADB31AFD-36AB-42B8-A6FD-AD81A412006A}" type="pres">
      <dgm:prSet presAssocID="{BC98454D-7572-4B75-B0E3-74F1ADA4D640}" presName="rootText1" presStyleLbl="node0" presStyleIdx="0" presStyleCnt="1" custScaleX="274900">
        <dgm:presLayoutVars>
          <dgm:chPref val="3"/>
        </dgm:presLayoutVars>
      </dgm:prSet>
      <dgm:spPr/>
    </dgm:pt>
    <dgm:pt modelId="{FA5CE0C2-5968-4C89-B5FA-1EDFA1FBA6FE}" type="pres">
      <dgm:prSet presAssocID="{BC98454D-7572-4B75-B0E3-74F1ADA4D640}" presName="rootConnector1" presStyleLbl="node1" presStyleIdx="0" presStyleCnt="0"/>
      <dgm:spPr/>
    </dgm:pt>
    <dgm:pt modelId="{3D8DA0DD-B537-4261-AA46-28077022E57F}" type="pres">
      <dgm:prSet presAssocID="{BC98454D-7572-4B75-B0E3-74F1ADA4D640}" presName="hierChild2" presStyleCnt="0"/>
      <dgm:spPr/>
    </dgm:pt>
    <dgm:pt modelId="{891E64B3-2115-4AE2-AB48-B0A8CECB57AB}" type="pres">
      <dgm:prSet presAssocID="{D9D9D9CB-8121-46B7-96A6-027CA6CEB118}" presName="Name37" presStyleLbl="parChTrans1D2" presStyleIdx="0" presStyleCnt="3"/>
      <dgm:spPr/>
    </dgm:pt>
    <dgm:pt modelId="{B19C6EF3-6072-4375-A20C-2EF68CAB2088}" type="pres">
      <dgm:prSet presAssocID="{3FAC9F8C-F451-4A8B-B2ED-3008025CB3F9}" presName="hierRoot2" presStyleCnt="0">
        <dgm:presLayoutVars>
          <dgm:hierBranch val="init"/>
        </dgm:presLayoutVars>
      </dgm:prSet>
      <dgm:spPr/>
    </dgm:pt>
    <dgm:pt modelId="{66C8C854-CB8F-4D85-ACEA-4C952AFE1D3E}" type="pres">
      <dgm:prSet presAssocID="{3FAC9F8C-F451-4A8B-B2ED-3008025CB3F9}" presName="rootComposite" presStyleCnt="0"/>
      <dgm:spPr/>
    </dgm:pt>
    <dgm:pt modelId="{164B0BC6-378E-42F1-9771-6EB49A32A122}" type="pres">
      <dgm:prSet presAssocID="{3FAC9F8C-F451-4A8B-B2ED-3008025CB3F9}" presName="rootText" presStyleLbl="node2" presStyleIdx="0" presStyleCnt="3">
        <dgm:presLayoutVars>
          <dgm:chPref val="3"/>
        </dgm:presLayoutVars>
      </dgm:prSet>
      <dgm:spPr/>
    </dgm:pt>
    <dgm:pt modelId="{BB4DC7BE-1715-4253-B481-8C51C42B5FF9}" type="pres">
      <dgm:prSet presAssocID="{3FAC9F8C-F451-4A8B-B2ED-3008025CB3F9}" presName="rootConnector" presStyleLbl="node2" presStyleIdx="0" presStyleCnt="3"/>
      <dgm:spPr/>
    </dgm:pt>
    <dgm:pt modelId="{32721A8D-41F3-4BA2-8214-4BF49AD0651B}" type="pres">
      <dgm:prSet presAssocID="{3FAC9F8C-F451-4A8B-B2ED-3008025CB3F9}" presName="hierChild4" presStyleCnt="0"/>
      <dgm:spPr/>
    </dgm:pt>
    <dgm:pt modelId="{2D9230E5-DCE3-4559-9AFD-AD6AB8C4629B}" type="pres">
      <dgm:prSet presAssocID="{3FAC9F8C-F451-4A8B-B2ED-3008025CB3F9}" presName="hierChild5" presStyleCnt="0"/>
      <dgm:spPr/>
    </dgm:pt>
    <dgm:pt modelId="{3EE34227-862F-4A48-81CF-E568F118BAD5}" type="pres">
      <dgm:prSet presAssocID="{254C3E61-FB17-4C11-A5B1-DC68B15A7E98}" presName="Name37" presStyleLbl="parChTrans1D2" presStyleIdx="1" presStyleCnt="3"/>
      <dgm:spPr/>
    </dgm:pt>
    <dgm:pt modelId="{09BA8BB1-4444-413E-87BA-FA5D2FCD0DC3}" type="pres">
      <dgm:prSet presAssocID="{4F692BEC-1505-4FC9-91DE-4A122C1E627B}" presName="hierRoot2" presStyleCnt="0">
        <dgm:presLayoutVars>
          <dgm:hierBranch val="init"/>
        </dgm:presLayoutVars>
      </dgm:prSet>
      <dgm:spPr/>
    </dgm:pt>
    <dgm:pt modelId="{F3B15083-CD20-4333-9370-34B2BB4AB736}" type="pres">
      <dgm:prSet presAssocID="{4F692BEC-1505-4FC9-91DE-4A122C1E627B}" presName="rootComposite" presStyleCnt="0"/>
      <dgm:spPr/>
    </dgm:pt>
    <dgm:pt modelId="{930C3641-8F6A-4995-9DCE-57BAFDC5D80F}" type="pres">
      <dgm:prSet presAssocID="{4F692BEC-1505-4FC9-91DE-4A122C1E627B}" presName="rootText" presStyleLbl="node2" presStyleIdx="1" presStyleCnt="3" custScaleX="89608" custLinFactNeighborY="-1637">
        <dgm:presLayoutVars>
          <dgm:chPref val="3"/>
        </dgm:presLayoutVars>
      </dgm:prSet>
      <dgm:spPr/>
    </dgm:pt>
    <dgm:pt modelId="{8F5176F4-3242-4FEC-B152-FB1AFBA4A913}" type="pres">
      <dgm:prSet presAssocID="{4F692BEC-1505-4FC9-91DE-4A122C1E627B}" presName="rootConnector" presStyleLbl="node2" presStyleIdx="1" presStyleCnt="3"/>
      <dgm:spPr/>
    </dgm:pt>
    <dgm:pt modelId="{607101A7-165E-4B03-9A9B-1CCA23C37C05}" type="pres">
      <dgm:prSet presAssocID="{4F692BEC-1505-4FC9-91DE-4A122C1E627B}" presName="hierChild4" presStyleCnt="0"/>
      <dgm:spPr/>
    </dgm:pt>
    <dgm:pt modelId="{262675A0-7B3A-4AAC-90A8-80984524E616}" type="pres">
      <dgm:prSet presAssocID="{4F692BEC-1505-4FC9-91DE-4A122C1E627B}" presName="hierChild5" presStyleCnt="0"/>
      <dgm:spPr/>
    </dgm:pt>
    <dgm:pt modelId="{00B5DF5D-C0A9-4350-9890-E43C219D38DB}" type="pres">
      <dgm:prSet presAssocID="{3D622A8E-7849-44F3-ADD6-66717D15EE5A}" presName="Name37" presStyleLbl="parChTrans1D2" presStyleIdx="2" presStyleCnt="3"/>
      <dgm:spPr/>
    </dgm:pt>
    <dgm:pt modelId="{2ED41C17-A0ED-42AC-ABD0-3197754304B8}" type="pres">
      <dgm:prSet presAssocID="{BA686AE1-B992-4074-AACE-C0E3C0505B87}" presName="hierRoot2" presStyleCnt="0">
        <dgm:presLayoutVars>
          <dgm:hierBranch val="init"/>
        </dgm:presLayoutVars>
      </dgm:prSet>
      <dgm:spPr/>
    </dgm:pt>
    <dgm:pt modelId="{83E79EBF-B193-4BC2-9012-BC6E81479291}" type="pres">
      <dgm:prSet presAssocID="{BA686AE1-B992-4074-AACE-C0E3C0505B87}" presName="rootComposite" presStyleCnt="0"/>
      <dgm:spPr/>
    </dgm:pt>
    <dgm:pt modelId="{83F984C7-9705-4130-A027-C5C989A44A3B}" type="pres">
      <dgm:prSet presAssocID="{BA686AE1-B992-4074-AACE-C0E3C0505B87}" presName="rootText" presStyleLbl="node2" presStyleIdx="2" presStyleCnt="3" custScaleX="89313">
        <dgm:presLayoutVars>
          <dgm:chPref val="3"/>
        </dgm:presLayoutVars>
      </dgm:prSet>
      <dgm:spPr/>
    </dgm:pt>
    <dgm:pt modelId="{B74F2295-A55B-4430-A4A4-089E179D7E24}" type="pres">
      <dgm:prSet presAssocID="{BA686AE1-B992-4074-AACE-C0E3C0505B87}" presName="rootConnector" presStyleLbl="node2" presStyleIdx="2" presStyleCnt="3"/>
      <dgm:spPr/>
    </dgm:pt>
    <dgm:pt modelId="{D4458AF1-FC94-4F10-B253-8A6BBAEC430B}" type="pres">
      <dgm:prSet presAssocID="{BA686AE1-B992-4074-AACE-C0E3C0505B87}" presName="hierChild4" presStyleCnt="0"/>
      <dgm:spPr/>
    </dgm:pt>
    <dgm:pt modelId="{73F88088-CA3B-40DB-8D64-6129F4E8251F}" type="pres">
      <dgm:prSet presAssocID="{BA686AE1-B992-4074-AACE-C0E3C0505B87}" presName="hierChild5" presStyleCnt="0"/>
      <dgm:spPr/>
    </dgm:pt>
    <dgm:pt modelId="{6126923E-9003-4FD9-AA40-6877BEAA20C0}" type="pres">
      <dgm:prSet presAssocID="{BC98454D-7572-4B75-B0E3-74F1ADA4D640}" presName="hierChild3" presStyleCnt="0"/>
      <dgm:spPr/>
    </dgm:pt>
  </dgm:ptLst>
  <dgm:cxnLst>
    <dgm:cxn modelId="{F2A6A50F-E096-4DD2-BA44-7F360DFD1567}" type="presOf" srcId="{BC98454D-7572-4B75-B0E3-74F1ADA4D640}" destId="{ADB31AFD-36AB-42B8-A6FD-AD81A412006A}" srcOrd="0" destOrd="0" presId="urn:microsoft.com/office/officeart/2005/8/layout/orgChart1"/>
    <dgm:cxn modelId="{516F4920-6D38-4631-AFE9-8FC1B7396339}" type="presOf" srcId="{97CDBBB1-899D-4655-9AE6-6652D952D15C}" destId="{F30CF1CD-3A03-4BD6-9DBB-B9CC7177F1A0}" srcOrd="0" destOrd="0" presId="urn:microsoft.com/office/officeart/2005/8/layout/orgChart1"/>
    <dgm:cxn modelId="{8AF72824-64B1-4378-8ACF-925EBE56807D}" type="presOf" srcId="{254C3E61-FB17-4C11-A5B1-DC68B15A7E98}" destId="{3EE34227-862F-4A48-81CF-E568F118BAD5}" srcOrd="0" destOrd="0" presId="urn:microsoft.com/office/officeart/2005/8/layout/orgChart1"/>
    <dgm:cxn modelId="{B1291C2B-2D28-4BD1-85A8-11DDA05AD140}" type="presOf" srcId="{4F692BEC-1505-4FC9-91DE-4A122C1E627B}" destId="{8F5176F4-3242-4FEC-B152-FB1AFBA4A913}" srcOrd="1" destOrd="0" presId="urn:microsoft.com/office/officeart/2005/8/layout/orgChart1"/>
    <dgm:cxn modelId="{CAFF3239-767A-4D58-808F-1F1AC4EECB38}" srcId="{BC98454D-7572-4B75-B0E3-74F1ADA4D640}" destId="{4F692BEC-1505-4FC9-91DE-4A122C1E627B}" srcOrd="1" destOrd="0" parTransId="{254C3E61-FB17-4C11-A5B1-DC68B15A7E98}" sibTransId="{E1BC5C0E-A88A-48AF-AAF1-6AA54D1E489B}"/>
    <dgm:cxn modelId="{721AEA84-4B7E-4755-BC93-958B0E1C2742}" type="presOf" srcId="{BA686AE1-B992-4074-AACE-C0E3C0505B87}" destId="{83F984C7-9705-4130-A027-C5C989A44A3B}" srcOrd="0" destOrd="0" presId="urn:microsoft.com/office/officeart/2005/8/layout/orgChart1"/>
    <dgm:cxn modelId="{8016DD87-83E0-40E9-9A2C-45D4FEAB9629}" srcId="{BC98454D-7572-4B75-B0E3-74F1ADA4D640}" destId="{3FAC9F8C-F451-4A8B-B2ED-3008025CB3F9}" srcOrd="0" destOrd="0" parTransId="{D9D9D9CB-8121-46B7-96A6-027CA6CEB118}" sibTransId="{DB82CCF3-D4DA-4F41-A0FA-E331C292BFC6}"/>
    <dgm:cxn modelId="{241E4E91-D3CC-4B69-9CF3-B7966A0EF010}" type="presOf" srcId="{3D622A8E-7849-44F3-ADD6-66717D15EE5A}" destId="{00B5DF5D-C0A9-4350-9890-E43C219D38DB}" srcOrd="0" destOrd="0" presId="urn:microsoft.com/office/officeart/2005/8/layout/orgChart1"/>
    <dgm:cxn modelId="{BC315DAC-D72A-4390-9038-CC66BE2A8CA8}" type="presOf" srcId="{D9D9D9CB-8121-46B7-96A6-027CA6CEB118}" destId="{891E64B3-2115-4AE2-AB48-B0A8CECB57AB}" srcOrd="0" destOrd="0" presId="urn:microsoft.com/office/officeart/2005/8/layout/orgChart1"/>
    <dgm:cxn modelId="{610AD2C0-18D0-45FF-ADC4-DD6185F02317}" type="presOf" srcId="{BC98454D-7572-4B75-B0E3-74F1ADA4D640}" destId="{FA5CE0C2-5968-4C89-B5FA-1EDFA1FBA6FE}" srcOrd="1" destOrd="0" presId="urn:microsoft.com/office/officeart/2005/8/layout/orgChart1"/>
    <dgm:cxn modelId="{15853ECB-3CF2-42F3-80FC-56008DBF3EF8}" type="presOf" srcId="{3FAC9F8C-F451-4A8B-B2ED-3008025CB3F9}" destId="{164B0BC6-378E-42F1-9771-6EB49A32A122}" srcOrd="0" destOrd="0" presId="urn:microsoft.com/office/officeart/2005/8/layout/orgChart1"/>
    <dgm:cxn modelId="{87D93ECC-FCD2-4457-A3FC-A31782819144}" type="presOf" srcId="{4F692BEC-1505-4FC9-91DE-4A122C1E627B}" destId="{930C3641-8F6A-4995-9DCE-57BAFDC5D80F}" srcOrd="0" destOrd="0" presId="urn:microsoft.com/office/officeart/2005/8/layout/orgChart1"/>
    <dgm:cxn modelId="{0799E7E3-ABDD-4FDD-B576-6DC46FFEADA3}" srcId="{BC98454D-7572-4B75-B0E3-74F1ADA4D640}" destId="{BA686AE1-B992-4074-AACE-C0E3C0505B87}" srcOrd="2" destOrd="0" parTransId="{3D622A8E-7849-44F3-ADD6-66717D15EE5A}" sibTransId="{24170CD7-45EC-4349-B64C-3821FC003B28}"/>
    <dgm:cxn modelId="{C0D598E6-FB4E-4116-80E7-8832476132B3}" type="presOf" srcId="{BA686AE1-B992-4074-AACE-C0E3C0505B87}" destId="{B74F2295-A55B-4430-A4A4-089E179D7E24}" srcOrd="1" destOrd="0" presId="urn:microsoft.com/office/officeart/2005/8/layout/orgChart1"/>
    <dgm:cxn modelId="{C977DCEC-0521-422E-96DD-992786ECD51D}" type="presOf" srcId="{3FAC9F8C-F451-4A8B-B2ED-3008025CB3F9}" destId="{BB4DC7BE-1715-4253-B481-8C51C42B5FF9}" srcOrd="1" destOrd="0" presId="urn:microsoft.com/office/officeart/2005/8/layout/orgChart1"/>
    <dgm:cxn modelId="{ECB7D6F4-B83D-42F0-B621-48279EC016B6}" srcId="{97CDBBB1-899D-4655-9AE6-6652D952D15C}" destId="{BC98454D-7572-4B75-B0E3-74F1ADA4D640}" srcOrd="0" destOrd="0" parTransId="{33E9064C-7392-4D0E-A5F7-607B12F393C9}" sibTransId="{99E1841B-716F-4224-BFBC-0493461DA355}"/>
    <dgm:cxn modelId="{679016CB-E818-4940-B59B-904C6E0878D3}" type="presParOf" srcId="{F30CF1CD-3A03-4BD6-9DBB-B9CC7177F1A0}" destId="{9EC01580-5E1B-4A39-ADE6-47FBB20C70B9}" srcOrd="0" destOrd="0" presId="urn:microsoft.com/office/officeart/2005/8/layout/orgChart1"/>
    <dgm:cxn modelId="{980AA21A-5826-4C63-B743-70727053CC41}" type="presParOf" srcId="{9EC01580-5E1B-4A39-ADE6-47FBB20C70B9}" destId="{357C9C08-9506-4F48-8124-ABB1F011AED6}" srcOrd="0" destOrd="0" presId="urn:microsoft.com/office/officeart/2005/8/layout/orgChart1"/>
    <dgm:cxn modelId="{DB2F937A-86F6-413F-A9DB-C5EA2EDEA5DC}" type="presParOf" srcId="{357C9C08-9506-4F48-8124-ABB1F011AED6}" destId="{ADB31AFD-36AB-42B8-A6FD-AD81A412006A}" srcOrd="0" destOrd="0" presId="urn:microsoft.com/office/officeart/2005/8/layout/orgChart1"/>
    <dgm:cxn modelId="{931FEDB4-756F-4FDC-BF2C-DD38EEFD1BB3}" type="presParOf" srcId="{357C9C08-9506-4F48-8124-ABB1F011AED6}" destId="{FA5CE0C2-5968-4C89-B5FA-1EDFA1FBA6FE}" srcOrd="1" destOrd="0" presId="urn:microsoft.com/office/officeart/2005/8/layout/orgChart1"/>
    <dgm:cxn modelId="{C84B14E8-90F0-48C1-9EAA-3C205F7E6CFE}" type="presParOf" srcId="{9EC01580-5E1B-4A39-ADE6-47FBB20C70B9}" destId="{3D8DA0DD-B537-4261-AA46-28077022E57F}" srcOrd="1" destOrd="0" presId="urn:microsoft.com/office/officeart/2005/8/layout/orgChart1"/>
    <dgm:cxn modelId="{E6B903D0-1383-4A55-A969-52555B496785}" type="presParOf" srcId="{3D8DA0DD-B537-4261-AA46-28077022E57F}" destId="{891E64B3-2115-4AE2-AB48-B0A8CECB57AB}" srcOrd="0" destOrd="0" presId="urn:microsoft.com/office/officeart/2005/8/layout/orgChart1"/>
    <dgm:cxn modelId="{88C0B054-9C65-47DB-A69C-074DB7210255}" type="presParOf" srcId="{3D8DA0DD-B537-4261-AA46-28077022E57F}" destId="{B19C6EF3-6072-4375-A20C-2EF68CAB2088}" srcOrd="1" destOrd="0" presId="urn:microsoft.com/office/officeart/2005/8/layout/orgChart1"/>
    <dgm:cxn modelId="{C605EBCD-A319-40DA-A57F-CA0A1C363EEC}" type="presParOf" srcId="{B19C6EF3-6072-4375-A20C-2EF68CAB2088}" destId="{66C8C854-CB8F-4D85-ACEA-4C952AFE1D3E}" srcOrd="0" destOrd="0" presId="urn:microsoft.com/office/officeart/2005/8/layout/orgChart1"/>
    <dgm:cxn modelId="{BD807B0E-7FA9-4E65-96E3-6D9A62148E5E}" type="presParOf" srcId="{66C8C854-CB8F-4D85-ACEA-4C952AFE1D3E}" destId="{164B0BC6-378E-42F1-9771-6EB49A32A122}" srcOrd="0" destOrd="0" presId="urn:microsoft.com/office/officeart/2005/8/layout/orgChart1"/>
    <dgm:cxn modelId="{78F31EAE-C961-4F2F-9184-BA46B5E6F615}" type="presParOf" srcId="{66C8C854-CB8F-4D85-ACEA-4C952AFE1D3E}" destId="{BB4DC7BE-1715-4253-B481-8C51C42B5FF9}" srcOrd="1" destOrd="0" presId="urn:microsoft.com/office/officeart/2005/8/layout/orgChart1"/>
    <dgm:cxn modelId="{4BB0F588-2363-44FC-A38A-4083AF67C20B}" type="presParOf" srcId="{B19C6EF3-6072-4375-A20C-2EF68CAB2088}" destId="{32721A8D-41F3-4BA2-8214-4BF49AD0651B}" srcOrd="1" destOrd="0" presId="urn:microsoft.com/office/officeart/2005/8/layout/orgChart1"/>
    <dgm:cxn modelId="{234CE822-5F67-4B40-A5DD-C4E3FF4687F1}" type="presParOf" srcId="{B19C6EF3-6072-4375-A20C-2EF68CAB2088}" destId="{2D9230E5-DCE3-4559-9AFD-AD6AB8C4629B}" srcOrd="2" destOrd="0" presId="urn:microsoft.com/office/officeart/2005/8/layout/orgChart1"/>
    <dgm:cxn modelId="{7D54A799-2C48-43FD-81D5-3468A7E87ED6}" type="presParOf" srcId="{3D8DA0DD-B537-4261-AA46-28077022E57F}" destId="{3EE34227-862F-4A48-81CF-E568F118BAD5}" srcOrd="2" destOrd="0" presId="urn:microsoft.com/office/officeart/2005/8/layout/orgChart1"/>
    <dgm:cxn modelId="{E856C02B-28FF-4444-9737-0F3A73797294}" type="presParOf" srcId="{3D8DA0DD-B537-4261-AA46-28077022E57F}" destId="{09BA8BB1-4444-413E-87BA-FA5D2FCD0DC3}" srcOrd="3" destOrd="0" presId="urn:microsoft.com/office/officeart/2005/8/layout/orgChart1"/>
    <dgm:cxn modelId="{B60D92EC-3717-4932-9F7B-018F111B869C}" type="presParOf" srcId="{09BA8BB1-4444-413E-87BA-FA5D2FCD0DC3}" destId="{F3B15083-CD20-4333-9370-34B2BB4AB736}" srcOrd="0" destOrd="0" presId="urn:microsoft.com/office/officeart/2005/8/layout/orgChart1"/>
    <dgm:cxn modelId="{AD26B8BB-5150-4CC1-8ADB-63CBFD0F1E85}" type="presParOf" srcId="{F3B15083-CD20-4333-9370-34B2BB4AB736}" destId="{930C3641-8F6A-4995-9DCE-57BAFDC5D80F}" srcOrd="0" destOrd="0" presId="urn:microsoft.com/office/officeart/2005/8/layout/orgChart1"/>
    <dgm:cxn modelId="{7C21E26B-F88E-46D4-A782-1C46767A9573}" type="presParOf" srcId="{F3B15083-CD20-4333-9370-34B2BB4AB736}" destId="{8F5176F4-3242-4FEC-B152-FB1AFBA4A913}" srcOrd="1" destOrd="0" presId="urn:microsoft.com/office/officeart/2005/8/layout/orgChart1"/>
    <dgm:cxn modelId="{4F219E41-13A3-482E-90E8-25D90D0C907B}" type="presParOf" srcId="{09BA8BB1-4444-413E-87BA-FA5D2FCD0DC3}" destId="{607101A7-165E-4B03-9A9B-1CCA23C37C05}" srcOrd="1" destOrd="0" presId="urn:microsoft.com/office/officeart/2005/8/layout/orgChart1"/>
    <dgm:cxn modelId="{8595E049-190A-49EF-BE26-CA450168188B}" type="presParOf" srcId="{09BA8BB1-4444-413E-87BA-FA5D2FCD0DC3}" destId="{262675A0-7B3A-4AAC-90A8-80984524E616}" srcOrd="2" destOrd="0" presId="urn:microsoft.com/office/officeart/2005/8/layout/orgChart1"/>
    <dgm:cxn modelId="{0BCD1D97-8E52-4DCA-B438-D614F59D9249}" type="presParOf" srcId="{3D8DA0DD-B537-4261-AA46-28077022E57F}" destId="{00B5DF5D-C0A9-4350-9890-E43C219D38DB}" srcOrd="4" destOrd="0" presId="urn:microsoft.com/office/officeart/2005/8/layout/orgChart1"/>
    <dgm:cxn modelId="{A1C20904-10EC-4B31-93D8-70C88E0C4049}" type="presParOf" srcId="{3D8DA0DD-B537-4261-AA46-28077022E57F}" destId="{2ED41C17-A0ED-42AC-ABD0-3197754304B8}" srcOrd="5" destOrd="0" presId="urn:microsoft.com/office/officeart/2005/8/layout/orgChart1"/>
    <dgm:cxn modelId="{4AEF5C44-9D18-4A6E-94A9-303DEB8ADB31}" type="presParOf" srcId="{2ED41C17-A0ED-42AC-ABD0-3197754304B8}" destId="{83E79EBF-B193-4BC2-9012-BC6E81479291}" srcOrd="0" destOrd="0" presId="urn:microsoft.com/office/officeart/2005/8/layout/orgChart1"/>
    <dgm:cxn modelId="{9C997C04-C956-45C6-898B-C6F4FF6C791C}" type="presParOf" srcId="{83E79EBF-B193-4BC2-9012-BC6E81479291}" destId="{83F984C7-9705-4130-A027-C5C989A44A3B}" srcOrd="0" destOrd="0" presId="urn:microsoft.com/office/officeart/2005/8/layout/orgChart1"/>
    <dgm:cxn modelId="{F77EC834-9DCB-491C-AE00-B6450881FDCC}" type="presParOf" srcId="{83E79EBF-B193-4BC2-9012-BC6E81479291}" destId="{B74F2295-A55B-4430-A4A4-089E179D7E24}" srcOrd="1" destOrd="0" presId="urn:microsoft.com/office/officeart/2005/8/layout/orgChart1"/>
    <dgm:cxn modelId="{844D2FB8-95C4-4796-B00C-55143762008A}" type="presParOf" srcId="{2ED41C17-A0ED-42AC-ABD0-3197754304B8}" destId="{D4458AF1-FC94-4F10-B253-8A6BBAEC430B}" srcOrd="1" destOrd="0" presId="urn:microsoft.com/office/officeart/2005/8/layout/orgChart1"/>
    <dgm:cxn modelId="{CDF02E73-35D9-47D0-8738-F4BAF7C0420D}" type="presParOf" srcId="{2ED41C17-A0ED-42AC-ABD0-3197754304B8}" destId="{73F88088-CA3B-40DB-8D64-6129F4E8251F}" srcOrd="2" destOrd="0" presId="urn:microsoft.com/office/officeart/2005/8/layout/orgChart1"/>
    <dgm:cxn modelId="{AE3EF968-5CCE-454D-BD6B-F86EC1136130}" type="presParOf" srcId="{9EC01580-5E1B-4A39-ADE6-47FBB20C70B9}" destId="{6126923E-9003-4FD9-AA40-6877BEAA20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r>
                    <a:rPr lang="en-US" sz="2400" b="1" i="1" smtClean="0">
                      <a:latin typeface="Cambria Math" panose="02040503050406030204" pitchFamily="18" charset="0"/>
                    </a:rPr>
                    <m:t>𝑲𝑶𝑯</m:t>
                  </m:r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𝑲𝑶𝑯)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0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3879" r="-6681" b="-4698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231" t="-2158" r="-3233" b="-8633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0606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r>
                    <a:rPr lang="en-US" sz="2400" b="1" i="1" smtClean="0">
                      <a:latin typeface="Cambria Math" panose="02040503050406030204" pitchFamily="18" charset="0"/>
                    </a:rPr>
                    <m:t>𝑲𝑶𝑯</m:t>
                  </m:r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𝑲𝑶𝑯)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0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3879" r="-6681" b="-4698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231" t="-2158" r="-3233" b="-8633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 custLinFactNeighborX="534" custLinFactNeighborY="-2079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4329" r="-6710" b="-473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360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017D1-F085-466D-995B-E8DB100CB461}">
      <dgm:prSet phldrT="[Text]" custT="1"/>
      <dgm:spPr>
        <a:blipFill>
          <a:blip xmlns:r="http://schemas.openxmlformats.org/officeDocument/2006/relationships" r:embed="rId1"/>
          <a:stretch>
            <a:fillRect l="-3879" r="-6681" b="-4698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E96D60C8-E1B1-4502-9C11-8EA2EFBAFA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14:m>
                <m:oMath xmlns:m="http://schemas.openxmlformats.org/officeDocument/2006/math">
                  <m:r>
                    <a:rPr lang="en-US" sz="2400" b="1" i="1" smtClean="0">
                      <a:latin typeface="Cambria Math" panose="02040503050406030204" pitchFamily="18" charset="0"/>
                    </a:rPr>
                    <m:t>𝑲𝑶𝑯</m:t>
                  </m:r>
                  <m:r>
                    <a:rPr lang="en-US" sz="2400" b="1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Choice>
      <mc:Fallback xmlns="">
        <dgm:pt modelId="{BA1017D1-F085-466D-995B-E8DB100CB461}">
          <dgm:prSet phldrT="[Text]" custT="1"/>
          <dgm:spPr/>
          <dgm:t>
            <a:bodyPr/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 effect on (</a:t>
              </a:r>
              <a:r>
                <a:rPr lang="en-US" sz="2400" b="1" i="0">
                  <a:latin typeface="Cambria Math" panose="02040503050406030204" pitchFamily="18" charset="0"/>
                </a:rPr>
                <a:t>𝑲𝑶𝑯)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</a:p>
          </dgm:t>
        </dgm:pt>
      </mc:Fallback>
    </mc:AlternateContent>
    <dgm:pt modelId="{97E0208F-0714-4673-B34E-94734EFF65F9}" type="parTrans" cxnId="{6A1945C3-48A0-47BB-A173-EFE1FC93E1AC}">
      <dgm:prSet/>
      <dgm:spPr/>
      <dgm:t>
        <a:bodyPr/>
        <a:lstStyle/>
        <a:p>
          <a:endParaRPr lang="en-US"/>
        </a:p>
      </dgm:t>
    </dgm:pt>
    <dgm:pt modelId="{9190620C-E01C-4FB3-9F2C-E191C11167A9}" type="sibTrans" cxnId="{6A1945C3-48A0-47BB-A173-EFE1FC93E1AC}">
      <dgm:prSet/>
      <dgm:spPr/>
      <dgm:t>
        <a:bodyPr/>
        <a:lstStyle/>
        <a:p>
          <a:endParaRPr lang="en-US"/>
        </a:p>
      </dgm:t>
    </dgm:pt>
    <dgm:pt modelId="{BD9E62EE-7D4A-4FFF-9B3F-F854159E2A1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gm:t>
    </dgm:pt>
    <dgm:pt modelId="{E755705F-4353-465F-A57A-03F5D96342E4}" type="parTrans" cxnId="{60C19111-F113-4E38-A680-D4996CCA3979}">
      <dgm:prSet/>
      <dgm:spPr/>
      <dgm:t>
        <a:bodyPr/>
        <a:lstStyle/>
        <a:p>
          <a:endParaRPr lang="en-US"/>
        </a:p>
      </dgm:t>
    </dgm:pt>
    <dgm:pt modelId="{156F6C0C-FFD4-4B6F-8609-336E046B5ED3}" type="sibTrans" cxnId="{60C19111-F113-4E38-A680-D4996CCA3979}">
      <dgm:prSet/>
      <dgm:spPr/>
      <dgm:t>
        <a:bodyPr/>
        <a:lstStyle/>
        <a:p>
          <a:endParaRPr lang="en-US"/>
        </a:p>
      </dgm:t>
    </dgm:pt>
    <dgm:pt modelId="{3A1710FE-58D8-4D0E-9EB8-A1EF0EE7904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gm:t>
    </dgm:pt>
    <dgm:pt modelId="{B95CA2B8-A21C-43FD-8FBA-AAF701BD7A38}" type="parTrans" cxnId="{25507E3C-36A0-4FCC-AB29-43FB576911DA}">
      <dgm:prSet/>
      <dgm:spPr/>
      <dgm:t>
        <a:bodyPr/>
        <a:lstStyle/>
        <a:p>
          <a:endParaRPr lang="en-US"/>
        </a:p>
      </dgm:t>
    </dgm:pt>
    <dgm:pt modelId="{DA689430-D2DD-472E-A99F-A90D19564015}" type="sibTrans" cxnId="{25507E3C-36A0-4FCC-AB29-43FB576911DA}">
      <dgm:prSet/>
      <dgm:spPr/>
      <dgm:t>
        <a:bodyPr/>
        <a:lstStyle/>
        <a:p>
          <a:endParaRPr lang="en-US"/>
        </a:p>
      </dgm:t>
    </dgm:pt>
    <dgm:pt modelId="{F28576D6-4F3B-438A-AC2B-6E6B7AE9D78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gm:t>
    </dgm:pt>
    <dgm:pt modelId="{935AE30D-FD99-45DC-A621-8343AD6CDF78}" type="parTrans" cxnId="{A92FBE27-3445-4308-9B65-412893434304}">
      <dgm:prSet/>
      <dgm:spPr/>
      <dgm:t>
        <a:bodyPr/>
        <a:lstStyle/>
        <a:p>
          <a:endParaRPr lang="en-US"/>
        </a:p>
      </dgm:t>
    </dgm:pt>
    <dgm:pt modelId="{6C9008F8-8860-4CC8-BA9D-E0A946F29475}" type="sibTrans" cxnId="{A92FBE27-3445-4308-9B65-412893434304}">
      <dgm:prSet/>
      <dgm:spPr/>
      <dgm:t>
        <a:bodyPr/>
        <a:lstStyle/>
        <a:p>
          <a:endParaRPr lang="en-US"/>
        </a:p>
      </dgm:t>
    </dgm:pt>
    <dgm:pt modelId="{51376809-8754-488E-9728-557E29170316}" type="pres">
      <dgm:prSet presAssocID="{E96D60C8-E1B1-4502-9C11-8EA2EFBAFA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E35175-52A4-473F-9FED-C877771D9DDC}" type="pres">
      <dgm:prSet presAssocID="{BA1017D1-F085-466D-995B-E8DB100CB461}" presName="hierRoot1" presStyleCnt="0">
        <dgm:presLayoutVars>
          <dgm:hierBranch val="init"/>
        </dgm:presLayoutVars>
      </dgm:prSet>
      <dgm:spPr/>
    </dgm:pt>
    <dgm:pt modelId="{7BC4BD65-4FAC-4CA9-A0EB-6032400E4AFA}" type="pres">
      <dgm:prSet presAssocID="{BA1017D1-F085-466D-995B-E8DB100CB461}" presName="rootComposite1" presStyleCnt="0"/>
      <dgm:spPr/>
    </dgm:pt>
    <dgm:pt modelId="{BF4D16D6-3B70-4DE5-A050-BF468E5ED2CC}" type="pres">
      <dgm:prSet presAssocID="{BA1017D1-F085-466D-995B-E8DB100CB461}" presName="rootText1" presStyleLbl="alignAcc1" presStyleIdx="0" presStyleCnt="0">
        <dgm:presLayoutVars>
          <dgm:chPref val="3"/>
        </dgm:presLayoutVars>
      </dgm:prSet>
      <dgm:spPr/>
    </dgm:pt>
    <dgm:pt modelId="{05ED4764-094E-4E5D-B2B0-30D9A261D994}" type="pres">
      <dgm:prSet presAssocID="{BA1017D1-F085-466D-995B-E8DB100CB461}" presName="topArc1" presStyleLbl="parChTrans1D1" presStyleIdx="0" presStyleCnt="8"/>
      <dgm:spPr/>
    </dgm:pt>
    <dgm:pt modelId="{34388686-5F32-457C-A9FA-40B862C651A9}" type="pres">
      <dgm:prSet presAssocID="{BA1017D1-F085-466D-995B-E8DB100CB461}" presName="bottomArc1" presStyleLbl="parChTrans1D1" presStyleIdx="1" presStyleCnt="8"/>
      <dgm:spPr/>
    </dgm:pt>
    <dgm:pt modelId="{D44CD966-BD14-4866-9959-1E29AFA8D98A}" type="pres">
      <dgm:prSet presAssocID="{BA1017D1-F085-466D-995B-E8DB100CB461}" presName="topConnNode1" presStyleLbl="node1" presStyleIdx="0" presStyleCnt="0"/>
      <dgm:spPr/>
    </dgm:pt>
    <dgm:pt modelId="{2FEF236F-D635-4BF4-9373-19E3B2F800C6}" type="pres">
      <dgm:prSet presAssocID="{BA1017D1-F085-466D-995B-E8DB100CB461}" presName="hierChild2" presStyleCnt="0"/>
      <dgm:spPr/>
    </dgm:pt>
    <dgm:pt modelId="{5C5E5DA0-DEEB-4749-B600-BDC4858612D8}" type="pres">
      <dgm:prSet presAssocID="{E755705F-4353-465F-A57A-03F5D96342E4}" presName="Name28" presStyleLbl="parChTrans1D2" presStyleIdx="0" presStyleCnt="3"/>
      <dgm:spPr/>
    </dgm:pt>
    <dgm:pt modelId="{C260BA57-A249-401E-B451-5171FB412616}" type="pres">
      <dgm:prSet presAssocID="{BD9E62EE-7D4A-4FFF-9B3F-F854159E2A17}" presName="hierRoot2" presStyleCnt="0">
        <dgm:presLayoutVars>
          <dgm:hierBranch val="init"/>
        </dgm:presLayoutVars>
      </dgm:prSet>
      <dgm:spPr/>
    </dgm:pt>
    <dgm:pt modelId="{30A01C27-E8F3-40D0-81F7-BAD35832AA39}" type="pres">
      <dgm:prSet presAssocID="{BD9E62EE-7D4A-4FFF-9B3F-F854159E2A17}" presName="rootComposite2" presStyleCnt="0"/>
      <dgm:spPr/>
    </dgm:pt>
    <dgm:pt modelId="{B92A781F-1BB0-49DE-B96B-611BF855A052}" type="pres">
      <dgm:prSet presAssocID="{BD9E62EE-7D4A-4FFF-9B3F-F854159E2A17}" presName="rootText2" presStyleLbl="alignAcc1" presStyleIdx="0" presStyleCnt="0">
        <dgm:presLayoutVars>
          <dgm:chPref val="3"/>
        </dgm:presLayoutVars>
      </dgm:prSet>
      <dgm:spPr/>
    </dgm:pt>
    <dgm:pt modelId="{48D99E79-1B4E-4FB9-9716-3CA37E65731F}" type="pres">
      <dgm:prSet presAssocID="{BD9E62EE-7D4A-4FFF-9B3F-F854159E2A17}" presName="topArc2" presStyleLbl="parChTrans1D1" presStyleIdx="2" presStyleCnt="8"/>
      <dgm:spPr/>
    </dgm:pt>
    <dgm:pt modelId="{5E37AAA3-D447-498E-A010-CBD9225426E3}" type="pres">
      <dgm:prSet presAssocID="{BD9E62EE-7D4A-4FFF-9B3F-F854159E2A17}" presName="bottomArc2" presStyleLbl="parChTrans1D1" presStyleIdx="3" presStyleCnt="8"/>
      <dgm:spPr/>
    </dgm:pt>
    <dgm:pt modelId="{AF0A7355-1F0E-41A6-B070-F7C8CBA92A17}" type="pres">
      <dgm:prSet presAssocID="{BD9E62EE-7D4A-4FFF-9B3F-F854159E2A17}" presName="topConnNode2" presStyleLbl="node2" presStyleIdx="0" presStyleCnt="0"/>
      <dgm:spPr/>
    </dgm:pt>
    <dgm:pt modelId="{B6C65328-0815-4B82-BA1C-AB68AE350170}" type="pres">
      <dgm:prSet presAssocID="{BD9E62EE-7D4A-4FFF-9B3F-F854159E2A17}" presName="hierChild4" presStyleCnt="0"/>
      <dgm:spPr/>
    </dgm:pt>
    <dgm:pt modelId="{AE8E56A4-F4E5-4F9C-B932-A062338DB431}" type="pres">
      <dgm:prSet presAssocID="{BD9E62EE-7D4A-4FFF-9B3F-F854159E2A17}" presName="hierChild5" presStyleCnt="0"/>
      <dgm:spPr/>
    </dgm:pt>
    <dgm:pt modelId="{DD0C0E6B-D007-44D1-827D-5D3ECC4FED13}" type="pres">
      <dgm:prSet presAssocID="{B95CA2B8-A21C-43FD-8FBA-AAF701BD7A38}" presName="Name28" presStyleLbl="parChTrans1D2" presStyleIdx="1" presStyleCnt="3"/>
      <dgm:spPr/>
    </dgm:pt>
    <dgm:pt modelId="{76B5C2B5-A192-4B20-8F69-EB6BA33D6F9C}" type="pres">
      <dgm:prSet presAssocID="{3A1710FE-58D8-4D0E-9EB8-A1EF0EE79043}" presName="hierRoot2" presStyleCnt="0">
        <dgm:presLayoutVars>
          <dgm:hierBranch val="init"/>
        </dgm:presLayoutVars>
      </dgm:prSet>
      <dgm:spPr/>
    </dgm:pt>
    <dgm:pt modelId="{298C3831-1CA5-44E4-A25B-AA49389BEB1C}" type="pres">
      <dgm:prSet presAssocID="{3A1710FE-58D8-4D0E-9EB8-A1EF0EE79043}" presName="rootComposite2" presStyleCnt="0"/>
      <dgm:spPr/>
    </dgm:pt>
    <dgm:pt modelId="{ADD8E0AA-5FE1-47F1-AC69-8C5C74D53456}" type="pres">
      <dgm:prSet presAssocID="{3A1710FE-58D8-4D0E-9EB8-A1EF0EE79043}" presName="rootText2" presStyleLbl="alignAcc1" presStyleIdx="0" presStyleCnt="0">
        <dgm:presLayoutVars>
          <dgm:chPref val="3"/>
        </dgm:presLayoutVars>
      </dgm:prSet>
      <dgm:spPr/>
    </dgm:pt>
    <dgm:pt modelId="{B7531846-BD0B-4295-83EF-84B7A6A7B11D}" type="pres">
      <dgm:prSet presAssocID="{3A1710FE-58D8-4D0E-9EB8-A1EF0EE79043}" presName="topArc2" presStyleLbl="parChTrans1D1" presStyleIdx="4" presStyleCnt="8"/>
      <dgm:spPr/>
    </dgm:pt>
    <dgm:pt modelId="{41403EE5-3A72-4948-957A-CEB51B4D046B}" type="pres">
      <dgm:prSet presAssocID="{3A1710FE-58D8-4D0E-9EB8-A1EF0EE79043}" presName="bottomArc2" presStyleLbl="parChTrans1D1" presStyleIdx="5" presStyleCnt="8"/>
      <dgm:spPr/>
    </dgm:pt>
    <dgm:pt modelId="{818367F9-9C31-4FB2-8DA8-73A1864B10B9}" type="pres">
      <dgm:prSet presAssocID="{3A1710FE-58D8-4D0E-9EB8-A1EF0EE79043}" presName="topConnNode2" presStyleLbl="node2" presStyleIdx="0" presStyleCnt="0"/>
      <dgm:spPr/>
    </dgm:pt>
    <dgm:pt modelId="{CA4606CB-FDB4-4BE3-A286-B7C430B1E92B}" type="pres">
      <dgm:prSet presAssocID="{3A1710FE-58D8-4D0E-9EB8-A1EF0EE79043}" presName="hierChild4" presStyleCnt="0"/>
      <dgm:spPr/>
    </dgm:pt>
    <dgm:pt modelId="{FF552815-17E3-421B-AB9C-7AF8A0B31ED7}" type="pres">
      <dgm:prSet presAssocID="{3A1710FE-58D8-4D0E-9EB8-A1EF0EE79043}" presName="hierChild5" presStyleCnt="0"/>
      <dgm:spPr/>
    </dgm:pt>
    <dgm:pt modelId="{D6032F50-5805-404A-B2C4-8357D33BB867}" type="pres">
      <dgm:prSet presAssocID="{935AE30D-FD99-45DC-A621-8343AD6CDF78}" presName="Name28" presStyleLbl="parChTrans1D2" presStyleIdx="2" presStyleCnt="3"/>
      <dgm:spPr/>
    </dgm:pt>
    <dgm:pt modelId="{218DB236-749D-4C01-BF06-0F85B38F9AD5}" type="pres">
      <dgm:prSet presAssocID="{F28576D6-4F3B-438A-AC2B-6E6B7AE9D78A}" presName="hierRoot2" presStyleCnt="0">
        <dgm:presLayoutVars>
          <dgm:hierBranch val="init"/>
        </dgm:presLayoutVars>
      </dgm:prSet>
      <dgm:spPr/>
    </dgm:pt>
    <dgm:pt modelId="{5144252B-71EE-4D8D-9757-61F28615B17F}" type="pres">
      <dgm:prSet presAssocID="{F28576D6-4F3B-438A-AC2B-6E6B7AE9D78A}" presName="rootComposite2" presStyleCnt="0"/>
      <dgm:spPr/>
    </dgm:pt>
    <dgm:pt modelId="{C1CEA5E3-A74A-473E-9C2F-87FA423ED920}" type="pres">
      <dgm:prSet presAssocID="{F28576D6-4F3B-438A-AC2B-6E6B7AE9D78A}" presName="rootText2" presStyleLbl="alignAcc1" presStyleIdx="0" presStyleCnt="0">
        <dgm:presLayoutVars>
          <dgm:chPref val="3"/>
        </dgm:presLayoutVars>
      </dgm:prSet>
      <dgm:spPr/>
    </dgm:pt>
    <dgm:pt modelId="{B273E25D-3832-4589-99FB-4ADE704A40D4}" type="pres">
      <dgm:prSet presAssocID="{F28576D6-4F3B-438A-AC2B-6E6B7AE9D78A}" presName="topArc2" presStyleLbl="parChTrans1D1" presStyleIdx="6" presStyleCnt="8"/>
      <dgm:spPr/>
    </dgm:pt>
    <dgm:pt modelId="{E0EE74DB-8A1C-47DF-A8F0-FE8DADF82DD7}" type="pres">
      <dgm:prSet presAssocID="{F28576D6-4F3B-438A-AC2B-6E6B7AE9D78A}" presName="bottomArc2" presStyleLbl="parChTrans1D1" presStyleIdx="7" presStyleCnt="8"/>
      <dgm:spPr/>
    </dgm:pt>
    <dgm:pt modelId="{A8CAC7F8-16CD-47C9-9DD1-0B065F5AE4D9}" type="pres">
      <dgm:prSet presAssocID="{F28576D6-4F3B-438A-AC2B-6E6B7AE9D78A}" presName="topConnNode2" presStyleLbl="node2" presStyleIdx="0" presStyleCnt="0"/>
      <dgm:spPr/>
    </dgm:pt>
    <dgm:pt modelId="{9212A36D-CBE4-4B94-9F34-DA6CC938AECC}" type="pres">
      <dgm:prSet presAssocID="{F28576D6-4F3B-438A-AC2B-6E6B7AE9D78A}" presName="hierChild4" presStyleCnt="0"/>
      <dgm:spPr/>
    </dgm:pt>
    <dgm:pt modelId="{23AE4172-E6A8-4F33-AD8E-0A1EB391357D}" type="pres">
      <dgm:prSet presAssocID="{F28576D6-4F3B-438A-AC2B-6E6B7AE9D78A}" presName="hierChild5" presStyleCnt="0"/>
      <dgm:spPr/>
    </dgm:pt>
    <dgm:pt modelId="{E2A63353-7548-49BD-BD40-6DFDC2A18A93}" type="pres">
      <dgm:prSet presAssocID="{BA1017D1-F085-466D-995B-E8DB100CB461}" presName="hierChild3" presStyleCnt="0"/>
      <dgm:spPr/>
    </dgm:pt>
  </dgm:ptLst>
  <dgm:cxnLst>
    <dgm:cxn modelId="{7A143305-4613-41F8-B3B1-F5B232580297}" type="presOf" srcId="{3A1710FE-58D8-4D0E-9EB8-A1EF0EE79043}" destId="{818367F9-9C31-4FB2-8DA8-73A1864B10B9}" srcOrd="1" destOrd="0" presId="urn:microsoft.com/office/officeart/2008/layout/HalfCircleOrganizationChart"/>
    <dgm:cxn modelId="{60C19111-F113-4E38-A680-D4996CCA3979}" srcId="{BA1017D1-F085-466D-995B-E8DB100CB461}" destId="{BD9E62EE-7D4A-4FFF-9B3F-F854159E2A17}" srcOrd="0" destOrd="0" parTransId="{E755705F-4353-465F-A57A-03F5D96342E4}" sibTransId="{156F6C0C-FFD4-4B6F-8609-336E046B5ED3}"/>
    <dgm:cxn modelId="{50D9BF11-17AD-41DC-8A93-5C992A0A59F9}" type="presOf" srcId="{3A1710FE-58D8-4D0E-9EB8-A1EF0EE79043}" destId="{ADD8E0AA-5FE1-47F1-AC69-8C5C74D53456}" srcOrd="0" destOrd="0" presId="urn:microsoft.com/office/officeart/2008/layout/HalfCircleOrganizationChart"/>
    <dgm:cxn modelId="{33D8DA21-8E14-4202-B45D-B8DCE8F11D38}" type="presOf" srcId="{BD9E62EE-7D4A-4FFF-9B3F-F854159E2A17}" destId="{AF0A7355-1F0E-41A6-B070-F7C8CBA92A17}" srcOrd="1" destOrd="0" presId="urn:microsoft.com/office/officeart/2008/layout/HalfCircleOrganizationChart"/>
    <dgm:cxn modelId="{88685825-ECF2-4EF6-A867-D54762C737E7}" type="presOf" srcId="{BD9E62EE-7D4A-4FFF-9B3F-F854159E2A17}" destId="{B92A781F-1BB0-49DE-B96B-611BF855A052}" srcOrd="0" destOrd="0" presId="urn:microsoft.com/office/officeart/2008/layout/HalfCircleOrganizationChart"/>
    <dgm:cxn modelId="{A92FBE27-3445-4308-9B65-412893434304}" srcId="{BA1017D1-F085-466D-995B-E8DB100CB461}" destId="{F28576D6-4F3B-438A-AC2B-6E6B7AE9D78A}" srcOrd="2" destOrd="0" parTransId="{935AE30D-FD99-45DC-A621-8343AD6CDF78}" sibTransId="{6C9008F8-8860-4CC8-BA9D-E0A946F29475}"/>
    <dgm:cxn modelId="{25507E3C-36A0-4FCC-AB29-43FB576911DA}" srcId="{BA1017D1-F085-466D-995B-E8DB100CB461}" destId="{3A1710FE-58D8-4D0E-9EB8-A1EF0EE79043}" srcOrd="1" destOrd="0" parTransId="{B95CA2B8-A21C-43FD-8FBA-AAF701BD7A38}" sibTransId="{DA689430-D2DD-472E-A99F-A90D19564015}"/>
    <dgm:cxn modelId="{AD606360-31C3-4C5F-84DF-7897F0B20643}" type="presOf" srcId="{E96D60C8-E1B1-4502-9C11-8EA2EFBAFAE0}" destId="{51376809-8754-488E-9728-557E29170316}" srcOrd="0" destOrd="0" presId="urn:microsoft.com/office/officeart/2008/layout/HalfCircleOrganizationChart"/>
    <dgm:cxn modelId="{3B593E64-A046-48E5-9DC5-56A630E766E2}" type="presOf" srcId="{F28576D6-4F3B-438A-AC2B-6E6B7AE9D78A}" destId="{C1CEA5E3-A74A-473E-9C2F-87FA423ED920}" srcOrd="0" destOrd="0" presId="urn:microsoft.com/office/officeart/2008/layout/HalfCircleOrganizationChart"/>
    <dgm:cxn modelId="{DE53F352-6BEF-45ED-9F36-3B9E73135893}" type="presOf" srcId="{F28576D6-4F3B-438A-AC2B-6E6B7AE9D78A}" destId="{A8CAC7F8-16CD-47C9-9DD1-0B065F5AE4D9}" srcOrd="1" destOrd="0" presId="urn:microsoft.com/office/officeart/2008/layout/HalfCircleOrganizationChart"/>
    <dgm:cxn modelId="{3FDD099C-7CC6-4C32-9ED0-CA04F43B2E55}" type="presOf" srcId="{BA1017D1-F085-466D-995B-E8DB100CB461}" destId="{BF4D16D6-3B70-4DE5-A050-BF468E5ED2CC}" srcOrd="0" destOrd="0" presId="urn:microsoft.com/office/officeart/2008/layout/HalfCircleOrganizationChart"/>
    <dgm:cxn modelId="{D1D172B9-08D9-48B4-95FE-33DF9DEAE9D2}" type="presOf" srcId="{E755705F-4353-465F-A57A-03F5D96342E4}" destId="{5C5E5DA0-DEEB-4749-B600-BDC4858612D8}" srcOrd="0" destOrd="0" presId="urn:microsoft.com/office/officeart/2008/layout/HalfCircleOrganizationChart"/>
    <dgm:cxn modelId="{6A1945C3-48A0-47BB-A173-EFE1FC93E1AC}" srcId="{E96D60C8-E1B1-4502-9C11-8EA2EFBAFAE0}" destId="{BA1017D1-F085-466D-995B-E8DB100CB461}" srcOrd="0" destOrd="0" parTransId="{97E0208F-0714-4673-B34E-94734EFF65F9}" sibTransId="{9190620C-E01C-4FB3-9F2C-E191C11167A9}"/>
    <dgm:cxn modelId="{664F10E5-AF22-40CA-A0D6-B534E0C5F493}" type="presOf" srcId="{BA1017D1-F085-466D-995B-E8DB100CB461}" destId="{D44CD966-BD14-4866-9959-1E29AFA8D98A}" srcOrd="1" destOrd="0" presId="urn:microsoft.com/office/officeart/2008/layout/HalfCircleOrganizationChart"/>
    <dgm:cxn modelId="{4D843BEF-1795-4868-AE51-BB6D9F88D13B}" type="presOf" srcId="{B95CA2B8-A21C-43FD-8FBA-AAF701BD7A38}" destId="{DD0C0E6B-D007-44D1-827D-5D3ECC4FED13}" srcOrd="0" destOrd="0" presId="urn:microsoft.com/office/officeart/2008/layout/HalfCircleOrganizationChart"/>
    <dgm:cxn modelId="{2382CFF4-5D0B-4293-A0AD-8822E1E17706}" type="presOf" srcId="{935AE30D-FD99-45DC-A621-8343AD6CDF78}" destId="{D6032F50-5805-404A-B2C4-8357D33BB867}" srcOrd="0" destOrd="0" presId="urn:microsoft.com/office/officeart/2008/layout/HalfCircleOrganizationChart"/>
    <dgm:cxn modelId="{C3412384-CEFC-4937-B482-8BCEA41A2BAE}" type="presParOf" srcId="{51376809-8754-488E-9728-557E29170316}" destId="{EAE35175-52A4-473F-9FED-C877771D9DDC}" srcOrd="0" destOrd="0" presId="urn:microsoft.com/office/officeart/2008/layout/HalfCircleOrganizationChart"/>
    <dgm:cxn modelId="{9A951462-81CA-490B-985E-4C1937D88764}" type="presParOf" srcId="{EAE35175-52A4-473F-9FED-C877771D9DDC}" destId="{7BC4BD65-4FAC-4CA9-A0EB-6032400E4AFA}" srcOrd="0" destOrd="0" presId="urn:microsoft.com/office/officeart/2008/layout/HalfCircleOrganizationChart"/>
    <dgm:cxn modelId="{124BB2F0-3A67-4CC6-BD87-2BC695F9E866}" type="presParOf" srcId="{7BC4BD65-4FAC-4CA9-A0EB-6032400E4AFA}" destId="{BF4D16D6-3B70-4DE5-A050-BF468E5ED2CC}" srcOrd="0" destOrd="0" presId="urn:microsoft.com/office/officeart/2008/layout/HalfCircleOrganizationChart"/>
    <dgm:cxn modelId="{1900828D-0764-4DAE-BB24-107C6179D98A}" type="presParOf" srcId="{7BC4BD65-4FAC-4CA9-A0EB-6032400E4AFA}" destId="{05ED4764-094E-4E5D-B2B0-30D9A261D994}" srcOrd="1" destOrd="0" presId="urn:microsoft.com/office/officeart/2008/layout/HalfCircleOrganizationChart"/>
    <dgm:cxn modelId="{4834D80F-A682-4C94-8C3E-ED689B9399AF}" type="presParOf" srcId="{7BC4BD65-4FAC-4CA9-A0EB-6032400E4AFA}" destId="{34388686-5F32-457C-A9FA-40B862C651A9}" srcOrd="2" destOrd="0" presId="urn:microsoft.com/office/officeart/2008/layout/HalfCircleOrganizationChart"/>
    <dgm:cxn modelId="{9E0F8D57-3C30-4F4A-8EA8-345C95FCA4DB}" type="presParOf" srcId="{7BC4BD65-4FAC-4CA9-A0EB-6032400E4AFA}" destId="{D44CD966-BD14-4866-9959-1E29AFA8D98A}" srcOrd="3" destOrd="0" presId="urn:microsoft.com/office/officeart/2008/layout/HalfCircleOrganizationChart"/>
    <dgm:cxn modelId="{9038E67E-B822-42E8-B17D-E8ECD43EC42F}" type="presParOf" srcId="{EAE35175-52A4-473F-9FED-C877771D9DDC}" destId="{2FEF236F-D635-4BF4-9373-19E3B2F800C6}" srcOrd="1" destOrd="0" presId="urn:microsoft.com/office/officeart/2008/layout/HalfCircleOrganizationChart"/>
    <dgm:cxn modelId="{8F600788-5BAF-4F98-A29D-6EE78B6D3BC4}" type="presParOf" srcId="{2FEF236F-D635-4BF4-9373-19E3B2F800C6}" destId="{5C5E5DA0-DEEB-4749-B600-BDC4858612D8}" srcOrd="0" destOrd="0" presId="urn:microsoft.com/office/officeart/2008/layout/HalfCircleOrganizationChart"/>
    <dgm:cxn modelId="{12890987-1894-48DA-8DAC-27D56783D589}" type="presParOf" srcId="{2FEF236F-D635-4BF4-9373-19E3B2F800C6}" destId="{C260BA57-A249-401E-B451-5171FB412616}" srcOrd="1" destOrd="0" presId="urn:microsoft.com/office/officeart/2008/layout/HalfCircleOrganizationChart"/>
    <dgm:cxn modelId="{CF8E3C27-5A51-4DA7-A92B-F090E1690F47}" type="presParOf" srcId="{C260BA57-A249-401E-B451-5171FB412616}" destId="{30A01C27-E8F3-40D0-81F7-BAD35832AA39}" srcOrd="0" destOrd="0" presId="urn:microsoft.com/office/officeart/2008/layout/HalfCircleOrganizationChart"/>
    <dgm:cxn modelId="{14585D8A-FEFC-4445-AF8B-B7B8FFAD276F}" type="presParOf" srcId="{30A01C27-E8F3-40D0-81F7-BAD35832AA39}" destId="{B92A781F-1BB0-49DE-B96B-611BF855A052}" srcOrd="0" destOrd="0" presId="urn:microsoft.com/office/officeart/2008/layout/HalfCircleOrganizationChart"/>
    <dgm:cxn modelId="{387CEA4F-FF06-4412-8801-55E8A79F7278}" type="presParOf" srcId="{30A01C27-E8F3-40D0-81F7-BAD35832AA39}" destId="{48D99E79-1B4E-4FB9-9716-3CA37E65731F}" srcOrd="1" destOrd="0" presId="urn:microsoft.com/office/officeart/2008/layout/HalfCircleOrganizationChart"/>
    <dgm:cxn modelId="{91B60F57-A654-4273-93EB-8D6B8A7E0EEA}" type="presParOf" srcId="{30A01C27-E8F3-40D0-81F7-BAD35832AA39}" destId="{5E37AAA3-D447-498E-A010-CBD9225426E3}" srcOrd="2" destOrd="0" presId="urn:microsoft.com/office/officeart/2008/layout/HalfCircleOrganizationChart"/>
    <dgm:cxn modelId="{8BA9214D-01E8-4BB4-A364-958AD400753B}" type="presParOf" srcId="{30A01C27-E8F3-40D0-81F7-BAD35832AA39}" destId="{AF0A7355-1F0E-41A6-B070-F7C8CBA92A17}" srcOrd="3" destOrd="0" presId="urn:microsoft.com/office/officeart/2008/layout/HalfCircleOrganizationChart"/>
    <dgm:cxn modelId="{879DBBDA-5F3C-4B97-814B-597E950B2E1D}" type="presParOf" srcId="{C260BA57-A249-401E-B451-5171FB412616}" destId="{B6C65328-0815-4B82-BA1C-AB68AE350170}" srcOrd="1" destOrd="0" presId="urn:microsoft.com/office/officeart/2008/layout/HalfCircleOrganizationChart"/>
    <dgm:cxn modelId="{8E1CDF41-603D-4555-87F5-F68FE41E9E02}" type="presParOf" srcId="{C260BA57-A249-401E-B451-5171FB412616}" destId="{AE8E56A4-F4E5-4F9C-B932-A062338DB431}" srcOrd="2" destOrd="0" presId="urn:microsoft.com/office/officeart/2008/layout/HalfCircleOrganizationChart"/>
    <dgm:cxn modelId="{03BC134E-12E7-4861-BC4A-13633515FD56}" type="presParOf" srcId="{2FEF236F-D635-4BF4-9373-19E3B2F800C6}" destId="{DD0C0E6B-D007-44D1-827D-5D3ECC4FED13}" srcOrd="2" destOrd="0" presId="urn:microsoft.com/office/officeart/2008/layout/HalfCircleOrganizationChart"/>
    <dgm:cxn modelId="{9B1CAADD-1455-4B5A-9156-E2BEEEFCB5E7}" type="presParOf" srcId="{2FEF236F-D635-4BF4-9373-19E3B2F800C6}" destId="{76B5C2B5-A192-4B20-8F69-EB6BA33D6F9C}" srcOrd="3" destOrd="0" presId="urn:microsoft.com/office/officeart/2008/layout/HalfCircleOrganizationChart"/>
    <dgm:cxn modelId="{8AF6124C-FB48-4090-89FA-4AA24EA93317}" type="presParOf" srcId="{76B5C2B5-A192-4B20-8F69-EB6BA33D6F9C}" destId="{298C3831-1CA5-44E4-A25B-AA49389BEB1C}" srcOrd="0" destOrd="0" presId="urn:microsoft.com/office/officeart/2008/layout/HalfCircleOrganizationChart"/>
    <dgm:cxn modelId="{E2362500-B09A-4384-851C-01C7834D14E2}" type="presParOf" srcId="{298C3831-1CA5-44E4-A25B-AA49389BEB1C}" destId="{ADD8E0AA-5FE1-47F1-AC69-8C5C74D53456}" srcOrd="0" destOrd="0" presId="urn:microsoft.com/office/officeart/2008/layout/HalfCircleOrganizationChart"/>
    <dgm:cxn modelId="{825B32F0-A36B-428A-8921-961462864493}" type="presParOf" srcId="{298C3831-1CA5-44E4-A25B-AA49389BEB1C}" destId="{B7531846-BD0B-4295-83EF-84B7A6A7B11D}" srcOrd="1" destOrd="0" presId="urn:microsoft.com/office/officeart/2008/layout/HalfCircleOrganizationChart"/>
    <dgm:cxn modelId="{6CD889D4-FA4B-44CF-A57E-E3C06A67C362}" type="presParOf" srcId="{298C3831-1CA5-44E4-A25B-AA49389BEB1C}" destId="{41403EE5-3A72-4948-957A-CEB51B4D046B}" srcOrd="2" destOrd="0" presId="urn:microsoft.com/office/officeart/2008/layout/HalfCircleOrganizationChart"/>
    <dgm:cxn modelId="{663A9337-038E-4DE6-AD0E-18C601B60B48}" type="presParOf" srcId="{298C3831-1CA5-44E4-A25B-AA49389BEB1C}" destId="{818367F9-9C31-4FB2-8DA8-73A1864B10B9}" srcOrd="3" destOrd="0" presId="urn:microsoft.com/office/officeart/2008/layout/HalfCircleOrganizationChart"/>
    <dgm:cxn modelId="{26BB284D-565A-4F74-8D0A-5FD5F26A4E3C}" type="presParOf" srcId="{76B5C2B5-A192-4B20-8F69-EB6BA33D6F9C}" destId="{CA4606CB-FDB4-4BE3-A286-B7C430B1E92B}" srcOrd="1" destOrd="0" presId="urn:microsoft.com/office/officeart/2008/layout/HalfCircleOrganizationChart"/>
    <dgm:cxn modelId="{1B3FF5E2-BBE7-4895-A46F-2BE33073E658}" type="presParOf" srcId="{76B5C2B5-A192-4B20-8F69-EB6BA33D6F9C}" destId="{FF552815-17E3-421B-AB9C-7AF8A0B31ED7}" srcOrd="2" destOrd="0" presId="urn:microsoft.com/office/officeart/2008/layout/HalfCircleOrganizationChart"/>
    <dgm:cxn modelId="{FB7298EA-7315-41C9-BA5F-AA80CBB0D29F}" type="presParOf" srcId="{2FEF236F-D635-4BF4-9373-19E3B2F800C6}" destId="{D6032F50-5805-404A-B2C4-8357D33BB867}" srcOrd="4" destOrd="0" presId="urn:microsoft.com/office/officeart/2008/layout/HalfCircleOrganizationChart"/>
    <dgm:cxn modelId="{322C54B0-A242-494D-84AA-E41E09D89C80}" type="presParOf" srcId="{2FEF236F-D635-4BF4-9373-19E3B2F800C6}" destId="{218DB236-749D-4C01-BF06-0F85B38F9AD5}" srcOrd="5" destOrd="0" presId="urn:microsoft.com/office/officeart/2008/layout/HalfCircleOrganizationChart"/>
    <dgm:cxn modelId="{0D3EFFF6-F9B7-4EA9-BE22-FAA63A625DDF}" type="presParOf" srcId="{218DB236-749D-4C01-BF06-0F85B38F9AD5}" destId="{5144252B-71EE-4D8D-9757-61F28615B17F}" srcOrd="0" destOrd="0" presId="urn:microsoft.com/office/officeart/2008/layout/HalfCircleOrganizationChart"/>
    <dgm:cxn modelId="{DEB41D01-B849-465E-90C5-DEB1206A28BB}" type="presParOf" srcId="{5144252B-71EE-4D8D-9757-61F28615B17F}" destId="{C1CEA5E3-A74A-473E-9C2F-87FA423ED920}" srcOrd="0" destOrd="0" presId="urn:microsoft.com/office/officeart/2008/layout/HalfCircleOrganizationChart"/>
    <dgm:cxn modelId="{6321E816-11EF-4D1A-9F9B-4F44EDEA3ECC}" type="presParOf" srcId="{5144252B-71EE-4D8D-9757-61F28615B17F}" destId="{B273E25D-3832-4589-99FB-4ADE704A40D4}" srcOrd="1" destOrd="0" presId="urn:microsoft.com/office/officeart/2008/layout/HalfCircleOrganizationChart"/>
    <dgm:cxn modelId="{35958734-E549-45CE-BA1B-B93E9070C0C6}" type="presParOf" srcId="{5144252B-71EE-4D8D-9757-61F28615B17F}" destId="{E0EE74DB-8A1C-47DF-A8F0-FE8DADF82DD7}" srcOrd="2" destOrd="0" presId="urn:microsoft.com/office/officeart/2008/layout/HalfCircleOrganizationChart"/>
    <dgm:cxn modelId="{7AC390C6-8C73-401A-95E7-11963E1D27EE}" type="presParOf" srcId="{5144252B-71EE-4D8D-9757-61F28615B17F}" destId="{A8CAC7F8-16CD-47C9-9DD1-0B065F5AE4D9}" srcOrd="3" destOrd="0" presId="urn:microsoft.com/office/officeart/2008/layout/HalfCircleOrganizationChart"/>
    <dgm:cxn modelId="{A15E5C60-7DA1-43CF-B2F9-50791A6D1230}" type="presParOf" srcId="{218DB236-749D-4C01-BF06-0F85B38F9AD5}" destId="{9212A36D-CBE4-4B94-9F34-DA6CC938AECC}" srcOrd="1" destOrd="0" presId="urn:microsoft.com/office/officeart/2008/layout/HalfCircleOrganizationChart"/>
    <dgm:cxn modelId="{5657AEFE-2182-4182-9AB1-D26D0D4E301F}" type="presParOf" srcId="{218DB236-749D-4C01-BF06-0F85B38F9AD5}" destId="{23AE4172-E6A8-4F33-AD8E-0A1EB391357D}" srcOrd="2" destOrd="0" presId="urn:microsoft.com/office/officeart/2008/layout/HalfCircleOrganizationChart"/>
    <dgm:cxn modelId="{87DF5DB4-8CC7-48F0-BFDA-CDAB25F892B0}" type="presParOf" srcId="{EAE35175-52A4-473F-9FED-C877771D9DDC}" destId="{E2A63353-7548-49BD-BD40-6DFDC2A18A93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CC0606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1AE219-E177-484A-9712-E0E0B42C32FF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CB2548-8151-48CE-92F9-FCFBB324B446}">
      <dgm:prSet/>
      <dgm:spPr/>
      <dgm:t>
        <a:bodyPr/>
        <a:lstStyle/>
        <a:p>
          <a:endParaRPr lang="en-US"/>
        </a:p>
      </dgm:t>
    </dgm:pt>
    <dgm:pt modelId="{BB68C3AB-0605-4BAB-B62A-A32F888783A8}" type="parTrans" cxnId="{99D5B4E8-8CCD-4BEF-8DD6-56BDFA64A4FB}">
      <dgm:prSet/>
      <dgm:spPr/>
      <dgm:t>
        <a:bodyPr/>
        <a:lstStyle/>
        <a:p>
          <a:endParaRPr lang="en-US"/>
        </a:p>
      </dgm:t>
    </dgm:pt>
    <dgm:pt modelId="{E5439EDA-0173-4430-BA4E-3DA9AD3E4DE5}" type="sibTrans" cxnId="{99D5B4E8-8CCD-4BEF-8DD6-56BDFA64A4FB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n-US"/>
        </a:p>
      </dgm:t>
    </dgm:pt>
    <dgm:pt modelId="{1E651B8F-668D-4B94-9A74-D893D380FE62}">
      <dgm:prSet phldrT="[Text]" custT="1"/>
      <dgm:spPr/>
      <dgm:t>
        <a:bodyPr/>
        <a:lstStyle/>
        <a:p>
          <a:pPr algn="ctr"/>
          <a:r>
            <a: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Alternative fuel </a:t>
          </a:r>
        </a:p>
      </dgm:t>
    </dgm:pt>
    <dgm:pt modelId="{BB3FB6E8-D000-46DF-B8A3-3475F63FD4C1}" type="parTrans" cxnId="{6F42F6EC-7695-4599-9B76-310B5179E037}">
      <dgm:prSet/>
      <dgm:spPr/>
      <dgm:t>
        <a:bodyPr/>
        <a:lstStyle/>
        <a:p>
          <a:endParaRPr lang="en-US"/>
        </a:p>
      </dgm:t>
    </dgm:pt>
    <dgm:pt modelId="{05717BE5-CF15-4735-A1C5-CBA31C34863D}" type="sibTrans" cxnId="{6F42F6EC-7695-4599-9B76-310B5179E037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n-US"/>
        </a:p>
      </dgm:t>
    </dgm:pt>
    <dgm:pt modelId="{31D4EAD5-E82E-4272-A1BD-7F624219D738}">
      <dgm:prSet phldrT="[Text]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Renewable resources </a:t>
          </a:r>
        </a:p>
      </dgm:t>
    </dgm:pt>
    <dgm:pt modelId="{797ADC32-ABE5-4805-A1AE-7DBEE7326CB8}" type="parTrans" cxnId="{0BC8D615-804F-48FA-ADA1-A1789E6F5C1B}">
      <dgm:prSet/>
      <dgm:spPr/>
      <dgm:t>
        <a:bodyPr/>
        <a:lstStyle/>
        <a:p>
          <a:endParaRPr lang="en-US"/>
        </a:p>
      </dgm:t>
    </dgm:pt>
    <dgm:pt modelId="{5703FA43-C72D-4CE9-BF0B-DB1F87CFEA47}" type="sibTrans" cxnId="{0BC8D615-804F-48FA-ADA1-A1789E6F5C1B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US"/>
        </a:p>
      </dgm:t>
    </dgm:pt>
    <dgm:pt modelId="{92573A64-446E-4423-884D-AAA4241D9E80}">
      <dgm:prSet phldrT="[Text]" custT="1"/>
      <dgm:spPr/>
      <dgm:t>
        <a:bodyPr/>
        <a:lstStyle/>
        <a:p>
          <a:pPr algn="ctr"/>
          <a:r>
            <a:rPr lang="en-US" sz="2300" b="1" dirty="0">
              <a:solidFill>
                <a:srgbClr val="FFFFFF"/>
              </a:solidFill>
            </a:rPr>
            <a:t>Reduce pollution </a:t>
          </a:r>
        </a:p>
      </dgm:t>
    </dgm:pt>
    <dgm:pt modelId="{630F56BC-211C-4A07-924D-8C46D6A386EE}" type="parTrans" cxnId="{DBA16F56-9965-47DD-A352-A78B88F154A1}">
      <dgm:prSet/>
      <dgm:spPr/>
      <dgm:t>
        <a:bodyPr/>
        <a:lstStyle/>
        <a:p>
          <a:endParaRPr lang="en-US"/>
        </a:p>
      </dgm:t>
    </dgm:pt>
    <dgm:pt modelId="{CDB22C9F-081E-4E97-80B4-22C0E3A74E40}" type="sibTrans" cxnId="{DBA16F56-9965-47DD-A352-A78B88F154A1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7FFA77A4-6630-4ED5-A49D-856CE442087B}" type="pres">
      <dgm:prSet presAssocID="{161AE219-E177-484A-9712-E0E0B42C32FF}" presName="Name0" presStyleCnt="0">
        <dgm:presLayoutVars>
          <dgm:chMax val="7"/>
          <dgm:chPref val="7"/>
          <dgm:dir/>
        </dgm:presLayoutVars>
      </dgm:prSet>
      <dgm:spPr/>
    </dgm:pt>
    <dgm:pt modelId="{D4503435-5793-45BB-8ABD-416C8CA709B9}" type="pres">
      <dgm:prSet presAssocID="{161AE219-E177-484A-9712-E0E0B42C32FF}" presName="Name1" presStyleCnt="0"/>
      <dgm:spPr/>
    </dgm:pt>
    <dgm:pt modelId="{7B28BB85-D101-43BE-8B51-36F239CA5948}" type="pres">
      <dgm:prSet presAssocID="{E5439EDA-0173-4430-BA4E-3DA9AD3E4DE5}" presName="picture_1" presStyleCnt="0"/>
      <dgm:spPr/>
    </dgm:pt>
    <dgm:pt modelId="{F12C0CFA-6D48-4A39-94E4-31F41D342AAF}" type="pres">
      <dgm:prSet presAssocID="{E5439EDA-0173-4430-BA4E-3DA9AD3E4DE5}" presName="pictureRepeatNode" presStyleLbl="alignImgPlace1" presStyleIdx="0" presStyleCnt="4" custLinFactNeighborX="-4206" custLinFactNeighborY="1027"/>
      <dgm:spPr/>
    </dgm:pt>
    <dgm:pt modelId="{C16361E2-F107-4449-84AD-2C1575939B33}" type="pres">
      <dgm:prSet presAssocID="{A0CB2548-8151-48CE-92F9-FCFBB324B446}" presName="text_1" presStyleLbl="node1" presStyleIdx="0" presStyleCnt="0">
        <dgm:presLayoutVars>
          <dgm:bulletEnabled val="1"/>
        </dgm:presLayoutVars>
      </dgm:prSet>
      <dgm:spPr/>
    </dgm:pt>
    <dgm:pt modelId="{5D81D040-B51C-4DE0-8D9D-C4167A942FCB}" type="pres">
      <dgm:prSet presAssocID="{05717BE5-CF15-4735-A1C5-CBA31C34863D}" presName="picture_2" presStyleCnt="0"/>
      <dgm:spPr/>
    </dgm:pt>
    <dgm:pt modelId="{DD325230-3CBA-463D-B54E-31886E28491D}" type="pres">
      <dgm:prSet presAssocID="{05717BE5-CF15-4735-A1C5-CBA31C34863D}" presName="pictureRepeatNode" presStyleLbl="alignImgPlace1" presStyleIdx="1" presStyleCnt="4" custLinFactNeighborX="5966" custLinFactNeighborY="2722"/>
      <dgm:spPr/>
    </dgm:pt>
    <dgm:pt modelId="{17D22025-178E-4357-A9A9-A32A4FAC7232}" type="pres">
      <dgm:prSet presAssocID="{1E651B8F-668D-4B94-9A74-D893D380FE62}" presName="line_2" presStyleLbl="parChTrans1D1" presStyleIdx="0" presStyleCnt="3"/>
      <dgm:spPr/>
    </dgm:pt>
    <dgm:pt modelId="{75E6A6E6-A16A-404D-AB61-643FD4B68329}" type="pres">
      <dgm:prSet presAssocID="{1E651B8F-668D-4B94-9A74-D893D380FE62}" presName="textparent_2" presStyleLbl="node1" presStyleIdx="0" presStyleCnt="0"/>
      <dgm:spPr/>
    </dgm:pt>
    <dgm:pt modelId="{B6E59F69-78FB-446B-B6F6-4970F2A0CA67}" type="pres">
      <dgm:prSet presAssocID="{1E651B8F-668D-4B94-9A74-D893D380FE62}" presName="text_2" presStyleLbl="revTx" presStyleIdx="0" presStyleCnt="3" custScaleX="303384" custScaleY="128551" custLinFactX="-100000" custLinFactNeighborX="-194869" custLinFactNeighborY="-130">
        <dgm:presLayoutVars>
          <dgm:bulletEnabled val="1"/>
        </dgm:presLayoutVars>
      </dgm:prSet>
      <dgm:spPr/>
    </dgm:pt>
    <dgm:pt modelId="{B1122578-BF6E-4774-AEEE-6F6837421A43}" type="pres">
      <dgm:prSet presAssocID="{5703FA43-C72D-4CE9-BF0B-DB1F87CFEA47}" presName="picture_3" presStyleCnt="0"/>
      <dgm:spPr/>
    </dgm:pt>
    <dgm:pt modelId="{5E593B9F-F959-437C-BA04-358CC2133A49}" type="pres">
      <dgm:prSet presAssocID="{5703FA43-C72D-4CE9-BF0B-DB1F87CFEA47}" presName="pictureRepeatNode" presStyleLbl="alignImgPlace1" presStyleIdx="2" presStyleCnt="4" custLinFactNeighborX="-5114" custLinFactNeighborY="-1948"/>
      <dgm:spPr/>
    </dgm:pt>
    <dgm:pt modelId="{3B1B33D0-FC47-4C4A-A93A-60BA8B1CA092}" type="pres">
      <dgm:prSet presAssocID="{31D4EAD5-E82E-4272-A1BD-7F624219D738}" presName="line_3" presStyleLbl="parChTrans1D1" presStyleIdx="1" presStyleCnt="3"/>
      <dgm:spPr/>
    </dgm:pt>
    <dgm:pt modelId="{4F1DFB37-9334-491F-AD17-9095A431BC2D}" type="pres">
      <dgm:prSet presAssocID="{31D4EAD5-E82E-4272-A1BD-7F624219D738}" presName="textparent_3" presStyleLbl="node1" presStyleIdx="0" presStyleCnt="0"/>
      <dgm:spPr/>
    </dgm:pt>
    <dgm:pt modelId="{64780F4F-832A-4616-8213-EAF923A645EA}" type="pres">
      <dgm:prSet presAssocID="{31D4EAD5-E82E-4272-A1BD-7F624219D738}" presName="text_3" presStyleLbl="revTx" presStyleIdx="1" presStyleCnt="3" custScaleX="79372" custScaleY="87646" custLinFactNeighborX="-81609" custLinFactNeighborY="-716">
        <dgm:presLayoutVars>
          <dgm:bulletEnabled val="1"/>
        </dgm:presLayoutVars>
      </dgm:prSet>
      <dgm:spPr/>
    </dgm:pt>
    <dgm:pt modelId="{76ABF3E2-168A-4B6C-8DA6-3A608C3696D0}" type="pres">
      <dgm:prSet presAssocID="{CDB22C9F-081E-4E97-80B4-22C0E3A74E40}" presName="picture_4" presStyleCnt="0"/>
      <dgm:spPr/>
    </dgm:pt>
    <dgm:pt modelId="{E4696437-B658-4BBE-9106-6EFE60F0A614}" type="pres">
      <dgm:prSet presAssocID="{CDB22C9F-081E-4E97-80B4-22C0E3A74E40}" presName="pictureRepeatNode" presStyleLbl="alignImgPlace1" presStyleIdx="3" presStyleCnt="4" custLinFactNeighborX="14261" custLinFactNeighborY="6411"/>
      <dgm:spPr/>
    </dgm:pt>
    <dgm:pt modelId="{C6C93701-CB89-428E-AA52-3C94E7E999B8}" type="pres">
      <dgm:prSet presAssocID="{92573A64-446E-4423-884D-AAA4241D9E80}" presName="line_4" presStyleLbl="parChTrans1D1" presStyleIdx="2" presStyleCnt="3"/>
      <dgm:spPr/>
    </dgm:pt>
    <dgm:pt modelId="{5BBA8FD4-F532-49B2-B3E4-F4F2CA0256B1}" type="pres">
      <dgm:prSet presAssocID="{92573A64-446E-4423-884D-AAA4241D9E80}" presName="textparent_4" presStyleLbl="node1" presStyleIdx="0" presStyleCnt="0"/>
      <dgm:spPr/>
    </dgm:pt>
    <dgm:pt modelId="{B282963A-91E6-4E6C-A2B4-7BD39873C406}" type="pres">
      <dgm:prSet presAssocID="{92573A64-446E-4423-884D-AAA4241D9E80}" presName="text_4" presStyleLbl="revTx" presStyleIdx="2" presStyleCnt="3" custScaleX="125483" custScaleY="100001" custLinFactX="-3540" custLinFactNeighborX="-100000" custLinFactNeighborY="-31">
        <dgm:presLayoutVars>
          <dgm:bulletEnabled val="1"/>
        </dgm:presLayoutVars>
      </dgm:prSet>
      <dgm:spPr/>
    </dgm:pt>
  </dgm:ptLst>
  <dgm:cxnLst>
    <dgm:cxn modelId="{5A5C7B06-6136-4910-9EC9-53640097DAD0}" type="presOf" srcId="{161AE219-E177-484A-9712-E0E0B42C32FF}" destId="{7FFA77A4-6630-4ED5-A49D-856CE442087B}" srcOrd="0" destOrd="0" presId="urn:microsoft.com/office/officeart/2008/layout/CircularPictureCallout"/>
    <dgm:cxn modelId="{0BC8D615-804F-48FA-ADA1-A1789E6F5C1B}" srcId="{161AE219-E177-484A-9712-E0E0B42C32FF}" destId="{31D4EAD5-E82E-4272-A1BD-7F624219D738}" srcOrd="2" destOrd="0" parTransId="{797ADC32-ABE5-4805-A1AE-7DBEE7326CB8}" sibTransId="{5703FA43-C72D-4CE9-BF0B-DB1F87CFEA47}"/>
    <dgm:cxn modelId="{B8E7B432-C496-43AA-AF93-73FB88162D81}" type="presOf" srcId="{1E651B8F-668D-4B94-9A74-D893D380FE62}" destId="{B6E59F69-78FB-446B-B6F6-4970F2A0CA67}" srcOrd="0" destOrd="0" presId="urn:microsoft.com/office/officeart/2008/layout/CircularPictureCallout"/>
    <dgm:cxn modelId="{27B44334-1CBB-457B-ADD6-062BA7FEC514}" type="presOf" srcId="{A0CB2548-8151-48CE-92F9-FCFBB324B446}" destId="{C16361E2-F107-4449-84AD-2C1575939B33}" srcOrd="0" destOrd="0" presId="urn:microsoft.com/office/officeart/2008/layout/CircularPictureCallout"/>
    <dgm:cxn modelId="{C31ED83C-A4BA-4DE7-ABB8-D8BACA09ED9C}" type="presOf" srcId="{31D4EAD5-E82E-4272-A1BD-7F624219D738}" destId="{64780F4F-832A-4616-8213-EAF923A645EA}" srcOrd="0" destOrd="0" presId="urn:microsoft.com/office/officeart/2008/layout/CircularPictureCallout"/>
    <dgm:cxn modelId="{2381A152-679C-4BE7-BE39-EF3EE7D2E724}" type="presOf" srcId="{5703FA43-C72D-4CE9-BF0B-DB1F87CFEA47}" destId="{5E593B9F-F959-437C-BA04-358CC2133A49}" srcOrd="0" destOrd="0" presId="urn:microsoft.com/office/officeart/2008/layout/CircularPictureCallout"/>
    <dgm:cxn modelId="{DBA16F56-9965-47DD-A352-A78B88F154A1}" srcId="{161AE219-E177-484A-9712-E0E0B42C32FF}" destId="{92573A64-446E-4423-884D-AAA4241D9E80}" srcOrd="3" destOrd="0" parTransId="{630F56BC-211C-4A07-924D-8C46D6A386EE}" sibTransId="{CDB22C9F-081E-4E97-80B4-22C0E3A74E40}"/>
    <dgm:cxn modelId="{365260A1-CBD0-4504-9CC5-EB5856AC08FB}" type="presOf" srcId="{05717BE5-CF15-4735-A1C5-CBA31C34863D}" destId="{DD325230-3CBA-463D-B54E-31886E28491D}" srcOrd="0" destOrd="0" presId="urn:microsoft.com/office/officeart/2008/layout/CircularPictureCallout"/>
    <dgm:cxn modelId="{1BDD21C0-7F11-4CD2-9E7B-E8FCF2BA4E40}" type="presOf" srcId="{92573A64-446E-4423-884D-AAA4241D9E80}" destId="{B282963A-91E6-4E6C-A2B4-7BD39873C406}" srcOrd="0" destOrd="0" presId="urn:microsoft.com/office/officeart/2008/layout/CircularPictureCallout"/>
    <dgm:cxn modelId="{0853C3D3-76EC-4262-AC05-02F7177D152D}" type="presOf" srcId="{CDB22C9F-081E-4E97-80B4-22C0E3A74E40}" destId="{E4696437-B658-4BBE-9106-6EFE60F0A614}" srcOrd="0" destOrd="0" presId="urn:microsoft.com/office/officeart/2008/layout/CircularPictureCallout"/>
    <dgm:cxn modelId="{99D5B4E8-8CCD-4BEF-8DD6-56BDFA64A4FB}" srcId="{161AE219-E177-484A-9712-E0E0B42C32FF}" destId="{A0CB2548-8151-48CE-92F9-FCFBB324B446}" srcOrd="0" destOrd="0" parTransId="{BB68C3AB-0605-4BAB-B62A-A32F888783A8}" sibTransId="{E5439EDA-0173-4430-BA4E-3DA9AD3E4DE5}"/>
    <dgm:cxn modelId="{6F42F6EC-7695-4599-9B76-310B5179E037}" srcId="{161AE219-E177-484A-9712-E0E0B42C32FF}" destId="{1E651B8F-668D-4B94-9A74-D893D380FE62}" srcOrd="1" destOrd="0" parTransId="{BB3FB6E8-D000-46DF-B8A3-3475F63FD4C1}" sibTransId="{05717BE5-CF15-4735-A1C5-CBA31C34863D}"/>
    <dgm:cxn modelId="{4467B2FD-D6E7-43BC-9073-C6393BE81A71}" type="presOf" srcId="{E5439EDA-0173-4430-BA4E-3DA9AD3E4DE5}" destId="{F12C0CFA-6D48-4A39-94E4-31F41D342AAF}" srcOrd="0" destOrd="0" presId="urn:microsoft.com/office/officeart/2008/layout/CircularPictureCallout"/>
    <dgm:cxn modelId="{96D4B92C-F259-49A2-ADCB-0987B33B3897}" type="presParOf" srcId="{7FFA77A4-6630-4ED5-A49D-856CE442087B}" destId="{D4503435-5793-45BB-8ABD-416C8CA709B9}" srcOrd="0" destOrd="0" presId="urn:microsoft.com/office/officeart/2008/layout/CircularPictureCallout"/>
    <dgm:cxn modelId="{B9FF1E82-1C98-4845-ADDD-ADC9742D910F}" type="presParOf" srcId="{D4503435-5793-45BB-8ABD-416C8CA709B9}" destId="{7B28BB85-D101-43BE-8B51-36F239CA5948}" srcOrd="0" destOrd="0" presId="urn:microsoft.com/office/officeart/2008/layout/CircularPictureCallout"/>
    <dgm:cxn modelId="{4B02CBD3-994B-49E9-ACC5-DA3AE7C58200}" type="presParOf" srcId="{7B28BB85-D101-43BE-8B51-36F239CA5948}" destId="{F12C0CFA-6D48-4A39-94E4-31F41D342AAF}" srcOrd="0" destOrd="0" presId="urn:microsoft.com/office/officeart/2008/layout/CircularPictureCallout"/>
    <dgm:cxn modelId="{44861B9C-DBB9-41C6-8597-75EC028E5399}" type="presParOf" srcId="{D4503435-5793-45BB-8ABD-416C8CA709B9}" destId="{C16361E2-F107-4449-84AD-2C1575939B33}" srcOrd="1" destOrd="0" presId="urn:microsoft.com/office/officeart/2008/layout/CircularPictureCallout"/>
    <dgm:cxn modelId="{D5CD02C0-70BC-418D-8C31-2511466DA9F7}" type="presParOf" srcId="{D4503435-5793-45BB-8ABD-416C8CA709B9}" destId="{5D81D040-B51C-4DE0-8D9D-C4167A942FCB}" srcOrd="2" destOrd="0" presId="urn:microsoft.com/office/officeart/2008/layout/CircularPictureCallout"/>
    <dgm:cxn modelId="{806E5897-9E9C-49BF-BD77-035C9438E9A1}" type="presParOf" srcId="{5D81D040-B51C-4DE0-8D9D-C4167A942FCB}" destId="{DD325230-3CBA-463D-B54E-31886E28491D}" srcOrd="0" destOrd="0" presId="urn:microsoft.com/office/officeart/2008/layout/CircularPictureCallout"/>
    <dgm:cxn modelId="{47CCCBB1-6F25-4D4C-AC2D-B9D1A80E825E}" type="presParOf" srcId="{D4503435-5793-45BB-8ABD-416C8CA709B9}" destId="{17D22025-178E-4357-A9A9-A32A4FAC7232}" srcOrd="3" destOrd="0" presId="urn:microsoft.com/office/officeart/2008/layout/CircularPictureCallout"/>
    <dgm:cxn modelId="{F524165F-77DF-4E6D-B276-6D2EABF4A9B5}" type="presParOf" srcId="{D4503435-5793-45BB-8ABD-416C8CA709B9}" destId="{75E6A6E6-A16A-404D-AB61-643FD4B68329}" srcOrd="4" destOrd="0" presId="urn:microsoft.com/office/officeart/2008/layout/CircularPictureCallout"/>
    <dgm:cxn modelId="{95D73B44-A0C4-42F3-82BA-EF08DACAE805}" type="presParOf" srcId="{75E6A6E6-A16A-404D-AB61-643FD4B68329}" destId="{B6E59F69-78FB-446B-B6F6-4970F2A0CA67}" srcOrd="0" destOrd="0" presId="urn:microsoft.com/office/officeart/2008/layout/CircularPictureCallout"/>
    <dgm:cxn modelId="{87AE8B2F-F9E9-47EB-B0E3-6758F49F991D}" type="presParOf" srcId="{D4503435-5793-45BB-8ABD-416C8CA709B9}" destId="{B1122578-BF6E-4774-AEEE-6F6837421A43}" srcOrd="5" destOrd="0" presId="urn:microsoft.com/office/officeart/2008/layout/CircularPictureCallout"/>
    <dgm:cxn modelId="{6B025859-7DBF-411E-ABCC-83D0F3E8BE30}" type="presParOf" srcId="{B1122578-BF6E-4774-AEEE-6F6837421A43}" destId="{5E593B9F-F959-437C-BA04-358CC2133A49}" srcOrd="0" destOrd="0" presId="urn:microsoft.com/office/officeart/2008/layout/CircularPictureCallout"/>
    <dgm:cxn modelId="{10680607-21A6-4C2D-8B11-6F0C0570D85A}" type="presParOf" srcId="{D4503435-5793-45BB-8ABD-416C8CA709B9}" destId="{3B1B33D0-FC47-4C4A-A93A-60BA8B1CA092}" srcOrd="6" destOrd="0" presId="urn:microsoft.com/office/officeart/2008/layout/CircularPictureCallout"/>
    <dgm:cxn modelId="{8A7271A0-0DE1-4EF6-843D-1178C5DE4B52}" type="presParOf" srcId="{D4503435-5793-45BB-8ABD-416C8CA709B9}" destId="{4F1DFB37-9334-491F-AD17-9095A431BC2D}" srcOrd="7" destOrd="0" presId="urn:microsoft.com/office/officeart/2008/layout/CircularPictureCallout"/>
    <dgm:cxn modelId="{EF7D3471-8DE0-4C99-94C2-98EC9278B08C}" type="presParOf" srcId="{4F1DFB37-9334-491F-AD17-9095A431BC2D}" destId="{64780F4F-832A-4616-8213-EAF923A645EA}" srcOrd="0" destOrd="0" presId="urn:microsoft.com/office/officeart/2008/layout/CircularPictureCallout"/>
    <dgm:cxn modelId="{AC1C06BD-A648-4538-9293-35889F63BF15}" type="presParOf" srcId="{D4503435-5793-45BB-8ABD-416C8CA709B9}" destId="{76ABF3E2-168A-4B6C-8DA6-3A608C3696D0}" srcOrd="8" destOrd="0" presId="urn:microsoft.com/office/officeart/2008/layout/CircularPictureCallout"/>
    <dgm:cxn modelId="{ED153389-0546-49C1-B13C-DED6DFBE727A}" type="presParOf" srcId="{76ABF3E2-168A-4B6C-8DA6-3A608C3696D0}" destId="{E4696437-B658-4BBE-9106-6EFE60F0A614}" srcOrd="0" destOrd="0" presId="urn:microsoft.com/office/officeart/2008/layout/CircularPictureCallout"/>
    <dgm:cxn modelId="{4646D371-D182-4A6E-BA3D-DFC170EC06F1}" type="presParOf" srcId="{D4503435-5793-45BB-8ABD-416C8CA709B9}" destId="{C6C93701-CB89-428E-AA52-3C94E7E999B8}" srcOrd="9" destOrd="0" presId="urn:microsoft.com/office/officeart/2008/layout/CircularPictureCallout"/>
    <dgm:cxn modelId="{290FB3CF-4075-45AA-8E20-683DB7F0F117}" type="presParOf" srcId="{D4503435-5793-45BB-8ABD-416C8CA709B9}" destId="{5BBA8FD4-F532-49B2-B3E4-F4F2CA0256B1}" srcOrd="10" destOrd="0" presId="urn:microsoft.com/office/officeart/2008/layout/CircularPictureCallout"/>
    <dgm:cxn modelId="{7B9AED0D-1AC8-49BA-AFAB-0B907A69A429}" type="presParOf" srcId="{5BBA8FD4-F532-49B2-B3E4-F4F2CA0256B1}" destId="{B282963A-91E6-4E6C-A2B4-7BD39873C406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CC0606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CC0606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D1050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BB7D67E3-9455-49A8-85F1-ACB2051C12F3}" type="doc">
      <dgm:prSet loTypeId="urn:microsoft.com/office/officeart/2005/8/layout/hierarchy1" loCatId="hierarchy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29C037-3CB3-43ED-96B2-87AE213241EE}">
      <dgm:prSet phldrT="[Text]"/>
      <dgm:spPr/>
      <dgm:t>
        <a:bodyPr/>
        <a:lstStyle/>
        <a:p>
          <a:r>
            <a:rPr lang="en-US" dirty="0"/>
            <a:t>Plant cost </a:t>
          </a:r>
        </a:p>
      </dgm:t>
    </dgm:pt>
    <dgm:pt modelId="{8429FF29-808A-4F67-BBD3-6E6F6D173AA7}" type="parTrans" cxnId="{3AA1B0E0-91C8-4DF3-A176-8F7B048C2690}">
      <dgm:prSet/>
      <dgm:spPr/>
      <dgm:t>
        <a:bodyPr/>
        <a:lstStyle/>
        <a:p>
          <a:endParaRPr lang="en-US"/>
        </a:p>
      </dgm:t>
    </dgm:pt>
    <dgm:pt modelId="{334F135F-7326-4ADF-A93E-F5190AE2C9DE}" type="sibTrans" cxnId="{3AA1B0E0-91C8-4DF3-A176-8F7B048C2690}">
      <dgm:prSet/>
      <dgm:spPr/>
      <dgm:t>
        <a:bodyPr/>
        <a:lstStyle/>
        <a:p>
          <a:endParaRPr lang="en-US"/>
        </a:p>
      </dgm:t>
    </dgm:pt>
    <dgm:pt modelId="{61A62CA0-210E-4370-943E-DC501CC82AAA}">
      <dgm:prSet phldrT="[Text]"/>
      <dgm:spPr/>
      <dgm:t>
        <a:bodyPr/>
        <a:lstStyle/>
        <a:p>
          <a:r>
            <a:rPr lang="en-US" dirty="0"/>
            <a:t>Production cost</a:t>
          </a:r>
        </a:p>
      </dgm:t>
    </dgm:pt>
    <dgm:pt modelId="{CBE84F36-CA3E-4803-8E64-65E01E7DD686}" type="parTrans" cxnId="{A9B98052-9128-40E1-B418-A08A24D182BA}">
      <dgm:prSet/>
      <dgm:spPr/>
      <dgm:t>
        <a:bodyPr/>
        <a:lstStyle/>
        <a:p>
          <a:endParaRPr lang="en-US"/>
        </a:p>
      </dgm:t>
    </dgm:pt>
    <dgm:pt modelId="{49DCC340-9948-4DD1-ACE2-C199E5844250}" type="sibTrans" cxnId="{A9B98052-9128-40E1-B418-A08A24D182BA}">
      <dgm:prSet/>
      <dgm:spPr/>
      <dgm:t>
        <a:bodyPr/>
        <a:lstStyle/>
        <a:p>
          <a:endParaRPr lang="en-US"/>
        </a:p>
      </dgm:t>
    </dgm:pt>
    <dgm:pt modelId="{177C4B82-61DE-43FF-9DD9-1DDBE778BBD0}">
      <dgm:prSet phldrT="[Text]"/>
      <dgm:spPr/>
      <dgm:t>
        <a:bodyPr/>
        <a:lstStyle/>
        <a:p>
          <a:r>
            <a:rPr lang="en-US" dirty="0"/>
            <a:t>Pay back period</a:t>
          </a:r>
        </a:p>
      </dgm:t>
    </dgm:pt>
    <dgm:pt modelId="{E35B0C41-F435-4DA8-BFE5-1B6836DDEBC8}" type="parTrans" cxnId="{1B57A6E8-E6C2-450E-B22D-A6D2EDDDF960}">
      <dgm:prSet/>
      <dgm:spPr/>
      <dgm:t>
        <a:bodyPr/>
        <a:lstStyle/>
        <a:p>
          <a:endParaRPr lang="en-US"/>
        </a:p>
      </dgm:t>
    </dgm:pt>
    <dgm:pt modelId="{66ACB0BF-1121-4ABB-A8BB-99C994D14EB2}" type="sibTrans" cxnId="{1B57A6E8-E6C2-450E-B22D-A6D2EDDDF960}">
      <dgm:prSet/>
      <dgm:spPr/>
      <dgm:t>
        <a:bodyPr/>
        <a:lstStyle/>
        <a:p>
          <a:endParaRPr lang="en-US"/>
        </a:p>
      </dgm:t>
    </dgm:pt>
    <dgm:pt modelId="{31D1FC89-96E2-489C-A795-5703DCF61F56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</a:t>
          </a:r>
          <a:endParaRPr lang="en-US" dirty="0"/>
        </a:p>
      </dgm:t>
    </dgm:pt>
    <dgm:pt modelId="{3B1AB1A7-04B3-4559-91B5-2534E6F4C004}" type="sibTrans" cxnId="{7E5983EF-2011-49EA-B34F-9D832EFC4192}">
      <dgm:prSet/>
      <dgm:spPr/>
      <dgm:t>
        <a:bodyPr/>
        <a:lstStyle/>
        <a:p>
          <a:endParaRPr lang="en-US"/>
        </a:p>
      </dgm:t>
    </dgm:pt>
    <dgm:pt modelId="{7891DAA1-1F25-4B86-B2DD-AC9867ACCC8F}" type="parTrans" cxnId="{7E5983EF-2011-49EA-B34F-9D832EFC4192}">
      <dgm:prSet/>
      <dgm:spPr/>
      <dgm:t>
        <a:bodyPr/>
        <a:lstStyle/>
        <a:p>
          <a:endParaRPr lang="en-US"/>
        </a:p>
      </dgm:t>
    </dgm:pt>
    <dgm:pt modelId="{C51EDC87-EEEE-48FE-94A0-1166CFDD71D1}">
      <dgm:prSet phldrT="[Text]"/>
      <dgm:spPr/>
      <dgm:t>
        <a:bodyPr/>
        <a:lstStyle/>
        <a:p>
          <a:r>
            <a:rPr lang="en-US" dirty="0"/>
            <a:t>Costs </a:t>
          </a:r>
        </a:p>
      </dgm:t>
    </dgm:pt>
    <dgm:pt modelId="{48005098-A4CA-439A-90DB-E89BDAB04BA7}" type="sibTrans" cxnId="{2E0E8F20-A2A2-4919-A87F-B88978776D9F}">
      <dgm:prSet/>
      <dgm:spPr/>
      <dgm:t>
        <a:bodyPr/>
        <a:lstStyle/>
        <a:p>
          <a:endParaRPr lang="en-US"/>
        </a:p>
      </dgm:t>
    </dgm:pt>
    <dgm:pt modelId="{8E290F09-360C-4462-AE58-582945C6DAA1}" type="parTrans" cxnId="{2E0E8F20-A2A2-4919-A87F-B88978776D9F}">
      <dgm:prSet/>
      <dgm:spPr/>
      <dgm:t>
        <a:bodyPr/>
        <a:lstStyle/>
        <a:p>
          <a:endParaRPr lang="en-US"/>
        </a:p>
      </dgm:t>
    </dgm:pt>
    <dgm:pt modelId="{4F261B8B-6B66-4A19-A61A-A4BE8A2A18EE}" type="pres">
      <dgm:prSet presAssocID="{BB7D67E3-9455-49A8-85F1-ACB2051C12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A210896-3477-49BB-86B5-B9BB81B75DA0}" type="pres">
      <dgm:prSet presAssocID="{31D1FC89-96E2-489C-A795-5703DCF61F56}" presName="hierRoot1" presStyleCnt="0"/>
      <dgm:spPr/>
    </dgm:pt>
    <dgm:pt modelId="{BE74F7F4-EC47-4651-A41F-5648494246C0}" type="pres">
      <dgm:prSet presAssocID="{31D1FC89-96E2-489C-A795-5703DCF61F56}" presName="composite" presStyleCnt="0"/>
      <dgm:spPr/>
    </dgm:pt>
    <dgm:pt modelId="{1DDDB83A-8894-4631-B97B-59426C6F9C33}" type="pres">
      <dgm:prSet presAssocID="{31D1FC89-96E2-489C-A795-5703DCF61F56}" presName="background" presStyleLbl="node0" presStyleIdx="0" presStyleCnt="1"/>
      <dgm:spPr/>
    </dgm:pt>
    <dgm:pt modelId="{C978B704-2979-4EB5-AB94-2CA57AB7AB38}" type="pres">
      <dgm:prSet presAssocID="{31D1FC89-96E2-489C-A795-5703DCF61F56}" presName="text" presStyleLbl="fgAcc0" presStyleIdx="0" presStyleCnt="1">
        <dgm:presLayoutVars>
          <dgm:chPref val="3"/>
        </dgm:presLayoutVars>
      </dgm:prSet>
      <dgm:spPr/>
    </dgm:pt>
    <dgm:pt modelId="{3EA2BE73-39E1-4E75-A5B8-8DFC988FE56A}" type="pres">
      <dgm:prSet presAssocID="{31D1FC89-96E2-489C-A795-5703DCF61F56}" presName="hierChild2" presStyleCnt="0"/>
      <dgm:spPr/>
    </dgm:pt>
    <dgm:pt modelId="{57674ECA-ACE6-4301-9EA5-FF127265C9B5}" type="pres">
      <dgm:prSet presAssocID="{8E290F09-360C-4462-AE58-582945C6DAA1}" presName="Name10" presStyleLbl="parChTrans1D2" presStyleIdx="0" presStyleCnt="2"/>
      <dgm:spPr/>
    </dgm:pt>
    <dgm:pt modelId="{16099DB0-EBE4-4619-8267-C780041D4B0B}" type="pres">
      <dgm:prSet presAssocID="{C51EDC87-EEEE-48FE-94A0-1166CFDD71D1}" presName="hierRoot2" presStyleCnt="0"/>
      <dgm:spPr/>
    </dgm:pt>
    <dgm:pt modelId="{96E5339A-FF9A-4499-93FB-6E99382FC01E}" type="pres">
      <dgm:prSet presAssocID="{C51EDC87-EEEE-48FE-94A0-1166CFDD71D1}" presName="composite2" presStyleCnt="0"/>
      <dgm:spPr/>
    </dgm:pt>
    <dgm:pt modelId="{2F930D38-B655-4BDD-ABFF-69E6AA8F9B27}" type="pres">
      <dgm:prSet presAssocID="{C51EDC87-EEEE-48FE-94A0-1166CFDD71D1}" presName="background2" presStyleLbl="node2" presStyleIdx="0" presStyleCnt="2"/>
      <dgm:spPr/>
    </dgm:pt>
    <dgm:pt modelId="{867DFE5F-FDD2-47B8-A310-2173D07C802D}" type="pres">
      <dgm:prSet presAssocID="{C51EDC87-EEEE-48FE-94A0-1166CFDD71D1}" presName="text2" presStyleLbl="fgAcc2" presStyleIdx="0" presStyleCnt="2">
        <dgm:presLayoutVars>
          <dgm:chPref val="3"/>
        </dgm:presLayoutVars>
      </dgm:prSet>
      <dgm:spPr/>
    </dgm:pt>
    <dgm:pt modelId="{E4608415-3F23-4C23-8999-160E8FEFED17}" type="pres">
      <dgm:prSet presAssocID="{C51EDC87-EEEE-48FE-94A0-1166CFDD71D1}" presName="hierChild3" presStyleCnt="0"/>
      <dgm:spPr/>
    </dgm:pt>
    <dgm:pt modelId="{0311075D-FDE3-4A25-84FB-898C82917650}" type="pres">
      <dgm:prSet presAssocID="{8429FF29-808A-4F67-BBD3-6E6F6D173AA7}" presName="Name17" presStyleLbl="parChTrans1D3" presStyleIdx="0" presStyleCnt="2"/>
      <dgm:spPr/>
    </dgm:pt>
    <dgm:pt modelId="{8B33B9AB-1344-457E-8C0C-6366A677DEE9}" type="pres">
      <dgm:prSet presAssocID="{C229C037-3CB3-43ED-96B2-87AE213241EE}" presName="hierRoot3" presStyleCnt="0"/>
      <dgm:spPr/>
    </dgm:pt>
    <dgm:pt modelId="{2FFC556A-AFB2-472B-B680-968EFA1A730A}" type="pres">
      <dgm:prSet presAssocID="{C229C037-3CB3-43ED-96B2-87AE213241EE}" presName="composite3" presStyleCnt="0"/>
      <dgm:spPr/>
    </dgm:pt>
    <dgm:pt modelId="{A2F8ABFC-D70E-4FB4-99E3-C859AF61E5C2}" type="pres">
      <dgm:prSet presAssocID="{C229C037-3CB3-43ED-96B2-87AE213241EE}" presName="background3" presStyleLbl="node3" presStyleIdx="0" presStyleCnt="2"/>
      <dgm:spPr/>
    </dgm:pt>
    <dgm:pt modelId="{B995EAEC-59EF-439A-99F6-618707A68B33}" type="pres">
      <dgm:prSet presAssocID="{C229C037-3CB3-43ED-96B2-87AE213241EE}" presName="text3" presStyleLbl="fgAcc3" presStyleIdx="0" presStyleCnt="2">
        <dgm:presLayoutVars>
          <dgm:chPref val="3"/>
        </dgm:presLayoutVars>
      </dgm:prSet>
      <dgm:spPr/>
    </dgm:pt>
    <dgm:pt modelId="{1FDA7B21-6E78-45BC-8FEF-0D064345A3DE}" type="pres">
      <dgm:prSet presAssocID="{C229C037-3CB3-43ED-96B2-87AE213241EE}" presName="hierChild4" presStyleCnt="0"/>
      <dgm:spPr/>
    </dgm:pt>
    <dgm:pt modelId="{965F85F3-F52F-4BE3-AB78-248F16871003}" type="pres">
      <dgm:prSet presAssocID="{CBE84F36-CA3E-4803-8E64-65E01E7DD686}" presName="Name17" presStyleLbl="parChTrans1D3" presStyleIdx="1" presStyleCnt="2"/>
      <dgm:spPr/>
    </dgm:pt>
    <dgm:pt modelId="{DABA6C99-349E-4071-81B5-923E0ABCF0A6}" type="pres">
      <dgm:prSet presAssocID="{61A62CA0-210E-4370-943E-DC501CC82AAA}" presName="hierRoot3" presStyleCnt="0"/>
      <dgm:spPr/>
    </dgm:pt>
    <dgm:pt modelId="{ADA1F48B-BBEA-4B3D-9F69-6F9A10B2A21D}" type="pres">
      <dgm:prSet presAssocID="{61A62CA0-210E-4370-943E-DC501CC82AAA}" presName="composite3" presStyleCnt="0"/>
      <dgm:spPr/>
    </dgm:pt>
    <dgm:pt modelId="{4DB80BFC-4629-4322-9B8D-8BBFDEEE2724}" type="pres">
      <dgm:prSet presAssocID="{61A62CA0-210E-4370-943E-DC501CC82AAA}" presName="background3" presStyleLbl="node3" presStyleIdx="1" presStyleCnt="2"/>
      <dgm:spPr/>
    </dgm:pt>
    <dgm:pt modelId="{3A59CD46-324E-47CA-B47E-2635AB7F9A32}" type="pres">
      <dgm:prSet presAssocID="{61A62CA0-210E-4370-943E-DC501CC82AAA}" presName="text3" presStyleLbl="fgAcc3" presStyleIdx="1" presStyleCnt="2">
        <dgm:presLayoutVars>
          <dgm:chPref val="3"/>
        </dgm:presLayoutVars>
      </dgm:prSet>
      <dgm:spPr/>
    </dgm:pt>
    <dgm:pt modelId="{0EE1899E-3D29-4494-A173-15BB07CCB97F}" type="pres">
      <dgm:prSet presAssocID="{61A62CA0-210E-4370-943E-DC501CC82AAA}" presName="hierChild4" presStyleCnt="0"/>
      <dgm:spPr/>
    </dgm:pt>
    <dgm:pt modelId="{89D04C09-2976-49AC-88FD-24AC5E23E647}" type="pres">
      <dgm:prSet presAssocID="{E35B0C41-F435-4DA8-BFE5-1B6836DDEBC8}" presName="Name10" presStyleLbl="parChTrans1D2" presStyleIdx="1" presStyleCnt="2"/>
      <dgm:spPr/>
    </dgm:pt>
    <dgm:pt modelId="{E8FEC869-8F55-4EE3-985F-5EAB214F9F92}" type="pres">
      <dgm:prSet presAssocID="{177C4B82-61DE-43FF-9DD9-1DDBE778BBD0}" presName="hierRoot2" presStyleCnt="0"/>
      <dgm:spPr/>
    </dgm:pt>
    <dgm:pt modelId="{2C92EEED-47F2-46D7-8152-04FD89FACAFB}" type="pres">
      <dgm:prSet presAssocID="{177C4B82-61DE-43FF-9DD9-1DDBE778BBD0}" presName="composite2" presStyleCnt="0"/>
      <dgm:spPr/>
    </dgm:pt>
    <dgm:pt modelId="{845AB9C8-E749-46AF-BB8C-CF2C3A0A1887}" type="pres">
      <dgm:prSet presAssocID="{177C4B82-61DE-43FF-9DD9-1DDBE778BBD0}" presName="background2" presStyleLbl="node2" presStyleIdx="1" presStyleCnt="2"/>
      <dgm:spPr/>
    </dgm:pt>
    <dgm:pt modelId="{6B35E2A1-3DEE-42D5-9A62-94A5EBF1AF3B}" type="pres">
      <dgm:prSet presAssocID="{177C4B82-61DE-43FF-9DD9-1DDBE778BBD0}" presName="text2" presStyleLbl="fgAcc2" presStyleIdx="1" presStyleCnt="2">
        <dgm:presLayoutVars>
          <dgm:chPref val="3"/>
        </dgm:presLayoutVars>
      </dgm:prSet>
      <dgm:spPr/>
    </dgm:pt>
    <dgm:pt modelId="{6812D141-8EA7-44B5-8D93-0FE7F9A8F5CD}" type="pres">
      <dgm:prSet presAssocID="{177C4B82-61DE-43FF-9DD9-1DDBE778BBD0}" presName="hierChild3" presStyleCnt="0"/>
      <dgm:spPr/>
    </dgm:pt>
  </dgm:ptLst>
  <dgm:cxnLst>
    <dgm:cxn modelId="{5C3B1B05-DC98-4C50-B885-B78FBD0B3531}" type="presOf" srcId="{31D1FC89-96E2-489C-A795-5703DCF61F56}" destId="{C978B704-2979-4EB5-AB94-2CA57AB7AB38}" srcOrd="0" destOrd="0" presId="urn:microsoft.com/office/officeart/2005/8/layout/hierarchy1"/>
    <dgm:cxn modelId="{A5F29319-5A79-49B5-9B3A-BD899AED023B}" type="presOf" srcId="{61A62CA0-210E-4370-943E-DC501CC82AAA}" destId="{3A59CD46-324E-47CA-B47E-2635AB7F9A32}" srcOrd="0" destOrd="0" presId="urn:microsoft.com/office/officeart/2005/8/layout/hierarchy1"/>
    <dgm:cxn modelId="{FB84C41C-814F-49C7-A958-907DD09719C3}" type="presOf" srcId="{8E290F09-360C-4462-AE58-582945C6DAA1}" destId="{57674ECA-ACE6-4301-9EA5-FF127265C9B5}" srcOrd="0" destOrd="0" presId="urn:microsoft.com/office/officeart/2005/8/layout/hierarchy1"/>
    <dgm:cxn modelId="{F3857E20-9752-4406-8426-DA753A7C8303}" type="presOf" srcId="{C51EDC87-EEEE-48FE-94A0-1166CFDD71D1}" destId="{867DFE5F-FDD2-47B8-A310-2173D07C802D}" srcOrd="0" destOrd="0" presId="urn:microsoft.com/office/officeart/2005/8/layout/hierarchy1"/>
    <dgm:cxn modelId="{2E0E8F20-A2A2-4919-A87F-B88978776D9F}" srcId="{31D1FC89-96E2-489C-A795-5703DCF61F56}" destId="{C51EDC87-EEEE-48FE-94A0-1166CFDD71D1}" srcOrd="0" destOrd="0" parTransId="{8E290F09-360C-4462-AE58-582945C6DAA1}" sibTransId="{48005098-A4CA-439A-90DB-E89BDAB04BA7}"/>
    <dgm:cxn modelId="{52004735-F828-430B-B853-8CB72FF80E56}" type="presOf" srcId="{8429FF29-808A-4F67-BBD3-6E6F6D173AA7}" destId="{0311075D-FDE3-4A25-84FB-898C82917650}" srcOrd="0" destOrd="0" presId="urn:microsoft.com/office/officeart/2005/8/layout/hierarchy1"/>
    <dgm:cxn modelId="{391C765D-5EA9-4243-A846-16484A3F76B4}" type="presOf" srcId="{C229C037-3CB3-43ED-96B2-87AE213241EE}" destId="{B995EAEC-59EF-439A-99F6-618707A68B33}" srcOrd="0" destOrd="0" presId="urn:microsoft.com/office/officeart/2005/8/layout/hierarchy1"/>
    <dgm:cxn modelId="{8194174D-EA32-4688-B68C-F4C338155826}" type="presOf" srcId="{E35B0C41-F435-4DA8-BFE5-1B6836DDEBC8}" destId="{89D04C09-2976-49AC-88FD-24AC5E23E647}" srcOrd="0" destOrd="0" presId="urn:microsoft.com/office/officeart/2005/8/layout/hierarchy1"/>
    <dgm:cxn modelId="{A9B98052-9128-40E1-B418-A08A24D182BA}" srcId="{C51EDC87-EEEE-48FE-94A0-1166CFDD71D1}" destId="{61A62CA0-210E-4370-943E-DC501CC82AAA}" srcOrd="1" destOrd="0" parTransId="{CBE84F36-CA3E-4803-8E64-65E01E7DD686}" sibTransId="{49DCC340-9948-4DD1-ACE2-C199E5844250}"/>
    <dgm:cxn modelId="{CEA89187-FF76-441D-9555-F45893661C2E}" type="presOf" srcId="{BB7D67E3-9455-49A8-85F1-ACB2051C12F3}" destId="{4F261B8B-6B66-4A19-A61A-A4BE8A2A18EE}" srcOrd="0" destOrd="0" presId="urn:microsoft.com/office/officeart/2005/8/layout/hierarchy1"/>
    <dgm:cxn modelId="{718190B2-654E-489C-B1C5-6DE945897CA5}" type="presOf" srcId="{CBE84F36-CA3E-4803-8E64-65E01E7DD686}" destId="{965F85F3-F52F-4BE3-AB78-248F16871003}" srcOrd="0" destOrd="0" presId="urn:microsoft.com/office/officeart/2005/8/layout/hierarchy1"/>
    <dgm:cxn modelId="{E9259BC2-4EC5-44DC-82CF-2F5FA4014395}" type="presOf" srcId="{177C4B82-61DE-43FF-9DD9-1DDBE778BBD0}" destId="{6B35E2A1-3DEE-42D5-9A62-94A5EBF1AF3B}" srcOrd="0" destOrd="0" presId="urn:microsoft.com/office/officeart/2005/8/layout/hierarchy1"/>
    <dgm:cxn modelId="{3AA1B0E0-91C8-4DF3-A176-8F7B048C2690}" srcId="{C51EDC87-EEEE-48FE-94A0-1166CFDD71D1}" destId="{C229C037-3CB3-43ED-96B2-87AE213241EE}" srcOrd="0" destOrd="0" parTransId="{8429FF29-808A-4F67-BBD3-6E6F6D173AA7}" sibTransId="{334F135F-7326-4ADF-A93E-F5190AE2C9DE}"/>
    <dgm:cxn modelId="{1B57A6E8-E6C2-450E-B22D-A6D2EDDDF960}" srcId="{31D1FC89-96E2-489C-A795-5703DCF61F56}" destId="{177C4B82-61DE-43FF-9DD9-1DDBE778BBD0}" srcOrd="1" destOrd="0" parTransId="{E35B0C41-F435-4DA8-BFE5-1B6836DDEBC8}" sibTransId="{66ACB0BF-1121-4ABB-A8BB-99C994D14EB2}"/>
    <dgm:cxn modelId="{7E5983EF-2011-49EA-B34F-9D832EFC4192}" srcId="{BB7D67E3-9455-49A8-85F1-ACB2051C12F3}" destId="{31D1FC89-96E2-489C-A795-5703DCF61F56}" srcOrd="0" destOrd="0" parTransId="{7891DAA1-1F25-4B86-B2DD-AC9867ACCC8F}" sibTransId="{3B1AB1A7-04B3-4559-91B5-2534E6F4C004}"/>
    <dgm:cxn modelId="{817C4422-CB24-4701-A6A4-028846BBE5E7}" type="presParOf" srcId="{4F261B8B-6B66-4A19-A61A-A4BE8A2A18EE}" destId="{7A210896-3477-49BB-86B5-B9BB81B75DA0}" srcOrd="0" destOrd="0" presId="urn:microsoft.com/office/officeart/2005/8/layout/hierarchy1"/>
    <dgm:cxn modelId="{DE46180D-2B71-44E8-B3C7-A3990B6EC8F5}" type="presParOf" srcId="{7A210896-3477-49BB-86B5-B9BB81B75DA0}" destId="{BE74F7F4-EC47-4651-A41F-5648494246C0}" srcOrd="0" destOrd="0" presId="urn:microsoft.com/office/officeart/2005/8/layout/hierarchy1"/>
    <dgm:cxn modelId="{0865EFE0-5B9F-4E1A-AF7C-6F56B027528B}" type="presParOf" srcId="{BE74F7F4-EC47-4651-A41F-5648494246C0}" destId="{1DDDB83A-8894-4631-B97B-59426C6F9C33}" srcOrd="0" destOrd="0" presId="urn:microsoft.com/office/officeart/2005/8/layout/hierarchy1"/>
    <dgm:cxn modelId="{3B617F6B-769E-4DC5-A0BF-16A01DD62FC7}" type="presParOf" srcId="{BE74F7F4-EC47-4651-A41F-5648494246C0}" destId="{C978B704-2979-4EB5-AB94-2CA57AB7AB38}" srcOrd="1" destOrd="0" presId="urn:microsoft.com/office/officeart/2005/8/layout/hierarchy1"/>
    <dgm:cxn modelId="{53CB65DD-518F-4F60-BAA7-819904BFCA6D}" type="presParOf" srcId="{7A210896-3477-49BB-86B5-B9BB81B75DA0}" destId="{3EA2BE73-39E1-4E75-A5B8-8DFC988FE56A}" srcOrd="1" destOrd="0" presId="urn:microsoft.com/office/officeart/2005/8/layout/hierarchy1"/>
    <dgm:cxn modelId="{8CCBDD0F-3CC4-42FB-A220-CDC0D4CFB076}" type="presParOf" srcId="{3EA2BE73-39E1-4E75-A5B8-8DFC988FE56A}" destId="{57674ECA-ACE6-4301-9EA5-FF127265C9B5}" srcOrd="0" destOrd="0" presId="urn:microsoft.com/office/officeart/2005/8/layout/hierarchy1"/>
    <dgm:cxn modelId="{B04CAACA-54AE-4F7B-8EAA-6236BDC00F0C}" type="presParOf" srcId="{3EA2BE73-39E1-4E75-A5B8-8DFC988FE56A}" destId="{16099DB0-EBE4-4619-8267-C780041D4B0B}" srcOrd="1" destOrd="0" presId="urn:microsoft.com/office/officeart/2005/8/layout/hierarchy1"/>
    <dgm:cxn modelId="{F243F977-CA76-4EED-87C4-796181E406F3}" type="presParOf" srcId="{16099DB0-EBE4-4619-8267-C780041D4B0B}" destId="{96E5339A-FF9A-4499-93FB-6E99382FC01E}" srcOrd="0" destOrd="0" presId="urn:microsoft.com/office/officeart/2005/8/layout/hierarchy1"/>
    <dgm:cxn modelId="{1AE35172-B849-468D-A06D-BB469FA392F5}" type="presParOf" srcId="{96E5339A-FF9A-4499-93FB-6E99382FC01E}" destId="{2F930D38-B655-4BDD-ABFF-69E6AA8F9B27}" srcOrd="0" destOrd="0" presId="urn:microsoft.com/office/officeart/2005/8/layout/hierarchy1"/>
    <dgm:cxn modelId="{35145FAE-7B56-4C1D-9659-FCA079190575}" type="presParOf" srcId="{96E5339A-FF9A-4499-93FB-6E99382FC01E}" destId="{867DFE5F-FDD2-47B8-A310-2173D07C802D}" srcOrd="1" destOrd="0" presId="urn:microsoft.com/office/officeart/2005/8/layout/hierarchy1"/>
    <dgm:cxn modelId="{836FA0A2-9A81-4469-BF65-4C983835CC8A}" type="presParOf" srcId="{16099DB0-EBE4-4619-8267-C780041D4B0B}" destId="{E4608415-3F23-4C23-8999-160E8FEFED17}" srcOrd="1" destOrd="0" presId="urn:microsoft.com/office/officeart/2005/8/layout/hierarchy1"/>
    <dgm:cxn modelId="{4845C134-CD74-433F-9487-A428456F46A0}" type="presParOf" srcId="{E4608415-3F23-4C23-8999-160E8FEFED17}" destId="{0311075D-FDE3-4A25-84FB-898C82917650}" srcOrd="0" destOrd="0" presId="urn:microsoft.com/office/officeart/2005/8/layout/hierarchy1"/>
    <dgm:cxn modelId="{39492452-B24C-4C42-9E1D-4170349D93D4}" type="presParOf" srcId="{E4608415-3F23-4C23-8999-160E8FEFED17}" destId="{8B33B9AB-1344-457E-8C0C-6366A677DEE9}" srcOrd="1" destOrd="0" presId="urn:microsoft.com/office/officeart/2005/8/layout/hierarchy1"/>
    <dgm:cxn modelId="{C0636ADA-1070-406A-880D-CAC5EF3AA77D}" type="presParOf" srcId="{8B33B9AB-1344-457E-8C0C-6366A677DEE9}" destId="{2FFC556A-AFB2-472B-B680-968EFA1A730A}" srcOrd="0" destOrd="0" presId="urn:microsoft.com/office/officeart/2005/8/layout/hierarchy1"/>
    <dgm:cxn modelId="{032731B4-2642-48EC-8399-018198861B85}" type="presParOf" srcId="{2FFC556A-AFB2-472B-B680-968EFA1A730A}" destId="{A2F8ABFC-D70E-4FB4-99E3-C859AF61E5C2}" srcOrd="0" destOrd="0" presId="urn:microsoft.com/office/officeart/2005/8/layout/hierarchy1"/>
    <dgm:cxn modelId="{BE286D2F-486E-448E-8D6E-F78F37DA341B}" type="presParOf" srcId="{2FFC556A-AFB2-472B-B680-968EFA1A730A}" destId="{B995EAEC-59EF-439A-99F6-618707A68B33}" srcOrd="1" destOrd="0" presId="urn:microsoft.com/office/officeart/2005/8/layout/hierarchy1"/>
    <dgm:cxn modelId="{C09F5742-20CB-4785-B8AF-E202AA36F85A}" type="presParOf" srcId="{8B33B9AB-1344-457E-8C0C-6366A677DEE9}" destId="{1FDA7B21-6E78-45BC-8FEF-0D064345A3DE}" srcOrd="1" destOrd="0" presId="urn:microsoft.com/office/officeart/2005/8/layout/hierarchy1"/>
    <dgm:cxn modelId="{8D076D76-1715-4428-B090-7EAFD249F9DF}" type="presParOf" srcId="{E4608415-3F23-4C23-8999-160E8FEFED17}" destId="{965F85F3-F52F-4BE3-AB78-248F16871003}" srcOrd="2" destOrd="0" presId="urn:microsoft.com/office/officeart/2005/8/layout/hierarchy1"/>
    <dgm:cxn modelId="{510CA711-31E7-4B7C-9515-3DA2B9AAEA56}" type="presParOf" srcId="{E4608415-3F23-4C23-8999-160E8FEFED17}" destId="{DABA6C99-349E-4071-81B5-923E0ABCF0A6}" srcOrd="3" destOrd="0" presId="urn:microsoft.com/office/officeart/2005/8/layout/hierarchy1"/>
    <dgm:cxn modelId="{A86396B0-FBC9-4972-9BF0-435564C5E2FB}" type="presParOf" srcId="{DABA6C99-349E-4071-81B5-923E0ABCF0A6}" destId="{ADA1F48B-BBEA-4B3D-9F69-6F9A10B2A21D}" srcOrd="0" destOrd="0" presId="urn:microsoft.com/office/officeart/2005/8/layout/hierarchy1"/>
    <dgm:cxn modelId="{C2DF0F44-64BD-4AFA-949A-2C1A513B77ED}" type="presParOf" srcId="{ADA1F48B-BBEA-4B3D-9F69-6F9A10B2A21D}" destId="{4DB80BFC-4629-4322-9B8D-8BBFDEEE2724}" srcOrd="0" destOrd="0" presId="urn:microsoft.com/office/officeart/2005/8/layout/hierarchy1"/>
    <dgm:cxn modelId="{1003ACAB-621B-4E70-A713-CD150942C984}" type="presParOf" srcId="{ADA1F48B-BBEA-4B3D-9F69-6F9A10B2A21D}" destId="{3A59CD46-324E-47CA-B47E-2635AB7F9A32}" srcOrd="1" destOrd="0" presId="urn:microsoft.com/office/officeart/2005/8/layout/hierarchy1"/>
    <dgm:cxn modelId="{F333C041-9017-4A80-8A09-38F64A1042FA}" type="presParOf" srcId="{DABA6C99-349E-4071-81B5-923E0ABCF0A6}" destId="{0EE1899E-3D29-4494-A173-15BB07CCB97F}" srcOrd="1" destOrd="0" presId="urn:microsoft.com/office/officeart/2005/8/layout/hierarchy1"/>
    <dgm:cxn modelId="{26D751AE-3D26-454D-8231-1697C462BC3B}" type="presParOf" srcId="{3EA2BE73-39E1-4E75-A5B8-8DFC988FE56A}" destId="{89D04C09-2976-49AC-88FD-24AC5E23E647}" srcOrd="2" destOrd="0" presId="urn:microsoft.com/office/officeart/2005/8/layout/hierarchy1"/>
    <dgm:cxn modelId="{D52A514F-1AF8-47E8-A958-1978335D4677}" type="presParOf" srcId="{3EA2BE73-39E1-4E75-A5B8-8DFC988FE56A}" destId="{E8FEC869-8F55-4EE3-985F-5EAB214F9F92}" srcOrd="3" destOrd="0" presId="urn:microsoft.com/office/officeart/2005/8/layout/hierarchy1"/>
    <dgm:cxn modelId="{83188157-A8EF-484E-BB89-4C2AD7360E46}" type="presParOf" srcId="{E8FEC869-8F55-4EE3-985F-5EAB214F9F92}" destId="{2C92EEED-47F2-46D7-8152-04FD89FACAFB}" srcOrd="0" destOrd="0" presId="urn:microsoft.com/office/officeart/2005/8/layout/hierarchy1"/>
    <dgm:cxn modelId="{FB1CCAF6-74EE-4500-A0A0-8F7C6CB8045A}" type="presParOf" srcId="{2C92EEED-47F2-46D7-8152-04FD89FACAFB}" destId="{845AB9C8-E749-46AF-BB8C-CF2C3A0A1887}" srcOrd="0" destOrd="0" presId="urn:microsoft.com/office/officeart/2005/8/layout/hierarchy1"/>
    <dgm:cxn modelId="{8FD84C7D-6D0D-4FAD-8058-00D61ED7066E}" type="presParOf" srcId="{2C92EEED-47F2-46D7-8152-04FD89FACAFB}" destId="{6B35E2A1-3DEE-42D5-9A62-94A5EBF1AF3B}" srcOrd="1" destOrd="0" presId="urn:microsoft.com/office/officeart/2005/8/layout/hierarchy1"/>
    <dgm:cxn modelId="{E90FAE7F-65C8-4914-A45D-BAB4FE9B2ED4}" type="presParOf" srcId="{E8FEC869-8F55-4EE3-985F-5EAB214F9F92}" destId="{6812D141-8EA7-44B5-8D93-0FE7F9A8F5C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37EFD7B3-0F2D-496C-AB97-995ADF830516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14EA9AD-DFDE-4CBD-8B8F-D23444558E96}">
      <dgm:prSet phldrT="[Text]"/>
      <dgm:spPr/>
      <dgm:t>
        <a:bodyPr/>
        <a:lstStyle/>
        <a:p>
          <a:r>
            <a:rPr lang="en-US" dirty="0"/>
            <a:t>Costs </a:t>
          </a:r>
        </a:p>
      </dgm:t>
    </dgm:pt>
    <dgm:pt modelId="{BDBAE0E1-C833-4B7D-8CC4-DCFF39F7B1FD}" type="parTrans" cxnId="{76A1133B-3462-47C7-9AC4-E1D6CB4271AC}">
      <dgm:prSet/>
      <dgm:spPr/>
      <dgm:t>
        <a:bodyPr/>
        <a:lstStyle/>
        <a:p>
          <a:endParaRPr lang="en-US"/>
        </a:p>
      </dgm:t>
    </dgm:pt>
    <dgm:pt modelId="{7FFA0899-F861-42ED-9724-B44A2080D2AD}" type="sibTrans" cxnId="{76A1133B-3462-47C7-9AC4-E1D6CB4271AC}">
      <dgm:prSet/>
      <dgm:spPr/>
      <dgm:t>
        <a:bodyPr/>
        <a:lstStyle/>
        <a:p>
          <a:endParaRPr lang="en-US"/>
        </a:p>
      </dgm:t>
    </dgm:pt>
    <dgm:pt modelId="{106D5D7D-6FA4-4FC9-A4CB-C96A3D16B2B4}">
      <dgm:prSet phldrT="[Text]" custT="1"/>
      <dgm:spPr/>
      <dgm:t>
        <a:bodyPr/>
        <a:lstStyle/>
        <a:p>
          <a:r>
            <a:rPr lang="en-US" sz="7200" i="1" dirty="0"/>
            <a:t>Plant cost </a:t>
          </a:r>
          <a:endParaRPr lang="en-US" sz="7200" dirty="0"/>
        </a:p>
      </dgm:t>
    </dgm:pt>
    <dgm:pt modelId="{39205674-E0AF-4E21-8C65-7CD3B7EC0FFB}" type="parTrans" cxnId="{8A9C1503-4A98-47B2-AFB6-06D282A5524D}">
      <dgm:prSet/>
      <dgm:spPr/>
      <dgm:t>
        <a:bodyPr/>
        <a:lstStyle/>
        <a:p>
          <a:endParaRPr lang="en-US"/>
        </a:p>
      </dgm:t>
    </dgm:pt>
    <dgm:pt modelId="{D239FB44-7DB8-47C7-9F7B-E2673DE297E5}" type="sibTrans" cxnId="{8A9C1503-4A98-47B2-AFB6-06D282A5524D}">
      <dgm:prSet/>
      <dgm:spPr/>
      <dgm:t>
        <a:bodyPr/>
        <a:lstStyle/>
        <a:p>
          <a:endParaRPr lang="en-US"/>
        </a:p>
      </dgm:t>
    </dgm:pt>
    <dgm:pt modelId="{44FF78D1-71CE-403D-871E-90DA1EBC0A3C}">
      <dgm:prSet phldrT="[Text]" custT="1"/>
      <dgm:spPr/>
      <dgm:t>
        <a:bodyPr/>
        <a:lstStyle/>
        <a:p>
          <a:r>
            <a:rPr lang="en-US" sz="6300" i="0" dirty="0"/>
            <a:t>production cost</a:t>
          </a:r>
          <a:endParaRPr lang="en-US" sz="6300" dirty="0"/>
        </a:p>
      </dgm:t>
    </dgm:pt>
    <dgm:pt modelId="{615BA81D-4744-471B-8A20-82496ACFDDA1}" type="parTrans" cxnId="{71F84F55-38AF-47E1-A24E-7D0072CD1ED7}">
      <dgm:prSet/>
      <dgm:spPr/>
      <dgm:t>
        <a:bodyPr/>
        <a:lstStyle/>
        <a:p>
          <a:endParaRPr lang="en-US"/>
        </a:p>
      </dgm:t>
    </dgm:pt>
    <dgm:pt modelId="{3E361F21-37E8-49E8-9C4A-6FF071DFDBF0}" type="sibTrans" cxnId="{71F84F55-38AF-47E1-A24E-7D0072CD1ED7}">
      <dgm:prSet/>
      <dgm:spPr/>
      <dgm:t>
        <a:bodyPr/>
        <a:lstStyle/>
        <a:p>
          <a:endParaRPr lang="en-US"/>
        </a:p>
      </dgm:t>
    </dgm:pt>
    <dgm:pt modelId="{A422D225-09F6-45D7-BC6F-7641D9112DB4}" type="pres">
      <dgm:prSet presAssocID="{37EFD7B3-0F2D-496C-AB97-995ADF8305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1CB86AE-45F3-4CEC-AF51-55650CA0EBBD}" type="pres">
      <dgm:prSet presAssocID="{914EA9AD-DFDE-4CBD-8B8F-D23444558E96}" presName="hierRoot1" presStyleCnt="0">
        <dgm:presLayoutVars>
          <dgm:hierBranch val="init"/>
        </dgm:presLayoutVars>
      </dgm:prSet>
      <dgm:spPr/>
    </dgm:pt>
    <dgm:pt modelId="{0120CAC9-8F39-408E-9EF6-12D6C0C68384}" type="pres">
      <dgm:prSet presAssocID="{914EA9AD-DFDE-4CBD-8B8F-D23444558E96}" presName="rootComposite1" presStyleCnt="0"/>
      <dgm:spPr/>
    </dgm:pt>
    <dgm:pt modelId="{357D7EC3-AE89-4AA2-8008-C01C97602ABD}" type="pres">
      <dgm:prSet presAssocID="{914EA9AD-DFDE-4CBD-8B8F-D23444558E96}" presName="rootText1" presStyleLbl="node0" presStyleIdx="0" presStyleCnt="1">
        <dgm:presLayoutVars>
          <dgm:chPref val="3"/>
        </dgm:presLayoutVars>
      </dgm:prSet>
      <dgm:spPr/>
    </dgm:pt>
    <dgm:pt modelId="{43986151-B555-4201-83E8-62CD85C7010C}" type="pres">
      <dgm:prSet presAssocID="{914EA9AD-DFDE-4CBD-8B8F-D23444558E96}" presName="rootConnector1" presStyleLbl="node1" presStyleIdx="0" presStyleCnt="0"/>
      <dgm:spPr/>
    </dgm:pt>
    <dgm:pt modelId="{E7CD596C-63BA-4429-A5C6-CF4F1156D4C7}" type="pres">
      <dgm:prSet presAssocID="{914EA9AD-DFDE-4CBD-8B8F-D23444558E96}" presName="hierChild2" presStyleCnt="0"/>
      <dgm:spPr/>
    </dgm:pt>
    <dgm:pt modelId="{1DDA87C9-1D0E-4F73-9B96-0627D25F5619}" type="pres">
      <dgm:prSet presAssocID="{39205674-E0AF-4E21-8C65-7CD3B7EC0FFB}" presName="Name37" presStyleLbl="parChTrans1D2" presStyleIdx="0" presStyleCnt="2"/>
      <dgm:spPr/>
    </dgm:pt>
    <dgm:pt modelId="{347EE541-0896-4BDD-8845-06763C7D79A9}" type="pres">
      <dgm:prSet presAssocID="{106D5D7D-6FA4-4FC9-A4CB-C96A3D16B2B4}" presName="hierRoot2" presStyleCnt="0">
        <dgm:presLayoutVars>
          <dgm:hierBranch val="init"/>
        </dgm:presLayoutVars>
      </dgm:prSet>
      <dgm:spPr/>
    </dgm:pt>
    <dgm:pt modelId="{3B677D7E-2DAA-4DDE-8AE1-A05EC77E3E62}" type="pres">
      <dgm:prSet presAssocID="{106D5D7D-6FA4-4FC9-A4CB-C96A3D16B2B4}" presName="rootComposite" presStyleCnt="0"/>
      <dgm:spPr/>
    </dgm:pt>
    <dgm:pt modelId="{127E52D9-160A-4A40-AEC8-99FB42F5C049}" type="pres">
      <dgm:prSet presAssocID="{106D5D7D-6FA4-4FC9-A4CB-C96A3D16B2B4}" presName="rootText" presStyleLbl="node2" presStyleIdx="0" presStyleCnt="2">
        <dgm:presLayoutVars>
          <dgm:chPref val="3"/>
        </dgm:presLayoutVars>
      </dgm:prSet>
      <dgm:spPr/>
    </dgm:pt>
    <dgm:pt modelId="{F6A9537B-373D-4D88-87C9-2EE882189050}" type="pres">
      <dgm:prSet presAssocID="{106D5D7D-6FA4-4FC9-A4CB-C96A3D16B2B4}" presName="rootConnector" presStyleLbl="node2" presStyleIdx="0" presStyleCnt="2"/>
      <dgm:spPr/>
    </dgm:pt>
    <dgm:pt modelId="{34D087B3-2241-4BA3-A435-058DFF6C6658}" type="pres">
      <dgm:prSet presAssocID="{106D5D7D-6FA4-4FC9-A4CB-C96A3D16B2B4}" presName="hierChild4" presStyleCnt="0"/>
      <dgm:spPr/>
    </dgm:pt>
    <dgm:pt modelId="{7E9E1FE6-E3C0-4B0F-9314-855AEA66C733}" type="pres">
      <dgm:prSet presAssocID="{106D5D7D-6FA4-4FC9-A4CB-C96A3D16B2B4}" presName="hierChild5" presStyleCnt="0"/>
      <dgm:spPr/>
    </dgm:pt>
    <dgm:pt modelId="{0DB17F97-0E6A-4501-BD34-049FCF7A8442}" type="pres">
      <dgm:prSet presAssocID="{615BA81D-4744-471B-8A20-82496ACFDDA1}" presName="Name37" presStyleLbl="parChTrans1D2" presStyleIdx="1" presStyleCnt="2"/>
      <dgm:spPr/>
    </dgm:pt>
    <dgm:pt modelId="{EAAAB600-460F-4973-AFBA-C5F6AE18EA60}" type="pres">
      <dgm:prSet presAssocID="{44FF78D1-71CE-403D-871E-90DA1EBC0A3C}" presName="hierRoot2" presStyleCnt="0">
        <dgm:presLayoutVars>
          <dgm:hierBranch val="init"/>
        </dgm:presLayoutVars>
      </dgm:prSet>
      <dgm:spPr/>
    </dgm:pt>
    <dgm:pt modelId="{FA80D4BB-8428-4015-8442-EAEEFF2211CB}" type="pres">
      <dgm:prSet presAssocID="{44FF78D1-71CE-403D-871E-90DA1EBC0A3C}" presName="rootComposite" presStyleCnt="0"/>
      <dgm:spPr/>
    </dgm:pt>
    <dgm:pt modelId="{A40720D6-BEAC-480E-96E7-E182485902A1}" type="pres">
      <dgm:prSet presAssocID="{44FF78D1-71CE-403D-871E-90DA1EBC0A3C}" presName="rootText" presStyleLbl="node2" presStyleIdx="1" presStyleCnt="2">
        <dgm:presLayoutVars>
          <dgm:chPref val="3"/>
        </dgm:presLayoutVars>
      </dgm:prSet>
      <dgm:spPr/>
    </dgm:pt>
    <dgm:pt modelId="{A792A3B7-26F0-409C-AFFF-215CA671D86F}" type="pres">
      <dgm:prSet presAssocID="{44FF78D1-71CE-403D-871E-90DA1EBC0A3C}" presName="rootConnector" presStyleLbl="node2" presStyleIdx="1" presStyleCnt="2"/>
      <dgm:spPr/>
    </dgm:pt>
    <dgm:pt modelId="{3A77BD21-9A3F-499F-B3E7-8AE9296A8836}" type="pres">
      <dgm:prSet presAssocID="{44FF78D1-71CE-403D-871E-90DA1EBC0A3C}" presName="hierChild4" presStyleCnt="0"/>
      <dgm:spPr/>
    </dgm:pt>
    <dgm:pt modelId="{BF69E96B-06D2-4D18-96E1-BFF8E2690F07}" type="pres">
      <dgm:prSet presAssocID="{44FF78D1-71CE-403D-871E-90DA1EBC0A3C}" presName="hierChild5" presStyleCnt="0"/>
      <dgm:spPr/>
    </dgm:pt>
    <dgm:pt modelId="{4D004EFC-A400-4F10-83A9-9311CF16DC82}" type="pres">
      <dgm:prSet presAssocID="{914EA9AD-DFDE-4CBD-8B8F-D23444558E96}" presName="hierChild3" presStyleCnt="0"/>
      <dgm:spPr/>
    </dgm:pt>
  </dgm:ptLst>
  <dgm:cxnLst>
    <dgm:cxn modelId="{8A9C1503-4A98-47B2-AFB6-06D282A5524D}" srcId="{914EA9AD-DFDE-4CBD-8B8F-D23444558E96}" destId="{106D5D7D-6FA4-4FC9-A4CB-C96A3D16B2B4}" srcOrd="0" destOrd="0" parTransId="{39205674-E0AF-4E21-8C65-7CD3B7EC0FFB}" sibTransId="{D239FB44-7DB8-47C7-9F7B-E2673DE297E5}"/>
    <dgm:cxn modelId="{1DDC4622-9FF4-403B-8088-B2C4A7C28878}" type="presOf" srcId="{44FF78D1-71CE-403D-871E-90DA1EBC0A3C}" destId="{A40720D6-BEAC-480E-96E7-E182485902A1}" srcOrd="0" destOrd="0" presId="urn:microsoft.com/office/officeart/2005/8/layout/orgChart1"/>
    <dgm:cxn modelId="{76A1133B-3462-47C7-9AC4-E1D6CB4271AC}" srcId="{37EFD7B3-0F2D-496C-AB97-995ADF830516}" destId="{914EA9AD-DFDE-4CBD-8B8F-D23444558E96}" srcOrd="0" destOrd="0" parTransId="{BDBAE0E1-C833-4B7D-8CC4-DCFF39F7B1FD}" sibTransId="{7FFA0899-F861-42ED-9724-B44A2080D2AD}"/>
    <dgm:cxn modelId="{AD84AF44-6034-4D4B-B0B7-A1F74FFA15E1}" type="presOf" srcId="{106D5D7D-6FA4-4FC9-A4CB-C96A3D16B2B4}" destId="{F6A9537B-373D-4D88-87C9-2EE882189050}" srcOrd="1" destOrd="0" presId="urn:microsoft.com/office/officeart/2005/8/layout/orgChart1"/>
    <dgm:cxn modelId="{A9A99B6E-4C1D-4DCF-9EC4-FB10D667ED4C}" type="presOf" srcId="{44FF78D1-71CE-403D-871E-90DA1EBC0A3C}" destId="{A792A3B7-26F0-409C-AFFF-215CA671D86F}" srcOrd="1" destOrd="0" presId="urn:microsoft.com/office/officeart/2005/8/layout/orgChart1"/>
    <dgm:cxn modelId="{92C87E53-D64D-44A5-946A-428EEF11EFEF}" type="presOf" srcId="{914EA9AD-DFDE-4CBD-8B8F-D23444558E96}" destId="{357D7EC3-AE89-4AA2-8008-C01C97602ABD}" srcOrd="0" destOrd="0" presId="urn:microsoft.com/office/officeart/2005/8/layout/orgChart1"/>
    <dgm:cxn modelId="{18E33955-0BFA-46E1-816B-51EA5D4279A1}" type="presOf" srcId="{106D5D7D-6FA4-4FC9-A4CB-C96A3D16B2B4}" destId="{127E52D9-160A-4A40-AEC8-99FB42F5C049}" srcOrd="0" destOrd="0" presId="urn:microsoft.com/office/officeart/2005/8/layout/orgChart1"/>
    <dgm:cxn modelId="{71F84F55-38AF-47E1-A24E-7D0072CD1ED7}" srcId="{914EA9AD-DFDE-4CBD-8B8F-D23444558E96}" destId="{44FF78D1-71CE-403D-871E-90DA1EBC0A3C}" srcOrd="1" destOrd="0" parTransId="{615BA81D-4744-471B-8A20-82496ACFDDA1}" sibTransId="{3E361F21-37E8-49E8-9C4A-6FF071DFDBF0}"/>
    <dgm:cxn modelId="{0D8B9C76-1C87-4EBB-A47D-6818354F917C}" type="presOf" srcId="{37EFD7B3-0F2D-496C-AB97-995ADF830516}" destId="{A422D225-09F6-45D7-BC6F-7641D9112DB4}" srcOrd="0" destOrd="0" presId="urn:microsoft.com/office/officeart/2005/8/layout/orgChart1"/>
    <dgm:cxn modelId="{83FA6889-6B9A-4C31-B062-E18E14CE00E7}" type="presOf" srcId="{914EA9AD-DFDE-4CBD-8B8F-D23444558E96}" destId="{43986151-B555-4201-83E8-62CD85C7010C}" srcOrd="1" destOrd="0" presId="urn:microsoft.com/office/officeart/2005/8/layout/orgChart1"/>
    <dgm:cxn modelId="{F418E49B-E7CC-41C1-B9E9-EE835BA12D10}" type="presOf" srcId="{39205674-E0AF-4E21-8C65-7CD3B7EC0FFB}" destId="{1DDA87C9-1D0E-4F73-9B96-0627D25F5619}" srcOrd="0" destOrd="0" presId="urn:microsoft.com/office/officeart/2005/8/layout/orgChart1"/>
    <dgm:cxn modelId="{E816A3A3-328A-4DEA-9480-F75B9D31CC93}" type="presOf" srcId="{615BA81D-4744-471B-8A20-82496ACFDDA1}" destId="{0DB17F97-0E6A-4501-BD34-049FCF7A8442}" srcOrd="0" destOrd="0" presId="urn:microsoft.com/office/officeart/2005/8/layout/orgChart1"/>
    <dgm:cxn modelId="{832CDAE8-044F-46C2-87D6-F75EAD5F907C}" type="presParOf" srcId="{A422D225-09F6-45D7-BC6F-7641D9112DB4}" destId="{71CB86AE-45F3-4CEC-AF51-55650CA0EBBD}" srcOrd="0" destOrd="0" presId="urn:microsoft.com/office/officeart/2005/8/layout/orgChart1"/>
    <dgm:cxn modelId="{62DDEAEC-82FF-44FF-8AB6-0D190ECE6B32}" type="presParOf" srcId="{71CB86AE-45F3-4CEC-AF51-55650CA0EBBD}" destId="{0120CAC9-8F39-408E-9EF6-12D6C0C68384}" srcOrd="0" destOrd="0" presId="urn:microsoft.com/office/officeart/2005/8/layout/orgChart1"/>
    <dgm:cxn modelId="{29233AC0-8960-47DC-BB08-547765413EB2}" type="presParOf" srcId="{0120CAC9-8F39-408E-9EF6-12D6C0C68384}" destId="{357D7EC3-AE89-4AA2-8008-C01C97602ABD}" srcOrd="0" destOrd="0" presId="urn:microsoft.com/office/officeart/2005/8/layout/orgChart1"/>
    <dgm:cxn modelId="{EBE6FDAA-0BD2-4188-ABD4-C5A114A2C46E}" type="presParOf" srcId="{0120CAC9-8F39-408E-9EF6-12D6C0C68384}" destId="{43986151-B555-4201-83E8-62CD85C7010C}" srcOrd="1" destOrd="0" presId="urn:microsoft.com/office/officeart/2005/8/layout/orgChart1"/>
    <dgm:cxn modelId="{1153F107-F5D0-4774-910A-68665E8523F9}" type="presParOf" srcId="{71CB86AE-45F3-4CEC-AF51-55650CA0EBBD}" destId="{E7CD596C-63BA-4429-A5C6-CF4F1156D4C7}" srcOrd="1" destOrd="0" presId="urn:microsoft.com/office/officeart/2005/8/layout/orgChart1"/>
    <dgm:cxn modelId="{B6EAB0A4-6C16-481B-B23B-08D794F25DE3}" type="presParOf" srcId="{E7CD596C-63BA-4429-A5C6-CF4F1156D4C7}" destId="{1DDA87C9-1D0E-4F73-9B96-0627D25F5619}" srcOrd="0" destOrd="0" presId="urn:microsoft.com/office/officeart/2005/8/layout/orgChart1"/>
    <dgm:cxn modelId="{F8B53FBE-BF24-4A94-945D-E22E69CEE0C4}" type="presParOf" srcId="{E7CD596C-63BA-4429-A5C6-CF4F1156D4C7}" destId="{347EE541-0896-4BDD-8845-06763C7D79A9}" srcOrd="1" destOrd="0" presId="urn:microsoft.com/office/officeart/2005/8/layout/orgChart1"/>
    <dgm:cxn modelId="{F80698A3-D136-468A-AA76-DF031668AE29}" type="presParOf" srcId="{347EE541-0896-4BDD-8845-06763C7D79A9}" destId="{3B677D7E-2DAA-4DDE-8AE1-A05EC77E3E62}" srcOrd="0" destOrd="0" presId="urn:microsoft.com/office/officeart/2005/8/layout/orgChart1"/>
    <dgm:cxn modelId="{BC676392-AF47-4898-8D48-05131FBBF910}" type="presParOf" srcId="{3B677D7E-2DAA-4DDE-8AE1-A05EC77E3E62}" destId="{127E52D9-160A-4A40-AEC8-99FB42F5C049}" srcOrd="0" destOrd="0" presId="urn:microsoft.com/office/officeart/2005/8/layout/orgChart1"/>
    <dgm:cxn modelId="{2CAE5D30-DF4E-4593-8B78-A73311ABEB50}" type="presParOf" srcId="{3B677D7E-2DAA-4DDE-8AE1-A05EC77E3E62}" destId="{F6A9537B-373D-4D88-87C9-2EE882189050}" srcOrd="1" destOrd="0" presId="urn:microsoft.com/office/officeart/2005/8/layout/orgChart1"/>
    <dgm:cxn modelId="{6E1D04EB-BC57-44DE-996A-CFB5DAFEA605}" type="presParOf" srcId="{347EE541-0896-4BDD-8845-06763C7D79A9}" destId="{34D087B3-2241-4BA3-A435-058DFF6C6658}" srcOrd="1" destOrd="0" presId="urn:microsoft.com/office/officeart/2005/8/layout/orgChart1"/>
    <dgm:cxn modelId="{AA9ED8FE-4476-4173-AAD4-3462A1A7C9CB}" type="presParOf" srcId="{347EE541-0896-4BDD-8845-06763C7D79A9}" destId="{7E9E1FE6-E3C0-4B0F-9314-855AEA66C733}" srcOrd="2" destOrd="0" presId="urn:microsoft.com/office/officeart/2005/8/layout/orgChart1"/>
    <dgm:cxn modelId="{48A7A279-9C56-42A4-A118-3AB6FFF431E8}" type="presParOf" srcId="{E7CD596C-63BA-4429-A5C6-CF4F1156D4C7}" destId="{0DB17F97-0E6A-4501-BD34-049FCF7A8442}" srcOrd="2" destOrd="0" presId="urn:microsoft.com/office/officeart/2005/8/layout/orgChart1"/>
    <dgm:cxn modelId="{A5E7572B-27E6-447E-A35F-A85DD6204E66}" type="presParOf" srcId="{E7CD596C-63BA-4429-A5C6-CF4F1156D4C7}" destId="{EAAAB600-460F-4973-AFBA-C5F6AE18EA60}" srcOrd="3" destOrd="0" presId="urn:microsoft.com/office/officeart/2005/8/layout/orgChart1"/>
    <dgm:cxn modelId="{FE7F2940-B88E-4C9E-84CB-A457BB445037}" type="presParOf" srcId="{EAAAB600-460F-4973-AFBA-C5F6AE18EA60}" destId="{FA80D4BB-8428-4015-8442-EAEEFF2211CB}" srcOrd="0" destOrd="0" presId="urn:microsoft.com/office/officeart/2005/8/layout/orgChart1"/>
    <dgm:cxn modelId="{795AA047-55F3-407A-A801-BEA48B133B44}" type="presParOf" srcId="{FA80D4BB-8428-4015-8442-EAEEFF2211CB}" destId="{A40720D6-BEAC-480E-96E7-E182485902A1}" srcOrd="0" destOrd="0" presId="urn:microsoft.com/office/officeart/2005/8/layout/orgChart1"/>
    <dgm:cxn modelId="{2644A0CD-AC38-4055-881F-82D4AD8D6782}" type="presParOf" srcId="{FA80D4BB-8428-4015-8442-EAEEFF2211CB}" destId="{A792A3B7-26F0-409C-AFFF-215CA671D86F}" srcOrd="1" destOrd="0" presId="urn:microsoft.com/office/officeart/2005/8/layout/orgChart1"/>
    <dgm:cxn modelId="{3125DE9A-BA30-4F1A-91AA-C8C79357BCB1}" type="presParOf" srcId="{EAAAB600-460F-4973-AFBA-C5F6AE18EA60}" destId="{3A77BD21-9A3F-499F-B3E7-8AE9296A8836}" srcOrd="1" destOrd="0" presId="urn:microsoft.com/office/officeart/2005/8/layout/orgChart1"/>
    <dgm:cxn modelId="{718031FC-DB09-4B83-8E16-967C759D06C2}" type="presParOf" srcId="{EAAAB600-460F-4973-AFBA-C5F6AE18EA60}" destId="{BF69E96B-06D2-4D18-96E1-BFF8E2690F07}" srcOrd="2" destOrd="0" presId="urn:microsoft.com/office/officeart/2005/8/layout/orgChart1"/>
    <dgm:cxn modelId="{49156A51-C4C6-4F35-B8F1-3EF1598D477F}" type="presParOf" srcId="{71CB86AE-45F3-4CEC-AF51-55650CA0EBBD}" destId="{4D004EFC-A400-4F10-83A9-9311CF16DC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37EFD7B3-0F2D-496C-AB97-995ADF830516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14EA9AD-DFDE-4CBD-8B8F-D23444558E96}">
      <dgm:prSet phldrT="[Text]"/>
      <dgm:spPr/>
      <dgm:t>
        <a:bodyPr/>
        <a:lstStyle/>
        <a:p>
          <a:r>
            <a:rPr lang="en-US" dirty="0"/>
            <a:t>Costs </a:t>
          </a:r>
        </a:p>
      </dgm:t>
    </dgm:pt>
    <dgm:pt modelId="{BDBAE0E1-C833-4B7D-8CC4-DCFF39F7B1FD}" type="parTrans" cxnId="{76A1133B-3462-47C7-9AC4-E1D6CB4271AC}">
      <dgm:prSet/>
      <dgm:spPr/>
      <dgm:t>
        <a:bodyPr/>
        <a:lstStyle/>
        <a:p>
          <a:endParaRPr lang="en-US"/>
        </a:p>
      </dgm:t>
    </dgm:pt>
    <dgm:pt modelId="{7FFA0899-F861-42ED-9724-B44A2080D2AD}" type="sibTrans" cxnId="{76A1133B-3462-47C7-9AC4-E1D6CB4271AC}">
      <dgm:prSet/>
      <dgm:spPr/>
      <dgm:t>
        <a:bodyPr/>
        <a:lstStyle/>
        <a:p>
          <a:endParaRPr lang="en-US"/>
        </a:p>
      </dgm:t>
    </dgm:pt>
    <dgm:pt modelId="{106D5D7D-6FA4-4FC9-A4CB-C96A3D16B2B4}">
      <dgm:prSet phldrT="[Text]" custT="1"/>
      <dgm:spPr/>
      <dgm:t>
        <a:bodyPr/>
        <a:lstStyle/>
        <a:p>
          <a:r>
            <a:rPr lang="en-US" sz="7200" i="1" dirty="0"/>
            <a:t>Plant cost </a:t>
          </a:r>
          <a:endParaRPr lang="en-US" sz="7200" dirty="0"/>
        </a:p>
      </dgm:t>
    </dgm:pt>
    <dgm:pt modelId="{39205674-E0AF-4E21-8C65-7CD3B7EC0FFB}" type="parTrans" cxnId="{8A9C1503-4A98-47B2-AFB6-06D282A5524D}">
      <dgm:prSet/>
      <dgm:spPr/>
      <dgm:t>
        <a:bodyPr/>
        <a:lstStyle/>
        <a:p>
          <a:endParaRPr lang="en-US"/>
        </a:p>
      </dgm:t>
    </dgm:pt>
    <dgm:pt modelId="{D239FB44-7DB8-47C7-9F7B-E2673DE297E5}" type="sibTrans" cxnId="{8A9C1503-4A98-47B2-AFB6-06D282A5524D}">
      <dgm:prSet/>
      <dgm:spPr/>
      <dgm:t>
        <a:bodyPr/>
        <a:lstStyle/>
        <a:p>
          <a:endParaRPr lang="en-US"/>
        </a:p>
      </dgm:t>
    </dgm:pt>
    <dgm:pt modelId="{44FF78D1-71CE-403D-871E-90DA1EBC0A3C}">
      <dgm:prSet phldrT="[Text]" custT="1"/>
      <dgm:spPr/>
      <dgm:t>
        <a:bodyPr/>
        <a:lstStyle/>
        <a:p>
          <a:r>
            <a:rPr lang="en-US" sz="6300" i="0" dirty="0"/>
            <a:t>production cost</a:t>
          </a:r>
          <a:endParaRPr lang="en-US" sz="6300" dirty="0"/>
        </a:p>
      </dgm:t>
    </dgm:pt>
    <dgm:pt modelId="{615BA81D-4744-471B-8A20-82496ACFDDA1}" type="parTrans" cxnId="{71F84F55-38AF-47E1-A24E-7D0072CD1ED7}">
      <dgm:prSet/>
      <dgm:spPr/>
      <dgm:t>
        <a:bodyPr/>
        <a:lstStyle/>
        <a:p>
          <a:endParaRPr lang="en-US"/>
        </a:p>
      </dgm:t>
    </dgm:pt>
    <dgm:pt modelId="{3E361F21-37E8-49E8-9C4A-6FF071DFDBF0}" type="sibTrans" cxnId="{71F84F55-38AF-47E1-A24E-7D0072CD1ED7}">
      <dgm:prSet/>
      <dgm:spPr/>
      <dgm:t>
        <a:bodyPr/>
        <a:lstStyle/>
        <a:p>
          <a:endParaRPr lang="en-US"/>
        </a:p>
      </dgm:t>
    </dgm:pt>
    <dgm:pt modelId="{A422D225-09F6-45D7-BC6F-7641D9112DB4}" type="pres">
      <dgm:prSet presAssocID="{37EFD7B3-0F2D-496C-AB97-995ADF8305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1CB86AE-45F3-4CEC-AF51-55650CA0EBBD}" type="pres">
      <dgm:prSet presAssocID="{914EA9AD-DFDE-4CBD-8B8F-D23444558E96}" presName="hierRoot1" presStyleCnt="0">
        <dgm:presLayoutVars>
          <dgm:hierBranch val="init"/>
        </dgm:presLayoutVars>
      </dgm:prSet>
      <dgm:spPr/>
    </dgm:pt>
    <dgm:pt modelId="{0120CAC9-8F39-408E-9EF6-12D6C0C68384}" type="pres">
      <dgm:prSet presAssocID="{914EA9AD-DFDE-4CBD-8B8F-D23444558E96}" presName="rootComposite1" presStyleCnt="0"/>
      <dgm:spPr/>
    </dgm:pt>
    <dgm:pt modelId="{357D7EC3-AE89-4AA2-8008-C01C97602ABD}" type="pres">
      <dgm:prSet presAssocID="{914EA9AD-DFDE-4CBD-8B8F-D23444558E96}" presName="rootText1" presStyleLbl="node0" presStyleIdx="0" presStyleCnt="1">
        <dgm:presLayoutVars>
          <dgm:chPref val="3"/>
        </dgm:presLayoutVars>
      </dgm:prSet>
      <dgm:spPr/>
    </dgm:pt>
    <dgm:pt modelId="{43986151-B555-4201-83E8-62CD85C7010C}" type="pres">
      <dgm:prSet presAssocID="{914EA9AD-DFDE-4CBD-8B8F-D23444558E96}" presName="rootConnector1" presStyleLbl="node1" presStyleIdx="0" presStyleCnt="0"/>
      <dgm:spPr/>
    </dgm:pt>
    <dgm:pt modelId="{E7CD596C-63BA-4429-A5C6-CF4F1156D4C7}" type="pres">
      <dgm:prSet presAssocID="{914EA9AD-DFDE-4CBD-8B8F-D23444558E96}" presName="hierChild2" presStyleCnt="0"/>
      <dgm:spPr/>
    </dgm:pt>
    <dgm:pt modelId="{1DDA87C9-1D0E-4F73-9B96-0627D25F5619}" type="pres">
      <dgm:prSet presAssocID="{39205674-E0AF-4E21-8C65-7CD3B7EC0FFB}" presName="Name37" presStyleLbl="parChTrans1D2" presStyleIdx="0" presStyleCnt="2"/>
      <dgm:spPr/>
    </dgm:pt>
    <dgm:pt modelId="{347EE541-0896-4BDD-8845-06763C7D79A9}" type="pres">
      <dgm:prSet presAssocID="{106D5D7D-6FA4-4FC9-A4CB-C96A3D16B2B4}" presName="hierRoot2" presStyleCnt="0">
        <dgm:presLayoutVars>
          <dgm:hierBranch val="init"/>
        </dgm:presLayoutVars>
      </dgm:prSet>
      <dgm:spPr/>
    </dgm:pt>
    <dgm:pt modelId="{3B677D7E-2DAA-4DDE-8AE1-A05EC77E3E62}" type="pres">
      <dgm:prSet presAssocID="{106D5D7D-6FA4-4FC9-A4CB-C96A3D16B2B4}" presName="rootComposite" presStyleCnt="0"/>
      <dgm:spPr/>
    </dgm:pt>
    <dgm:pt modelId="{127E52D9-160A-4A40-AEC8-99FB42F5C049}" type="pres">
      <dgm:prSet presAssocID="{106D5D7D-6FA4-4FC9-A4CB-C96A3D16B2B4}" presName="rootText" presStyleLbl="node2" presStyleIdx="0" presStyleCnt="2">
        <dgm:presLayoutVars>
          <dgm:chPref val="3"/>
        </dgm:presLayoutVars>
      </dgm:prSet>
      <dgm:spPr/>
    </dgm:pt>
    <dgm:pt modelId="{F6A9537B-373D-4D88-87C9-2EE882189050}" type="pres">
      <dgm:prSet presAssocID="{106D5D7D-6FA4-4FC9-A4CB-C96A3D16B2B4}" presName="rootConnector" presStyleLbl="node2" presStyleIdx="0" presStyleCnt="2"/>
      <dgm:spPr/>
    </dgm:pt>
    <dgm:pt modelId="{34D087B3-2241-4BA3-A435-058DFF6C6658}" type="pres">
      <dgm:prSet presAssocID="{106D5D7D-6FA4-4FC9-A4CB-C96A3D16B2B4}" presName="hierChild4" presStyleCnt="0"/>
      <dgm:spPr/>
    </dgm:pt>
    <dgm:pt modelId="{7E9E1FE6-E3C0-4B0F-9314-855AEA66C733}" type="pres">
      <dgm:prSet presAssocID="{106D5D7D-6FA4-4FC9-A4CB-C96A3D16B2B4}" presName="hierChild5" presStyleCnt="0"/>
      <dgm:spPr/>
    </dgm:pt>
    <dgm:pt modelId="{0DB17F97-0E6A-4501-BD34-049FCF7A8442}" type="pres">
      <dgm:prSet presAssocID="{615BA81D-4744-471B-8A20-82496ACFDDA1}" presName="Name37" presStyleLbl="parChTrans1D2" presStyleIdx="1" presStyleCnt="2"/>
      <dgm:spPr/>
    </dgm:pt>
    <dgm:pt modelId="{EAAAB600-460F-4973-AFBA-C5F6AE18EA60}" type="pres">
      <dgm:prSet presAssocID="{44FF78D1-71CE-403D-871E-90DA1EBC0A3C}" presName="hierRoot2" presStyleCnt="0">
        <dgm:presLayoutVars>
          <dgm:hierBranch val="init"/>
        </dgm:presLayoutVars>
      </dgm:prSet>
      <dgm:spPr/>
    </dgm:pt>
    <dgm:pt modelId="{FA80D4BB-8428-4015-8442-EAEEFF2211CB}" type="pres">
      <dgm:prSet presAssocID="{44FF78D1-71CE-403D-871E-90DA1EBC0A3C}" presName="rootComposite" presStyleCnt="0"/>
      <dgm:spPr/>
    </dgm:pt>
    <dgm:pt modelId="{A40720D6-BEAC-480E-96E7-E182485902A1}" type="pres">
      <dgm:prSet presAssocID="{44FF78D1-71CE-403D-871E-90DA1EBC0A3C}" presName="rootText" presStyleLbl="node2" presStyleIdx="1" presStyleCnt="2">
        <dgm:presLayoutVars>
          <dgm:chPref val="3"/>
        </dgm:presLayoutVars>
      </dgm:prSet>
      <dgm:spPr/>
    </dgm:pt>
    <dgm:pt modelId="{A792A3B7-26F0-409C-AFFF-215CA671D86F}" type="pres">
      <dgm:prSet presAssocID="{44FF78D1-71CE-403D-871E-90DA1EBC0A3C}" presName="rootConnector" presStyleLbl="node2" presStyleIdx="1" presStyleCnt="2"/>
      <dgm:spPr/>
    </dgm:pt>
    <dgm:pt modelId="{3A77BD21-9A3F-499F-B3E7-8AE9296A8836}" type="pres">
      <dgm:prSet presAssocID="{44FF78D1-71CE-403D-871E-90DA1EBC0A3C}" presName="hierChild4" presStyleCnt="0"/>
      <dgm:spPr/>
    </dgm:pt>
    <dgm:pt modelId="{BF69E96B-06D2-4D18-96E1-BFF8E2690F07}" type="pres">
      <dgm:prSet presAssocID="{44FF78D1-71CE-403D-871E-90DA1EBC0A3C}" presName="hierChild5" presStyleCnt="0"/>
      <dgm:spPr/>
    </dgm:pt>
    <dgm:pt modelId="{4D004EFC-A400-4F10-83A9-9311CF16DC82}" type="pres">
      <dgm:prSet presAssocID="{914EA9AD-DFDE-4CBD-8B8F-D23444558E96}" presName="hierChild3" presStyleCnt="0"/>
      <dgm:spPr/>
    </dgm:pt>
  </dgm:ptLst>
  <dgm:cxnLst>
    <dgm:cxn modelId="{8A9C1503-4A98-47B2-AFB6-06D282A5524D}" srcId="{914EA9AD-DFDE-4CBD-8B8F-D23444558E96}" destId="{106D5D7D-6FA4-4FC9-A4CB-C96A3D16B2B4}" srcOrd="0" destOrd="0" parTransId="{39205674-E0AF-4E21-8C65-7CD3B7EC0FFB}" sibTransId="{D239FB44-7DB8-47C7-9F7B-E2673DE297E5}"/>
    <dgm:cxn modelId="{1DDC4622-9FF4-403B-8088-B2C4A7C28878}" type="presOf" srcId="{44FF78D1-71CE-403D-871E-90DA1EBC0A3C}" destId="{A40720D6-BEAC-480E-96E7-E182485902A1}" srcOrd="0" destOrd="0" presId="urn:microsoft.com/office/officeart/2005/8/layout/orgChart1"/>
    <dgm:cxn modelId="{76A1133B-3462-47C7-9AC4-E1D6CB4271AC}" srcId="{37EFD7B3-0F2D-496C-AB97-995ADF830516}" destId="{914EA9AD-DFDE-4CBD-8B8F-D23444558E96}" srcOrd="0" destOrd="0" parTransId="{BDBAE0E1-C833-4B7D-8CC4-DCFF39F7B1FD}" sibTransId="{7FFA0899-F861-42ED-9724-B44A2080D2AD}"/>
    <dgm:cxn modelId="{AD84AF44-6034-4D4B-B0B7-A1F74FFA15E1}" type="presOf" srcId="{106D5D7D-6FA4-4FC9-A4CB-C96A3D16B2B4}" destId="{F6A9537B-373D-4D88-87C9-2EE882189050}" srcOrd="1" destOrd="0" presId="urn:microsoft.com/office/officeart/2005/8/layout/orgChart1"/>
    <dgm:cxn modelId="{A9A99B6E-4C1D-4DCF-9EC4-FB10D667ED4C}" type="presOf" srcId="{44FF78D1-71CE-403D-871E-90DA1EBC0A3C}" destId="{A792A3B7-26F0-409C-AFFF-215CA671D86F}" srcOrd="1" destOrd="0" presId="urn:microsoft.com/office/officeart/2005/8/layout/orgChart1"/>
    <dgm:cxn modelId="{92C87E53-D64D-44A5-946A-428EEF11EFEF}" type="presOf" srcId="{914EA9AD-DFDE-4CBD-8B8F-D23444558E96}" destId="{357D7EC3-AE89-4AA2-8008-C01C97602ABD}" srcOrd="0" destOrd="0" presId="urn:microsoft.com/office/officeart/2005/8/layout/orgChart1"/>
    <dgm:cxn modelId="{18E33955-0BFA-46E1-816B-51EA5D4279A1}" type="presOf" srcId="{106D5D7D-6FA4-4FC9-A4CB-C96A3D16B2B4}" destId="{127E52D9-160A-4A40-AEC8-99FB42F5C049}" srcOrd="0" destOrd="0" presId="urn:microsoft.com/office/officeart/2005/8/layout/orgChart1"/>
    <dgm:cxn modelId="{71F84F55-38AF-47E1-A24E-7D0072CD1ED7}" srcId="{914EA9AD-DFDE-4CBD-8B8F-D23444558E96}" destId="{44FF78D1-71CE-403D-871E-90DA1EBC0A3C}" srcOrd="1" destOrd="0" parTransId="{615BA81D-4744-471B-8A20-82496ACFDDA1}" sibTransId="{3E361F21-37E8-49E8-9C4A-6FF071DFDBF0}"/>
    <dgm:cxn modelId="{0D8B9C76-1C87-4EBB-A47D-6818354F917C}" type="presOf" srcId="{37EFD7B3-0F2D-496C-AB97-995ADF830516}" destId="{A422D225-09F6-45D7-BC6F-7641D9112DB4}" srcOrd="0" destOrd="0" presId="urn:microsoft.com/office/officeart/2005/8/layout/orgChart1"/>
    <dgm:cxn modelId="{83FA6889-6B9A-4C31-B062-E18E14CE00E7}" type="presOf" srcId="{914EA9AD-DFDE-4CBD-8B8F-D23444558E96}" destId="{43986151-B555-4201-83E8-62CD85C7010C}" srcOrd="1" destOrd="0" presId="urn:microsoft.com/office/officeart/2005/8/layout/orgChart1"/>
    <dgm:cxn modelId="{F418E49B-E7CC-41C1-B9E9-EE835BA12D10}" type="presOf" srcId="{39205674-E0AF-4E21-8C65-7CD3B7EC0FFB}" destId="{1DDA87C9-1D0E-4F73-9B96-0627D25F5619}" srcOrd="0" destOrd="0" presId="urn:microsoft.com/office/officeart/2005/8/layout/orgChart1"/>
    <dgm:cxn modelId="{E816A3A3-328A-4DEA-9480-F75B9D31CC93}" type="presOf" srcId="{615BA81D-4744-471B-8A20-82496ACFDDA1}" destId="{0DB17F97-0E6A-4501-BD34-049FCF7A8442}" srcOrd="0" destOrd="0" presId="urn:microsoft.com/office/officeart/2005/8/layout/orgChart1"/>
    <dgm:cxn modelId="{832CDAE8-044F-46C2-87D6-F75EAD5F907C}" type="presParOf" srcId="{A422D225-09F6-45D7-BC6F-7641D9112DB4}" destId="{71CB86AE-45F3-4CEC-AF51-55650CA0EBBD}" srcOrd="0" destOrd="0" presId="urn:microsoft.com/office/officeart/2005/8/layout/orgChart1"/>
    <dgm:cxn modelId="{62DDEAEC-82FF-44FF-8AB6-0D190ECE6B32}" type="presParOf" srcId="{71CB86AE-45F3-4CEC-AF51-55650CA0EBBD}" destId="{0120CAC9-8F39-408E-9EF6-12D6C0C68384}" srcOrd="0" destOrd="0" presId="urn:microsoft.com/office/officeart/2005/8/layout/orgChart1"/>
    <dgm:cxn modelId="{29233AC0-8960-47DC-BB08-547765413EB2}" type="presParOf" srcId="{0120CAC9-8F39-408E-9EF6-12D6C0C68384}" destId="{357D7EC3-AE89-4AA2-8008-C01C97602ABD}" srcOrd="0" destOrd="0" presId="urn:microsoft.com/office/officeart/2005/8/layout/orgChart1"/>
    <dgm:cxn modelId="{EBE6FDAA-0BD2-4188-ABD4-C5A114A2C46E}" type="presParOf" srcId="{0120CAC9-8F39-408E-9EF6-12D6C0C68384}" destId="{43986151-B555-4201-83E8-62CD85C7010C}" srcOrd="1" destOrd="0" presId="urn:microsoft.com/office/officeart/2005/8/layout/orgChart1"/>
    <dgm:cxn modelId="{1153F107-F5D0-4774-910A-68665E8523F9}" type="presParOf" srcId="{71CB86AE-45F3-4CEC-AF51-55650CA0EBBD}" destId="{E7CD596C-63BA-4429-A5C6-CF4F1156D4C7}" srcOrd="1" destOrd="0" presId="urn:microsoft.com/office/officeart/2005/8/layout/orgChart1"/>
    <dgm:cxn modelId="{B6EAB0A4-6C16-481B-B23B-08D794F25DE3}" type="presParOf" srcId="{E7CD596C-63BA-4429-A5C6-CF4F1156D4C7}" destId="{1DDA87C9-1D0E-4F73-9B96-0627D25F5619}" srcOrd="0" destOrd="0" presId="urn:microsoft.com/office/officeart/2005/8/layout/orgChart1"/>
    <dgm:cxn modelId="{F8B53FBE-BF24-4A94-945D-E22E69CEE0C4}" type="presParOf" srcId="{E7CD596C-63BA-4429-A5C6-CF4F1156D4C7}" destId="{347EE541-0896-4BDD-8845-06763C7D79A9}" srcOrd="1" destOrd="0" presId="urn:microsoft.com/office/officeart/2005/8/layout/orgChart1"/>
    <dgm:cxn modelId="{F80698A3-D136-468A-AA76-DF031668AE29}" type="presParOf" srcId="{347EE541-0896-4BDD-8845-06763C7D79A9}" destId="{3B677D7E-2DAA-4DDE-8AE1-A05EC77E3E62}" srcOrd="0" destOrd="0" presId="urn:microsoft.com/office/officeart/2005/8/layout/orgChart1"/>
    <dgm:cxn modelId="{BC676392-AF47-4898-8D48-05131FBBF910}" type="presParOf" srcId="{3B677D7E-2DAA-4DDE-8AE1-A05EC77E3E62}" destId="{127E52D9-160A-4A40-AEC8-99FB42F5C049}" srcOrd="0" destOrd="0" presId="urn:microsoft.com/office/officeart/2005/8/layout/orgChart1"/>
    <dgm:cxn modelId="{2CAE5D30-DF4E-4593-8B78-A73311ABEB50}" type="presParOf" srcId="{3B677D7E-2DAA-4DDE-8AE1-A05EC77E3E62}" destId="{F6A9537B-373D-4D88-87C9-2EE882189050}" srcOrd="1" destOrd="0" presId="urn:microsoft.com/office/officeart/2005/8/layout/orgChart1"/>
    <dgm:cxn modelId="{6E1D04EB-BC57-44DE-996A-CFB5DAFEA605}" type="presParOf" srcId="{347EE541-0896-4BDD-8845-06763C7D79A9}" destId="{34D087B3-2241-4BA3-A435-058DFF6C6658}" srcOrd="1" destOrd="0" presId="urn:microsoft.com/office/officeart/2005/8/layout/orgChart1"/>
    <dgm:cxn modelId="{AA9ED8FE-4476-4173-AAD4-3462A1A7C9CB}" type="presParOf" srcId="{347EE541-0896-4BDD-8845-06763C7D79A9}" destId="{7E9E1FE6-E3C0-4B0F-9314-855AEA66C733}" srcOrd="2" destOrd="0" presId="urn:microsoft.com/office/officeart/2005/8/layout/orgChart1"/>
    <dgm:cxn modelId="{48A7A279-9C56-42A4-A118-3AB6FFF431E8}" type="presParOf" srcId="{E7CD596C-63BA-4429-A5C6-CF4F1156D4C7}" destId="{0DB17F97-0E6A-4501-BD34-049FCF7A8442}" srcOrd="2" destOrd="0" presId="urn:microsoft.com/office/officeart/2005/8/layout/orgChart1"/>
    <dgm:cxn modelId="{A5E7572B-27E6-447E-A35F-A85DD6204E66}" type="presParOf" srcId="{E7CD596C-63BA-4429-A5C6-CF4F1156D4C7}" destId="{EAAAB600-460F-4973-AFBA-C5F6AE18EA60}" srcOrd="3" destOrd="0" presId="urn:microsoft.com/office/officeart/2005/8/layout/orgChart1"/>
    <dgm:cxn modelId="{FE7F2940-B88E-4C9E-84CB-A457BB445037}" type="presParOf" srcId="{EAAAB600-460F-4973-AFBA-C5F6AE18EA60}" destId="{FA80D4BB-8428-4015-8442-EAEEFF2211CB}" srcOrd="0" destOrd="0" presId="urn:microsoft.com/office/officeart/2005/8/layout/orgChart1"/>
    <dgm:cxn modelId="{795AA047-55F3-407A-A801-BEA48B133B44}" type="presParOf" srcId="{FA80D4BB-8428-4015-8442-EAEEFF2211CB}" destId="{A40720D6-BEAC-480E-96E7-E182485902A1}" srcOrd="0" destOrd="0" presId="urn:microsoft.com/office/officeart/2005/8/layout/orgChart1"/>
    <dgm:cxn modelId="{2644A0CD-AC38-4055-881F-82D4AD8D6782}" type="presParOf" srcId="{FA80D4BB-8428-4015-8442-EAEEFF2211CB}" destId="{A792A3B7-26F0-409C-AFFF-215CA671D86F}" srcOrd="1" destOrd="0" presId="urn:microsoft.com/office/officeart/2005/8/layout/orgChart1"/>
    <dgm:cxn modelId="{3125DE9A-BA30-4F1A-91AA-C8C79357BCB1}" type="presParOf" srcId="{EAAAB600-460F-4973-AFBA-C5F6AE18EA60}" destId="{3A77BD21-9A3F-499F-B3E7-8AE9296A8836}" srcOrd="1" destOrd="0" presId="urn:microsoft.com/office/officeart/2005/8/layout/orgChart1"/>
    <dgm:cxn modelId="{718031FC-DB09-4B83-8E16-967C759D06C2}" type="presParOf" srcId="{EAAAB600-460F-4973-AFBA-C5F6AE18EA60}" destId="{BF69E96B-06D2-4D18-96E1-BFF8E2690F07}" srcOrd="2" destOrd="0" presId="urn:microsoft.com/office/officeart/2005/8/layout/orgChart1"/>
    <dgm:cxn modelId="{49156A51-C4C6-4F35-B8F1-3EF1598D477F}" type="presParOf" srcId="{71CB86AE-45F3-4CEC-AF51-55650CA0EBBD}" destId="{4D004EFC-A400-4F10-83A9-9311CF16DC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FEDAD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C00000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236C3D-B57B-45CA-AA78-5A298BB1721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D7FF1C-7F5B-4D7F-8814-BEB8376E5C6C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Source  of biodiesel </a:t>
          </a:r>
        </a:p>
      </dgm:t>
    </dgm:pt>
    <dgm:pt modelId="{2738EA2E-7FA4-4C9C-ACC2-5DC1F02C08E9}" type="parTrans" cxnId="{EBCB8DC0-7A93-4D1A-8B19-2C89369BBD45}">
      <dgm:prSet/>
      <dgm:spPr/>
      <dgm:t>
        <a:bodyPr/>
        <a:lstStyle/>
        <a:p>
          <a:endParaRPr lang="en-US"/>
        </a:p>
      </dgm:t>
    </dgm:pt>
    <dgm:pt modelId="{B6F5871B-AB9B-47AF-AAC4-2881A826955D}" type="sibTrans" cxnId="{EBCB8DC0-7A93-4D1A-8B19-2C89369BBD45}">
      <dgm:prSet/>
      <dgm:spPr/>
      <dgm:t>
        <a:bodyPr/>
        <a:lstStyle/>
        <a:p>
          <a:endParaRPr lang="en-US"/>
        </a:p>
      </dgm:t>
    </dgm:pt>
    <dgm:pt modelId="{24720241-065E-4F57-8016-26468C871E56}">
      <dgm:prSet phldrT="[Text]"/>
      <dgm:spPr/>
      <dgm:t>
        <a:bodyPr/>
        <a:lstStyle/>
        <a:p>
          <a:r>
            <a:rPr lang="en-US" dirty="0"/>
            <a:t>Soybeans</a:t>
          </a:r>
        </a:p>
      </dgm:t>
    </dgm:pt>
    <dgm:pt modelId="{39ED4EC3-05A9-4FCF-85C9-3424CE40DC51}" type="parTrans" cxnId="{1F50C9C6-FE23-4169-8E4A-3C50466E168D}">
      <dgm:prSet/>
      <dgm:spPr/>
      <dgm:t>
        <a:bodyPr/>
        <a:lstStyle/>
        <a:p>
          <a:endParaRPr lang="en-US"/>
        </a:p>
      </dgm:t>
    </dgm:pt>
    <dgm:pt modelId="{8D232087-244A-4162-B122-DD97EF639A00}" type="sibTrans" cxnId="{1F50C9C6-FE23-4169-8E4A-3C50466E168D}">
      <dgm:prSet/>
      <dgm:spPr/>
      <dgm:t>
        <a:bodyPr/>
        <a:lstStyle/>
        <a:p>
          <a:endParaRPr lang="en-US"/>
        </a:p>
      </dgm:t>
    </dgm:pt>
    <dgm:pt modelId="{6B935ECA-002F-4B5A-94E4-603061C62499}">
      <dgm:prSet phldrT="[Text]"/>
      <dgm:spPr/>
      <dgm:t>
        <a:bodyPr/>
        <a:lstStyle/>
        <a:p>
          <a:r>
            <a:rPr lang="en-US" dirty="0"/>
            <a:t>rapeseed</a:t>
          </a:r>
        </a:p>
      </dgm:t>
    </dgm:pt>
    <dgm:pt modelId="{C3CA988A-C0AA-425B-A07D-CB18E417BD5A}" type="parTrans" cxnId="{E23C3F26-DC1A-4D15-A200-4728CCDFB758}">
      <dgm:prSet/>
      <dgm:spPr/>
      <dgm:t>
        <a:bodyPr/>
        <a:lstStyle/>
        <a:p>
          <a:endParaRPr lang="en-US"/>
        </a:p>
      </dgm:t>
    </dgm:pt>
    <dgm:pt modelId="{80FFD9AC-BD08-4400-B171-DEE0A02B30DD}" type="sibTrans" cxnId="{E23C3F26-DC1A-4D15-A200-4728CCDFB758}">
      <dgm:prSet/>
      <dgm:spPr/>
      <dgm:t>
        <a:bodyPr/>
        <a:lstStyle/>
        <a:p>
          <a:endParaRPr lang="en-US"/>
        </a:p>
      </dgm:t>
    </dgm:pt>
    <dgm:pt modelId="{4ACC7D0F-37FF-4C61-B6E0-B50CAE845F85}">
      <dgm:prSet phldrT="[Text]"/>
      <dgm:spPr/>
      <dgm:t>
        <a:bodyPr/>
        <a:lstStyle/>
        <a:p>
          <a:r>
            <a:rPr lang="en-US" dirty="0"/>
            <a:t>palm</a:t>
          </a:r>
        </a:p>
      </dgm:t>
    </dgm:pt>
    <dgm:pt modelId="{0E2743C4-96E9-4692-B898-8E388297C2FA}" type="parTrans" cxnId="{DA2AD31D-A1E8-4B1C-9595-36D215F21213}">
      <dgm:prSet/>
      <dgm:spPr/>
      <dgm:t>
        <a:bodyPr/>
        <a:lstStyle/>
        <a:p>
          <a:endParaRPr lang="en-US"/>
        </a:p>
      </dgm:t>
    </dgm:pt>
    <dgm:pt modelId="{71C869FC-69E7-426D-B606-9F0F6076B645}" type="sibTrans" cxnId="{DA2AD31D-A1E8-4B1C-9595-36D215F21213}">
      <dgm:prSet/>
      <dgm:spPr/>
      <dgm:t>
        <a:bodyPr/>
        <a:lstStyle/>
        <a:p>
          <a:endParaRPr lang="en-US"/>
        </a:p>
      </dgm:t>
    </dgm:pt>
    <dgm:pt modelId="{A1E65EA1-481C-47BD-A02D-AC9476455D7E}">
      <dgm:prSet phldrT="[Text]"/>
      <dgm:spPr/>
      <dgm:t>
        <a:bodyPr/>
        <a:lstStyle/>
        <a:p>
          <a:r>
            <a:rPr lang="en-US" dirty="0"/>
            <a:t>Animal fats</a:t>
          </a:r>
        </a:p>
      </dgm:t>
    </dgm:pt>
    <dgm:pt modelId="{A452D44B-A2F3-4E6D-8847-D8E0CD4D27BF}" type="parTrans" cxnId="{86DB26D0-E037-461B-A4E9-8BDBDEBC5ED4}">
      <dgm:prSet/>
      <dgm:spPr/>
      <dgm:t>
        <a:bodyPr/>
        <a:lstStyle/>
        <a:p>
          <a:endParaRPr lang="en-US"/>
        </a:p>
      </dgm:t>
    </dgm:pt>
    <dgm:pt modelId="{92EEF7CD-3D0D-42F3-93FF-338F8B0881E4}" type="sibTrans" cxnId="{86DB26D0-E037-461B-A4E9-8BDBDEBC5ED4}">
      <dgm:prSet/>
      <dgm:spPr/>
      <dgm:t>
        <a:bodyPr/>
        <a:lstStyle/>
        <a:p>
          <a:endParaRPr lang="en-US"/>
        </a:p>
      </dgm:t>
    </dgm:pt>
    <dgm:pt modelId="{DC49F76F-CB36-402A-8336-08E0837E86E5}">
      <dgm:prSet phldrT="[Text]"/>
      <dgm:spPr/>
      <dgm:t>
        <a:bodyPr/>
        <a:lstStyle/>
        <a:p>
          <a:r>
            <a:rPr lang="en-US" dirty="0"/>
            <a:t>Sunflower </a:t>
          </a:r>
        </a:p>
      </dgm:t>
    </dgm:pt>
    <dgm:pt modelId="{5D4B9F7D-BB98-4F19-B1F4-F88E0113D560}" type="parTrans" cxnId="{157C5C13-EAD8-4678-BFF7-E33FC89BE799}">
      <dgm:prSet/>
      <dgm:spPr/>
      <dgm:t>
        <a:bodyPr/>
        <a:lstStyle/>
        <a:p>
          <a:endParaRPr lang="en-US"/>
        </a:p>
      </dgm:t>
    </dgm:pt>
    <dgm:pt modelId="{4B2375F2-9A5D-4FCB-83EB-5B056E413B0C}" type="sibTrans" cxnId="{157C5C13-EAD8-4678-BFF7-E33FC89BE799}">
      <dgm:prSet/>
      <dgm:spPr/>
      <dgm:t>
        <a:bodyPr/>
        <a:lstStyle/>
        <a:p>
          <a:endParaRPr lang="en-US"/>
        </a:p>
      </dgm:t>
    </dgm:pt>
    <dgm:pt modelId="{6CAB8A4C-B2DC-4D90-ABC4-610A8B74D9AC}">
      <dgm:prSet phldrT="[Text]"/>
      <dgm:spPr/>
      <dgm:t>
        <a:bodyPr/>
        <a:lstStyle/>
        <a:p>
          <a:r>
            <a:rPr lang="en-US" dirty="0"/>
            <a:t>Used cooking oil</a:t>
          </a:r>
        </a:p>
      </dgm:t>
    </dgm:pt>
    <dgm:pt modelId="{728911EE-3476-4304-A223-E01113D9D304}" type="parTrans" cxnId="{F8258A51-8847-44CD-8D5F-7B417A8195CA}">
      <dgm:prSet/>
      <dgm:spPr/>
      <dgm:t>
        <a:bodyPr/>
        <a:lstStyle/>
        <a:p>
          <a:endParaRPr lang="en-US"/>
        </a:p>
      </dgm:t>
    </dgm:pt>
    <dgm:pt modelId="{319929FE-52D4-4968-AE7C-7B12391A70F9}" type="sibTrans" cxnId="{F8258A51-8847-44CD-8D5F-7B417A8195CA}">
      <dgm:prSet/>
      <dgm:spPr/>
      <dgm:t>
        <a:bodyPr/>
        <a:lstStyle/>
        <a:p>
          <a:endParaRPr lang="en-US"/>
        </a:p>
      </dgm:t>
    </dgm:pt>
    <dgm:pt modelId="{DD43DC4C-7800-4536-AF12-ADDA1C1EB538}" type="pres">
      <dgm:prSet presAssocID="{6B236C3D-B57B-45CA-AA78-5A298BB172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8268177-B738-4F56-B717-037C2D6EE1E9}" type="pres">
      <dgm:prSet presAssocID="{7BD7FF1C-7F5B-4D7F-8814-BEB8376E5C6C}" presName="hierRoot1" presStyleCnt="0">
        <dgm:presLayoutVars>
          <dgm:hierBranch val="init"/>
        </dgm:presLayoutVars>
      </dgm:prSet>
      <dgm:spPr/>
    </dgm:pt>
    <dgm:pt modelId="{51C738E1-4AF6-436E-AF82-F7EE91BB30EA}" type="pres">
      <dgm:prSet presAssocID="{7BD7FF1C-7F5B-4D7F-8814-BEB8376E5C6C}" presName="rootComposite1" presStyleCnt="0"/>
      <dgm:spPr/>
    </dgm:pt>
    <dgm:pt modelId="{AA8B27D1-F4D0-4FE1-BB83-213B584B9504}" type="pres">
      <dgm:prSet presAssocID="{7BD7FF1C-7F5B-4D7F-8814-BEB8376E5C6C}" presName="rootText1" presStyleLbl="node0" presStyleIdx="0" presStyleCnt="1" custScaleX="230632">
        <dgm:presLayoutVars>
          <dgm:chPref val="3"/>
        </dgm:presLayoutVars>
      </dgm:prSet>
      <dgm:spPr/>
    </dgm:pt>
    <dgm:pt modelId="{5D6F5BBD-9788-454E-9C24-7714E0DCC61F}" type="pres">
      <dgm:prSet presAssocID="{7BD7FF1C-7F5B-4D7F-8814-BEB8376E5C6C}" presName="rootConnector1" presStyleLbl="node1" presStyleIdx="0" presStyleCnt="0"/>
      <dgm:spPr/>
    </dgm:pt>
    <dgm:pt modelId="{5AB47AEB-B307-4181-AF7A-BC572EB8F320}" type="pres">
      <dgm:prSet presAssocID="{7BD7FF1C-7F5B-4D7F-8814-BEB8376E5C6C}" presName="hierChild2" presStyleCnt="0"/>
      <dgm:spPr/>
    </dgm:pt>
    <dgm:pt modelId="{4CEDED2A-D45A-4E01-BA65-247D218DCAEB}" type="pres">
      <dgm:prSet presAssocID="{39ED4EC3-05A9-4FCF-85C9-3424CE40DC51}" presName="Name37" presStyleLbl="parChTrans1D2" presStyleIdx="0" presStyleCnt="6"/>
      <dgm:spPr/>
    </dgm:pt>
    <dgm:pt modelId="{7F7A8CB7-0BAE-4EC5-A41A-921FC4AA4579}" type="pres">
      <dgm:prSet presAssocID="{24720241-065E-4F57-8016-26468C871E56}" presName="hierRoot2" presStyleCnt="0">
        <dgm:presLayoutVars>
          <dgm:hierBranch val="init"/>
        </dgm:presLayoutVars>
      </dgm:prSet>
      <dgm:spPr/>
    </dgm:pt>
    <dgm:pt modelId="{0FE7827E-189D-46E9-980A-BD36A3E6F97A}" type="pres">
      <dgm:prSet presAssocID="{24720241-065E-4F57-8016-26468C871E56}" presName="rootComposite" presStyleCnt="0"/>
      <dgm:spPr/>
    </dgm:pt>
    <dgm:pt modelId="{432480F8-86FF-4A76-9329-154854D5FC62}" type="pres">
      <dgm:prSet presAssocID="{24720241-065E-4F57-8016-26468C871E56}" presName="rootText" presStyleLbl="node2" presStyleIdx="0" presStyleCnt="6">
        <dgm:presLayoutVars>
          <dgm:chPref val="3"/>
        </dgm:presLayoutVars>
      </dgm:prSet>
      <dgm:spPr/>
    </dgm:pt>
    <dgm:pt modelId="{71094ADC-A9BB-4F7E-B4EA-631388B01366}" type="pres">
      <dgm:prSet presAssocID="{24720241-065E-4F57-8016-26468C871E56}" presName="rootConnector" presStyleLbl="node2" presStyleIdx="0" presStyleCnt="6"/>
      <dgm:spPr/>
    </dgm:pt>
    <dgm:pt modelId="{F1B534E4-CEB5-476D-B815-44F5EC5CF492}" type="pres">
      <dgm:prSet presAssocID="{24720241-065E-4F57-8016-26468C871E56}" presName="hierChild4" presStyleCnt="0"/>
      <dgm:spPr/>
    </dgm:pt>
    <dgm:pt modelId="{C276D12E-BDD7-4867-8E69-8F47D5B29616}" type="pres">
      <dgm:prSet presAssocID="{24720241-065E-4F57-8016-26468C871E56}" presName="hierChild5" presStyleCnt="0"/>
      <dgm:spPr/>
    </dgm:pt>
    <dgm:pt modelId="{2F1E9373-414E-4759-860D-8CA0A614C606}" type="pres">
      <dgm:prSet presAssocID="{C3CA988A-C0AA-425B-A07D-CB18E417BD5A}" presName="Name37" presStyleLbl="parChTrans1D2" presStyleIdx="1" presStyleCnt="6"/>
      <dgm:spPr/>
    </dgm:pt>
    <dgm:pt modelId="{606B5C0C-CF91-40E7-A7E8-EABF8894A50E}" type="pres">
      <dgm:prSet presAssocID="{6B935ECA-002F-4B5A-94E4-603061C62499}" presName="hierRoot2" presStyleCnt="0">
        <dgm:presLayoutVars>
          <dgm:hierBranch val="init"/>
        </dgm:presLayoutVars>
      </dgm:prSet>
      <dgm:spPr/>
    </dgm:pt>
    <dgm:pt modelId="{50E53722-5801-4543-8F2B-0DA24F18FFF7}" type="pres">
      <dgm:prSet presAssocID="{6B935ECA-002F-4B5A-94E4-603061C62499}" presName="rootComposite" presStyleCnt="0"/>
      <dgm:spPr/>
    </dgm:pt>
    <dgm:pt modelId="{EB14EDD2-4F47-4657-BFEA-45613E11288C}" type="pres">
      <dgm:prSet presAssocID="{6B935ECA-002F-4B5A-94E4-603061C62499}" presName="rootText" presStyleLbl="node2" presStyleIdx="1" presStyleCnt="6">
        <dgm:presLayoutVars>
          <dgm:chPref val="3"/>
        </dgm:presLayoutVars>
      </dgm:prSet>
      <dgm:spPr/>
    </dgm:pt>
    <dgm:pt modelId="{839F707F-690E-422F-ACE3-D000F7E4E17C}" type="pres">
      <dgm:prSet presAssocID="{6B935ECA-002F-4B5A-94E4-603061C62499}" presName="rootConnector" presStyleLbl="node2" presStyleIdx="1" presStyleCnt="6"/>
      <dgm:spPr/>
    </dgm:pt>
    <dgm:pt modelId="{E2E840B6-33F0-4B8C-8548-E373FAA830E6}" type="pres">
      <dgm:prSet presAssocID="{6B935ECA-002F-4B5A-94E4-603061C62499}" presName="hierChild4" presStyleCnt="0"/>
      <dgm:spPr/>
    </dgm:pt>
    <dgm:pt modelId="{B29E9ECB-45A7-4613-B206-3E60C92CFCF7}" type="pres">
      <dgm:prSet presAssocID="{6B935ECA-002F-4B5A-94E4-603061C62499}" presName="hierChild5" presStyleCnt="0"/>
      <dgm:spPr/>
    </dgm:pt>
    <dgm:pt modelId="{299AB3AC-5945-4802-AD6B-AE0D951317AE}" type="pres">
      <dgm:prSet presAssocID="{0E2743C4-96E9-4692-B898-8E388297C2FA}" presName="Name37" presStyleLbl="parChTrans1D2" presStyleIdx="2" presStyleCnt="6"/>
      <dgm:spPr/>
    </dgm:pt>
    <dgm:pt modelId="{E447BCFC-E567-4976-BFDC-DA9C9B6C1E7B}" type="pres">
      <dgm:prSet presAssocID="{4ACC7D0F-37FF-4C61-B6E0-B50CAE845F85}" presName="hierRoot2" presStyleCnt="0">
        <dgm:presLayoutVars>
          <dgm:hierBranch val="init"/>
        </dgm:presLayoutVars>
      </dgm:prSet>
      <dgm:spPr/>
    </dgm:pt>
    <dgm:pt modelId="{53880C52-B29D-4103-B606-8ABF6917AD3B}" type="pres">
      <dgm:prSet presAssocID="{4ACC7D0F-37FF-4C61-B6E0-B50CAE845F85}" presName="rootComposite" presStyleCnt="0"/>
      <dgm:spPr/>
    </dgm:pt>
    <dgm:pt modelId="{E9060137-F89C-4D0F-B8E9-AF96E99625A4}" type="pres">
      <dgm:prSet presAssocID="{4ACC7D0F-37FF-4C61-B6E0-B50CAE845F85}" presName="rootText" presStyleLbl="node2" presStyleIdx="2" presStyleCnt="6">
        <dgm:presLayoutVars>
          <dgm:chPref val="3"/>
        </dgm:presLayoutVars>
      </dgm:prSet>
      <dgm:spPr/>
    </dgm:pt>
    <dgm:pt modelId="{7665CCFF-B5DE-44F4-A8B2-6F02780BB6DC}" type="pres">
      <dgm:prSet presAssocID="{4ACC7D0F-37FF-4C61-B6E0-B50CAE845F85}" presName="rootConnector" presStyleLbl="node2" presStyleIdx="2" presStyleCnt="6"/>
      <dgm:spPr/>
    </dgm:pt>
    <dgm:pt modelId="{79031BAB-1D80-4FAB-BB11-FB8C22BCB371}" type="pres">
      <dgm:prSet presAssocID="{4ACC7D0F-37FF-4C61-B6E0-B50CAE845F85}" presName="hierChild4" presStyleCnt="0"/>
      <dgm:spPr/>
    </dgm:pt>
    <dgm:pt modelId="{19472DE9-6FE5-42E2-B7B1-7CEDB7A35506}" type="pres">
      <dgm:prSet presAssocID="{4ACC7D0F-37FF-4C61-B6E0-B50CAE845F85}" presName="hierChild5" presStyleCnt="0"/>
      <dgm:spPr/>
    </dgm:pt>
    <dgm:pt modelId="{F01DBF9A-E881-4091-9BEC-4511CDF27C38}" type="pres">
      <dgm:prSet presAssocID="{5D4B9F7D-BB98-4F19-B1F4-F88E0113D560}" presName="Name37" presStyleLbl="parChTrans1D2" presStyleIdx="3" presStyleCnt="6"/>
      <dgm:spPr/>
    </dgm:pt>
    <dgm:pt modelId="{8B213923-A8CB-4B39-92F0-9FF51B1C9743}" type="pres">
      <dgm:prSet presAssocID="{DC49F76F-CB36-402A-8336-08E0837E86E5}" presName="hierRoot2" presStyleCnt="0">
        <dgm:presLayoutVars>
          <dgm:hierBranch val="init"/>
        </dgm:presLayoutVars>
      </dgm:prSet>
      <dgm:spPr/>
    </dgm:pt>
    <dgm:pt modelId="{20252C95-2E1D-434A-9D61-D2CDF786A615}" type="pres">
      <dgm:prSet presAssocID="{DC49F76F-CB36-402A-8336-08E0837E86E5}" presName="rootComposite" presStyleCnt="0"/>
      <dgm:spPr/>
    </dgm:pt>
    <dgm:pt modelId="{19A7B7F9-09E1-47AD-B424-DC4D6212F61D}" type="pres">
      <dgm:prSet presAssocID="{DC49F76F-CB36-402A-8336-08E0837E86E5}" presName="rootText" presStyleLbl="node2" presStyleIdx="3" presStyleCnt="6">
        <dgm:presLayoutVars>
          <dgm:chPref val="3"/>
        </dgm:presLayoutVars>
      </dgm:prSet>
      <dgm:spPr/>
    </dgm:pt>
    <dgm:pt modelId="{76D0AB78-68F3-42BF-970F-5D2D80EC3052}" type="pres">
      <dgm:prSet presAssocID="{DC49F76F-CB36-402A-8336-08E0837E86E5}" presName="rootConnector" presStyleLbl="node2" presStyleIdx="3" presStyleCnt="6"/>
      <dgm:spPr/>
    </dgm:pt>
    <dgm:pt modelId="{38A20A9F-E39D-4A96-ACE5-458D7505DB7B}" type="pres">
      <dgm:prSet presAssocID="{DC49F76F-CB36-402A-8336-08E0837E86E5}" presName="hierChild4" presStyleCnt="0"/>
      <dgm:spPr/>
    </dgm:pt>
    <dgm:pt modelId="{A9C5458B-E859-49C2-A218-BF47B962D2A1}" type="pres">
      <dgm:prSet presAssocID="{DC49F76F-CB36-402A-8336-08E0837E86E5}" presName="hierChild5" presStyleCnt="0"/>
      <dgm:spPr/>
    </dgm:pt>
    <dgm:pt modelId="{191B92BE-4BF5-47C0-B3A3-CF24A104BD44}" type="pres">
      <dgm:prSet presAssocID="{A452D44B-A2F3-4E6D-8847-D8E0CD4D27BF}" presName="Name37" presStyleLbl="parChTrans1D2" presStyleIdx="4" presStyleCnt="6"/>
      <dgm:spPr/>
    </dgm:pt>
    <dgm:pt modelId="{D7771E6F-ABA7-4AF4-AFCB-FC24B43CC0E2}" type="pres">
      <dgm:prSet presAssocID="{A1E65EA1-481C-47BD-A02D-AC9476455D7E}" presName="hierRoot2" presStyleCnt="0">
        <dgm:presLayoutVars>
          <dgm:hierBranch val="init"/>
        </dgm:presLayoutVars>
      </dgm:prSet>
      <dgm:spPr/>
    </dgm:pt>
    <dgm:pt modelId="{F0BF9FB3-1A99-4AE3-9F1B-5468B3D25AB4}" type="pres">
      <dgm:prSet presAssocID="{A1E65EA1-481C-47BD-A02D-AC9476455D7E}" presName="rootComposite" presStyleCnt="0"/>
      <dgm:spPr/>
    </dgm:pt>
    <dgm:pt modelId="{065CE150-E46A-4E30-8E60-034812604A67}" type="pres">
      <dgm:prSet presAssocID="{A1E65EA1-481C-47BD-A02D-AC9476455D7E}" presName="rootText" presStyleLbl="node2" presStyleIdx="4" presStyleCnt="6">
        <dgm:presLayoutVars>
          <dgm:chPref val="3"/>
        </dgm:presLayoutVars>
      </dgm:prSet>
      <dgm:spPr/>
    </dgm:pt>
    <dgm:pt modelId="{A78B7C57-362C-4069-886D-50A3651F92C0}" type="pres">
      <dgm:prSet presAssocID="{A1E65EA1-481C-47BD-A02D-AC9476455D7E}" presName="rootConnector" presStyleLbl="node2" presStyleIdx="4" presStyleCnt="6"/>
      <dgm:spPr/>
    </dgm:pt>
    <dgm:pt modelId="{D6EC2FB6-D992-43C9-8555-31089C8CCE3A}" type="pres">
      <dgm:prSet presAssocID="{A1E65EA1-481C-47BD-A02D-AC9476455D7E}" presName="hierChild4" presStyleCnt="0"/>
      <dgm:spPr/>
    </dgm:pt>
    <dgm:pt modelId="{87D4CC08-16B2-49CC-B1C0-D4B13B3D5028}" type="pres">
      <dgm:prSet presAssocID="{A1E65EA1-481C-47BD-A02D-AC9476455D7E}" presName="hierChild5" presStyleCnt="0"/>
      <dgm:spPr/>
    </dgm:pt>
    <dgm:pt modelId="{8DC5083D-062B-4A91-B1F9-10FB2F480B18}" type="pres">
      <dgm:prSet presAssocID="{728911EE-3476-4304-A223-E01113D9D304}" presName="Name37" presStyleLbl="parChTrans1D2" presStyleIdx="5" presStyleCnt="6"/>
      <dgm:spPr/>
    </dgm:pt>
    <dgm:pt modelId="{159E216A-C3C5-4BEA-B075-225E818AD92B}" type="pres">
      <dgm:prSet presAssocID="{6CAB8A4C-B2DC-4D90-ABC4-610A8B74D9AC}" presName="hierRoot2" presStyleCnt="0">
        <dgm:presLayoutVars>
          <dgm:hierBranch val="init"/>
        </dgm:presLayoutVars>
      </dgm:prSet>
      <dgm:spPr/>
    </dgm:pt>
    <dgm:pt modelId="{C1BF7412-3BF3-4B39-8ACB-0CDD4D9C203D}" type="pres">
      <dgm:prSet presAssocID="{6CAB8A4C-B2DC-4D90-ABC4-610A8B74D9AC}" presName="rootComposite" presStyleCnt="0"/>
      <dgm:spPr/>
    </dgm:pt>
    <dgm:pt modelId="{85ED0536-4440-4F1C-B187-A304E96DEF8D}" type="pres">
      <dgm:prSet presAssocID="{6CAB8A4C-B2DC-4D90-ABC4-610A8B74D9AC}" presName="rootText" presStyleLbl="node2" presStyleIdx="5" presStyleCnt="6">
        <dgm:presLayoutVars>
          <dgm:chPref val="3"/>
        </dgm:presLayoutVars>
      </dgm:prSet>
      <dgm:spPr/>
    </dgm:pt>
    <dgm:pt modelId="{8DFE9F9E-18EC-4A3E-B2A6-DC9D1ED2D5A1}" type="pres">
      <dgm:prSet presAssocID="{6CAB8A4C-B2DC-4D90-ABC4-610A8B74D9AC}" presName="rootConnector" presStyleLbl="node2" presStyleIdx="5" presStyleCnt="6"/>
      <dgm:spPr/>
    </dgm:pt>
    <dgm:pt modelId="{30A7AF60-A626-4A85-8420-6BD0FD892EE4}" type="pres">
      <dgm:prSet presAssocID="{6CAB8A4C-B2DC-4D90-ABC4-610A8B74D9AC}" presName="hierChild4" presStyleCnt="0"/>
      <dgm:spPr/>
    </dgm:pt>
    <dgm:pt modelId="{0E9D83A3-29FA-4C1D-A11E-537DEAC95B11}" type="pres">
      <dgm:prSet presAssocID="{6CAB8A4C-B2DC-4D90-ABC4-610A8B74D9AC}" presName="hierChild5" presStyleCnt="0"/>
      <dgm:spPr/>
    </dgm:pt>
    <dgm:pt modelId="{8AE03C10-FC7B-43DB-A1E3-DE3D0647266D}" type="pres">
      <dgm:prSet presAssocID="{7BD7FF1C-7F5B-4D7F-8814-BEB8376E5C6C}" presName="hierChild3" presStyleCnt="0"/>
      <dgm:spPr/>
    </dgm:pt>
  </dgm:ptLst>
  <dgm:cxnLst>
    <dgm:cxn modelId="{C543CF00-DC17-4D43-9308-7847294AEEB5}" type="presOf" srcId="{DC49F76F-CB36-402A-8336-08E0837E86E5}" destId="{76D0AB78-68F3-42BF-970F-5D2D80EC3052}" srcOrd="1" destOrd="0" presId="urn:microsoft.com/office/officeart/2005/8/layout/orgChart1"/>
    <dgm:cxn modelId="{157C5C13-EAD8-4678-BFF7-E33FC89BE799}" srcId="{7BD7FF1C-7F5B-4D7F-8814-BEB8376E5C6C}" destId="{DC49F76F-CB36-402A-8336-08E0837E86E5}" srcOrd="3" destOrd="0" parTransId="{5D4B9F7D-BB98-4F19-B1F4-F88E0113D560}" sibTransId="{4B2375F2-9A5D-4FCB-83EB-5B056E413B0C}"/>
    <dgm:cxn modelId="{DA2AD31D-A1E8-4B1C-9595-36D215F21213}" srcId="{7BD7FF1C-7F5B-4D7F-8814-BEB8376E5C6C}" destId="{4ACC7D0F-37FF-4C61-B6E0-B50CAE845F85}" srcOrd="2" destOrd="0" parTransId="{0E2743C4-96E9-4692-B898-8E388297C2FA}" sibTransId="{71C869FC-69E7-426D-B606-9F0F6076B645}"/>
    <dgm:cxn modelId="{E23C3F26-DC1A-4D15-A200-4728CCDFB758}" srcId="{7BD7FF1C-7F5B-4D7F-8814-BEB8376E5C6C}" destId="{6B935ECA-002F-4B5A-94E4-603061C62499}" srcOrd="1" destOrd="0" parTransId="{C3CA988A-C0AA-425B-A07D-CB18E417BD5A}" sibTransId="{80FFD9AC-BD08-4400-B171-DEE0A02B30DD}"/>
    <dgm:cxn modelId="{55A40F2D-2581-49D0-9E1B-DF964307F62F}" type="presOf" srcId="{DC49F76F-CB36-402A-8336-08E0837E86E5}" destId="{19A7B7F9-09E1-47AD-B424-DC4D6212F61D}" srcOrd="0" destOrd="0" presId="urn:microsoft.com/office/officeart/2005/8/layout/orgChart1"/>
    <dgm:cxn modelId="{7968D23F-CA56-46A8-8ACB-71A625602275}" type="presOf" srcId="{7BD7FF1C-7F5B-4D7F-8814-BEB8376E5C6C}" destId="{AA8B27D1-F4D0-4FE1-BB83-213B584B9504}" srcOrd="0" destOrd="0" presId="urn:microsoft.com/office/officeart/2005/8/layout/orgChart1"/>
    <dgm:cxn modelId="{C5651740-EDA7-41C6-B1EE-3CC1E3215844}" type="presOf" srcId="{A452D44B-A2F3-4E6D-8847-D8E0CD4D27BF}" destId="{191B92BE-4BF5-47C0-B3A3-CF24A104BD44}" srcOrd="0" destOrd="0" presId="urn:microsoft.com/office/officeart/2005/8/layout/orgChart1"/>
    <dgm:cxn modelId="{535EAC5B-F529-4718-A892-E837022BF721}" type="presOf" srcId="{6CAB8A4C-B2DC-4D90-ABC4-610A8B74D9AC}" destId="{85ED0536-4440-4F1C-B187-A304E96DEF8D}" srcOrd="0" destOrd="0" presId="urn:microsoft.com/office/officeart/2005/8/layout/orgChart1"/>
    <dgm:cxn modelId="{4B5BE341-D58D-4886-8049-EFFDDB6BF134}" type="presOf" srcId="{5D4B9F7D-BB98-4F19-B1F4-F88E0113D560}" destId="{F01DBF9A-E881-4091-9BEC-4511CDF27C38}" srcOrd="0" destOrd="0" presId="urn:microsoft.com/office/officeart/2005/8/layout/orgChart1"/>
    <dgm:cxn modelId="{38570845-5743-439D-A7AD-9E40CF81594D}" type="presOf" srcId="{6B935ECA-002F-4B5A-94E4-603061C62499}" destId="{839F707F-690E-422F-ACE3-D000F7E4E17C}" srcOrd="1" destOrd="0" presId="urn:microsoft.com/office/officeart/2005/8/layout/orgChart1"/>
    <dgm:cxn modelId="{C0AD576D-68D2-45EF-860D-7DD28B57B7A8}" type="presOf" srcId="{6B236C3D-B57B-45CA-AA78-5A298BB17218}" destId="{DD43DC4C-7800-4536-AF12-ADDA1C1EB538}" srcOrd="0" destOrd="0" presId="urn:microsoft.com/office/officeart/2005/8/layout/orgChart1"/>
    <dgm:cxn modelId="{F8258A51-8847-44CD-8D5F-7B417A8195CA}" srcId="{7BD7FF1C-7F5B-4D7F-8814-BEB8376E5C6C}" destId="{6CAB8A4C-B2DC-4D90-ABC4-610A8B74D9AC}" srcOrd="5" destOrd="0" parTransId="{728911EE-3476-4304-A223-E01113D9D304}" sibTransId="{319929FE-52D4-4968-AE7C-7B12391A70F9}"/>
    <dgm:cxn modelId="{50F7459B-2876-49DF-AC4F-E5847AD51E42}" type="presOf" srcId="{6CAB8A4C-B2DC-4D90-ABC4-610A8B74D9AC}" destId="{8DFE9F9E-18EC-4A3E-B2A6-DC9D1ED2D5A1}" srcOrd="1" destOrd="0" presId="urn:microsoft.com/office/officeart/2005/8/layout/orgChart1"/>
    <dgm:cxn modelId="{487AAF9E-89F9-436E-AB73-589FC7A489C6}" type="presOf" srcId="{A1E65EA1-481C-47BD-A02D-AC9476455D7E}" destId="{065CE150-E46A-4E30-8E60-034812604A67}" srcOrd="0" destOrd="0" presId="urn:microsoft.com/office/officeart/2005/8/layout/orgChart1"/>
    <dgm:cxn modelId="{EBCB8DC0-7A93-4D1A-8B19-2C89369BBD45}" srcId="{6B236C3D-B57B-45CA-AA78-5A298BB17218}" destId="{7BD7FF1C-7F5B-4D7F-8814-BEB8376E5C6C}" srcOrd="0" destOrd="0" parTransId="{2738EA2E-7FA4-4C9C-ACC2-5DC1F02C08E9}" sibTransId="{B6F5871B-AB9B-47AF-AAC4-2881A826955D}"/>
    <dgm:cxn modelId="{E47E97C6-BD27-4468-8675-6D77B5BB7C17}" type="presOf" srcId="{24720241-065E-4F57-8016-26468C871E56}" destId="{71094ADC-A9BB-4F7E-B4EA-631388B01366}" srcOrd="1" destOrd="0" presId="urn:microsoft.com/office/officeart/2005/8/layout/orgChart1"/>
    <dgm:cxn modelId="{1F50C9C6-FE23-4169-8E4A-3C50466E168D}" srcId="{7BD7FF1C-7F5B-4D7F-8814-BEB8376E5C6C}" destId="{24720241-065E-4F57-8016-26468C871E56}" srcOrd="0" destOrd="0" parTransId="{39ED4EC3-05A9-4FCF-85C9-3424CE40DC51}" sibTransId="{8D232087-244A-4162-B122-DD97EF639A00}"/>
    <dgm:cxn modelId="{A246B8C9-BECF-46A4-A696-D06334EE4F15}" type="presOf" srcId="{24720241-065E-4F57-8016-26468C871E56}" destId="{432480F8-86FF-4A76-9329-154854D5FC62}" srcOrd="0" destOrd="0" presId="urn:microsoft.com/office/officeart/2005/8/layout/orgChart1"/>
    <dgm:cxn modelId="{86DB26D0-E037-461B-A4E9-8BDBDEBC5ED4}" srcId="{7BD7FF1C-7F5B-4D7F-8814-BEB8376E5C6C}" destId="{A1E65EA1-481C-47BD-A02D-AC9476455D7E}" srcOrd="4" destOrd="0" parTransId="{A452D44B-A2F3-4E6D-8847-D8E0CD4D27BF}" sibTransId="{92EEF7CD-3D0D-42F3-93FF-338F8B0881E4}"/>
    <dgm:cxn modelId="{FFFDD1D1-15E2-4597-B030-DF77F0828EA4}" type="presOf" srcId="{39ED4EC3-05A9-4FCF-85C9-3424CE40DC51}" destId="{4CEDED2A-D45A-4E01-BA65-247D218DCAEB}" srcOrd="0" destOrd="0" presId="urn:microsoft.com/office/officeart/2005/8/layout/orgChart1"/>
    <dgm:cxn modelId="{9838D4D2-EA5F-44E4-AE9F-C51B27974631}" type="presOf" srcId="{4ACC7D0F-37FF-4C61-B6E0-B50CAE845F85}" destId="{E9060137-F89C-4D0F-B8E9-AF96E99625A4}" srcOrd="0" destOrd="0" presId="urn:microsoft.com/office/officeart/2005/8/layout/orgChart1"/>
    <dgm:cxn modelId="{B0D8B8D6-6A1B-4024-8F2A-84BFCAA3D1AC}" type="presOf" srcId="{728911EE-3476-4304-A223-E01113D9D304}" destId="{8DC5083D-062B-4A91-B1F9-10FB2F480B18}" srcOrd="0" destOrd="0" presId="urn:microsoft.com/office/officeart/2005/8/layout/orgChart1"/>
    <dgm:cxn modelId="{42A309DF-0CB3-412F-A1E9-29DA11BA2F74}" type="presOf" srcId="{0E2743C4-96E9-4692-B898-8E388297C2FA}" destId="{299AB3AC-5945-4802-AD6B-AE0D951317AE}" srcOrd="0" destOrd="0" presId="urn:microsoft.com/office/officeart/2005/8/layout/orgChart1"/>
    <dgm:cxn modelId="{A25960E7-88D7-4D52-96E4-3182B912F296}" type="presOf" srcId="{7BD7FF1C-7F5B-4D7F-8814-BEB8376E5C6C}" destId="{5D6F5BBD-9788-454E-9C24-7714E0DCC61F}" srcOrd="1" destOrd="0" presId="urn:microsoft.com/office/officeart/2005/8/layout/orgChart1"/>
    <dgm:cxn modelId="{F4B28CEA-A923-430E-81E4-8B67B2C2D91F}" type="presOf" srcId="{6B935ECA-002F-4B5A-94E4-603061C62499}" destId="{EB14EDD2-4F47-4657-BFEA-45613E11288C}" srcOrd="0" destOrd="0" presId="urn:microsoft.com/office/officeart/2005/8/layout/orgChart1"/>
    <dgm:cxn modelId="{14AE63EE-91B4-426A-829B-16D7E66E5DED}" type="presOf" srcId="{4ACC7D0F-37FF-4C61-B6E0-B50CAE845F85}" destId="{7665CCFF-B5DE-44F4-A8B2-6F02780BB6DC}" srcOrd="1" destOrd="0" presId="urn:microsoft.com/office/officeart/2005/8/layout/orgChart1"/>
    <dgm:cxn modelId="{240EB8F5-F354-4C55-BBEC-6C5EEFBED723}" type="presOf" srcId="{C3CA988A-C0AA-425B-A07D-CB18E417BD5A}" destId="{2F1E9373-414E-4759-860D-8CA0A614C606}" srcOrd="0" destOrd="0" presId="urn:microsoft.com/office/officeart/2005/8/layout/orgChart1"/>
    <dgm:cxn modelId="{6EB737FE-11CC-4791-B0D4-15E78C12ACB7}" type="presOf" srcId="{A1E65EA1-481C-47BD-A02D-AC9476455D7E}" destId="{A78B7C57-362C-4069-886D-50A3651F92C0}" srcOrd="1" destOrd="0" presId="urn:microsoft.com/office/officeart/2005/8/layout/orgChart1"/>
    <dgm:cxn modelId="{8B6B192B-CE2F-4264-B5BD-E3C2918EC9A9}" type="presParOf" srcId="{DD43DC4C-7800-4536-AF12-ADDA1C1EB538}" destId="{28268177-B738-4F56-B717-037C2D6EE1E9}" srcOrd="0" destOrd="0" presId="urn:microsoft.com/office/officeart/2005/8/layout/orgChart1"/>
    <dgm:cxn modelId="{B71BA558-8C26-466B-A6C3-C401D87B0DBC}" type="presParOf" srcId="{28268177-B738-4F56-B717-037C2D6EE1E9}" destId="{51C738E1-4AF6-436E-AF82-F7EE91BB30EA}" srcOrd="0" destOrd="0" presId="urn:microsoft.com/office/officeart/2005/8/layout/orgChart1"/>
    <dgm:cxn modelId="{9CD04565-A20D-43B4-8A7C-8CD74BE11F2D}" type="presParOf" srcId="{51C738E1-4AF6-436E-AF82-F7EE91BB30EA}" destId="{AA8B27D1-F4D0-4FE1-BB83-213B584B9504}" srcOrd="0" destOrd="0" presId="urn:microsoft.com/office/officeart/2005/8/layout/orgChart1"/>
    <dgm:cxn modelId="{7580D5E8-CF79-4BBD-8490-0ACF9AD2FCCF}" type="presParOf" srcId="{51C738E1-4AF6-436E-AF82-F7EE91BB30EA}" destId="{5D6F5BBD-9788-454E-9C24-7714E0DCC61F}" srcOrd="1" destOrd="0" presId="urn:microsoft.com/office/officeart/2005/8/layout/orgChart1"/>
    <dgm:cxn modelId="{8EAA9D25-A2CD-4C16-9810-500FE500807E}" type="presParOf" srcId="{28268177-B738-4F56-B717-037C2D6EE1E9}" destId="{5AB47AEB-B307-4181-AF7A-BC572EB8F320}" srcOrd="1" destOrd="0" presId="urn:microsoft.com/office/officeart/2005/8/layout/orgChart1"/>
    <dgm:cxn modelId="{D5FABFA9-D818-4F4A-9FBF-9275F5F4B1DA}" type="presParOf" srcId="{5AB47AEB-B307-4181-AF7A-BC572EB8F320}" destId="{4CEDED2A-D45A-4E01-BA65-247D218DCAEB}" srcOrd="0" destOrd="0" presId="urn:microsoft.com/office/officeart/2005/8/layout/orgChart1"/>
    <dgm:cxn modelId="{7DB91B0D-5C52-4398-A07C-C0B36E8083C3}" type="presParOf" srcId="{5AB47AEB-B307-4181-AF7A-BC572EB8F320}" destId="{7F7A8CB7-0BAE-4EC5-A41A-921FC4AA4579}" srcOrd="1" destOrd="0" presId="urn:microsoft.com/office/officeart/2005/8/layout/orgChart1"/>
    <dgm:cxn modelId="{2FEE33E9-3187-4B37-934C-E642012B6369}" type="presParOf" srcId="{7F7A8CB7-0BAE-4EC5-A41A-921FC4AA4579}" destId="{0FE7827E-189D-46E9-980A-BD36A3E6F97A}" srcOrd="0" destOrd="0" presId="urn:microsoft.com/office/officeart/2005/8/layout/orgChart1"/>
    <dgm:cxn modelId="{3BC6156F-3E71-4988-85BF-C0B55664FE34}" type="presParOf" srcId="{0FE7827E-189D-46E9-980A-BD36A3E6F97A}" destId="{432480F8-86FF-4A76-9329-154854D5FC62}" srcOrd="0" destOrd="0" presId="urn:microsoft.com/office/officeart/2005/8/layout/orgChart1"/>
    <dgm:cxn modelId="{7EE2D2AE-88A6-448F-88B0-322E974E379F}" type="presParOf" srcId="{0FE7827E-189D-46E9-980A-BD36A3E6F97A}" destId="{71094ADC-A9BB-4F7E-B4EA-631388B01366}" srcOrd="1" destOrd="0" presId="urn:microsoft.com/office/officeart/2005/8/layout/orgChart1"/>
    <dgm:cxn modelId="{7332B518-2A91-4BF7-88FE-818A9514346F}" type="presParOf" srcId="{7F7A8CB7-0BAE-4EC5-A41A-921FC4AA4579}" destId="{F1B534E4-CEB5-476D-B815-44F5EC5CF492}" srcOrd="1" destOrd="0" presId="urn:microsoft.com/office/officeart/2005/8/layout/orgChart1"/>
    <dgm:cxn modelId="{7742B400-B802-42CF-81B9-5E53A1E9F84B}" type="presParOf" srcId="{7F7A8CB7-0BAE-4EC5-A41A-921FC4AA4579}" destId="{C276D12E-BDD7-4867-8E69-8F47D5B29616}" srcOrd="2" destOrd="0" presId="urn:microsoft.com/office/officeart/2005/8/layout/orgChart1"/>
    <dgm:cxn modelId="{3138DC0A-1D51-4CDD-91A8-E5BD86B5AB46}" type="presParOf" srcId="{5AB47AEB-B307-4181-AF7A-BC572EB8F320}" destId="{2F1E9373-414E-4759-860D-8CA0A614C606}" srcOrd="2" destOrd="0" presId="urn:microsoft.com/office/officeart/2005/8/layout/orgChart1"/>
    <dgm:cxn modelId="{8E12C802-0A3E-48D2-B8D3-CFCE3CD83915}" type="presParOf" srcId="{5AB47AEB-B307-4181-AF7A-BC572EB8F320}" destId="{606B5C0C-CF91-40E7-A7E8-EABF8894A50E}" srcOrd="3" destOrd="0" presId="urn:microsoft.com/office/officeart/2005/8/layout/orgChart1"/>
    <dgm:cxn modelId="{6381315E-C53A-4179-8AF3-A77C614CF513}" type="presParOf" srcId="{606B5C0C-CF91-40E7-A7E8-EABF8894A50E}" destId="{50E53722-5801-4543-8F2B-0DA24F18FFF7}" srcOrd="0" destOrd="0" presId="urn:microsoft.com/office/officeart/2005/8/layout/orgChart1"/>
    <dgm:cxn modelId="{D08B74F9-835E-49F1-BAD2-74008A445353}" type="presParOf" srcId="{50E53722-5801-4543-8F2B-0DA24F18FFF7}" destId="{EB14EDD2-4F47-4657-BFEA-45613E11288C}" srcOrd="0" destOrd="0" presId="urn:microsoft.com/office/officeart/2005/8/layout/orgChart1"/>
    <dgm:cxn modelId="{464E41E7-D7AE-4D6A-8D09-F1DEAC3909A0}" type="presParOf" srcId="{50E53722-5801-4543-8F2B-0DA24F18FFF7}" destId="{839F707F-690E-422F-ACE3-D000F7E4E17C}" srcOrd="1" destOrd="0" presId="urn:microsoft.com/office/officeart/2005/8/layout/orgChart1"/>
    <dgm:cxn modelId="{880984FA-85B7-4052-B517-057ED74CE8DE}" type="presParOf" srcId="{606B5C0C-CF91-40E7-A7E8-EABF8894A50E}" destId="{E2E840B6-33F0-4B8C-8548-E373FAA830E6}" srcOrd="1" destOrd="0" presId="urn:microsoft.com/office/officeart/2005/8/layout/orgChart1"/>
    <dgm:cxn modelId="{33C5F00E-1D1B-4DF8-8040-C8E3868D9484}" type="presParOf" srcId="{606B5C0C-CF91-40E7-A7E8-EABF8894A50E}" destId="{B29E9ECB-45A7-4613-B206-3E60C92CFCF7}" srcOrd="2" destOrd="0" presId="urn:microsoft.com/office/officeart/2005/8/layout/orgChart1"/>
    <dgm:cxn modelId="{31F52B3A-7B27-42A5-992F-6E057C72A7D4}" type="presParOf" srcId="{5AB47AEB-B307-4181-AF7A-BC572EB8F320}" destId="{299AB3AC-5945-4802-AD6B-AE0D951317AE}" srcOrd="4" destOrd="0" presId="urn:microsoft.com/office/officeart/2005/8/layout/orgChart1"/>
    <dgm:cxn modelId="{6BDFF5FB-703F-4FA3-B4A2-2528B0FEFDCC}" type="presParOf" srcId="{5AB47AEB-B307-4181-AF7A-BC572EB8F320}" destId="{E447BCFC-E567-4976-BFDC-DA9C9B6C1E7B}" srcOrd="5" destOrd="0" presId="urn:microsoft.com/office/officeart/2005/8/layout/orgChart1"/>
    <dgm:cxn modelId="{733E05A1-2EF7-46CE-BF66-4854F0856EBA}" type="presParOf" srcId="{E447BCFC-E567-4976-BFDC-DA9C9B6C1E7B}" destId="{53880C52-B29D-4103-B606-8ABF6917AD3B}" srcOrd="0" destOrd="0" presId="urn:microsoft.com/office/officeart/2005/8/layout/orgChart1"/>
    <dgm:cxn modelId="{1A30EF5C-F2D7-416B-B274-0A327040D2B2}" type="presParOf" srcId="{53880C52-B29D-4103-B606-8ABF6917AD3B}" destId="{E9060137-F89C-4D0F-B8E9-AF96E99625A4}" srcOrd="0" destOrd="0" presId="urn:microsoft.com/office/officeart/2005/8/layout/orgChart1"/>
    <dgm:cxn modelId="{2F5C5623-B8C2-40D4-8B24-9908E3DF5AB8}" type="presParOf" srcId="{53880C52-B29D-4103-B606-8ABF6917AD3B}" destId="{7665CCFF-B5DE-44F4-A8B2-6F02780BB6DC}" srcOrd="1" destOrd="0" presId="urn:microsoft.com/office/officeart/2005/8/layout/orgChart1"/>
    <dgm:cxn modelId="{2973220A-157D-4A07-8DF1-8DAE06E96175}" type="presParOf" srcId="{E447BCFC-E567-4976-BFDC-DA9C9B6C1E7B}" destId="{79031BAB-1D80-4FAB-BB11-FB8C22BCB371}" srcOrd="1" destOrd="0" presId="urn:microsoft.com/office/officeart/2005/8/layout/orgChart1"/>
    <dgm:cxn modelId="{95404D12-2C64-4B6D-8F25-42A4A91EFB50}" type="presParOf" srcId="{E447BCFC-E567-4976-BFDC-DA9C9B6C1E7B}" destId="{19472DE9-6FE5-42E2-B7B1-7CEDB7A35506}" srcOrd="2" destOrd="0" presId="urn:microsoft.com/office/officeart/2005/8/layout/orgChart1"/>
    <dgm:cxn modelId="{BE571F5E-AE44-4959-8647-4165ACCCC483}" type="presParOf" srcId="{5AB47AEB-B307-4181-AF7A-BC572EB8F320}" destId="{F01DBF9A-E881-4091-9BEC-4511CDF27C38}" srcOrd="6" destOrd="0" presId="urn:microsoft.com/office/officeart/2005/8/layout/orgChart1"/>
    <dgm:cxn modelId="{3A4D0149-32CC-419E-87DF-DB1D4EC07BE2}" type="presParOf" srcId="{5AB47AEB-B307-4181-AF7A-BC572EB8F320}" destId="{8B213923-A8CB-4B39-92F0-9FF51B1C9743}" srcOrd="7" destOrd="0" presId="urn:microsoft.com/office/officeart/2005/8/layout/orgChart1"/>
    <dgm:cxn modelId="{E4B9F209-3F67-45F5-9593-9356BD3068D4}" type="presParOf" srcId="{8B213923-A8CB-4B39-92F0-9FF51B1C9743}" destId="{20252C95-2E1D-434A-9D61-D2CDF786A615}" srcOrd="0" destOrd="0" presId="urn:microsoft.com/office/officeart/2005/8/layout/orgChart1"/>
    <dgm:cxn modelId="{2ED78C2C-586B-4356-9F02-77FF75A7ED27}" type="presParOf" srcId="{20252C95-2E1D-434A-9D61-D2CDF786A615}" destId="{19A7B7F9-09E1-47AD-B424-DC4D6212F61D}" srcOrd="0" destOrd="0" presId="urn:microsoft.com/office/officeart/2005/8/layout/orgChart1"/>
    <dgm:cxn modelId="{7AFE38E5-65D9-4D91-8496-CE56019DFB4E}" type="presParOf" srcId="{20252C95-2E1D-434A-9D61-D2CDF786A615}" destId="{76D0AB78-68F3-42BF-970F-5D2D80EC3052}" srcOrd="1" destOrd="0" presId="urn:microsoft.com/office/officeart/2005/8/layout/orgChart1"/>
    <dgm:cxn modelId="{1C30D273-A518-442D-BF90-6B24FAA21387}" type="presParOf" srcId="{8B213923-A8CB-4B39-92F0-9FF51B1C9743}" destId="{38A20A9F-E39D-4A96-ACE5-458D7505DB7B}" srcOrd="1" destOrd="0" presId="urn:microsoft.com/office/officeart/2005/8/layout/orgChart1"/>
    <dgm:cxn modelId="{D3DA737E-5D20-4DC5-88F0-0CFD054B0F1F}" type="presParOf" srcId="{8B213923-A8CB-4B39-92F0-9FF51B1C9743}" destId="{A9C5458B-E859-49C2-A218-BF47B962D2A1}" srcOrd="2" destOrd="0" presId="urn:microsoft.com/office/officeart/2005/8/layout/orgChart1"/>
    <dgm:cxn modelId="{FA6352DA-8AAE-41CB-89C2-706B0BE2E527}" type="presParOf" srcId="{5AB47AEB-B307-4181-AF7A-BC572EB8F320}" destId="{191B92BE-4BF5-47C0-B3A3-CF24A104BD44}" srcOrd="8" destOrd="0" presId="urn:microsoft.com/office/officeart/2005/8/layout/orgChart1"/>
    <dgm:cxn modelId="{59596C41-3928-45E5-9A78-149B3FD467F5}" type="presParOf" srcId="{5AB47AEB-B307-4181-AF7A-BC572EB8F320}" destId="{D7771E6F-ABA7-4AF4-AFCB-FC24B43CC0E2}" srcOrd="9" destOrd="0" presId="urn:microsoft.com/office/officeart/2005/8/layout/orgChart1"/>
    <dgm:cxn modelId="{9A9B6166-BB5C-41BB-A023-6A03C7FCC566}" type="presParOf" srcId="{D7771E6F-ABA7-4AF4-AFCB-FC24B43CC0E2}" destId="{F0BF9FB3-1A99-4AE3-9F1B-5468B3D25AB4}" srcOrd="0" destOrd="0" presId="urn:microsoft.com/office/officeart/2005/8/layout/orgChart1"/>
    <dgm:cxn modelId="{BD95A7E3-9EC5-4AF8-9DC7-9088DA3FE550}" type="presParOf" srcId="{F0BF9FB3-1A99-4AE3-9F1B-5468B3D25AB4}" destId="{065CE150-E46A-4E30-8E60-034812604A67}" srcOrd="0" destOrd="0" presId="urn:microsoft.com/office/officeart/2005/8/layout/orgChart1"/>
    <dgm:cxn modelId="{6D13C3CA-7ABD-42F8-BE40-1367DE04240B}" type="presParOf" srcId="{F0BF9FB3-1A99-4AE3-9F1B-5468B3D25AB4}" destId="{A78B7C57-362C-4069-886D-50A3651F92C0}" srcOrd="1" destOrd="0" presId="urn:microsoft.com/office/officeart/2005/8/layout/orgChart1"/>
    <dgm:cxn modelId="{A5B62E46-2942-4A81-BD2C-C41B61498A4E}" type="presParOf" srcId="{D7771E6F-ABA7-4AF4-AFCB-FC24B43CC0E2}" destId="{D6EC2FB6-D992-43C9-8555-31089C8CCE3A}" srcOrd="1" destOrd="0" presId="urn:microsoft.com/office/officeart/2005/8/layout/orgChart1"/>
    <dgm:cxn modelId="{18C5F0B1-BADA-4FBF-A4F6-4121A9A40DCD}" type="presParOf" srcId="{D7771E6F-ABA7-4AF4-AFCB-FC24B43CC0E2}" destId="{87D4CC08-16B2-49CC-B1C0-D4B13B3D5028}" srcOrd="2" destOrd="0" presId="urn:microsoft.com/office/officeart/2005/8/layout/orgChart1"/>
    <dgm:cxn modelId="{64173883-DE34-4C61-9986-7D8C0378B9C4}" type="presParOf" srcId="{5AB47AEB-B307-4181-AF7A-BC572EB8F320}" destId="{8DC5083D-062B-4A91-B1F9-10FB2F480B18}" srcOrd="10" destOrd="0" presId="urn:microsoft.com/office/officeart/2005/8/layout/orgChart1"/>
    <dgm:cxn modelId="{9921055C-4AA5-4504-A248-99525B9667C4}" type="presParOf" srcId="{5AB47AEB-B307-4181-AF7A-BC572EB8F320}" destId="{159E216A-C3C5-4BEA-B075-225E818AD92B}" srcOrd="11" destOrd="0" presId="urn:microsoft.com/office/officeart/2005/8/layout/orgChart1"/>
    <dgm:cxn modelId="{90FB0D1D-21A6-4545-A8F3-359A3ECC7083}" type="presParOf" srcId="{159E216A-C3C5-4BEA-B075-225E818AD92B}" destId="{C1BF7412-3BF3-4B39-8ACB-0CDD4D9C203D}" srcOrd="0" destOrd="0" presId="urn:microsoft.com/office/officeart/2005/8/layout/orgChart1"/>
    <dgm:cxn modelId="{FA90AA19-09B9-4ACC-892E-F63243A6C493}" type="presParOf" srcId="{C1BF7412-3BF3-4B39-8ACB-0CDD4D9C203D}" destId="{85ED0536-4440-4F1C-B187-A304E96DEF8D}" srcOrd="0" destOrd="0" presId="urn:microsoft.com/office/officeart/2005/8/layout/orgChart1"/>
    <dgm:cxn modelId="{C2DA4250-3B02-4528-B6E6-26A11A1DDE5B}" type="presParOf" srcId="{C1BF7412-3BF3-4B39-8ACB-0CDD4D9C203D}" destId="{8DFE9F9E-18EC-4A3E-B2A6-DC9D1ED2D5A1}" srcOrd="1" destOrd="0" presId="urn:microsoft.com/office/officeart/2005/8/layout/orgChart1"/>
    <dgm:cxn modelId="{D9EC6258-F69A-45BB-9EB6-6BD0841B2F39}" type="presParOf" srcId="{159E216A-C3C5-4BEA-B075-225E818AD92B}" destId="{30A7AF60-A626-4A85-8420-6BD0FD892EE4}" srcOrd="1" destOrd="0" presId="urn:microsoft.com/office/officeart/2005/8/layout/orgChart1"/>
    <dgm:cxn modelId="{82EB2D0B-1A8B-44A4-91E8-AEE8A262A946}" type="presParOf" srcId="{159E216A-C3C5-4BEA-B075-225E818AD92B}" destId="{0E9D83A3-29FA-4C1D-A11E-537DEAC95B11}" srcOrd="2" destOrd="0" presId="urn:microsoft.com/office/officeart/2005/8/layout/orgChart1"/>
    <dgm:cxn modelId="{E2754C50-CA86-4E42-A6FB-5A646BFCC58B}" type="presParOf" srcId="{28268177-B738-4F56-B717-037C2D6EE1E9}" destId="{8AE03C10-FC7B-43DB-A1E3-DE3D064726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CC3300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D1050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10B1F16-2056-42C6-B2A9-371290DF0797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EA1F60-45F1-465A-ACBE-B15EE231B0C7}">
      <dgm:prSet phldrT="[Text]"/>
      <dgm:spPr>
        <a:solidFill>
          <a:srgbClr val="FEDADA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b="1" dirty="0"/>
        </a:p>
      </dgm:t>
    </dgm:pt>
    <dgm:pt modelId="{3604FCF0-5CA9-48FD-B6F3-68190A114D4A}" type="parTrans" cxnId="{0E2352A3-4FD4-46E3-88D3-05916C332EA9}">
      <dgm:prSet/>
      <dgm:spPr/>
      <dgm:t>
        <a:bodyPr/>
        <a:lstStyle/>
        <a:p>
          <a:endParaRPr lang="en-US"/>
        </a:p>
      </dgm:t>
    </dgm:pt>
    <dgm:pt modelId="{DFD11F60-2636-4C67-A467-B11E8249F895}" type="sibTrans" cxnId="{0E2352A3-4FD4-46E3-88D3-05916C332EA9}">
      <dgm:prSet/>
      <dgm:spPr/>
      <dgm:t>
        <a:bodyPr/>
        <a:lstStyle/>
        <a:p>
          <a:endParaRPr lang="en-US"/>
        </a:p>
      </dgm:t>
    </dgm:pt>
    <dgm:pt modelId="{3B57F0B9-695F-4261-808B-19C0E061759E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dirty="0"/>
        </a:p>
      </dgm:t>
    </dgm:pt>
    <dgm:pt modelId="{924FD6E3-7216-4F71-8A21-D0C23853AAD2}" type="parTrans" cxnId="{415E48D5-1962-4BBE-85C4-8F4827F55445}">
      <dgm:prSet/>
      <dgm:spPr/>
      <dgm:t>
        <a:bodyPr/>
        <a:lstStyle/>
        <a:p>
          <a:endParaRPr lang="en-US"/>
        </a:p>
      </dgm:t>
    </dgm:pt>
    <dgm:pt modelId="{DDAD17B0-44CA-4F08-848D-E6A2B159033F}" type="sibTrans" cxnId="{415E48D5-1962-4BBE-85C4-8F4827F55445}">
      <dgm:prSet/>
      <dgm:spPr/>
      <dgm:t>
        <a:bodyPr/>
        <a:lstStyle/>
        <a:p>
          <a:endParaRPr lang="en-US"/>
        </a:p>
      </dgm:t>
    </dgm:pt>
    <dgm:pt modelId="{0DA373A0-3DB7-4728-A65A-5704AF264C0E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b="1" dirty="0"/>
        </a:p>
      </dgm:t>
    </dgm:pt>
    <dgm:pt modelId="{0C27A025-09D0-4734-B126-8E1CD34A5E60}" type="parTrans" cxnId="{3038D3C6-561C-457B-A367-D03A84EDB0F9}">
      <dgm:prSet/>
      <dgm:spPr/>
      <dgm:t>
        <a:bodyPr/>
        <a:lstStyle/>
        <a:p>
          <a:endParaRPr lang="en-US"/>
        </a:p>
      </dgm:t>
    </dgm:pt>
    <dgm:pt modelId="{4618BCDB-D8C1-4E82-B1D6-D3EC53FE017B}" type="sibTrans" cxnId="{3038D3C6-561C-457B-A367-D03A84EDB0F9}">
      <dgm:prSet/>
      <dgm:spPr/>
      <dgm:t>
        <a:bodyPr/>
        <a:lstStyle/>
        <a:p>
          <a:endParaRPr lang="en-US"/>
        </a:p>
      </dgm:t>
    </dgm:pt>
    <dgm:pt modelId="{6ED631C2-7E96-4669-9B85-D5D4978470AB}">
      <dgm:prSet phldrT="[Text]" custT="1"/>
      <dgm:spPr>
        <a:solidFill>
          <a:srgbClr val="FEDADA"/>
        </a:solidFill>
      </dgm:spPr>
      <dgm:t>
        <a:bodyPr/>
        <a:lstStyle/>
        <a:p>
          <a:pPr rtl="0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dirty="0"/>
        </a:p>
      </dgm:t>
    </dgm:pt>
    <dgm:pt modelId="{31C46E27-8BB1-4B65-A7BA-D740E8357F7B}" type="parTrans" cxnId="{9521A1CD-5192-4885-BAAC-CCF3B08255BE}">
      <dgm:prSet/>
      <dgm:spPr/>
      <dgm:t>
        <a:bodyPr/>
        <a:lstStyle/>
        <a:p>
          <a:endParaRPr lang="en-US"/>
        </a:p>
      </dgm:t>
    </dgm:pt>
    <dgm:pt modelId="{D2228F38-A705-4B6E-99B2-D7D77BC76967}" type="sibTrans" cxnId="{9521A1CD-5192-4885-BAAC-CCF3B08255BE}">
      <dgm:prSet/>
      <dgm:spPr/>
      <dgm:t>
        <a:bodyPr/>
        <a:lstStyle/>
        <a:p>
          <a:endParaRPr lang="en-US"/>
        </a:p>
      </dgm:t>
    </dgm:pt>
    <dgm:pt modelId="{722A1A14-5857-487F-9FBD-1D1664330B00}">
      <dgm:prSet phldrT="[Text]" custT="1"/>
      <dgm:spPr>
        <a:solidFill>
          <a:srgbClr val="D1050A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dirty="0"/>
        </a:p>
      </dgm:t>
    </dgm:pt>
    <dgm:pt modelId="{337BD48B-0FDA-409E-9483-DC9328D47543}" type="sibTrans" cxnId="{34447855-9E19-4C12-B7D1-09FD2DC7A7FF}">
      <dgm:prSet/>
      <dgm:spPr/>
      <dgm:t>
        <a:bodyPr/>
        <a:lstStyle/>
        <a:p>
          <a:endParaRPr lang="en-US"/>
        </a:p>
      </dgm:t>
    </dgm:pt>
    <dgm:pt modelId="{7BD6C509-5197-4C44-9B35-05C5754A78C0}" type="parTrans" cxnId="{34447855-9E19-4C12-B7D1-09FD2DC7A7FF}">
      <dgm:prSet/>
      <dgm:spPr/>
      <dgm:t>
        <a:bodyPr/>
        <a:lstStyle/>
        <a:p>
          <a:endParaRPr lang="en-US"/>
        </a:p>
      </dgm:t>
    </dgm:pt>
    <dgm:pt modelId="{417D555D-A429-4FFC-9EAD-02B986B07884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b="1" dirty="0"/>
        </a:p>
      </dgm:t>
    </dgm:pt>
    <dgm:pt modelId="{C80D7598-E1D2-49C2-83D2-7959760AA4CD}" type="parTrans" cxnId="{CF800EEB-1AC5-4CAA-99B6-E6471B1066DE}">
      <dgm:prSet/>
      <dgm:spPr/>
      <dgm:t>
        <a:bodyPr/>
        <a:lstStyle/>
        <a:p>
          <a:endParaRPr lang="en-US"/>
        </a:p>
      </dgm:t>
    </dgm:pt>
    <dgm:pt modelId="{036A9247-BA0E-41C9-8864-75B3160F57F0}" type="sibTrans" cxnId="{CF800EEB-1AC5-4CAA-99B6-E6471B1066DE}">
      <dgm:prSet/>
      <dgm:spPr/>
      <dgm:t>
        <a:bodyPr/>
        <a:lstStyle/>
        <a:p>
          <a:endParaRPr lang="en-US"/>
        </a:p>
      </dgm:t>
    </dgm:pt>
    <dgm:pt modelId="{6EFCCEBD-68EC-4B30-84EE-7EB349E5A7A0}">
      <dgm:prSet phldrT="[Text]"/>
      <dgm:spPr>
        <a:solidFill>
          <a:srgbClr val="FEDADA"/>
        </a:solidFill>
      </dgm:spPr>
      <dgm:t>
        <a:bodyPr/>
        <a:lstStyle/>
        <a:p>
          <a:pPr rtl="0"/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b="1" dirty="0"/>
        </a:p>
      </dgm:t>
    </dgm:pt>
    <dgm:pt modelId="{EC05BC2D-97DE-464D-8095-9B8111831728}" type="parTrans" cxnId="{207BEBA6-8896-4654-826E-F931A98E05CE}">
      <dgm:prSet/>
      <dgm:spPr/>
      <dgm:t>
        <a:bodyPr/>
        <a:lstStyle/>
        <a:p>
          <a:endParaRPr lang="en-US"/>
        </a:p>
      </dgm:t>
    </dgm:pt>
    <dgm:pt modelId="{8A71E199-0954-4D42-8776-2A312BCE1774}" type="sibTrans" cxnId="{207BEBA6-8896-4654-826E-F931A98E05CE}">
      <dgm:prSet/>
      <dgm:spPr/>
      <dgm:t>
        <a:bodyPr/>
        <a:lstStyle/>
        <a:p>
          <a:endParaRPr lang="en-US"/>
        </a:p>
      </dgm:t>
    </dgm:pt>
    <dgm:pt modelId="{766AF56F-E596-4D98-A7B9-3E07AC57351B}" type="pres">
      <dgm:prSet presAssocID="{510B1F16-2056-42C6-B2A9-371290DF0797}" presName="Name0" presStyleCnt="0">
        <dgm:presLayoutVars>
          <dgm:dir/>
          <dgm:animLvl val="lvl"/>
          <dgm:resizeHandles val="exact"/>
        </dgm:presLayoutVars>
      </dgm:prSet>
      <dgm:spPr/>
    </dgm:pt>
    <dgm:pt modelId="{AB7AE0B3-10E7-4D31-9453-3B22BA2289A2}" type="pres">
      <dgm:prSet presAssocID="{722A1A14-5857-487F-9FBD-1D1664330B00}" presName="parTxOnly" presStyleLbl="node1" presStyleIdx="0" presStyleCnt="7" custLinFactX="80417" custLinFactNeighborX="100000" custLinFactNeighborY="-770">
        <dgm:presLayoutVars>
          <dgm:chMax val="0"/>
          <dgm:chPref val="0"/>
          <dgm:bulletEnabled val="1"/>
        </dgm:presLayoutVars>
      </dgm:prSet>
      <dgm:spPr/>
    </dgm:pt>
    <dgm:pt modelId="{44DFFFB0-88AA-4A9F-BDFF-B2AC98088618}" type="pres">
      <dgm:prSet presAssocID="{337BD48B-0FDA-409E-9483-DC9328D47543}" presName="parTxOnlySpace" presStyleCnt="0"/>
      <dgm:spPr/>
    </dgm:pt>
    <dgm:pt modelId="{3C25CF74-08CD-4C3B-802F-6587A8AE5976}" type="pres">
      <dgm:prSet presAssocID="{56EA1F60-45F1-465A-ACBE-B15EE231B0C7}" presName="parTxOnly" presStyleLbl="node1" presStyleIdx="1" presStyleCnt="7" custLinFactX="-81073" custLinFactNeighborX="-100000" custLinFactNeighborY="-1059">
        <dgm:presLayoutVars>
          <dgm:chMax val="0"/>
          <dgm:chPref val="0"/>
          <dgm:bulletEnabled val="1"/>
        </dgm:presLayoutVars>
      </dgm:prSet>
      <dgm:spPr/>
    </dgm:pt>
    <dgm:pt modelId="{7835EF94-76F2-4A1E-BB5C-A99780E383DF}" type="pres">
      <dgm:prSet presAssocID="{DFD11F60-2636-4C67-A467-B11E8249F895}" presName="parTxOnlySpace" presStyleCnt="0"/>
      <dgm:spPr/>
    </dgm:pt>
    <dgm:pt modelId="{B094F41D-DC17-4FF4-B539-B1DE5DB7724B}" type="pres">
      <dgm:prSet presAssocID="{3B57F0B9-695F-4261-808B-19C0E061759E}" presName="parTxOnly" presStyleLbl="node1" presStyleIdx="2" presStyleCnt="7" custLinFactNeighborX="-4804" custLinFactNeighborY="-1781">
        <dgm:presLayoutVars>
          <dgm:chMax val="0"/>
          <dgm:chPref val="0"/>
          <dgm:bulletEnabled val="1"/>
        </dgm:presLayoutVars>
      </dgm:prSet>
      <dgm:spPr/>
    </dgm:pt>
    <dgm:pt modelId="{E3033FE3-56CF-44EC-87C4-99479138ECB5}" type="pres">
      <dgm:prSet presAssocID="{DDAD17B0-44CA-4F08-848D-E6A2B159033F}" presName="parTxOnlySpace" presStyleCnt="0"/>
      <dgm:spPr/>
    </dgm:pt>
    <dgm:pt modelId="{9EE0EF46-2EA0-446E-868E-CD23C33C0378}" type="pres">
      <dgm:prSet presAssocID="{0DA373A0-3DB7-4728-A65A-5704AF264C0E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501B5B43-57A4-4DE9-B799-69649C060A11}" type="pres">
      <dgm:prSet presAssocID="{4618BCDB-D8C1-4E82-B1D6-D3EC53FE017B}" presName="parTxOnlySpace" presStyleCnt="0"/>
      <dgm:spPr/>
    </dgm:pt>
    <dgm:pt modelId="{176E62FC-1521-4870-918E-BC055E60D77D}" type="pres">
      <dgm:prSet presAssocID="{6ED631C2-7E96-4669-9B85-D5D4978470AB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A26ABA2-9614-4E63-8C5E-01A7B58CEDCE}" type="pres">
      <dgm:prSet presAssocID="{D2228F38-A705-4B6E-99B2-D7D77BC76967}" presName="parTxOnlySpace" presStyleCnt="0"/>
      <dgm:spPr/>
    </dgm:pt>
    <dgm:pt modelId="{5BA9483F-105A-41DE-B233-F8A2A030CE11}" type="pres">
      <dgm:prSet presAssocID="{417D555D-A429-4FFC-9EAD-02B986B0788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35C2426F-E763-4E1D-BA80-620055C24C3B}" type="pres">
      <dgm:prSet presAssocID="{036A9247-BA0E-41C9-8864-75B3160F57F0}" presName="parTxOnlySpace" presStyleCnt="0"/>
      <dgm:spPr/>
    </dgm:pt>
    <dgm:pt modelId="{EC978CAE-56C2-4459-8CC8-9DAD4818BA88}" type="pres">
      <dgm:prSet presAssocID="{6EFCCEBD-68EC-4B30-84EE-7EB349E5A7A0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C330118-3D26-4896-8C83-68B821895253}" type="presOf" srcId="{6ED631C2-7E96-4669-9B85-D5D4978470AB}" destId="{176E62FC-1521-4870-918E-BC055E60D77D}" srcOrd="0" destOrd="0" presId="urn:microsoft.com/office/officeart/2005/8/layout/chevron1"/>
    <dgm:cxn modelId="{AEB46D63-0A16-4750-B94D-ED51910E5BA4}" type="presOf" srcId="{56EA1F60-45F1-465A-ACBE-B15EE231B0C7}" destId="{3C25CF74-08CD-4C3B-802F-6587A8AE5976}" srcOrd="0" destOrd="0" presId="urn:microsoft.com/office/officeart/2005/8/layout/chevron1"/>
    <dgm:cxn modelId="{D395BC4E-90EC-459B-B50E-DBD321A71A23}" type="presOf" srcId="{3B57F0B9-695F-4261-808B-19C0E061759E}" destId="{B094F41D-DC17-4FF4-B539-B1DE5DB7724B}" srcOrd="0" destOrd="0" presId="urn:microsoft.com/office/officeart/2005/8/layout/chevron1"/>
    <dgm:cxn modelId="{34447855-9E19-4C12-B7D1-09FD2DC7A7FF}" srcId="{510B1F16-2056-42C6-B2A9-371290DF0797}" destId="{722A1A14-5857-487F-9FBD-1D1664330B00}" srcOrd="0" destOrd="0" parTransId="{7BD6C509-5197-4C44-9B35-05C5754A78C0}" sibTransId="{337BD48B-0FDA-409E-9483-DC9328D47543}"/>
    <dgm:cxn modelId="{5BB1EE98-E537-4711-99A6-C57CDC2F39BA}" type="presOf" srcId="{0DA373A0-3DB7-4728-A65A-5704AF264C0E}" destId="{9EE0EF46-2EA0-446E-868E-CD23C33C0378}" srcOrd="0" destOrd="0" presId="urn:microsoft.com/office/officeart/2005/8/layout/chevron1"/>
    <dgm:cxn modelId="{22BF8EA0-5FE1-46F0-8444-6813E78B78B8}" type="presOf" srcId="{417D555D-A429-4FFC-9EAD-02B986B07884}" destId="{5BA9483F-105A-41DE-B233-F8A2A030CE11}" srcOrd="0" destOrd="0" presId="urn:microsoft.com/office/officeart/2005/8/layout/chevron1"/>
    <dgm:cxn modelId="{0E2352A3-4FD4-46E3-88D3-05916C332EA9}" srcId="{510B1F16-2056-42C6-B2A9-371290DF0797}" destId="{56EA1F60-45F1-465A-ACBE-B15EE231B0C7}" srcOrd="1" destOrd="0" parTransId="{3604FCF0-5CA9-48FD-B6F3-68190A114D4A}" sibTransId="{DFD11F60-2636-4C67-A467-B11E8249F895}"/>
    <dgm:cxn modelId="{D908BBA5-110E-436A-98A4-890F4D7B81BB}" type="presOf" srcId="{6EFCCEBD-68EC-4B30-84EE-7EB349E5A7A0}" destId="{EC978CAE-56C2-4459-8CC8-9DAD4818BA88}" srcOrd="0" destOrd="0" presId="urn:microsoft.com/office/officeart/2005/8/layout/chevron1"/>
    <dgm:cxn modelId="{207BEBA6-8896-4654-826E-F931A98E05CE}" srcId="{510B1F16-2056-42C6-B2A9-371290DF0797}" destId="{6EFCCEBD-68EC-4B30-84EE-7EB349E5A7A0}" srcOrd="6" destOrd="0" parTransId="{EC05BC2D-97DE-464D-8095-9B8111831728}" sibTransId="{8A71E199-0954-4D42-8776-2A312BCE1774}"/>
    <dgm:cxn modelId="{3038D3C6-561C-457B-A367-D03A84EDB0F9}" srcId="{510B1F16-2056-42C6-B2A9-371290DF0797}" destId="{0DA373A0-3DB7-4728-A65A-5704AF264C0E}" srcOrd="3" destOrd="0" parTransId="{0C27A025-09D0-4734-B126-8E1CD34A5E60}" sibTransId="{4618BCDB-D8C1-4E82-B1D6-D3EC53FE017B}"/>
    <dgm:cxn modelId="{9521A1CD-5192-4885-BAAC-CCF3B08255BE}" srcId="{510B1F16-2056-42C6-B2A9-371290DF0797}" destId="{6ED631C2-7E96-4669-9B85-D5D4978470AB}" srcOrd="4" destOrd="0" parTransId="{31C46E27-8BB1-4B65-A7BA-D740E8357F7B}" sibTransId="{D2228F38-A705-4B6E-99B2-D7D77BC76967}"/>
    <dgm:cxn modelId="{415E48D5-1962-4BBE-85C4-8F4827F55445}" srcId="{510B1F16-2056-42C6-B2A9-371290DF0797}" destId="{3B57F0B9-695F-4261-808B-19C0E061759E}" srcOrd="2" destOrd="0" parTransId="{924FD6E3-7216-4F71-8A21-D0C23853AAD2}" sibTransId="{DDAD17B0-44CA-4F08-848D-E6A2B159033F}"/>
    <dgm:cxn modelId="{BC97D5E3-0C39-48C8-9403-DA60B3A605F3}" type="presOf" srcId="{722A1A14-5857-487F-9FBD-1D1664330B00}" destId="{AB7AE0B3-10E7-4D31-9453-3B22BA2289A2}" srcOrd="0" destOrd="0" presId="urn:microsoft.com/office/officeart/2005/8/layout/chevron1"/>
    <dgm:cxn modelId="{CF800EEB-1AC5-4CAA-99B6-E6471B1066DE}" srcId="{510B1F16-2056-42C6-B2A9-371290DF0797}" destId="{417D555D-A429-4FFC-9EAD-02B986B07884}" srcOrd="5" destOrd="0" parTransId="{C80D7598-E1D2-49C2-83D2-7959760AA4CD}" sibTransId="{036A9247-BA0E-41C9-8864-75B3160F57F0}"/>
    <dgm:cxn modelId="{DAA798F2-CE08-4009-81D2-BB5F26D7915C}" type="presOf" srcId="{510B1F16-2056-42C6-B2A9-371290DF0797}" destId="{766AF56F-E596-4D98-A7B9-3E07AC57351B}" srcOrd="0" destOrd="0" presId="urn:microsoft.com/office/officeart/2005/8/layout/chevron1"/>
    <dgm:cxn modelId="{5F6F5847-883A-4753-9A30-59345BF0BBF5}" type="presParOf" srcId="{766AF56F-E596-4D98-A7B9-3E07AC57351B}" destId="{AB7AE0B3-10E7-4D31-9453-3B22BA2289A2}" srcOrd="0" destOrd="0" presId="urn:microsoft.com/office/officeart/2005/8/layout/chevron1"/>
    <dgm:cxn modelId="{B0E54296-401D-4623-B6B2-34598F0EA0C5}" type="presParOf" srcId="{766AF56F-E596-4D98-A7B9-3E07AC57351B}" destId="{44DFFFB0-88AA-4A9F-BDFF-B2AC98088618}" srcOrd="1" destOrd="0" presId="urn:microsoft.com/office/officeart/2005/8/layout/chevron1"/>
    <dgm:cxn modelId="{C6EA57FD-3908-4AAD-9283-9E0C1C6CB9C6}" type="presParOf" srcId="{766AF56F-E596-4D98-A7B9-3E07AC57351B}" destId="{3C25CF74-08CD-4C3B-802F-6587A8AE5976}" srcOrd="2" destOrd="0" presId="urn:microsoft.com/office/officeart/2005/8/layout/chevron1"/>
    <dgm:cxn modelId="{6E4A4DAC-B49B-4594-8C43-7039DD70F0E3}" type="presParOf" srcId="{766AF56F-E596-4D98-A7B9-3E07AC57351B}" destId="{7835EF94-76F2-4A1E-BB5C-A99780E383DF}" srcOrd="3" destOrd="0" presId="urn:microsoft.com/office/officeart/2005/8/layout/chevron1"/>
    <dgm:cxn modelId="{2E6E23DB-E41B-4AE6-BF8C-0B754318C0CE}" type="presParOf" srcId="{766AF56F-E596-4D98-A7B9-3E07AC57351B}" destId="{B094F41D-DC17-4FF4-B539-B1DE5DB7724B}" srcOrd="4" destOrd="0" presId="urn:microsoft.com/office/officeart/2005/8/layout/chevron1"/>
    <dgm:cxn modelId="{FBE46701-0DF7-4DD0-9669-62DED1B7AD0F}" type="presParOf" srcId="{766AF56F-E596-4D98-A7B9-3E07AC57351B}" destId="{E3033FE3-56CF-44EC-87C4-99479138ECB5}" srcOrd="5" destOrd="0" presId="urn:microsoft.com/office/officeart/2005/8/layout/chevron1"/>
    <dgm:cxn modelId="{6B41B828-1512-4FEB-B940-1613ED896436}" type="presParOf" srcId="{766AF56F-E596-4D98-A7B9-3E07AC57351B}" destId="{9EE0EF46-2EA0-446E-868E-CD23C33C0378}" srcOrd="6" destOrd="0" presId="urn:microsoft.com/office/officeart/2005/8/layout/chevron1"/>
    <dgm:cxn modelId="{C80F401C-4FD8-4A46-B738-A798D05F25CA}" type="presParOf" srcId="{766AF56F-E596-4D98-A7B9-3E07AC57351B}" destId="{501B5B43-57A4-4DE9-B799-69649C060A11}" srcOrd="7" destOrd="0" presId="urn:microsoft.com/office/officeart/2005/8/layout/chevron1"/>
    <dgm:cxn modelId="{4C2FEFD6-6150-4CC5-90A3-2B7D5281D432}" type="presParOf" srcId="{766AF56F-E596-4D98-A7B9-3E07AC57351B}" destId="{176E62FC-1521-4870-918E-BC055E60D77D}" srcOrd="8" destOrd="0" presId="urn:microsoft.com/office/officeart/2005/8/layout/chevron1"/>
    <dgm:cxn modelId="{B0D569C6-AD01-404E-942A-0667985AFC0B}" type="presParOf" srcId="{766AF56F-E596-4D98-A7B9-3E07AC57351B}" destId="{DA26ABA2-9614-4E63-8C5E-01A7B58CEDCE}" srcOrd="9" destOrd="0" presId="urn:microsoft.com/office/officeart/2005/8/layout/chevron1"/>
    <dgm:cxn modelId="{D8531294-B272-46A7-8DA4-B1A9F068E505}" type="presParOf" srcId="{766AF56F-E596-4D98-A7B9-3E07AC57351B}" destId="{5BA9483F-105A-41DE-B233-F8A2A030CE11}" srcOrd="10" destOrd="0" presId="urn:microsoft.com/office/officeart/2005/8/layout/chevron1"/>
    <dgm:cxn modelId="{98788471-3C99-4AF0-9675-A682CA04CA34}" type="presParOf" srcId="{766AF56F-E596-4D98-A7B9-3E07AC57351B}" destId="{35C2426F-E763-4E1D-BA80-620055C24C3B}" srcOrd="11" destOrd="0" presId="urn:microsoft.com/office/officeart/2005/8/layout/chevron1"/>
    <dgm:cxn modelId="{14B6F6E5-53FA-43F7-9331-7038872536B7}" type="presParOf" srcId="{766AF56F-E596-4D98-A7B9-3E07AC57351B}" destId="{EC978CAE-56C2-4459-8CC8-9DAD4818BA88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CC7B7-ED17-484C-8D39-494DB8D29659}">
      <dsp:nvSpPr>
        <dsp:cNvPr id="0" name=""/>
        <dsp:cNvSpPr/>
      </dsp:nvSpPr>
      <dsp:spPr>
        <a:xfrm>
          <a:off x="-4183997" y="-1225872"/>
          <a:ext cx="4979535" cy="6159534"/>
        </a:xfrm>
        <a:prstGeom prst="blockArc">
          <a:avLst>
            <a:gd name="adj1" fmla="val 18900000"/>
            <a:gd name="adj2" fmla="val 2700000"/>
            <a:gd name="adj3" fmla="val 433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B1C35F-1984-4F17-A8DF-4B4E41C711D6}">
      <dsp:nvSpPr>
        <dsp:cNvPr id="0" name=""/>
        <dsp:cNvSpPr/>
      </dsp:nvSpPr>
      <dsp:spPr>
        <a:xfrm>
          <a:off x="612716" y="566533"/>
          <a:ext cx="6963805" cy="3286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introduction and Background</a:t>
          </a:r>
        </a:p>
      </dsp:txBody>
      <dsp:txXfrm>
        <a:off x="612716" y="566533"/>
        <a:ext cx="6963805" cy="328620"/>
      </dsp:txXfrm>
    </dsp:sp>
    <dsp:sp modelId="{FE41E9FF-0A35-4845-9D30-6216A8181959}">
      <dsp:nvSpPr>
        <dsp:cNvPr id="0" name=""/>
        <dsp:cNvSpPr/>
      </dsp:nvSpPr>
      <dsp:spPr>
        <a:xfrm>
          <a:off x="53807" y="0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8245AD-01A4-4AAC-BC56-94F8D78D3C87}">
      <dsp:nvSpPr>
        <dsp:cNvPr id="0" name=""/>
        <dsp:cNvSpPr/>
      </dsp:nvSpPr>
      <dsp:spPr>
        <a:xfrm>
          <a:off x="491697" y="45348"/>
          <a:ext cx="7232576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</a:p>
      </dsp:txBody>
      <dsp:txXfrm>
        <a:off x="491697" y="45348"/>
        <a:ext cx="7232576" cy="336963"/>
      </dsp:txXfrm>
    </dsp:sp>
    <dsp:sp modelId="{78483C8F-9497-4B96-86A2-2B0313050AE7}">
      <dsp:nvSpPr>
        <dsp:cNvPr id="0" name=""/>
        <dsp:cNvSpPr/>
      </dsp:nvSpPr>
      <dsp:spPr>
        <a:xfrm>
          <a:off x="340084" y="528174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2FEFF1-F128-4060-BB84-088FA58107B5}">
      <dsp:nvSpPr>
        <dsp:cNvPr id="0" name=""/>
        <dsp:cNvSpPr/>
      </dsp:nvSpPr>
      <dsp:spPr>
        <a:xfrm>
          <a:off x="753033" y="1051755"/>
          <a:ext cx="7065355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</a:p>
      </dsp:txBody>
      <dsp:txXfrm>
        <a:off x="753033" y="1051755"/>
        <a:ext cx="7065355" cy="336963"/>
      </dsp:txXfrm>
    </dsp:sp>
    <dsp:sp modelId="{91C7653B-6266-4B58-B4A4-226B327F5A76}">
      <dsp:nvSpPr>
        <dsp:cNvPr id="0" name=""/>
        <dsp:cNvSpPr/>
      </dsp:nvSpPr>
      <dsp:spPr>
        <a:xfrm>
          <a:off x="559556" y="1031469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39CFA1-062C-4447-A52D-41A5A431B6A5}">
      <dsp:nvSpPr>
        <dsp:cNvPr id="0" name=""/>
        <dsp:cNvSpPr/>
      </dsp:nvSpPr>
      <dsp:spPr>
        <a:xfrm>
          <a:off x="835364" y="1570888"/>
          <a:ext cx="7011963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</a:p>
      </dsp:txBody>
      <dsp:txXfrm>
        <a:off x="835364" y="1570888"/>
        <a:ext cx="7011963" cy="336963"/>
      </dsp:txXfrm>
    </dsp:sp>
    <dsp:sp modelId="{BCB3F433-DC98-4AF7-8607-5A470D557456}">
      <dsp:nvSpPr>
        <dsp:cNvPr id="0" name=""/>
        <dsp:cNvSpPr/>
      </dsp:nvSpPr>
      <dsp:spPr>
        <a:xfrm>
          <a:off x="622476" y="1561321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34889B-2E3E-44DE-9F76-85F4B582961C}">
      <dsp:nvSpPr>
        <dsp:cNvPr id="0" name=""/>
        <dsp:cNvSpPr/>
      </dsp:nvSpPr>
      <dsp:spPr>
        <a:xfrm>
          <a:off x="781972" y="2113232"/>
          <a:ext cx="7065355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Results </a:t>
          </a:r>
        </a:p>
      </dsp:txBody>
      <dsp:txXfrm>
        <a:off x="781972" y="2113232"/>
        <a:ext cx="7065355" cy="336963"/>
      </dsp:txXfrm>
    </dsp:sp>
    <dsp:sp modelId="{FC6D850C-2566-41EC-B328-DA2459D53A8B}">
      <dsp:nvSpPr>
        <dsp:cNvPr id="0" name=""/>
        <dsp:cNvSpPr/>
      </dsp:nvSpPr>
      <dsp:spPr>
        <a:xfrm>
          <a:off x="667599" y="2036846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D3F244-0AE1-4F2A-BAF7-5EDB8FBB0D7C}">
      <dsp:nvSpPr>
        <dsp:cNvPr id="0" name=""/>
        <dsp:cNvSpPr/>
      </dsp:nvSpPr>
      <dsp:spPr>
        <a:xfrm>
          <a:off x="614751" y="2618603"/>
          <a:ext cx="7232576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visibility study  </a:t>
          </a:r>
        </a:p>
      </dsp:txBody>
      <dsp:txXfrm>
        <a:off x="614751" y="2618603"/>
        <a:ext cx="7232576" cy="336963"/>
      </dsp:txXfrm>
    </dsp:sp>
    <dsp:sp modelId="{EC246AA2-7A3C-41A9-ACAA-179B644DD59E}">
      <dsp:nvSpPr>
        <dsp:cNvPr id="0" name=""/>
        <dsp:cNvSpPr/>
      </dsp:nvSpPr>
      <dsp:spPr>
        <a:xfrm>
          <a:off x="500378" y="2542218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76C5C0-D06D-49A5-9257-BA1B0819602C}">
      <dsp:nvSpPr>
        <dsp:cNvPr id="0" name=""/>
        <dsp:cNvSpPr/>
      </dsp:nvSpPr>
      <dsp:spPr>
        <a:xfrm>
          <a:off x="309600" y="3131395"/>
          <a:ext cx="7537727" cy="3369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7465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Conclosion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09600" y="3131395"/>
        <a:ext cx="7537727" cy="336963"/>
      </dsp:txXfrm>
    </dsp:sp>
    <dsp:sp modelId="{3D2AA42D-DB3C-4F88-8D09-320149B9737D}">
      <dsp:nvSpPr>
        <dsp:cNvPr id="0" name=""/>
        <dsp:cNvSpPr/>
      </dsp:nvSpPr>
      <dsp:spPr>
        <a:xfrm>
          <a:off x="257502" y="3101344"/>
          <a:ext cx="421204" cy="4212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0D27F-70CA-43DB-B36A-795220C0959F}">
      <dsp:nvSpPr>
        <dsp:cNvPr id="0" name=""/>
        <dsp:cNvSpPr/>
      </dsp:nvSpPr>
      <dsp:spPr>
        <a:xfrm>
          <a:off x="5826029" y="1951173"/>
          <a:ext cx="2314317" cy="795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257"/>
              </a:lnTo>
              <a:lnTo>
                <a:pt x="2314317" y="389257"/>
              </a:lnTo>
              <a:lnTo>
                <a:pt x="2314317" y="7952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07312-F88E-491F-9557-09009AF96FCA}">
      <dsp:nvSpPr>
        <dsp:cNvPr id="0" name=""/>
        <dsp:cNvSpPr/>
      </dsp:nvSpPr>
      <dsp:spPr>
        <a:xfrm>
          <a:off x="3461911" y="1951173"/>
          <a:ext cx="2364117" cy="795237"/>
        </a:xfrm>
        <a:custGeom>
          <a:avLst/>
          <a:gdLst/>
          <a:ahLst/>
          <a:cxnLst/>
          <a:rect l="0" t="0" r="0" b="0"/>
          <a:pathLst>
            <a:path>
              <a:moveTo>
                <a:pt x="2364117" y="0"/>
              </a:moveTo>
              <a:lnTo>
                <a:pt x="2364117" y="389257"/>
              </a:lnTo>
              <a:lnTo>
                <a:pt x="0" y="389257"/>
              </a:lnTo>
              <a:lnTo>
                <a:pt x="0" y="7952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EBAC3-C697-4B01-90B7-F93854F67B85}">
      <dsp:nvSpPr>
        <dsp:cNvPr id="0" name=""/>
        <dsp:cNvSpPr/>
      </dsp:nvSpPr>
      <dsp:spPr>
        <a:xfrm>
          <a:off x="3977525" y="17935"/>
          <a:ext cx="3697007" cy="1933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2207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around the world </a:t>
          </a:r>
        </a:p>
      </dsp:txBody>
      <dsp:txXfrm>
        <a:off x="3977525" y="17935"/>
        <a:ext cx="3697007" cy="1933237"/>
      </dsp:txXfrm>
    </dsp:sp>
    <dsp:sp modelId="{17686854-01D8-467E-B280-1521213F68AF}">
      <dsp:nvSpPr>
        <dsp:cNvPr id="0" name=""/>
        <dsp:cNvSpPr/>
      </dsp:nvSpPr>
      <dsp:spPr>
        <a:xfrm>
          <a:off x="3975327" y="52328"/>
          <a:ext cx="1229597" cy="18905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9E8D67-9C5E-44BA-A152-0AB41A1A7096}">
      <dsp:nvSpPr>
        <dsp:cNvPr id="0" name=""/>
        <dsp:cNvSpPr/>
      </dsp:nvSpPr>
      <dsp:spPr>
        <a:xfrm>
          <a:off x="1528674" y="2746410"/>
          <a:ext cx="3866475" cy="1933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2207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production </a:t>
          </a:r>
        </a:p>
      </dsp:txBody>
      <dsp:txXfrm>
        <a:off x="1528674" y="2746410"/>
        <a:ext cx="3866475" cy="1933237"/>
      </dsp:txXfrm>
    </dsp:sp>
    <dsp:sp modelId="{5D69731D-D3F8-4E3F-843B-14049C21D258}">
      <dsp:nvSpPr>
        <dsp:cNvPr id="0" name=""/>
        <dsp:cNvSpPr/>
      </dsp:nvSpPr>
      <dsp:spPr>
        <a:xfrm>
          <a:off x="1664000" y="2862405"/>
          <a:ext cx="1275936" cy="17012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8D7ED1-689C-493C-8FA9-17F731B2DEBE}">
      <dsp:nvSpPr>
        <dsp:cNvPr id="0" name=""/>
        <dsp:cNvSpPr/>
      </dsp:nvSpPr>
      <dsp:spPr>
        <a:xfrm>
          <a:off x="6207109" y="2746410"/>
          <a:ext cx="3866475" cy="1933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2207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Biodiesel consumption </a:t>
          </a:r>
          <a:endParaRPr lang="en-US" sz="3400" kern="1200" dirty="0"/>
        </a:p>
      </dsp:txBody>
      <dsp:txXfrm>
        <a:off x="6207109" y="2746410"/>
        <a:ext cx="3866475" cy="1933237"/>
      </dsp:txXfrm>
    </dsp:sp>
    <dsp:sp modelId="{0C89026C-4914-4022-B0D5-FABCEDD8BC4C}">
      <dsp:nvSpPr>
        <dsp:cNvPr id="0" name=""/>
        <dsp:cNvSpPr/>
      </dsp:nvSpPr>
      <dsp:spPr>
        <a:xfrm>
          <a:off x="6400433" y="2939734"/>
          <a:ext cx="1159942" cy="15465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0D27F-70CA-43DB-B36A-795220C0959F}">
      <dsp:nvSpPr>
        <dsp:cNvPr id="0" name=""/>
        <dsp:cNvSpPr/>
      </dsp:nvSpPr>
      <dsp:spPr>
        <a:xfrm>
          <a:off x="5757748" y="1995964"/>
          <a:ext cx="2366432" cy="813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022"/>
              </a:lnTo>
              <a:lnTo>
                <a:pt x="2366432" y="398022"/>
              </a:lnTo>
              <a:lnTo>
                <a:pt x="2366432" y="8131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07312-F88E-491F-9557-09009AF96FCA}">
      <dsp:nvSpPr>
        <dsp:cNvPr id="0" name=""/>
        <dsp:cNvSpPr/>
      </dsp:nvSpPr>
      <dsp:spPr>
        <a:xfrm>
          <a:off x="3189309" y="1995964"/>
          <a:ext cx="2568438" cy="813144"/>
        </a:xfrm>
        <a:custGeom>
          <a:avLst/>
          <a:gdLst/>
          <a:ahLst/>
          <a:cxnLst/>
          <a:rect l="0" t="0" r="0" b="0"/>
          <a:pathLst>
            <a:path>
              <a:moveTo>
                <a:pt x="2568438" y="0"/>
              </a:moveTo>
              <a:lnTo>
                <a:pt x="2568438" y="398022"/>
              </a:lnTo>
              <a:lnTo>
                <a:pt x="0" y="398022"/>
              </a:lnTo>
              <a:lnTo>
                <a:pt x="0" y="8131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EBAC3-C697-4B01-90B7-F93854F67B85}">
      <dsp:nvSpPr>
        <dsp:cNvPr id="0" name=""/>
        <dsp:cNvSpPr/>
      </dsp:nvSpPr>
      <dsp:spPr>
        <a:xfrm>
          <a:off x="3867618" y="19192"/>
          <a:ext cx="3780259" cy="19767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4458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around the world </a:t>
          </a:r>
        </a:p>
      </dsp:txBody>
      <dsp:txXfrm>
        <a:off x="3867618" y="19192"/>
        <a:ext cx="3780259" cy="1976771"/>
      </dsp:txXfrm>
    </dsp:sp>
    <dsp:sp modelId="{17686854-01D8-467E-B280-1521213F68AF}">
      <dsp:nvSpPr>
        <dsp:cNvPr id="0" name=""/>
        <dsp:cNvSpPr/>
      </dsp:nvSpPr>
      <dsp:spPr>
        <a:xfrm>
          <a:off x="3865371" y="54359"/>
          <a:ext cx="1257285" cy="19331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9E8D67-9C5E-44BA-A152-0AB41A1A7096}">
      <dsp:nvSpPr>
        <dsp:cNvPr id="0" name=""/>
        <dsp:cNvSpPr/>
      </dsp:nvSpPr>
      <dsp:spPr>
        <a:xfrm>
          <a:off x="1212537" y="2809109"/>
          <a:ext cx="3953543" cy="19767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4458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Biodiesel production </a:t>
          </a:r>
        </a:p>
      </dsp:txBody>
      <dsp:txXfrm>
        <a:off x="1212537" y="2809109"/>
        <a:ext cx="3953543" cy="1976771"/>
      </dsp:txXfrm>
    </dsp:sp>
    <dsp:sp modelId="{5D69731D-D3F8-4E3F-843B-14049C21D258}">
      <dsp:nvSpPr>
        <dsp:cNvPr id="0" name=""/>
        <dsp:cNvSpPr/>
      </dsp:nvSpPr>
      <dsp:spPr>
        <a:xfrm>
          <a:off x="1350911" y="2927715"/>
          <a:ext cx="1304669" cy="173955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8D7ED1-689C-493C-8FA9-17F731B2DEBE}">
      <dsp:nvSpPr>
        <dsp:cNvPr id="0" name=""/>
        <dsp:cNvSpPr/>
      </dsp:nvSpPr>
      <dsp:spPr>
        <a:xfrm>
          <a:off x="5996324" y="2809109"/>
          <a:ext cx="4255712" cy="1976771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4458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Biodiesel consumption </a:t>
          </a:r>
        </a:p>
      </dsp:txBody>
      <dsp:txXfrm>
        <a:off x="5996324" y="2809109"/>
        <a:ext cx="4255712" cy="1976771"/>
      </dsp:txXfrm>
    </dsp:sp>
    <dsp:sp modelId="{0C89026C-4914-4022-B0D5-FABCEDD8BC4C}">
      <dsp:nvSpPr>
        <dsp:cNvPr id="0" name=""/>
        <dsp:cNvSpPr/>
      </dsp:nvSpPr>
      <dsp:spPr>
        <a:xfrm>
          <a:off x="6345086" y="3006786"/>
          <a:ext cx="1186062" cy="15814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D7CF6-855B-4BE3-9CFA-901A35695DB5}">
      <dsp:nvSpPr>
        <dsp:cNvPr id="0" name=""/>
        <dsp:cNvSpPr/>
      </dsp:nvSpPr>
      <dsp:spPr>
        <a:xfrm>
          <a:off x="5683934" y="2013329"/>
          <a:ext cx="2665032" cy="2325302"/>
        </a:xfrm>
        <a:prstGeom prst="gear9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Performance and Economy</a:t>
          </a:r>
          <a:endParaRPr lang="en-US" sz="2000" kern="1200" dirty="0"/>
        </a:p>
      </dsp:txBody>
      <dsp:txXfrm>
        <a:off x="6194333" y="2558020"/>
        <a:ext cx="1644234" cy="1195253"/>
      </dsp:txXfrm>
    </dsp:sp>
    <dsp:sp modelId="{A02C6446-406C-466D-990E-0F4EB35522E2}">
      <dsp:nvSpPr>
        <dsp:cNvPr id="0" name=""/>
        <dsp:cNvSpPr/>
      </dsp:nvSpPr>
      <dsp:spPr>
        <a:xfrm>
          <a:off x="3593166" y="1213462"/>
          <a:ext cx="2494088" cy="2133530"/>
        </a:xfrm>
        <a:prstGeom prst="gear6">
          <a:avLst/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Emission</a:t>
          </a:r>
          <a:endParaRPr lang="en-US" sz="1400" b="1" kern="1200" dirty="0"/>
        </a:p>
      </dsp:txBody>
      <dsp:txXfrm>
        <a:off x="4182700" y="1753831"/>
        <a:ext cx="1315020" cy="1052792"/>
      </dsp:txXfrm>
    </dsp:sp>
    <dsp:sp modelId="{2650FE3B-42C9-4DE9-B9BE-316499729997}">
      <dsp:nvSpPr>
        <dsp:cNvPr id="0" name=""/>
        <dsp:cNvSpPr/>
      </dsp:nvSpPr>
      <dsp:spPr>
        <a:xfrm rot="20700000">
          <a:off x="5228830" y="182682"/>
          <a:ext cx="1621890" cy="1596827"/>
        </a:xfrm>
        <a:prstGeom prst="gear6">
          <a:avLst/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Easy of use</a:t>
          </a:r>
        </a:p>
      </dsp:txBody>
      <dsp:txXfrm rot="-20700000">
        <a:off x="5586045" y="531427"/>
        <a:ext cx="907461" cy="899338"/>
      </dsp:txXfrm>
    </dsp:sp>
    <dsp:sp modelId="{98C84FF8-6BBB-4135-AC0C-9B98B08CB9FE}">
      <dsp:nvSpPr>
        <dsp:cNvPr id="0" name=""/>
        <dsp:cNvSpPr/>
      </dsp:nvSpPr>
      <dsp:spPr>
        <a:xfrm>
          <a:off x="5608246" y="1649370"/>
          <a:ext cx="3054396" cy="3054396"/>
        </a:xfrm>
        <a:prstGeom prst="circularArrow">
          <a:avLst>
            <a:gd name="adj1" fmla="val 4688"/>
            <a:gd name="adj2" fmla="val 299029"/>
            <a:gd name="adj3" fmla="val 2519554"/>
            <a:gd name="adj4" fmla="val 1585399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4C7DA-1F1F-425B-8943-35C1BFAACA06}">
      <dsp:nvSpPr>
        <dsp:cNvPr id="0" name=""/>
        <dsp:cNvSpPr/>
      </dsp:nvSpPr>
      <dsp:spPr>
        <a:xfrm>
          <a:off x="3379270" y="1112550"/>
          <a:ext cx="2219210" cy="221921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EB95B-3654-4859-9F95-125A5D325949}">
      <dsp:nvSpPr>
        <dsp:cNvPr id="0" name=""/>
        <dsp:cNvSpPr/>
      </dsp:nvSpPr>
      <dsp:spPr>
        <a:xfrm>
          <a:off x="4945674" y="-164314"/>
          <a:ext cx="2392755" cy="23927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BC85A-421D-443B-B928-C825FC1855D8}">
      <dsp:nvSpPr>
        <dsp:cNvPr id="0" name=""/>
        <dsp:cNvSpPr/>
      </dsp:nvSpPr>
      <dsp:spPr>
        <a:xfrm>
          <a:off x="0" y="1083733"/>
          <a:ext cx="8128000" cy="3251199"/>
        </a:xfrm>
        <a:prstGeom prst="leftRightRibb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CCDB48-9336-40FE-A5CB-1425F6D72CE0}">
      <dsp:nvSpPr>
        <dsp:cNvPr id="0" name=""/>
        <dsp:cNvSpPr/>
      </dsp:nvSpPr>
      <dsp:spPr>
        <a:xfrm>
          <a:off x="975360" y="1652693"/>
          <a:ext cx="2682239" cy="1593088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88468" rIns="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High level </a:t>
          </a:r>
        </a:p>
      </dsp:txBody>
      <dsp:txXfrm>
        <a:off x="975360" y="1652693"/>
        <a:ext cx="2682239" cy="1593088"/>
      </dsp:txXfrm>
    </dsp:sp>
    <dsp:sp modelId="{DC439CB7-9C44-4277-83B6-CBCACAD76CE8}">
      <dsp:nvSpPr>
        <dsp:cNvPr id="0" name=""/>
        <dsp:cNvSpPr/>
      </dsp:nvSpPr>
      <dsp:spPr>
        <a:xfrm>
          <a:off x="4108378" y="2182523"/>
          <a:ext cx="3169920" cy="1593088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88468" rIns="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Low level</a:t>
          </a:r>
        </a:p>
      </dsp:txBody>
      <dsp:txXfrm>
        <a:off x="4108378" y="2182523"/>
        <a:ext cx="3169920" cy="159308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BF8F1-E763-42F4-9AFD-4C589941DA11}">
      <dsp:nvSpPr>
        <dsp:cNvPr id="0" name=""/>
        <dsp:cNvSpPr/>
      </dsp:nvSpPr>
      <dsp:spPr>
        <a:xfrm>
          <a:off x="5296223" y="1544808"/>
          <a:ext cx="1780993" cy="1083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232"/>
              </a:lnTo>
              <a:lnTo>
                <a:pt x="1780993" y="820232"/>
              </a:lnTo>
              <a:lnTo>
                <a:pt x="1780993" y="10831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EA27B-DA56-487B-BC1D-217B28F81F34}">
      <dsp:nvSpPr>
        <dsp:cNvPr id="0" name=""/>
        <dsp:cNvSpPr/>
      </dsp:nvSpPr>
      <dsp:spPr>
        <a:xfrm>
          <a:off x="3593441" y="1544808"/>
          <a:ext cx="1702781" cy="1083673"/>
        </a:xfrm>
        <a:custGeom>
          <a:avLst/>
          <a:gdLst/>
          <a:ahLst/>
          <a:cxnLst/>
          <a:rect l="0" t="0" r="0" b="0"/>
          <a:pathLst>
            <a:path>
              <a:moveTo>
                <a:pt x="1702781" y="0"/>
              </a:moveTo>
              <a:lnTo>
                <a:pt x="1702781" y="820776"/>
              </a:lnTo>
              <a:lnTo>
                <a:pt x="0" y="820776"/>
              </a:lnTo>
              <a:lnTo>
                <a:pt x="0" y="10836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1D60B-C725-4A15-82AC-977D08936DB3}">
      <dsp:nvSpPr>
        <dsp:cNvPr id="0" name=""/>
        <dsp:cNvSpPr/>
      </dsp:nvSpPr>
      <dsp:spPr>
        <a:xfrm>
          <a:off x="1142503" y="-257239"/>
          <a:ext cx="8307438" cy="1802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83E137-1938-4B7F-94D9-EF934DF05CEC}">
      <dsp:nvSpPr>
        <dsp:cNvPr id="0" name=""/>
        <dsp:cNvSpPr/>
      </dsp:nvSpPr>
      <dsp:spPr>
        <a:xfrm>
          <a:off x="1457822" y="42313"/>
          <a:ext cx="8307438" cy="18020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5760" tIns="365760" rIns="365760" bIns="365760" numCol="1" spcCol="1270" anchor="ctr" anchorCtr="0">
          <a:noAutofit/>
        </a:bodyPr>
        <a:lstStyle/>
        <a:p>
          <a:pPr marL="0" lvl="0" indent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</a:t>
          </a: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1510602" y="95093"/>
        <a:ext cx="8201878" cy="1696487"/>
      </dsp:txXfrm>
    </dsp:sp>
    <dsp:sp modelId="{92B3C412-690C-4895-B72C-B72F666B54A8}">
      <dsp:nvSpPr>
        <dsp:cNvPr id="0" name=""/>
        <dsp:cNvSpPr/>
      </dsp:nvSpPr>
      <dsp:spPr>
        <a:xfrm>
          <a:off x="2174506" y="2628481"/>
          <a:ext cx="2837869" cy="1802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57214A-3B19-474B-94C6-28CD53D8A202}">
      <dsp:nvSpPr>
        <dsp:cNvPr id="0" name=""/>
        <dsp:cNvSpPr/>
      </dsp:nvSpPr>
      <dsp:spPr>
        <a:xfrm>
          <a:off x="2489825" y="2928034"/>
          <a:ext cx="2837869" cy="18020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Sulfuric acid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8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800" b="0" i="1" kern="1200" smtClean="0">
                      <a:latin typeface="Cambria Math" panose="02040503050406030204" pitchFamily="18" charset="0"/>
                    </a:rPr>
                    <m:t>𝐻</m:t>
                  </m:r>
                </m:e>
                <m:sub>
                  <m:r>
                    <a:rPr lang="en-US" sz="2800" b="0" i="1" kern="120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r>
                <a:rPr lang="en-US" sz="2800" b="0" i="1" kern="1200" smtClean="0">
                  <a:latin typeface="Cambria Math" panose="02040503050406030204" pitchFamily="18" charset="0"/>
                </a:rPr>
                <m:t>𝑆</m:t>
              </m:r>
              <m:sSub>
                <m:sSubPr>
                  <m:ctrlPr>
                    <a:rPr lang="en-US" sz="28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800" b="0" i="1" kern="1200" smtClean="0">
                      <a:latin typeface="Cambria Math" panose="02040503050406030204" pitchFamily="18" charset="0"/>
                    </a:rPr>
                    <m:t>𝑂</m:t>
                  </m:r>
                </m:e>
                <m:sub>
                  <m:r>
                    <a:rPr lang="en-US" sz="2800" b="0" i="1" kern="1200" smtClean="0">
                      <a:latin typeface="Cambria Math" panose="02040503050406030204" pitchFamily="18" charset="0"/>
                    </a:rPr>
                    <m:t>4</m:t>
                  </m:r>
                </m:sub>
              </m:sSub>
              <m:r>
                <a:rPr lang="en-US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2605" y="2980814"/>
        <a:ext cx="2732309" cy="1696487"/>
      </dsp:txXfrm>
    </dsp:sp>
    <dsp:sp modelId="{3C4180AF-CD02-4019-B6DA-3D0A04EC8612}">
      <dsp:nvSpPr>
        <dsp:cNvPr id="0" name=""/>
        <dsp:cNvSpPr/>
      </dsp:nvSpPr>
      <dsp:spPr>
        <a:xfrm>
          <a:off x="5658281" y="2627938"/>
          <a:ext cx="2837869" cy="1802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BD072E-59C0-4A91-A41F-87F94FB03325}">
      <dsp:nvSpPr>
        <dsp:cNvPr id="0" name=""/>
        <dsp:cNvSpPr/>
      </dsp:nvSpPr>
      <dsp:spPr>
        <a:xfrm>
          <a:off x="5973600" y="2927491"/>
          <a:ext cx="2837869" cy="18020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Potasium hydroxide (</a:t>
          </a:r>
          <a14:m xmlns:a14="http://schemas.microsoft.com/office/drawing/2010/main">
            <m:oMath xmlns:m="http://schemas.openxmlformats.org/officeDocument/2006/math">
              <m:r>
                <a:rPr lang="en-US" sz="2800" b="0" i="1" kern="1200" smtClean="0">
                  <a:latin typeface="Cambria Math" panose="02040503050406030204" pitchFamily="18" charset="0"/>
                </a:rPr>
                <m:t>𝐾𝑂𝐻</m:t>
              </m:r>
              <m:r>
                <a:rPr lang="en-US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endParaRPr lang="en-US" sz="2800" kern="1200" dirty="0"/>
        </a:p>
      </dsp:txBody>
      <dsp:txXfrm>
        <a:off x="6026380" y="2980271"/>
        <a:ext cx="2732309" cy="1696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CC3300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3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4572748" y="1303163"/>
          <a:ext cx="3180876" cy="572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816"/>
              </a:lnTo>
              <a:lnTo>
                <a:pt x="3180876" y="294816"/>
              </a:lnTo>
              <a:lnTo>
                <a:pt x="3180876" y="572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4512928" y="1303163"/>
          <a:ext cx="91440" cy="572066"/>
        </a:xfrm>
        <a:custGeom>
          <a:avLst/>
          <a:gdLst/>
          <a:ahLst/>
          <a:cxnLst/>
          <a:rect l="0" t="0" r="0" b="0"/>
          <a:pathLst>
            <a:path>
              <a:moveTo>
                <a:pt x="59820" y="0"/>
              </a:moveTo>
              <a:lnTo>
                <a:pt x="59820" y="294816"/>
              </a:lnTo>
              <a:lnTo>
                <a:pt x="45720" y="294816"/>
              </a:lnTo>
              <a:lnTo>
                <a:pt x="45720" y="572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363671" y="1303163"/>
          <a:ext cx="3209077" cy="572066"/>
        </a:xfrm>
        <a:custGeom>
          <a:avLst/>
          <a:gdLst/>
          <a:ahLst/>
          <a:cxnLst/>
          <a:rect l="0" t="0" r="0" b="0"/>
          <a:pathLst>
            <a:path>
              <a:moveTo>
                <a:pt x="3209077" y="0"/>
              </a:moveTo>
              <a:lnTo>
                <a:pt x="3209077" y="294816"/>
              </a:lnTo>
              <a:lnTo>
                <a:pt x="0" y="294816"/>
              </a:lnTo>
              <a:lnTo>
                <a:pt x="0" y="572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3912629" y="-17074"/>
          <a:ext cx="1320238" cy="132023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3912629" y="-17074"/>
          <a:ext cx="1320238" cy="132023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252510" y="220568"/>
          <a:ext cx="2640476" cy="84495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𝑯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𝑺</m:t>
              </m:r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𝑶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𝟒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252510" y="220568"/>
        <a:ext cx="2640476" cy="844952"/>
      </dsp:txXfrm>
    </dsp:sp>
    <dsp:sp modelId="{48D99E79-1B4E-4FB9-9716-3CA37E65731F}">
      <dsp:nvSpPr>
        <dsp:cNvPr id="0" name=""/>
        <dsp:cNvSpPr/>
      </dsp:nvSpPr>
      <dsp:spPr>
        <a:xfrm>
          <a:off x="703552" y="1875230"/>
          <a:ext cx="1320238" cy="132023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703552" y="1875230"/>
          <a:ext cx="1320238" cy="132023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43432" y="2112873"/>
          <a:ext cx="2640476" cy="84495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43432" y="2112873"/>
        <a:ext cx="2640476" cy="844952"/>
      </dsp:txXfrm>
    </dsp:sp>
    <dsp:sp modelId="{B7531846-BD0B-4295-83EF-84B7A6A7B11D}">
      <dsp:nvSpPr>
        <dsp:cNvPr id="0" name=""/>
        <dsp:cNvSpPr/>
      </dsp:nvSpPr>
      <dsp:spPr>
        <a:xfrm>
          <a:off x="3898529" y="1875230"/>
          <a:ext cx="1320238" cy="132023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3898529" y="1875230"/>
          <a:ext cx="1320238" cy="132023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238410" y="2112873"/>
          <a:ext cx="2640476" cy="84495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sp:txBody>
      <dsp:txXfrm>
        <a:off x="3238410" y="2112873"/>
        <a:ext cx="2640476" cy="844952"/>
      </dsp:txXfrm>
    </dsp:sp>
    <dsp:sp modelId="{B273E25D-3832-4589-99FB-4ADE704A40D4}">
      <dsp:nvSpPr>
        <dsp:cNvPr id="0" name=""/>
        <dsp:cNvSpPr/>
      </dsp:nvSpPr>
      <dsp:spPr>
        <a:xfrm>
          <a:off x="7093506" y="1875230"/>
          <a:ext cx="1320238" cy="132023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093506" y="1875230"/>
          <a:ext cx="1320238" cy="132023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6433387" y="2112873"/>
          <a:ext cx="2640476" cy="84495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6433387" y="2112873"/>
        <a:ext cx="2640476" cy="84495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5148467" y="1303369"/>
          <a:ext cx="3178662" cy="571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611"/>
              </a:lnTo>
              <a:lnTo>
                <a:pt x="3178662" y="294611"/>
              </a:lnTo>
              <a:lnTo>
                <a:pt x="3178662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5088657" y="1303369"/>
          <a:ext cx="91440" cy="571668"/>
        </a:xfrm>
        <a:custGeom>
          <a:avLst/>
          <a:gdLst/>
          <a:ahLst/>
          <a:cxnLst/>
          <a:rect l="0" t="0" r="0" b="0"/>
          <a:pathLst>
            <a:path>
              <a:moveTo>
                <a:pt x="59810" y="0"/>
              </a:moveTo>
              <a:lnTo>
                <a:pt x="59810" y="294611"/>
              </a:lnTo>
              <a:lnTo>
                <a:pt x="45720" y="294611"/>
              </a:lnTo>
              <a:lnTo>
                <a:pt x="45720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941624" y="1303369"/>
          <a:ext cx="3206843" cy="571668"/>
        </a:xfrm>
        <a:custGeom>
          <a:avLst/>
          <a:gdLst/>
          <a:ahLst/>
          <a:cxnLst/>
          <a:rect l="0" t="0" r="0" b="0"/>
          <a:pathLst>
            <a:path>
              <a:moveTo>
                <a:pt x="3206843" y="0"/>
              </a:moveTo>
              <a:lnTo>
                <a:pt x="3206843" y="294611"/>
              </a:lnTo>
              <a:lnTo>
                <a:pt x="0" y="294611"/>
              </a:lnTo>
              <a:lnTo>
                <a:pt x="0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488808" y="-15950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488808" y="-15950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829148" y="221527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𝑯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𝑺</m:t>
              </m:r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𝑶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𝟒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829148" y="221527"/>
        <a:ext cx="2638638" cy="844364"/>
      </dsp:txXfrm>
    </dsp:sp>
    <dsp:sp modelId="{48D99E79-1B4E-4FB9-9716-3CA37E65731F}">
      <dsp:nvSpPr>
        <dsp:cNvPr id="0" name=""/>
        <dsp:cNvSpPr/>
      </dsp:nvSpPr>
      <dsp:spPr>
        <a:xfrm>
          <a:off x="1281964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1281964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22305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22305" y="2112515"/>
        <a:ext cx="2638638" cy="844364"/>
      </dsp:txXfrm>
    </dsp:sp>
    <dsp:sp modelId="{B7531846-BD0B-4295-83EF-84B7A6A7B11D}">
      <dsp:nvSpPr>
        <dsp:cNvPr id="0" name=""/>
        <dsp:cNvSpPr/>
      </dsp:nvSpPr>
      <dsp:spPr>
        <a:xfrm>
          <a:off x="4474717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474717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815058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sp:txBody>
      <dsp:txXfrm>
        <a:off x="3815058" y="2112515"/>
        <a:ext cx="2638638" cy="844364"/>
      </dsp:txXfrm>
    </dsp:sp>
    <dsp:sp modelId="{B273E25D-3832-4589-99FB-4ADE704A40D4}">
      <dsp:nvSpPr>
        <dsp:cNvPr id="0" name=""/>
        <dsp:cNvSpPr/>
      </dsp:nvSpPr>
      <dsp:spPr>
        <a:xfrm>
          <a:off x="7667470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667470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7007811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7007811" y="2112515"/>
        <a:ext cx="2638638" cy="84436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3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5148467" y="1303369"/>
          <a:ext cx="3178662" cy="571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611"/>
              </a:lnTo>
              <a:lnTo>
                <a:pt x="3178662" y="294611"/>
              </a:lnTo>
              <a:lnTo>
                <a:pt x="3178662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5088657" y="1303369"/>
          <a:ext cx="91440" cy="571668"/>
        </a:xfrm>
        <a:custGeom>
          <a:avLst/>
          <a:gdLst/>
          <a:ahLst/>
          <a:cxnLst/>
          <a:rect l="0" t="0" r="0" b="0"/>
          <a:pathLst>
            <a:path>
              <a:moveTo>
                <a:pt x="59810" y="0"/>
              </a:moveTo>
              <a:lnTo>
                <a:pt x="59810" y="294611"/>
              </a:lnTo>
              <a:lnTo>
                <a:pt x="45720" y="294611"/>
              </a:lnTo>
              <a:lnTo>
                <a:pt x="45720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941624" y="1303369"/>
          <a:ext cx="3206843" cy="571668"/>
        </a:xfrm>
        <a:custGeom>
          <a:avLst/>
          <a:gdLst/>
          <a:ahLst/>
          <a:cxnLst/>
          <a:rect l="0" t="0" r="0" b="0"/>
          <a:pathLst>
            <a:path>
              <a:moveTo>
                <a:pt x="3206843" y="0"/>
              </a:moveTo>
              <a:lnTo>
                <a:pt x="3206843" y="294611"/>
              </a:lnTo>
              <a:lnTo>
                <a:pt x="0" y="294611"/>
              </a:lnTo>
              <a:lnTo>
                <a:pt x="0" y="5716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488808" y="-15950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488808" y="-15950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829148" y="221527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𝑯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𝑺</m:t>
              </m:r>
              <m:sSub>
                <m:sSubPr>
                  <m:ctrlPr>
                    <a:rPr lang="en-US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𝑶</m:t>
                  </m:r>
                </m:e>
                <m:sub>
                  <m:r>
                    <a:rPr lang="en-US" sz="2400" b="1" i="1" kern="1200" smtClean="0">
                      <a:latin typeface="Cambria Math" panose="02040503050406030204" pitchFamily="18" charset="0"/>
                    </a:rPr>
                    <m:t>𝟒</m:t>
                  </m:r>
                </m:sub>
              </m:sSub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829148" y="221527"/>
        <a:ext cx="2638638" cy="844364"/>
      </dsp:txXfrm>
    </dsp:sp>
    <dsp:sp modelId="{48D99E79-1B4E-4FB9-9716-3CA37E65731F}">
      <dsp:nvSpPr>
        <dsp:cNvPr id="0" name=""/>
        <dsp:cNvSpPr/>
      </dsp:nvSpPr>
      <dsp:spPr>
        <a:xfrm>
          <a:off x="1281964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1281964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22305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22305" y="2112515"/>
        <a:ext cx="2638638" cy="844364"/>
      </dsp:txXfrm>
    </dsp:sp>
    <dsp:sp modelId="{B7531846-BD0B-4295-83EF-84B7A6A7B11D}">
      <dsp:nvSpPr>
        <dsp:cNvPr id="0" name=""/>
        <dsp:cNvSpPr/>
      </dsp:nvSpPr>
      <dsp:spPr>
        <a:xfrm>
          <a:off x="4474717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474717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815058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</a:t>
          </a:r>
        </a:p>
      </dsp:txBody>
      <dsp:txXfrm>
        <a:off x="3815058" y="2112515"/>
        <a:ext cx="2638638" cy="844364"/>
      </dsp:txXfrm>
    </dsp:sp>
    <dsp:sp modelId="{B273E25D-3832-4589-99FB-4ADE704A40D4}">
      <dsp:nvSpPr>
        <dsp:cNvPr id="0" name=""/>
        <dsp:cNvSpPr/>
      </dsp:nvSpPr>
      <dsp:spPr>
        <a:xfrm>
          <a:off x="7667470" y="1875037"/>
          <a:ext cx="1319319" cy="13193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667470" y="1875037"/>
          <a:ext cx="1319319" cy="13193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7007811" y="2112515"/>
          <a:ext cx="2638638" cy="8443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7007811" y="2112515"/>
        <a:ext cx="2638638" cy="844364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4812190" y="1419054"/>
          <a:ext cx="3404660" cy="590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445"/>
              </a:lnTo>
              <a:lnTo>
                <a:pt x="3404660" y="295445"/>
              </a:lnTo>
              <a:lnTo>
                <a:pt x="3404660" y="5908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4766470" y="1419054"/>
          <a:ext cx="91440" cy="5908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8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407530" y="1419054"/>
          <a:ext cx="3404660" cy="590891"/>
        </a:xfrm>
        <a:custGeom>
          <a:avLst/>
          <a:gdLst/>
          <a:ahLst/>
          <a:cxnLst/>
          <a:rect l="0" t="0" r="0" b="0"/>
          <a:pathLst>
            <a:path>
              <a:moveTo>
                <a:pt x="3404660" y="0"/>
              </a:moveTo>
              <a:lnTo>
                <a:pt x="3404660" y="295445"/>
              </a:lnTo>
              <a:lnTo>
                <a:pt x="0" y="295445"/>
              </a:lnTo>
              <a:lnTo>
                <a:pt x="0" y="5908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108748" y="12170"/>
          <a:ext cx="1406884" cy="1406884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108748" y="12170"/>
          <a:ext cx="1406884" cy="1406884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405306" y="265409"/>
          <a:ext cx="2813768" cy="9004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r>
                <a:rPr lang="en-US" sz="2400" b="1" i="1" kern="1200" smtClean="0">
                  <a:latin typeface="Cambria Math" panose="02040503050406030204" pitchFamily="18" charset="0"/>
                </a:rPr>
                <m:t>𝑲𝑶𝑯</m:t>
              </m:r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405306" y="265409"/>
        <a:ext cx="2813768" cy="900406"/>
      </dsp:txXfrm>
    </dsp:sp>
    <dsp:sp modelId="{48D99E79-1B4E-4FB9-9716-3CA37E65731F}">
      <dsp:nvSpPr>
        <dsp:cNvPr id="0" name=""/>
        <dsp:cNvSpPr/>
      </dsp:nvSpPr>
      <dsp:spPr>
        <a:xfrm>
          <a:off x="704088" y="2009946"/>
          <a:ext cx="1406884" cy="1406884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704088" y="2009946"/>
          <a:ext cx="1406884" cy="1406884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46" y="2263185"/>
          <a:ext cx="2813768" cy="9004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46" y="2263185"/>
        <a:ext cx="2813768" cy="900406"/>
      </dsp:txXfrm>
    </dsp:sp>
    <dsp:sp modelId="{B7531846-BD0B-4295-83EF-84B7A6A7B11D}">
      <dsp:nvSpPr>
        <dsp:cNvPr id="0" name=""/>
        <dsp:cNvSpPr/>
      </dsp:nvSpPr>
      <dsp:spPr>
        <a:xfrm>
          <a:off x="4108748" y="2009946"/>
          <a:ext cx="1406884" cy="1406884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108748" y="2009946"/>
          <a:ext cx="1406884" cy="1406884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405306" y="2263185"/>
          <a:ext cx="2813768" cy="9004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sp:txBody>
      <dsp:txXfrm>
        <a:off x="3405306" y="2263185"/>
        <a:ext cx="2813768" cy="900406"/>
      </dsp:txXfrm>
    </dsp:sp>
    <dsp:sp modelId="{B273E25D-3832-4589-99FB-4ADE704A40D4}">
      <dsp:nvSpPr>
        <dsp:cNvPr id="0" name=""/>
        <dsp:cNvSpPr/>
      </dsp:nvSpPr>
      <dsp:spPr>
        <a:xfrm>
          <a:off x="7513409" y="2009946"/>
          <a:ext cx="1406884" cy="1406884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513409" y="2009946"/>
          <a:ext cx="1406884" cy="1406884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6809966" y="2263185"/>
          <a:ext cx="2813768" cy="9004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6809966" y="2263185"/>
        <a:ext cx="2813768" cy="900406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4912013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482"/>
              </a:lnTo>
              <a:lnTo>
                <a:pt x="3428126" y="297482"/>
              </a:lnTo>
              <a:lnTo>
                <a:pt x="3428126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4866293" y="1417018"/>
          <a:ext cx="91440" cy="594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483887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3428126" y="0"/>
              </a:moveTo>
              <a:lnTo>
                <a:pt x="3428126" y="297482"/>
              </a:lnTo>
              <a:lnTo>
                <a:pt x="0" y="297482"/>
              </a:lnTo>
              <a:lnTo>
                <a:pt x="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495432" y="255422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r>
                <a:rPr lang="en-US" sz="2400" b="1" i="1" kern="1200" smtClean="0">
                  <a:latin typeface="Cambria Math" panose="02040503050406030204" pitchFamily="18" charset="0"/>
                </a:rPr>
                <m:t>𝑲𝑶𝑯</m:t>
              </m:r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495432" y="255422"/>
        <a:ext cx="2833162" cy="906611"/>
      </dsp:txXfrm>
    </dsp:sp>
    <dsp:sp modelId="{48D99E79-1B4E-4FB9-9716-3CA37E65731F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7306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7306" y="2266967"/>
        <a:ext cx="2833162" cy="906611"/>
      </dsp:txXfrm>
    </dsp:sp>
    <dsp:sp modelId="{B7531846-BD0B-4295-83EF-84B7A6A7B11D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495432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sp:txBody>
      <dsp:txXfrm>
        <a:off x="3495432" y="2266967"/>
        <a:ext cx="2833162" cy="906611"/>
      </dsp:txXfrm>
    </dsp:sp>
    <dsp:sp modelId="{B273E25D-3832-4589-99FB-4ADE704A40D4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6923558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6923558" y="2266967"/>
        <a:ext cx="2833162" cy="9066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5DF5D-C0A9-4350-9890-E43C219D38DB}">
      <dsp:nvSpPr>
        <dsp:cNvPr id="0" name=""/>
        <dsp:cNvSpPr/>
      </dsp:nvSpPr>
      <dsp:spPr>
        <a:xfrm>
          <a:off x="4064000" y="1812890"/>
          <a:ext cx="2932804" cy="531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918"/>
              </a:lnTo>
              <a:lnTo>
                <a:pt x="2932804" y="265918"/>
              </a:lnTo>
              <a:lnTo>
                <a:pt x="2932804" y="5318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34227-862F-4A48-81CF-E568F118BAD5}">
      <dsp:nvSpPr>
        <dsp:cNvPr id="0" name=""/>
        <dsp:cNvSpPr/>
      </dsp:nvSpPr>
      <dsp:spPr>
        <a:xfrm>
          <a:off x="4064000" y="1812890"/>
          <a:ext cx="135327" cy="511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189"/>
              </a:lnTo>
              <a:lnTo>
                <a:pt x="135327" y="245189"/>
              </a:lnTo>
              <a:lnTo>
                <a:pt x="135327" y="5111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1E64B3-2115-4AE2-AB48-B0A8CECB57AB}">
      <dsp:nvSpPr>
        <dsp:cNvPr id="0" name=""/>
        <dsp:cNvSpPr/>
      </dsp:nvSpPr>
      <dsp:spPr>
        <a:xfrm>
          <a:off x="1266523" y="1812890"/>
          <a:ext cx="2797476" cy="531837"/>
        </a:xfrm>
        <a:custGeom>
          <a:avLst/>
          <a:gdLst/>
          <a:ahLst/>
          <a:cxnLst/>
          <a:rect l="0" t="0" r="0" b="0"/>
          <a:pathLst>
            <a:path>
              <a:moveTo>
                <a:pt x="2797476" y="0"/>
              </a:moveTo>
              <a:lnTo>
                <a:pt x="2797476" y="265918"/>
              </a:lnTo>
              <a:lnTo>
                <a:pt x="0" y="265918"/>
              </a:lnTo>
              <a:lnTo>
                <a:pt x="0" y="5318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31AFD-36AB-42B8-A6FD-AD81A412006A}">
      <dsp:nvSpPr>
        <dsp:cNvPr id="0" name=""/>
        <dsp:cNvSpPr/>
      </dsp:nvSpPr>
      <dsp:spPr>
        <a:xfrm>
          <a:off x="582998" y="546611"/>
          <a:ext cx="6962003" cy="12662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This project aims to </a:t>
          </a:r>
        </a:p>
      </dsp:txBody>
      <dsp:txXfrm>
        <a:off x="582998" y="546611"/>
        <a:ext cx="6962003" cy="1266279"/>
      </dsp:txXfrm>
    </dsp:sp>
    <dsp:sp modelId="{164B0BC6-378E-42F1-9771-6EB49A32A122}">
      <dsp:nvSpPr>
        <dsp:cNvPr id="0" name=""/>
        <dsp:cNvSpPr/>
      </dsp:nvSpPr>
      <dsp:spPr>
        <a:xfrm>
          <a:off x="243" y="2344727"/>
          <a:ext cx="2532558" cy="12662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Reduce fossil fuel consumption</a:t>
          </a:r>
          <a:endParaRPr lang="en-US" sz="3000" kern="1200" dirty="0"/>
        </a:p>
      </dsp:txBody>
      <dsp:txXfrm>
        <a:off x="243" y="2344727"/>
        <a:ext cx="2532558" cy="1266279"/>
      </dsp:txXfrm>
    </dsp:sp>
    <dsp:sp modelId="{930C3641-8F6A-4995-9DCE-57BAFDC5D80F}">
      <dsp:nvSpPr>
        <dsp:cNvPr id="0" name=""/>
        <dsp:cNvSpPr/>
      </dsp:nvSpPr>
      <dsp:spPr>
        <a:xfrm>
          <a:off x="3064639" y="2323998"/>
          <a:ext cx="2269375" cy="12662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of used cooking oil</a:t>
          </a:r>
          <a:endParaRPr lang="en-US" sz="3000" kern="1200" dirty="0"/>
        </a:p>
      </dsp:txBody>
      <dsp:txXfrm>
        <a:off x="3064639" y="2323998"/>
        <a:ext cx="2269375" cy="1266279"/>
      </dsp:txXfrm>
    </dsp:sp>
    <dsp:sp modelId="{83F984C7-9705-4130-A027-C5C989A44A3B}">
      <dsp:nvSpPr>
        <dsp:cNvPr id="0" name=""/>
        <dsp:cNvSpPr/>
      </dsp:nvSpPr>
      <dsp:spPr>
        <a:xfrm>
          <a:off x="5865852" y="2344727"/>
          <a:ext cx="2261904" cy="12662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Manufacture of local machine</a:t>
          </a:r>
        </a:p>
      </dsp:txBody>
      <dsp:txXfrm>
        <a:off x="5865852" y="2344727"/>
        <a:ext cx="2261904" cy="126627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4912013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482"/>
              </a:lnTo>
              <a:lnTo>
                <a:pt x="3428126" y="297482"/>
              </a:lnTo>
              <a:lnTo>
                <a:pt x="3428126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4866293" y="1417018"/>
          <a:ext cx="91440" cy="594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483887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3428126" y="0"/>
              </a:moveTo>
              <a:lnTo>
                <a:pt x="3428126" y="297482"/>
              </a:lnTo>
              <a:lnTo>
                <a:pt x="0" y="297482"/>
              </a:lnTo>
              <a:lnTo>
                <a:pt x="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495432" y="255422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r>
                <a:rPr lang="en-US" sz="2400" b="1" i="1" kern="1200" smtClean="0">
                  <a:latin typeface="Cambria Math" panose="02040503050406030204" pitchFamily="18" charset="0"/>
                </a:rPr>
                <m:t>𝑲𝑶𝑯</m:t>
              </m:r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495432" y="255422"/>
        <a:ext cx="2833162" cy="906611"/>
      </dsp:txXfrm>
    </dsp:sp>
    <dsp:sp modelId="{48D99E79-1B4E-4FB9-9716-3CA37E65731F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7306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7306" y="2266967"/>
        <a:ext cx="2833162" cy="906611"/>
      </dsp:txXfrm>
    </dsp:sp>
    <dsp:sp modelId="{B7531846-BD0B-4295-83EF-84B7A6A7B11D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495432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sp:txBody>
      <dsp:txXfrm>
        <a:off x="3495432" y="2266967"/>
        <a:ext cx="2833162" cy="906611"/>
      </dsp:txXfrm>
    </dsp:sp>
    <dsp:sp modelId="{B273E25D-3832-4589-99FB-4ADE704A40D4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6923558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6923558" y="2266967"/>
        <a:ext cx="2833162" cy="90661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32F50-5805-404A-B2C4-8357D33BB867}">
      <dsp:nvSpPr>
        <dsp:cNvPr id="0" name=""/>
        <dsp:cNvSpPr/>
      </dsp:nvSpPr>
      <dsp:spPr>
        <a:xfrm>
          <a:off x="4912013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482"/>
              </a:lnTo>
              <a:lnTo>
                <a:pt x="3428126" y="297482"/>
              </a:lnTo>
              <a:lnTo>
                <a:pt x="3428126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C0E6B-D007-44D1-827D-5D3ECC4FED13}">
      <dsp:nvSpPr>
        <dsp:cNvPr id="0" name=""/>
        <dsp:cNvSpPr/>
      </dsp:nvSpPr>
      <dsp:spPr>
        <a:xfrm>
          <a:off x="4866293" y="1417018"/>
          <a:ext cx="91440" cy="594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E5DA0-DEEB-4749-B600-BDC4858612D8}">
      <dsp:nvSpPr>
        <dsp:cNvPr id="0" name=""/>
        <dsp:cNvSpPr/>
      </dsp:nvSpPr>
      <dsp:spPr>
        <a:xfrm>
          <a:off x="1483887" y="1417018"/>
          <a:ext cx="3428126" cy="594964"/>
        </a:xfrm>
        <a:custGeom>
          <a:avLst/>
          <a:gdLst/>
          <a:ahLst/>
          <a:cxnLst/>
          <a:rect l="0" t="0" r="0" b="0"/>
          <a:pathLst>
            <a:path>
              <a:moveTo>
                <a:pt x="3428126" y="0"/>
              </a:moveTo>
              <a:lnTo>
                <a:pt x="3428126" y="297482"/>
              </a:lnTo>
              <a:lnTo>
                <a:pt x="0" y="297482"/>
              </a:lnTo>
              <a:lnTo>
                <a:pt x="0" y="594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D4764-094E-4E5D-B2B0-30D9A261D994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88686-5F32-457C-A9FA-40B862C651A9}">
      <dsp:nvSpPr>
        <dsp:cNvPr id="0" name=""/>
        <dsp:cNvSpPr/>
      </dsp:nvSpPr>
      <dsp:spPr>
        <a:xfrm>
          <a:off x="4203722" y="437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D16D6-3B70-4DE5-A050-BF468E5ED2CC}">
      <dsp:nvSpPr>
        <dsp:cNvPr id="0" name=""/>
        <dsp:cNvSpPr/>
      </dsp:nvSpPr>
      <dsp:spPr>
        <a:xfrm>
          <a:off x="3495432" y="255422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Parameters effect on (</a:t>
          </a:r>
          <a14:m xmlns:a14="http://schemas.microsoft.com/office/drawing/2010/main">
            <m:oMath xmlns:m="http://schemas.openxmlformats.org/officeDocument/2006/math">
              <m:r>
                <a:rPr lang="en-US" sz="2400" b="1" i="1" kern="1200" smtClean="0">
                  <a:latin typeface="Cambria Math" panose="02040503050406030204" pitchFamily="18" charset="0"/>
                </a:rPr>
                <m:t>𝑲𝑶𝑯</m:t>
              </m:r>
              <m:r>
                <a:rPr lang="en-US" sz="2400" b="1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3495432" y="255422"/>
        <a:ext cx="2833162" cy="906611"/>
      </dsp:txXfrm>
    </dsp:sp>
    <dsp:sp modelId="{48D99E79-1B4E-4FB9-9716-3CA37E65731F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7AAA3-D447-498E-A010-CBD9225426E3}">
      <dsp:nvSpPr>
        <dsp:cNvPr id="0" name=""/>
        <dsp:cNvSpPr/>
      </dsp:nvSpPr>
      <dsp:spPr>
        <a:xfrm>
          <a:off x="775596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781F-1BB0-49DE-B96B-611BF855A052}">
      <dsp:nvSpPr>
        <dsp:cNvPr id="0" name=""/>
        <dsp:cNvSpPr/>
      </dsp:nvSpPr>
      <dsp:spPr>
        <a:xfrm>
          <a:off x="67306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Temperature </a:t>
          </a:r>
        </a:p>
      </dsp:txBody>
      <dsp:txXfrm>
        <a:off x="67306" y="2266967"/>
        <a:ext cx="2833162" cy="906611"/>
      </dsp:txXfrm>
    </dsp:sp>
    <dsp:sp modelId="{B7531846-BD0B-4295-83EF-84B7A6A7B11D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403EE5-3A72-4948-957A-CEB51B4D046B}">
      <dsp:nvSpPr>
        <dsp:cNvPr id="0" name=""/>
        <dsp:cNvSpPr/>
      </dsp:nvSpPr>
      <dsp:spPr>
        <a:xfrm>
          <a:off x="4203722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8E0AA-5FE1-47F1-AC69-8C5C74D53456}">
      <dsp:nvSpPr>
        <dsp:cNvPr id="0" name=""/>
        <dsp:cNvSpPr/>
      </dsp:nvSpPr>
      <dsp:spPr>
        <a:xfrm>
          <a:off x="3495432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Catalyst concentration and time </a:t>
          </a:r>
        </a:p>
      </dsp:txBody>
      <dsp:txXfrm>
        <a:off x="3495432" y="2266967"/>
        <a:ext cx="2833162" cy="906611"/>
      </dsp:txXfrm>
    </dsp:sp>
    <dsp:sp modelId="{B273E25D-3832-4589-99FB-4ADE704A40D4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E74DB-8A1C-47DF-A8F0-FE8DADF82DD7}">
      <dsp:nvSpPr>
        <dsp:cNvPr id="0" name=""/>
        <dsp:cNvSpPr/>
      </dsp:nvSpPr>
      <dsp:spPr>
        <a:xfrm>
          <a:off x="7631849" y="2011982"/>
          <a:ext cx="1416581" cy="141658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A5E3-A74A-473E-9C2F-87FA423ED920}">
      <dsp:nvSpPr>
        <dsp:cNvPr id="0" name=""/>
        <dsp:cNvSpPr/>
      </dsp:nvSpPr>
      <dsp:spPr>
        <a:xfrm>
          <a:off x="6923558" y="2266967"/>
          <a:ext cx="2833162" cy="9066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Molar ratio</a:t>
          </a:r>
        </a:p>
      </dsp:txBody>
      <dsp:txXfrm>
        <a:off x="6923558" y="2266967"/>
        <a:ext cx="2833162" cy="906611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93701-CB89-428E-AA52-3C94E7E999B8}">
      <dsp:nvSpPr>
        <dsp:cNvPr id="0" name=""/>
        <dsp:cNvSpPr/>
      </dsp:nvSpPr>
      <dsp:spPr>
        <a:xfrm>
          <a:off x="2032054" y="4349692"/>
          <a:ext cx="40802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1B33D0-FC47-4C4A-A93A-60BA8B1CA092}">
      <dsp:nvSpPr>
        <dsp:cNvPr id="0" name=""/>
        <dsp:cNvSpPr/>
      </dsp:nvSpPr>
      <dsp:spPr>
        <a:xfrm>
          <a:off x="2032054" y="2927292"/>
          <a:ext cx="3495039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22025-178E-4357-A9A9-A32A4FAC7232}">
      <dsp:nvSpPr>
        <dsp:cNvPr id="0" name=""/>
        <dsp:cNvSpPr/>
      </dsp:nvSpPr>
      <dsp:spPr>
        <a:xfrm>
          <a:off x="2032054" y="1504892"/>
          <a:ext cx="40802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C0CFA-6D48-4A39-94E4-31F41D342AAF}">
      <dsp:nvSpPr>
        <dsp:cNvPr id="0" name=""/>
        <dsp:cNvSpPr/>
      </dsp:nvSpPr>
      <dsp:spPr>
        <a:xfrm>
          <a:off x="0" y="937030"/>
          <a:ext cx="4064000" cy="40640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6361E2-F107-4449-84AD-2C1575939B33}">
      <dsp:nvSpPr>
        <dsp:cNvPr id="0" name=""/>
        <dsp:cNvSpPr/>
      </dsp:nvSpPr>
      <dsp:spPr>
        <a:xfrm>
          <a:off x="731574" y="3053276"/>
          <a:ext cx="2600960" cy="134112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731574" y="3053276"/>
        <a:ext cx="2600960" cy="1341120"/>
      </dsp:txXfrm>
    </dsp:sp>
    <dsp:sp modelId="{DD325230-3CBA-463D-B54E-31886E28491D}">
      <dsp:nvSpPr>
        <dsp:cNvPr id="0" name=""/>
        <dsp:cNvSpPr/>
      </dsp:nvSpPr>
      <dsp:spPr>
        <a:xfrm>
          <a:off x="5575447" y="928479"/>
          <a:ext cx="1219200" cy="121920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59F69-78FB-446B-B6F6-4970F2A0CA67}">
      <dsp:nvSpPr>
        <dsp:cNvPr id="0" name=""/>
        <dsp:cNvSpPr/>
      </dsp:nvSpPr>
      <dsp:spPr>
        <a:xfrm>
          <a:off x="5355337" y="719661"/>
          <a:ext cx="1406035" cy="1567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Alternative fuel </a:t>
          </a:r>
        </a:p>
      </dsp:txBody>
      <dsp:txXfrm>
        <a:off x="5355337" y="719661"/>
        <a:ext cx="1406035" cy="1567293"/>
      </dsp:txXfrm>
    </dsp:sp>
    <dsp:sp modelId="{5E593B9F-F959-437C-BA04-358CC2133A49}">
      <dsp:nvSpPr>
        <dsp:cNvPr id="0" name=""/>
        <dsp:cNvSpPr/>
      </dsp:nvSpPr>
      <dsp:spPr>
        <a:xfrm>
          <a:off x="4855144" y="2293942"/>
          <a:ext cx="1219200" cy="121920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780F4F-832A-4616-8213-EAF923A645EA}">
      <dsp:nvSpPr>
        <dsp:cNvPr id="0" name=""/>
        <dsp:cNvSpPr/>
      </dsp:nvSpPr>
      <dsp:spPr>
        <a:xfrm>
          <a:off x="4877219" y="2384273"/>
          <a:ext cx="1224951" cy="1068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Renewable resources </a:t>
          </a:r>
        </a:p>
      </dsp:txBody>
      <dsp:txXfrm>
        <a:off x="4877219" y="2384273"/>
        <a:ext cx="1224951" cy="1068580"/>
      </dsp:txXfrm>
    </dsp:sp>
    <dsp:sp modelId="{E4696437-B658-4BBE-9106-6EFE60F0A614}">
      <dsp:nvSpPr>
        <dsp:cNvPr id="0" name=""/>
        <dsp:cNvSpPr/>
      </dsp:nvSpPr>
      <dsp:spPr>
        <a:xfrm>
          <a:off x="5676580" y="3818255"/>
          <a:ext cx="1219200" cy="121920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2963A-91E6-4E6C-A2B4-7BD39873C406}">
      <dsp:nvSpPr>
        <dsp:cNvPr id="0" name=""/>
        <dsp:cNvSpPr/>
      </dsp:nvSpPr>
      <dsp:spPr>
        <a:xfrm>
          <a:off x="5561976" y="3739708"/>
          <a:ext cx="1405756" cy="12192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0" rIns="8763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solidFill>
                <a:srgbClr val="FFFFFF"/>
              </a:solidFill>
            </a:rPr>
            <a:t>Reduce pollution </a:t>
          </a:r>
        </a:p>
      </dsp:txBody>
      <dsp:txXfrm>
        <a:off x="5561976" y="3739708"/>
        <a:ext cx="1405756" cy="1219212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04C09-2976-49AC-88FD-24AC5E23E647}">
      <dsp:nvSpPr>
        <dsp:cNvPr id="0" name=""/>
        <dsp:cNvSpPr/>
      </dsp:nvSpPr>
      <dsp:spPr>
        <a:xfrm>
          <a:off x="5892249" y="1278439"/>
          <a:ext cx="1230155" cy="585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61"/>
              </a:lnTo>
              <a:lnTo>
                <a:pt x="1230155" y="398961"/>
              </a:lnTo>
              <a:lnTo>
                <a:pt x="1230155" y="5854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F85F3-F52F-4BE3-AB78-248F16871003}">
      <dsp:nvSpPr>
        <dsp:cNvPr id="0" name=""/>
        <dsp:cNvSpPr/>
      </dsp:nvSpPr>
      <dsp:spPr>
        <a:xfrm>
          <a:off x="4662093" y="3142125"/>
          <a:ext cx="1230155" cy="585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61"/>
              </a:lnTo>
              <a:lnTo>
                <a:pt x="1230155" y="398961"/>
              </a:lnTo>
              <a:lnTo>
                <a:pt x="1230155" y="5854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1075D-FDE3-4A25-84FB-898C82917650}">
      <dsp:nvSpPr>
        <dsp:cNvPr id="0" name=""/>
        <dsp:cNvSpPr/>
      </dsp:nvSpPr>
      <dsp:spPr>
        <a:xfrm>
          <a:off x="3431937" y="3142125"/>
          <a:ext cx="1230155" cy="585442"/>
        </a:xfrm>
        <a:custGeom>
          <a:avLst/>
          <a:gdLst/>
          <a:ahLst/>
          <a:cxnLst/>
          <a:rect l="0" t="0" r="0" b="0"/>
          <a:pathLst>
            <a:path>
              <a:moveTo>
                <a:pt x="1230155" y="0"/>
              </a:moveTo>
              <a:lnTo>
                <a:pt x="1230155" y="398961"/>
              </a:lnTo>
              <a:lnTo>
                <a:pt x="0" y="398961"/>
              </a:lnTo>
              <a:lnTo>
                <a:pt x="0" y="5854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674ECA-ACE6-4301-9EA5-FF127265C9B5}">
      <dsp:nvSpPr>
        <dsp:cNvPr id="0" name=""/>
        <dsp:cNvSpPr/>
      </dsp:nvSpPr>
      <dsp:spPr>
        <a:xfrm>
          <a:off x="4662093" y="1278439"/>
          <a:ext cx="1230155" cy="585442"/>
        </a:xfrm>
        <a:custGeom>
          <a:avLst/>
          <a:gdLst/>
          <a:ahLst/>
          <a:cxnLst/>
          <a:rect l="0" t="0" r="0" b="0"/>
          <a:pathLst>
            <a:path>
              <a:moveTo>
                <a:pt x="1230155" y="0"/>
              </a:moveTo>
              <a:lnTo>
                <a:pt x="1230155" y="398961"/>
              </a:lnTo>
              <a:lnTo>
                <a:pt x="0" y="398961"/>
              </a:lnTo>
              <a:lnTo>
                <a:pt x="0" y="5854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DB83A-8894-4631-B97B-59426C6F9C33}">
      <dsp:nvSpPr>
        <dsp:cNvPr id="0" name=""/>
        <dsp:cNvSpPr/>
      </dsp:nvSpPr>
      <dsp:spPr>
        <a:xfrm>
          <a:off x="4885757" y="195"/>
          <a:ext cx="2012982" cy="12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78B704-2979-4EB5-AB94-2CA57AB7AB38}">
      <dsp:nvSpPr>
        <dsp:cNvPr id="0" name=""/>
        <dsp:cNvSpPr/>
      </dsp:nvSpPr>
      <dsp:spPr>
        <a:xfrm>
          <a:off x="5109422" y="212676"/>
          <a:ext cx="2012982" cy="127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</a:t>
          </a:r>
          <a:endParaRPr lang="en-US" sz="3000" kern="1200" dirty="0"/>
        </a:p>
      </dsp:txBody>
      <dsp:txXfrm>
        <a:off x="5146860" y="250114"/>
        <a:ext cx="1938106" cy="1203367"/>
      </dsp:txXfrm>
    </dsp:sp>
    <dsp:sp modelId="{2F930D38-B655-4BDD-ABFF-69E6AA8F9B27}">
      <dsp:nvSpPr>
        <dsp:cNvPr id="0" name=""/>
        <dsp:cNvSpPr/>
      </dsp:nvSpPr>
      <dsp:spPr>
        <a:xfrm>
          <a:off x="3655602" y="1863881"/>
          <a:ext cx="2012982" cy="12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7DFE5F-FDD2-47B8-A310-2173D07C802D}">
      <dsp:nvSpPr>
        <dsp:cNvPr id="0" name=""/>
        <dsp:cNvSpPr/>
      </dsp:nvSpPr>
      <dsp:spPr>
        <a:xfrm>
          <a:off x="3879266" y="2076362"/>
          <a:ext cx="2012982" cy="127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Costs </a:t>
          </a:r>
        </a:p>
      </dsp:txBody>
      <dsp:txXfrm>
        <a:off x="3916704" y="2113800"/>
        <a:ext cx="1938106" cy="1203367"/>
      </dsp:txXfrm>
    </dsp:sp>
    <dsp:sp modelId="{A2F8ABFC-D70E-4FB4-99E3-C859AF61E5C2}">
      <dsp:nvSpPr>
        <dsp:cNvPr id="0" name=""/>
        <dsp:cNvSpPr/>
      </dsp:nvSpPr>
      <dsp:spPr>
        <a:xfrm>
          <a:off x="2425446" y="3727567"/>
          <a:ext cx="2012982" cy="12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95EAEC-59EF-439A-99F6-618707A68B33}">
      <dsp:nvSpPr>
        <dsp:cNvPr id="0" name=""/>
        <dsp:cNvSpPr/>
      </dsp:nvSpPr>
      <dsp:spPr>
        <a:xfrm>
          <a:off x="2649110" y="3940048"/>
          <a:ext cx="2012982" cy="127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Plant cost </a:t>
          </a:r>
        </a:p>
      </dsp:txBody>
      <dsp:txXfrm>
        <a:off x="2686548" y="3977486"/>
        <a:ext cx="1938106" cy="1203367"/>
      </dsp:txXfrm>
    </dsp:sp>
    <dsp:sp modelId="{4DB80BFC-4629-4322-9B8D-8BBFDEEE2724}">
      <dsp:nvSpPr>
        <dsp:cNvPr id="0" name=""/>
        <dsp:cNvSpPr/>
      </dsp:nvSpPr>
      <dsp:spPr>
        <a:xfrm>
          <a:off x="4885757" y="3727567"/>
          <a:ext cx="2012982" cy="12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59CD46-324E-47CA-B47E-2635AB7F9A32}">
      <dsp:nvSpPr>
        <dsp:cNvPr id="0" name=""/>
        <dsp:cNvSpPr/>
      </dsp:nvSpPr>
      <dsp:spPr>
        <a:xfrm>
          <a:off x="5109422" y="3940048"/>
          <a:ext cx="2012982" cy="127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Production cost</a:t>
          </a:r>
        </a:p>
      </dsp:txBody>
      <dsp:txXfrm>
        <a:off x="5146860" y="3977486"/>
        <a:ext cx="1938106" cy="1203367"/>
      </dsp:txXfrm>
    </dsp:sp>
    <dsp:sp modelId="{845AB9C8-E749-46AF-BB8C-CF2C3A0A1887}">
      <dsp:nvSpPr>
        <dsp:cNvPr id="0" name=""/>
        <dsp:cNvSpPr/>
      </dsp:nvSpPr>
      <dsp:spPr>
        <a:xfrm>
          <a:off x="6115913" y="1863881"/>
          <a:ext cx="2012982" cy="12782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35E2A1-3DEE-42D5-9A62-94A5EBF1AF3B}">
      <dsp:nvSpPr>
        <dsp:cNvPr id="0" name=""/>
        <dsp:cNvSpPr/>
      </dsp:nvSpPr>
      <dsp:spPr>
        <a:xfrm>
          <a:off x="6339578" y="2076362"/>
          <a:ext cx="2012982" cy="1278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Pay back period</a:t>
          </a:r>
        </a:p>
      </dsp:txBody>
      <dsp:txXfrm>
        <a:off x="6377016" y="2113800"/>
        <a:ext cx="1938106" cy="1203367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CC0606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17F97-0E6A-4501-BD34-049FCF7A8442}">
      <dsp:nvSpPr>
        <dsp:cNvPr id="0" name=""/>
        <dsp:cNvSpPr/>
      </dsp:nvSpPr>
      <dsp:spPr>
        <a:xfrm>
          <a:off x="4064000" y="2323347"/>
          <a:ext cx="2224013" cy="771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985"/>
              </a:lnTo>
              <a:lnTo>
                <a:pt x="2224013" y="385985"/>
              </a:lnTo>
              <a:lnTo>
                <a:pt x="2224013" y="77197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A87C9-1D0E-4F73-9B96-0627D25F5619}">
      <dsp:nvSpPr>
        <dsp:cNvPr id="0" name=""/>
        <dsp:cNvSpPr/>
      </dsp:nvSpPr>
      <dsp:spPr>
        <a:xfrm>
          <a:off x="1839986" y="2323347"/>
          <a:ext cx="2224013" cy="771971"/>
        </a:xfrm>
        <a:custGeom>
          <a:avLst/>
          <a:gdLst/>
          <a:ahLst/>
          <a:cxnLst/>
          <a:rect l="0" t="0" r="0" b="0"/>
          <a:pathLst>
            <a:path>
              <a:moveTo>
                <a:pt x="2224013" y="0"/>
              </a:moveTo>
              <a:lnTo>
                <a:pt x="2224013" y="385985"/>
              </a:lnTo>
              <a:lnTo>
                <a:pt x="0" y="385985"/>
              </a:lnTo>
              <a:lnTo>
                <a:pt x="0" y="77197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D7EC3-AE89-4AA2-8008-C01C97602ABD}">
      <dsp:nvSpPr>
        <dsp:cNvPr id="0" name=""/>
        <dsp:cNvSpPr/>
      </dsp:nvSpPr>
      <dsp:spPr>
        <a:xfrm>
          <a:off x="2225972" y="485320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Costs </a:t>
          </a:r>
        </a:p>
      </dsp:txBody>
      <dsp:txXfrm>
        <a:off x="2225972" y="485320"/>
        <a:ext cx="3676054" cy="1838027"/>
      </dsp:txXfrm>
    </dsp:sp>
    <dsp:sp modelId="{127E52D9-160A-4A40-AEC8-99FB42F5C049}">
      <dsp:nvSpPr>
        <dsp:cNvPr id="0" name=""/>
        <dsp:cNvSpPr/>
      </dsp:nvSpPr>
      <dsp:spPr>
        <a:xfrm>
          <a:off x="1959" y="3095319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i="1" kern="1200" dirty="0"/>
            <a:t>Plant cost </a:t>
          </a:r>
          <a:endParaRPr lang="en-US" sz="7200" kern="1200" dirty="0"/>
        </a:p>
      </dsp:txBody>
      <dsp:txXfrm>
        <a:off x="1959" y="3095319"/>
        <a:ext cx="3676054" cy="1838027"/>
      </dsp:txXfrm>
    </dsp:sp>
    <dsp:sp modelId="{A40720D6-BEAC-480E-96E7-E182485902A1}">
      <dsp:nvSpPr>
        <dsp:cNvPr id="0" name=""/>
        <dsp:cNvSpPr/>
      </dsp:nvSpPr>
      <dsp:spPr>
        <a:xfrm>
          <a:off x="4449985" y="3095319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i="0" kern="1200" dirty="0"/>
            <a:t>production cost</a:t>
          </a:r>
          <a:endParaRPr lang="en-US" sz="6300" kern="1200" dirty="0"/>
        </a:p>
      </dsp:txBody>
      <dsp:txXfrm>
        <a:off x="4449985" y="3095319"/>
        <a:ext cx="3676054" cy="1838027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17F97-0E6A-4501-BD34-049FCF7A8442}">
      <dsp:nvSpPr>
        <dsp:cNvPr id="0" name=""/>
        <dsp:cNvSpPr/>
      </dsp:nvSpPr>
      <dsp:spPr>
        <a:xfrm>
          <a:off x="4064000" y="2323347"/>
          <a:ext cx="2224013" cy="771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985"/>
              </a:lnTo>
              <a:lnTo>
                <a:pt x="2224013" y="385985"/>
              </a:lnTo>
              <a:lnTo>
                <a:pt x="2224013" y="77197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A87C9-1D0E-4F73-9B96-0627D25F5619}">
      <dsp:nvSpPr>
        <dsp:cNvPr id="0" name=""/>
        <dsp:cNvSpPr/>
      </dsp:nvSpPr>
      <dsp:spPr>
        <a:xfrm>
          <a:off x="1839986" y="2323347"/>
          <a:ext cx="2224013" cy="771971"/>
        </a:xfrm>
        <a:custGeom>
          <a:avLst/>
          <a:gdLst/>
          <a:ahLst/>
          <a:cxnLst/>
          <a:rect l="0" t="0" r="0" b="0"/>
          <a:pathLst>
            <a:path>
              <a:moveTo>
                <a:pt x="2224013" y="0"/>
              </a:moveTo>
              <a:lnTo>
                <a:pt x="2224013" y="385985"/>
              </a:lnTo>
              <a:lnTo>
                <a:pt x="0" y="385985"/>
              </a:lnTo>
              <a:lnTo>
                <a:pt x="0" y="77197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D7EC3-AE89-4AA2-8008-C01C97602ABD}">
      <dsp:nvSpPr>
        <dsp:cNvPr id="0" name=""/>
        <dsp:cNvSpPr/>
      </dsp:nvSpPr>
      <dsp:spPr>
        <a:xfrm>
          <a:off x="2225972" y="485320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Costs </a:t>
          </a:r>
        </a:p>
      </dsp:txBody>
      <dsp:txXfrm>
        <a:off x="2225972" y="485320"/>
        <a:ext cx="3676054" cy="1838027"/>
      </dsp:txXfrm>
    </dsp:sp>
    <dsp:sp modelId="{127E52D9-160A-4A40-AEC8-99FB42F5C049}">
      <dsp:nvSpPr>
        <dsp:cNvPr id="0" name=""/>
        <dsp:cNvSpPr/>
      </dsp:nvSpPr>
      <dsp:spPr>
        <a:xfrm>
          <a:off x="1959" y="3095319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200" i="1" kern="1200" dirty="0"/>
            <a:t>Plant cost </a:t>
          </a:r>
          <a:endParaRPr lang="en-US" sz="7200" kern="1200" dirty="0"/>
        </a:p>
      </dsp:txBody>
      <dsp:txXfrm>
        <a:off x="1959" y="3095319"/>
        <a:ext cx="3676054" cy="1838027"/>
      </dsp:txXfrm>
    </dsp:sp>
    <dsp:sp modelId="{A40720D6-BEAC-480E-96E7-E182485902A1}">
      <dsp:nvSpPr>
        <dsp:cNvPr id="0" name=""/>
        <dsp:cNvSpPr/>
      </dsp:nvSpPr>
      <dsp:spPr>
        <a:xfrm>
          <a:off x="4449985" y="3095319"/>
          <a:ext cx="3676054" cy="18380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i="0" kern="1200" dirty="0"/>
            <a:t>production cost</a:t>
          </a:r>
          <a:endParaRPr lang="en-US" sz="6300" kern="1200" dirty="0"/>
        </a:p>
      </dsp:txBody>
      <dsp:txXfrm>
        <a:off x="4449985" y="3095319"/>
        <a:ext cx="3676054" cy="1838027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5083D-062B-4A91-B1F9-10FB2F480B18}">
      <dsp:nvSpPr>
        <dsp:cNvPr id="0" name=""/>
        <dsp:cNvSpPr/>
      </dsp:nvSpPr>
      <dsp:spPr>
        <a:xfrm>
          <a:off x="5978049" y="3204365"/>
          <a:ext cx="5126850" cy="355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956"/>
              </a:lnTo>
              <a:lnTo>
                <a:pt x="5126850" y="177956"/>
              </a:lnTo>
              <a:lnTo>
                <a:pt x="512685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B92BE-4BF5-47C0-B3A3-CF24A104BD44}">
      <dsp:nvSpPr>
        <dsp:cNvPr id="0" name=""/>
        <dsp:cNvSpPr/>
      </dsp:nvSpPr>
      <dsp:spPr>
        <a:xfrm>
          <a:off x="5978049" y="3204365"/>
          <a:ext cx="3076110" cy="355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956"/>
              </a:lnTo>
              <a:lnTo>
                <a:pt x="3076110" y="177956"/>
              </a:lnTo>
              <a:lnTo>
                <a:pt x="307611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1DBF9A-E881-4091-9BEC-4511CDF27C38}">
      <dsp:nvSpPr>
        <dsp:cNvPr id="0" name=""/>
        <dsp:cNvSpPr/>
      </dsp:nvSpPr>
      <dsp:spPr>
        <a:xfrm>
          <a:off x="5978049" y="3204365"/>
          <a:ext cx="1025370" cy="355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956"/>
              </a:lnTo>
              <a:lnTo>
                <a:pt x="1025370" y="177956"/>
              </a:lnTo>
              <a:lnTo>
                <a:pt x="102537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9AB3AC-5945-4802-AD6B-AE0D951317AE}">
      <dsp:nvSpPr>
        <dsp:cNvPr id="0" name=""/>
        <dsp:cNvSpPr/>
      </dsp:nvSpPr>
      <dsp:spPr>
        <a:xfrm>
          <a:off x="4952679" y="3204365"/>
          <a:ext cx="1025370" cy="355913"/>
        </a:xfrm>
        <a:custGeom>
          <a:avLst/>
          <a:gdLst/>
          <a:ahLst/>
          <a:cxnLst/>
          <a:rect l="0" t="0" r="0" b="0"/>
          <a:pathLst>
            <a:path>
              <a:moveTo>
                <a:pt x="1025370" y="0"/>
              </a:moveTo>
              <a:lnTo>
                <a:pt x="1025370" y="177956"/>
              </a:lnTo>
              <a:lnTo>
                <a:pt x="0" y="177956"/>
              </a:lnTo>
              <a:lnTo>
                <a:pt x="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E9373-414E-4759-860D-8CA0A614C606}">
      <dsp:nvSpPr>
        <dsp:cNvPr id="0" name=""/>
        <dsp:cNvSpPr/>
      </dsp:nvSpPr>
      <dsp:spPr>
        <a:xfrm>
          <a:off x="2901939" y="3204365"/>
          <a:ext cx="3076110" cy="355913"/>
        </a:xfrm>
        <a:custGeom>
          <a:avLst/>
          <a:gdLst/>
          <a:ahLst/>
          <a:cxnLst/>
          <a:rect l="0" t="0" r="0" b="0"/>
          <a:pathLst>
            <a:path>
              <a:moveTo>
                <a:pt x="3076110" y="0"/>
              </a:moveTo>
              <a:lnTo>
                <a:pt x="3076110" y="177956"/>
              </a:lnTo>
              <a:lnTo>
                <a:pt x="0" y="177956"/>
              </a:lnTo>
              <a:lnTo>
                <a:pt x="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DED2A-D45A-4E01-BA65-247D218DCAEB}">
      <dsp:nvSpPr>
        <dsp:cNvPr id="0" name=""/>
        <dsp:cNvSpPr/>
      </dsp:nvSpPr>
      <dsp:spPr>
        <a:xfrm>
          <a:off x="851198" y="3204365"/>
          <a:ext cx="5126850" cy="355913"/>
        </a:xfrm>
        <a:custGeom>
          <a:avLst/>
          <a:gdLst/>
          <a:ahLst/>
          <a:cxnLst/>
          <a:rect l="0" t="0" r="0" b="0"/>
          <a:pathLst>
            <a:path>
              <a:moveTo>
                <a:pt x="5126850" y="0"/>
              </a:moveTo>
              <a:lnTo>
                <a:pt x="5126850" y="177956"/>
              </a:lnTo>
              <a:lnTo>
                <a:pt x="0" y="177956"/>
              </a:lnTo>
              <a:lnTo>
                <a:pt x="0" y="3559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B27D1-F4D0-4FE1-BB83-213B584B9504}">
      <dsp:nvSpPr>
        <dsp:cNvPr id="0" name=""/>
        <dsp:cNvSpPr/>
      </dsp:nvSpPr>
      <dsp:spPr>
        <a:xfrm>
          <a:off x="4023643" y="2356952"/>
          <a:ext cx="3908812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  of biodiesel </a:t>
          </a:r>
        </a:p>
      </dsp:txBody>
      <dsp:txXfrm>
        <a:off x="4023643" y="2356952"/>
        <a:ext cx="3908812" cy="847413"/>
      </dsp:txXfrm>
    </dsp:sp>
    <dsp:sp modelId="{432480F8-86FF-4A76-9329-154854D5FC62}">
      <dsp:nvSpPr>
        <dsp:cNvPr id="0" name=""/>
        <dsp:cNvSpPr/>
      </dsp:nvSpPr>
      <dsp:spPr>
        <a:xfrm>
          <a:off x="3785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Soybeans</a:t>
          </a:r>
        </a:p>
      </dsp:txBody>
      <dsp:txXfrm>
        <a:off x="3785" y="3560279"/>
        <a:ext cx="1694826" cy="847413"/>
      </dsp:txXfrm>
    </dsp:sp>
    <dsp:sp modelId="{EB14EDD2-4F47-4657-BFEA-45613E11288C}">
      <dsp:nvSpPr>
        <dsp:cNvPr id="0" name=""/>
        <dsp:cNvSpPr/>
      </dsp:nvSpPr>
      <dsp:spPr>
        <a:xfrm>
          <a:off x="2054525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rapeseed</a:t>
          </a:r>
        </a:p>
      </dsp:txBody>
      <dsp:txXfrm>
        <a:off x="2054525" y="3560279"/>
        <a:ext cx="1694826" cy="847413"/>
      </dsp:txXfrm>
    </dsp:sp>
    <dsp:sp modelId="{E9060137-F89C-4D0F-B8E9-AF96E99625A4}">
      <dsp:nvSpPr>
        <dsp:cNvPr id="0" name=""/>
        <dsp:cNvSpPr/>
      </dsp:nvSpPr>
      <dsp:spPr>
        <a:xfrm>
          <a:off x="4105266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palm</a:t>
          </a:r>
        </a:p>
      </dsp:txBody>
      <dsp:txXfrm>
        <a:off x="4105266" y="3560279"/>
        <a:ext cx="1694826" cy="847413"/>
      </dsp:txXfrm>
    </dsp:sp>
    <dsp:sp modelId="{19A7B7F9-09E1-47AD-B424-DC4D6212F61D}">
      <dsp:nvSpPr>
        <dsp:cNvPr id="0" name=""/>
        <dsp:cNvSpPr/>
      </dsp:nvSpPr>
      <dsp:spPr>
        <a:xfrm>
          <a:off x="6156006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Sunflower </a:t>
          </a:r>
        </a:p>
      </dsp:txBody>
      <dsp:txXfrm>
        <a:off x="6156006" y="3560279"/>
        <a:ext cx="1694826" cy="847413"/>
      </dsp:txXfrm>
    </dsp:sp>
    <dsp:sp modelId="{065CE150-E46A-4E30-8E60-034812604A67}">
      <dsp:nvSpPr>
        <dsp:cNvPr id="0" name=""/>
        <dsp:cNvSpPr/>
      </dsp:nvSpPr>
      <dsp:spPr>
        <a:xfrm>
          <a:off x="8206746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Animal fats</a:t>
          </a:r>
        </a:p>
      </dsp:txBody>
      <dsp:txXfrm>
        <a:off x="8206746" y="3560279"/>
        <a:ext cx="1694826" cy="847413"/>
      </dsp:txXfrm>
    </dsp:sp>
    <dsp:sp modelId="{85ED0536-4440-4F1C-B187-A304E96DEF8D}">
      <dsp:nvSpPr>
        <dsp:cNvPr id="0" name=""/>
        <dsp:cNvSpPr/>
      </dsp:nvSpPr>
      <dsp:spPr>
        <a:xfrm>
          <a:off x="10257486" y="3560279"/>
          <a:ext cx="1694826" cy="847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Used cooking oil</a:t>
          </a:r>
        </a:p>
      </dsp:txBody>
      <dsp:txXfrm>
        <a:off x="10257486" y="3560279"/>
        <a:ext cx="1694826" cy="8474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CC3300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E0B3-10E7-4D31-9453-3B22BA2289A2}">
      <dsp:nvSpPr>
        <dsp:cNvPr id="0" name=""/>
        <dsp:cNvSpPr/>
      </dsp:nvSpPr>
      <dsp:spPr>
        <a:xfrm>
          <a:off x="1718855" y="251443"/>
          <a:ext cx="1901031" cy="760412"/>
        </a:xfrm>
        <a:prstGeom prst="chevron">
          <a:avLst/>
        </a:prstGeom>
        <a:solidFill>
          <a:srgbClr val="D1050A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1800" b="1" kern="1200" dirty="0"/>
        </a:p>
      </dsp:txBody>
      <dsp:txXfrm>
        <a:off x="2099061" y="251443"/>
        <a:ext cx="1140619" cy="760412"/>
      </dsp:txXfrm>
    </dsp:sp>
    <dsp:sp modelId="{3C25CF74-08CD-4C3B-802F-6587A8AE5976}">
      <dsp:nvSpPr>
        <dsp:cNvPr id="0" name=""/>
        <dsp:cNvSpPr/>
      </dsp:nvSpPr>
      <dsp:spPr>
        <a:xfrm>
          <a:off x="0" y="24924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1400" b="1" kern="1200" dirty="0"/>
        </a:p>
      </dsp:txBody>
      <dsp:txXfrm>
        <a:off x="380206" y="249245"/>
        <a:ext cx="1140619" cy="760412"/>
      </dsp:txXfrm>
    </dsp:sp>
    <dsp:sp modelId="{B094F41D-DC17-4FF4-B539-B1DE5DB7724B}">
      <dsp:nvSpPr>
        <dsp:cNvPr id="0" name=""/>
        <dsp:cNvSpPr/>
      </dsp:nvSpPr>
      <dsp:spPr>
        <a:xfrm>
          <a:off x="3412723" y="243755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1500" b="1" kern="1200" dirty="0"/>
        </a:p>
      </dsp:txBody>
      <dsp:txXfrm>
        <a:off x="3792929" y="243755"/>
        <a:ext cx="1140619" cy="760412"/>
      </dsp:txXfrm>
    </dsp:sp>
    <dsp:sp modelId="{9EE0EF46-2EA0-446E-868E-CD23C33C0378}">
      <dsp:nvSpPr>
        <dsp:cNvPr id="0" name=""/>
        <dsp:cNvSpPr/>
      </dsp:nvSpPr>
      <dsp:spPr>
        <a:xfrm>
          <a:off x="5132784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en-US" sz="1400" b="1" kern="1200" dirty="0"/>
        </a:p>
      </dsp:txBody>
      <dsp:txXfrm>
        <a:off x="5512990" y="257298"/>
        <a:ext cx="1140619" cy="760412"/>
      </dsp:txXfrm>
    </dsp:sp>
    <dsp:sp modelId="{176E62FC-1521-4870-918E-BC055E60D77D}">
      <dsp:nvSpPr>
        <dsp:cNvPr id="0" name=""/>
        <dsp:cNvSpPr/>
      </dsp:nvSpPr>
      <dsp:spPr>
        <a:xfrm>
          <a:off x="6843712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</a:t>
          </a: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kern="1200" dirty="0"/>
        </a:p>
      </dsp:txBody>
      <dsp:txXfrm>
        <a:off x="7223918" y="257298"/>
        <a:ext cx="1140619" cy="760412"/>
      </dsp:txXfrm>
    </dsp:sp>
    <dsp:sp modelId="{5BA9483F-105A-41DE-B233-F8A2A030CE11}">
      <dsp:nvSpPr>
        <dsp:cNvPr id="0" name=""/>
        <dsp:cNvSpPr/>
      </dsp:nvSpPr>
      <dsp:spPr>
        <a:xfrm>
          <a:off x="8554640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Visibility study  </a:t>
          </a:r>
          <a:endParaRPr lang="en-US" sz="1400" b="1" kern="1200" dirty="0"/>
        </a:p>
      </dsp:txBody>
      <dsp:txXfrm>
        <a:off x="8934846" y="257298"/>
        <a:ext cx="1140619" cy="760412"/>
      </dsp:txXfrm>
    </dsp:sp>
    <dsp:sp modelId="{EC978CAE-56C2-4459-8CC8-9DAD4818BA88}">
      <dsp:nvSpPr>
        <dsp:cNvPr id="0" name=""/>
        <dsp:cNvSpPr/>
      </dsp:nvSpPr>
      <dsp:spPr>
        <a:xfrm>
          <a:off x="10265568" y="257298"/>
          <a:ext cx="1901031" cy="760412"/>
        </a:xfrm>
        <a:prstGeom prst="chevron">
          <a:avLst/>
        </a:prstGeom>
        <a:solidFill>
          <a:srgbClr val="FEDA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</a:t>
          </a:r>
          <a:endParaRPr lang="en-US" sz="1400" b="1" kern="1200" dirty="0"/>
        </a:p>
      </dsp:txBody>
      <dsp:txXfrm>
        <a:off x="10645774" y="257298"/>
        <a:ext cx="1140619" cy="760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36C4A-43F4-42EA-8C7F-3F06D07CF182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1445E-FECA-40B3-89A6-EA8CD0FCF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9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D2EA9-1CD8-4C42-BBDB-F2649E3EA602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26392-5249-43EC-97FB-88366701D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479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44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15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65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67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Visual observations showed that the polymer affected the flow within a few pipe diameters from the injection point. Thus, it was assumed that the polymer is well mixed with the water phase at the location where the recordings were taken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2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85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Visual observations showed that the polymer affected the flow within a few pipe diameters from the injection point. Thus, it was assumed that the polymer is well mixed with the water phase at the location where the recordings were taken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9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5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8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23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68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95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45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86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26392-5249-43EC-97FB-88366701DF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79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E6FB-707C-4EDF-B5F2-B837D26A88C6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8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18B6-4E9A-45C9-BCA1-7735362317C5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3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10D-B824-4A67-B94F-2E7956636C5C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3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4063-977A-4E7F-8904-FD9AA66E13C6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0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09C0C-D8C1-4710-AB7A-47F0C341362E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4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F8E-1BE3-493D-A6BB-298AD44A23FB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5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4A69-1B6B-4B06-930E-4A8B7F5AF0CB}" type="datetime1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5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BFB-C524-4969-B0E1-D3D0883AA9BF}" type="datetime1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70BD-C703-4099-A3ED-D7AEA54715B1}" type="datetime1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1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B12CF-B0ED-4CD5-B07B-CF0F4C5764D0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7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1B29-796D-4FF8-86B4-5526CAEBE21F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KFUPM PhD Dissertation Defense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2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6E4BA-721C-4276-A8FB-4EAEDE1CF361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KFUPM PhD Dissertation Defense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27EBE-AEB3-49D7-9672-73A6566AE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5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0" Type="http://schemas.openxmlformats.org/officeDocument/2006/relationships/diagramLayout" Target="../diagrams/layout11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diagramColors" Target="../diagrams/colors13.xml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12.xml"/><Relationship Id="rId12" Type="http://schemas.openxmlformats.org/officeDocument/2006/relationships/diagramQuickStyle" Target="../diagrams/quickStyle1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2.xml"/><Relationship Id="rId11" Type="http://schemas.openxmlformats.org/officeDocument/2006/relationships/diagramLayout" Target="../diagrams/layout13.xml"/><Relationship Id="rId5" Type="http://schemas.openxmlformats.org/officeDocument/2006/relationships/diagramData" Target="../diagrams/data12.xml"/><Relationship Id="rId10" Type="http://schemas.openxmlformats.org/officeDocument/2006/relationships/diagramData" Target="../diagrams/data13.xml"/><Relationship Id="rId4" Type="http://schemas.openxmlformats.org/officeDocument/2006/relationships/image" Target="../media/image1.jpg"/><Relationship Id="rId9" Type="http://schemas.microsoft.com/office/2007/relationships/diagramDrawing" Target="../diagrams/drawing12.xml"/><Relationship Id="rId14" Type="http://schemas.microsoft.com/office/2007/relationships/diagramDrawing" Target="../diagrams/drawin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13" Type="http://schemas.microsoft.com/office/2007/relationships/diagramDrawing" Target="../diagrams/drawing15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4.xml"/><Relationship Id="rId12" Type="http://schemas.openxmlformats.org/officeDocument/2006/relationships/diagramColors" Target="../diagrams/colors15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4.xml"/><Relationship Id="rId11" Type="http://schemas.openxmlformats.org/officeDocument/2006/relationships/diagramQuickStyle" Target="../diagrams/quickStyle15.xml"/><Relationship Id="rId5" Type="http://schemas.openxmlformats.org/officeDocument/2006/relationships/diagramLayout" Target="../diagrams/layout14.xml"/><Relationship Id="rId10" Type="http://schemas.openxmlformats.org/officeDocument/2006/relationships/diagramLayout" Target="../diagrams/layout15.xml"/><Relationship Id="rId4" Type="http://schemas.openxmlformats.org/officeDocument/2006/relationships/diagramData" Target="../diagrams/data14.xml"/><Relationship Id="rId9" Type="http://schemas.openxmlformats.org/officeDocument/2006/relationships/diagramData" Target="../diagrams/data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image" Target="../media/image2.emf"/><Relationship Id="rId7" Type="http://schemas.openxmlformats.org/officeDocument/2006/relationships/diagramData" Target="../diagrams/data1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11" Type="http://schemas.microsoft.com/office/2007/relationships/diagramDrawing" Target="../diagrams/drawing16.xml"/><Relationship Id="rId5" Type="http://schemas.openxmlformats.org/officeDocument/2006/relationships/image" Target="../media/image26.jpg"/><Relationship Id="rId10" Type="http://schemas.openxmlformats.org/officeDocument/2006/relationships/diagramColors" Target="../diagrams/colors16.xml"/><Relationship Id="rId4" Type="http://schemas.openxmlformats.org/officeDocument/2006/relationships/image" Target="../media/image1.jpg"/><Relationship Id="rId9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13" Type="http://schemas.microsoft.com/office/2007/relationships/diagramDrawing" Target="../diagrams/drawing18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7.xml"/><Relationship Id="rId12" Type="http://schemas.openxmlformats.org/officeDocument/2006/relationships/diagramColors" Target="../diagrams/colors18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7.xml"/><Relationship Id="rId11" Type="http://schemas.openxmlformats.org/officeDocument/2006/relationships/diagramQuickStyle" Target="../diagrams/quickStyle18.xml"/><Relationship Id="rId5" Type="http://schemas.openxmlformats.org/officeDocument/2006/relationships/diagramLayout" Target="../diagrams/layout17.xml"/><Relationship Id="rId10" Type="http://schemas.openxmlformats.org/officeDocument/2006/relationships/diagramLayout" Target="../diagrams/layout18.xml"/><Relationship Id="rId4" Type="http://schemas.openxmlformats.org/officeDocument/2006/relationships/diagramData" Target="../diagrams/data17.xml"/><Relationship Id="rId9" Type="http://schemas.openxmlformats.org/officeDocument/2006/relationships/diagramData" Target="../diagrams/data18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18" Type="http://schemas.openxmlformats.org/officeDocument/2006/relationships/diagramData" Target="../diagrams/data20.xml"/><Relationship Id="rId3" Type="http://schemas.openxmlformats.org/officeDocument/2006/relationships/image" Target="../media/image1.jpg"/><Relationship Id="rId21" Type="http://schemas.openxmlformats.org/officeDocument/2006/relationships/diagramColors" Target="../diagrams/colors20.xml"/><Relationship Id="rId7" Type="http://schemas.openxmlformats.org/officeDocument/2006/relationships/diagramColors" Target="../diagrams/colors19.xml"/><Relationship Id="rId17" Type="http://schemas.openxmlformats.org/officeDocument/2006/relationships/diagramColors" Target="../diagrams/colors19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19.xml"/><Relationship Id="rId20" Type="http://schemas.openxmlformats.org/officeDocument/2006/relationships/diagramQuickStyle" Target="../diagrams/quickStyle2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15" Type="http://schemas.openxmlformats.org/officeDocument/2006/relationships/diagramLayout" Target="../diagrams/layout19.xml"/><Relationship Id="rId19" Type="http://schemas.openxmlformats.org/officeDocument/2006/relationships/diagramLayout" Target="../diagrams/layout20.xml"/><Relationship Id="rId4" Type="http://schemas.openxmlformats.org/officeDocument/2006/relationships/diagramData" Target="../diagrams/data19.xml"/><Relationship Id="rId14" Type="http://schemas.openxmlformats.org/officeDocument/2006/relationships/diagramData" Target="../diagrams/data210.xml"/><Relationship Id="rId22" Type="http://schemas.microsoft.com/office/2007/relationships/diagramDrawing" Target="../diagrams/drawing20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18" Type="http://schemas.openxmlformats.org/officeDocument/2006/relationships/image" Target="../media/image28.jpg"/><Relationship Id="rId3" Type="http://schemas.openxmlformats.org/officeDocument/2006/relationships/image" Target="../media/image1.jpg"/><Relationship Id="rId21" Type="http://schemas.openxmlformats.org/officeDocument/2006/relationships/diagramData" Target="../diagrams/data22.xml"/><Relationship Id="rId7" Type="http://schemas.openxmlformats.org/officeDocument/2006/relationships/diagramColors" Target="../diagrams/colors21.xml"/><Relationship Id="rId17" Type="http://schemas.openxmlformats.org/officeDocument/2006/relationships/diagramColors" Target="../diagrams/colors21.xml"/><Relationship Id="rId25" Type="http://schemas.microsoft.com/office/2007/relationships/diagramDrawing" Target="../diagrams/drawing22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21.xml"/><Relationship Id="rId20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1.xml"/><Relationship Id="rId24" Type="http://schemas.openxmlformats.org/officeDocument/2006/relationships/diagramColors" Target="../diagrams/colors22.xml"/><Relationship Id="rId5" Type="http://schemas.openxmlformats.org/officeDocument/2006/relationships/diagramLayout" Target="../diagrams/layout21.xml"/><Relationship Id="rId15" Type="http://schemas.openxmlformats.org/officeDocument/2006/relationships/diagramLayout" Target="../diagrams/layout21.xml"/><Relationship Id="rId23" Type="http://schemas.openxmlformats.org/officeDocument/2006/relationships/diagramQuickStyle" Target="../diagrams/quickStyle22.xml"/><Relationship Id="rId19" Type="http://schemas.openxmlformats.org/officeDocument/2006/relationships/image" Target="../media/image29.jpg"/><Relationship Id="rId4" Type="http://schemas.openxmlformats.org/officeDocument/2006/relationships/diagramData" Target="../diagrams/data21.xml"/><Relationship Id="rId14" Type="http://schemas.openxmlformats.org/officeDocument/2006/relationships/diagramData" Target="../diagrams/data26.xml"/><Relationship Id="rId22" Type="http://schemas.openxmlformats.org/officeDocument/2006/relationships/diagramLayout" Target="../diagrams/layout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18" Type="http://schemas.openxmlformats.org/officeDocument/2006/relationships/image" Target="../media/image28.jpg"/><Relationship Id="rId3" Type="http://schemas.openxmlformats.org/officeDocument/2006/relationships/image" Target="../media/image1.jpg"/><Relationship Id="rId21" Type="http://schemas.openxmlformats.org/officeDocument/2006/relationships/diagramData" Target="../diagrams/data24.xml"/><Relationship Id="rId7" Type="http://schemas.openxmlformats.org/officeDocument/2006/relationships/diagramColors" Target="../diagrams/colors23.xml"/><Relationship Id="rId17" Type="http://schemas.openxmlformats.org/officeDocument/2006/relationships/diagramColors" Target="../diagrams/colors23.xml"/><Relationship Id="rId25" Type="http://schemas.microsoft.com/office/2007/relationships/diagramDrawing" Target="../diagrams/drawing24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23.xml"/><Relationship Id="rId20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3.xml"/><Relationship Id="rId24" Type="http://schemas.openxmlformats.org/officeDocument/2006/relationships/diagramColors" Target="../diagrams/colors24.xml"/><Relationship Id="rId5" Type="http://schemas.openxmlformats.org/officeDocument/2006/relationships/diagramLayout" Target="../diagrams/layout23.xml"/><Relationship Id="rId15" Type="http://schemas.openxmlformats.org/officeDocument/2006/relationships/diagramLayout" Target="../diagrams/layout23.xml"/><Relationship Id="rId23" Type="http://schemas.openxmlformats.org/officeDocument/2006/relationships/diagramQuickStyle" Target="../diagrams/quickStyle24.xml"/><Relationship Id="rId19" Type="http://schemas.openxmlformats.org/officeDocument/2006/relationships/image" Target="../media/image29.jpg"/><Relationship Id="rId4" Type="http://schemas.openxmlformats.org/officeDocument/2006/relationships/diagramData" Target="../diagrams/data23.xml"/><Relationship Id="rId14" Type="http://schemas.openxmlformats.org/officeDocument/2006/relationships/diagramData" Target="../diagrams/data31.xml"/><Relationship Id="rId22" Type="http://schemas.openxmlformats.org/officeDocument/2006/relationships/diagramLayout" Target="../diagrams/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18" Type="http://schemas.openxmlformats.org/officeDocument/2006/relationships/image" Target="../media/image28.jpg"/><Relationship Id="rId3" Type="http://schemas.openxmlformats.org/officeDocument/2006/relationships/image" Target="../media/image1.jpg"/><Relationship Id="rId21" Type="http://schemas.openxmlformats.org/officeDocument/2006/relationships/diagramData" Target="../diagrams/data27.xml"/><Relationship Id="rId7" Type="http://schemas.openxmlformats.org/officeDocument/2006/relationships/diagramColors" Target="../diagrams/colors25.xml"/><Relationship Id="rId17" Type="http://schemas.openxmlformats.org/officeDocument/2006/relationships/diagramColors" Target="../diagrams/colors25.xml"/><Relationship Id="rId25" Type="http://schemas.microsoft.com/office/2007/relationships/diagramDrawing" Target="../diagrams/drawing26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25.xml"/><Relationship Id="rId20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5.xml"/><Relationship Id="rId24" Type="http://schemas.openxmlformats.org/officeDocument/2006/relationships/diagramColors" Target="../diagrams/colors27.xml"/><Relationship Id="rId5" Type="http://schemas.openxmlformats.org/officeDocument/2006/relationships/diagramLayout" Target="../diagrams/layout25.xml"/><Relationship Id="rId15" Type="http://schemas.openxmlformats.org/officeDocument/2006/relationships/diagramLayout" Target="../diagrams/layout25.xml"/><Relationship Id="rId23" Type="http://schemas.openxmlformats.org/officeDocument/2006/relationships/diagramQuickStyle" Target="../diagrams/quickStyle27.xml"/><Relationship Id="rId19" Type="http://schemas.openxmlformats.org/officeDocument/2006/relationships/image" Target="../media/image29.jpg"/><Relationship Id="rId4" Type="http://schemas.openxmlformats.org/officeDocument/2006/relationships/diagramData" Target="../diagrams/data25.xml"/><Relationship Id="rId14" Type="http://schemas.openxmlformats.org/officeDocument/2006/relationships/diagramData" Target="../diagrams/data34.xml"/><Relationship Id="rId22" Type="http://schemas.openxmlformats.org/officeDocument/2006/relationships/diagramLayout" Target="../diagrams/layout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8.xml"/><Relationship Id="rId18" Type="http://schemas.openxmlformats.org/officeDocument/2006/relationships/diagramColors" Target="../diagrams/colors28.xml"/><Relationship Id="rId26" Type="http://schemas.openxmlformats.org/officeDocument/2006/relationships/diagramColors" Target="../diagrams/colors29.xml"/><Relationship Id="rId3" Type="http://schemas.openxmlformats.org/officeDocument/2006/relationships/image" Target="../media/image2.emf"/><Relationship Id="rId21" Type="http://schemas.openxmlformats.org/officeDocument/2006/relationships/image" Target="../media/image33.jpg"/><Relationship Id="rId7" Type="http://schemas.openxmlformats.org/officeDocument/2006/relationships/diagramQuickStyle" Target="../diagrams/quickStyle28.xml"/><Relationship Id="rId17" Type="http://schemas.openxmlformats.org/officeDocument/2006/relationships/diagramQuickStyle" Target="../diagrams/quickStyle28.xml"/><Relationship Id="rId25" Type="http://schemas.openxmlformats.org/officeDocument/2006/relationships/diagramQuickStyle" Target="../diagrams/quickStyle29.xml"/><Relationship Id="rId2" Type="http://schemas.openxmlformats.org/officeDocument/2006/relationships/notesSlide" Target="../notesSlides/notesSlide12.xml"/><Relationship Id="rId16" Type="http://schemas.openxmlformats.org/officeDocument/2006/relationships/diagramLayout" Target="../diagrams/layout28.xml"/><Relationship Id="rId20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8.xml"/><Relationship Id="rId24" Type="http://schemas.openxmlformats.org/officeDocument/2006/relationships/diagramLayout" Target="../diagrams/layout29.xml"/><Relationship Id="rId5" Type="http://schemas.openxmlformats.org/officeDocument/2006/relationships/diagramData" Target="../diagrams/data28.xml"/><Relationship Id="rId15" Type="http://schemas.openxmlformats.org/officeDocument/2006/relationships/diagramData" Target="../diagrams/data35.xml"/><Relationship Id="rId23" Type="http://schemas.openxmlformats.org/officeDocument/2006/relationships/diagramData" Target="../diagrams/data29.xml"/><Relationship Id="rId19" Type="http://schemas.openxmlformats.org/officeDocument/2006/relationships/image" Target="../media/image31.jpg"/><Relationship Id="rId4" Type="http://schemas.openxmlformats.org/officeDocument/2006/relationships/image" Target="../media/image1.jpg"/><Relationship Id="rId9" Type="http://schemas.microsoft.com/office/2007/relationships/diagramDrawing" Target="../diagrams/drawing27.xml"/><Relationship Id="rId22" Type="http://schemas.openxmlformats.org/officeDocument/2006/relationships/image" Target="../media/image34.jpg"/><Relationship Id="rId27" Type="http://schemas.microsoft.com/office/2007/relationships/diagramDrawing" Target="../diagrams/drawing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18" Type="http://schemas.openxmlformats.org/officeDocument/2006/relationships/image" Target="../media/image31.jpg"/><Relationship Id="rId26" Type="http://schemas.microsoft.com/office/2007/relationships/diagramDrawing" Target="../diagrams/drawing30.xml"/><Relationship Id="rId3" Type="http://schemas.openxmlformats.org/officeDocument/2006/relationships/image" Target="../media/image1.jpg"/><Relationship Id="rId21" Type="http://schemas.openxmlformats.org/officeDocument/2006/relationships/image" Target="../media/image34.jpg"/><Relationship Id="rId7" Type="http://schemas.openxmlformats.org/officeDocument/2006/relationships/diagramColors" Target="../diagrams/colors31.xml"/><Relationship Id="rId17" Type="http://schemas.openxmlformats.org/officeDocument/2006/relationships/diagramColors" Target="../diagrams/colors31.xml"/><Relationship Id="rId25" Type="http://schemas.openxmlformats.org/officeDocument/2006/relationships/diagramColors" Target="../diagrams/colors32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31.xml"/><Relationship Id="rId20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1.xml"/><Relationship Id="rId24" Type="http://schemas.openxmlformats.org/officeDocument/2006/relationships/diagramQuickStyle" Target="../diagrams/quickStyle32.xml"/><Relationship Id="rId5" Type="http://schemas.openxmlformats.org/officeDocument/2006/relationships/diagramLayout" Target="../diagrams/layout31.xml"/><Relationship Id="rId15" Type="http://schemas.openxmlformats.org/officeDocument/2006/relationships/diagramLayout" Target="../diagrams/layout31.xml"/><Relationship Id="rId23" Type="http://schemas.openxmlformats.org/officeDocument/2006/relationships/diagramLayout" Target="../diagrams/layout32.xml"/><Relationship Id="rId19" Type="http://schemas.openxmlformats.org/officeDocument/2006/relationships/image" Target="../media/image32.jpg"/><Relationship Id="rId4" Type="http://schemas.openxmlformats.org/officeDocument/2006/relationships/diagramData" Target="../diagrams/data30.xml"/><Relationship Id="rId14" Type="http://schemas.openxmlformats.org/officeDocument/2006/relationships/diagramData" Target="../diagrams/data300.xml"/><Relationship Id="rId22" Type="http://schemas.openxmlformats.org/officeDocument/2006/relationships/diagramData" Target="../diagrams/data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18" Type="http://schemas.openxmlformats.org/officeDocument/2006/relationships/image" Target="../media/image31.jpg"/><Relationship Id="rId26" Type="http://schemas.microsoft.com/office/2007/relationships/diagramDrawing" Target="../diagrams/drawing32.xml"/><Relationship Id="rId3" Type="http://schemas.openxmlformats.org/officeDocument/2006/relationships/image" Target="../media/image1.jpg"/><Relationship Id="rId21" Type="http://schemas.openxmlformats.org/officeDocument/2006/relationships/image" Target="../media/image34.jpg"/><Relationship Id="rId7" Type="http://schemas.openxmlformats.org/officeDocument/2006/relationships/diagramColors" Target="../diagrams/colors34.xml"/><Relationship Id="rId17" Type="http://schemas.openxmlformats.org/officeDocument/2006/relationships/diagramColors" Target="../diagrams/colors34.xml"/><Relationship Id="rId25" Type="http://schemas.openxmlformats.org/officeDocument/2006/relationships/diagramColors" Target="../diagrams/colors35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34.xml"/><Relationship Id="rId20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4.xml"/><Relationship Id="rId24" Type="http://schemas.openxmlformats.org/officeDocument/2006/relationships/diagramQuickStyle" Target="../diagrams/quickStyle35.xml"/><Relationship Id="rId5" Type="http://schemas.openxmlformats.org/officeDocument/2006/relationships/diagramLayout" Target="../diagrams/layout34.xml"/><Relationship Id="rId15" Type="http://schemas.openxmlformats.org/officeDocument/2006/relationships/diagramLayout" Target="../diagrams/layout34.xml"/><Relationship Id="rId23" Type="http://schemas.openxmlformats.org/officeDocument/2006/relationships/diagramLayout" Target="../diagrams/layout35.xml"/><Relationship Id="rId19" Type="http://schemas.openxmlformats.org/officeDocument/2006/relationships/image" Target="../media/image32.jpg"/><Relationship Id="rId4" Type="http://schemas.openxmlformats.org/officeDocument/2006/relationships/diagramData" Target="../diagrams/data33.xml"/><Relationship Id="rId14" Type="http://schemas.openxmlformats.org/officeDocument/2006/relationships/diagramData" Target="../diagrams/data330.xml"/><Relationship Id="rId22" Type="http://schemas.openxmlformats.org/officeDocument/2006/relationships/diagramData" Target="../diagrams/data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18" Type="http://schemas.openxmlformats.org/officeDocument/2006/relationships/image" Target="../media/image31.jpg"/><Relationship Id="rId26" Type="http://schemas.microsoft.com/office/2007/relationships/diagramDrawing" Target="../diagrams/drawing34.xml"/><Relationship Id="rId3" Type="http://schemas.openxmlformats.org/officeDocument/2006/relationships/image" Target="../media/image1.jpg"/><Relationship Id="rId21" Type="http://schemas.openxmlformats.org/officeDocument/2006/relationships/image" Target="../media/image34.jpg"/><Relationship Id="rId7" Type="http://schemas.openxmlformats.org/officeDocument/2006/relationships/diagramColors" Target="../diagrams/colors37.xml"/><Relationship Id="rId17" Type="http://schemas.openxmlformats.org/officeDocument/2006/relationships/diagramColors" Target="../diagrams/colors37.xml"/><Relationship Id="rId25" Type="http://schemas.openxmlformats.org/officeDocument/2006/relationships/diagramColors" Target="../diagrams/colors38.xml"/><Relationship Id="rId2" Type="http://schemas.openxmlformats.org/officeDocument/2006/relationships/image" Target="../media/image2.emf"/><Relationship Id="rId16" Type="http://schemas.openxmlformats.org/officeDocument/2006/relationships/diagramQuickStyle" Target="../diagrams/quickStyle37.xml"/><Relationship Id="rId20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7.xml"/><Relationship Id="rId24" Type="http://schemas.openxmlformats.org/officeDocument/2006/relationships/diagramQuickStyle" Target="../diagrams/quickStyle38.xml"/><Relationship Id="rId5" Type="http://schemas.openxmlformats.org/officeDocument/2006/relationships/diagramLayout" Target="../diagrams/layout37.xml"/><Relationship Id="rId15" Type="http://schemas.openxmlformats.org/officeDocument/2006/relationships/diagramLayout" Target="../diagrams/layout37.xml"/><Relationship Id="rId23" Type="http://schemas.openxmlformats.org/officeDocument/2006/relationships/diagramLayout" Target="../diagrams/layout38.xml"/><Relationship Id="rId19" Type="http://schemas.openxmlformats.org/officeDocument/2006/relationships/image" Target="../media/image32.jpg"/><Relationship Id="rId4" Type="http://schemas.openxmlformats.org/officeDocument/2006/relationships/diagramData" Target="../diagrams/data37.xml"/><Relationship Id="rId14" Type="http://schemas.openxmlformats.org/officeDocument/2006/relationships/diagramData" Target="../diagrams/data360.xml"/><Relationship Id="rId22" Type="http://schemas.openxmlformats.org/officeDocument/2006/relationships/diagramData" Target="../diagrams/data3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0.xml"/><Relationship Id="rId13" Type="http://schemas.openxmlformats.org/officeDocument/2006/relationships/image" Target="../media/image39.jpeg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40.xml"/><Relationship Id="rId12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0.xml"/><Relationship Id="rId11" Type="http://schemas.openxmlformats.org/officeDocument/2006/relationships/image" Target="../media/image37.jpeg"/><Relationship Id="rId5" Type="http://schemas.openxmlformats.org/officeDocument/2006/relationships/diagramData" Target="../diagrams/data39.xml"/><Relationship Id="rId15" Type="http://schemas.openxmlformats.org/officeDocument/2006/relationships/image" Target="../media/image42.png"/><Relationship Id="rId10" Type="http://schemas.openxmlformats.org/officeDocument/2006/relationships/image" Target="../media/image36.jpeg"/><Relationship Id="rId4" Type="http://schemas.openxmlformats.org/officeDocument/2006/relationships/image" Target="../media/image1.jpg"/><Relationship Id="rId9" Type="http://schemas.microsoft.com/office/2007/relationships/diagramDrawing" Target="../diagrams/drawing35.xml"/><Relationship Id="rId14" Type="http://schemas.openxmlformats.org/officeDocument/2006/relationships/image" Target="../media/image40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1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4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1.xml"/><Relationship Id="rId5" Type="http://schemas.openxmlformats.org/officeDocument/2006/relationships/diagramData" Target="../diagrams/data40.xml"/><Relationship Id="rId10" Type="http://schemas.openxmlformats.org/officeDocument/2006/relationships/image" Target="../media/image43.png"/><Relationship Id="rId4" Type="http://schemas.openxmlformats.org/officeDocument/2006/relationships/image" Target="../media/image41.png"/><Relationship Id="rId9" Type="http://schemas.microsoft.com/office/2007/relationships/diagramDrawing" Target="../diagrams/drawing3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3" Type="http://schemas.openxmlformats.org/officeDocument/2006/relationships/diagramData" Target="../diagrams/data41.xml"/><Relationship Id="rId7" Type="http://schemas.microsoft.com/office/2007/relationships/diagramDrawing" Target="../diagrams/drawing37.xml"/><Relationship Id="rId12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2.xml"/><Relationship Id="rId11" Type="http://schemas.openxmlformats.org/officeDocument/2006/relationships/image" Target="../media/image48.jpeg"/><Relationship Id="rId5" Type="http://schemas.openxmlformats.org/officeDocument/2006/relationships/diagramQuickStyle" Target="../diagrams/quickStyle42.xml"/><Relationship Id="rId15" Type="http://schemas.openxmlformats.org/officeDocument/2006/relationships/image" Target="../media/image1.jpg"/><Relationship Id="rId10" Type="http://schemas.openxmlformats.org/officeDocument/2006/relationships/image" Target="../media/image47.jpeg"/><Relationship Id="rId4" Type="http://schemas.openxmlformats.org/officeDocument/2006/relationships/diagramLayout" Target="../diagrams/layout42.xml"/><Relationship Id="rId9" Type="http://schemas.openxmlformats.org/officeDocument/2006/relationships/image" Target="../media/image46.jpeg"/><Relationship Id="rId14" Type="http://schemas.openxmlformats.org/officeDocument/2006/relationships/image" Target="../media/image2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3.xml"/><Relationship Id="rId7" Type="http://schemas.openxmlformats.org/officeDocument/2006/relationships/image" Target="../media/image2.emf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openxmlformats.org/officeDocument/2006/relationships/image" Target="../media/image53.jpeg"/><Relationship Id="rId5" Type="http://schemas.openxmlformats.org/officeDocument/2006/relationships/diagramColors" Target="../diagrams/colors43.xml"/><Relationship Id="rId10" Type="http://schemas.openxmlformats.org/officeDocument/2006/relationships/image" Target="../media/image52.jpeg"/><Relationship Id="rId4" Type="http://schemas.openxmlformats.org/officeDocument/2006/relationships/diagramQuickStyle" Target="../diagrams/quickStyle43.xml"/><Relationship Id="rId9" Type="http://schemas.openxmlformats.org/officeDocument/2006/relationships/image" Target="../media/image51.jpeg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9.xml"/><Relationship Id="rId13" Type="http://schemas.openxmlformats.org/officeDocument/2006/relationships/image" Target="../media/image56.png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44.xml"/><Relationship Id="rId12" Type="http://schemas.openxmlformats.org/officeDocument/2006/relationships/image" Target="../media/image55.jp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diagramQuickStyle" Target="../diagrams/quickStyle44.xml"/><Relationship Id="rId11" Type="http://schemas.openxmlformats.org/officeDocument/2006/relationships/image" Target="../media/image54.jpg"/><Relationship Id="rId5" Type="http://schemas.openxmlformats.org/officeDocument/2006/relationships/diagramLayout" Target="../diagrams/layout44.xml"/><Relationship Id="rId10" Type="http://schemas.openxmlformats.org/officeDocument/2006/relationships/image" Target="../media/image1.jpg"/><Relationship Id="rId4" Type="http://schemas.openxmlformats.org/officeDocument/2006/relationships/diagramData" Target="../diagrams/data43.xml"/><Relationship Id="rId9" Type="http://schemas.openxmlformats.org/officeDocument/2006/relationships/image" Target="../media/image2.emf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45.xml"/><Relationship Id="rId12" Type="http://schemas.openxmlformats.org/officeDocument/2006/relationships/image" Target="../media/image5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diagramQuickStyle" Target="../diagrams/quickStyle45.xml"/><Relationship Id="rId11" Type="http://schemas.openxmlformats.org/officeDocument/2006/relationships/image" Target="../media/image57.jpeg"/><Relationship Id="rId5" Type="http://schemas.openxmlformats.org/officeDocument/2006/relationships/diagramLayout" Target="../diagrams/layout45.xml"/><Relationship Id="rId10" Type="http://schemas.openxmlformats.org/officeDocument/2006/relationships/image" Target="../media/image1.jpg"/><Relationship Id="rId4" Type="http://schemas.openxmlformats.org/officeDocument/2006/relationships/diagramData" Target="../diagrams/data44.xml"/><Relationship Id="rId9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5.jpg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4.jpg"/><Relationship Id="rId17" Type="http://schemas.microsoft.com/office/2007/relationships/diagramDrawing" Target="../diagrams/drawing3.xml"/><Relationship Id="rId2" Type="http://schemas.openxmlformats.org/officeDocument/2006/relationships/video" Target="../media/media1.mp4"/><Relationship Id="rId16" Type="http://schemas.openxmlformats.org/officeDocument/2006/relationships/diagramColors" Target="../diagrams/colors3.xml"/><Relationship Id="rId1" Type="http://schemas.microsoft.com/office/2007/relationships/media" Target="../media/media1.mp4"/><Relationship Id="rId6" Type="http://schemas.openxmlformats.org/officeDocument/2006/relationships/diagramData" Target="../diagrams/data2.xml"/><Relationship Id="rId11" Type="http://schemas.openxmlformats.org/officeDocument/2006/relationships/image" Target="../media/image1.jpg"/><Relationship Id="rId5" Type="http://schemas.openxmlformats.org/officeDocument/2006/relationships/image" Target="../media/image2.emf"/><Relationship Id="rId15" Type="http://schemas.openxmlformats.org/officeDocument/2006/relationships/diagramQuickStyle" Target="../diagrams/quickStyle3.xml"/><Relationship Id="rId10" Type="http://schemas.microsoft.com/office/2007/relationships/diagramDrawing" Target="../diagrams/drawing2.xml"/><Relationship Id="rId19" Type="http://schemas.openxmlformats.org/officeDocument/2006/relationships/image" Target="../media/image6.png"/><Relationship Id="rId4" Type="http://schemas.openxmlformats.org/officeDocument/2006/relationships/notesSlide" Target="../notesSlides/notesSlide4.xml"/><Relationship Id="rId9" Type="http://schemas.openxmlformats.org/officeDocument/2006/relationships/diagramColors" Target="../diagrams/colors2.xml"/><Relationship Id="rId1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2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6.xml"/><Relationship Id="rId7" Type="http://schemas.openxmlformats.org/officeDocument/2006/relationships/image" Target="../media/image2.emf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7.xml"/><Relationship Id="rId7" Type="http://schemas.openxmlformats.org/officeDocument/2006/relationships/image" Target="../media/image2.emf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8.xml"/><Relationship Id="rId7" Type="http://schemas.openxmlformats.org/officeDocument/2006/relationships/image" Target="../media/image2.emf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49.xml"/><Relationship Id="rId7" Type="http://schemas.openxmlformats.org/officeDocument/2006/relationships/image" Target="../media/image2.emf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4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50.xml"/><Relationship Id="rId7" Type="http://schemas.openxmlformats.org/officeDocument/2006/relationships/image" Target="../media/image2.emf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51.xml"/><Relationship Id="rId7" Type="http://schemas.openxmlformats.org/officeDocument/2006/relationships/image" Target="../media/image2.emf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13" Type="http://schemas.microsoft.com/office/2007/relationships/diagramDrawing" Target="../diagrams/drawing48.xml"/><Relationship Id="rId3" Type="http://schemas.openxmlformats.org/officeDocument/2006/relationships/diagramData" Target="../diagrams/data51.xml"/><Relationship Id="rId7" Type="http://schemas.microsoft.com/office/2007/relationships/diagramDrawing" Target="../diagrams/drawing47.xml"/><Relationship Id="rId12" Type="http://schemas.openxmlformats.org/officeDocument/2006/relationships/diagramColors" Target="../diagrams/colors5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2.xml"/><Relationship Id="rId11" Type="http://schemas.openxmlformats.org/officeDocument/2006/relationships/diagramQuickStyle" Target="../diagrams/quickStyle53.xml"/><Relationship Id="rId5" Type="http://schemas.openxmlformats.org/officeDocument/2006/relationships/diagramQuickStyle" Target="../diagrams/quickStyle52.xml"/><Relationship Id="rId10" Type="http://schemas.openxmlformats.org/officeDocument/2006/relationships/diagramLayout" Target="../diagrams/layout53.xml"/><Relationship Id="rId4" Type="http://schemas.openxmlformats.org/officeDocument/2006/relationships/diagramLayout" Target="../diagrams/layout52.xml"/><Relationship Id="rId9" Type="http://schemas.openxmlformats.org/officeDocument/2006/relationships/diagramData" Target="../diagrams/data5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13" Type="http://schemas.microsoft.com/office/2007/relationships/diagramDrawing" Target="../diagrams/drawing50.xml"/><Relationship Id="rId3" Type="http://schemas.openxmlformats.org/officeDocument/2006/relationships/diagramLayout" Target="../diagrams/layout54.xml"/><Relationship Id="rId7" Type="http://schemas.openxmlformats.org/officeDocument/2006/relationships/image" Target="../media/image2.emf"/><Relationship Id="rId12" Type="http://schemas.openxmlformats.org/officeDocument/2006/relationships/diagramColors" Target="../diagrams/colors55.xml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9.xml"/><Relationship Id="rId11" Type="http://schemas.openxmlformats.org/officeDocument/2006/relationships/diagramQuickStyle" Target="../diagrams/quickStyle55.xml"/><Relationship Id="rId5" Type="http://schemas.openxmlformats.org/officeDocument/2006/relationships/diagramColors" Target="../diagrams/colors54.xml"/><Relationship Id="rId10" Type="http://schemas.openxmlformats.org/officeDocument/2006/relationships/diagramLayout" Target="../diagrams/layout55.xml"/><Relationship Id="rId4" Type="http://schemas.openxmlformats.org/officeDocument/2006/relationships/diagramQuickStyle" Target="../diagrams/quickStyle54.xml"/><Relationship Id="rId9" Type="http://schemas.openxmlformats.org/officeDocument/2006/relationships/diagramData" Target="../diagrams/data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diagramData" Target="../diagrams/data55.xml"/><Relationship Id="rId7" Type="http://schemas.microsoft.com/office/2007/relationships/diagramDrawing" Target="../diagrams/drawing51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6.xml"/><Relationship Id="rId5" Type="http://schemas.openxmlformats.org/officeDocument/2006/relationships/diagramQuickStyle" Target="../diagrams/quickStyle56.xml"/><Relationship Id="rId4" Type="http://schemas.openxmlformats.org/officeDocument/2006/relationships/diagramLayout" Target="../diagrams/layout56.xml"/><Relationship Id="rId9" Type="http://schemas.openxmlformats.org/officeDocument/2006/relationships/image" Target="../media/image1.jp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13" Type="http://schemas.microsoft.com/office/2007/relationships/diagramDrawing" Target="../diagrams/drawing53.xml"/><Relationship Id="rId3" Type="http://schemas.openxmlformats.org/officeDocument/2006/relationships/diagramLayout" Target="../diagrams/layout57.xml"/><Relationship Id="rId7" Type="http://schemas.openxmlformats.org/officeDocument/2006/relationships/image" Target="../media/image2.emf"/><Relationship Id="rId12" Type="http://schemas.openxmlformats.org/officeDocument/2006/relationships/diagramColors" Target="../diagrams/colors58.xml"/><Relationship Id="rId2" Type="http://schemas.openxmlformats.org/officeDocument/2006/relationships/diagramData" Target="../diagrams/data5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11" Type="http://schemas.openxmlformats.org/officeDocument/2006/relationships/diagramQuickStyle" Target="../diagrams/quickStyle58.xml"/><Relationship Id="rId5" Type="http://schemas.openxmlformats.org/officeDocument/2006/relationships/diagramColors" Target="../diagrams/colors57.xml"/><Relationship Id="rId10" Type="http://schemas.openxmlformats.org/officeDocument/2006/relationships/diagramLayout" Target="../diagrams/layout58.xml"/><Relationship Id="rId4" Type="http://schemas.openxmlformats.org/officeDocument/2006/relationships/diagramQuickStyle" Target="../diagrams/quickStyle57.xml"/><Relationship Id="rId9" Type="http://schemas.openxmlformats.org/officeDocument/2006/relationships/diagramData" Target="../diagrams/data5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59.xml"/><Relationship Id="rId7" Type="http://schemas.openxmlformats.org/officeDocument/2006/relationships/image" Target="../media/image2.emf"/><Relationship Id="rId2" Type="http://schemas.openxmlformats.org/officeDocument/2006/relationships/diagramData" Target="../diagrams/data5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4.xml"/><Relationship Id="rId5" Type="http://schemas.openxmlformats.org/officeDocument/2006/relationships/diagramColors" Target="../diagrams/colors59.xml"/><Relationship Id="rId4" Type="http://schemas.openxmlformats.org/officeDocument/2006/relationships/diagramQuickStyle" Target="../diagrams/quickStyle59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60.xml"/><Relationship Id="rId7" Type="http://schemas.openxmlformats.org/officeDocument/2006/relationships/image" Target="../media/image2.emf"/><Relationship Id="rId2" Type="http://schemas.openxmlformats.org/officeDocument/2006/relationships/diagramData" Target="../diagrams/data5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5.xml"/><Relationship Id="rId5" Type="http://schemas.openxmlformats.org/officeDocument/2006/relationships/diagramColors" Target="../diagrams/colors60.xml"/><Relationship Id="rId4" Type="http://schemas.openxmlformats.org/officeDocument/2006/relationships/diagramQuickStyle" Target="../diagrams/quickStyle6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13" Type="http://schemas.openxmlformats.org/officeDocument/2006/relationships/diagramColors" Target="../diagrams/colors5.xml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4.xml"/><Relationship Id="rId12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11" Type="http://schemas.openxmlformats.org/officeDocument/2006/relationships/diagramLayout" Target="../diagrams/layout5.xml"/><Relationship Id="rId5" Type="http://schemas.openxmlformats.org/officeDocument/2006/relationships/diagramData" Target="../diagrams/data4.xml"/><Relationship Id="rId10" Type="http://schemas.openxmlformats.org/officeDocument/2006/relationships/diagramData" Target="../diagrams/data5.xml"/><Relationship Id="rId4" Type="http://schemas.openxmlformats.org/officeDocument/2006/relationships/image" Target="../media/image1.jpg"/><Relationship Id="rId9" Type="http://schemas.microsoft.com/office/2007/relationships/diagramDrawing" Target="../diagrams/drawing4.xml"/><Relationship Id="rId14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15.jpg"/><Relationship Id="rId18" Type="http://schemas.openxmlformats.org/officeDocument/2006/relationships/diagramQuickStyle" Target="../diagrams/quickStyle7.xml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14.jpg"/><Relationship Id="rId17" Type="http://schemas.openxmlformats.org/officeDocument/2006/relationships/diagramLayout" Target="../diagrams/layout7.xml"/><Relationship Id="rId2" Type="http://schemas.openxmlformats.org/officeDocument/2006/relationships/notesSlide" Target="../notesSlides/notesSlide7.xml"/><Relationship Id="rId16" Type="http://schemas.openxmlformats.org/officeDocument/2006/relationships/diagramData" Target="../diagrams/data7.xml"/><Relationship Id="rId20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13.jpg"/><Relationship Id="rId5" Type="http://schemas.openxmlformats.org/officeDocument/2006/relationships/diagramData" Target="../diagrams/data6.xml"/><Relationship Id="rId15" Type="http://schemas.openxmlformats.org/officeDocument/2006/relationships/image" Target="../media/image17.jpg"/><Relationship Id="rId10" Type="http://schemas.openxmlformats.org/officeDocument/2006/relationships/image" Target="../media/image12.jpg"/><Relationship Id="rId19" Type="http://schemas.openxmlformats.org/officeDocument/2006/relationships/diagramColors" Target="../diagrams/colors7.xml"/><Relationship Id="rId4" Type="http://schemas.openxmlformats.org/officeDocument/2006/relationships/image" Target="../media/image1.jpg"/><Relationship Id="rId9" Type="http://schemas.microsoft.com/office/2007/relationships/diagramDrawing" Target="../diagrams/drawing6.xml"/><Relationship Id="rId1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18.png"/><Relationship Id="rId9" Type="http://schemas.microsoft.com/office/2007/relationships/diagramDrawing" Target="../diagrams/drawing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9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/>
          </p:cNvPicPr>
          <p:nvPr>
            <p:ph type="pic" idx="1"/>
          </p:nvPr>
        </p:nvPicPr>
        <p:blipFill rotWithShape="1">
          <a:blip r:embed="rId3"/>
          <a:srcRect l="1" t="-2413" r="579" b="243"/>
          <a:stretch/>
        </p:blipFill>
        <p:spPr>
          <a:xfrm>
            <a:off x="7140054" y="2623312"/>
            <a:ext cx="3548788" cy="3498525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4CDCBD-CA16-4EE7-BEFD-551376C5C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410222" cy="361625"/>
          </a:xfrm>
        </p:spPr>
        <p:txBody>
          <a:bodyPr/>
          <a:lstStyle/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EA37CC-C244-438E-AC0C-93387BC94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11" name="Date Placeholder 15">
            <a:extLst>
              <a:ext uri="{FF2B5EF4-FFF2-40B4-BE49-F238E27FC236}">
                <a16:creationId xmlns:a16="http://schemas.microsoft.com/office/drawing/2014/main" id="{562B2175-C71A-40E6-89DA-5B8A0CE27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ooter Placeholder 16">
            <a:extLst>
              <a:ext uri="{FF2B5EF4-FFF2-40B4-BE49-F238E27FC236}">
                <a16:creationId xmlns:a16="http://schemas.microsoft.com/office/drawing/2014/main" id="{2D53B863-1247-48E2-AA6C-370344D6D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3087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3" name="Picture Placeholder 8">
            <a:extLst>
              <a:ext uri="{FF2B5EF4-FFF2-40B4-BE49-F238E27FC236}">
                <a16:creationId xmlns:a16="http://schemas.microsoft.com/office/drawing/2014/main" id="{97B5CF8B-AAD0-467B-8C1E-5B0719B42992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8F1A7A-438C-4EA5-A833-69E47E03D0E3}"/>
              </a:ext>
            </a:extLst>
          </p:cNvPr>
          <p:cNvSpPr/>
          <p:nvPr/>
        </p:nvSpPr>
        <p:spPr>
          <a:xfrm>
            <a:off x="5866448" y="1158057"/>
            <a:ext cx="6096000" cy="885563"/>
          </a:xfrm>
          <a:prstGeom prst="rect">
            <a:avLst/>
          </a:prstGeom>
        </p:spPr>
        <p:txBody>
          <a:bodyPr>
            <a:spAutoFit/>
          </a:bodyPr>
          <a:lstStyle/>
          <a:p>
            <a:pPr marR="237490" algn="ctr">
              <a:lnSpc>
                <a:spcPct val="107000"/>
              </a:lnSpc>
              <a:spcAft>
                <a:spcPts val="250"/>
              </a:spcAft>
            </a:pPr>
            <a:r>
              <a:rPr lang="en-U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Faculty of Engineering</a:t>
            </a:r>
          </a:p>
          <a:p>
            <a:pPr marR="237490" algn="ctr">
              <a:lnSpc>
                <a:spcPct val="107000"/>
              </a:lnSpc>
              <a:spcAft>
                <a:spcPts val="250"/>
              </a:spcAft>
            </a:pPr>
            <a:r>
              <a:rPr lang="en-U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Mechanical Engineering Department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1DE352-4962-4A42-B810-7F38CEF59D4C}"/>
              </a:ext>
            </a:extLst>
          </p:cNvPr>
          <p:cNvSpPr/>
          <p:nvPr/>
        </p:nvSpPr>
        <p:spPr>
          <a:xfrm>
            <a:off x="721609" y="1063199"/>
            <a:ext cx="462460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Biodiesel production from</a:t>
            </a:r>
          </a:p>
          <a:p>
            <a:pPr algn="ctr"/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used cooking oil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AFE762-8AD7-4C98-9A70-904A37F24766}"/>
              </a:ext>
            </a:extLst>
          </p:cNvPr>
          <p:cNvSpPr/>
          <p:nvPr/>
        </p:nvSpPr>
        <p:spPr>
          <a:xfrm>
            <a:off x="682487" y="2592135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 II</a:t>
            </a:r>
          </a:p>
          <a:p>
            <a:pPr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2018/2019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Fihme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S.Hantoli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Ahmad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H.Ashqar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Maher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K.Abdelkareem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Thesis Advisor: 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Ihab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H.Alsurakje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 members: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Dr.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Ossaid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Abdelfattah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Eng.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Luqman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herzallah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09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952516-B781-4429-946E-20F174140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10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95772EE-707C-4AB0-9EBA-35DD1CF27134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E346610-2A8A-41EC-B0B5-52D5DE4EFB1D}"/>
              </a:ext>
            </a:extLst>
          </p:cNvPr>
          <p:cNvSpPr txBox="1">
            <a:spLocks/>
          </p:cNvSpPr>
          <p:nvPr/>
        </p:nvSpPr>
        <p:spPr>
          <a:xfrm>
            <a:off x="11817131" y="6536588"/>
            <a:ext cx="374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069E21-52E7-4AA1-8AEE-4DCEC7A19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EF71BD-25A2-4B7E-9B79-73FDC5F8F77E}"/>
              </a:ext>
            </a:extLst>
          </p:cNvPr>
          <p:cNvSpPr txBox="1"/>
          <p:nvPr/>
        </p:nvSpPr>
        <p:spPr>
          <a:xfrm>
            <a:off x="10869769" y="1595295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4/5</a:t>
            </a:r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33844439-49FE-4B27-9927-CE7B130C2C79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61585161-088E-4421-850E-522AD31927BC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CE326BDC-FCB8-49FC-9297-E884FF725F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015174"/>
              </p:ext>
            </p:extLst>
          </p:nvPr>
        </p:nvGraphicFramePr>
        <p:xfrm>
          <a:off x="126410" y="1320734"/>
          <a:ext cx="11602259" cy="468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7C7F46D8-373D-487A-9C29-D94FE5DCF5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871816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5" name="Date Placeholder 15">
            <a:extLst>
              <a:ext uri="{FF2B5EF4-FFF2-40B4-BE49-F238E27FC236}">
                <a16:creationId xmlns:a16="http://schemas.microsoft.com/office/drawing/2014/main" id="{3142D975-9D49-4987-81F5-EFE66C7E4B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2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ECBC2-879C-477B-9F4B-3A3007FC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4F1334-3924-4157-A223-3AFB1A0D1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4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F25A96-C218-4299-B8E1-B003A7DF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12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D56E807-F9A8-48A5-A277-6987706A3E8F}"/>
              </a:ext>
            </a:extLst>
          </p:cNvPr>
          <p:cNvSpPr txBox="1">
            <a:spLocks/>
          </p:cNvSpPr>
          <p:nvPr/>
        </p:nvSpPr>
        <p:spPr>
          <a:xfrm>
            <a:off x="11817131" y="6536588"/>
            <a:ext cx="374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BED603-0B85-47CB-9828-8C6F3B3ED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F5FA7115-BF0F-49EA-AD84-2E91061DED5E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8227FAC0-F50E-436E-B150-9E72499362DD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E148D2A-C41F-40FF-988F-DCA25D97F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861053"/>
              </p:ext>
            </p:extLst>
          </p:nvPr>
        </p:nvGraphicFramePr>
        <p:xfrm>
          <a:off x="126410" y="1213622"/>
          <a:ext cx="11464575" cy="4787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48BB2E3C-D81D-4ECE-9A22-E3C8066F8CA1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BCFC0D-1CC0-4EF2-B01B-E000BBB83FA1}"/>
              </a:ext>
            </a:extLst>
          </p:cNvPr>
          <p:cNvSpPr txBox="1"/>
          <p:nvPr/>
        </p:nvSpPr>
        <p:spPr>
          <a:xfrm>
            <a:off x="10869769" y="1595295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4/5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7A9C491A-99D5-4CAD-95C2-3742977C37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1379256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5" name="Date Placeholder 15">
            <a:extLst>
              <a:ext uri="{FF2B5EF4-FFF2-40B4-BE49-F238E27FC236}">
                <a16:creationId xmlns:a16="http://schemas.microsoft.com/office/drawing/2014/main" id="{1D25873A-3A6F-42F4-8CC2-65FF7BA2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62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7659AB-98F0-4194-A395-61916668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9D247B-4F74-4598-AFF5-0B066E135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651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30D823-1C2D-4A9D-ADF1-9D24D4CC8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14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E9EB99C-D58B-484C-B74C-93D4F52D3665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5D80F8-44C0-43E9-99D1-2D7B64ED8CA5}"/>
              </a:ext>
            </a:extLst>
          </p:cNvPr>
          <p:cNvSpPr txBox="1">
            <a:spLocks/>
          </p:cNvSpPr>
          <p:nvPr/>
        </p:nvSpPr>
        <p:spPr>
          <a:xfrm>
            <a:off x="11741727" y="6536588"/>
            <a:ext cx="4502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AFFB0-16AE-4A5F-A11F-245EDBE44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413909-C48B-4E40-9464-5B91F9CA587E}"/>
              </a:ext>
            </a:extLst>
          </p:cNvPr>
          <p:cNvSpPr txBox="1"/>
          <p:nvPr/>
        </p:nvSpPr>
        <p:spPr>
          <a:xfrm>
            <a:off x="10869768" y="1578736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5/5</a:t>
            </a:r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4D97E7D6-59EF-476B-85C1-F52C0717BD5E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A46DF1DA-7197-4E14-BE09-FDE752FB286F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9CC1D0AE-F5EB-4373-9D18-48BD85163CD1}"/>
              </a:ext>
            </a:extLst>
          </p:cNvPr>
          <p:cNvSpPr/>
          <p:nvPr/>
        </p:nvSpPr>
        <p:spPr>
          <a:xfrm>
            <a:off x="363983" y="1140864"/>
            <a:ext cx="7643674" cy="1275009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we need biodiesel ?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B172933-3D86-40FB-BA4C-B4599DA499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2972749"/>
              </p:ext>
            </p:extLst>
          </p:nvPr>
        </p:nvGraphicFramePr>
        <p:xfrm>
          <a:off x="-759865" y="2251797"/>
          <a:ext cx="11255866" cy="433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EF585D5-3644-4A86-9DA8-F9661EAFCF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5269650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4" name="Date Placeholder 15">
            <a:extLst>
              <a:ext uri="{FF2B5EF4-FFF2-40B4-BE49-F238E27FC236}">
                <a16:creationId xmlns:a16="http://schemas.microsoft.com/office/drawing/2014/main" id="{C7464B1A-BD99-4C1B-A008-88722ED7D6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24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10555" y="6536587"/>
            <a:ext cx="481445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536700" y="1850168"/>
            <a:ext cx="9639300" cy="2788238"/>
            <a:chOff x="1160520" y="1357514"/>
            <a:chExt cx="9639300" cy="2788238"/>
          </a:xfrm>
        </p:grpSpPr>
        <p:sp>
          <p:nvSpPr>
            <p:cNvPr id="12" name="TextBox 11"/>
            <p:cNvSpPr txBox="1"/>
            <p:nvPr/>
          </p:nvSpPr>
          <p:spPr>
            <a:xfrm>
              <a:off x="1160520" y="3222422"/>
              <a:ext cx="96393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6000" i="1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Literature Review</a:t>
              </a:r>
            </a:p>
          </p:txBody>
        </p:sp>
        <p:pic>
          <p:nvPicPr>
            <p:cNvPr id="13" name="Picture 2" descr="http://www.puneetchadha.com/wp-content/uploads/2015/11/literature-review-template-for-web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7390" y="1357514"/>
              <a:ext cx="2235585" cy="1904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Placeholder 8"/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5" name="Date Placeholder 15">
            <a:extLst>
              <a:ext uri="{FF2B5EF4-FFF2-40B4-BE49-F238E27FC236}">
                <a16:creationId xmlns:a16="http://schemas.microsoft.com/office/drawing/2014/main" id="{C0210E73-FB5C-4356-BD98-DC5E94B1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5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1/7</a:t>
            </a:r>
          </a:p>
        </p:txBody>
      </p:sp>
      <p:sp>
        <p:nvSpPr>
          <p:cNvPr id="25" name="Oval 24"/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Placeholder 8"/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763FD5CC-8C7B-4A48-BD8E-2EA24438723E}"/>
              </a:ext>
            </a:extLst>
          </p:cNvPr>
          <p:cNvSpPr/>
          <p:nvPr/>
        </p:nvSpPr>
        <p:spPr>
          <a:xfrm>
            <a:off x="3045040" y="1216678"/>
            <a:ext cx="5015883" cy="16315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78EB1F-358A-4CE8-8121-95BFFD09D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49" y="2848224"/>
            <a:ext cx="4000014" cy="3422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024E7F-32F7-4E95-BF8F-3CD963AB72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45" y="2910160"/>
            <a:ext cx="5782264" cy="329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96491369-8032-48BD-A42C-C2CED25A1A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119290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Date Placeholder 15">
            <a:extLst>
              <a:ext uri="{FF2B5EF4-FFF2-40B4-BE49-F238E27FC236}">
                <a16:creationId xmlns:a16="http://schemas.microsoft.com/office/drawing/2014/main" id="{3DA9203C-6BE4-4564-AFCD-FAEB2D468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8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CF833D-0E61-4F29-BE7F-0D5720D10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17</a:t>
            </a:fld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5F92D48-0030-4C17-A9CD-720AE7BC2185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F74F4A-0BAB-4EA9-A50D-4BC914B81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A4BB3F-9C73-4A18-AF56-89BD00E79533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459A74B-4414-47AD-9AB3-462001DF3D0C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3004FC1-2A05-4A20-A535-281DBCF8C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8" name="Picture Placeholder 8">
            <a:extLst>
              <a:ext uri="{FF2B5EF4-FFF2-40B4-BE49-F238E27FC236}">
                <a16:creationId xmlns:a16="http://schemas.microsoft.com/office/drawing/2014/main" id="{CC599D52-D951-4624-80EA-F212D32B443F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3" name="Ribbon: Curved and Tilted Down 2">
            <a:extLst>
              <a:ext uri="{FF2B5EF4-FFF2-40B4-BE49-F238E27FC236}">
                <a16:creationId xmlns:a16="http://schemas.microsoft.com/office/drawing/2014/main" id="{263CE692-C086-4F56-9101-438E29689133}"/>
              </a:ext>
            </a:extLst>
          </p:cNvPr>
          <p:cNvSpPr/>
          <p:nvPr/>
        </p:nvSpPr>
        <p:spPr>
          <a:xfrm>
            <a:off x="3591162" y="1395685"/>
            <a:ext cx="4971495" cy="1365269"/>
          </a:xfrm>
          <a:prstGeom prst="ellipseRibb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Blending</a:t>
            </a:r>
            <a:r>
              <a:rPr lang="en-US" dirty="0"/>
              <a:t> 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36C9A5D-72B4-4D3D-9619-684DAEB46C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0746899"/>
              </p:ext>
            </p:extLst>
          </p:nvPr>
        </p:nvGraphicFramePr>
        <p:xfrm>
          <a:off x="1734648" y="177996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Flowchart: Magnetic Disk 6">
            <a:extLst>
              <a:ext uri="{FF2B5EF4-FFF2-40B4-BE49-F238E27FC236}">
                <a16:creationId xmlns:a16="http://schemas.microsoft.com/office/drawing/2014/main" id="{7C06007A-6CF3-4DE5-A9AE-29274FC55704}"/>
              </a:ext>
            </a:extLst>
          </p:cNvPr>
          <p:cNvSpPr/>
          <p:nvPr/>
        </p:nvSpPr>
        <p:spPr>
          <a:xfrm>
            <a:off x="589741" y="3713925"/>
            <a:ext cx="1008355" cy="883330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B100</a:t>
            </a:r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46F4EA7E-BE10-4FF8-B055-FC999D2EF6B9}"/>
              </a:ext>
            </a:extLst>
          </p:cNvPr>
          <p:cNvSpPr/>
          <p:nvPr/>
        </p:nvSpPr>
        <p:spPr>
          <a:xfrm>
            <a:off x="10104046" y="4323882"/>
            <a:ext cx="1008355" cy="883330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B5</a:t>
            </a:r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D85F64C-9699-4576-A138-2DF27F299E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7088095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1" name="Date Placeholder 15">
            <a:extLst>
              <a:ext uri="{FF2B5EF4-FFF2-40B4-BE49-F238E27FC236}">
                <a16:creationId xmlns:a16="http://schemas.microsoft.com/office/drawing/2014/main" id="{FC16F84E-A272-4535-837D-599B3B54D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307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119801-07EF-4F80-95B4-D4F65672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18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6866E05-7C12-4BF8-9A8D-74E3344190C5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3067D3-F898-408A-9F32-95CE928E2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E009CB-72AA-4247-A6B6-18BDCA60F05E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4C8A6A-65D2-47A9-A406-93688631071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9FB37D2B-F1A2-4960-98E0-A47EF2CDD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F6C3B072-F45A-4B04-96C4-E583308F11EE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81CEAE7B-34C9-4A0A-B221-4AB54FBEB9A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31859873"/>
                  </p:ext>
                </p:extLst>
              </p:nvPr>
            </p:nvGraphicFramePr>
            <p:xfrm>
              <a:off x="110751" y="1537412"/>
              <a:ext cx="11001245" cy="47300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81CEAE7B-34C9-4A0A-B221-4AB54FBEB9A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31859873"/>
                  </p:ext>
                </p:extLst>
              </p:nvPr>
            </p:nvGraphicFramePr>
            <p:xfrm>
              <a:off x="110751" y="1537412"/>
              <a:ext cx="11001245" cy="47300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CB4DB3F1-67DD-4C77-9789-A4B4C59ED0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283837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B4056362-8FCB-41D4-844B-2FA1E5B3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714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72A315-F841-421A-AF21-ABF7C8C59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19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8F5C910-7052-4B0E-8EA1-BA80E1B7D294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55C1F5-8E6D-4FC7-AED3-86C7EB645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762667-BA27-4126-90D0-3BE554F41F21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5/7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52EE48-C023-4D1B-8F96-B5253BBB1A94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16">
            <a:extLst>
              <a:ext uri="{FF2B5EF4-FFF2-40B4-BE49-F238E27FC236}">
                <a16:creationId xmlns:a16="http://schemas.microsoft.com/office/drawing/2014/main" id="{47C772BD-7A37-4A4F-9E68-05B1A30DD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5" name="Picture Placeholder 8">
            <a:extLst>
              <a:ext uri="{FF2B5EF4-FFF2-40B4-BE49-F238E27FC236}">
                <a16:creationId xmlns:a16="http://schemas.microsoft.com/office/drawing/2014/main" id="{D87287B7-B8A6-47FB-965D-1FB33015A5E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Diagram 16">
                <a:extLst>
                  <a:ext uri="{FF2B5EF4-FFF2-40B4-BE49-F238E27FC236}">
                    <a16:creationId xmlns:a16="http://schemas.microsoft.com/office/drawing/2014/main" id="{944E42EE-9C82-4248-8AE0-80F5960F873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4356281"/>
                  </p:ext>
                </p:extLst>
              </p:nvPr>
            </p:nvGraphicFramePr>
            <p:xfrm>
              <a:off x="1622738" y="1275008"/>
              <a:ext cx="9117297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7" name="Diagram 16">
                <a:extLst>
                  <a:ext uri="{FF2B5EF4-FFF2-40B4-BE49-F238E27FC236}">
                    <a16:creationId xmlns:a16="http://schemas.microsoft.com/office/drawing/2014/main" id="{944E42EE-9C82-4248-8AE0-80F5960F873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4356281"/>
                  </p:ext>
                </p:extLst>
              </p:nvPr>
            </p:nvGraphicFramePr>
            <p:xfrm>
              <a:off x="1622738" y="1275008"/>
              <a:ext cx="9117297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BA2C01D-4FF0-4001-92AD-4E8DEA02E1A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951" y="4591647"/>
            <a:ext cx="2898327" cy="1830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945311-47D8-4A7D-9379-2AAF2E4EF51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965" y="4470969"/>
            <a:ext cx="3314700" cy="1799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A96B82-F19C-45A0-B650-00EBB6F32C3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610" y="4657009"/>
            <a:ext cx="3409950" cy="1647825"/>
          </a:xfrm>
          <a:prstGeom prst="rect">
            <a:avLst/>
          </a:prstGeom>
        </p:spPr>
      </p:pic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2A62606C-38EC-4C11-A0CD-5C19A0EFE6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896115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sp>
        <p:nvSpPr>
          <p:cNvPr id="19" name="Date Placeholder 15">
            <a:extLst>
              <a:ext uri="{FF2B5EF4-FFF2-40B4-BE49-F238E27FC236}">
                <a16:creationId xmlns:a16="http://schemas.microsoft.com/office/drawing/2014/main" id="{E968AB70-F9A9-496D-BF7F-A87C4DA181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40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789535"/>
              </p:ext>
            </p:extLst>
          </p:nvPr>
        </p:nvGraphicFramePr>
        <p:xfrm>
          <a:off x="1656406" y="1690688"/>
          <a:ext cx="7847328" cy="3707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85864" y="6505949"/>
            <a:ext cx="606136" cy="418966"/>
          </a:xfrm>
        </p:spPr>
        <p:txBody>
          <a:bodyPr/>
          <a:lstStyle/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00360" y="1719852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68669" y="2250700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2431" y="2754626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73520" y="3285474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6269" y="4768817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38600" y="6533087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8" name="Picture Placeholder 8"/>
          <p:cNvPicPr>
            <a:picLocks/>
          </p:cNvPicPr>
          <p:nvPr/>
        </p:nvPicPr>
        <p:blipFill rotWithShape="1">
          <a:blip r:embed="rId9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C29FCB-CE21-4C04-8B11-11153324EECE}"/>
              </a:ext>
            </a:extLst>
          </p:cNvPr>
          <p:cNvSpPr txBox="1"/>
          <p:nvPr/>
        </p:nvSpPr>
        <p:spPr>
          <a:xfrm>
            <a:off x="2418539" y="3756059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7833C8-3DBB-49DA-965D-B8D6FEF4E9D9}"/>
              </a:ext>
            </a:extLst>
          </p:cNvPr>
          <p:cNvSpPr txBox="1"/>
          <p:nvPr/>
        </p:nvSpPr>
        <p:spPr>
          <a:xfrm>
            <a:off x="2257610" y="4263266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1" name="Date Placeholder 15">
            <a:extLst>
              <a:ext uri="{FF2B5EF4-FFF2-40B4-BE49-F238E27FC236}">
                <a16:creationId xmlns:a16="http://schemas.microsoft.com/office/drawing/2014/main" id="{70C01FAE-336A-43D3-8A34-0A2C231F03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84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688990-C50B-4A9A-948B-08754DD9D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53EE-D3EB-4726-A3CD-28560873E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66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D63AA7-F466-4F98-AE14-362F04F6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21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79FB9CB-3AC8-4253-BD11-FCB151353144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32E6D3-F1AC-45DF-9024-E1AE54B31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428BA4B1-7FB0-4524-8A96-69DFA229F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8AA40CD4-F750-41D3-A0A0-346B4078EE09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4BE383C4-C6EE-4727-865C-038467550F7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03546554"/>
                  </p:ext>
                </p:extLst>
              </p:nvPr>
            </p:nvGraphicFramePr>
            <p:xfrm>
              <a:off x="1622738" y="1275008"/>
              <a:ext cx="10268755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4BE383C4-C6EE-4727-865C-038467550F7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03546554"/>
                  </p:ext>
                </p:extLst>
              </p:nvPr>
            </p:nvGraphicFramePr>
            <p:xfrm>
              <a:off x="1622738" y="1275008"/>
              <a:ext cx="10268755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F2A1F00-A948-4943-8A97-C8CDBA192D7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951" y="4591647"/>
            <a:ext cx="2898327" cy="18308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AE04DE-1E92-4EFC-B94D-44975AEF2D2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965" y="4470969"/>
            <a:ext cx="3314700" cy="1799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3D4F86-F555-4C48-990A-950F873C661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610" y="4657009"/>
            <a:ext cx="3409950" cy="16478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A372B6-A502-4971-BFC6-E19B278FF3BA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22B748D-6D96-4E82-96D8-7A76D14AB798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144BFB3E-60E1-4155-B053-B6F38A5D1E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1380156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D8E99D0-A600-42A5-B6C2-1BF4F870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212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F04FF9-6BED-4408-8113-273C2EB1A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A0F3B3-1BF1-4DCB-BADE-E9B76CCC9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21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C05C64-7B4C-4377-987B-EEFBC169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23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4DC79BA-431D-422C-9D67-519596BF699C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C7719B-383D-441B-A888-3D0C8BD75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1A93D88B-8F6C-4C11-9073-589D9C081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62F9D2E8-A1EE-4993-BBCB-0C29AEDB686E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BABC2230-F419-428A-AC9F-C35877846F4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03546554"/>
                  </p:ext>
                </p:extLst>
              </p:nvPr>
            </p:nvGraphicFramePr>
            <p:xfrm>
              <a:off x="1622738" y="1275008"/>
              <a:ext cx="10268755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BABC2230-F419-428A-AC9F-C35877846F4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03546554"/>
                  </p:ext>
                </p:extLst>
              </p:nvPr>
            </p:nvGraphicFramePr>
            <p:xfrm>
              <a:off x="1622738" y="1275008"/>
              <a:ext cx="10268755" cy="31959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16545C8-4C96-441B-9274-E6557CAE9DB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951" y="4591647"/>
            <a:ext cx="2898327" cy="18308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E687F3-E3FF-4C10-9B84-B9022400D60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965" y="4470969"/>
            <a:ext cx="3314700" cy="1799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662602-4FDE-452D-88AF-2C20B6F26AD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610" y="4657009"/>
            <a:ext cx="3409950" cy="16478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0B1F5A-A01B-4C69-9BDF-2555D51E2490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5/7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8972E97-D0D4-482C-A504-8A57DED43E86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3AD759E2-30B4-48B0-8257-8B0B52D44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5051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1" r:lo="rId22" r:qs="rId23" r:cs="rId24"/>
          </a:graphicData>
        </a:graphic>
      </p:graphicFrame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DAFFF768-DA80-46AD-A269-23D3110052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0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879EB-0DDF-4D07-8859-13B29C150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960E4A-6C4C-4931-83D5-688728939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8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91D4BC-DF83-4F2C-9547-6150BFF2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25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EE5227B-61BD-4839-AB06-6C36901F53EF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92ADD-F0F9-414C-9765-0573CA949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4944EB-D82A-4B62-9561-9E5F199BA6E2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E06A7BA-632C-4E6F-8279-CCD66092023C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267080EC-3B87-485D-9864-8B358994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84B94CA4-2C6F-4B2F-8710-A333992C2E6A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3CDEBF18-7D20-4F8F-A5F1-654CAAF25CA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03922435"/>
                  </p:ext>
                </p:extLst>
              </p:nvPr>
            </p:nvGraphicFramePr>
            <p:xfrm>
              <a:off x="2031999" y="1142999"/>
              <a:ext cx="9624382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3CDEBF18-7D20-4F8F-A5F1-654CAAF25CA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03922435"/>
                  </p:ext>
                </p:extLst>
              </p:nvPr>
            </p:nvGraphicFramePr>
            <p:xfrm>
              <a:off x="2031999" y="1142999"/>
              <a:ext cx="9624382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5" r:lo="rId16" r:qs="rId17" r:cs="rId18"/>
              </a:graphicData>
            </a:graphic>
          </p:graphicFrame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47D83D-E04D-4F1B-8C56-5DCBAEB992DF}"/>
              </a:ext>
            </a:extLst>
          </p:cNvPr>
          <p:cNvCxnSpPr>
            <a:cxnSpLocks/>
          </p:cNvCxnSpPr>
          <p:nvPr/>
        </p:nvCxnSpPr>
        <p:spPr>
          <a:xfrm flipH="1">
            <a:off x="2628901" y="4177145"/>
            <a:ext cx="259774" cy="39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16F486E-2523-4C03-A1E0-244BA1FED867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4094018" y="4177145"/>
            <a:ext cx="233797" cy="39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3DFBD457-46F6-487D-8EFC-ACE725A392B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7" y="4503304"/>
            <a:ext cx="2508724" cy="17726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60B25E-3AEC-474B-AED1-DF0A1828566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74" y="4572001"/>
            <a:ext cx="2878281" cy="18615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031544D-6196-466F-B3F3-811611CE961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97" y="4678961"/>
            <a:ext cx="3267075" cy="179510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9BB6FF6-6BC8-4A10-9DCE-E913EDB5CA5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713" y="4597527"/>
            <a:ext cx="3069877" cy="1795102"/>
          </a:xfrm>
          <a:prstGeom prst="rect">
            <a:avLst/>
          </a:prstGeom>
        </p:spPr>
      </p:pic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D226275D-860F-432C-92E6-BEAC3F86B3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5305480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20" name="Date Placeholder 15">
            <a:extLst>
              <a:ext uri="{FF2B5EF4-FFF2-40B4-BE49-F238E27FC236}">
                <a16:creationId xmlns:a16="http://schemas.microsoft.com/office/drawing/2014/main" id="{2E8DFA49-4B80-4064-940E-8B19B228BB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872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75AE2-511C-4DC1-B975-169F0C59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52641E-BF6C-4344-8EFA-0A13E835DE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32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F1050F-8D50-4DC1-8A7C-BC81FE6C7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27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3F101B-2C76-4E1B-ACEE-EBA9C54FB8E6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C524F6-F033-44C5-81AA-EC006514A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3" name="Footer Placeholder 16">
            <a:extLst>
              <a:ext uri="{FF2B5EF4-FFF2-40B4-BE49-F238E27FC236}">
                <a16:creationId xmlns:a16="http://schemas.microsoft.com/office/drawing/2014/main" id="{5B6828EA-0456-4D63-B594-1D45C1AF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4" name="Picture Placeholder 8">
            <a:extLst>
              <a:ext uri="{FF2B5EF4-FFF2-40B4-BE49-F238E27FC236}">
                <a16:creationId xmlns:a16="http://schemas.microsoft.com/office/drawing/2014/main" id="{DEB514D9-911A-4D4E-ACB2-BF83C3E18435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Diagram 14">
                <a:extLst>
                  <a:ext uri="{FF2B5EF4-FFF2-40B4-BE49-F238E27FC236}">
                    <a16:creationId xmlns:a16="http://schemas.microsoft.com/office/drawing/2014/main" id="{CDD74713-EA17-4BAF-9884-4EFAEDBDE76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5" name="Diagram 14">
                <a:extLst>
                  <a:ext uri="{FF2B5EF4-FFF2-40B4-BE49-F238E27FC236}">
                    <a16:creationId xmlns:a16="http://schemas.microsoft.com/office/drawing/2014/main" id="{CDD74713-EA17-4BAF-9884-4EFAEDBDE76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5D997071-0DCB-4FAB-AA2B-7CCF2DF0CAE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7" y="4503304"/>
            <a:ext cx="2508724" cy="17726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15878BF-DF3A-4061-B441-6C72278D149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74" y="4572001"/>
            <a:ext cx="2878281" cy="18615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459A8C-B6C7-403A-9DD9-C599FE568A2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97" y="4678961"/>
            <a:ext cx="3267075" cy="17951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5385139-2428-4859-86A7-B9B9A3F97EC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713" y="4597527"/>
            <a:ext cx="3069877" cy="179510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8FF2FF-A79B-4BC0-945B-30855726DF9F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6/7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727907-9FEE-4900-A8C5-0F322D2C139A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C0CAEE91-1EBD-4CB3-B1E9-263601B93E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7948708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23" name="Date Placeholder 15">
            <a:extLst>
              <a:ext uri="{FF2B5EF4-FFF2-40B4-BE49-F238E27FC236}">
                <a16:creationId xmlns:a16="http://schemas.microsoft.com/office/drawing/2014/main" id="{3F0B1F37-C3FA-415F-ABA8-8C413CF4D7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2639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724AD-74D3-48C7-8510-CA7FA0B9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DE7859-A20A-4FDE-BA36-7FC550F55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80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208BF8-179A-4D38-9E69-54F350320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29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1E1DDF7-82A7-418C-917E-D959E35C3780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0E321-7DB6-4AD2-9E38-0E6A50163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A8E4ACDC-99F1-48B7-B5D2-CC89DDB69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C59BD0AB-4C7C-4821-A358-24528BD3FAA4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D82ADB75-E8A2-446B-AB67-A6E904DE2D2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D82ADB75-E8A2-446B-AB67-A6E904DE2D2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8D3549D-119D-4A40-9E75-A59A7A30F7F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7" y="4503304"/>
            <a:ext cx="2508724" cy="17726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873060-505A-451A-AF1C-B7AD361B6D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74" y="4572001"/>
            <a:ext cx="2878281" cy="18615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3EFDB5-64B3-4839-8E98-EDF5598DE5D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97" y="4678961"/>
            <a:ext cx="3267075" cy="17951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7B7EBA-B578-4BE9-AF9D-1AF4D7A3E0E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713" y="4597527"/>
            <a:ext cx="3069877" cy="17951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9D3DC6-4AB4-4C5C-99D5-3872DE70C1E1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CC73337-3E73-43A9-8154-B7E0A853A0D2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7787D222-2CAB-440C-B0E1-F382B8FBC9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7005086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17" name="Date Placeholder 15">
            <a:extLst>
              <a:ext uri="{FF2B5EF4-FFF2-40B4-BE49-F238E27FC236}">
                <a16:creationId xmlns:a16="http://schemas.microsoft.com/office/drawing/2014/main" id="{0B88F3AD-04AE-42BE-BB53-9934DAD3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971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38598" y="6531490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9064" y="3836933"/>
            <a:ext cx="9913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6000" i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Research Objectives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510" y="1529200"/>
            <a:ext cx="3076977" cy="2307733"/>
          </a:xfrm>
          <a:prstGeom prst="rect">
            <a:avLst/>
          </a:prstGeom>
        </p:spPr>
      </p:pic>
      <p:pic>
        <p:nvPicPr>
          <p:cNvPr id="12" name="Picture Placeholder 8"/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4" name="Date Placeholder 15">
            <a:extLst>
              <a:ext uri="{FF2B5EF4-FFF2-40B4-BE49-F238E27FC236}">
                <a16:creationId xmlns:a16="http://schemas.microsoft.com/office/drawing/2014/main" id="{59AE69C5-1104-49D8-B336-90B152E17F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19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125458-6BE0-4B6F-821B-CFC0AC665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FEE8F9-1185-4C56-B90B-0076C62C3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000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AE2FBE-7809-43CF-B7A1-D929FB4A0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31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E1BDF86-943B-46F9-8A98-CBDFC08C8284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7118BD-C5EF-4489-8DD9-42FB2B4EE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0621CF2C-45AB-4875-87CB-7CF4EB836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510" y="655423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7CADAC9B-9BF5-4CB3-8A64-BB1EB4AC3951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F1CF8B19-C2B8-493B-9E58-6972A9B1082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F1CF8B19-C2B8-493B-9E58-6972A9B1082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9343276"/>
                  </p:ext>
                </p:extLst>
              </p:nvPr>
            </p:nvGraphicFramePr>
            <p:xfrm>
              <a:off x="2031999" y="1142999"/>
              <a:ext cx="9824027" cy="34290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259D076C-0B6E-4E5A-BC42-2E5DEE64C35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7" y="4503304"/>
            <a:ext cx="2508724" cy="17726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4AA261-F658-453A-8511-571DEF7BE99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74" y="4572001"/>
            <a:ext cx="2878281" cy="18615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698F9B-E05B-497A-BC30-79E985299C3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97" y="4678961"/>
            <a:ext cx="3267075" cy="17951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D1BA1F-13A0-41BF-B8B5-BF18B9F0AB6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713" y="4597527"/>
            <a:ext cx="3069877" cy="17951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68A4804-4145-4DF9-8041-D09BEC44DEEE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06013E-1C4C-4A60-82B5-7E005EFC2960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7B4AC3F0-CD19-4D1B-9275-301CF8789E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9274460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17" name="Date Placeholder 15">
            <a:extLst>
              <a:ext uri="{FF2B5EF4-FFF2-40B4-BE49-F238E27FC236}">
                <a16:creationId xmlns:a16="http://schemas.microsoft.com/office/drawing/2014/main" id="{19DEFAE1-E54D-4350-AA57-3F74DF71A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692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451E3A-35DE-4930-AA16-8E821FA2C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6918AC-33B8-45F3-880B-9A8033D67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61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94427" y="6536587"/>
            <a:ext cx="497573" cy="361625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94823" y="6533087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472484" y="1465943"/>
            <a:ext cx="9247031" cy="3038283"/>
            <a:chOff x="4705856" y="1240102"/>
            <a:chExt cx="9247031" cy="3038283"/>
          </a:xfrm>
        </p:grpSpPr>
        <p:sp>
          <p:nvSpPr>
            <p:cNvPr id="15" name="TextBox 14"/>
            <p:cNvSpPr txBox="1"/>
            <p:nvPr/>
          </p:nvSpPr>
          <p:spPr>
            <a:xfrm>
              <a:off x="4705856" y="3355055"/>
              <a:ext cx="92470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6000" i="1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Methodology</a:t>
              </a:r>
            </a:p>
          </p:txBody>
        </p:sp>
        <p:pic>
          <p:nvPicPr>
            <p:cNvPr id="16" name="Picture 2" descr="https://encrypted-tbn3.gstatic.com/images?q=tbn:ANd9GcSsVGO9p4MYfLnBrlsgELL2N2tqjEjOgrN1KXQc2KaK01j_-elz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9286" y="1240102"/>
              <a:ext cx="2438774" cy="2114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Placeholder 8">
            <a:extLst>
              <a:ext uri="{FF2B5EF4-FFF2-40B4-BE49-F238E27FC236}">
                <a16:creationId xmlns:a16="http://schemas.microsoft.com/office/drawing/2014/main" id="{E03E2B8D-A6FB-4FFE-9623-CDD8E8CBD14B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2" name="Date Placeholder 15">
            <a:extLst>
              <a:ext uri="{FF2B5EF4-FFF2-40B4-BE49-F238E27FC236}">
                <a16:creationId xmlns:a16="http://schemas.microsoft.com/office/drawing/2014/main" id="{61230E52-3E3E-408B-8DBA-EBF25A3EBE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3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365125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869768" y="1615600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</a:p>
        </p:txBody>
      </p:sp>
      <p:sp>
        <p:nvSpPr>
          <p:cNvPr id="25" name="Oval 24"/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Placeholder 8"/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33B7F26-ECE0-4199-8818-B65C5A6BDA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9468559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A14E2A2F-06ED-41F4-A68E-F4B9462C80FB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0" y="2742178"/>
            <a:ext cx="2383407" cy="17583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625588-1FF9-4F96-9608-84298113BD14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14" y="2742941"/>
            <a:ext cx="2383406" cy="17575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C6C3D0-C784-49DF-8A03-7AC7EA7019E2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340" y="2742941"/>
            <a:ext cx="2149060" cy="18160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8809A55-38EA-46C2-B03D-4FCE4949BF0C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388" y="2742178"/>
            <a:ext cx="1816759" cy="18160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12C76D-00CF-4C66-B552-A2C63F17672D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692" y="2742178"/>
            <a:ext cx="1976731" cy="1816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C076C9-7AA4-4080-9C62-33CDD4F19B6C}"/>
                  </a:ext>
                </a:extLst>
              </p:cNvPr>
              <p:cNvSpPr/>
              <p:nvPr/>
            </p:nvSpPr>
            <p:spPr>
              <a:xfrm>
                <a:off x="2509817" y="1434907"/>
                <a:ext cx="7293606" cy="89684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Biodiesel sample using </a:t>
                </a:r>
                <a14:m>
                  <m:oMath xmlns:m="http://schemas.openxmlformats.org/officeDocument/2006/math">
                    <m:r>
                      <a:rPr lang="en-US" sz="2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𝐊𝐎𝐇</m:t>
                    </m:r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as catalyst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C076C9-7AA4-4080-9C62-33CDD4F19B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817" y="1434907"/>
                <a:ext cx="7293606" cy="896844"/>
              </a:xfrm>
              <a:prstGeom prst="rect">
                <a:avLst/>
              </a:prstGeom>
              <a:blipFill>
                <a:blip r:embed="rId15"/>
                <a:stretch>
                  <a:fillRect l="-584" r="-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8AD4E859-A354-41C0-A2F1-90CBA72B048A}"/>
              </a:ext>
            </a:extLst>
          </p:cNvPr>
          <p:cNvSpPr/>
          <p:nvPr/>
        </p:nvSpPr>
        <p:spPr>
          <a:xfrm>
            <a:off x="142506" y="4910942"/>
            <a:ext cx="2199171" cy="918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Titration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17A27A2-3369-4B98-BFD9-83AED1210363}"/>
              </a:ext>
            </a:extLst>
          </p:cNvPr>
          <p:cNvSpPr/>
          <p:nvPr/>
        </p:nvSpPr>
        <p:spPr>
          <a:xfrm>
            <a:off x="2796868" y="4910942"/>
            <a:ext cx="2199172" cy="918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Measuring the temperature of the reaction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765932-1C84-49D4-A4DC-1FE3A33FE0DE}"/>
              </a:ext>
            </a:extLst>
          </p:cNvPr>
          <p:cNvSpPr/>
          <p:nvPr/>
        </p:nvSpPr>
        <p:spPr>
          <a:xfrm>
            <a:off x="5451231" y="4910942"/>
            <a:ext cx="2014169" cy="918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Separation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8ABD237-E160-4FE3-84EB-339A6E1F57EC}"/>
              </a:ext>
            </a:extLst>
          </p:cNvPr>
          <p:cNvSpPr/>
          <p:nvPr/>
        </p:nvSpPr>
        <p:spPr>
          <a:xfrm>
            <a:off x="7913085" y="4910942"/>
            <a:ext cx="1811208" cy="918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washing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6C322EE-D260-4F9E-B558-7CC32C9EE1F3}"/>
              </a:ext>
            </a:extLst>
          </p:cNvPr>
          <p:cNvSpPr/>
          <p:nvPr/>
        </p:nvSpPr>
        <p:spPr>
          <a:xfrm>
            <a:off x="10075986" y="4910942"/>
            <a:ext cx="1626576" cy="9185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After washing </a:t>
            </a:r>
          </a:p>
        </p:txBody>
      </p:sp>
      <p:sp>
        <p:nvSpPr>
          <p:cNvPr id="27" name="Date Placeholder 15">
            <a:extLst>
              <a:ext uri="{FF2B5EF4-FFF2-40B4-BE49-F238E27FC236}">
                <a16:creationId xmlns:a16="http://schemas.microsoft.com/office/drawing/2014/main" id="{58D4D889-901A-4EF4-A06B-AC5152AD01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6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3EE6D-81E2-4237-89D1-791AE7F8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35</a:t>
            </a:fld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A516232-71AF-420F-8235-18A1A846EF56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B45532-E0A8-41FD-BDDA-88A4373BE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3E938DC-B57F-4DD7-B89B-EE4E31E613B9}"/>
              </a:ext>
            </a:extLst>
          </p:cNvPr>
          <p:cNvSpPr txBox="1"/>
          <p:nvPr/>
        </p:nvSpPr>
        <p:spPr>
          <a:xfrm>
            <a:off x="10869768" y="1615600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0F8F5C-A918-4690-9722-09D3B364BDCE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1B6D24F-AC9F-4131-BDC2-2F121BB8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18" name="Picture Placeholder 8">
            <a:extLst>
              <a:ext uri="{FF2B5EF4-FFF2-40B4-BE49-F238E27FC236}">
                <a16:creationId xmlns:a16="http://schemas.microsoft.com/office/drawing/2014/main" id="{051585C5-D03C-4279-AC0F-D62EC54FD3FB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73055B6-EA39-472C-BFF2-78B41E2AC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10" y="2290439"/>
            <a:ext cx="5157767" cy="309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D32982-FA98-4CF6-969D-EE7F8AA3832A}"/>
              </a:ext>
            </a:extLst>
          </p:cNvPr>
          <p:cNvSpPr/>
          <p:nvPr/>
        </p:nvSpPr>
        <p:spPr>
          <a:xfrm>
            <a:off x="3513252" y="1415009"/>
            <a:ext cx="4421079" cy="710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Manufacturing Process</a:t>
            </a:r>
            <a:endParaRPr lang="en-US" sz="6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A83E0903-E64A-4574-8412-CAA04C4775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4028653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972E9A05-9898-4AE9-B1A2-CDA8C851F616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>
          <a:xfrm>
            <a:off x="6189784" y="2305707"/>
            <a:ext cx="5565531" cy="309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EB4CEA-4237-42F5-AAA4-E919C78E0288}"/>
              </a:ext>
            </a:extLst>
          </p:cNvPr>
          <p:cNvSpPr/>
          <p:nvPr/>
        </p:nvSpPr>
        <p:spPr>
          <a:xfrm>
            <a:off x="1017523" y="5619218"/>
            <a:ext cx="3375539" cy="5725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design of machine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A4F28E9-B05F-4455-B188-372A33921A09}"/>
              </a:ext>
            </a:extLst>
          </p:cNvPr>
          <p:cNvSpPr/>
          <p:nvPr/>
        </p:nvSpPr>
        <p:spPr>
          <a:xfrm>
            <a:off x="7284779" y="5619218"/>
            <a:ext cx="3375539" cy="5725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Final design of machine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Date Placeholder 15">
            <a:extLst>
              <a:ext uri="{FF2B5EF4-FFF2-40B4-BE49-F238E27FC236}">
                <a16:creationId xmlns:a16="http://schemas.microsoft.com/office/drawing/2014/main" id="{E0C96DD6-9A92-4037-A483-5CCE35C247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7119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A1AC3-FFD2-42DC-B7EA-B5BE8E59A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F5D416-9F8F-4A7E-92DC-F15CF870E7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4" y="1793755"/>
            <a:ext cx="2291175" cy="2371090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A9C5961-844D-41C9-A769-CA5DB9EB0E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062709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96EA87E-28B5-4554-B6C8-5CC1CF4032D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012" y="1784962"/>
            <a:ext cx="2666365" cy="2388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6A3ECE-CB5B-45B3-A79E-C7D2DC14BF27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75" y="1777403"/>
            <a:ext cx="2171700" cy="2388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ADBECE-DF3F-4146-BF40-0B56C83A4B29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23" y="4431571"/>
            <a:ext cx="2897171" cy="2030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A091AB-83EC-4DD0-BF9C-54A6CB1C672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873" y="1776170"/>
            <a:ext cx="2743201" cy="2388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9B3D32-4914-4027-90D1-2F3AF1B18E53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1045" y="3857129"/>
            <a:ext cx="2109908" cy="3258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557EB-BB82-41DE-8BD0-9E2743F90DF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0" y="1793755"/>
            <a:ext cx="2291175" cy="2371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AC66D3-743D-4C9E-B491-DF57183387DA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918" y="1784962"/>
            <a:ext cx="2666365" cy="2388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CD6B9C-B992-41F1-8D2B-DA065EC69A3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81" y="1777403"/>
            <a:ext cx="2171700" cy="2388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64AE85-C8E5-42C1-95D5-D42C4A901C53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779" y="1776170"/>
            <a:ext cx="2743201" cy="2388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B91DCD-08FA-402F-9198-01E72DA7F66F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508" y="4430399"/>
            <a:ext cx="3022198" cy="21099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29953F-1A94-45AC-8C9B-9FB8CF4DBB54}"/>
              </a:ext>
            </a:extLst>
          </p:cNvPr>
          <p:cNvSpPr/>
          <p:nvPr/>
        </p:nvSpPr>
        <p:spPr>
          <a:xfrm>
            <a:off x="3307965" y="1037264"/>
            <a:ext cx="4765431" cy="5355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 process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85E681FB-DEAE-4409-8279-41BEFA511E4B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36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64BF22-ABD6-439C-AE3B-0591B80D4D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21" name="Footer Placeholder 16">
            <a:extLst>
              <a:ext uri="{FF2B5EF4-FFF2-40B4-BE49-F238E27FC236}">
                <a16:creationId xmlns:a16="http://schemas.microsoft.com/office/drawing/2014/main" id="{B6805CB6-455A-44AE-8044-B24994DF2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22" name="Picture Placeholder 8">
            <a:extLst>
              <a:ext uri="{FF2B5EF4-FFF2-40B4-BE49-F238E27FC236}">
                <a16:creationId xmlns:a16="http://schemas.microsoft.com/office/drawing/2014/main" id="{23BE67C7-5352-4838-9FFA-5E2E21821E0D}"/>
              </a:ext>
            </a:extLst>
          </p:cNvPr>
          <p:cNvPicPr>
            <a:picLocks/>
          </p:cNvPicPr>
          <p:nvPr/>
        </p:nvPicPr>
        <p:blipFill rotWithShape="1">
          <a:blip r:embed="rId1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24" name="Date Placeholder 15">
            <a:extLst>
              <a:ext uri="{FF2B5EF4-FFF2-40B4-BE49-F238E27FC236}">
                <a16:creationId xmlns:a16="http://schemas.microsoft.com/office/drawing/2014/main" id="{C4E413BC-33F4-456B-863C-21212E28EF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5436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3E71C-C487-4CDA-B942-BD4598406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37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AC57A84-8B2E-4F22-B161-596BF6B352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435594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F5F77-013F-406D-9346-D99DDC46B01F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FF72AD-4B0B-45DF-AA34-C7AB4A4912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FA6F1B7D-4C18-4C8F-ABBB-65B144B3C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3296E14-65AC-4015-BE12-9AD3C1826EC6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36F1DE3-F256-4938-989B-1ED17813D84D}"/>
              </a:ext>
            </a:extLst>
          </p:cNvPr>
          <p:cNvSpPr/>
          <p:nvPr/>
        </p:nvSpPr>
        <p:spPr>
          <a:xfrm>
            <a:off x="4218608" y="1352213"/>
            <a:ext cx="4344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Preparing two samples for test </a:t>
            </a:r>
            <a:endParaRPr lang="en-US" sz="2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64C50C-49A8-406D-AA36-196CE0564C72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78" y="3078051"/>
            <a:ext cx="2816144" cy="215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4C7BDE-69AB-4DB1-B518-36A1437C9F33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915" y="3078051"/>
            <a:ext cx="2703308" cy="215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0E6955-58B1-4F67-9FA3-7F9AEC0B151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854" y="3078051"/>
            <a:ext cx="3382280" cy="215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F7DE1CC-7887-4992-929E-D4FBD2672A63}"/>
              </a:ext>
            </a:extLst>
          </p:cNvPr>
          <p:cNvSpPr/>
          <p:nvPr/>
        </p:nvSpPr>
        <p:spPr>
          <a:xfrm>
            <a:off x="992534" y="2286048"/>
            <a:ext cx="2706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Laboratory sample</a:t>
            </a:r>
            <a:endParaRPr lang="en-US" sz="2400" dirty="0"/>
          </a:p>
        </p:txBody>
      </p:sp>
      <p:sp>
        <p:nvSpPr>
          <p:cNvPr id="14" name="Date Placeholder 15">
            <a:extLst>
              <a:ext uri="{FF2B5EF4-FFF2-40B4-BE49-F238E27FC236}">
                <a16:creationId xmlns:a16="http://schemas.microsoft.com/office/drawing/2014/main" id="{93EC303C-126B-48F1-B94B-BE96E583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438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BEFB8-61CB-44FB-BB9F-73136AC0F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38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4E611E5-7529-4B18-BED5-D4CD80423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435594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9850C-12F0-4609-9BDA-FEBC607FB1E9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38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F97BD8-30C6-44B2-9A6D-9787F23822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2431E10C-3647-43F6-B130-B7896440B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A63B9E8-B01F-4325-A110-1C9EEFED1BC5}"/>
              </a:ext>
            </a:extLst>
          </p:cNvPr>
          <p:cNvPicPr>
            <a:picLocks/>
          </p:cNvPicPr>
          <p:nvPr/>
        </p:nvPicPr>
        <p:blipFill rotWithShape="1">
          <a:blip r:embed="rId10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5A75725-D581-4E69-AE9B-C0A8DDB973CE}"/>
              </a:ext>
            </a:extLst>
          </p:cNvPr>
          <p:cNvSpPr/>
          <p:nvPr/>
        </p:nvSpPr>
        <p:spPr>
          <a:xfrm>
            <a:off x="243579" y="1577007"/>
            <a:ext cx="2329484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Machine sample</a:t>
            </a:r>
            <a:endParaRPr lang="en-US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C18E77-43A0-468E-9EAD-1D56DC9D1A8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722" y="2158437"/>
            <a:ext cx="3464756" cy="39493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AF33AC-98DB-4923-AC78-F0140A84800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304" y="2156265"/>
            <a:ext cx="3312600" cy="3949384"/>
          </a:xfrm>
          <a:prstGeom prst="rect">
            <a:avLst/>
          </a:prstGeom>
        </p:spPr>
      </p:pic>
      <p:pic>
        <p:nvPicPr>
          <p:cNvPr id="17" name="video-1525358679">
            <a:hlinkClick r:id="" action="ppaction://media"/>
            <a:extLst>
              <a:ext uri="{FF2B5EF4-FFF2-40B4-BE49-F238E27FC236}">
                <a16:creationId xmlns:a16="http://schemas.microsoft.com/office/drawing/2014/main" id="{7C9988EF-F5BF-4590-9483-699106A1427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35371" y="2156265"/>
            <a:ext cx="2957740" cy="3949384"/>
          </a:xfrm>
          <a:prstGeom prst="rect">
            <a:avLst/>
          </a:prstGeom>
        </p:spPr>
      </p:pic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71165DB7-AF23-42E5-BB54-A92A5C4DD4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09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F27BCC-73B4-442C-B18A-5E55BC517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39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647A0E9-C472-476D-84E4-9197A2E7E9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435594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BECD46-EA5B-46CA-AE29-9B01F21A1945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1A416-756C-43C9-96F1-44F0F61FF9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331" y="6267494"/>
            <a:ext cx="11602259" cy="199064"/>
          </a:xfrm>
          <a:prstGeom prst="rect">
            <a:avLst/>
          </a:prstGeom>
        </p:spPr>
      </p:pic>
      <p:sp>
        <p:nvSpPr>
          <p:cNvPr id="6" name="Footer Placeholder 16">
            <a:extLst>
              <a:ext uri="{FF2B5EF4-FFF2-40B4-BE49-F238E27FC236}">
                <a16:creationId xmlns:a16="http://schemas.microsoft.com/office/drawing/2014/main" id="{90653052-55AE-4BD6-B04B-D2C9661D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EAAD5E73-9CEA-49AF-8741-4286E9454017}"/>
              </a:ext>
            </a:extLst>
          </p:cNvPr>
          <p:cNvPicPr>
            <a:picLocks/>
          </p:cNvPicPr>
          <p:nvPr/>
        </p:nvPicPr>
        <p:blipFill rotWithShape="1">
          <a:blip r:embed="rId10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78A2D1D-9DDC-4A84-8EE3-3BE72A88D8E0}"/>
              </a:ext>
            </a:extLst>
          </p:cNvPr>
          <p:cNvSpPr/>
          <p:nvPr/>
        </p:nvSpPr>
        <p:spPr>
          <a:xfrm>
            <a:off x="4134608" y="1437875"/>
            <a:ext cx="3985846" cy="85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 in </a:t>
            </a:r>
            <a:r>
              <a:rPr lang="en-US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Hijjawi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College </a:t>
            </a:r>
            <a:b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6D03BC-E2BB-429E-B452-8EFFD8C6ACA9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96" y="2416873"/>
            <a:ext cx="4645981" cy="3035584"/>
          </a:xfrm>
          <a:prstGeom prst="rect">
            <a:avLst/>
          </a:prstGeom>
        </p:spPr>
      </p:pic>
      <p:pic>
        <p:nvPicPr>
          <p:cNvPr id="12" name="video-1525412105">
            <a:hlinkClick r:id="" action="ppaction://media"/>
            <a:extLst>
              <a:ext uri="{FF2B5EF4-FFF2-40B4-BE49-F238E27FC236}">
                <a16:creationId xmlns:a16="http://schemas.microsoft.com/office/drawing/2014/main" id="{3FA7122E-8539-4545-8117-FC73162059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616825" y="2382876"/>
            <a:ext cx="4178422" cy="3069581"/>
          </a:xfrm>
          <a:prstGeom prst="rect">
            <a:avLst/>
          </a:prstGeom>
        </p:spPr>
      </p:pic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B35F1E94-82B6-46B3-8D68-838E69BE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56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8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0986" y="6536587"/>
            <a:ext cx="601014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00892721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25" name="Oval 24"/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38599" y="6563507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Placeholder 8"/>
          <p:cNvPicPr>
            <a:picLocks/>
          </p:cNvPicPr>
          <p:nvPr/>
        </p:nvPicPr>
        <p:blipFill rotWithShape="1">
          <a:blip r:embed="rId11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2A965B-5F63-43DB-849C-61FF8F611E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418" y="4324253"/>
            <a:ext cx="2545245" cy="2025965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C543D6C-F958-44EA-A4EE-1657CFB213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543890"/>
              </p:ext>
            </p:extLst>
          </p:nvPr>
        </p:nvGraphicFramePr>
        <p:xfrm>
          <a:off x="1725418" y="587152"/>
          <a:ext cx="8128000" cy="4157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20CF5CC0-F662-4312-9D76-E3563AB5122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738" y="4324253"/>
            <a:ext cx="2254626" cy="1946433"/>
          </a:xfrm>
          <a:prstGeom prst="rect">
            <a:avLst/>
          </a:prstGeom>
        </p:spPr>
      </p:pic>
      <p:pic>
        <p:nvPicPr>
          <p:cNvPr id="10" name="giphy (4)">
            <a:hlinkClick r:id="" action="ppaction://media"/>
            <a:extLst>
              <a:ext uri="{FF2B5EF4-FFF2-40B4-BE49-F238E27FC236}">
                <a16:creationId xmlns:a16="http://schemas.microsoft.com/office/drawing/2014/main" id="{9366E686-779F-45B0-A59C-5D0BF6E4C5C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4819212" y="4324253"/>
            <a:ext cx="2254626" cy="2025965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E036CB01-CAC2-4EC0-ABE4-3480811B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5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EDF7B-361B-4BAF-88C9-7281420CF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40</a:t>
            </a:fld>
            <a:endParaRPr lang="en-US"/>
          </a:p>
        </p:txBody>
      </p:sp>
      <p:pic>
        <p:nvPicPr>
          <p:cNvPr id="1028" name="Picture 4" descr="ÙØªÙØ¬Ø© Ø¨Ø­Ø« Ø§ÙØµÙØ± Ø¹Ù âªresult.â¬â">
            <a:extLst>
              <a:ext uri="{FF2B5EF4-FFF2-40B4-BE49-F238E27FC236}">
                <a16:creationId xmlns:a16="http://schemas.microsoft.com/office/drawing/2014/main" id="{1452853E-D52C-40FF-9300-09D4D983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813346"/>
            <a:ext cx="5820508" cy="475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ÙØªÙØ¬Ø© Ø¨Ø­Ø« Ø§ÙØµÙØ± Ø¹Ù âªresult.â¬â">
            <a:extLst>
              <a:ext uri="{FF2B5EF4-FFF2-40B4-BE49-F238E27FC236}">
                <a16:creationId xmlns:a16="http://schemas.microsoft.com/office/drawing/2014/main" id="{BD158CC8-1F27-4A1B-9220-F0EFC9AED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677" y="988556"/>
            <a:ext cx="3751385" cy="440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A0772F-EC6B-493D-AFC3-5609229AA393}"/>
              </a:ext>
            </a:extLst>
          </p:cNvPr>
          <p:cNvSpPr txBox="1">
            <a:spLocks/>
          </p:cNvSpPr>
          <p:nvPr/>
        </p:nvSpPr>
        <p:spPr>
          <a:xfrm>
            <a:off x="11752118" y="6536587"/>
            <a:ext cx="439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40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067C92-4295-4A29-A84E-E126E9C81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E26AC5DE-078E-4EDD-9462-EE349C76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4365" y="656489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6294028E-6E6E-459B-A681-A4FD0B6A8AD0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9" name="Date Placeholder 15">
            <a:extLst>
              <a:ext uri="{FF2B5EF4-FFF2-40B4-BE49-F238E27FC236}">
                <a16:creationId xmlns:a16="http://schemas.microsoft.com/office/drawing/2014/main" id="{D37E209D-A77A-493D-8E51-92B7816B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9782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5AE251-ACF8-4674-BDD1-84835659C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41</a:t>
            </a:fld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F6EB8DB-063B-4DB2-B422-B85FC0A6E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4812605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F9FFBF3-D40D-48C6-B1D7-947B0F39F931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53A27-B1DE-466D-85A2-28FCD63913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6" name="Footer Placeholder 16">
            <a:extLst>
              <a:ext uri="{FF2B5EF4-FFF2-40B4-BE49-F238E27FC236}">
                <a16:creationId xmlns:a16="http://schemas.microsoft.com/office/drawing/2014/main" id="{9EB338FA-238B-4670-B9EE-298F8DB41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3DC3D503-C481-4C80-B13E-AB3A79A95280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59505F-1249-4FBA-ABEC-1B40C9BBD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056792"/>
              </p:ext>
            </p:extLst>
          </p:nvPr>
        </p:nvGraphicFramePr>
        <p:xfrm>
          <a:off x="2475817" y="2837901"/>
          <a:ext cx="7173156" cy="3229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8859">
                  <a:extLst>
                    <a:ext uri="{9D8B030D-6E8A-4147-A177-3AD203B41FA5}">
                      <a16:colId xmlns:a16="http://schemas.microsoft.com/office/drawing/2014/main" val="1690049258"/>
                    </a:ext>
                  </a:extLst>
                </a:gridCol>
                <a:gridCol w="703922">
                  <a:extLst>
                    <a:ext uri="{9D8B030D-6E8A-4147-A177-3AD203B41FA5}">
                      <a16:colId xmlns:a16="http://schemas.microsoft.com/office/drawing/2014/main" val="1306336271"/>
                    </a:ext>
                  </a:extLst>
                </a:gridCol>
                <a:gridCol w="905613">
                  <a:extLst>
                    <a:ext uri="{9D8B030D-6E8A-4147-A177-3AD203B41FA5}">
                      <a16:colId xmlns:a16="http://schemas.microsoft.com/office/drawing/2014/main" val="3030784964"/>
                    </a:ext>
                  </a:extLst>
                </a:gridCol>
                <a:gridCol w="905613">
                  <a:extLst>
                    <a:ext uri="{9D8B030D-6E8A-4147-A177-3AD203B41FA5}">
                      <a16:colId xmlns:a16="http://schemas.microsoft.com/office/drawing/2014/main" val="3907496836"/>
                    </a:ext>
                  </a:extLst>
                </a:gridCol>
                <a:gridCol w="1395091">
                  <a:extLst>
                    <a:ext uri="{9D8B030D-6E8A-4147-A177-3AD203B41FA5}">
                      <a16:colId xmlns:a16="http://schemas.microsoft.com/office/drawing/2014/main" val="41763838"/>
                    </a:ext>
                  </a:extLst>
                </a:gridCol>
                <a:gridCol w="428093">
                  <a:extLst>
                    <a:ext uri="{9D8B030D-6E8A-4147-A177-3AD203B41FA5}">
                      <a16:colId xmlns:a16="http://schemas.microsoft.com/office/drawing/2014/main" val="1278728844"/>
                    </a:ext>
                  </a:extLst>
                </a:gridCol>
                <a:gridCol w="799586">
                  <a:extLst>
                    <a:ext uri="{9D8B030D-6E8A-4147-A177-3AD203B41FA5}">
                      <a16:colId xmlns:a16="http://schemas.microsoft.com/office/drawing/2014/main" val="2424376785"/>
                    </a:ext>
                  </a:extLst>
                </a:gridCol>
                <a:gridCol w="1256379">
                  <a:extLst>
                    <a:ext uri="{9D8B030D-6E8A-4147-A177-3AD203B41FA5}">
                      <a16:colId xmlns:a16="http://schemas.microsoft.com/office/drawing/2014/main" val="741398289"/>
                    </a:ext>
                  </a:extLst>
                </a:gridCol>
              </a:tblGrid>
              <a:tr h="103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 NaOH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Viscosity (mPa.s)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Viscosity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(cSt)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Density(kg/m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%Yield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Glycerol(gm)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1708202"/>
                  </a:ext>
                </a:extLst>
              </a:tr>
              <a:tr h="547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54.6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59.477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918.0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66.5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390.0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40736"/>
                  </a:ext>
                </a:extLst>
              </a:tr>
              <a:tr h="547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54.0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58.779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918.7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6.3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92.2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284.5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716791"/>
                  </a:ext>
                </a:extLst>
              </a:tr>
              <a:tr h="547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56.9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61.915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919.6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78.9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196.5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4672275"/>
                  </a:ext>
                </a:extLst>
              </a:tr>
              <a:tr h="547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52.0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56.338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923.0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87.5</a:t>
                      </a:r>
                      <a:endParaRPr lang="en-US" sz="120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316.2</a:t>
                      </a:r>
                      <a:endParaRPr lang="en-US" sz="1200" dirty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0004387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B6261D41-5FBD-42B1-8C31-E125343FA81C}"/>
              </a:ext>
            </a:extLst>
          </p:cNvPr>
          <p:cNvSpPr/>
          <p:nvPr/>
        </p:nvSpPr>
        <p:spPr>
          <a:xfrm>
            <a:off x="2475817" y="1397938"/>
            <a:ext cx="78301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The effect of % NaOH on (Viscosity, Density, pH, Yield%) of biodiesel</a:t>
            </a:r>
            <a:endParaRPr lang="en-US" sz="2000" b="1" dirty="0"/>
          </a:p>
        </p:txBody>
      </p:sp>
      <p:sp>
        <p:nvSpPr>
          <p:cNvPr id="11" name="Date Placeholder 15">
            <a:extLst>
              <a:ext uri="{FF2B5EF4-FFF2-40B4-BE49-F238E27FC236}">
                <a16:creationId xmlns:a16="http://schemas.microsoft.com/office/drawing/2014/main" id="{FEAB33FE-30A1-41D1-9C00-2E9FCC7299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625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B3F73-209C-4C88-BE0D-A7D2AB9F4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42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4FE9305-DD7D-4104-8A60-8D8143CC20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27187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F7543-839B-44FD-8731-8932AABA2CFF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1C8848-4782-4D57-83E3-B2CC97EC25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7D349FB7-23CD-4067-A447-2F9EA090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44C2416-88BF-4749-BFC2-F664CD3E74E8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884D29D-FF4A-4D5F-8F8B-89D3B1B51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806134"/>
              </p:ext>
            </p:extLst>
          </p:nvPr>
        </p:nvGraphicFramePr>
        <p:xfrm>
          <a:off x="2494624" y="2437606"/>
          <a:ext cx="6764784" cy="31454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5017">
                  <a:extLst>
                    <a:ext uri="{9D8B030D-6E8A-4147-A177-3AD203B41FA5}">
                      <a16:colId xmlns:a16="http://schemas.microsoft.com/office/drawing/2014/main" val="3307221095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1138574143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3366593962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2159500186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2010690574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1476365490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3533132133"/>
                    </a:ext>
                  </a:extLst>
                </a:gridCol>
                <a:gridCol w="845681">
                  <a:extLst>
                    <a:ext uri="{9D8B030D-6E8A-4147-A177-3AD203B41FA5}">
                      <a16:colId xmlns:a16="http://schemas.microsoft.com/office/drawing/2014/main" val="1046621487"/>
                    </a:ext>
                  </a:extLst>
                </a:gridCol>
              </a:tblGrid>
              <a:tr h="10064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Molar ratio (oil/methanol)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Viscosity (mPa.s)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Viscosity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(cSt)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Density(kg/m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Flash point  </a:t>
                      </a:r>
                      <a:r>
                        <a:rPr lang="en-US" sz="1200" baseline="30000">
                          <a:effectLst/>
                        </a:rPr>
                        <a:t>o</a:t>
                      </a:r>
                      <a:r>
                        <a:rPr lang="en-US" sz="1200">
                          <a:effectLst/>
                        </a:rPr>
                        <a:t>C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%Yield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4413835"/>
                  </a:ext>
                </a:extLst>
              </a:tr>
              <a:tr h="489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4:1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14.3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(4.6%)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15.606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916.3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6683182"/>
                  </a:ext>
                </a:extLst>
              </a:tr>
              <a:tr h="489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5:1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10.5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(3.4%)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11.862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885.2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7.6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91.839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396407"/>
                  </a:ext>
                </a:extLst>
              </a:tr>
              <a:tr h="489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6:1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9.3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10.511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884.8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7.2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87.403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7681105"/>
                  </a:ext>
                </a:extLst>
              </a:tr>
              <a:tr h="489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8:1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8.5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(4.7%)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9.585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886.8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8.5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20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78.722</a:t>
                      </a:r>
                      <a:endParaRPr lang="en-US" sz="1200" dirty="0">
                        <a:solidFill>
                          <a:srgbClr val="2E74B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5927528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64DB4E3D-F99B-4443-B6E3-C5B6D8512901}"/>
              </a:ext>
            </a:extLst>
          </p:cNvPr>
          <p:cNvSpPr/>
          <p:nvPr/>
        </p:nvSpPr>
        <p:spPr>
          <a:xfrm>
            <a:off x="1954993" y="1471579"/>
            <a:ext cx="93988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effect of molar ratio of methanol to oil on (Viscosity, Density, pH ,flash point , %Yield)</a:t>
            </a:r>
            <a:endParaRPr lang="en-US" sz="16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3392BACF-417B-4C09-B720-793432C3BC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2646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20469-DB5B-4A05-938C-2B670886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43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BBE9A4E-3869-4E9A-A0C8-FB75227514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27187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54991-0994-44F9-BB8A-0511F10392D6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86A3B7-680E-45F5-BF7B-BDAF7DAEAE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EF89B6E7-0369-403A-A929-D526A1736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CAAB02C-3074-476B-B88E-C9DB45B01623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F59695-06C0-402C-AAC8-B7D02BC5B06D}"/>
              </a:ext>
            </a:extLst>
          </p:cNvPr>
          <p:cNvSpPr/>
          <p:nvPr/>
        </p:nvSpPr>
        <p:spPr>
          <a:xfrm>
            <a:off x="-156308" y="3114464"/>
            <a:ext cx="1276447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VCDS program results in engine testing at Hisham </a:t>
            </a:r>
            <a:r>
              <a:rPr lang="en-US" sz="3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Hejawi</a:t>
            </a:r>
            <a:r>
              <a:rPr lang="en-US" sz="3400" b="1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workshop</a:t>
            </a:r>
            <a:endParaRPr lang="en-US" sz="3400" b="1" dirty="0"/>
          </a:p>
        </p:txBody>
      </p:sp>
      <p:sp>
        <p:nvSpPr>
          <p:cNvPr id="12" name="Date Placeholder 15">
            <a:extLst>
              <a:ext uri="{FF2B5EF4-FFF2-40B4-BE49-F238E27FC236}">
                <a16:creationId xmlns:a16="http://schemas.microsoft.com/office/drawing/2014/main" id="{E369E504-A2F0-4D03-A4FA-297AC8C0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3983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1464A-1A80-46A6-9060-EB7B49CD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44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06CC306-AE6A-4150-8C79-2FC6EF324E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27187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709A3-E34F-466A-A19A-891DEBA6B56E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164735-327F-4056-9D03-C7DB1487AE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93B2C377-678E-4B08-A869-E0B266949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9EAED9A-51A0-40B9-AB70-337A4FD72F5A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9242470-A795-4D4D-B0D6-D5C6752C8B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753191"/>
              </p:ext>
            </p:extLst>
          </p:nvPr>
        </p:nvGraphicFramePr>
        <p:xfrm>
          <a:off x="970085" y="2007472"/>
          <a:ext cx="10515599" cy="422436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501054">
                  <a:extLst>
                    <a:ext uri="{9D8B030D-6E8A-4147-A177-3AD203B41FA5}">
                      <a16:colId xmlns:a16="http://schemas.microsoft.com/office/drawing/2014/main" val="1764269166"/>
                    </a:ext>
                  </a:extLst>
                </a:gridCol>
                <a:gridCol w="5014545">
                  <a:extLst>
                    <a:ext uri="{9D8B030D-6E8A-4147-A177-3AD203B41FA5}">
                      <a16:colId xmlns:a16="http://schemas.microsoft.com/office/drawing/2014/main" val="2262105379"/>
                    </a:ext>
                  </a:extLst>
                </a:gridCol>
              </a:tblGrid>
              <a:tr h="442593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Biodiesel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Petroleum 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466241"/>
                  </a:ext>
                </a:extLst>
              </a:tr>
              <a:tr h="793163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combustion of this fuel is 75% cleaner than petroleum diesel.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This fuel is one of the major air pollutants in the world, thus, is associated with medical ailments of the heart and lungs.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1884066"/>
                  </a:ext>
                </a:extLst>
              </a:tr>
              <a:tr h="1494304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Carbon dioxide emission is appreciably lower (about 78% less) thus, is a major contributing factor in the management of global warming. And whatever amount of this gas gets released does not add to the level of the same in the atmosphere.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Needless to say, petroleum diesel is a fossil fuel thus, burning it release a significant amount of carbon dioxide into the atmosphere thus, contributing to the increase in global warming.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148635117"/>
                  </a:ext>
                </a:extLst>
              </a:tr>
              <a:tr h="1494304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This fuel has a certain solvent that helps in cleaning off deposits of petroleum diesel from the tank walls and pipes thus, serving as a super-lubrication agent. Also, its combustion leaves fewer particulate deposits behind. This may extend the lifetime of engines.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Petro-diesel does not possess such properties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915881489"/>
                  </a:ext>
                </a:extLst>
              </a:tr>
            </a:tbl>
          </a:graphicData>
        </a:graphic>
      </p:graphicFrame>
      <p:sp>
        <p:nvSpPr>
          <p:cNvPr id="16" name="Rectangle 3">
            <a:extLst>
              <a:ext uri="{FF2B5EF4-FFF2-40B4-BE49-F238E27FC236}">
                <a16:creationId xmlns:a16="http://schemas.microsoft.com/office/drawing/2014/main" id="{336E6C91-58A7-48F4-B087-3FEDA9E39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9273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AF6B58C-D5E2-478D-9C55-2062FFAC7097}"/>
              </a:ext>
            </a:extLst>
          </p:cNvPr>
          <p:cNvSpPr/>
          <p:nvPr/>
        </p:nvSpPr>
        <p:spPr>
          <a:xfrm>
            <a:off x="4929807" y="1195752"/>
            <a:ext cx="3068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Diesel VS biodiesel</a:t>
            </a:r>
            <a:endParaRPr lang="en-US" sz="2800" b="1" dirty="0"/>
          </a:p>
        </p:txBody>
      </p:sp>
      <p:sp>
        <p:nvSpPr>
          <p:cNvPr id="18" name="Date Placeholder 15">
            <a:extLst>
              <a:ext uri="{FF2B5EF4-FFF2-40B4-BE49-F238E27FC236}">
                <a16:creationId xmlns:a16="http://schemas.microsoft.com/office/drawing/2014/main" id="{014B18A0-05D7-47E2-A043-9EF6592BF4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278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B43038-3DD2-4D29-ACAD-B656B2686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45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A49E52A-FF88-41AA-883A-ECE385E19F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27187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A92D6-05DE-49EE-B2FC-B896D5C0AFBE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FE0CC9-6D9A-47F6-BD35-309D21E019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C4BF2FE7-0052-4A75-B32E-C8941ED21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67C3996-EA1D-4264-86EF-1294C6DF1475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68F57C8-ABF7-45E8-A2CC-77621E862B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84124"/>
              </p:ext>
            </p:extLst>
          </p:nvPr>
        </p:nvGraphicFramePr>
        <p:xfrm>
          <a:off x="850900" y="2027911"/>
          <a:ext cx="10515599" cy="3942296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5462346">
                  <a:extLst>
                    <a:ext uri="{9D8B030D-6E8A-4147-A177-3AD203B41FA5}">
                      <a16:colId xmlns:a16="http://schemas.microsoft.com/office/drawing/2014/main" val="2866984326"/>
                    </a:ext>
                  </a:extLst>
                </a:gridCol>
                <a:gridCol w="5053253">
                  <a:extLst>
                    <a:ext uri="{9D8B030D-6E8A-4147-A177-3AD203B41FA5}">
                      <a16:colId xmlns:a16="http://schemas.microsoft.com/office/drawing/2014/main" val="2365346032"/>
                    </a:ext>
                  </a:extLst>
                </a:gridCol>
              </a:tblGrid>
              <a:tr h="442959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Biodiesel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Petroleum 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960241"/>
                  </a:ext>
                </a:extLst>
              </a:tr>
              <a:tr h="1466015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Engines that run on this fuel not only start easily, but run better with cleaner emissions. This is because of the fuel's higher cetane number, which means more oxygen.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This one has a lower cetane number thus is less efficient.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3017069093"/>
                  </a:ext>
                </a:extLst>
              </a:tr>
              <a:tr h="101666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It produces lesser soot (particulate matter), carbon monoxide, unburned hydrocarbons, and sulfur dioxide.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Diesel is known for its high-sulfur emissions, which are extremely harmful for the environment.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969896019"/>
                  </a:ext>
                </a:extLst>
              </a:tr>
              <a:tr h="1016661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Environmental Protection Agency regards this fuel as non-toxic, and biodegradable.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This fossil fuel is not. So when it mixes with water or soil, it causes pollution.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286799625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ACF99713-C887-4D21-B94D-3176E96020CF}"/>
              </a:ext>
            </a:extLst>
          </p:cNvPr>
          <p:cNvSpPr/>
          <p:nvPr/>
        </p:nvSpPr>
        <p:spPr>
          <a:xfrm>
            <a:off x="4929807" y="1195752"/>
            <a:ext cx="3068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Diesel VS biodiesel</a:t>
            </a:r>
            <a:endParaRPr lang="en-US" sz="2800" b="1" dirty="0"/>
          </a:p>
        </p:txBody>
      </p:sp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BA24636F-55D8-4170-993B-ECEFAD70E3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1857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EE8F1-19D1-46A5-AD00-6802E245A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46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7C11473-2941-4BEE-AEFE-2BCC20670E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27187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03CE3-6EE9-46DB-A1D8-3080AD841FC0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46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3EA359-6F52-4105-B9C9-F8D1A41204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A0D64D5-9612-4D68-8033-FA5AA6469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57C40AB-7405-4661-955D-8DA10CCBC5E8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D86191A-A39C-4F8B-9D66-30A2881EF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949360"/>
              </p:ext>
            </p:extLst>
          </p:nvPr>
        </p:nvGraphicFramePr>
        <p:xfrm>
          <a:off x="869731" y="1644162"/>
          <a:ext cx="10515599" cy="463075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5462346">
                  <a:extLst>
                    <a:ext uri="{9D8B030D-6E8A-4147-A177-3AD203B41FA5}">
                      <a16:colId xmlns:a16="http://schemas.microsoft.com/office/drawing/2014/main" val="4040452734"/>
                    </a:ext>
                  </a:extLst>
                </a:gridCol>
                <a:gridCol w="5053253">
                  <a:extLst>
                    <a:ext uri="{9D8B030D-6E8A-4147-A177-3AD203B41FA5}">
                      <a16:colId xmlns:a16="http://schemas.microsoft.com/office/drawing/2014/main" val="1019399215"/>
                    </a:ext>
                  </a:extLst>
                </a:gridCol>
              </a:tblGrid>
              <a:tr h="441908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Biodiesel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Petroleum Diesel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877022"/>
                  </a:ext>
                </a:extLst>
              </a:tr>
              <a:tr h="94301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This less polluting-fuel is also helpful in removing crude oil from water, such as in the case of shorelines that get soiled with crude oil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With petro-diesel, there is no such scope.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968716313"/>
                  </a:ext>
                </a:extLst>
              </a:tr>
              <a:tr h="135981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Older diesel vehicles, especially those made before 1992, may encounter some problems with higher concentrations of biodiesel. The fuel can jam the fuel filter, and damage rubber components.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It does not give rise to any such problems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1105696308"/>
                  </a:ext>
                </a:extLst>
              </a:tr>
              <a:tr h="94301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distribution of this fuel is not widespread. If we speak of the United States, then there are 19 National Biodiesel Board, which supply this fuel.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Diesel is available in all fuel stations.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2999243265"/>
                  </a:ext>
                </a:extLst>
              </a:tr>
              <a:tr h="94301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Biodiesel is not only environment friendly, but is highly economical as well. This is because, it does not incur any import costs.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Diesel is an imported product thus, is one of the major reasons of inflation in the country.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30480" marB="30480" anchor="ctr"/>
                </a:tc>
                <a:extLst>
                  <a:ext uri="{0D108BD9-81ED-4DB2-BD59-A6C34878D82A}">
                    <a16:rowId xmlns:a16="http://schemas.microsoft.com/office/drawing/2014/main" val="4134636025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A206CD18-24D3-4553-9D2E-7F5AD18C94CC}"/>
              </a:ext>
            </a:extLst>
          </p:cNvPr>
          <p:cNvSpPr/>
          <p:nvPr/>
        </p:nvSpPr>
        <p:spPr>
          <a:xfrm>
            <a:off x="4929807" y="1092717"/>
            <a:ext cx="3068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Diesel VS biodiesel</a:t>
            </a:r>
            <a:endParaRPr lang="en-US" sz="2800" b="1" dirty="0"/>
          </a:p>
        </p:txBody>
      </p:sp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0EAE4342-3772-4681-90E0-3E9CAB8860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346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62FAF-4641-4BBA-B1AA-E8C5C9E8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47</a:t>
            </a:fld>
            <a:endParaRPr lang="en-US"/>
          </a:p>
        </p:txBody>
      </p:sp>
      <p:pic>
        <p:nvPicPr>
          <p:cNvPr id="4098" name="Picture 2" descr="ÙØªÙØ¬Ø© Ø¨Ø­Ø« Ø§ÙØµÙØ± Ø¹Ù âªfeasibility study shapeâ¬â">
            <a:extLst>
              <a:ext uri="{FF2B5EF4-FFF2-40B4-BE49-F238E27FC236}">
                <a16:creationId xmlns:a16="http://schemas.microsoft.com/office/drawing/2014/main" id="{908A79CC-D806-44D6-B4B0-49C9E276D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25" y="1381125"/>
            <a:ext cx="40957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A9FC5-E982-4598-A671-B69E37552ED0}"/>
              </a:ext>
            </a:extLst>
          </p:cNvPr>
          <p:cNvSpPr txBox="1">
            <a:spLocks/>
          </p:cNvSpPr>
          <p:nvPr/>
        </p:nvSpPr>
        <p:spPr>
          <a:xfrm>
            <a:off x="11752118" y="6536587"/>
            <a:ext cx="439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47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9C3F26-C2A8-4D16-A8CA-E52241E01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00D1C08C-2544-43A2-8D30-453F32B3B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4365" y="656489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7440852-D044-40DF-ADFE-11D431F49D6C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0" name="Date Placeholder 15">
            <a:extLst>
              <a:ext uri="{FF2B5EF4-FFF2-40B4-BE49-F238E27FC236}">
                <a16:creationId xmlns:a16="http://schemas.microsoft.com/office/drawing/2014/main" id="{5566EF87-B5BE-4D2A-81B8-5D1283A726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5324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2EBBC-13C3-494D-BB01-4ADEB8E05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48</a:t>
            </a:fld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80C325B-8487-4925-9D95-00806A33329F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48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1075F1-E860-469A-8C2D-6A665D775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7" name="Footer Placeholder 16">
            <a:extLst>
              <a:ext uri="{FF2B5EF4-FFF2-40B4-BE49-F238E27FC236}">
                <a16:creationId xmlns:a16="http://schemas.microsoft.com/office/drawing/2014/main" id="{D1C691C5-1C68-45D5-9D7C-29763F958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38CE4CA9-F433-48F7-B17B-BB1380DCE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8055419"/>
              </p:ext>
            </p:extLst>
          </p:nvPr>
        </p:nvGraphicFramePr>
        <p:xfrm>
          <a:off x="25400" y="-99533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Placeholder 8">
            <a:extLst>
              <a:ext uri="{FF2B5EF4-FFF2-40B4-BE49-F238E27FC236}">
                <a16:creationId xmlns:a16="http://schemas.microsoft.com/office/drawing/2014/main" id="{8D32B589-0193-4C55-8292-9A65D3F7003B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171156"/>
            <a:ext cx="715039" cy="524798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7F3EF26-60C0-4C77-98CE-37054702C8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0206785"/>
              </p:ext>
            </p:extLst>
          </p:nvPr>
        </p:nvGraphicFramePr>
        <p:xfrm>
          <a:off x="706996" y="1099260"/>
          <a:ext cx="10778007" cy="521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4" name="Date Placeholder 15">
            <a:extLst>
              <a:ext uri="{FF2B5EF4-FFF2-40B4-BE49-F238E27FC236}">
                <a16:creationId xmlns:a16="http://schemas.microsoft.com/office/drawing/2014/main" id="{ACAC6A9C-5A36-494D-A47C-F5B339A2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9730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1CC6D-AC4B-4300-85CF-EAE0C4F7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49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1A3223C-E20E-4CEC-8805-E177A04FA5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2379512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15D70-C256-489A-BCF7-178072675348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49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2B530C-D5EC-49D9-9BDA-66CE08A0F9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334EC439-BF24-4620-B1B9-FA8738147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843C098-2F05-495C-9873-2545BD69CFB3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22C0C96-C3A8-417E-A544-DF1C95E693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967402"/>
              </p:ext>
            </p:extLst>
          </p:nvPr>
        </p:nvGraphicFramePr>
        <p:xfrm>
          <a:off x="2063531" y="105638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8" name="Picture Placeholder 8">
            <a:extLst>
              <a:ext uri="{FF2B5EF4-FFF2-40B4-BE49-F238E27FC236}">
                <a16:creationId xmlns:a16="http://schemas.microsoft.com/office/drawing/2014/main" id="{7FF39B18-C739-4690-BE12-86505FFCC2DD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171156"/>
            <a:ext cx="715039" cy="524798"/>
          </a:xfrm>
          <a:prstGeom prst="rect">
            <a:avLst/>
          </a:prstGeom>
        </p:spPr>
      </p:pic>
      <p:sp>
        <p:nvSpPr>
          <p:cNvPr id="52" name="Date Placeholder 15">
            <a:extLst>
              <a:ext uri="{FF2B5EF4-FFF2-40B4-BE49-F238E27FC236}">
                <a16:creationId xmlns:a16="http://schemas.microsoft.com/office/drawing/2014/main" id="{178C240C-E58D-4E66-8BF0-52A197D0E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5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418966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85822" y="6511061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74254" y="1352017"/>
            <a:ext cx="8937937" cy="2692713"/>
            <a:chOff x="-1402786" y="4228095"/>
            <a:chExt cx="8937937" cy="2692713"/>
          </a:xfrm>
        </p:grpSpPr>
        <p:sp>
          <p:nvSpPr>
            <p:cNvPr id="10" name="TextBox 9"/>
            <p:cNvSpPr txBox="1"/>
            <p:nvPr/>
          </p:nvSpPr>
          <p:spPr>
            <a:xfrm>
              <a:off x="-1402786" y="5997478"/>
              <a:ext cx="89379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6000" i="1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Introduction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01369" y="4228095"/>
              <a:ext cx="2705100" cy="1685925"/>
            </a:xfrm>
            <a:prstGeom prst="rect">
              <a:avLst/>
            </a:prstGeom>
          </p:spPr>
        </p:pic>
      </p:grpSp>
      <p:pic>
        <p:nvPicPr>
          <p:cNvPr id="12" name="Picture Placeholder 8"/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3" name="Date Placeholder 15">
            <a:extLst>
              <a:ext uri="{FF2B5EF4-FFF2-40B4-BE49-F238E27FC236}">
                <a16:creationId xmlns:a16="http://schemas.microsoft.com/office/drawing/2014/main" id="{641D044C-7BF7-4E97-8784-27EE60FD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48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E3344F-7CA9-450E-80A9-5C351BED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50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838298-800F-48CD-9ABC-929475A6DD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038229"/>
                  </p:ext>
                </p:extLst>
              </p:nvPr>
            </p:nvGraphicFramePr>
            <p:xfrm>
              <a:off x="1182757" y="2057399"/>
              <a:ext cx="9889434" cy="4287291"/>
            </p:xfrm>
            <a:graphic>
              <a:graphicData uri="http://schemas.openxmlformats.org/drawingml/2006/table">
                <a:tbl>
                  <a:tblPr firstRow="1" firstCol="1" bandRow="1">
                    <a:tableStyleId>{5A111915-BE36-4E01-A7E5-04B1672EAD32}</a:tableStyleId>
                  </a:tblPr>
                  <a:tblGrid>
                    <a:gridCol w="4944717">
                      <a:extLst>
                        <a:ext uri="{9D8B030D-6E8A-4147-A177-3AD203B41FA5}">
                          <a16:colId xmlns:a16="http://schemas.microsoft.com/office/drawing/2014/main" val="801037681"/>
                        </a:ext>
                      </a:extLst>
                    </a:gridCol>
                    <a:gridCol w="4944717">
                      <a:extLst>
                        <a:ext uri="{9D8B030D-6E8A-4147-A177-3AD203B41FA5}">
                          <a16:colId xmlns:a16="http://schemas.microsoft.com/office/drawing/2014/main" val="3405156327"/>
                        </a:ext>
                      </a:extLst>
                    </a:gridCol>
                  </a:tblGrid>
                  <a:tr h="3556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Material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Cost ( $ )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82322990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err="1">
                              <a:effectLst/>
                            </a:rPr>
                            <a:t>Stanless</a:t>
                          </a:r>
                          <a:r>
                            <a:rPr lang="en-US" sz="2000" dirty="0">
                              <a:effectLst/>
                            </a:rPr>
                            <a:t> steel </a:t>
                          </a: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</a:rPr>
                                <m:t>𝟐</m:t>
                              </m:r>
                              <m:r>
                                <a:rPr lang="en-US" sz="2000">
                                  <a:effectLst/>
                                </a:rPr>
                                <m:t>𝒎𝒎</m:t>
                              </m:r>
                              <m:r>
                                <a:rPr lang="en-US" sz="2000">
                                  <a:effectLst/>
                                </a:rPr>
                                <m:t> </m:t>
                              </m:r>
                              <m:r>
                                <a:rPr lang="en-US" sz="2000">
                                  <a:effectLst/>
                                </a:rPr>
                                <m:t>𝒕𝒉𝒊𝒌𝒏𝒆𝒔𝒔</m:t>
                              </m:r>
                              <m:r>
                                <a:rPr lang="en-US" sz="2000">
                                  <a:effectLst/>
                                </a:rPr>
                                <m:t> (</m:t>
                              </m:r>
                              <m:r>
                                <a:rPr lang="en-US" sz="2000">
                                  <a:effectLst/>
                                </a:rPr>
                                <m:t>𝟐</m:t>
                              </m:r>
                              <m:r>
                                <a:rPr lang="en-US" sz="2000">
                                  <a:effectLst/>
                                </a:rPr>
                                <m:t>∗</m:t>
                              </m:r>
                              <m:r>
                                <a:rPr lang="en-US" sz="2000">
                                  <a:effectLst/>
                                </a:rPr>
                                <m:t>𝟑</m:t>
                              </m:r>
                              <m:r>
                                <a:rPr lang="en-US" sz="2000">
                                  <a:effectLst/>
                                </a:rPr>
                                <m:t>) </m:t>
                              </m:r>
                              <m:r>
                                <a:rPr lang="en-US" sz="2000">
                                  <a:effectLst/>
                                </a:rPr>
                                <m:t>𝒎</m:t>
                              </m:r>
                            </m:oMath>
                          </a14:m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350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12761545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CONTROL PANEL  </a:t>
                          </a: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</a:rPr>
                                <m:t>𝟒𝟎</m:t>
                              </m:r>
                              <m:r>
                                <a:rPr lang="en-US" sz="2000">
                                  <a:effectLst/>
                                </a:rPr>
                                <m:t>𝒄𝒎</m:t>
                              </m:r>
                              <m:r>
                                <a:rPr lang="en-US" sz="2000">
                                  <a:effectLst/>
                                </a:rPr>
                                <m:t>∗</m:t>
                              </m:r>
                              <m:r>
                                <a:rPr lang="en-US" sz="2000">
                                  <a:effectLst/>
                                </a:rPr>
                                <m:t>𝟓𝟎</m:t>
                              </m:r>
                              <m:r>
                                <a:rPr lang="en-US" sz="2000">
                                  <a:effectLst/>
                                </a:rPr>
                                <m:t>𝒄𝒎</m:t>
                              </m:r>
                              <m:r>
                                <a:rPr lang="en-US" sz="2000">
                                  <a:effectLst/>
                                </a:rPr>
                                <m:t>∗</m:t>
                              </m:r>
                              <m:r>
                                <a:rPr lang="en-US" sz="2000">
                                  <a:effectLst/>
                                </a:rPr>
                                <m:t>𝟐𝟓</m:t>
                              </m:r>
                              <m:r>
                                <a:rPr lang="en-US" sz="2000">
                                  <a:effectLst/>
                                </a:rPr>
                                <m:t>𝒄𝒎</m:t>
                              </m:r>
                            </m:oMath>
                          </a14:m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9235611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MOTOR quarter hp one phase </a:t>
                          </a: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</a:rPr>
                                <m:t>𝟏𝟒𝟎𝟎</m:t>
                              </m:r>
                              <m:r>
                                <a:rPr lang="en-US" sz="2000">
                                  <a:effectLst/>
                                </a:rPr>
                                <m:t> </m:t>
                              </m:r>
                              <m:r>
                                <a:rPr lang="en-US" sz="2000">
                                  <a:effectLst/>
                                </a:rPr>
                                <m:t>𝒓𝒑𝒎</m:t>
                              </m:r>
                            </m:oMath>
                          </a14:m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9113491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err="1">
                              <a:effectLst/>
                            </a:rPr>
                            <a:t>ELECTRICALHEATER+thermostate</a:t>
                          </a:r>
                          <a:r>
                            <a:rPr lang="en-US" sz="2000" dirty="0">
                              <a:effectLst/>
                            </a:rPr>
                            <a:t> 2000w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6298805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PUSH BUTTON AND EMERGENCY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19122907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pipe and valve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120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49934300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Solid state relay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50777086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Job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300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26330499"/>
                      </a:ext>
                    </a:extLst>
                  </a:tr>
                  <a:tr h="7328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3600">
                              <a:effectLst/>
                            </a:rPr>
                            <a:t>Total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3200" dirty="0">
                              <a:effectLst/>
                            </a:rPr>
                            <a:t>1320</a:t>
                          </a:r>
                          <a:r>
                            <a:rPr lang="ar-SA" sz="3200" dirty="0">
                              <a:effectLst/>
                            </a:rPr>
                            <a:t> $ 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165204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838298-800F-48CD-9ABC-929475A6DD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038229"/>
                  </p:ext>
                </p:extLst>
              </p:nvPr>
            </p:nvGraphicFramePr>
            <p:xfrm>
              <a:off x="1182757" y="2057399"/>
              <a:ext cx="9889434" cy="4287291"/>
            </p:xfrm>
            <a:graphic>
              <a:graphicData uri="http://schemas.openxmlformats.org/drawingml/2006/table">
                <a:tbl>
                  <a:tblPr firstRow="1" firstCol="1" bandRow="1">
                    <a:tableStyleId>{5A111915-BE36-4E01-A7E5-04B1672EAD32}</a:tableStyleId>
                  </a:tblPr>
                  <a:tblGrid>
                    <a:gridCol w="4944717">
                      <a:extLst>
                        <a:ext uri="{9D8B030D-6E8A-4147-A177-3AD203B41FA5}">
                          <a16:colId xmlns:a16="http://schemas.microsoft.com/office/drawing/2014/main" val="801037681"/>
                        </a:ext>
                      </a:extLst>
                    </a:gridCol>
                    <a:gridCol w="4944717">
                      <a:extLst>
                        <a:ext uri="{9D8B030D-6E8A-4147-A177-3AD203B41FA5}">
                          <a16:colId xmlns:a16="http://schemas.microsoft.com/office/drawing/2014/main" val="3405156327"/>
                        </a:ext>
                      </a:extLst>
                    </a:gridCol>
                  </a:tblGrid>
                  <a:tr h="35567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Material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Cost ( $ )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82322990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23" t="-104545" r="-100000" b="-9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350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12761545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23" t="-204545" r="-100000" b="-8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120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9235611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23" t="-309231" r="-100000" b="-7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9113491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err="1">
                              <a:effectLst/>
                            </a:rPr>
                            <a:t>ELECTRICALHEATER+thermostate</a:t>
                          </a:r>
                          <a:r>
                            <a:rPr lang="en-US" sz="2000" dirty="0">
                              <a:effectLst/>
                            </a:rPr>
                            <a:t> 2000w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60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6298805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PUSH BUTTON AND EMERGENCY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19122907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pipe and valve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120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49934300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Solid state relay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50777086"/>
                      </a:ext>
                    </a:extLst>
                  </a:tr>
                  <a:tr h="39984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Job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300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26330499"/>
                      </a:ext>
                    </a:extLst>
                  </a:tr>
                  <a:tr h="73284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3600">
                              <a:effectLst/>
                            </a:rPr>
                            <a:t>Total</a:t>
                          </a:r>
                          <a:endParaRPr lang="en-US" sz="20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3200" dirty="0">
                              <a:effectLst/>
                            </a:rPr>
                            <a:t>1320</a:t>
                          </a:r>
                          <a:r>
                            <a:rPr lang="ar-SA" sz="3200" dirty="0">
                              <a:effectLst/>
                            </a:rPr>
                            <a:t> $ </a:t>
                          </a:r>
                          <a:endParaRPr lang="en-US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1652047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88B10A55-7283-4366-88A2-7AF7067C2D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029801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8C8869C-90B6-405A-BBDC-16D582C80182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50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6E508C-8B91-44CC-8792-7150903F8C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6" name="Footer Placeholder 16">
            <a:extLst>
              <a:ext uri="{FF2B5EF4-FFF2-40B4-BE49-F238E27FC236}">
                <a16:creationId xmlns:a16="http://schemas.microsoft.com/office/drawing/2014/main" id="{B589EF72-2959-4A4E-BF06-9FB3DED7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Placeholder 8">
            <a:extLst>
              <a:ext uri="{FF2B5EF4-FFF2-40B4-BE49-F238E27FC236}">
                <a16:creationId xmlns:a16="http://schemas.microsoft.com/office/drawing/2014/main" id="{A8C18E7D-83DB-415B-9D99-D4FA73F682AB}"/>
              </a:ext>
            </a:extLst>
          </p:cNvPr>
          <p:cNvPicPr>
            <a:picLocks/>
          </p:cNvPicPr>
          <p:nvPr/>
        </p:nvPicPr>
        <p:blipFill rotWithShape="1">
          <a:blip r:embed="rId9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BEEB49E-1144-4007-8A4F-9EC8A4F2D490}"/>
              </a:ext>
            </a:extLst>
          </p:cNvPr>
          <p:cNvGrpSpPr/>
          <p:nvPr/>
        </p:nvGrpSpPr>
        <p:grpSpPr>
          <a:xfrm>
            <a:off x="4506451" y="1199063"/>
            <a:ext cx="2878323" cy="695469"/>
            <a:chOff x="1959" y="3095319"/>
            <a:chExt cx="3676054" cy="183802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D3493B6-EB9B-4F97-A99A-A707B94497F6}"/>
                </a:ext>
              </a:extLst>
            </p:cNvPr>
            <p:cNvSpPr/>
            <p:nvPr/>
          </p:nvSpPr>
          <p:spPr>
            <a:xfrm>
              <a:off x="1959" y="3095319"/>
              <a:ext cx="3676054" cy="1838027"/>
            </a:xfrm>
            <a:prstGeom prst="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96E6E7-F350-43C6-A67E-2B6EEA76B817}"/>
                </a:ext>
              </a:extLst>
            </p:cNvPr>
            <p:cNvSpPr txBox="1"/>
            <p:nvPr/>
          </p:nvSpPr>
          <p:spPr>
            <a:xfrm>
              <a:off x="1959" y="3095319"/>
              <a:ext cx="3676054" cy="18380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0" indent="0" algn="ctr" defTabSz="3200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5000" i="1" kern="1200" dirty="0"/>
                <a:t>Plant cost </a:t>
              </a:r>
              <a:endParaRPr lang="en-US" sz="5000" kern="1200" dirty="0"/>
            </a:p>
          </p:txBody>
        </p:sp>
      </p:grpSp>
      <p:sp>
        <p:nvSpPr>
          <p:cNvPr id="23" name="Date Placeholder 15">
            <a:extLst>
              <a:ext uri="{FF2B5EF4-FFF2-40B4-BE49-F238E27FC236}">
                <a16:creationId xmlns:a16="http://schemas.microsoft.com/office/drawing/2014/main" id="{9BD37640-FE49-4307-AEB5-F90BC69AD3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446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932A37-B322-465B-A1CA-DF58F1BD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51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35902F9-1BBC-4E07-AA27-BC5479237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3980699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0144A-146E-479A-B546-EAB721F056CF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51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1762D9-BAE4-4156-888F-2C212A47C8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750B5066-7C4C-4320-97FB-4BC630355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9D9073A-BBAB-4C82-8482-14EFB96E7A9A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1658956-4962-4AC1-932C-514DAA138F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0308614"/>
              </p:ext>
            </p:extLst>
          </p:nvPr>
        </p:nvGraphicFramePr>
        <p:xfrm>
          <a:off x="2063531" y="105638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2" name="Date Placeholder 15">
            <a:extLst>
              <a:ext uri="{FF2B5EF4-FFF2-40B4-BE49-F238E27FC236}">
                <a16:creationId xmlns:a16="http://schemas.microsoft.com/office/drawing/2014/main" id="{A4A40BEF-A181-463B-B6E1-A5F5875535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905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32E98-463F-4187-A24A-30A89660D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52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28C5245-E3F2-4A07-BBD2-8041A4D290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029801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35B22-4288-40FE-8701-E07DF0660D05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52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99B6D8-0076-46CC-A909-D3169F50D6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9E9B58F-1B29-4A3C-A38F-96627C144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73C45CA-F866-488F-9359-B720A7C194F4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D0B5DCC-7C23-4414-829F-4F1885373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577562"/>
              </p:ext>
            </p:extLst>
          </p:nvPr>
        </p:nvGraphicFramePr>
        <p:xfrm>
          <a:off x="1785178" y="2503073"/>
          <a:ext cx="8647044" cy="3230514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2583016">
                  <a:extLst>
                    <a:ext uri="{9D8B030D-6E8A-4147-A177-3AD203B41FA5}">
                      <a16:colId xmlns:a16="http://schemas.microsoft.com/office/drawing/2014/main" val="544661463"/>
                    </a:ext>
                  </a:extLst>
                </a:gridCol>
                <a:gridCol w="1740506">
                  <a:extLst>
                    <a:ext uri="{9D8B030D-6E8A-4147-A177-3AD203B41FA5}">
                      <a16:colId xmlns:a16="http://schemas.microsoft.com/office/drawing/2014/main" val="4067238136"/>
                    </a:ext>
                  </a:extLst>
                </a:gridCol>
                <a:gridCol w="4323522">
                  <a:extLst>
                    <a:ext uri="{9D8B030D-6E8A-4147-A177-3AD203B41FA5}">
                      <a16:colId xmlns:a16="http://schemas.microsoft.com/office/drawing/2014/main" val="2114351661"/>
                    </a:ext>
                  </a:extLst>
                </a:gridCol>
              </a:tblGrid>
              <a:tr h="582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Material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Amount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 ($)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7171556"/>
                  </a:ext>
                </a:extLst>
              </a:tr>
              <a:tr h="661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Used cooking oil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 Liter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9137097"/>
                  </a:ext>
                </a:extLst>
              </a:tr>
              <a:tr h="661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Methanol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 Liter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3493009"/>
                  </a:ext>
                </a:extLst>
              </a:tr>
              <a:tr h="661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NaOH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 Kg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3271007"/>
                  </a:ext>
                </a:extLst>
              </a:tr>
              <a:tr h="661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Distilled water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Liter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6714142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6AA5780E-461D-4483-BFCF-1E966BB4DC7A}"/>
              </a:ext>
            </a:extLst>
          </p:cNvPr>
          <p:cNvGrpSpPr/>
          <p:nvPr/>
        </p:nvGrpSpPr>
        <p:grpSpPr>
          <a:xfrm>
            <a:off x="4070131" y="1475823"/>
            <a:ext cx="3574062" cy="481691"/>
            <a:chOff x="4449985" y="3095319"/>
            <a:chExt cx="3676054" cy="183802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912AB28-046A-400C-A6B4-DD71230D7C0C}"/>
                </a:ext>
              </a:extLst>
            </p:cNvPr>
            <p:cNvSpPr/>
            <p:nvPr/>
          </p:nvSpPr>
          <p:spPr>
            <a:xfrm>
              <a:off x="4449985" y="3095319"/>
              <a:ext cx="3676054" cy="1838027"/>
            </a:xfrm>
            <a:prstGeom prst="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8878E1-EAB3-4046-B723-E013D94A8466}"/>
                </a:ext>
              </a:extLst>
            </p:cNvPr>
            <p:cNvSpPr txBox="1"/>
            <p:nvPr/>
          </p:nvSpPr>
          <p:spPr>
            <a:xfrm>
              <a:off x="4449985" y="3095319"/>
              <a:ext cx="3676054" cy="18380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05" tIns="40005" rIns="40005" bIns="40005" numCol="1" spcCol="1270" anchor="ctr" anchorCtr="0">
              <a:noAutofit/>
            </a:bodyPr>
            <a:lstStyle/>
            <a:p>
              <a:pPr marL="0" lvl="0" indent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000" i="0" kern="1200" dirty="0"/>
                <a:t>production cost</a:t>
              </a:r>
              <a:endParaRPr lang="en-US" sz="4000" kern="1200" dirty="0"/>
            </a:p>
          </p:txBody>
        </p:sp>
      </p:grpSp>
      <p:sp>
        <p:nvSpPr>
          <p:cNvPr id="17" name="Date Placeholder 15">
            <a:extLst>
              <a:ext uri="{FF2B5EF4-FFF2-40B4-BE49-F238E27FC236}">
                <a16:creationId xmlns:a16="http://schemas.microsoft.com/office/drawing/2014/main" id="{09C6E021-3B0D-482E-8E58-62718D2B3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5698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2699D-938E-4C82-83F5-F7DEC79EB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53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1CB6251-28CC-4AF1-9536-FF01B61817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1147801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41D88-004F-4E46-BAB2-C314C4592B9A}"/>
              </a:ext>
            </a:extLst>
          </p:cNvPr>
          <p:cNvSpPr txBox="1">
            <a:spLocks/>
          </p:cNvSpPr>
          <p:nvPr/>
        </p:nvSpPr>
        <p:spPr>
          <a:xfrm>
            <a:off x="11590986" y="6536587"/>
            <a:ext cx="601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627EBE-AEB3-49D7-9672-73A6566AEA34}" type="slidenum">
              <a:rPr lang="en-US" sz="2000" b="1" smtClean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53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E24314-F03F-473A-B7FA-F833EC5EF0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47C0486E-DA1B-46EF-8F35-955623D89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0131" y="6556485"/>
            <a:ext cx="4114800" cy="365125"/>
          </a:xfrm>
        </p:spPr>
        <p:txBody>
          <a:bodyPr/>
          <a:lstStyle/>
          <a:p>
            <a:pPr lvl="0"/>
            <a:r>
              <a:rPr lang="en-US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090C820-EDE0-43CB-A74B-2642AD62A7C8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4A4737-2628-4932-871E-3036A6316ADA}"/>
              </a:ext>
            </a:extLst>
          </p:cNvPr>
          <p:cNvSpPr/>
          <p:nvPr/>
        </p:nvSpPr>
        <p:spPr>
          <a:xfrm>
            <a:off x="589741" y="2034283"/>
            <a:ext cx="11297459" cy="392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we convert 1 liter of used cooking oil we will produce 0.9 biodiesel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cost of convert 1 liter used cooking oil is 0.9155 $ ( 3 NIS 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Production rate (180L/24h)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the price of litter of biodiesel is (4 NIS ) the pay pack period is </a:t>
            </a:r>
            <a:r>
              <a:rPr lang="en-US" sz="6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25 days </a:t>
            </a:r>
            <a:endParaRPr lang="en-US" sz="3200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65E6F4-C091-4A4D-A5D4-60B8B5C26289}"/>
              </a:ext>
            </a:extLst>
          </p:cNvPr>
          <p:cNvGrpSpPr/>
          <p:nvPr/>
        </p:nvGrpSpPr>
        <p:grpSpPr>
          <a:xfrm>
            <a:off x="4070131" y="1208693"/>
            <a:ext cx="3574062" cy="481691"/>
            <a:chOff x="4449985" y="3095319"/>
            <a:chExt cx="3676054" cy="183802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74028CA-A045-46DA-A58C-52EF051C1656}"/>
                </a:ext>
              </a:extLst>
            </p:cNvPr>
            <p:cNvSpPr/>
            <p:nvPr/>
          </p:nvSpPr>
          <p:spPr>
            <a:xfrm>
              <a:off x="4449985" y="3095319"/>
              <a:ext cx="3676054" cy="1838027"/>
            </a:xfrm>
            <a:prstGeom prst="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4E79D2-188E-42E7-B855-B4B76B3B9C94}"/>
                </a:ext>
              </a:extLst>
            </p:cNvPr>
            <p:cNvSpPr txBox="1"/>
            <p:nvPr/>
          </p:nvSpPr>
          <p:spPr>
            <a:xfrm>
              <a:off x="4449985" y="3095319"/>
              <a:ext cx="3676054" cy="18380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05" tIns="40005" rIns="40005" bIns="40005" numCol="1" spcCol="1270" anchor="ctr" anchorCtr="0">
              <a:noAutofit/>
            </a:bodyPr>
            <a:lstStyle/>
            <a:p>
              <a:pPr marL="0" lvl="0" indent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000" i="0" kern="1200" dirty="0"/>
                <a:t>Pay back period</a:t>
              </a:r>
              <a:endParaRPr lang="en-US" sz="4000" kern="1200" dirty="0"/>
            </a:p>
          </p:txBody>
        </p:sp>
      </p:grpSp>
      <p:sp>
        <p:nvSpPr>
          <p:cNvPr id="15" name="Date Placeholder 15">
            <a:extLst>
              <a:ext uri="{FF2B5EF4-FFF2-40B4-BE49-F238E27FC236}">
                <a16:creationId xmlns:a16="http://schemas.microsoft.com/office/drawing/2014/main" id="{9C36F377-8157-49B0-A41B-C8460ED9E7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946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52118" y="6536587"/>
            <a:ext cx="439882" cy="365125"/>
          </a:xfrm>
        </p:spPr>
        <p:txBody>
          <a:bodyPr/>
          <a:lstStyle/>
          <a:p>
            <a:fld id="{9C627EBE-AEB3-49D7-9672-73A6566AEA34}" type="slidenum">
              <a:rPr lang="en-US" sz="2000" b="1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54</a:t>
            </a:fld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54365" y="6564893"/>
            <a:ext cx="4114800" cy="365125"/>
          </a:xfrm>
        </p:spPr>
        <p:txBody>
          <a:bodyPr/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453212" y="1612877"/>
            <a:ext cx="12645212" cy="2872004"/>
            <a:chOff x="6173360" y="4036784"/>
            <a:chExt cx="12645212" cy="2872004"/>
          </a:xfrm>
        </p:grpSpPr>
        <p:sp>
          <p:nvSpPr>
            <p:cNvPr id="15" name="TextBox 14"/>
            <p:cNvSpPr txBox="1"/>
            <p:nvPr/>
          </p:nvSpPr>
          <p:spPr>
            <a:xfrm>
              <a:off x="6173360" y="5985458"/>
              <a:ext cx="126452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6000" i="1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Conclusions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21112" y="4036784"/>
              <a:ext cx="2859843" cy="2085981"/>
            </a:xfrm>
            <a:prstGeom prst="rect">
              <a:avLst/>
            </a:prstGeom>
          </p:spPr>
        </p:pic>
      </p:grpSp>
      <p:pic>
        <p:nvPicPr>
          <p:cNvPr id="11" name="Picture Placeholder 8"/>
          <p:cNvPicPr>
            <a:picLocks/>
          </p:cNvPicPr>
          <p:nvPr/>
        </p:nvPicPr>
        <p:blipFill rotWithShape="1">
          <a:blip r:embed="rId5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2" name="Date Placeholder 15">
            <a:extLst>
              <a:ext uri="{FF2B5EF4-FFF2-40B4-BE49-F238E27FC236}">
                <a16:creationId xmlns:a16="http://schemas.microsoft.com/office/drawing/2014/main" id="{8F12A7DA-1ED4-41E9-8359-ED58442F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3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2772D9-5FF9-4F00-B25C-1024F1FC8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55</a:t>
            </a:fld>
            <a:endParaRPr lang="en-US"/>
          </a:p>
        </p:txBody>
      </p:sp>
      <p:pic>
        <p:nvPicPr>
          <p:cNvPr id="7170" name="Picture 2" descr="ÙØªÙØ¬Ø© Ø¨Ø­Ø« Ø§ÙØµÙØ± Ø¹Ù âªthank you for listeningâ¬â">
            <a:extLst>
              <a:ext uri="{FF2B5EF4-FFF2-40B4-BE49-F238E27FC236}">
                <a16:creationId xmlns:a16="http://schemas.microsoft.com/office/drawing/2014/main" id="{832F9A7E-1CFB-4F92-B111-D90F4FA93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22" y="424760"/>
            <a:ext cx="10306878" cy="62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31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61442" y="6536587"/>
            <a:ext cx="330558" cy="321413"/>
          </a:xfrm>
        </p:spPr>
        <p:txBody>
          <a:bodyPr/>
          <a:lstStyle/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5"/>
            <a:ext cx="11602259" cy="1990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1/5</a:t>
            </a:r>
          </a:p>
        </p:txBody>
      </p:sp>
      <p:sp>
        <p:nvSpPr>
          <p:cNvPr id="25" name="Oval 24"/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594010" y="6678344"/>
            <a:ext cx="4114800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Placeholder 8"/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7BB64AE-8009-480D-8F41-57EBB4DE78E1}"/>
              </a:ext>
            </a:extLst>
          </p:cNvPr>
          <p:cNvSpPr txBox="1">
            <a:spLocks/>
          </p:cNvSpPr>
          <p:nvPr/>
        </p:nvSpPr>
        <p:spPr>
          <a:xfrm>
            <a:off x="11861442" y="6536588"/>
            <a:ext cx="330558" cy="418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>
              <a:solidFill>
                <a:srgbClr val="D105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4C68DE-6F6A-42E1-901A-CDFF80FD2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89" y="6392481"/>
            <a:ext cx="11602259" cy="199064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D6CDC3A-7BF2-4F33-8689-F166945CA0F4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Placeholder 8">
            <a:extLst>
              <a:ext uri="{FF2B5EF4-FFF2-40B4-BE49-F238E27FC236}">
                <a16:creationId xmlns:a16="http://schemas.microsoft.com/office/drawing/2014/main" id="{89B2D3E0-9646-4481-B62C-B425CEFB4963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2D3D0C5-FC10-42AC-96AF-C52979E8FA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8179830"/>
              </p:ext>
            </p:extLst>
          </p:nvPr>
        </p:nvGraphicFramePr>
        <p:xfrm>
          <a:off x="2032000" y="1275008"/>
          <a:ext cx="8128000" cy="5680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AEF5ADD2-2F7D-47CD-9186-4F1510367368}"/>
              </a:ext>
            </a:extLst>
          </p:cNvPr>
          <p:cNvSpPr/>
          <p:nvPr/>
        </p:nvSpPr>
        <p:spPr>
          <a:xfrm>
            <a:off x="2743200" y="1184564"/>
            <a:ext cx="6681355" cy="8101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biodiesel </a:t>
            </a:r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B50864B-984C-4077-90D3-E6E4718F5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928623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1" name="Date Placeholder 15">
            <a:extLst>
              <a:ext uri="{FF2B5EF4-FFF2-40B4-BE49-F238E27FC236}">
                <a16:creationId xmlns:a16="http://schemas.microsoft.com/office/drawing/2014/main" id="{76BA6E31-5847-4CDA-ACC6-A97F8F7C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610306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4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2E0F8C-1CDF-49CB-B8CB-FF8421496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7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3F9661B-8C5D-4C5D-8ECA-F582D30D4211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9A0A5DC-50C4-4DC2-A04F-2A87487F6832}"/>
              </a:ext>
            </a:extLst>
          </p:cNvPr>
          <p:cNvSpPr txBox="1">
            <a:spLocks/>
          </p:cNvSpPr>
          <p:nvPr/>
        </p:nvSpPr>
        <p:spPr>
          <a:xfrm>
            <a:off x="11861441" y="6536588"/>
            <a:ext cx="368389" cy="321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49BE5-1CC1-4141-9918-95D7BB466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BBDA37-2EF9-461D-9EA8-C4615D82EE76}"/>
              </a:ext>
            </a:extLst>
          </p:cNvPr>
          <p:cNvSpPr txBox="1"/>
          <p:nvPr/>
        </p:nvSpPr>
        <p:spPr>
          <a:xfrm>
            <a:off x="10869769" y="1595295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2/5</a:t>
            </a:r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D7F1F48D-E4DC-4A1D-9B43-22B20C6BF1EB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DBA9521F-12D7-4088-9CAB-C7A36618C894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CB39043A-71B4-4A1B-AA2A-E753F9B336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3506713"/>
              </p:ext>
            </p:extLst>
          </p:nvPr>
        </p:nvGraphicFramePr>
        <p:xfrm>
          <a:off x="89536" y="-575390"/>
          <a:ext cx="11956099" cy="6764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49AE18D-9F58-4BC7-A9D5-6F1BDD3113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8" y="3988710"/>
            <a:ext cx="1693514" cy="20565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74CB9A-9338-4965-A87E-3534ABC0FE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580" y="3988709"/>
            <a:ext cx="1693514" cy="20565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C8838BB-673E-4FE1-BC7C-57F84EDAAA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51" y="3993428"/>
            <a:ext cx="1693513" cy="20518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DD2949D-D34D-4DB8-9716-E210B0767A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922" y="3985475"/>
            <a:ext cx="1693513" cy="20598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BC4730F-AF8F-4C84-BB3A-B84245CB37A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092" y="3993428"/>
            <a:ext cx="1693513" cy="20518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685189C-ABF5-4E9B-AC5F-3D3BAB5404B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952" y="3993428"/>
            <a:ext cx="1687555" cy="2051879"/>
          </a:xfrm>
          <a:prstGeom prst="rect">
            <a:avLst/>
          </a:prstGeom>
        </p:spPr>
      </p:pic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8BAB6FEB-B7B4-4DD2-81BF-D84D67126A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4259507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20" name="Date Placeholder 15">
            <a:extLst>
              <a:ext uri="{FF2B5EF4-FFF2-40B4-BE49-F238E27FC236}">
                <a16:creationId xmlns:a16="http://schemas.microsoft.com/office/drawing/2014/main" id="{A5D47826-7698-406B-97BE-0FD218B61D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52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6854D-B720-45EF-833C-1D428549D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8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2785704-1854-4393-8DFF-04828347D654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BE9B61-1B1B-4946-BDEB-BC40BCA723BE}"/>
              </a:ext>
            </a:extLst>
          </p:cNvPr>
          <p:cNvSpPr txBox="1">
            <a:spLocks/>
          </p:cNvSpPr>
          <p:nvPr/>
        </p:nvSpPr>
        <p:spPr>
          <a:xfrm>
            <a:off x="11861442" y="6536588"/>
            <a:ext cx="394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4F7F0C-8C02-4AA0-A53E-DA7D52812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5A9DE1-9C7D-49F5-BDE1-E1B3BDC9CCA1}"/>
              </a:ext>
            </a:extLst>
          </p:cNvPr>
          <p:cNvSpPr txBox="1"/>
          <p:nvPr/>
        </p:nvSpPr>
        <p:spPr>
          <a:xfrm>
            <a:off x="10869769" y="1595295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3/5</a:t>
            </a:r>
          </a:p>
        </p:txBody>
      </p:sp>
      <p:sp>
        <p:nvSpPr>
          <p:cNvPr id="9" name="Footer Placeholder 16">
            <a:extLst>
              <a:ext uri="{FF2B5EF4-FFF2-40B4-BE49-F238E27FC236}">
                <a16:creationId xmlns:a16="http://schemas.microsoft.com/office/drawing/2014/main" id="{80C392DF-02AF-4FD3-9A1B-39231A7318F1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A8BBDDEE-CCFB-437A-B8B2-8A8FBB109BA6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sp>
        <p:nvSpPr>
          <p:cNvPr id="11" name="Thought Bubble: Cloud 10">
            <a:extLst>
              <a:ext uri="{FF2B5EF4-FFF2-40B4-BE49-F238E27FC236}">
                <a16:creationId xmlns:a16="http://schemas.microsoft.com/office/drawing/2014/main" id="{EE0CFB73-FD80-46FF-A397-D1F12F3C9879}"/>
              </a:ext>
            </a:extLst>
          </p:cNvPr>
          <p:cNvSpPr/>
          <p:nvPr/>
        </p:nvSpPr>
        <p:spPr>
          <a:xfrm>
            <a:off x="688792" y="1275009"/>
            <a:ext cx="9783192" cy="127500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Transesterification</a:t>
            </a:r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F60238-576D-4572-A78B-759B3DA5E6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1" y="2842730"/>
            <a:ext cx="10478962" cy="2152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Flowchart: Terminator 13">
            <a:extLst>
              <a:ext uri="{FF2B5EF4-FFF2-40B4-BE49-F238E27FC236}">
                <a16:creationId xmlns:a16="http://schemas.microsoft.com/office/drawing/2014/main" id="{B585CC03-1549-4CB5-B957-EFBEFF0B8875}"/>
              </a:ext>
            </a:extLst>
          </p:cNvPr>
          <p:cNvSpPr/>
          <p:nvPr/>
        </p:nvSpPr>
        <p:spPr>
          <a:xfrm>
            <a:off x="1056443" y="5317724"/>
            <a:ext cx="1296140" cy="84673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alcohol </a:t>
            </a:r>
          </a:p>
        </p:txBody>
      </p:sp>
      <p:sp>
        <p:nvSpPr>
          <p:cNvPr id="15" name="Flowchart: Terminator 14">
            <a:extLst>
              <a:ext uri="{FF2B5EF4-FFF2-40B4-BE49-F238E27FC236}">
                <a16:creationId xmlns:a16="http://schemas.microsoft.com/office/drawing/2014/main" id="{4B4CB494-85CE-4B9C-A1A9-3D21171B0406}"/>
              </a:ext>
            </a:extLst>
          </p:cNvPr>
          <p:cNvSpPr/>
          <p:nvPr/>
        </p:nvSpPr>
        <p:spPr>
          <a:xfrm>
            <a:off x="3472649" y="5311791"/>
            <a:ext cx="1296140" cy="84673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organic group </a:t>
            </a:r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0CA72D0A-2613-4834-B74F-DCD5BA620EEE}"/>
              </a:ext>
            </a:extLst>
          </p:cNvPr>
          <p:cNvSpPr/>
          <p:nvPr/>
        </p:nvSpPr>
        <p:spPr>
          <a:xfrm>
            <a:off x="5393554" y="5311791"/>
            <a:ext cx="1296140" cy="84673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catalyst</a:t>
            </a:r>
          </a:p>
        </p:txBody>
      </p:sp>
      <p:sp>
        <p:nvSpPr>
          <p:cNvPr id="17" name="Flowchart: Terminator 16">
            <a:extLst>
              <a:ext uri="{FF2B5EF4-FFF2-40B4-BE49-F238E27FC236}">
                <a16:creationId xmlns:a16="http://schemas.microsoft.com/office/drawing/2014/main" id="{CA153583-3242-413F-9B16-3D69770FE41C}"/>
              </a:ext>
            </a:extLst>
          </p:cNvPr>
          <p:cNvSpPr/>
          <p:nvPr/>
        </p:nvSpPr>
        <p:spPr>
          <a:xfrm>
            <a:off x="7342573" y="5311790"/>
            <a:ext cx="1296140" cy="84673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ester mixture</a:t>
            </a:r>
          </a:p>
        </p:txBody>
      </p:sp>
      <p:sp>
        <p:nvSpPr>
          <p:cNvPr id="18" name="Flowchart: Terminator 17">
            <a:extLst>
              <a:ext uri="{FF2B5EF4-FFF2-40B4-BE49-F238E27FC236}">
                <a16:creationId xmlns:a16="http://schemas.microsoft.com/office/drawing/2014/main" id="{61078425-C3FA-4A01-8945-9D9BFBBD1139}"/>
              </a:ext>
            </a:extLst>
          </p:cNvPr>
          <p:cNvSpPr/>
          <p:nvPr/>
        </p:nvSpPr>
        <p:spPr>
          <a:xfrm>
            <a:off x="9447321" y="5320853"/>
            <a:ext cx="1296140" cy="84673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alcohol (glycerol)</a:t>
            </a:r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36CB9D25-4437-4306-A6E8-C5F83D3EB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5950865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0" name="Date Placeholder 15">
            <a:extLst>
              <a:ext uri="{FF2B5EF4-FFF2-40B4-BE49-F238E27FC236}">
                <a16:creationId xmlns:a16="http://schemas.microsoft.com/office/drawing/2014/main" id="{5BA2C0F6-F646-43C3-95E9-E9CFAAFEB8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18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1B3AC5-3A15-4101-ACE4-227F4D1C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27EBE-AEB3-49D7-9672-73A6566AEA34}" type="slidenum">
              <a:rPr lang="en-US" smtClean="0"/>
              <a:t>9</a:t>
            </a:fld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9E62E72-D159-4ABE-9644-9EB82F239636}"/>
              </a:ext>
            </a:extLst>
          </p:cNvPr>
          <p:cNvSpPr txBox="1">
            <a:spLocks/>
          </p:cNvSpPr>
          <p:nvPr/>
        </p:nvSpPr>
        <p:spPr>
          <a:xfrm>
            <a:off x="11861442" y="6536588"/>
            <a:ext cx="394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05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B8985B-6B64-46E1-A19C-6F523C228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41" y="6433556"/>
            <a:ext cx="11602259" cy="199064"/>
          </a:xfrm>
          <a:prstGeom prst="rect">
            <a:avLst/>
          </a:prstGeom>
        </p:spPr>
      </p:pic>
      <p:sp>
        <p:nvSpPr>
          <p:cNvPr id="5" name="Footer Placeholder 16">
            <a:extLst>
              <a:ext uri="{FF2B5EF4-FFF2-40B4-BE49-F238E27FC236}">
                <a16:creationId xmlns:a16="http://schemas.microsoft.com/office/drawing/2014/main" id="{C6795A69-7DE9-44B3-882E-53A3F754803D}"/>
              </a:ext>
            </a:extLst>
          </p:cNvPr>
          <p:cNvSpPr txBox="1">
            <a:spLocks/>
          </p:cNvSpPr>
          <p:nvPr/>
        </p:nvSpPr>
        <p:spPr>
          <a:xfrm>
            <a:off x="3594010" y="667834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Biodiesel production from used cooking oil</a:t>
            </a:r>
          </a:p>
          <a:p>
            <a:endPara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Placeholder 8">
            <a:extLst>
              <a:ext uri="{FF2B5EF4-FFF2-40B4-BE49-F238E27FC236}">
                <a16:creationId xmlns:a16="http://schemas.microsoft.com/office/drawing/2014/main" id="{846BE6C6-1FEF-4129-BA2D-C516695E6C15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0689"/>
            <a:ext cx="715039" cy="524798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A214203-90E5-44F1-8A6F-B920B0E840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2289734"/>
              </p:ext>
            </p:extLst>
          </p:nvPr>
        </p:nvGraphicFramePr>
        <p:xfrm>
          <a:off x="25400" y="-1"/>
          <a:ext cx="12166600" cy="127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Date Placeholder 15">
            <a:extLst>
              <a:ext uri="{FF2B5EF4-FFF2-40B4-BE49-F238E27FC236}">
                <a16:creationId xmlns:a16="http://schemas.microsoft.com/office/drawing/2014/main" id="{F754C23A-05EA-4D17-8A7B-FE44F0C481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979" y="6590428"/>
            <a:ext cx="2743200" cy="365125"/>
          </a:xfrm>
        </p:spPr>
        <p:txBody>
          <a:bodyPr/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10/5/2018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A953F2-8E7A-4706-94F5-745C86FFACDA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3308395" y="1631677"/>
            <a:ext cx="5943600" cy="483616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E5DAF8E-A6A8-4B23-AFF7-7B3EE09FCFAC}"/>
              </a:ext>
            </a:extLst>
          </p:cNvPr>
          <p:cNvSpPr/>
          <p:nvPr/>
        </p:nvSpPr>
        <p:spPr>
          <a:xfrm>
            <a:off x="4115348" y="1128061"/>
            <a:ext cx="41072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process of biodiesel production</a:t>
            </a:r>
            <a:endParaRPr lang="en-US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7279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5464</TotalTime>
  <Words>2019</Words>
  <Application>Microsoft Office PowerPoint</Application>
  <PresentationFormat>Widescreen</PresentationFormat>
  <Paragraphs>759</Paragraphs>
  <Slides>55</Slides>
  <Notes>15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Calibri</vt:lpstr>
      <vt:lpstr>Calibri Light</vt:lpstr>
      <vt:lpstr>Cambria Math</vt:lpstr>
      <vt:lpstr>Tahoma</vt:lpstr>
      <vt:lpstr>Times New Roman</vt:lpstr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Fihme Hantoli</cp:lastModifiedBy>
  <cp:revision>256</cp:revision>
  <dcterms:created xsi:type="dcterms:W3CDTF">2016-11-10T11:36:02Z</dcterms:created>
  <dcterms:modified xsi:type="dcterms:W3CDTF">2018-05-04T17:21:18Z</dcterms:modified>
</cp:coreProperties>
</file>