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7" r:id="rId3"/>
    <p:sldId id="258" r:id="rId4"/>
    <p:sldId id="259" r:id="rId5"/>
    <p:sldId id="260" r:id="rId6"/>
    <p:sldId id="261" r:id="rId7"/>
    <p:sldId id="267" r:id="rId8"/>
    <p:sldId id="263" r:id="rId9"/>
    <p:sldId id="264" r:id="rId10"/>
    <p:sldId id="265" r:id="rId11"/>
    <p:sldId id="266" r:id="rId12"/>
    <p:sldId id="268" r:id="rId13"/>
    <p:sldId id="26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1209150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2315970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61196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3143850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06003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4165349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2134779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2911110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2300750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BC0E2CF-C0AF-49CC-B059-093A71571228}"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59625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C0E2CF-C0AF-49CC-B059-093A71571228}" type="datetimeFigureOut">
              <a:rPr lang="en-US" smtClean="0"/>
              <a:t>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842376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C0E2CF-C0AF-49CC-B059-093A71571228}" type="datetimeFigureOut">
              <a:rPr lang="en-US" smtClean="0"/>
              <a:t>1/22/2023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3495778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BC0E2CF-C0AF-49CC-B059-093A71571228}" type="datetimeFigureOut">
              <a:rPr lang="en-US" smtClean="0"/>
              <a:t>1/22/2023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828720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C0E2CF-C0AF-49CC-B059-093A71571228}" type="datetimeFigureOut">
              <a:rPr lang="en-US" smtClean="0"/>
              <a:t>1/22/2023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3948093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BC0E2CF-C0AF-49CC-B059-093A71571228}" type="datetimeFigureOut">
              <a:rPr lang="en-US" smtClean="0"/>
              <a:t>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689672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BC0E2CF-C0AF-49CC-B059-093A71571228}" type="datetimeFigureOut">
              <a:rPr lang="en-US" smtClean="0"/>
              <a:t>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252D8-9E1D-4B5F-B4D5-24A87963ED1A}" type="slidenum">
              <a:rPr lang="en-US" smtClean="0"/>
              <a:t>‹#›</a:t>
            </a:fld>
            <a:endParaRPr lang="en-US"/>
          </a:p>
        </p:txBody>
      </p:sp>
    </p:spTree>
    <p:extLst>
      <p:ext uri="{BB962C8B-B14F-4D97-AF65-F5344CB8AC3E}">
        <p14:creationId xmlns:p14="http://schemas.microsoft.com/office/powerpoint/2010/main" val="2560416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BC0E2CF-C0AF-49CC-B059-093A71571228}" type="datetimeFigureOut">
              <a:rPr lang="en-US" smtClean="0"/>
              <a:t>1/22/2023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26252D8-9E1D-4B5F-B4D5-24A87963ED1A}" type="slidenum">
              <a:rPr lang="en-US" smtClean="0"/>
              <a:t>‹#›</a:t>
            </a:fld>
            <a:endParaRPr lang="en-US"/>
          </a:p>
        </p:txBody>
      </p:sp>
    </p:spTree>
    <p:extLst>
      <p:ext uri="{BB962C8B-B14F-4D97-AF65-F5344CB8AC3E}">
        <p14:creationId xmlns:p14="http://schemas.microsoft.com/office/powerpoint/2010/main" val="1380128020"/>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0377" y="292231"/>
            <a:ext cx="8513626" cy="2485986"/>
          </a:xfrm>
        </p:spPr>
        <p:txBody>
          <a:bodyPr/>
          <a:lstStyle/>
          <a:p>
            <a:pPr algn="ctr"/>
            <a:r>
              <a:rPr lang="en-US" sz="4400" dirty="0" smtClean="0"/>
              <a:t>Enhancing Deaf and Dumb collaboration by Video Annotation</a:t>
            </a:r>
            <a:endParaRPr lang="en-US" sz="4400" dirty="0"/>
          </a:p>
        </p:txBody>
      </p:sp>
      <p:sp>
        <p:nvSpPr>
          <p:cNvPr id="3" name="Subtitle 2"/>
          <p:cNvSpPr>
            <a:spLocks noGrp="1"/>
          </p:cNvSpPr>
          <p:nvPr>
            <p:ph type="subTitle" idx="1"/>
          </p:nvPr>
        </p:nvSpPr>
        <p:spPr>
          <a:xfrm>
            <a:off x="1309104" y="3074462"/>
            <a:ext cx="7766936" cy="2609901"/>
          </a:xfrm>
        </p:spPr>
        <p:txBody>
          <a:bodyPr>
            <a:normAutofit/>
          </a:bodyPr>
          <a:lstStyle/>
          <a:p>
            <a:pPr algn="ctr"/>
            <a:r>
              <a:rPr lang="en-US" dirty="0" smtClean="0"/>
              <a:t>Supervisor:</a:t>
            </a:r>
          </a:p>
          <a:p>
            <a:pPr algn="ctr"/>
            <a:r>
              <a:rPr lang="en-US" dirty="0" smtClean="0"/>
              <a:t>Amjad Hawash,PHD</a:t>
            </a:r>
            <a:endParaRPr lang="en-US" dirty="0"/>
          </a:p>
          <a:p>
            <a:pPr algn="ctr"/>
            <a:r>
              <a:rPr lang="en-US" dirty="0" smtClean="0"/>
              <a:t>__________________________</a:t>
            </a:r>
          </a:p>
          <a:p>
            <a:pPr algn="ctr"/>
            <a:r>
              <a:rPr lang="en-US" dirty="0" smtClean="0"/>
              <a:t>By:</a:t>
            </a:r>
          </a:p>
          <a:p>
            <a:pPr algn="ctr"/>
            <a:r>
              <a:rPr lang="en-US" dirty="0" smtClean="0"/>
              <a:t>Zaina Taha ,Roaa Arabasi</a:t>
            </a:r>
          </a:p>
          <a:p>
            <a:pPr algn="ctr"/>
            <a:endParaRPr lang="en-US" dirty="0"/>
          </a:p>
        </p:txBody>
      </p:sp>
    </p:spTree>
    <p:extLst>
      <p:ext uri="{BB962C8B-B14F-4D97-AF65-F5344CB8AC3E}">
        <p14:creationId xmlns:p14="http://schemas.microsoft.com/office/powerpoint/2010/main" val="3607544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802402"/>
            <a:ext cx="8596312" cy="3749396"/>
          </a:xfrm>
        </p:spPr>
      </p:pic>
    </p:spTree>
    <p:extLst>
      <p:ext uri="{BB962C8B-B14F-4D97-AF65-F5344CB8AC3E}">
        <p14:creationId xmlns:p14="http://schemas.microsoft.com/office/powerpoint/2010/main" val="2513704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871" y="2802665"/>
            <a:ext cx="6712295" cy="2597283"/>
          </a:xfrm>
        </p:spPr>
      </p:pic>
    </p:spTree>
    <p:extLst>
      <p:ext uri="{BB962C8B-B14F-4D97-AF65-F5344CB8AC3E}">
        <p14:creationId xmlns:p14="http://schemas.microsoft.com/office/powerpoint/2010/main" val="2372817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Diagram</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2379" y="1659942"/>
            <a:ext cx="7192379" cy="4182059"/>
          </a:xfrm>
          <a:prstGeom prst="rect">
            <a:avLst/>
          </a:prstGeom>
        </p:spPr>
      </p:pic>
    </p:spTree>
    <p:extLst>
      <p:ext uri="{BB962C8B-B14F-4D97-AF65-F5344CB8AC3E}">
        <p14:creationId xmlns:p14="http://schemas.microsoft.com/office/powerpoint/2010/main" val="151753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a:xfrm>
            <a:off x="677334" y="2160590"/>
            <a:ext cx="8596668" cy="3448358"/>
          </a:xfrm>
        </p:spPr>
        <p:txBody>
          <a:bodyPr>
            <a:normAutofit/>
          </a:bodyPr>
          <a:lstStyle/>
          <a:p>
            <a:r>
              <a:rPr lang="en-US" sz="2400" dirty="0"/>
              <a:t>Merge our extension with past our colleagues Audio </a:t>
            </a:r>
            <a:r>
              <a:rPr lang="en-US" sz="2400" dirty="0" smtClean="0"/>
              <a:t>extension.</a:t>
            </a:r>
          </a:p>
          <a:p>
            <a:r>
              <a:rPr lang="en-US" sz="2400" dirty="0" smtClean="0"/>
              <a:t>Enhancing the searching method about Annotated text in the active web page in order to highlight.</a:t>
            </a:r>
            <a:endParaRPr lang="en-US" sz="2400" dirty="0"/>
          </a:p>
          <a:p>
            <a:endParaRPr lang="en-US" sz="2400" dirty="0">
              <a:solidFill>
                <a:schemeClr val="tx1"/>
              </a:solidFill>
              <a:latin typeface="Segoe UI Historic" panose="020B0502040204020203" pitchFamily="34" charset="0"/>
            </a:endParaRPr>
          </a:p>
          <a:p>
            <a:pPr marL="388620">
              <a:spcBef>
                <a:spcPts val="0"/>
              </a:spcBef>
            </a:pPr>
            <a:endParaRPr lang="en-US" sz="2800" dirty="0"/>
          </a:p>
          <a:p>
            <a:pPr marL="0" indent="0">
              <a:buNone/>
            </a:pPr>
            <a:endParaRPr lang="en-US" sz="2400" dirty="0"/>
          </a:p>
        </p:txBody>
      </p:sp>
    </p:spTree>
    <p:extLst>
      <p:ext uri="{BB962C8B-B14F-4D97-AF65-F5344CB8AC3E}">
        <p14:creationId xmlns:p14="http://schemas.microsoft.com/office/powerpoint/2010/main" val="1617313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677334" y="2160590"/>
            <a:ext cx="8596668" cy="1789242"/>
          </a:xfrm>
        </p:spPr>
        <p:txBody>
          <a:bodyPr>
            <a:normAutofit/>
          </a:bodyPr>
          <a:lstStyle/>
          <a:p>
            <a:r>
              <a:rPr lang="en-US" sz="2400" dirty="0"/>
              <a:t>Digital annotation has become an excellent tool to exchange people’s ideas globally. With the existence of Internet services and tools </a:t>
            </a:r>
            <a:endParaRPr lang="en-US" sz="2400" dirty="0" smtClean="0"/>
          </a:p>
          <a:p>
            <a:pPr marL="0" indent="0">
              <a:buNone/>
            </a:pPr>
            <a:endParaRPr lang="en-US" sz="2400" dirty="0"/>
          </a:p>
        </p:txBody>
      </p:sp>
    </p:spTree>
    <p:extLst>
      <p:ext uri="{BB962C8B-B14F-4D97-AF65-F5344CB8AC3E}">
        <p14:creationId xmlns:p14="http://schemas.microsoft.com/office/powerpoint/2010/main" val="2125118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a:xfrm>
            <a:off x="677334" y="2160590"/>
            <a:ext cx="8596668" cy="1789242"/>
          </a:xfrm>
        </p:spPr>
        <p:txBody>
          <a:bodyPr>
            <a:normAutofit/>
          </a:bodyPr>
          <a:lstStyle/>
          <a:p>
            <a:r>
              <a:rPr lang="en-US" sz="2800" dirty="0" smtClean="0"/>
              <a:t>People </a:t>
            </a:r>
            <a:r>
              <a:rPr lang="en-US" sz="2800" dirty="0"/>
              <a:t>who are deaf and </a:t>
            </a:r>
            <a:r>
              <a:rPr lang="en-US" sz="2800" dirty="0" smtClean="0"/>
              <a:t>dumb have </a:t>
            </a:r>
            <a:r>
              <a:rPr lang="en-US" sz="2800" dirty="0"/>
              <a:t>few </a:t>
            </a:r>
            <a:r>
              <a:rPr lang="en-US" sz="2800" dirty="0" smtClean="0"/>
              <a:t>to no opportunities </a:t>
            </a:r>
            <a:r>
              <a:rPr lang="en-US" sz="2800" dirty="0"/>
              <a:t>for comments and communication</a:t>
            </a:r>
            <a:r>
              <a:rPr lang="en-US" sz="2800" dirty="0" smtClean="0"/>
              <a:t>.</a:t>
            </a:r>
          </a:p>
          <a:p>
            <a:endParaRPr lang="en-US" sz="3600" dirty="0" smtClean="0"/>
          </a:p>
          <a:p>
            <a:pPr marL="0" indent="0">
              <a:buNone/>
            </a:pPr>
            <a:endParaRPr lang="en-US" sz="2400" dirty="0"/>
          </a:p>
        </p:txBody>
      </p:sp>
    </p:spTree>
    <p:extLst>
      <p:ext uri="{BB962C8B-B14F-4D97-AF65-F5344CB8AC3E}">
        <p14:creationId xmlns:p14="http://schemas.microsoft.com/office/powerpoint/2010/main" val="1651946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System Component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0017" y="1552862"/>
            <a:ext cx="5422006" cy="4641875"/>
          </a:xfrm>
          <a:prstGeom prst="rect">
            <a:avLst/>
          </a:prstGeom>
        </p:spPr>
      </p:pic>
    </p:spTree>
    <p:extLst>
      <p:ext uri="{BB962C8B-B14F-4D97-AF65-F5344CB8AC3E}">
        <p14:creationId xmlns:p14="http://schemas.microsoft.com/office/powerpoint/2010/main" val="718615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Side</a:t>
            </a:r>
            <a:endParaRPr lang="en-US" dirty="0"/>
          </a:p>
        </p:txBody>
      </p:sp>
      <p:sp>
        <p:nvSpPr>
          <p:cNvPr id="3" name="Content Placeholder 2"/>
          <p:cNvSpPr>
            <a:spLocks noGrp="1"/>
          </p:cNvSpPr>
          <p:nvPr>
            <p:ph idx="1"/>
          </p:nvPr>
        </p:nvSpPr>
        <p:spPr>
          <a:xfrm>
            <a:off x="677334" y="2160590"/>
            <a:ext cx="8596668" cy="3448358"/>
          </a:xfrm>
        </p:spPr>
        <p:txBody>
          <a:bodyPr>
            <a:normAutofit/>
          </a:bodyPr>
          <a:lstStyle/>
          <a:p>
            <a:r>
              <a:rPr lang="en-US" sz="2400" dirty="0">
                <a:solidFill>
                  <a:schemeClr val="tx1"/>
                </a:solidFill>
                <a:latin typeface="Segoe UI Historic" panose="020B0502040204020203" pitchFamily="34" charset="0"/>
              </a:rPr>
              <a:t>Google Chrome extensions are programs that can be installed into Chrome in order to change the browser's functionality. This includes adding new features to Chrome or modifying the existing behavior of the program itself to make it more convenient for the user.</a:t>
            </a:r>
          </a:p>
          <a:p>
            <a:r>
              <a:rPr lang="en-US" sz="2400" dirty="0">
                <a:solidFill>
                  <a:schemeClr val="tx1"/>
                </a:solidFill>
                <a:latin typeface="Segoe UI Historic" panose="020B0502040204020203" pitchFamily="34" charset="0"/>
              </a:rPr>
              <a:t>The tool is a client/server architecture one and the google extension is used to implement the interaction part with the user </a:t>
            </a:r>
          </a:p>
          <a:p>
            <a:pPr marL="388620">
              <a:spcBef>
                <a:spcPts val="0"/>
              </a:spcBef>
            </a:pPr>
            <a:endParaRPr lang="en-US" sz="2800" dirty="0"/>
          </a:p>
          <a:p>
            <a:pPr marL="0" indent="0">
              <a:buNone/>
            </a:pPr>
            <a:endParaRPr lang="en-US" sz="2400" dirty="0"/>
          </a:p>
        </p:txBody>
      </p:sp>
    </p:spTree>
    <p:extLst>
      <p:ext uri="{BB962C8B-B14F-4D97-AF65-F5344CB8AC3E}">
        <p14:creationId xmlns:p14="http://schemas.microsoft.com/office/powerpoint/2010/main" val="2685316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Side</a:t>
            </a:r>
            <a:endParaRPr lang="en-US" dirty="0"/>
          </a:p>
        </p:txBody>
      </p:sp>
      <p:sp>
        <p:nvSpPr>
          <p:cNvPr id="3" name="Content Placeholder 2"/>
          <p:cNvSpPr>
            <a:spLocks noGrp="1"/>
          </p:cNvSpPr>
          <p:nvPr>
            <p:ph idx="1"/>
          </p:nvPr>
        </p:nvSpPr>
        <p:spPr>
          <a:xfrm>
            <a:off x="677334" y="2160590"/>
            <a:ext cx="8596668" cy="3448358"/>
          </a:xfrm>
        </p:spPr>
        <p:txBody>
          <a:bodyPr>
            <a:normAutofit/>
          </a:bodyPr>
          <a:lstStyle/>
          <a:p>
            <a:r>
              <a:rPr lang="en-US" sz="2400" dirty="0" smtClean="0">
                <a:solidFill>
                  <a:schemeClr val="tx1"/>
                </a:solidFill>
                <a:latin typeface="Segoe UI Historic" panose="020B0502040204020203" pitchFamily="34" charset="0"/>
              </a:rPr>
              <a:t>PHP is </a:t>
            </a:r>
            <a:r>
              <a:rPr lang="en-US" sz="2400" dirty="0">
                <a:solidFill>
                  <a:schemeClr val="tx1"/>
                </a:solidFill>
                <a:latin typeface="Segoe UI Historic" panose="020B0502040204020203" pitchFamily="34" charset="0"/>
              </a:rPr>
              <a:t>the </a:t>
            </a:r>
            <a:r>
              <a:rPr lang="en-US" sz="2400" dirty="0" smtClean="0">
                <a:solidFill>
                  <a:schemeClr val="tx1"/>
                </a:solidFill>
                <a:latin typeface="Segoe UI Historic" panose="020B0502040204020203" pitchFamily="34" charset="0"/>
              </a:rPr>
              <a:t>language that </a:t>
            </a:r>
            <a:r>
              <a:rPr lang="en-US" sz="2400" dirty="0">
                <a:solidFill>
                  <a:schemeClr val="tx1"/>
                </a:solidFill>
                <a:latin typeface="Segoe UI Historic" panose="020B0502040204020203" pitchFamily="34" charset="0"/>
              </a:rPr>
              <a:t>used for backend development</a:t>
            </a:r>
            <a:endParaRPr lang="en-US" sz="2400" dirty="0"/>
          </a:p>
          <a:p>
            <a:endParaRPr lang="en-US" sz="2400" dirty="0">
              <a:solidFill>
                <a:schemeClr val="tx1"/>
              </a:solidFill>
              <a:latin typeface="Segoe UI Historic" panose="020B0502040204020203" pitchFamily="34" charset="0"/>
            </a:endParaRPr>
          </a:p>
          <a:p>
            <a:pPr marL="388620">
              <a:spcBef>
                <a:spcPts val="0"/>
              </a:spcBef>
            </a:pPr>
            <a:endParaRPr lang="en-US" sz="2800" dirty="0"/>
          </a:p>
          <a:p>
            <a:pPr marL="0" indent="0">
              <a:buNone/>
            </a:pPr>
            <a:endParaRPr lang="en-US" sz="2400" dirty="0"/>
          </a:p>
        </p:txBody>
      </p:sp>
    </p:spTree>
    <p:extLst>
      <p:ext uri="{BB962C8B-B14F-4D97-AF65-F5344CB8AC3E}">
        <p14:creationId xmlns:p14="http://schemas.microsoft.com/office/powerpoint/2010/main" val="3118237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ER-Diagram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8667" y="1621412"/>
            <a:ext cx="8408710" cy="4533736"/>
          </a:xfrm>
        </p:spPr>
      </p:pic>
    </p:spTree>
    <p:extLst>
      <p:ext uri="{BB962C8B-B14F-4D97-AF65-F5344CB8AC3E}">
        <p14:creationId xmlns:p14="http://schemas.microsoft.com/office/powerpoint/2010/main" val="689233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811260"/>
            <a:ext cx="8596312" cy="3204023"/>
          </a:xfrm>
        </p:spPr>
      </p:pic>
    </p:spTree>
    <p:extLst>
      <p:ext uri="{BB962C8B-B14F-4D97-AF65-F5344CB8AC3E}">
        <p14:creationId xmlns:p14="http://schemas.microsoft.com/office/powerpoint/2010/main" val="3678967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50800" y="1594980"/>
            <a:ext cx="7718166" cy="3306958"/>
          </a:xfrm>
        </p:spPr>
      </p:pic>
      <p:sp>
        <p:nvSpPr>
          <p:cNvPr id="6" name="Rectangle 5"/>
          <p:cNvSpPr/>
          <p:nvPr/>
        </p:nvSpPr>
        <p:spPr>
          <a:xfrm>
            <a:off x="5976594" y="1668544"/>
            <a:ext cx="1951348" cy="716437"/>
          </a:xfrm>
          <a:prstGeom prst="rect">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598469760"/>
      </p:ext>
    </p:extLst>
  </p:cSld>
  <p:clrMapOvr>
    <a:masterClrMapping/>
  </p:clrMapOvr>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87</TotalTime>
  <Words>184</Words>
  <Application>Microsoft Office PowerPoint</Application>
  <PresentationFormat>Widescreen</PresentationFormat>
  <Paragraphs>27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Segoe UI Historic</vt:lpstr>
      <vt:lpstr>Trebuchet MS</vt:lpstr>
      <vt:lpstr>Wingdings 3</vt:lpstr>
      <vt:lpstr>Facet</vt:lpstr>
      <vt:lpstr>Enhancing Deaf and Dumb collaboration by Video Annotation</vt:lpstr>
      <vt:lpstr>Introduction:</vt:lpstr>
      <vt:lpstr>Problem</vt:lpstr>
      <vt:lpstr>System Component</vt:lpstr>
      <vt:lpstr>Client Side</vt:lpstr>
      <vt:lpstr>Server Side</vt:lpstr>
      <vt:lpstr>ER-Diagram</vt:lpstr>
      <vt:lpstr>HOW IT WORKS</vt:lpstr>
      <vt:lpstr>HOW IT WORKS</vt:lpstr>
      <vt:lpstr>HOW IT WORKS</vt:lpstr>
      <vt:lpstr>HOW IT WORKS</vt:lpstr>
      <vt:lpstr>Sequence Diagram</vt:lpstr>
      <vt:lpstr>Future Work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Enhancing Deaf and Dumb collaboration by Video Annotation</dc:title>
  <dc:creator>zaina taha</dc:creator>
  <cp:lastModifiedBy>PC</cp:lastModifiedBy>
  <cp:revision>8</cp:revision>
  <dcterms:created xsi:type="dcterms:W3CDTF">2023-01-21T22:45:37Z</dcterms:created>
  <dcterms:modified xsi:type="dcterms:W3CDTF">2023-01-22T11:05:56Z</dcterms:modified>
</cp:coreProperties>
</file>