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816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00" b="1" i="0">
                <a:solidFill>
                  <a:srgbClr val="B144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0" b="1" i="0">
                <a:solidFill>
                  <a:srgbClr val="B144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00" b="1" i="0">
                <a:solidFill>
                  <a:srgbClr val="B144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0" b="1" i="0">
                <a:solidFill>
                  <a:srgbClr val="B144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00" b="1" i="0">
                <a:solidFill>
                  <a:srgbClr val="B144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B144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572056" cy="740236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282515" y="404258"/>
            <a:ext cx="7005484" cy="988274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00" b="1" i="0">
                <a:solidFill>
                  <a:srgbClr val="B144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3576" y="815271"/>
            <a:ext cx="16140846" cy="2226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00" b="1" i="0">
                <a:solidFill>
                  <a:srgbClr val="B144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91812" y="3337714"/>
            <a:ext cx="8504374" cy="2874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0" b="1" i="0">
                <a:solidFill>
                  <a:srgbClr val="B144A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0.png"/><Relationship Id="rId7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0.png"/><Relationship Id="rId4" Type="http://schemas.openxmlformats.org/officeDocument/2006/relationships/image" Target="../media/image15.jpe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93347" cy="756419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65759" y="3113469"/>
            <a:ext cx="7122239" cy="717353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489584" algn="ctr">
              <a:lnSpc>
                <a:spcPts val="14385"/>
              </a:lnSpc>
              <a:spcBef>
                <a:spcPts val="125"/>
              </a:spcBef>
            </a:pPr>
            <a:r>
              <a:rPr spc="-10" dirty="0"/>
              <a:t>iCashier</a:t>
            </a:r>
          </a:p>
          <a:p>
            <a:pPr marL="3089910" marR="5080" indent="-3077845">
              <a:lnSpc>
                <a:spcPts val="3890"/>
              </a:lnSpc>
              <a:spcBef>
                <a:spcPts val="320"/>
              </a:spcBef>
            </a:pPr>
            <a:r>
              <a:rPr sz="3450" b="0" spc="-60" dirty="0">
                <a:latin typeface="Arial MT"/>
                <a:cs typeface="Arial MT"/>
              </a:rPr>
              <a:t>transforming</a:t>
            </a:r>
            <a:r>
              <a:rPr sz="3450" b="0" spc="-170" dirty="0">
                <a:latin typeface="Arial MT"/>
                <a:cs typeface="Arial MT"/>
              </a:rPr>
              <a:t> </a:t>
            </a:r>
            <a:r>
              <a:rPr sz="3450" b="0" dirty="0">
                <a:latin typeface="Arial MT"/>
                <a:cs typeface="Arial MT"/>
              </a:rPr>
              <a:t>the</a:t>
            </a:r>
            <a:r>
              <a:rPr sz="3450" b="0" spc="-165" dirty="0">
                <a:latin typeface="Arial MT"/>
                <a:cs typeface="Arial MT"/>
              </a:rPr>
              <a:t> </a:t>
            </a:r>
            <a:r>
              <a:rPr sz="3450" b="0" spc="-100" dirty="0">
                <a:latin typeface="Arial MT"/>
                <a:cs typeface="Arial MT"/>
              </a:rPr>
              <a:t>landscape</a:t>
            </a:r>
            <a:r>
              <a:rPr sz="3450" b="0" spc="-170" dirty="0">
                <a:latin typeface="Arial MT"/>
                <a:cs typeface="Arial MT"/>
              </a:rPr>
              <a:t> </a:t>
            </a:r>
            <a:r>
              <a:rPr sz="3450" b="0" spc="65" dirty="0">
                <a:latin typeface="Arial MT"/>
                <a:cs typeface="Arial MT"/>
              </a:rPr>
              <a:t>of</a:t>
            </a:r>
            <a:r>
              <a:rPr sz="3450" b="0" spc="-165" dirty="0">
                <a:latin typeface="Arial MT"/>
                <a:cs typeface="Arial MT"/>
              </a:rPr>
              <a:t> </a:t>
            </a:r>
            <a:r>
              <a:rPr sz="3450" b="0" spc="-85" dirty="0">
                <a:latin typeface="Arial MT"/>
                <a:cs typeface="Arial MT"/>
              </a:rPr>
              <a:t>online</a:t>
            </a:r>
            <a:r>
              <a:rPr sz="3450" b="0" spc="-170" dirty="0">
                <a:latin typeface="Arial MT"/>
                <a:cs typeface="Arial MT"/>
              </a:rPr>
              <a:t> </a:t>
            </a:r>
            <a:r>
              <a:rPr sz="3450" b="0" spc="-70" dirty="0">
                <a:latin typeface="Arial MT"/>
                <a:cs typeface="Arial MT"/>
              </a:rPr>
              <a:t>business </a:t>
            </a:r>
            <a:r>
              <a:rPr sz="3450" b="0" spc="-35" dirty="0">
                <a:latin typeface="Arial MT"/>
                <a:cs typeface="Arial MT"/>
              </a:rPr>
              <a:t>warehousing</a:t>
            </a:r>
            <a:endParaRPr sz="345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41792" y="8477445"/>
            <a:ext cx="3759007" cy="73994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350" b="1" dirty="0">
                <a:solidFill>
                  <a:srgbClr val="B144A2"/>
                </a:solidFill>
                <a:latin typeface="Tahoma"/>
                <a:cs typeface="Tahoma"/>
              </a:rPr>
              <a:t>Dana</a:t>
            </a:r>
            <a:r>
              <a:rPr sz="2350" b="1" spc="-16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350" b="1" spc="-20" dirty="0" err="1" smtClean="0">
                <a:solidFill>
                  <a:srgbClr val="B144A2"/>
                </a:solidFill>
                <a:latin typeface="Tahoma"/>
                <a:cs typeface="Tahoma"/>
              </a:rPr>
              <a:t>Aqel</a:t>
            </a:r>
            <a:r>
              <a:rPr lang="en-US" sz="2350" b="1" spc="-20" dirty="0" smtClean="0">
                <a:solidFill>
                  <a:srgbClr val="B144A2"/>
                </a:solidFill>
                <a:latin typeface="Tahoma"/>
                <a:cs typeface="Tahoma"/>
              </a:rPr>
              <a:t>        </a:t>
            </a:r>
            <a:r>
              <a:rPr lang="en-US" sz="2350" b="1" spc="-20" dirty="0" err="1" smtClean="0">
                <a:solidFill>
                  <a:srgbClr val="B144A2"/>
                </a:solidFill>
                <a:latin typeface="Tahoma"/>
                <a:cs typeface="Tahoma"/>
              </a:rPr>
              <a:t>Aya</a:t>
            </a:r>
            <a:r>
              <a:rPr lang="en-US" sz="2350" b="1" spc="-20" dirty="0" smtClean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lang="en-US" sz="2350" b="1" spc="-20" dirty="0" err="1" smtClean="0">
                <a:solidFill>
                  <a:srgbClr val="B144A2"/>
                </a:solidFill>
                <a:latin typeface="Tahoma"/>
                <a:cs typeface="Tahoma"/>
              </a:rPr>
              <a:t>Jabali</a:t>
            </a:r>
            <a:r>
              <a:rPr lang="en-US" sz="2350" b="1" spc="-20" dirty="0" smtClean="0">
                <a:solidFill>
                  <a:srgbClr val="B144A2"/>
                </a:solidFill>
                <a:latin typeface="Tahoma"/>
                <a:cs typeface="Tahoma"/>
              </a:rPr>
              <a:t/>
            </a:r>
            <a:br>
              <a:rPr lang="en-US" sz="2350" b="1" spc="-20" dirty="0" smtClean="0">
                <a:solidFill>
                  <a:srgbClr val="B144A2"/>
                </a:solidFill>
                <a:latin typeface="Tahoma"/>
                <a:cs typeface="Tahoma"/>
              </a:rPr>
            </a:br>
            <a:endParaRPr sz="2350" dirty="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590222" y="8197377"/>
            <a:ext cx="3169285" cy="955675"/>
          </a:xfrm>
          <a:prstGeom prst="rect">
            <a:avLst/>
          </a:prstGeom>
        </p:spPr>
        <p:txBody>
          <a:bodyPr vert="horz" wrap="square" lIns="0" tIns="1187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sz="2350" b="1" dirty="0">
                <a:solidFill>
                  <a:srgbClr val="B144A2"/>
                </a:solidFill>
                <a:latin typeface="Tahoma"/>
                <a:cs typeface="Tahoma"/>
              </a:rPr>
              <a:t>firaduation</a:t>
            </a:r>
            <a:r>
              <a:rPr sz="2350" b="1" spc="12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350" b="1" dirty="0">
                <a:solidFill>
                  <a:srgbClr val="B144A2"/>
                </a:solidFill>
                <a:latin typeface="Tahoma"/>
                <a:cs typeface="Tahoma"/>
              </a:rPr>
              <a:t>Project</a:t>
            </a:r>
            <a:r>
              <a:rPr sz="2350" b="1" spc="12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350" b="1" spc="-50" dirty="0">
                <a:solidFill>
                  <a:srgbClr val="B144A2"/>
                </a:solidFill>
                <a:latin typeface="Tahoma"/>
                <a:cs typeface="Tahoma"/>
              </a:rPr>
              <a:t>2</a:t>
            </a:r>
            <a:endParaRPr sz="23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z="2350" b="1" dirty="0">
                <a:solidFill>
                  <a:srgbClr val="B144A2"/>
                </a:solidFill>
                <a:latin typeface="Tahoma"/>
                <a:cs typeface="Tahoma"/>
              </a:rPr>
              <a:t>September</a:t>
            </a:r>
            <a:r>
              <a:rPr sz="2350" b="1" spc="21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350" b="1" spc="-20" dirty="0">
                <a:solidFill>
                  <a:srgbClr val="B144A2"/>
                </a:solidFill>
                <a:latin typeface="Tahoma"/>
                <a:cs typeface="Tahoma"/>
              </a:rPr>
              <a:t>2023</a:t>
            </a:r>
            <a:endParaRPr sz="23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8288000" cy="10004425"/>
            <a:chOff x="0" y="0"/>
            <a:chExt cx="18288000" cy="1000442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8983688" cy="731338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38618" y="0"/>
              <a:ext cx="12992099" cy="685138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94417" y="0"/>
              <a:ext cx="16293582" cy="908109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41427" y="1755775"/>
              <a:ext cx="9677399" cy="8248649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81426" y="415925"/>
            <a:ext cx="4530725" cy="1168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solidFill>
                  <a:srgbClr val="FDF1F1"/>
                </a:solidFill>
              </a:rPr>
              <a:t>Overview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6709409"/>
            <a:chOff x="0" y="0"/>
            <a:chExt cx="18288000" cy="670940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53825" y="0"/>
              <a:ext cx="12234173" cy="519830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7463547" cy="670892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062985" y="5690177"/>
              <a:ext cx="260350" cy="260350"/>
            </a:xfrm>
            <a:custGeom>
              <a:avLst/>
              <a:gdLst/>
              <a:ahLst/>
              <a:cxnLst/>
              <a:rect l="l" t="t" r="r" b="b"/>
              <a:pathLst>
                <a:path w="260350" h="260350">
                  <a:moveTo>
                    <a:pt x="129942" y="259884"/>
                  </a:moveTo>
                  <a:lnTo>
                    <a:pt x="79362" y="249673"/>
                  </a:lnTo>
                  <a:lnTo>
                    <a:pt x="38059" y="221825"/>
                  </a:lnTo>
                  <a:lnTo>
                    <a:pt x="10211" y="180521"/>
                  </a:lnTo>
                  <a:lnTo>
                    <a:pt x="0" y="129942"/>
                  </a:lnTo>
                  <a:lnTo>
                    <a:pt x="10211" y="79362"/>
                  </a:lnTo>
                  <a:lnTo>
                    <a:pt x="38059" y="38059"/>
                  </a:lnTo>
                  <a:lnTo>
                    <a:pt x="79362" y="10211"/>
                  </a:lnTo>
                  <a:lnTo>
                    <a:pt x="129942" y="0"/>
                  </a:lnTo>
                  <a:lnTo>
                    <a:pt x="180521" y="10211"/>
                  </a:lnTo>
                  <a:lnTo>
                    <a:pt x="221825" y="38059"/>
                  </a:lnTo>
                  <a:lnTo>
                    <a:pt x="249672" y="79362"/>
                  </a:lnTo>
                  <a:lnTo>
                    <a:pt x="259884" y="129942"/>
                  </a:lnTo>
                  <a:lnTo>
                    <a:pt x="249672" y="180521"/>
                  </a:lnTo>
                  <a:lnTo>
                    <a:pt x="221825" y="221825"/>
                  </a:lnTo>
                  <a:lnTo>
                    <a:pt x="180521" y="249673"/>
                  </a:lnTo>
                  <a:lnTo>
                    <a:pt x="129942" y="259884"/>
                  </a:lnTo>
                  <a:close/>
                </a:path>
              </a:pathLst>
            </a:custGeom>
            <a:solidFill>
              <a:srgbClr val="B144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54852" y="5821093"/>
              <a:ext cx="3639185" cy="9525"/>
            </a:xfrm>
            <a:custGeom>
              <a:avLst/>
              <a:gdLst/>
              <a:ahLst/>
              <a:cxnLst/>
              <a:rect l="l" t="t" r="r" b="b"/>
              <a:pathLst>
                <a:path w="3639185" h="9525">
                  <a:moveTo>
                    <a:pt x="0" y="9524"/>
                  </a:moveTo>
                  <a:lnTo>
                    <a:pt x="3638572" y="0"/>
                  </a:lnTo>
                </a:path>
              </a:pathLst>
            </a:custGeom>
            <a:ln w="19049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317275" y="5811573"/>
              <a:ext cx="4286885" cy="9525"/>
            </a:xfrm>
            <a:custGeom>
              <a:avLst/>
              <a:gdLst/>
              <a:ahLst/>
              <a:cxnLst/>
              <a:rect l="l" t="t" r="r" b="b"/>
              <a:pathLst>
                <a:path w="4286884" h="9525">
                  <a:moveTo>
                    <a:pt x="0" y="9520"/>
                  </a:moveTo>
                  <a:lnTo>
                    <a:pt x="4286303" y="0"/>
                  </a:lnTo>
                </a:path>
              </a:pathLst>
            </a:custGeom>
            <a:ln w="19050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929662" y="5802043"/>
              <a:ext cx="3800475" cy="9525"/>
            </a:xfrm>
            <a:custGeom>
              <a:avLst/>
              <a:gdLst/>
              <a:ahLst/>
              <a:cxnLst/>
              <a:rect l="l" t="t" r="r" b="b"/>
              <a:pathLst>
                <a:path w="3800475" h="9525">
                  <a:moveTo>
                    <a:pt x="0" y="9524"/>
                  </a:moveTo>
                  <a:lnTo>
                    <a:pt x="3800474" y="0"/>
                  </a:lnTo>
                </a:path>
              </a:pathLst>
            </a:custGeom>
            <a:ln w="19049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053985" y="5802043"/>
              <a:ext cx="3210560" cy="2540"/>
            </a:xfrm>
            <a:custGeom>
              <a:avLst/>
              <a:gdLst/>
              <a:ahLst/>
              <a:cxnLst/>
              <a:rect l="l" t="t" r="r" b="b"/>
              <a:pathLst>
                <a:path w="3210559" h="2539">
                  <a:moveTo>
                    <a:pt x="0" y="0"/>
                  </a:moveTo>
                  <a:lnTo>
                    <a:pt x="3210070" y="1936"/>
                  </a:lnTo>
                </a:path>
              </a:pathLst>
            </a:custGeom>
            <a:ln w="19049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022024" y="5676874"/>
              <a:ext cx="8996680" cy="264160"/>
            </a:xfrm>
            <a:custGeom>
              <a:avLst/>
              <a:gdLst/>
              <a:ahLst/>
              <a:cxnLst/>
              <a:rect l="l" t="t" r="r" b="b"/>
              <a:pathLst>
                <a:path w="8996680" h="264160">
                  <a:moveTo>
                    <a:pt x="259880" y="133731"/>
                  </a:moveTo>
                  <a:lnTo>
                    <a:pt x="249669" y="83146"/>
                  </a:lnTo>
                  <a:lnTo>
                    <a:pt x="221818" y="41846"/>
                  </a:lnTo>
                  <a:lnTo>
                    <a:pt x="180517" y="13995"/>
                  </a:lnTo>
                  <a:lnTo>
                    <a:pt x="129933" y="3784"/>
                  </a:lnTo>
                  <a:lnTo>
                    <a:pt x="79362" y="13995"/>
                  </a:lnTo>
                  <a:lnTo>
                    <a:pt x="38049" y="41846"/>
                  </a:lnTo>
                  <a:lnTo>
                    <a:pt x="10210" y="83146"/>
                  </a:lnTo>
                  <a:lnTo>
                    <a:pt x="0" y="133731"/>
                  </a:lnTo>
                  <a:lnTo>
                    <a:pt x="10210" y="184302"/>
                  </a:lnTo>
                  <a:lnTo>
                    <a:pt x="38049" y="225615"/>
                  </a:lnTo>
                  <a:lnTo>
                    <a:pt x="79362" y="253453"/>
                  </a:lnTo>
                  <a:lnTo>
                    <a:pt x="129933" y="263664"/>
                  </a:lnTo>
                  <a:lnTo>
                    <a:pt x="180517" y="253453"/>
                  </a:lnTo>
                  <a:lnTo>
                    <a:pt x="221818" y="225615"/>
                  </a:lnTo>
                  <a:lnTo>
                    <a:pt x="249669" y="184302"/>
                  </a:lnTo>
                  <a:lnTo>
                    <a:pt x="259880" y="133731"/>
                  </a:lnTo>
                  <a:close/>
                </a:path>
                <a:path w="8996680" h="264160">
                  <a:moveTo>
                    <a:pt x="4872266" y="129933"/>
                  </a:moveTo>
                  <a:lnTo>
                    <a:pt x="4862042" y="79362"/>
                  </a:lnTo>
                  <a:lnTo>
                    <a:pt x="4834204" y="38049"/>
                  </a:lnTo>
                  <a:lnTo>
                    <a:pt x="4792891" y="10210"/>
                  </a:lnTo>
                  <a:lnTo>
                    <a:pt x="4742319" y="0"/>
                  </a:lnTo>
                  <a:lnTo>
                    <a:pt x="4691735" y="10210"/>
                  </a:lnTo>
                  <a:lnTo>
                    <a:pt x="4650435" y="38049"/>
                  </a:lnTo>
                  <a:lnTo>
                    <a:pt x="4622584" y="79362"/>
                  </a:lnTo>
                  <a:lnTo>
                    <a:pt x="4612373" y="129933"/>
                  </a:lnTo>
                  <a:lnTo>
                    <a:pt x="4622584" y="180517"/>
                  </a:lnTo>
                  <a:lnTo>
                    <a:pt x="4650435" y="221818"/>
                  </a:lnTo>
                  <a:lnTo>
                    <a:pt x="4691735" y="249669"/>
                  </a:lnTo>
                  <a:lnTo>
                    <a:pt x="4742319" y="259880"/>
                  </a:lnTo>
                  <a:lnTo>
                    <a:pt x="4792891" y="249669"/>
                  </a:lnTo>
                  <a:lnTo>
                    <a:pt x="4834204" y="221818"/>
                  </a:lnTo>
                  <a:lnTo>
                    <a:pt x="4862042" y="180517"/>
                  </a:lnTo>
                  <a:lnTo>
                    <a:pt x="4872266" y="129933"/>
                  </a:lnTo>
                  <a:close/>
                </a:path>
                <a:path w="8996680" h="264160">
                  <a:moveTo>
                    <a:pt x="8996591" y="129933"/>
                  </a:moveTo>
                  <a:lnTo>
                    <a:pt x="8986380" y="79362"/>
                  </a:lnTo>
                  <a:lnTo>
                    <a:pt x="8958529" y="38049"/>
                  </a:lnTo>
                  <a:lnTo>
                    <a:pt x="8917229" y="10210"/>
                  </a:lnTo>
                  <a:lnTo>
                    <a:pt x="8866645" y="0"/>
                  </a:lnTo>
                  <a:lnTo>
                    <a:pt x="8816061" y="10210"/>
                  </a:lnTo>
                  <a:lnTo>
                    <a:pt x="8774760" y="38049"/>
                  </a:lnTo>
                  <a:lnTo>
                    <a:pt x="8746909" y="79362"/>
                  </a:lnTo>
                  <a:lnTo>
                    <a:pt x="8736698" y="129933"/>
                  </a:lnTo>
                  <a:lnTo>
                    <a:pt x="8746909" y="180517"/>
                  </a:lnTo>
                  <a:lnTo>
                    <a:pt x="8774760" y="221818"/>
                  </a:lnTo>
                  <a:lnTo>
                    <a:pt x="8816061" y="249669"/>
                  </a:lnTo>
                  <a:lnTo>
                    <a:pt x="8866645" y="259880"/>
                  </a:lnTo>
                  <a:lnTo>
                    <a:pt x="8917229" y="249669"/>
                  </a:lnTo>
                  <a:lnTo>
                    <a:pt x="8958529" y="221818"/>
                  </a:lnTo>
                  <a:lnTo>
                    <a:pt x="8986380" y="180517"/>
                  </a:lnTo>
                  <a:lnTo>
                    <a:pt x="8996591" y="129933"/>
                  </a:lnTo>
                  <a:close/>
                </a:path>
              </a:pathLst>
            </a:custGeom>
            <a:solidFill>
              <a:srgbClr val="B144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7096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Constraints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478976" y="6128985"/>
            <a:ext cx="3289300" cy="2687955"/>
          </a:xfrm>
          <a:prstGeom prst="rect">
            <a:avLst/>
          </a:prstGeom>
        </p:spPr>
        <p:txBody>
          <a:bodyPr vert="horz" wrap="square" lIns="0" tIns="306070" rIns="0" bIns="0" rtlCol="0">
            <a:spAutoFit/>
          </a:bodyPr>
          <a:lstStyle/>
          <a:p>
            <a:pPr marL="1409700">
              <a:lnSpc>
                <a:spcPct val="100000"/>
              </a:lnSpc>
              <a:spcBef>
                <a:spcPts val="2410"/>
              </a:spcBef>
            </a:pPr>
            <a:r>
              <a:rPr sz="3700" b="1" spc="-25" dirty="0">
                <a:solidFill>
                  <a:srgbClr val="B144A2"/>
                </a:solidFill>
                <a:latin typeface="Tahoma"/>
                <a:cs typeface="Tahoma"/>
              </a:rPr>
              <a:t>i.</a:t>
            </a:r>
            <a:endParaRPr sz="3700">
              <a:latin typeface="Tahoma"/>
              <a:cs typeface="Tahoma"/>
            </a:endParaRPr>
          </a:p>
          <a:p>
            <a:pPr marL="12700" marR="5080">
              <a:lnSpc>
                <a:spcPct val="114900"/>
              </a:lnSpc>
              <a:spcBef>
                <a:spcPts val="1385"/>
              </a:spcBef>
            </a:pPr>
            <a:r>
              <a:rPr sz="3100" b="1" dirty="0">
                <a:solidFill>
                  <a:srgbClr val="B144A2"/>
                </a:solidFill>
                <a:latin typeface="Tahoma"/>
                <a:cs typeface="Tahoma"/>
              </a:rPr>
              <a:t>barcode</a:t>
            </a:r>
            <a:r>
              <a:rPr sz="3100" b="1" spc="8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100" b="1" spc="-20" dirty="0">
                <a:solidFill>
                  <a:srgbClr val="B144A2"/>
                </a:solidFill>
                <a:latin typeface="Tahoma"/>
                <a:cs typeface="Tahoma"/>
              </a:rPr>
              <a:t>scanner </a:t>
            </a:r>
            <a:r>
              <a:rPr sz="3100" b="1" dirty="0">
                <a:solidFill>
                  <a:srgbClr val="B144A2"/>
                </a:solidFill>
                <a:latin typeface="Tahoma"/>
                <a:cs typeface="Tahoma"/>
              </a:rPr>
              <a:t>and</a:t>
            </a:r>
            <a:r>
              <a:rPr sz="3100" b="1" spc="-11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100" b="1" spc="-355" dirty="0">
                <a:solidFill>
                  <a:srgbClr val="B144A2"/>
                </a:solidFill>
                <a:latin typeface="Tahoma"/>
                <a:cs typeface="Tahoma"/>
              </a:rPr>
              <a:t>IR</a:t>
            </a:r>
            <a:r>
              <a:rPr sz="3100" b="1" spc="-10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100" b="1" spc="-10" dirty="0">
                <a:solidFill>
                  <a:srgbClr val="B144A2"/>
                </a:solidFill>
                <a:latin typeface="Tahoma"/>
                <a:cs typeface="Tahoma"/>
              </a:rPr>
              <a:t>sensor sensitivity</a:t>
            </a:r>
            <a:endParaRPr sz="3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99372" y="6128985"/>
            <a:ext cx="1986280" cy="2687955"/>
          </a:xfrm>
          <a:prstGeom prst="rect">
            <a:avLst/>
          </a:prstGeom>
        </p:spPr>
        <p:txBody>
          <a:bodyPr vert="horz" wrap="square" lIns="0" tIns="306070" rIns="0" bIns="0" rtlCol="0">
            <a:spAutoFit/>
          </a:bodyPr>
          <a:lstStyle/>
          <a:p>
            <a:pPr marL="12700" indent="770890">
              <a:lnSpc>
                <a:spcPct val="100000"/>
              </a:lnSpc>
              <a:spcBef>
                <a:spcPts val="2410"/>
              </a:spcBef>
            </a:pPr>
            <a:r>
              <a:rPr sz="3700" b="1" spc="-25" dirty="0">
                <a:solidFill>
                  <a:srgbClr val="B144A2"/>
                </a:solidFill>
                <a:latin typeface="Tahoma"/>
                <a:cs typeface="Tahoma"/>
              </a:rPr>
              <a:t>ii.</a:t>
            </a:r>
            <a:endParaRPr sz="3700">
              <a:latin typeface="Tahoma"/>
              <a:cs typeface="Tahoma"/>
            </a:endParaRPr>
          </a:p>
          <a:p>
            <a:pPr marL="12700" marR="5080" algn="just">
              <a:lnSpc>
                <a:spcPct val="114900"/>
              </a:lnSpc>
              <a:spcBef>
                <a:spcPts val="1385"/>
              </a:spcBef>
            </a:pPr>
            <a:r>
              <a:rPr sz="3100" b="1" spc="-35" dirty="0">
                <a:solidFill>
                  <a:srgbClr val="B144A2"/>
                </a:solidFill>
                <a:latin typeface="Tahoma"/>
                <a:cs typeface="Tahoma"/>
              </a:rPr>
              <a:t>expensive </a:t>
            </a:r>
            <a:r>
              <a:rPr sz="3100" b="1" spc="-10" dirty="0">
                <a:solidFill>
                  <a:srgbClr val="B144A2"/>
                </a:solidFill>
                <a:latin typeface="Tahoma"/>
                <a:cs typeface="Tahoma"/>
              </a:rPr>
              <a:t>hardware modules</a:t>
            </a:r>
            <a:endParaRPr sz="3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676355" y="6059404"/>
            <a:ext cx="2489835" cy="2757170"/>
          </a:xfrm>
          <a:prstGeom prst="rect">
            <a:avLst/>
          </a:prstGeom>
        </p:spPr>
        <p:txBody>
          <a:bodyPr vert="horz" wrap="square" lIns="0" tIns="344170" rIns="0" bIns="0" rtlCol="0">
            <a:spAutoFit/>
          </a:bodyPr>
          <a:lstStyle/>
          <a:p>
            <a:pPr marL="611505">
              <a:lnSpc>
                <a:spcPct val="100000"/>
              </a:lnSpc>
              <a:spcBef>
                <a:spcPts val="2710"/>
              </a:spcBef>
            </a:pPr>
            <a:r>
              <a:rPr sz="3700" b="1" spc="-20" dirty="0">
                <a:solidFill>
                  <a:srgbClr val="B144A2"/>
                </a:solidFill>
                <a:latin typeface="Tahoma"/>
                <a:cs typeface="Tahoma"/>
              </a:rPr>
              <a:t>iii.</a:t>
            </a:r>
            <a:endParaRPr sz="3700">
              <a:latin typeface="Tahoma"/>
              <a:cs typeface="Tahoma"/>
            </a:endParaRPr>
          </a:p>
          <a:p>
            <a:pPr marL="12700" marR="5080">
              <a:lnSpc>
                <a:spcPct val="114900"/>
              </a:lnSpc>
              <a:spcBef>
                <a:spcPts val="1635"/>
              </a:spcBef>
            </a:pPr>
            <a:r>
              <a:rPr sz="3100" b="1" spc="-10" dirty="0">
                <a:solidFill>
                  <a:srgbClr val="B144A2"/>
                </a:solidFill>
                <a:latin typeface="Tahoma"/>
                <a:cs typeface="Tahoma"/>
              </a:rPr>
              <a:t>system physical </a:t>
            </a:r>
            <a:r>
              <a:rPr sz="3100" b="1" spc="-25" dirty="0">
                <a:solidFill>
                  <a:srgbClr val="B144A2"/>
                </a:solidFill>
                <a:latin typeface="Tahoma"/>
                <a:cs typeface="Tahoma"/>
              </a:rPr>
              <a:t>vulnerability</a:t>
            </a:r>
            <a:endParaRPr sz="3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375961" y="6132233"/>
            <a:ext cx="2225675" cy="2180590"/>
          </a:xfrm>
          <a:prstGeom prst="rect">
            <a:avLst/>
          </a:prstGeom>
        </p:spPr>
        <p:txBody>
          <a:bodyPr vert="horz" wrap="square" lIns="0" tIns="302895" rIns="0" bIns="0" rtlCol="0">
            <a:spAutoFit/>
          </a:bodyPr>
          <a:lstStyle/>
          <a:p>
            <a:pPr marL="951230">
              <a:lnSpc>
                <a:spcPct val="100000"/>
              </a:lnSpc>
              <a:spcBef>
                <a:spcPts val="2385"/>
              </a:spcBef>
            </a:pPr>
            <a:r>
              <a:rPr sz="3700" b="1" spc="-25" dirty="0">
                <a:solidFill>
                  <a:srgbClr val="B144A2"/>
                </a:solidFill>
                <a:latin typeface="Tahoma"/>
                <a:cs typeface="Tahoma"/>
              </a:rPr>
              <a:t>iv.</a:t>
            </a:r>
            <a:endParaRPr sz="3700">
              <a:latin typeface="Tahoma"/>
              <a:cs typeface="Tahoma"/>
            </a:endParaRPr>
          </a:p>
          <a:p>
            <a:pPr marL="12700" marR="5080">
              <a:lnSpc>
                <a:spcPct val="115199"/>
              </a:lnSpc>
              <a:spcBef>
                <a:spcPts val="1395"/>
              </a:spcBef>
            </a:pPr>
            <a:r>
              <a:rPr sz="3200" b="1" spc="-20" dirty="0">
                <a:solidFill>
                  <a:srgbClr val="B144A2"/>
                </a:solidFill>
                <a:latin typeface="Tahoma"/>
                <a:cs typeface="Tahoma"/>
              </a:rPr>
              <a:t>lack</a:t>
            </a:r>
            <a:r>
              <a:rPr sz="3200" b="1" spc="-12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200" b="1" dirty="0">
                <a:solidFill>
                  <a:srgbClr val="B144A2"/>
                </a:solidFill>
                <a:latin typeface="Tahoma"/>
                <a:cs typeface="Tahoma"/>
              </a:rPr>
              <a:t>of</a:t>
            </a:r>
            <a:r>
              <a:rPr sz="3200" b="1" spc="-12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200" b="1" spc="-35" dirty="0">
                <a:solidFill>
                  <a:srgbClr val="B144A2"/>
                </a:solidFill>
                <a:latin typeface="Tahoma"/>
                <a:cs typeface="Tahoma"/>
              </a:rPr>
              <a:t>real </a:t>
            </a:r>
            <a:r>
              <a:rPr sz="3200" b="1" dirty="0">
                <a:solidFill>
                  <a:srgbClr val="B144A2"/>
                </a:solidFill>
                <a:latin typeface="Tahoma"/>
                <a:cs typeface="Tahoma"/>
              </a:rPr>
              <a:t>team</a:t>
            </a:r>
            <a:r>
              <a:rPr sz="3200" b="1" spc="-9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200" b="1" spc="-20" dirty="0">
                <a:solidFill>
                  <a:srgbClr val="B144A2"/>
                </a:solidFill>
                <a:latin typeface="Tahoma"/>
                <a:cs typeface="Tahoma"/>
              </a:rPr>
              <a:t>work</a:t>
            </a:r>
            <a:endParaRPr sz="3200">
              <a:latin typeface="Tahoma"/>
              <a:cs typeface="Tahoma"/>
            </a:endParaRPr>
          </a:p>
        </p:txBody>
      </p: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065991" y="0"/>
            <a:ext cx="6222008" cy="673749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6709409"/>
            <a:chOff x="0" y="0"/>
            <a:chExt cx="18288000" cy="670940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53825" y="0"/>
              <a:ext cx="12234173" cy="519830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7463547" cy="670892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062985" y="5690177"/>
              <a:ext cx="260350" cy="260350"/>
            </a:xfrm>
            <a:custGeom>
              <a:avLst/>
              <a:gdLst/>
              <a:ahLst/>
              <a:cxnLst/>
              <a:rect l="l" t="t" r="r" b="b"/>
              <a:pathLst>
                <a:path w="260350" h="260350">
                  <a:moveTo>
                    <a:pt x="129942" y="259884"/>
                  </a:moveTo>
                  <a:lnTo>
                    <a:pt x="79362" y="249673"/>
                  </a:lnTo>
                  <a:lnTo>
                    <a:pt x="38059" y="221825"/>
                  </a:lnTo>
                  <a:lnTo>
                    <a:pt x="10211" y="180521"/>
                  </a:lnTo>
                  <a:lnTo>
                    <a:pt x="0" y="129942"/>
                  </a:lnTo>
                  <a:lnTo>
                    <a:pt x="10211" y="79362"/>
                  </a:lnTo>
                  <a:lnTo>
                    <a:pt x="38059" y="38059"/>
                  </a:lnTo>
                  <a:lnTo>
                    <a:pt x="79362" y="10211"/>
                  </a:lnTo>
                  <a:lnTo>
                    <a:pt x="129942" y="0"/>
                  </a:lnTo>
                  <a:lnTo>
                    <a:pt x="180521" y="10211"/>
                  </a:lnTo>
                  <a:lnTo>
                    <a:pt x="221825" y="38059"/>
                  </a:lnTo>
                  <a:lnTo>
                    <a:pt x="249672" y="79362"/>
                  </a:lnTo>
                  <a:lnTo>
                    <a:pt x="259884" y="129942"/>
                  </a:lnTo>
                  <a:lnTo>
                    <a:pt x="249672" y="180521"/>
                  </a:lnTo>
                  <a:lnTo>
                    <a:pt x="221825" y="221825"/>
                  </a:lnTo>
                  <a:lnTo>
                    <a:pt x="180521" y="249673"/>
                  </a:lnTo>
                  <a:lnTo>
                    <a:pt x="129942" y="259884"/>
                  </a:lnTo>
                  <a:close/>
                </a:path>
              </a:pathLst>
            </a:custGeom>
            <a:solidFill>
              <a:srgbClr val="B144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54852" y="5821093"/>
              <a:ext cx="3639185" cy="9525"/>
            </a:xfrm>
            <a:custGeom>
              <a:avLst/>
              <a:gdLst/>
              <a:ahLst/>
              <a:cxnLst/>
              <a:rect l="l" t="t" r="r" b="b"/>
              <a:pathLst>
                <a:path w="3639185" h="9525">
                  <a:moveTo>
                    <a:pt x="0" y="9524"/>
                  </a:moveTo>
                  <a:lnTo>
                    <a:pt x="3638572" y="0"/>
                  </a:lnTo>
                </a:path>
              </a:pathLst>
            </a:custGeom>
            <a:ln w="19049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317275" y="5811573"/>
              <a:ext cx="4286885" cy="9525"/>
            </a:xfrm>
            <a:custGeom>
              <a:avLst/>
              <a:gdLst/>
              <a:ahLst/>
              <a:cxnLst/>
              <a:rect l="l" t="t" r="r" b="b"/>
              <a:pathLst>
                <a:path w="4286884" h="9525">
                  <a:moveTo>
                    <a:pt x="0" y="9520"/>
                  </a:moveTo>
                  <a:lnTo>
                    <a:pt x="4286303" y="0"/>
                  </a:lnTo>
                </a:path>
              </a:pathLst>
            </a:custGeom>
            <a:ln w="19050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929662" y="5802043"/>
              <a:ext cx="3800475" cy="9525"/>
            </a:xfrm>
            <a:custGeom>
              <a:avLst/>
              <a:gdLst/>
              <a:ahLst/>
              <a:cxnLst/>
              <a:rect l="l" t="t" r="r" b="b"/>
              <a:pathLst>
                <a:path w="3800475" h="9525">
                  <a:moveTo>
                    <a:pt x="0" y="9524"/>
                  </a:moveTo>
                  <a:lnTo>
                    <a:pt x="3800474" y="0"/>
                  </a:lnTo>
                </a:path>
              </a:pathLst>
            </a:custGeom>
            <a:ln w="19049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053985" y="5802043"/>
              <a:ext cx="3210560" cy="2540"/>
            </a:xfrm>
            <a:custGeom>
              <a:avLst/>
              <a:gdLst/>
              <a:ahLst/>
              <a:cxnLst/>
              <a:rect l="l" t="t" r="r" b="b"/>
              <a:pathLst>
                <a:path w="3210559" h="2539">
                  <a:moveTo>
                    <a:pt x="0" y="0"/>
                  </a:moveTo>
                  <a:lnTo>
                    <a:pt x="3210070" y="1936"/>
                  </a:lnTo>
                </a:path>
              </a:pathLst>
            </a:custGeom>
            <a:ln w="19049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022024" y="5676874"/>
              <a:ext cx="8996680" cy="264160"/>
            </a:xfrm>
            <a:custGeom>
              <a:avLst/>
              <a:gdLst/>
              <a:ahLst/>
              <a:cxnLst/>
              <a:rect l="l" t="t" r="r" b="b"/>
              <a:pathLst>
                <a:path w="8996680" h="264160">
                  <a:moveTo>
                    <a:pt x="259880" y="133731"/>
                  </a:moveTo>
                  <a:lnTo>
                    <a:pt x="249669" y="83146"/>
                  </a:lnTo>
                  <a:lnTo>
                    <a:pt x="221818" y="41846"/>
                  </a:lnTo>
                  <a:lnTo>
                    <a:pt x="180517" y="13995"/>
                  </a:lnTo>
                  <a:lnTo>
                    <a:pt x="129933" y="3784"/>
                  </a:lnTo>
                  <a:lnTo>
                    <a:pt x="79362" y="13995"/>
                  </a:lnTo>
                  <a:lnTo>
                    <a:pt x="38049" y="41846"/>
                  </a:lnTo>
                  <a:lnTo>
                    <a:pt x="10210" y="83146"/>
                  </a:lnTo>
                  <a:lnTo>
                    <a:pt x="0" y="133731"/>
                  </a:lnTo>
                  <a:lnTo>
                    <a:pt x="10210" y="184302"/>
                  </a:lnTo>
                  <a:lnTo>
                    <a:pt x="38049" y="225615"/>
                  </a:lnTo>
                  <a:lnTo>
                    <a:pt x="79362" y="253453"/>
                  </a:lnTo>
                  <a:lnTo>
                    <a:pt x="129933" y="263664"/>
                  </a:lnTo>
                  <a:lnTo>
                    <a:pt x="180517" y="253453"/>
                  </a:lnTo>
                  <a:lnTo>
                    <a:pt x="221818" y="225615"/>
                  </a:lnTo>
                  <a:lnTo>
                    <a:pt x="249669" y="184302"/>
                  </a:lnTo>
                  <a:lnTo>
                    <a:pt x="259880" y="133731"/>
                  </a:lnTo>
                  <a:close/>
                </a:path>
                <a:path w="8996680" h="264160">
                  <a:moveTo>
                    <a:pt x="4872266" y="129933"/>
                  </a:moveTo>
                  <a:lnTo>
                    <a:pt x="4862042" y="79362"/>
                  </a:lnTo>
                  <a:lnTo>
                    <a:pt x="4834204" y="38049"/>
                  </a:lnTo>
                  <a:lnTo>
                    <a:pt x="4792891" y="10210"/>
                  </a:lnTo>
                  <a:lnTo>
                    <a:pt x="4742319" y="0"/>
                  </a:lnTo>
                  <a:lnTo>
                    <a:pt x="4691735" y="10210"/>
                  </a:lnTo>
                  <a:lnTo>
                    <a:pt x="4650435" y="38049"/>
                  </a:lnTo>
                  <a:lnTo>
                    <a:pt x="4622584" y="79362"/>
                  </a:lnTo>
                  <a:lnTo>
                    <a:pt x="4612373" y="129933"/>
                  </a:lnTo>
                  <a:lnTo>
                    <a:pt x="4622584" y="180517"/>
                  </a:lnTo>
                  <a:lnTo>
                    <a:pt x="4650435" y="221818"/>
                  </a:lnTo>
                  <a:lnTo>
                    <a:pt x="4691735" y="249669"/>
                  </a:lnTo>
                  <a:lnTo>
                    <a:pt x="4742319" y="259880"/>
                  </a:lnTo>
                  <a:lnTo>
                    <a:pt x="4792891" y="249669"/>
                  </a:lnTo>
                  <a:lnTo>
                    <a:pt x="4834204" y="221818"/>
                  </a:lnTo>
                  <a:lnTo>
                    <a:pt x="4862042" y="180517"/>
                  </a:lnTo>
                  <a:lnTo>
                    <a:pt x="4872266" y="129933"/>
                  </a:lnTo>
                  <a:close/>
                </a:path>
                <a:path w="8996680" h="264160">
                  <a:moveTo>
                    <a:pt x="8996591" y="129933"/>
                  </a:moveTo>
                  <a:lnTo>
                    <a:pt x="8986380" y="79362"/>
                  </a:lnTo>
                  <a:lnTo>
                    <a:pt x="8958529" y="38049"/>
                  </a:lnTo>
                  <a:lnTo>
                    <a:pt x="8917229" y="10210"/>
                  </a:lnTo>
                  <a:lnTo>
                    <a:pt x="8866645" y="0"/>
                  </a:lnTo>
                  <a:lnTo>
                    <a:pt x="8816061" y="10210"/>
                  </a:lnTo>
                  <a:lnTo>
                    <a:pt x="8774760" y="38049"/>
                  </a:lnTo>
                  <a:lnTo>
                    <a:pt x="8746909" y="79362"/>
                  </a:lnTo>
                  <a:lnTo>
                    <a:pt x="8736698" y="129933"/>
                  </a:lnTo>
                  <a:lnTo>
                    <a:pt x="8746909" y="180517"/>
                  </a:lnTo>
                  <a:lnTo>
                    <a:pt x="8774760" y="221818"/>
                  </a:lnTo>
                  <a:lnTo>
                    <a:pt x="8816061" y="249669"/>
                  </a:lnTo>
                  <a:lnTo>
                    <a:pt x="8866645" y="259880"/>
                  </a:lnTo>
                  <a:lnTo>
                    <a:pt x="8917229" y="249669"/>
                  </a:lnTo>
                  <a:lnTo>
                    <a:pt x="8958529" y="221818"/>
                  </a:lnTo>
                  <a:lnTo>
                    <a:pt x="8986380" y="180517"/>
                  </a:lnTo>
                  <a:lnTo>
                    <a:pt x="8996591" y="129933"/>
                  </a:lnTo>
                  <a:close/>
                </a:path>
              </a:pathLst>
            </a:custGeom>
            <a:solidFill>
              <a:srgbClr val="B144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709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Future</a:t>
            </a:r>
            <a:r>
              <a:rPr spc="-150" dirty="0"/>
              <a:t> </a:t>
            </a:r>
            <a:r>
              <a:rPr spc="-20" dirty="0"/>
              <a:t>Work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478976" y="6128986"/>
            <a:ext cx="3253740" cy="2687955"/>
          </a:xfrm>
          <a:prstGeom prst="rect">
            <a:avLst/>
          </a:prstGeom>
        </p:spPr>
        <p:txBody>
          <a:bodyPr vert="horz" wrap="square" lIns="0" tIns="306070" rIns="0" bIns="0" rtlCol="0">
            <a:spAutoFit/>
          </a:bodyPr>
          <a:lstStyle/>
          <a:p>
            <a:pPr marL="1409700">
              <a:lnSpc>
                <a:spcPct val="100000"/>
              </a:lnSpc>
              <a:spcBef>
                <a:spcPts val="2410"/>
              </a:spcBef>
            </a:pPr>
            <a:r>
              <a:rPr sz="3700" b="1" spc="-25" dirty="0">
                <a:solidFill>
                  <a:srgbClr val="B144A2"/>
                </a:solidFill>
                <a:latin typeface="Tahoma"/>
                <a:cs typeface="Tahoma"/>
              </a:rPr>
              <a:t>i.</a:t>
            </a:r>
            <a:endParaRPr sz="3700">
              <a:latin typeface="Tahoma"/>
              <a:cs typeface="Tahoma"/>
            </a:endParaRPr>
          </a:p>
          <a:p>
            <a:pPr marL="12700" marR="5080">
              <a:lnSpc>
                <a:spcPct val="114900"/>
              </a:lnSpc>
              <a:spcBef>
                <a:spcPts val="1385"/>
              </a:spcBef>
            </a:pPr>
            <a:r>
              <a:rPr sz="3100" b="1" spc="-10" dirty="0">
                <a:solidFill>
                  <a:srgbClr val="B144A2"/>
                </a:solidFill>
                <a:latin typeface="Tahoma"/>
                <a:cs typeface="Tahoma"/>
              </a:rPr>
              <a:t>securing</a:t>
            </a:r>
            <a:r>
              <a:rPr sz="3100" b="1" spc="-19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100" b="1" spc="-10" dirty="0">
                <a:solidFill>
                  <a:srgbClr val="B144A2"/>
                </a:solidFill>
                <a:latin typeface="Tahoma"/>
                <a:cs typeface="Tahoma"/>
              </a:rPr>
              <a:t>perfect operational environment</a:t>
            </a:r>
            <a:endParaRPr sz="3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99372" y="6128986"/>
            <a:ext cx="3588385" cy="2687955"/>
          </a:xfrm>
          <a:prstGeom prst="rect">
            <a:avLst/>
          </a:prstGeom>
        </p:spPr>
        <p:txBody>
          <a:bodyPr vert="horz" wrap="square" lIns="0" tIns="306070" rIns="0" bIns="0" rtlCol="0">
            <a:spAutoFit/>
          </a:bodyPr>
          <a:lstStyle/>
          <a:p>
            <a:pPr marL="783590">
              <a:lnSpc>
                <a:spcPct val="100000"/>
              </a:lnSpc>
              <a:spcBef>
                <a:spcPts val="2410"/>
              </a:spcBef>
            </a:pPr>
            <a:r>
              <a:rPr sz="3700" b="1" spc="-25" dirty="0">
                <a:solidFill>
                  <a:srgbClr val="B144A2"/>
                </a:solidFill>
                <a:latin typeface="Tahoma"/>
                <a:cs typeface="Tahoma"/>
              </a:rPr>
              <a:t>ii.</a:t>
            </a:r>
            <a:endParaRPr sz="3700">
              <a:latin typeface="Tahoma"/>
              <a:cs typeface="Tahoma"/>
            </a:endParaRPr>
          </a:p>
          <a:p>
            <a:pPr marL="12700" marR="5080">
              <a:lnSpc>
                <a:spcPct val="114900"/>
              </a:lnSpc>
              <a:spcBef>
                <a:spcPts val="1385"/>
              </a:spcBef>
            </a:pPr>
            <a:r>
              <a:rPr sz="3100" b="1" spc="-45" dirty="0">
                <a:solidFill>
                  <a:srgbClr val="B144A2"/>
                </a:solidFill>
                <a:latin typeface="Tahoma"/>
                <a:cs typeface="Tahoma"/>
              </a:rPr>
              <a:t>resizing</a:t>
            </a:r>
            <a:r>
              <a:rPr sz="3100" b="1" spc="-10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100" b="1" dirty="0">
                <a:solidFill>
                  <a:srgbClr val="B144A2"/>
                </a:solidFill>
                <a:latin typeface="Tahoma"/>
                <a:cs typeface="Tahoma"/>
              </a:rPr>
              <a:t>system</a:t>
            </a:r>
            <a:r>
              <a:rPr sz="3100" b="1" spc="-10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100" b="1" spc="40" dirty="0">
                <a:solidFill>
                  <a:srgbClr val="B144A2"/>
                </a:solidFill>
                <a:latin typeface="Tahoma"/>
                <a:cs typeface="Tahoma"/>
              </a:rPr>
              <a:t>to </a:t>
            </a:r>
            <a:r>
              <a:rPr sz="3100" b="1" dirty="0">
                <a:solidFill>
                  <a:srgbClr val="B144A2"/>
                </a:solidFill>
                <a:latin typeface="Tahoma"/>
                <a:cs typeface="Tahoma"/>
              </a:rPr>
              <a:t>handle</a:t>
            </a:r>
            <a:r>
              <a:rPr sz="3100" b="1" spc="-21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100" b="1" spc="-10" dirty="0">
                <a:solidFill>
                  <a:srgbClr val="B144A2"/>
                </a:solidFill>
                <a:latin typeface="Tahoma"/>
                <a:cs typeface="Tahoma"/>
              </a:rPr>
              <a:t>multiple items</a:t>
            </a:r>
            <a:endParaRPr sz="3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676355" y="6059404"/>
            <a:ext cx="3051175" cy="3843020"/>
          </a:xfrm>
          <a:prstGeom prst="rect">
            <a:avLst/>
          </a:prstGeom>
        </p:spPr>
        <p:txBody>
          <a:bodyPr vert="horz" wrap="square" lIns="0" tIns="344170" rIns="0" bIns="0" rtlCol="0">
            <a:spAutoFit/>
          </a:bodyPr>
          <a:lstStyle/>
          <a:p>
            <a:pPr marL="611505">
              <a:lnSpc>
                <a:spcPct val="100000"/>
              </a:lnSpc>
              <a:spcBef>
                <a:spcPts val="2710"/>
              </a:spcBef>
            </a:pPr>
            <a:r>
              <a:rPr sz="3700" b="1" spc="-20" dirty="0">
                <a:solidFill>
                  <a:srgbClr val="B144A2"/>
                </a:solidFill>
                <a:latin typeface="Tahoma"/>
                <a:cs typeface="Tahoma"/>
              </a:rPr>
              <a:t>iii.</a:t>
            </a:r>
            <a:endParaRPr sz="3700">
              <a:latin typeface="Tahoma"/>
              <a:cs typeface="Tahoma"/>
            </a:endParaRPr>
          </a:p>
          <a:p>
            <a:pPr marL="12700" marR="5080">
              <a:lnSpc>
                <a:spcPct val="114900"/>
              </a:lnSpc>
              <a:spcBef>
                <a:spcPts val="1635"/>
              </a:spcBef>
            </a:pPr>
            <a:r>
              <a:rPr sz="3100" b="1" dirty="0">
                <a:solidFill>
                  <a:srgbClr val="B144A2"/>
                </a:solidFill>
                <a:latin typeface="Tahoma"/>
                <a:cs typeface="Tahoma"/>
              </a:rPr>
              <a:t>developing</a:t>
            </a:r>
            <a:r>
              <a:rPr sz="3100" b="1" spc="-10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100" b="1" spc="-25" dirty="0">
                <a:solidFill>
                  <a:srgbClr val="B144A2"/>
                </a:solidFill>
                <a:latin typeface="Tahoma"/>
                <a:cs typeface="Tahoma"/>
              </a:rPr>
              <a:t>app </a:t>
            </a:r>
            <a:r>
              <a:rPr sz="3100" b="1" spc="65" dirty="0">
                <a:solidFill>
                  <a:srgbClr val="B144A2"/>
                </a:solidFill>
                <a:latin typeface="Tahoma"/>
                <a:cs typeface="Tahoma"/>
              </a:rPr>
              <a:t>to</a:t>
            </a:r>
            <a:r>
              <a:rPr sz="3100" b="1" spc="-10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100" b="1" spc="-10" dirty="0">
                <a:solidFill>
                  <a:srgbClr val="B144A2"/>
                </a:solidFill>
                <a:latin typeface="Tahoma"/>
                <a:cs typeface="Tahoma"/>
              </a:rPr>
              <a:t>monitor </a:t>
            </a:r>
            <a:r>
              <a:rPr sz="3100" b="1" dirty="0">
                <a:solidFill>
                  <a:srgbClr val="B144A2"/>
                </a:solidFill>
                <a:latin typeface="Tahoma"/>
                <a:cs typeface="Tahoma"/>
              </a:rPr>
              <a:t>system</a:t>
            </a:r>
            <a:r>
              <a:rPr sz="3100" b="1" spc="-5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100" b="1" spc="-25" dirty="0">
                <a:solidFill>
                  <a:srgbClr val="B144A2"/>
                </a:solidFill>
                <a:latin typeface="Tahoma"/>
                <a:cs typeface="Tahoma"/>
              </a:rPr>
              <a:t>and </a:t>
            </a:r>
            <a:r>
              <a:rPr sz="3100" b="1" spc="-10" dirty="0">
                <a:solidFill>
                  <a:srgbClr val="B144A2"/>
                </a:solidFill>
                <a:latin typeface="Tahoma"/>
                <a:cs typeface="Tahoma"/>
              </a:rPr>
              <a:t>receive notications</a:t>
            </a:r>
            <a:endParaRPr sz="3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375961" y="6132234"/>
            <a:ext cx="3184525" cy="2742565"/>
          </a:xfrm>
          <a:prstGeom prst="rect">
            <a:avLst/>
          </a:prstGeom>
        </p:spPr>
        <p:txBody>
          <a:bodyPr vert="horz" wrap="square" lIns="0" tIns="302895" rIns="0" bIns="0" rtlCol="0">
            <a:spAutoFit/>
          </a:bodyPr>
          <a:lstStyle/>
          <a:p>
            <a:pPr marL="951230">
              <a:lnSpc>
                <a:spcPct val="100000"/>
              </a:lnSpc>
              <a:spcBef>
                <a:spcPts val="2385"/>
              </a:spcBef>
            </a:pPr>
            <a:r>
              <a:rPr sz="3700" b="1" spc="-25" dirty="0">
                <a:solidFill>
                  <a:srgbClr val="B144A2"/>
                </a:solidFill>
                <a:latin typeface="Tahoma"/>
                <a:cs typeface="Tahoma"/>
              </a:rPr>
              <a:t>iv.</a:t>
            </a:r>
            <a:endParaRPr sz="3700">
              <a:latin typeface="Tahoma"/>
              <a:cs typeface="Tahoma"/>
            </a:endParaRPr>
          </a:p>
          <a:p>
            <a:pPr marL="12700" marR="5080">
              <a:lnSpc>
                <a:spcPct val="115199"/>
              </a:lnSpc>
              <a:spcBef>
                <a:spcPts val="1395"/>
              </a:spcBef>
            </a:pPr>
            <a:r>
              <a:rPr sz="3200" b="1" spc="-20" dirty="0">
                <a:solidFill>
                  <a:srgbClr val="B144A2"/>
                </a:solidFill>
                <a:latin typeface="Tahoma"/>
                <a:cs typeface="Tahoma"/>
              </a:rPr>
              <a:t>implementing</a:t>
            </a:r>
            <a:r>
              <a:rPr sz="3200" b="1" spc="-12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3200" b="1" spc="-50" dirty="0">
                <a:solidFill>
                  <a:srgbClr val="B144A2"/>
                </a:solidFill>
                <a:latin typeface="Tahoma"/>
                <a:cs typeface="Tahoma"/>
              </a:rPr>
              <a:t>a </a:t>
            </a:r>
            <a:r>
              <a:rPr sz="3200" b="1" spc="-10" dirty="0">
                <a:solidFill>
                  <a:srgbClr val="B144A2"/>
                </a:solidFill>
                <a:latin typeface="Tahoma"/>
                <a:cs typeface="Tahoma"/>
              </a:rPr>
              <a:t>packaging feature</a:t>
            </a:r>
            <a:endParaRPr sz="3200">
              <a:latin typeface="Tahoma"/>
              <a:cs typeface="Tahoma"/>
            </a:endParaRPr>
          </a:p>
        </p:txBody>
      </p: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065991" y="0"/>
            <a:ext cx="6222008" cy="673749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14214" y="3928036"/>
            <a:ext cx="5259705" cy="1168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0" dirty="0">
                <a:solidFill>
                  <a:srgbClr val="FDF1F1"/>
                </a:solidFill>
              </a:rPr>
              <a:t>Thank</a:t>
            </a:r>
            <a:r>
              <a:rPr spc="-509" dirty="0">
                <a:solidFill>
                  <a:srgbClr val="FDF1F1"/>
                </a:solidFill>
              </a:rPr>
              <a:t> </a:t>
            </a:r>
            <a:r>
              <a:rPr spc="-20" dirty="0">
                <a:solidFill>
                  <a:srgbClr val="FDF1F1"/>
                </a:solidFill>
              </a:rPr>
              <a:t>you!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28942" y="3129199"/>
            <a:ext cx="186055" cy="3879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350" spc="-50" dirty="0">
                <a:solidFill>
                  <a:srgbClr val="B144A2"/>
                </a:solidFill>
                <a:latin typeface="Arial MT"/>
                <a:cs typeface="Arial MT"/>
              </a:rPr>
              <a:t>3</a:t>
            </a:r>
            <a:endParaRPr sz="235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700254" y="3094242"/>
            <a:ext cx="2033270" cy="4641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850" b="1" spc="-70" dirty="0">
                <a:solidFill>
                  <a:srgbClr val="B144A2"/>
                </a:solidFill>
                <a:latin typeface="Arial"/>
                <a:cs typeface="Arial"/>
              </a:rPr>
              <a:t>Introduction</a:t>
            </a:r>
            <a:endParaRPr sz="28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328942" y="4376930"/>
            <a:ext cx="181610" cy="3879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350" spc="-50" dirty="0">
                <a:solidFill>
                  <a:srgbClr val="B144A2"/>
                </a:solidFill>
                <a:latin typeface="Arial MT"/>
                <a:cs typeface="Arial MT"/>
              </a:rPr>
              <a:t>4</a:t>
            </a:r>
            <a:endParaRPr sz="235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700254" y="4341973"/>
            <a:ext cx="1412240" cy="4641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850" b="1" spc="-120" dirty="0">
                <a:solidFill>
                  <a:srgbClr val="B144A2"/>
                </a:solidFill>
                <a:latin typeface="Arial"/>
                <a:cs typeface="Arial"/>
              </a:rPr>
              <a:t>Features</a:t>
            </a:r>
            <a:endParaRPr sz="2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28942" y="5624659"/>
            <a:ext cx="187960" cy="3879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350" spc="-50" dirty="0">
                <a:solidFill>
                  <a:srgbClr val="B144A2"/>
                </a:solidFill>
                <a:latin typeface="Arial MT"/>
                <a:cs typeface="Arial MT"/>
              </a:rPr>
              <a:t>5</a:t>
            </a:r>
            <a:endParaRPr sz="235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00254" y="5589702"/>
            <a:ext cx="1936750" cy="4641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850" b="1" spc="-75" dirty="0">
                <a:solidFill>
                  <a:srgbClr val="B144A2"/>
                </a:solidFill>
                <a:latin typeface="Arial"/>
                <a:cs typeface="Arial"/>
              </a:rPr>
              <a:t>Motivations</a:t>
            </a:r>
            <a:endParaRPr sz="28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28942" y="6872388"/>
            <a:ext cx="186055" cy="3879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350" spc="-50" dirty="0">
                <a:solidFill>
                  <a:srgbClr val="B144A2"/>
                </a:solidFill>
                <a:latin typeface="Arial MT"/>
                <a:cs typeface="Arial MT"/>
              </a:rPr>
              <a:t>6</a:t>
            </a:r>
            <a:endParaRPr sz="235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700254" y="6837431"/>
            <a:ext cx="3025775" cy="4641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850" b="1" spc="-110" dirty="0">
                <a:solidFill>
                  <a:srgbClr val="B144A2"/>
                </a:solidFill>
                <a:latin typeface="Arial"/>
                <a:cs typeface="Arial"/>
              </a:rPr>
              <a:t>Hardware</a:t>
            </a:r>
            <a:r>
              <a:rPr sz="2850" b="1" spc="-155" dirty="0">
                <a:solidFill>
                  <a:srgbClr val="B144A2"/>
                </a:solidFill>
                <a:latin typeface="Arial"/>
                <a:cs typeface="Arial"/>
              </a:rPr>
              <a:t> </a:t>
            </a:r>
            <a:r>
              <a:rPr sz="2850" b="1" spc="-95" dirty="0">
                <a:solidFill>
                  <a:srgbClr val="B144A2"/>
                </a:solidFill>
                <a:latin typeface="Arial"/>
                <a:cs typeface="Arial"/>
              </a:rPr>
              <a:t>Modules</a:t>
            </a:r>
            <a:endParaRPr sz="28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328942" y="8043821"/>
            <a:ext cx="169545" cy="342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50" spc="-50" dirty="0">
                <a:solidFill>
                  <a:srgbClr val="B144A2"/>
                </a:solidFill>
                <a:latin typeface="Tahoma"/>
                <a:cs typeface="Tahoma"/>
              </a:rPr>
              <a:t>7</a:t>
            </a:r>
            <a:endParaRPr sz="205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689900" y="7970859"/>
            <a:ext cx="1897380" cy="4641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850" b="1" spc="-105" dirty="0">
                <a:solidFill>
                  <a:srgbClr val="B144A2"/>
                </a:solidFill>
                <a:latin typeface="Arial"/>
                <a:cs typeface="Arial"/>
              </a:rPr>
              <a:t>Constraints</a:t>
            </a:r>
            <a:endParaRPr sz="28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328942" y="9053471"/>
            <a:ext cx="193040" cy="3422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50" spc="140" dirty="0">
                <a:solidFill>
                  <a:srgbClr val="B144A2"/>
                </a:solidFill>
                <a:latin typeface="Tahoma"/>
                <a:cs typeface="Tahoma"/>
              </a:rPr>
              <a:t>8</a:t>
            </a:r>
            <a:endParaRPr sz="205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689900" y="8980509"/>
            <a:ext cx="2004060" cy="4641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850" b="1" spc="-130" dirty="0">
                <a:solidFill>
                  <a:srgbClr val="B144A2"/>
                </a:solidFill>
                <a:latin typeface="Arial"/>
                <a:cs typeface="Arial"/>
              </a:rPr>
              <a:t>Future</a:t>
            </a:r>
            <a:r>
              <a:rPr sz="2850" b="1" spc="-155" dirty="0">
                <a:solidFill>
                  <a:srgbClr val="B144A2"/>
                </a:solidFill>
                <a:latin typeface="Arial"/>
                <a:cs typeface="Arial"/>
              </a:rPr>
              <a:t> </a:t>
            </a:r>
            <a:r>
              <a:rPr sz="2850" b="1" spc="-60" dirty="0">
                <a:solidFill>
                  <a:srgbClr val="B144A2"/>
                </a:solidFill>
                <a:latin typeface="Arial"/>
                <a:cs typeface="Arial"/>
              </a:rPr>
              <a:t>Work</a:t>
            </a:r>
            <a:endParaRPr sz="285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0"/>
            <a:ext cx="8496300" cy="10287000"/>
            <a:chOff x="0" y="0"/>
            <a:chExt cx="8496300" cy="10287000"/>
          </a:xfrm>
        </p:grpSpPr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8495994" cy="788577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738706"/>
              <a:ext cx="7648268" cy="754829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10812" y="2073053"/>
              <a:ext cx="6362699" cy="6350000"/>
            </a:xfrm>
            <a:prstGeom prst="rect">
              <a:avLst/>
            </a:prstGeom>
          </p:spPr>
        </p:pic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8070215">
              <a:lnSpc>
                <a:spcPct val="100000"/>
              </a:lnSpc>
              <a:spcBef>
                <a:spcPts val="120"/>
              </a:spcBef>
            </a:pPr>
            <a:r>
              <a:rPr sz="10150" spc="60" dirty="0"/>
              <a:t>Agenda</a:t>
            </a:r>
            <a:endParaRPr sz="1015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77087" y="3561191"/>
            <a:ext cx="9933940" cy="32785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8700" spc="-20" dirty="0">
                <a:solidFill>
                  <a:srgbClr val="FDF1F1"/>
                </a:solidFill>
              </a:rPr>
              <a:t>Introduction</a:t>
            </a:r>
            <a:endParaRPr sz="8700"/>
          </a:p>
          <a:p>
            <a:pPr marL="12700" marR="5080" indent="83185" algn="ctr">
              <a:lnSpc>
                <a:spcPct val="122900"/>
              </a:lnSpc>
              <a:spcBef>
                <a:spcPts val="1900"/>
              </a:spcBef>
            </a:pPr>
            <a:r>
              <a:rPr sz="3000" b="0" spc="-40" dirty="0">
                <a:solidFill>
                  <a:srgbClr val="FDF1F1"/>
                </a:solidFill>
                <a:latin typeface="Arial MT"/>
                <a:cs typeface="Arial MT"/>
              </a:rPr>
              <a:t>automate</a:t>
            </a:r>
            <a:r>
              <a:rPr sz="3000" b="0" spc="-14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dirty="0">
                <a:solidFill>
                  <a:srgbClr val="FDF1F1"/>
                </a:solidFill>
                <a:latin typeface="Arial MT"/>
                <a:cs typeface="Arial MT"/>
              </a:rPr>
              <a:t>item</a:t>
            </a:r>
            <a:r>
              <a:rPr sz="3000" b="0" spc="-14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130" dirty="0">
                <a:solidFill>
                  <a:srgbClr val="FDF1F1"/>
                </a:solidFill>
                <a:latin typeface="Arial MT"/>
                <a:cs typeface="Arial MT"/>
              </a:rPr>
              <a:t>scanning</a:t>
            </a:r>
            <a:r>
              <a:rPr sz="3000" b="0" spc="-14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125" dirty="0">
                <a:solidFill>
                  <a:srgbClr val="FDF1F1"/>
                </a:solidFill>
                <a:latin typeface="Arial MT"/>
                <a:cs typeface="Arial MT"/>
              </a:rPr>
              <a:t>and</a:t>
            </a:r>
            <a:r>
              <a:rPr sz="3000" b="0" spc="-14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60" dirty="0">
                <a:solidFill>
                  <a:srgbClr val="FDF1F1"/>
                </a:solidFill>
                <a:latin typeface="Arial MT"/>
                <a:cs typeface="Arial MT"/>
              </a:rPr>
              <a:t>sorting,</a:t>
            </a:r>
            <a:r>
              <a:rPr sz="3000" b="0" spc="-14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40" dirty="0">
                <a:solidFill>
                  <a:srgbClr val="FDF1F1"/>
                </a:solidFill>
                <a:latin typeface="Arial MT"/>
                <a:cs typeface="Arial MT"/>
              </a:rPr>
              <a:t>bill</a:t>
            </a:r>
            <a:r>
              <a:rPr sz="3000" b="0" spc="-14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20" dirty="0">
                <a:solidFill>
                  <a:srgbClr val="FDF1F1"/>
                </a:solidFill>
                <a:latin typeface="Arial MT"/>
                <a:cs typeface="Arial MT"/>
              </a:rPr>
              <a:t>computation</a:t>
            </a:r>
            <a:r>
              <a:rPr sz="3000" b="0" spc="-14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125" dirty="0">
                <a:solidFill>
                  <a:srgbClr val="FDF1F1"/>
                </a:solidFill>
                <a:latin typeface="Arial MT"/>
                <a:cs typeface="Arial MT"/>
              </a:rPr>
              <a:t>and</a:t>
            </a:r>
            <a:r>
              <a:rPr sz="3000" b="0" spc="-14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25" dirty="0">
                <a:solidFill>
                  <a:srgbClr val="FDF1F1"/>
                </a:solidFill>
                <a:latin typeface="Arial MT"/>
                <a:cs typeface="Arial MT"/>
              </a:rPr>
              <a:t>bin </a:t>
            </a:r>
            <a:r>
              <a:rPr sz="3000" b="0" spc="-85" dirty="0">
                <a:solidFill>
                  <a:srgbClr val="FDF1F1"/>
                </a:solidFill>
                <a:latin typeface="Arial MT"/>
                <a:cs typeface="Arial MT"/>
              </a:rPr>
              <a:t>tracking,</a:t>
            </a:r>
            <a:r>
              <a:rPr sz="3000" b="0" spc="-160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105" dirty="0">
                <a:solidFill>
                  <a:srgbClr val="FDF1F1"/>
                </a:solidFill>
                <a:latin typeface="Arial MT"/>
                <a:cs typeface="Arial MT"/>
              </a:rPr>
              <a:t>addressing</a:t>
            </a:r>
            <a:r>
              <a:rPr sz="3000" b="0" spc="-15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dirty="0">
                <a:solidFill>
                  <a:srgbClr val="FDF1F1"/>
                </a:solidFill>
                <a:latin typeface="Arial MT"/>
                <a:cs typeface="Arial MT"/>
              </a:rPr>
              <a:t>the</a:t>
            </a:r>
            <a:r>
              <a:rPr sz="3000" b="0" spc="-15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75" dirty="0">
                <a:solidFill>
                  <a:srgbClr val="FDF1F1"/>
                </a:solidFill>
                <a:latin typeface="Arial MT"/>
                <a:cs typeface="Arial MT"/>
              </a:rPr>
              <a:t>need</a:t>
            </a:r>
            <a:r>
              <a:rPr sz="3000" b="0" spc="-15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110" dirty="0">
                <a:solidFill>
                  <a:srgbClr val="FDF1F1"/>
                </a:solidFill>
                <a:latin typeface="Arial MT"/>
                <a:cs typeface="Arial MT"/>
              </a:rPr>
              <a:t>to</a:t>
            </a:r>
            <a:r>
              <a:rPr sz="3000" b="0" spc="-15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65" dirty="0">
                <a:solidFill>
                  <a:srgbClr val="FDF1F1"/>
                </a:solidFill>
                <a:latin typeface="Arial MT"/>
                <a:cs typeface="Arial MT"/>
              </a:rPr>
              <a:t>eliminate</a:t>
            </a:r>
            <a:r>
              <a:rPr sz="3000" b="0" spc="-160" dirty="0">
                <a:solidFill>
                  <a:srgbClr val="FDF1F1"/>
                </a:solidFill>
                <a:latin typeface="Arial MT"/>
                <a:cs typeface="Arial MT"/>
              </a:rPr>
              <a:t> harsh</a:t>
            </a:r>
            <a:r>
              <a:rPr sz="3000" b="0" spc="-15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25" dirty="0">
                <a:solidFill>
                  <a:srgbClr val="FDF1F1"/>
                </a:solidFill>
                <a:latin typeface="Arial MT"/>
                <a:cs typeface="Arial MT"/>
              </a:rPr>
              <a:t>environments </a:t>
            </a:r>
            <a:r>
              <a:rPr sz="3000" b="0" spc="-125" dirty="0">
                <a:solidFill>
                  <a:srgbClr val="FDF1F1"/>
                </a:solidFill>
                <a:latin typeface="Arial MT"/>
                <a:cs typeface="Arial MT"/>
              </a:rPr>
              <a:t>and</a:t>
            </a:r>
            <a:r>
              <a:rPr sz="3000" b="0" spc="-15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65" dirty="0">
                <a:solidFill>
                  <a:srgbClr val="FDF1F1"/>
                </a:solidFill>
                <a:latin typeface="Arial MT"/>
                <a:cs typeface="Arial MT"/>
              </a:rPr>
              <a:t>reduce</a:t>
            </a:r>
            <a:r>
              <a:rPr sz="3000" b="0" spc="-150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140" dirty="0">
                <a:solidFill>
                  <a:srgbClr val="FDF1F1"/>
                </a:solidFill>
                <a:latin typeface="Arial MT"/>
                <a:cs typeface="Arial MT"/>
              </a:rPr>
              <a:t>human-</a:t>
            </a:r>
            <a:r>
              <a:rPr sz="3000" b="0" spc="-50" dirty="0">
                <a:solidFill>
                  <a:srgbClr val="FDF1F1"/>
                </a:solidFill>
                <a:latin typeface="Arial MT"/>
                <a:cs typeface="Arial MT"/>
              </a:rPr>
              <a:t>related</a:t>
            </a:r>
            <a:r>
              <a:rPr sz="3000" b="0" spc="-15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80" dirty="0">
                <a:solidFill>
                  <a:srgbClr val="FDF1F1"/>
                </a:solidFill>
                <a:latin typeface="Arial MT"/>
                <a:cs typeface="Arial MT"/>
              </a:rPr>
              <a:t>errors</a:t>
            </a:r>
            <a:r>
              <a:rPr sz="3000" b="0" spc="-150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105" dirty="0">
                <a:solidFill>
                  <a:srgbClr val="FDF1F1"/>
                </a:solidFill>
                <a:latin typeface="Arial MT"/>
                <a:cs typeface="Arial MT"/>
              </a:rPr>
              <a:t>in</a:t>
            </a:r>
            <a:r>
              <a:rPr sz="3000" b="0" spc="-150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dirty="0">
                <a:solidFill>
                  <a:srgbClr val="FDF1F1"/>
                </a:solidFill>
                <a:latin typeface="Arial MT"/>
                <a:cs typeface="Arial MT"/>
              </a:rPr>
              <a:t>the</a:t>
            </a:r>
            <a:r>
              <a:rPr sz="3000" b="0" spc="-155" dirty="0">
                <a:solidFill>
                  <a:srgbClr val="FDF1F1"/>
                </a:solidFill>
                <a:latin typeface="Arial MT"/>
                <a:cs typeface="Arial MT"/>
              </a:rPr>
              <a:t> </a:t>
            </a:r>
            <a:r>
              <a:rPr sz="3000" b="0" spc="-10" dirty="0">
                <a:solidFill>
                  <a:srgbClr val="FDF1F1"/>
                </a:solidFill>
                <a:latin typeface="Arial MT"/>
                <a:cs typeface="Arial MT"/>
              </a:rPr>
              <a:t>workplace</a:t>
            </a:r>
            <a:endParaRPr sz="3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5299" y="0"/>
            <a:ext cx="6882699" cy="7074833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0"/>
            <a:ext cx="12755880" cy="10287000"/>
            <a:chOff x="0" y="0"/>
            <a:chExt cx="12755880" cy="1028700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1169931" cy="1028699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697316" y="3979011"/>
              <a:ext cx="11058525" cy="4359910"/>
            </a:xfrm>
            <a:custGeom>
              <a:avLst/>
              <a:gdLst/>
              <a:ahLst/>
              <a:cxnLst/>
              <a:rect l="l" t="t" r="r" b="b"/>
              <a:pathLst>
                <a:path w="11058525" h="4359909">
                  <a:moveTo>
                    <a:pt x="3388042" y="134556"/>
                  </a:moveTo>
                  <a:lnTo>
                    <a:pt x="3381171" y="92100"/>
                  </a:lnTo>
                  <a:lnTo>
                    <a:pt x="3362033" y="55168"/>
                  </a:lnTo>
                  <a:lnTo>
                    <a:pt x="3332886" y="26009"/>
                  </a:lnTo>
                  <a:lnTo>
                    <a:pt x="3295954" y="6883"/>
                  </a:lnTo>
                  <a:lnTo>
                    <a:pt x="3253486" y="0"/>
                  </a:lnTo>
                  <a:lnTo>
                    <a:pt x="134556" y="0"/>
                  </a:lnTo>
                  <a:lnTo>
                    <a:pt x="92087" y="6883"/>
                  </a:lnTo>
                  <a:lnTo>
                    <a:pt x="55156" y="26009"/>
                  </a:lnTo>
                  <a:lnTo>
                    <a:pt x="26009" y="55168"/>
                  </a:lnTo>
                  <a:lnTo>
                    <a:pt x="6870" y="92100"/>
                  </a:lnTo>
                  <a:lnTo>
                    <a:pt x="0" y="134556"/>
                  </a:lnTo>
                  <a:lnTo>
                    <a:pt x="0" y="4225302"/>
                  </a:lnTo>
                  <a:lnTo>
                    <a:pt x="6870" y="4267759"/>
                  </a:lnTo>
                  <a:lnTo>
                    <a:pt x="26009" y="4304690"/>
                  </a:lnTo>
                  <a:lnTo>
                    <a:pt x="55156" y="4333849"/>
                  </a:lnTo>
                  <a:lnTo>
                    <a:pt x="92087" y="4352976"/>
                  </a:lnTo>
                  <a:lnTo>
                    <a:pt x="134556" y="4359859"/>
                  </a:lnTo>
                  <a:lnTo>
                    <a:pt x="3253486" y="4359859"/>
                  </a:lnTo>
                  <a:lnTo>
                    <a:pt x="3295954" y="4352976"/>
                  </a:lnTo>
                  <a:lnTo>
                    <a:pt x="3332886" y="4333849"/>
                  </a:lnTo>
                  <a:lnTo>
                    <a:pt x="3362033" y="4304690"/>
                  </a:lnTo>
                  <a:lnTo>
                    <a:pt x="3381171" y="4267759"/>
                  </a:lnTo>
                  <a:lnTo>
                    <a:pt x="3388042" y="4225302"/>
                  </a:lnTo>
                  <a:lnTo>
                    <a:pt x="3388042" y="134556"/>
                  </a:lnTo>
                  <a:close/>
                </a:path>
                <a:path w="11058525" h="4359909">
                  <a:moveTo>
                    <a:pt x="11058258" y="134556"/>
                  </a:moveTo>
                  <a:lnTo>
                    <a:pt x="11051375" y="92100"/>
                  </a:lnTo>
                  <a:lnTo>
                    <a:pt x="11032236" y="55168"/>
                  </a:lnTo>
                  <a:lnTo>
                    <a:pt x="11003090" y="26009"/>
                  </a:lnTo>
                  <a:lnTo>
                    <a:pt x="10966158" y="6883"/>
                  </a:lnTo>
                  <a:lnTo>
                    <a:pt x="10923702" y="0"/>
                  </a:lnTo>
                  <a:lnTo>
                    <a:pt x="7804759" y="0"/>
                  </a:lnTo>
                  <a:lnTo>
                    <a:pt x="7762291" y="6883"/>
                  </a:lnTo>
                  <a:lnTo>
                    <a:pt x="7725372" y="26009"/>
                  </a:lnTo>
                  <a:lnTo>
                    <a:pt x="7696213" y="55168"/>
                  </a:lnTo>
                  <a:lnTo>
                    <a:pt x="7677086" y="92100"/>
                  </a:lnTo>
                  <a:lnTo>
                    <a:pt x="7670203" y="134556"/>
                  </a:lnTo>
                  <a:lnTo>
                    <a:pt x="7670203" y="4225302"/>
                  </a:lnTo>
                  <a:lnTo>
                    <a:pt x="7677086" y="4267759"/>
                  </a:lnTo>
                  <a:lnTo>
                    <a:pt x="7696213" y="4304690"/>
                  </a:lnTo>
                  <a:lnTo>
                    <a:pt x="7725372" y="4333849"/>
                  </a:lnTo>
                  <a:lnTo>
                    <a:pt x="7762291" y="4352976"/>
                  </a:lnTo>
                  <a:lnTo>
                    <a:pt x="7804759" y="4359859"/>
                  </a:lnTo>
                  <a:lnTo>
                    <a:pt x="10923702" y="4359859"/>
                  </a:lnTo>
                  <a:lnTo>
                    <a:pt x="10966158" y="4352976"/>
                  </a:lnTo>
                  <a:lnTo>
                    <a:pt x="11003090" y="4333849"/>
                  </a:lnTo>
                  <a:lnTo>
                    <a:pt x="11032236" y="4304690"/>
                  </a:lnTo>
                  <a:lnTo>
                    <a:pt x="11051375" y="4267759"/>
                  </a:lnTo>
                  <a:lnTo>
                    <a:pt x="11058258" y="4225302"/>
                  </a:lnTo>
                  <a:lnTo>
                    <a:pt x="11058258" y="134556"/>
                  </a:lnTo>
                  <a:close/>
                </a:path>
              </a:pathLst>
            </a:custGeom>
            <a:solidFill>
              <a:srgbClr val="FFFFFF">
                <a:alpha val="67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3202629" y="3979009"/>
            <a:ext cx="3388360" cy="4359910"/>
          </a:xfrm>
          <a:custGeom>
            <a:avLst/>
            <a:gdLst/>
            <a:ahLst/>
            <a:cxnLst/>
            <a:rect l="l" t="t" r="r" b="b"/>
            <a:pathLst>
              <a:path w="3388359" h="4359909">
                <a:moveTo>
                  <a:pt x="3253491" y="4359850"/>
                </a:moveTo>
                <a:lnTo>
                  <a:pt x="134557" y="4359850"/>
                </a:lnTo>
                <a:lnTo>
                  <a:pt x="92091" y="4352974"/>
                </a:lnTo>
                <a:lnTo>
                  <a:pt x="55162" y="4333840"/>
                </a:lnTo>
                <a:lnTo>
                  <a:pt x="26010" y="4304687"/>
                </a:lnTo>
                <a:lnTo>
                  <a:pt x="6876" y="4267758"/>
                </a:lnTo>
                <a:lnTo>
                  <a:pt x="0" y="4225293"/>
                </a:lnTo>
                <a:lnTo>
                  <a:pt x="0" y="134557"/>
                </a:lnTo>
                <a:lnTo>
                  <a:pt x="6876" y="92091"/>
                </a:lnTo>
                <a:lnTo>
                  <a:pt x="26010" y="55162"/>
                </a:lnTo>
                <a:lnTo>
                  <a:pt x="55162" y="26010"/>
                </a:lnTo>
                <a:lnTo>
                  <a:pt x="92091" y="6876"/>
                </a:lnTo>
                <a:lnTo>
                  <a:pt x="134557" y="0"/>
                </a:lnTo>
                <a:lnTo>
                  <a:pt x="3253491" y="0"/>
                </a:lnTo>
                <a:lnTo>
                  <a:pt x="3295956" y="6876"/>
                </a:lnTo>
                <a:lnTo>
                  <a:pt x="3332885" y="26010"/>
                </a:lnTo>
                <a:lnTo>
                  <a:pt x="3362037" y="55162"/>
                </a:lnTo>
                <a:lnTo>
                  <a:pt x="3381171" y="92091"/>
                </a:lnTo>
                <a:lnTo>
                  <a:pt x="3388048" y="134557"/>
                </a:lnTo>
                <a:lnTo>
                  <a:pt x="3388048" y="4225293"/>
                </a:lnTo>
                <a:lnTo>
                  <a:pt x="3381171" y="4267758"/>
                </a:lnTo>
                <a:lnTo>
                  <a:pt x="3362037" y="4304687"/>
                </a:lnTo>
                <a:lnTo>
                  <a:pt x="3332885" y="4333840"/>
                </a:lnTo>
                <a:lnTo>
                  <a:pt x="3295956" y="4352974"/>
                </a:lnTo>
                <a:lnTo>
                  <a:pt x="3253491" y="4359850"/>
                </a:lnTo>
                <a:close/>
              </a:path>
            </a:pathLst>
          </a:custGeom>
          <a:solidFill>
            <a:srgbClr val="FFFFFF">
              <a:alpha val="67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32423" y="3979009"/>
            <a:ext cx="3388360" cy="4359910"/>
          </a:xfrm>
          <a:custGeom>
            <a:avLst/>
            <a:gdLst/>
            <a:ahLst/>
            <a:cxnLst/>
            <a:rect l="l" t="t" r="r" b="b"/>
            <a:pathLst>
              <a:path w="3388359" h="4359909">
                <a:moveTo>
                  <a:pt x="3253491" y="4359850"/>
                </a:moveTo>
                <a:lnTo>
                  <a:pt x="134557" y="4359850"/>
                </a:lnTo>
                <a:lnTo>
                  <a:pt x="92091" y="4352974"/>
                </a:lnTo>
                <a:lnTo>
                  <a:pt x="55162" y="4333840"/>
                </a:lnTo>
                <a:lnTo>
                  <a:pt x="26010" y="4304687"/>
                </a:lnTo>
                <a:lnTo>
                  <a:pt x="6876" y="4267758"/>
                </a:lnTo>
                <a:lnTo>
                  <a:pt x="0" y="4225293"/>
                </a:lnTo>
                <a:lnTo>
                  <a:pt x="0" y="134557"/>
                </a:lnTo>
                <a:lnTo>
                  <a:pt x="6876" y="92091"/>
                </a:lnTo>
                <a:lnTo>
                  <a:pt x="26010" y="55162"/>
                </a:lnTo>
                <a:lnTo>
                  <a:pt x="55162" y="26010"/>
                </a:lnTo>
                <a:lnTo>
                  <a:pt x="92091" y="6876"/>
                </a:lnTo>
                <a:lnTo>
                  <a:pt x="134557" y="0"/>
                </a:lnTo>
                <a:lnTo>
                  <a:pt x="3253491" y="0"/>
                </a:lnTo>
                <a:lnTo>
                  <a:pt x="3295956" y="6876"/>
                </a:lnTo>
                <a:lnTo>
                  <a:pt x="3332885" y="26010"/>
                </a:lnTo>
                <a:lnTo>
                  <a:pt x="3362037" y="55162"/>
                </a:lnTo>
                <a:lnTo>
                  <a:pt x="3381171" y="92091"/>
                </a:lnTo>
                <a:lnTo>
                  <a:pt x="3388048" y="134557"/>
                </a:lnTo>
                <a:lnTo>
                  <a:pt x="3388048" y="4225293"/>
                </a:lnTo>
                <a:lnTo>
                  <a:pt x="3381171" y="4267758"/>
                </a:lnTo>
                <a:lnTo>
                  <a:pt x="3362037" y="4304687"/>
                </a:lnTo>
                <a:lnTo>
                  <a:pt x="3332885" y="4333840"/>
                </a:lnTo>
                <a:lnTo>
                  <a:pt x="3295956" y="4352974"/>
                </a:lnTo>
                <a:lnTo>
                  <a:pt x="3253491" y="4359850"/>
                </a:lnTo>
                <a:close/>
              </a:path>
            </a:pathLst>
          </a:custGeom>
          <a:solidFill>
            <a:srgbClr val="FFFFFF">
              <a:alpha val="67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5633" rIns="0" bIns="0" rtlCol="0">
            <a:spAutoFit/>
          </a:bodyPr>
          <a:lstStyle/>
          <a:p>
            <a:pPr marL="5842635">
              <a:lnSpc>
                <a:spcPct val="100000"/>
              </a:lnSpc>
              <a:spcBef>
                <a:spcPts val="100"/>
              </a:spcBef>
            </a:pPr>
            <a:r>
              <a:rPr sz="8000" spc="-10" dirty="0"/>
              <a:t>Features</a:t>
            </a:r>
            <a:endParaRPr sz="8000"/>
          </a:p>
        </p:txBody>
      </p:sp>
      <p:sp>
        <p:nvSpPr>
          <p:cNvPr id="9" name="object 9"/>
          <p:cNvSpPr txBox="1"/>
          <p:nvPr/>
        </p:nvSpPr>
        <p:spPr>
          <a:xfrm>
            <a:off x="2008339" y="5941666"/>
            <a:ext cx="1871980" cy="2197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8000"/>
              </a:lnSpc>
              <a:spcBef>
                <a:spcPts val="95"/>
              </a:spcBef>
            </a:pPr>
            <a:r>
              <a:rPr sz="3300" b="1" spc="-65" dirty="0">
                <a:solidFill>
                  <a:srgbClr val="B144A2"/>
                </a:solidFill>
                <a:latin typeface="Arial"/>
                <a:cs typeface="Arial"/>
              </a:rPr>
              <a:t>Detecting </a:t>
            </a:r>
            <a:r>
              <a:rPr sz="3300" b="1" spc="-25" dirty="0">
                <a:solidFill>
                  <a:srgbClr val="B144A2"/>
                </a:solidFill>
                <a:latin typeface="Arial"/>
                <a:cs typeface="Arial"/>
              </a:rPr>
              <a:t>and </a:t>
            </a:r>
            <a:r>
              <a:rPr sz="3300" b="1" spc="-105" dirty="0">
                <a:solidFill>
                  <a:srgbClr val="B144A2"/>
                </a:solidFill>
                <a:latin typeface="Arial"/>
                <a:cs typeface="Arial"/>
              </a:rPr>
              <a:t>scanning </a:t>
            </a:r>
            <a:r>
              <a:rPr sz="3300" b="1" spc="-10" dirty="0">
                <a:solidFill>
                  <a:srgbClr val="B144A2"/>
                </a:solidFill>
                <a:latin typeface="Arial"/>
                <a:cs typeface="Arial"/>
              </a:rPr>
              <a:t>items</a:t>
            </a:r>
            <a:endParaRPr sz="33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08339" y="4267420"/>
            <a:ext cx="4845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75" dirty="0">
                <a:solidFill>
                  <a:srgbClr val="B144A2"/>
                </a:solidFill>
                <a:latin typeface="Arial"/>
                <a:cs typeface="Arial"/>
              </a:rPr>
              <a:t>01</a:t>
            </a:r>
            <a:endParaRPr sz="3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678547" y="4267420"/>
            <a:ext cx="5626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85" dirty="0">
                <a:solidFill>
                  <a:srgbClr val="B144A2"/>
                </a:solidFill>
                <a:latin typeface="Arial"/>
                <a:cs typeface="Arial"/>
              </a:rPr>
              <a:t>03</a:t>
            </a:r>
            <a:endParaRPr sz="3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621481" y="4267420"/>
            <a:ext cx="5702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14" dirty="0">
                <a:solidFill>
                  <a:srgbClr val="B144A2"/>
                </a:solidFill>
                <a:latin typeface="Arial"/>
                <a:cs typeface="Arial"/>
              </a:rPr>
              <a:t>04</a:t>
            </a:r>
            <a:endParaRPr sz="3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843442" y="4267420"/>
            <a:ext cx="5715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14" dirty="0">
                <a:solidFill>
                  <a:srgbClr val="B144A2"/>
                </a:solidFill>
                <a:latin typeface="Arial"/>
                <a:cs typeface="Arial"/>
              </a:rPr>
              <a:t>02</a:t>
            </a:r>
            <a:endParaRPr sz="3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43442" y="5941666"/>
            <a:ext cx="2285365" cy="2197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8000"/>
              </a:lnSpc>
              <a:spcBef>
                <a:spcPts val="95"/>
              </a:spcBef>
            </a:pPr>
            <a:r>
              <a:rPr sz="3300" b="1" spc="-45" dirty="0">
                <a:solidFill>
                  <a:srgbClr val="B144A2"/>
                </a:solidFill>
                <a:latin typeface="Arial"/>
                <a:cs typeface="Arial"/>
              </a:rPr>
              <a:t>Computing </a:t>
            </a:r>
            <a:r>
              <a:rPr sz="3300" b="1" spc="-120" dirty="0">
                <a:solidFill>
                  <a:srgbClr val="B144A2"/>
                </a:solidFill>
                <a:latin typeface="Arial"/>
                <a:cs typeface="Arial"/>
              </a:rPr>
              <a:t>bill</a:t>
            </a:r>
            <a:r>
              <a:rPr sz="3300" b="1" spc="-160" dirty="0">
                <a:solidFill>
                  <a:srgbClr val="B144A2"/>
                </a:solidFill>
                <a:latin typeface="Arial"/>
                <a:cs typeface="Arial"/>
              </a:rPr>
              <a:t> </a:t>
            </a:r>
            <a:r>
              <a:rPr sz="3300" b="1" spc="-35" dirty="0">
                <a:solidFill>
                  <a:srgbClr val="B144A2"/>
                </a:solidFill>
                <a:latin typeface="Arial"/>
                <a:cs typeface="Arial"/>
              </a:rPr>
              <a:t>in </a:t>
            </a:r>
            <a:r>
              <a:rPr sz="3300" b="1" spc="-114" dirty="0">
                <a:solidFill>
                  <a:srgbClr val="B144A2"/>
                </a:solidFill>
                <a:latin typeface="Arial"/>
                <a:cs typeface="Arial"/>
              </a:rPr>
              <a:t>reference</a:t>
            </a:r>
            <a:r>
              <a:rPr sz="3300" b="1" spc="-165" dirty="0">
                <a:solidFill>
                  <a:srgbClr val="B144A2"/>
                </a:solidFill>
                <a:latin typeface="Arial"/>
                <a:cs typeface="Arial"/>
              </a:rPr>
              <a:t> </a:t>
            </a:r>
            <a:r>
              <a:rPr sz="3300" b="1" spc="-25" dirty="0">
                <a:solidFill>
                  <a:srgbClr val="B144A2"/>
                </a:solidFill>
                <a:latin typeface="Arial"/>
                <a:cs typeface="Arial"/>
              </a:rPr>
              <a:t>to </a:t>
            </a:r>
            <a:r>
              <a:rPr sz="3300" b="1" spc="-45" dirty="0">
                <a:solidFill>
                  <a:srgbClr val="B144A2"/>
                </a:solidFill>
                <a:latin typeface="Arial"/>
                <a:cs typeface="Arial"/>
              </a:rPr>
              <a:t>inventory</a:t>
            </a:r>
            <a:endParaRPr sz="33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707871" y="5874342"/>
            <a:ext cx="2396490" cy="2120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400"/>
              </a:lnSpc>
              <a:spcBef>
                <a:spcPts val="100"/>
              </a:spcBef>
            </a:pPr>
            <a:r>
              <a:rPr sz="3200" b="1" spc="-180" dirty="0">
                <a:solidFill>
                  <a:srgbClr val="B144A2"/>
                </a:solidFill>
                <a:latin typeface="Arial"/>
                <a:cs typeface="Arial"/>
              </a:rPr>
              <a:t>Sorting</a:t>
            </a:r>
            <a:r>
              <a:rPr sz="3200" b="1" spc="-160" dirty="0">
                <a:solidFill>
                  <a:srgbClr val="B144A2"/>
                </a:solidFill>
                <a:latin typeface="Arial"/>
                <a:cs typeface="Arial"/>
              </a:rPr>
              <a:t> </a:t>
            </a:r>
            <a:r>
              <a:rPr sz="3200" b="1" spc="-85" dirty="0">
                <a:solidFill>
                  <a:srgbClr val="B144A2"/>
                </a:solidFill>
                <a:latin typeface="Arial"/>
                <a:cs typeface="Arial"/>
              </a:rPr>
              <a:t>items </a:t>
            </a:r>
            <a:r>
              <a:rPr sz="3200" b="1" spc="-180" dirty="0">
                <a:solidFill>
                  <a:srgbClr val="B144A2"/>
                </a:solidFill>
                <a:latin typeface="Arial"/>
                <a:cs typeface="Arial"/>
              </a:rPr>
              <a:t>according</a:t>
            </a:r>
            <a:r>
              <a:rPr sz="3200" b="1" spc="-160" dirty="0">
                <a:solidFill>
                  <a:srgbClr val="B144A2"/>
                </a:solidFill>
                <a:latin typeface="Arial"/>
                <a:cs typeface="Arial"/>
              </a:rPr>
              <a:t> </a:t>
            </a:r>
            <a:r>
              <a:rPr sz="3200" b="1" spc="-25" dirty="0">
                <a:solidFill>
                  <a:srgbClr val="B144A2"/>
                </a:solidFill>
                <a:latin typeface="Arial"/>
                <a:cs typeface="Arial"/>
              </a:rPr>
              <a:t>to </a:t>
            </a:r>
            <a:r>
              <a:rPr sz="3200" b="1" spc="-100" dirty="0">
                <a:solidFill>
                  <a:srgbClr val="B144A2"/>
                </a:solidFill>
                <a:latin typeface="Arial"/>
                <a:cs typeface="Arial"/>
              </a:rPr>
              <a:t>scanning </a:t>
            </a:r>
            <a:r>
              <a:rPr sz="3200" b="1" spc="-10" dirty="0">
                <a:solidFill>
                  <a:srgbClr val="B144A2"/>
                </a:solidFill>
                <a:latin typeface="Arial"/>
                <a:cs typeface="Arial"/>
              </a:rPr>
              <a:t>status</a:t>
            </a:r>
            <a:endParaRPr sz="3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523926" y="5947375"/>
            <a:ext cx="2396490" cy="2044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6900"/>
              </a:lnSpc>
              <a:spcBef>
                <a:spcPts val="95"/>
              </a:spcBef>
            </a:pPr>
            <a:r>
              <a:rPr sz="3100" b="1" spc="-185" dirty="0">
                <a:solidFill>
                  <a:srgbClr val="B144A2"/>
                </a:solidFill>
                <a:latin typeface="Arial"/>
                <a:cs typeface="Arial"/>
              </a:rPr>
              <a:t>Keeping</a:t>
            </a:r>
            <a:r>
              <a:rPr sz="3100" b="1" spc="-175" dirty="0">
                <a:solidFill>
                  <a:srgbClr val="B144A2"/>
                </a:solidFill>
                <a:latin typeface="Arial"/>
                <a:cs typeface="Arial"/>
              </a:rPr>
              <a:t> </a:t>
            </a:r>
            <a:r>
              <a:rPr sz="3100" b="1" spc="-90" dirty="0">
                <a:solidFill>
                  <a:srgbClr val="B144A2"/>
                </a:solidFill>
                <a:latin typeface="Arial"/>
                <a:cs typeface="Arial"/>
              </a:rPr>
              <a:t>track </a:t>
            </a:r>
            <a:r>
              <a:rPr sz="3100" b="1" spc="-65" dirty="0">
                <a:solidFill>
                  <a:srgbClr val="B144A2"/>
                </a:solidFill>
                <a:latin typeface="Arial"/>
                <a:cs typeface="Arial"/>
              </a:rPr>
              <a:t>of</a:t>
            </a:r>
            <a:r>
              <a:rPr sz="3100" b="1" spc="-170" dirty="0">
                <a:solidFill>
                  <a:srgbClr val="B144A2"/>
                </a:solidFill>
                <a:latin typeface="Arial"/>
                <a:cs typeface="Arial"/>
              </a:rPr>
              <a:t> number </a:t>
            </a:r>
            <a:r>
              <a:rPr sz="3100" b="1" spc="-25" dirty="0">
                <a:solidFill>
                  <a:srgbClr val="B144A2"/>
                </a:solidFill>
                <a:latin typeface="Arial"/>
                <a:cs typeface="Arial"/>
              </a:rPr>
              <a:t>of </a:t>
            </a:r>
            <a:r>
              <a:rPr sz="3100" b="1" spc="-110" dirty="0">
                <a:solidFill>
                  <a:srgbClr val="B144A2"/>
                </a:solidFill>
                <a:latin typeface="Arial"/>
                <a:cs typeface="Arial"/>
              </a:rPr>
              <a:t>items</a:t>
            </a:r>
            <a:r>
              <a:rPr sz="3100" b="1" spc="-160" dirty="0">
                <a:solidFill>
                  <a:srgbClr val="B144A2"/>
                </a:solidFill>
                <a:latin typeface="Arial"/>
                <a:cs typeface="Arial"/>
              </a:rPr>
              <a:t> </a:t>
            </a:r>
            <a:r>
              <a:rPr sz="3100" b="1" spc="-165" dirty="0">
                <a:solidFill>
                  <a:srgbClr val="B144A2"/>
                </a:solidFill>
                <a:latin typeface="Arial"/>
                <a:cs typeface="Arial"/>
              </a:rPr>
              <a:t>in</a:t>
            </a:r>
            <a:r>
              <a:rPr sz="3100" b="1" spc="-155" dirty="0">
                <a:solidFill>
                  <a:srgbClr val="B144A2"/>
                </a:solidFill>
                <a:latin typeface="Arial"/>
                <a:cs typeface="Arial"/>
              </a:rPr>
              <a:t> </a:t>
            </a:r>
            <a:r>
              <a:rPr sz="3100" b="1" spc="-20" dirty="0">
                <a:solidFill>
                  <a:srgbClr val="B144A2"/>
                </a:solidFill>
                <a:latin typeface="Arial"/>
                <a:cs typeface="Arial"/>
              </a:rPr>
              <a:t>each </a:t>
            </a:r>
            <a:r>
              <a:rPr sz="3100" b="1" spc="-155" dirty="0">
                <a:solidFill>
                  <a:srgbClr val="B144A2"/>
                </a:solidFill>
                <a:latin typeface="Arial"/>
                <a:cs typeface="Arial"/>
              </a:rPr>
              <a:t>sorting</a:t>
            </a:r>
            <a:r>
              <a:rPr sz="3100" b="1" spc="-150" dirty="0">
                <a:solidFill>
                  <a:srgbClr val="B144A2"/>
                </a:solidFill>
                <a:latin typeface="Arial"/>
                <a:cs typeface="Arial"/>
              </a:rPr>
              <a:t> </a:t>
            </a:r>
            <a:r>
              <a:rPr sz="3100" b="1" spc="-25" dirty="0">
                <a:solidFill>
                  <a:srgbClr val="B144A2"/>
                </a:solidFill>
                <a:latin typeface="Arial"/>
                <a:cs typeface="Arial"/>
              </a:rPr>
              <a:t>bin</a:t>
            </a:r>
            <a:endParaRPr sz="3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348636" y="2938188"/>
            <a:ext cx="2543175" cy="2543175"/>
            <a:chOff x="13348636" y="2938188"/>
            <a:chExt cx="2543175" cy="2543175"/>
          </a:xfrm>
        </p:grpSpPr>
        <p:sp>
          <p:nvSpPr>
            <p:cNvPr id="3" name="object 3"/>
            <p:cNvSpPr/>
            <p:nvPr/>
          </p:nvSpPr>
          <p:spPr>
            <a:xfrm>
              <a:off x="13348636" y="2941203"/>
              <a:ext cx="2543175" cy="2527300"/>
            </a:xfrm>
            <a:custGeom>
              <a:avLst/>
              <a:gdLst/>
              <a:ahLst/>
              <a:cxnLst/>
              <a:rect l="l" t="t" r="r" b="b"/>
              <a:pathLst>
                <a:path w="2543175" h="2527300">
                  <a:moveTo>
                    <a:pt x="1510393" y="2514599"/>
                  </a:moveTo>
                  <a:lnTo>
                    <a:pt x="1032621" y="2514599"/>
                  </a:lnTo>
                  <a:lnTo>
                    <a:pt x="852044" y="2463799"/>
                  </a:lnTo>
                  <a:lnTo>
                    <a:pt x="808637" y="2451099"/>
                  </a:lnTo>
                  <a:lnTo>
                    <a:pt x="765991" y="2425699"/>
                  </a:lnTo>
                  <a:lnTo>
                    <a:pt x="724138" y="2412999"/>
                  </a:lnTo>
                  <a:lnTo>
                    <a:pt x="683112" y="2387599"/>
                  </a:lnTo>
                  <a:lnTo>
                    <a:pt x="642945" y="2362199"/>
                  </a:lnTo>
                  <a:lnTo>
                    <a:pt x="603671" y="2349499"/>
                  </a:lnTo>
                  <a:lnTo>
                    <a:pt x="565322" y="2324099"/>
                  </a:lnTo>
                  <a:lnTo>
                    <a:pt x="527932" y="2298699"/>
                  </a:lnTo>
                  <a:lnTo>
                    <a:pt x="491532" y="2260599"/>
                  </a:lnTo>
                  <a:lnTo>
                    <a:pt x="456157" y="2235199"/>
                  </a:lnTo>
                  <a:lnTo>
                    <a:pt x="421839" y="2209799"/>
                  </a:lnTo>
                  <a:lnTo>
                    <a:pt x="388611" y="2171699"/>
                  </a:lnTo>
                  <a:lnTo>
                    <a:pt x="356506" y="2146299"/>
                  </a:lnTo>
                  <a:lnTo>
                    <a:pt x="325556" y="2108199"/>
                  </a:lnTo>
                  <a:lnTo>
                    <a:pt x="295795" y="2082799"/>
                  </a:lnTo>
                  <a:lnTo>
                    <a:pt x="267257" y="2044699"/>
                  </a:lnTo>
                  <a:lnTo>
                    <a:pt x="239972" y="2006599"/>
                  </a:lnTo>
                  <a:lnTo>
                    <a:pt x="213975" y="1968499"/>
                  </a:lnTo>
                  <a:lnTo>
                    <a:pt x="189299" y="1930399"/>
                  </a:lnTo>
                  <a:lnTo>
                    <a:pt x="165976" y="1892299"/>
                  </a:lnTo>
                  <a:lnTo>
                    <a:pt x="144039" y="1854199"/>
                  </a:lnTo>
                  <a:lnTo>
                    <a:pt x="123522" y="1803399"/>
                  </a:lnTo>
                  <a:lnTo>
                    <a:pt x="104457" y="1765299"/>
                  </a:lnTo>
                  <a:lnTo>
                    <a:pt x="86877" y="1727199"/>
                  </a:lnTo>
                  <a:lnTo>
                    <a:pt x="70815" y="1676399"/>
                  </a:lnTo>
                  <a:lnTo>
                    <a:pt x="56303" y="1638299"/>
                  </a:lnTo>
                  <a:lnTo>
                    <a:pt x="43376" y="1587499"/>
                  </a:lnTo>
                  <a:lnTo>
                    <a:pt x="32066" y="1549399"/>
                  </a:lnTo>
                  <a:lnTo>
                    <a:pt x="22405" y="1498599"/>
                  </a:lnTo>
                  <a:lnTo>
                    <a:pt x="14427" y="1460499"/>
                  </a:lnTo>
                  <a:lnTo>
                    <a:pt x="8164" y="1409699"/>
                  </a:lnTo>
                  <a:lnTo>
                    <a:pt x="3650" y="1358899"/>
                  </a:lnTo>
                  <a:lnTo>
                    <a:pt x="918" y="1308099"/>
                  </a:lnTo>
                  <a:lnTo>
                    <a:pt x="0" y="1257299"/>
                  </a:lnTo>
                  <a:lnTo>
                    <a:pt x="918" y="1219199"/>
                  </a:lnTo>
                  <a:lnTo>
                    <a:pt x="3650" y="1168399"/>
                  </a:lnTo>
                  <a:lnTo>
                    <a:pt x="8164" y="1117599"/>
                  </a:lnTo>
                  <a:lnTo>
                    <a:pt x="14427" y="1066799"/>
                  </a:lnTo>
                  <a:lnTo>
                    <a:pt x="22405" y="1028699"/>
                  </a:lnTo>
                  <a:lnTo>
                    <a:pt x="32066" y="977899"/>
                  </a:lnTo>
                  <a:lnTo>
                    <a:pt x="43376" y="927099"/>
                  </a:lnTo>
                  <a:lnTo>
                    <a:pt x="56303" y="888999"/>
                  </a:lnTo>
                  <a:lnTo>
                    <a:pt x="70815" y="838199"/>
                  </a:lnTo>
                  <a:lnTo>
                    <a:pt x="86877" y="800099"/>
                  </a:lnTo>
                  <a:lnTo>
                    <a:pt x="104457" y="761999"/>
                  </a:lnTo>
                  <a:lnTo>
                    <a:pt x="123522" y="711199"/>
                  </a:lnTo>
                  <a:lnTo>
                    <a:pt x="144039" y="673099"/>
                  </a:lnTo>
                  <a:lnTo>
                    <a:pt x="165976" y="634999"/>
                  </a:lnTo>
                  <a:lnTo>
                    <a:pt x="189299" y="596899"/>
                  </a:lnTo>
                  <a:lnTo>
                    <a:pt x="213975" y="558799"/>
                  </a:lnTo>
                  <a:lnTo>
                    <a:pt x="239972" y="520699"/>
                  </a:lnTo>
                  <a:lnTo>
                    <a:pt x="267257" y="482599"/>
                  </a:lnTo>
                  <a:lnTo>
                    <a:pt x="295795" y="444499"/>
                  </a:lnTo>
                  <a:lnTo>
                    <a:pt x="325556" y="406399"/>
                  </a:lnTo>
                  <a:lnTo>
                    <a:pt x="356506" y="380999"/>
                  </a:lnTo>
                  <a:lnTo>
                    <a:pt x="388611" y="342899"/>
                  </a:lnTo>
                  <a:lnTo>
                    <a:pt x="421839" y="317499"/>
                  </a:lnTo>
                  <a:lnTo>
                    <a:pt x="456157" y="292099"/>
                  </a:lnTo>
                  <a:lnTo>
                    <a:pt x="491532" y="253999"/>
                  </a:lnTo>
                  <a:lnTo>
                    <a:pt x="527932" y="228599"/>
                  </a:lnTo>
                  <a:lnTo>
                    <a:pt x="565322" y="203199"/>
                  </a:lnTo>
                  <a:lnTo>
                    <a:pt x="603671" y="177799"/>
                  </a:lnTo>
                  <a:lnTo>
                    <a:pt x="642945" y="152399"/>
                  </a:lnTo>
                  <a:lnTo>
                    <a:pt x="683112" y="139699"/>
                  </a:lnTo>
                  <a:lnTo>
                    <a:pt x="724138" y="114299"/>
                  </a:lnTo>
                  <a:lnTo>
                    <a:pt x="765991" y="88899"/>
                  </a:lnTo>
                  <a:lnTo>
                    <a:pt x="941009" y="38099"/>
                  </a:lnTo>
                  <a:lnTo>
                    <a:pt x="1079338" y="0"/>
                  </a:lnTo>
                  <a:lnTo>
                    <a:pt x="1271507" y="0"/>
                  </a:lnTo>
                  <a:lnTo>
                    <a:pt x="1271507" y="495299"/>
                  </a:lnTo>
                  <a:lnTo>
                    <a:pt x="1223260" y="495299"/>
                  </a:lnTo>
                  <a:lnTo>
                    <a:pt x="1175810" y="507999"/>
                  </a:lnTo>
                  <a:lnTo>
                    <a:pt x="1129247" y="507999"/>
                  </a:lnTo>
                  <a:lnTo>
                    <a:pt x="1083660" y="520699"/>
                  </a:lnTo>
                  <a:lnTo>
                    <a:pt x="995773" y="546099"/>
                  </a:lnTo>
                  <a:lnTo>
                    <a:pt x="953650" y="571499"/>
                  </a:lnTo>
                  <a:lnTo>
                    <a:pt x="912862" y="584199"/>
                  </a:lnTo>
                  <a:lnTo>
                    <a:pt x="873496" y="609599"/>
                  </a:lnTo>
                  <a:lnTo>
                    <a:pt x="835643" y="634999"/>
                  </a:lnTo>
                  <a:lnTo>
                    <a:pt x="799392" y="660399"/>
                  </a:lnTo>
                  <a:lnTo>
                    <a:pt x="764832" y="685799"/>
                  </a:lnTo>
                  <a:lnTo>
                    <a:pt x="732052" y="723899"/>
                  </a:lnTo>
                  <a:lnTo>
                    <a:pt x="701142" y="749299"/>
                  </a:lnTo>
                  <a:lnTo>
                    <a:pt x="672192" y="787399"/>
                  </a:lnTo>
                  <a:lnTo>
                    <a:pt x="645289" y="825499"/>
                  </a:lnTo>
                  <a:lnTo>
                    <a:pt x="620525" y="863599"/>
                  </a:lnTo>
                  <a:lnTo>
                    <a:pt x="597989" y="901699"/>
                  </a:lnTo>
                  <a:lnTo>
                    <a:pt x="577768" y="939799"/>
                  </a:lnTo>
                  <a:lnTo>
                    <a:pt x="559954" y="990599"/>
                  </a:lnTo>
                  <a:lnTo>
                    <a:pt x="544636" y="1028699"/>
                  </a:lnTo>
                  <a:lnTo>
                    <a:pt x="531902" y="1079499"/>
                  </a:lnTo>
                  <a:lnTo>
                    <a:pt x="521842" y="1117599"/>
                  </a:lnTo>
                  <a:lnTo>
                    <a:pt x="514546" y="1168399"/>
                  </a:lnTo>
                  <a:lnTo>
                    <a:pt x="510103" y="1219199"/>
                  </a:lnTo>
                  <a:lnTo>
                    <a:pt x="508602" y="1257299"/>
                  </a:lnTo>
                  <a:lnTo>
                    <a:pt x="510103" y="1308099"/>
                  </a:lnTo>
                  <a:lnTo>
                    <a:pt x="514546" y="1358899"/>
                  </a:lnTo>
                  <a:lnTo>
                    <a:pt x="521842" y="1409699"/>
                  </a:lnTo>
                  <a:lnTo>
                    <a:pt x="531902" y="1447799"/>
                  </a:lnTo>
                  <a:lnTo>
                    <a:pt x="544636" y="1498599"/>
                  </a:lnTo>
                  <a:lnTo>
                    <a:pt x="559954" y="1536699"/>
                  </a:lnTo>
                  <a:lnTo>
                    <a:pt x="577768" y="1574799"/>
                  </a:lnTo>
                  <a:lnTo>
                    <a:pt x="597989" y="1625599"/>
                  </a:lnTo>
                  <a:lnTo>
                    <a:pt x="620525" y="1663699"/>
                  </a:lnTo>
                  <a:lnTo>
                    <a:pt x="645289" y="1701799"/>
                  </a:lnTo>
                  <a:lnTo>
                    <a:pt x="672192" y="1739899"/>
                  </a:lnTo>
                  <a:lnTo>
                    <a:pt x="701142" y="1765299"/>
                  </a:lnTo>
                  <a:lnTo>
                    <a:pt x="732052" y="1803399"/>
                  </a:lnTo>
                  <a:lnTo>
                    <a:pt x="764832" y="1828799"/>
                  </a:lnTo>
                  <a:lnTo>
                    <a:pt x="799392" y="1866899"/>
                  </a:lnTo>
                  <a:lnTo>
                    <a:pt x="835643" y="1892299"/>
                  </a:lnTo>
                  <a:lnTo>
                    <a:pt x="873496" y="1917699"/>
                  </a:lnTo>
                  <a:lnTo>
                    <a:pt x="912862" y="1930399"/>
                  </a:lnTo>
                  <a:lnTo>
                    <a:pt x="953650" y="1955799"/>
                  </a:lnTo>
                  <a:lnTo>
                    <a:pt x="995773" y="1968499"/>
                  </a:lnTo>
                  <a:lnTo>
                    <a:pt x="1039139" y="1993899"/>
                  </a:lnTo>
                  <a:lnTo>
                    <a:pt x="1083660" y="2006599"/>
                  </a:lnTo>
                  <a:lnTo>
                    <a:pt x="1129247" y="2006599"/>
                  </a:lnTo>
                  <a:lnTo>
                    <a:pt x="1175810" y="2019299"/>
                  </a:lnTo>
                  <a:lnTo>
                    <a:pt x="2293947" y="2019299"/>
                  </a:lnTo>
                  <a:lnTo>
                    <a:pt x="2275758" y="2044699"/>
                  </a:lnTo>
                  <a:lnTo>
                    <a:pt x="2247219" y="2082799"/>
                  </a:lnTo>
                  <a:lnTo>
                    <a:pt x="2217458" y="2108199"/>
                  </a:lnTo>
                  <a:lnTo>
                    <a:pt x="2186509" y="2146299"/>
                  </a:lnTo>
                  <a:lnTo>
                    <a:pt x="2154404" y="2171699"/>
                  </a:lnTo>
                  <a:lnTo>
                    <a:pt x="2121175" y="2209799"/>
                  </a:lnTo>
                  <a:lnTo>
                    <a:pt x="2086857" y="2235199"/>
                  </a:lnTo>
                  <a:lnTo>
                    <a:pt x="2051482" y="2260599"/>
                  </a:lnTo>
                  <a:lnTo>
                    <a:pt x="2015083" y="2298699"/>
                  </a:lnTo>
                  <a:lnTo>
                    <a:pt x="1977692" y="2324099"/>
                  </a:lnTo>
                  <a:lnTo>
                    <a:pt x="1939343" y="2349499"/>
                  </a:lnTo>
                  <a:lnTo>
                    <a:pt x="1900069" y="2362199"/>
                  </a:lnTo>
                  <a:lnTo>
                    <a:pt x="1859903" y="2387599"/>
                  </a:lnTo>
                  <a:lnTo>
                    <a:pt x="1818876" y="2412999"/>
                  </a:lnTo>
                  <a:lnTo>
                    <a:pt x="1777024" y="2425699"/>
                  </a:lnTo>
                  <a:lnTo>
                    <a:pt x="1734377" y="2451099"/>
                  </a:lnTo>
                  <a:lnTo>
                    <a:pt x="1690970" y="2463799"/>
                  </a:lnTo>
                  <a:lnTo>
                    <a:pt x="1510393" y="2514599"/>
                  </a:lnTo>
                  <a:close/>
                </a:path>
                <a:path w="2543175" h="2527300">
                  <a:moveTo>
                    <a:pt x="2293947" y="2019299"/>
                  </a:moveTo>
                  <a:lnTo>
                    <a:pt x="1367204" y="2019299"/>
                  </a:lnTo>
                  <a:lnTo>
                    <a:pt x="1413767" y="2006599"/>
                  </a:lnTo>
                  <a:lnTo>
                    <a:pt x="1459354" y="2006599"/>
                  </a:lnTo>
                  <a:lnTo>
                    <a:pt x="1503876" y="1993899"/>
                  </a:lnTo>
                  <a:lnTo>
                    <a:pt x="1547242" y="1968499"/>
                  </a:lnTo>
                  <a:lnTo>
                    <a:pt x="1589364" y="1955799"/>
                  </a:lnTo>
                  <a:lnTo>
                    <a:pt x="1630153" y="1930399"/>
                  </a:lnTo>
                  <a:lnTo>
                    <a:pt x="1669518" y="1917699"/>
                  </a:lnTo>
                  <a:lnTo>
                    <a:pt x="1707371" y="1892299"/>
                  </a:lnTo>
                  <a:lnTo>
                    <a:pt x="1743622" y="1866899"/>
                  </a:lnTo>
                  <a:lnTo>
                    <a:pt x="1778183" y="1828799"/>
                  </a:lnTo>
                  <a:lnTo>
                    <a:pt x="1810962" y="1803399"/>
                  </a:lnTo>
                  <a:lnTo>
                    <a:pt x="1841872" y="1765299"/>
                  </a:lnTo>
                  <a:lnTo>
                    <a:pt x="1870823" y="1739899"/>
                  </a:lnTo>
                  <a:lnTo>
                    <a:pt x="1897725" y="1701799"/>
                  </a:lnTo>
                  <a:lnTo>
                    <a:pt x="1922489" y="1663699"/>
                  </a:lnTo>
                  <a:lnTo>
                    <a:pt x="1945026" y="1625599"/>
                  </a:lnTo>
                  <a:lnTo>
                    <a:pt x="1965246" y="1574799"/>
                  </a:lnTo>
                  <a:lnTo>
                    <a:pt x="1983060" y="1536699"/>
                  </a:lnTo>
                  <a:lnTo>
                    <a:pt x="1998378" y="1498599"/>
                  </a:lnTo>
                  <a:lnTo>
                    <a:pt x="2011112" y="1447799"/>
                  </a:lnTo>
                  <a:lnTo>
                    <a:pt x="2021172" y="1409699"/>
                  </a:lnTo>
                  <a:lnTo>
                    <a:pt x="2028468" y="1358899"/>
                  </a:lnTo>
                  <a:lnTo>
                    <a:pt x="2032911" y="1308099"/>
                  </a:lnTo>
                  <a:lnTo>
                    <a:pt x="2034412" y="1257299"/>
                  </a:lnTo>
                  <a:lnTo>
                    <a:pt x="2032911" y="1219199"/>
                  </a:lnTo>
                  <a:lnTo>
                    <a:pt x="2028468" y="1168399"/>
                  </a:lnTo>
                  <a:lnTo>
                    <a:pt x="2021172" y="1117599"/>
                  </a:lnTo>
                  <a:lnTo>
                    <a:pt x="2011112" y="1079499"/>
                  </a:lnTo>
                  <a:lnTo>
                    <a:pt x="1998378" y="1028699"/>
                  </a:lnTo>
                  <a:lnTo>
                    <a:pt x="1983060" y="990599"/>
                  </a:lnTo>
                  <a:lnTo>
                    <a:pt x="1965246" y="939799"/>
                  </a:lnTo>
                  <a:lnTo>
                    <a:pt x="1945026" y="901699"/>
                  </a:lnTo>
                  <a:lnTo>
                    <a:pt x="1922489" y="863599"/>
                  </a:lnTo>
                  <a:lnTo>
                    <a:pt x="1897725" y="825499"/>
                  </a:lnTo>
                  <a:lnTo>
                    <a:pt x="1870823" y="787399"/>
                  </a:lnTo>
                  <a:lnTo>
                    <a:pt x="1841872" y="749299"/>
                  </a:lnTo>
                  <a:lnTo>
                    <a:pt x="1810962" y="723899"/>
                  </a:lnTo>
                  <a:lnTo>
                    <a:pt x="1778183" y="685799"/>
                  </a:lnTo>
                  <a:lnTo>
                    <a:pt x="1743622" y="660399"/>
                  </a:lnTo>
                  <a:lnTo>
                    <a:pt x="1707371" y="634999"/>
                  </a:lnTo>
                  <a:lnTo>
                    <a:pt x="1669518" y="609599"/>
                  </a:lnTo>
                  <a:lnTo>
                    <a:pt x="1630153" y="584199"/>
                  </a:lnTo>
                  <a:lnTo>
                    <a:pt x="1589364" y="571499"/>
                  </a:lnTo>
                  <a:lnTo>
                    <a:pt x="1547242" y="546099"/>
                  </a:lnTo>
                  <a:lnTo>
                    <a:pt x="1459354" y="520699"/>
                  </a:lnTo>
                  <a:lnTo>
                    <a:pt x="1413767" y="507999"/>
                  </a:lnTo>
                  <a:lnTo>
                    <a:pt x="1367204" y="507999"/>
                  </a:lnTo>
                  <a:lnTo>
                    <a:pt x="1319754" y="495299"/>
                  </a:lnTo>
                  <a:lnTo>
                    <a:pt x="1271507" y="495299"/>
                  </a:lnTo>
                  <a:lnTo>
                    <a:pt x="1271507" y="0"/>
                  </a:lnTo>
                  <a:lnTo>
                    <a:pt x="1463677" y="0"/>
                  </a:lnTo>
                  <a:lnTo>
                    <a:pt x="1602006" y="38099"/>
                  </a:lnTo>
                  <a:lnTo>
                    <a:pt x="1777024" y="88899"/>
                  </a:lnTo>
                  <a:lnTo>
                    <a:pt x="1818876" y="114299"/>
                  </a:lnTo>
                  <a:lnTo>
                    <a:pt x="1859903" y="139699"/>
                  </a:lnTo>
                  <a:lnTo>
                    <a:pt x="1900069" y="152399"/>
                  </a:lnTo>
                  <a:lnTo>
                    <a:pt x="1939343" y="177799"/>
                  </a:lnTo>
                  <a:lnTo>
                    <a:pt x="1977692" y="203199"/>
                  </a:lnTo>
                  <a:lnTo>
                    <a:pt x="2015083" y="228599"/>
                  </a:lnTo>
                  <a:lnTo>
                    <a:pt x="2051482" y="253999"/>
                  </a:lnTo>
                  <a:lnTo>
                    <a:pt x="2086857" y="292099"/>
                  </a:lnTo>
                  <a:lnTo>
                    <a:pt x="2121175" y="317499"/>
                  </a:lnTo>
                  <a:lnTo>
                    <a:pt x="2154404" y="342899"/>
                  </a:lnTo>
                  <a:lnTo>
                    <a:pt x="2186509" y="380999"/>
                  </a:lnTo>
                  <a:lnTo>
                    <a:pt x="2217458" y="406399"/>
                  </a:lnTo>
                  <a:lnTo>
                    <a:pt x="2247219" y="444499"/>
                  </a:lnTo>
                  <a:lnTo>
                    <a:pt x="2275758" y="482599"/>
                  </a:lnTo>
                  <a:lnTo>
                    <a:pt x="2303042" y="520699"/>
                  </a:lnTo>
                  <a:lnTo>
                    <a:pt x="2329039" y="558799"/>
                  </a:lnTo>
                  <a:lnTo>
                    <a:pt x="2353715" y="596899"/>
                  </a:lnTo>
                  <a:lnTo>
                    <a:pt x="2377038" y="634999"/>
                  </a:lnTo>
                  <a:lnTo>
                    <a:pt x="2398975" y="673099"/>
                  </a:lnTo>
                  <a:lnTo>
                    <a:pt x="2419492" y="711199"/>
                  </a:lnTo>
                  <a:lnTo>
                    <a:pt x="2438557" y="761999"/>
                  </a:lnTo>
                  <a:lnTo>
                    <a:pt x="2456137" y="800099"/>
                  </a:lnTo>
                  <a:lnTo>
                    <a:pt x="2472199" y="838199"/>
                  </a:lnTo>
                  <a:lnTo>
                    <a:pt x="2486711" y="888999"/>
                  </a:lnTo>
                  <a:lnTo>
                    <a:pt x="2499638" y="927099"/>
                  </a:lnTo>
                  <a:lnTo>
                    <a:pt x="2510948" y="977899"/>
                  </a:lnTo>
                  <a:lnTo>
                    <a:pt x="2520609" y="1028699"/>
                  </a:lnTo>
                  <a:lnTo>
                    <a:pt x="2528587" y="1066799"/>
                  </a:lnTo>
                  <a:lnTo>
                    <a:pt x="2534849" y="1117599"/>
                  </a:lnTo>
                  <a:lnTo>
                    <a:pt x="2539363" y="1168399"/>
                  </a:lnTo>
                  <a:lnTo>
                    <a:pt x="2542096" y="1219199"/>
                  </a:lnTo>
                  <a:lnTo>
                    <a:pt x="2543014" y="1257299"/>
                  </a:lnTo>
                  <a:lnTo>
                    <a:pt x="2542096" y="1308099"/>
                  </a:lnTo>
                  <a:lnTo>
                    <a:pt x="2539363" y="1358899"/>
                  </a:lnTo>
                  <a:lnTo>
                    <a:pt x="2534849" y="1409699"/>
                  </a:lnTo>
                  <a:lnTo>
                    <a:pt x="2528587" y="1460499"/>
                  </a:lnTo>
                  <a:lnTo>
                    <a:pt x="2520609" y="1498599"/>
                  </a:lnTo>
                  <a:lnTo>
                    <a:pt x="2510948" y="1549399"/>
                  </a:lnTo>
                  <a:lnTo>
                    <a:pt x="2499638" y="1587499"/>
                  </a:lnTo>
                  <a:lnTo>
                    <a:pt x="2486711" y="1638299"/>
                  </a:lnTo>
                  <a:lnTo>
                    <a:pt x="2472199" y="1676399"/>
                  </a:lnTo>
                  <a:lnTo>
                    <a:pt x="2456137" y="1727199"/>
                  </a:lnTo>
                  <a:lnTo>
                    <a:pt x="2438557" y="1765299"/>
                  </a:lnTo>
                  <a:lnTo>
                    <a:pt x="2419492" y="1803399"/>
                  </a:lnTo>
                  <a:lnTo>
                    <a:pt x="2398975" y="1854199"/>
                  </a:lnTo>
                  <a:lnTo>
                    <a:pt x="2377038" y="1892299"/>
                  </a:lnTo>
                  <a:lnTo>
                    <a:pt x="2353715" y="1930399"/>
                  </a:lnTo>
                  <a:lnTo>
                    <a:pt x="2329039" y="1968499"/>
                  </a:lnTo>
                  <a:lnTo>
                    <a:pt x="2303042" y="2006599"/>
                  </a:lnTo>
                  <a:lnTo>
                    <a:pt x="2293947" y="2019299"/>
                  </a:lnTo>
                  <a:close/>
                </a:path>
                <a:path w="2543175" h="2527300">
                  <a:moveTo>
                    <a:pt x="1416397" y="2527299"/>
                  </a:moveTo>
                  <a:lnTo>
                    <a:pt x="1126618" y="2527299"/>
                  </a:lnTo>
                  <a:lnTo>
                    <a:pt x="1079338" y="2514599"/>
                  </a:lnTo>
                  <a:lnTo>
                    <a:pt x="1463677" y="2514599"/>
                  </a:lnTo>
                  <a:lnTo>
                    <a:pt x="1416397" y="2527299"/>
                  </a:lnTo>
                  <a:close/>
                </a:path>
              </a:pathLst>
            </a:custGeom>
            <a:solidFill>
              <a:srgbClr val="E394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348636" y="2938188"/>
              <a:ext cx="2543175" cy="2543175"/>
            </a:xfrm>
            <a:custGeom>
              <a:avLst/>
              <a:gdLst/>
              <a:ahLst/>
              <a:cxnLst/>
              <a:rect l="l" t="t" r="r" b="b"/>
              <a:pathLst>
                <a:path w="2543175" h="2543175">
                  <a:moveTo>
                    <a:pt x="2288696" y="2034205"/>
                  </a:moveTo>
                  <a:lnTo>
                    <a:pt x="1289540" y="2034205"/>
                  </a:lnTo>
                  <a:lnTo>
                    <a:pt x="1337362" y="2031565"/>
                  </a:lnTo>
                  <a:lnTo>
                    <a:pt x="1384904" y="2025938"/>
                  </a:lnTo>
                  <a:lnTo>
                    <a:pt x="1432020" y="2017342"/>
                  </a:lnTo>
                  <a:lnTo>
                    <a:pt x="1478565" y="2005794"/>
                  </a:lnTo>
                  <a:lnTo>
                    <a:pt x="1524390" y="1991312"/>
                  </a:lnTo>
                  <a:lnTo>
                    <a:pt x="1569349" y="1973913"/>
                  </a:lnTo>
                  <a:lnTo>
                    <a:pt x="1613296" y="1953614"/>
                  </a:lnTo>
                  <a:lnTo>
                    <a:pt x="1656083" y="1930433"/>
                  </a:lnTo>
                  <a:lnTo>
                    <a:pt x="1697565" y="1904387"/>
                  </a:lnTo>
                  <a:lnTo>
                    <a:pt x="1737595" y="1875494"/>
                  </a:lnTo>
                  <a:lnTo>
                    <a:pt x="1776025" y="1843770"/>
                  </a:lnTo>
                  <a:lnTo>
                    <a:pt x="1812315" y="1809619"/>
                  </a:lnTo>
                  <a:lnTo>
                    <a:pt x="1845998" y="1773526"/>
                  </a:lnTo>
                  <a:lnTo>
                    <a:pt x="1877037" y="1735636"/>
                  </a:lnTo>
                  <a:lnTo>
                    <a:pt x="1905398" y="1696091"/>
                  </a:lnTo>
                  <a:lnTo>
                    <a:pt x="1931045" y="1655035"/>
                  </a:lnTo>
                  <a:lnTo>
                    <a:pt x="1953941" y="1612611"/>
                  </a:lnTo>
                  <a:lnTo>
                    <a:pt x="1974053" y="1568962"/>
                  </a:lnTo>
                  <a:lnTo>
                    <a:pt x="1991343" y="1524233"/>
                  </a:lnTo>
                  <a:lnTo>
                    <a:pt x="2005776" y="1478565"/>
                  </a:lnTo>
                  <a:lnTo>
                    <a:pt x="2017318" y="1432103"/>
                  </a:lnTo>
                  <a:lnTo>
                    <a:pt x="2025931" y="1384989"/>
                  </a:lnTo>
                  <a:lnTo>
                    <a:pt x="2031581" y="1337368"/>
                  </a:lnTo>
                  <a:lnTo>
                    <a:pt x="2034232" y="1289382"/>
                  </a:lnTo>
                  <a:lnTo>
                    <a:pt x="2034116" y="1274854"/>
                  </a:lnTo>
                  <a:lnTo>
                    <a:pt x="2033991" y="1259143"/>
                  </a:lnTo>
                  <a:lnTo>
                    <a:pt x="2030393" y="1192891"/>
                  </a:lnTo>
                  <a:lnTo>
                    <a:pt x="2023833" y="1144671"/>
                  </a:lnTo>
                  <a:lnTo>
                    <a:pt x="2014132" y="1096661"/>
                  </a:lnTo>
                  <a:lnTo>
                    <a:pt x="2001253" y="1049002"/>
                  </a:lnTo>
                  <a:lnTo>
                    <a:pt x="1985161" y="1001839"/>
                  </a:lnTo>
                  <a:lnTo>
                    <a:pt x="1966043" y="955820"/>
                  </a:lnTo>
                  <a:lnTo>
                    <a:pt x="1944186" y="911554"/>
                  </a:lnTo>
                  <a:lnTo>
                    <a:pt x="1919713" y="869125"/>
                  </a:lnTo>
                  <a:lnTo>
                    <a:pt x="1892746" y="828617"/>
                  </a:lnTo>
                  <a:lnTo>
                    <a:pt x="1863406" y="790114"/>
                  </a:lnTo>
                  <a:lnTo>
                    <a:pt x="1831814" y="753700"/>
                  </a:lnTo>
                  <a:lnTo>
                    <a:pt x="1798092" y="719458"/>
                  </a:lnTo>
                  <a:lnTo>
                    <a:pt x="1762362" y="687473"/>
                  </a:lnTo>
                  <a:lnTo>
                    <a:pt x="1724744" y="657829"/>
                  </a:lnTo>
                  <a:lnTo>
                    <a:pt x="1685361" y="630610"/>
                  </a:lnTo>
                  <a:lnTo>
                    <a:pt x="1644334" y="605899"/>
                  </a:lnTo>
                  <a:lnTo>
                    <a:pt x="1601784" y="583781"/>
                  </a:lnTo>
                  <a:lnTo>
                    <a:pt x="1557833" y="564339"/>
                  </a:lnTo>
                  <a:lnTo>
                    <a:pt x="1512602" y="547659"/>
                  </a:lnTo>
                  <a:lnTo>
                    <a:pt x="1466213" y="533822"/>
                  </a:lnTo>
                  <a:lnTo>
                    <a:pt x="1418788" y="522915"/>
                  </a:lnTo>
                  <a:lnTo>
                    <a:pt x="1370447" y="515019"/>
                  </a:lnTo>
                  <a:lnTo>
                    <a:pt x="1321313" y="510221"/>
                  </a:lnTo>
                  <a:lnTo>
                    <a:pt x="1271507" y="508603"/>
                  </a:lnTo>
                  <a:lnTo>
                    <a:pt x="1271507" y="0"/>
                  </a:lnTo>
                  <a:lnTo>
                    <a:pt x="1320918" y="954"/>
                  </a:lnTo>
                  <a:lnTo>
                    <a:pt x="1369963" y="3797"/>
                  </a:lnTo>
                  <a:lnTo>
                    <a:pt x="1418600" y="8499"/>
                  </a:lnTo>
                  <a:lnTo>
                    <a:pt x="1466787" y="15032"/>
                  </a:lnTo>
                  <a:lnTo>
                    <a:pt x="1514480" y="23365"/>
                  </a:lnTo>
                  <a:lnTo>
                    <a:pt x="1561637" y="33470"/>
                  </a:lnTo>
                  <a:lnTo>
                    <a:pt x="1608217" y="45317"/>
                  </a:lnTo>
                  <a:lnTo>
                    <a:pt x="1654177" y="58878"/>
                  </a:lnTo>
                  <a:lnTo>
                    <a:pt x="1699474" y="74122"/>
                  </a:lnTo>
                  <a:lnTo>
                    <a:pt x="1744065" y="91020"/>
                  </a:lnTo>
                  <a:lnTo>
                    <a:pt x="1787910" y="109544"/>
                  </a:lnTo>
                  <a:lnTo>
                    <a:pt x="1830965" y="129663"/>
                  </a:lnTo>
                  <a:lnTo>
                    <a:pt x="1873187" y="151349"/>
                  </a:lnTo>
                  <a:lnTo>
                    <a:pt x="1914535" y="174572"/>
                  </a:lnTo>
                  <a:lnTo>
                    <a:pt x="1954966" y="199304"/>
                  </a:lnTo>
                  <a:lnTo>
                    <a:pt x="1994438" y="225513"/>
                  </a:lnTo>
                  <a:lnTo>
                    <a:pt x="2032908" y="253172"/>
                  </a:lnTo>
                  <a:lnTo>
                    <a:pt x="2070334" y="282252"/>
                  </a:lnTo>
                  <a:lnTo>
                    <a:pt x="2106673" y="312722"/>
                  </a:lnTo>
                  <a:lnTo>
                    <a:pt x="2141884" y="344553"/>
                  </a:lnTo>
                  <a:lnTo>
                    <a:pt x="2175923" y="377717"/>
                  </a:lnTo>
                  <a:lnTo>
                    <a:pt x="2208749" y="412183"/>
                  </a:lnTo>
                  <a:lnTo>
                    <a:pt x="2240319" y="447923"/>
                  </a:lnTo>
                  <a:lnTo>
                    <a:pt x="2270590" y="484907"/>
                  </a:lnTo>
                  <a:lnTo>
                    <a:pt x="2299520" y="523107"/>
                  </a:lnTo>
                  <a:lnTo>
                    <a:pt x="2327068" y="562492"/>
                  </a:lnTo>
                  <a:lnTo>
                    <a:pt x="2353189" y="603033"/>
                  </a:lnTo>
                  <a:lnTo>
                    <a:pt x="2377843" y="644702"/>
                  </a:lnTo>
                  <a:lnTo>
                    <a:pt x="2400989" y="687473"/>
                  </a:lnTo>
                  <a:lnTo>
                    <a:pt x="2422577" y="731303"/>
                  </a:lnTo>
                  <a:lnTo>
                    <a:pt x="2442573" y="776177"/>
                  </a:lnTo>
                  <a:lnTo>
                    <a:pt x="2460931" y="822061"/>
                  </a:lnTo>
                  <a:lnTo>
                    <a:pt x="2477504" y="868620"/>
                  </a:lnTo>
                  <a:lnTo>
                    <a:pt x="2492181" y="915503"/>
                  </a:lnTo>
                  <a:lnTo>
                    <a:pt x="2504974" y="962663"/>
                  </a:lnTo>
                  <a:lnTo>
                    <a:pt x="2515896" y="1010047"/>
                  </a:lnTo>
                  <a:lnTo>
                    <a:pt x="2524959" y="1057607"/>
                  </a:lnTo>
                  <a:lnTo>
                    <a:pt x="2532175" y="1105292"/>
                  </a:lnTo>
                  <a:lnTo>
                    <a:pt x="2537557" y="1153053"/>
                  </a:lnTo>
                  <a:lnTo>
                    <a:pt x="2541118" y="1200839"/>
                  </a:lnTo>
                  <a:lnTo>
                    <a:pt x="2542869" y="1248600"/>
                  </a:lnTo>
                  <a:lnTo>
                    <a:pt x="2542824" y="1296286"/>
                  </a:lnTo>
                  <a:lnTo>
                    <a:pt x="2540994" y="1343848"/>
                  </a:lnTo>
                  <a:lnTo>
                    <a:pt x="2537392" y="1391235"/>
                  </a:lnTo>
                  <a:lnTo>
                    <a:pt x="2532031" y="1438397"/>
                  </a:lnTo>
                  <a:lnTo>
                    <a:pt x="2524922" y="1485285"/>
                  </a:lnTo>
                  <a:lnTo>
                    <a:pt x="2516079" y="1531847"/>
                  </a:lnTo>
                  <a:lnTo>
                    <a:pt x="2505513" y="1578036"/>
                  </a:lnTo>
                  <a:lnTo>
                    <a:pt x="2493238" y="1623799"/>
                  </a:lnTo>
                  <a:lnTo>
                    <a:pt x="2479265" y="1669088"/>
                  </a:lnTo>
                  <a:lnTo>
                    <a:pt x="2463607" y="1713851"/>
                  </a:lnTo>
                  <a:lnTo>
                    <a:pt x="2446277" y="1758041"/>
                  </a:lnTo>
                  <a:lnTo>
                    <a:pt x="2427286" y="1801605"/>
                  </a:lnTo>
                  <a:lnTo>
                    <a:pt x="2406648" y="1844495"/>
                  </a:lnTo>
                  <a:lnTo>
                    <a:pt x="2384374" y="1886660"/>
                  </a:lnTo>
                  <a:lnTo>
                    <a:pt x="2360477" y="1928050"/>
                  </a:lnTo>
                  <a:lnTo>
                    <a:pt x="2334970" y="1968615"/>
                  </a:lnTo>
                  <a:lnTo>
                    <a:pt x="2307865" y="2008306"/>
                  </a:lnTo>
                  <a:lnTo>
                    <a:pt x="2288696" y="2034205"/>
                  </a:lnTo>
                  <a:close/>
                </a:path>
                <a:path w="2543175" h="2543175">
                  <a:moveTo>
                    <a:pt x="1279096" y="2543014"/>
                  </a:moveTo>
                  <a:lnTo>
                    <a:pt x="1231633" y="2542415"/>
                  </a:lnTo>
                  <a:lnTo>
                    <a:pt x="1184169" y="2540050"/>
                  </a:lnTo>
                  <a:lnTo>
                    <a:pt x="1136753" y="2535904"/>
                  </a:lnTo>
                  <a:lnTo>
                    <a:pt x="1089437" y="2529973"/>
                  </a:lnTo>
                  <a:lnTo>
                    <a:pt x="1042272" y="2522249"/>
                  </a:lnTo>
                  <a:lnTo>
                    <a:pt x="995309" y="2512727"/>
                  </a:lnTo>
                  <a:lnTo>
                    <a:pt x="948599" y="2501402"/>
                  </a:lnTo>
                  <a:lnTo>
                    <a:pt x="902195" y="2488266"/>
                  </a:lnTo>
                  <a:lnTo>
                    <a:pt x="856146" y="2473313"/>
                  </a:lnTo>
                  <a:lnTo>
                    <a:pt x="810504" y="2456539"/>
                  </a:lnTo>
                  <a:lnTo>
                    <a:pt x="765320" y="2437936"/>
                  </a:lnTo>
                  <a:lnTo>
                    <a:pt x="720645" y="2417499"/>
                  </a:lnTo>
                  <a:lnTo>
                    <a:pt x="676531" y="2395221"/>
                  </a:lnTo>
                  <a:lnTo>
                    <a:pt x="633309" y="2371257"/>
                  </a:lnTo>
                  <a:lnTo>
                    <a:pt x="591295" y="2345795"/>
                  </a:lnTo>
                  <a:lnTo>
                    <a:pt x="550512" y="2318881"/>
                  </a:lnTo>
                  <a:lnTo>
                    <a:pt x="510984" y="2290560"/>
                  </a:lnTo>
                  <a:lnTo>
                    <a:pt x="472734" y="2260878"/>
                  </a:lnTo>
                  <a:lnTo>
                    <a:pt x="435786" y="2229881"/>
                  </a:lnTo>
                  <a:lnTo>
                    <a:pt x="400164" y="2197615"/>
                  </a:lnTo>
                  <a:lnTo>
                    <a:pt x="365892" y="2164125"/>
                  </a:lnTo>
                  <a:lnTo>
                    <a:pt x="332993" y="2129457"/>
                  </a:lnTo>
                  <a:lnTo>
                    <a:pt x="301492" y="2093656"/>
                  </a:lnTo>
                  <a:lnTo>
                    <a:pt x="271411" y="2056770"/>
                  </a:lnTo>
                  <a:lnTo>
                    <a:pt x="242775" y="2018842"/>
                  </a:lnTo>
                  <a:lnTo>
                    <a:pt x="215608" y="1979920"/>
                  </a:lnTo>
                  <a:lnTo>
                    <a:pt x="189933" y="1940048"/>
                  </a:lnTo>
                  <a:lnTo>
                    <a:pt x="165774" y="1899273"/>
                  </a:lnTo>
                  <a:lnTo>
                    <a:pt x="143154" y="1857639"/>
                  </a:lnTo>
                  <a:lnTo>
                    <a:pt x="122098" y="1815194"/>
                  </a:lnTo>
                  <a:lnTo>
                    <a:pt x="102630" y="1771982"/>
                  </a:lnTo>
                  <a:lnTo>
                    <a:pt x="84772" y="1728049"/>
                  </a:lnTo>
                  <a:lnTo>
                    <a:pt x="68549" y="1683442"/>
                  </a:lnTo>
                  <a:lnTo>
                    <a:pt x="53984" y="1638205"/>
                  </a:lnTo>
                  <a:lnTo>
                    <a:pt x="41102" y="1592384"/>
                  </a:lnTo>
                  <a:lnTo>
                    <a:pt x="29925" y="1546026"/>
                  </a:lnTo>
                  <a:lnTo>
                    <a:pt x="20479" y="1499176"/>
                  </a:lnTo>
                  <a:lnTo>
                    <a:pt x="12786" y="1451879"/>
                  </a:lnTo>
                  <a:lnTo>
                    <a:pt x="6870" y="1404182"/>
                  </a:lnTo>
                  <a:lnTo>
                    <a:pt x="2755" y="1356130"/>
                  </a:lnTo>
                  <a:lnTo>
                    <a:pt x="465" y="1307768"/>
                  </a:lnTo>
                  <a:lnTo>
                    <a:pt x="0" y="1259143"/>
                  </a:lnTo>
                  <a:lnTo>
                    <a:pt x="1454" y="1210301"/>
                  </a:lnTo>
                  <a:lnTo>
                    <a:pt x="4780" y="1161286"/>
                  </a:lnTo>
                  <a:lnTo>
                    <a:pt x="10026" y="1112145"/>
                  </a:lnTo>
                  <a:lnTo>
                    <a:pt x="514619" y="1175890"/>
                  </a:lnTo>
                  <a:lnTo>
                    <a:pt x="509982" y="1225506"/>
                  </a:lnTo>
                  <a:lnTo>
                    <a:pt x="508585" y="1274854"/>
                  </a:lnTo>
                  <a:lnTo>
                    <a:pt x="510359" y="1323803"/>
                  </a:lnTo>
                  <a:lnTo>
                    <a:pt x="515237" y="1372221"/>
                  </a:lnTo>
                  <a:lnTo>
                    <a:pt x="523150" y="1419978"/>
                  </a:lnTo>
                  <a:lnTo>
                    <a:pt x="534030" y="1466943"/>
                  </a:lnTo>
                  <a:lnTo>
                    <a:pt x="547810" y="1512984"/>
                  </a:lnTo>
                  <a:lnTo>
                    <a:pt x="564420" y="1557971"/>
                  </a:lnTo>
                  <a:lnTo>
                    <a:pt x="583794" y="1601771"/>
                  </a:lnTo>
                  <a:lnTo>
                    <a:pt x="605863" y="1644256"/>
                  </a:lnTo>
                  <a:lnTo>
                    <a:pt x="630558" y="1685292"/>
                  </a:lnTo>
                  <a:lnTo>
                    <a:pt x="657813" y="1724749"/>
                  </a:lnTo>
                  <a:lnTo>
                    <a:pt x="687558" y="1762497"/>
                  </a:lnTo>
                  <a:lnTo>
                    <a:pt x="719726" y="1798404"/>
                  </a:lnTo>
                  <a:lnTo>
                    <a:pt x="754248" y="1832338"/>
                  </a:lnTo>
                  <a:lnTo>
                    <a:pt x="791057" y="1864170"/>
                  </a:lnTo>
                  <a:lnTo>
                    <a:pt x="830084" y="1893767"/>
                  </a:lnTo>
                  <a:lnTo>
                    <a:pt x="871262" y="1921000"/>
                  </a:lnTo>
                  <a:lnTo>
                    <a:pt x="914522" y="1945736"/>
                  </a:lnTo>
                  <a:lnTo>
                    <a:pt x="959296" y="1967611"/>
                  </a:lnTo>
                  <a:lnTo>
                    <a:pt x="1004964" y="1986362"/>
                  </a:lnTo>
                  <a:lnTo>
                    <a:pt x="1051380" y="2002004"/>
                  </a:lnTo>
                  <a:lnTo>
                    <a:pt x="1098397" y="2014556"/>
                  </a:lnTo>
                  <a:lnTo>
                    <a:pt x="1145868" y="2024035"/>
                  </a:lnTo>
                  <a:lnTo>
                    <a:pt x="1193647" y="2030458"/>
                  </a:lnTo>
                  <a:lnTo>
                    <a:pt x="1241586" y="2033842"/>
                  </a:lnTo>
                  <a:lnTo>
                    <a:pt x="2288696" y="2034205"/>
                  </a:lnTo>
                  <a:lnTo>
                    <a:pt x="2279174" y="2047071"/>
                  </a:lnTo>
                  <a:lnTo>
                    <a:pt x="2248910" y="2084862"/>
                  </a:lnTo>
                  <a:lnTo>
                    <a:pt x="2217085" y="2121629"/>
                  </a:lnTo>
                  <a:lnTo>
                    <a:pt x="2183712" y="2157320"/>
                  </a:lnTo>
                  <a:lnTo>
                    <a:pt x="2148802" y="2191887"/>
                  </a:lnTo>
                  <a:lnTo>
                    <a:pt x="2112369" y="2225279"/>
                  </a:lnTo>
                  <a:lnTo>
                    <a:pt x="2074675" y="2257239"/>
                  </a:lnTo>
                  <a:lnTo>
                    <a:pt x="2036005" y="2287541"/>
                  </a:lnTo>
                  <a:lnTo>
                    <a:pt x="1996413" y="2316177"/>
                  </a:lnTo>
                  <a:lnTo>
                    <a:pt x="1955948" y="2343143"/>
                  </a:lnTo>
                  <a:lnTo>
                    <a:pt x="1914662" y="2368432"/>
                  </a:lnTo>
                  <a:lnTo>
                    <a:pt x="1872606" y="2392038"/>
                  </a:lnTo>
                  <a:lnTo>
                    <a:pt x="1829831" y="2413955"/>
                  </a:lnTo>
                  <a:lnTo>
                    <a:pt x="1786389" y="2434177"/>
                  </a:lnTo>
                  <a:lnTo>
                    <a:pt x="1742330" y="2452697"/>
                  </a:lnTo>
                  <a:lnTo>
                    <a:pt x="1697706" y="2469511"/>
                  </a:lnTo>
                  <a:lnTo>
                    <a:pt x="1652568" y="2484611"/>
                  </a:lnTo>
                  <a:lnTo>
                    <a:pt x="1606967" y="2497992"/>
                  </a:lnTo>
                  <a:lnTo>
                    <a:pt x="1560954" y="2509647"/>
                  </a:lnTo>
                  <a:lnTo>
                    <a:pt x="1514581" y="2519571"/>
                  </a:lnTo>
                  <a:lnTo>
                    <a:pt x="1467898" y="2527758"/>
                  </a:lnTo>
                  <a:lnTo>
                    <a:pt x="1420957" y="2534201"/>
                  </a:lnTo>
                  <a:lnTo>
                    <a:pt x="1373809" y="2538894"/>
                  </a:lnTo>
                  <a:lnTo>
                    <a:pt x="1326505" y="2541831"/>
                  </a:lnTo>
                  <a:lnTo>
                    <a:pt x="1279096" y="2543014"/>
                  </a:lnTo>
                  <a:close/>
                </a:path>
              </a:pathLst>
            </a:custGeom>
            <a:solidFill>
              <a:srgbClr val="B144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7872492" y="2938188"/>
            <a:ext cx="2543175" cy="2543175"/>
            <a:chOff x="7872492" y="2938188"/>
            <a:chExt cx="2543175" cy="2543175"/>
          </a:xfrm>
        </p:grpSpPr>
        <p:sp>
          <p:nvSpPr>
            <p:cNvPr id="6" name="object 6"/>
            <p:cNvSpPr/>
            <p:nvPr/>
          </p:nvSpPr>
          <p:spPr>
            <a:xfrm>
              <a:off x="7872492" y="2941203"/>
              <a:ext cx="2543175" cy="2527300"/>
            </a:xfrm>
            <a:custGeom>
              <a:avLst/>
              <a:gdLst/>
              <a:ahLst/>
              <a:cxnLst/>
              <a:rect l="l" t="t" r="r" b="b"/>
              <a:pathLst>
                <a:path w="2543175" h="2527300">
                  <a:moveTo>
                    <a:pt x="1510393" y="2514599"/>
                  </a:moveTo>
                  <a:lnTo>
                    <a:pt x="1032621" y="2514599"/>
                  </a:lnTo>
                  <a:lnTo>
                    <a:pt x="852044" y="2463799"/>
                  </a:lnTo>
                  <a:lnTo>
                    <a:pt x="808637" y="2451099"/>
                  </a:lnTo>
                  <a:lnTo>
                    <a:pt x="765990" y="2425699"/>
                  </a:lnTo>
                  <a:lnTo>
                    <a:pt x="724138" y="2412999"/>
                  </a:lnTo>
                  <a:lnTo>
                    <a:pt x="683112" y="2387599"/>
                  </a:lnTo>
                  <a:lnTo>
                    <a:pt x="642945" y="2362199"/>
                  </a:lnTo>
                  <a:lnTo>
                    <a:pt x="603671" y="2349499"/>
                  </a:lnTo>
                  <a:lnTo>
                    <a:pt x="565322" y="2324099"/>
                  </a:lnTo>
                  <a:lnTo>
                    <a:pt x="527931" y="2298699"/>
                  </a:lnTo>
                  <a:lnTo>
                    <a:pt x="491532" y="2260599"/>
                  </a:lnTo>
                  <a:lnTo>
                    <a:pt x="456157" y="2235199"/>
                  </a:lnTo>
                  <a:lnTo>
                    <a:pt x="421839" y="2209799"/>
                  </a:lnTo>
                  <a:lnTo>
                    <a:pt x="388611" y="2171699"/>
                  </a:lnTo>
                  <a:lnTo>
                    <a:pt x="356505" y="2146299"/>
                  </a:lnTo>
                  <a:lnTo>
                    <a:pt x="325556" y="2108199"/>
                  </a:lnTo>
                  <a:lnTo>
                    <a:pt x="295795" y="2082799"/>
                  </a:lnTo>
                  <a:lnTo>
                    <a:pt x="267256" y="2044699"/>
                  </a:lnTo>
                  <a:lnTo>
                    <a:pt x="239972" y="2006599"/>
                  </a:lnTo>
                  <a:lnTo>
                    <a:pt x="213975" y="1968499"/>
                  </a:lnTo>
                  <a:lnTo>
                    <a:pt x="189299" y="1930399"/>
                  </a:lnTo>
                  <a:lnTo>
                    <a:pt x="165976" y="1892299"/>
                  </a:lnTo>
                  <a:lnTo>
                    <a:pt x="144039" y="1854199"/>
                  </a:lnTo>
                  <a:lnTo>
                    <a:pt x="123522" y="1803399"/>
                  </a:lnTo>
                  <a:lnTo>
                    <a:pt x="104457" y="1765299"/>
                  </a:lnTo>
                  <a:lnTo>
                    <a:pt x="86876" y="1727199"/>
                  </a:lnTo>
                  <a:lnTo>
                    <a:pt x="70814" y="1676399"/>
                  </a:lnTo>
                  <a:lnTo>
                    <a:pt x="56303" y="1638299"/>
                  </a:lnTo>
                  <a:lnTo>
                    <a:pt x="43376" y="1587499"/>
                  </a:lnTo>
                  <a:lnTo>
                    <a:pt x="32066" y="1549399"/>
                  </a:lnTo>
                  <a:lnTo>
                    <a:pt x="22405" y="1498599"/>
                  </a:lnTo>
                  <a:lnTo>
                    <a:pt x="14427" y="1460499"/>
                  </a:lnTo>
                  <a:lnTo>
                    <a:pt x="8164" y="1409699"/>
                  </a:lnTo>
                  <a:lnTo>
                    <a:pt x="3650" y="1358899"/>
                  </a:lnTo>
                  <a:lnTo>
                    <a:pt x="918" y="1308099"/>
                  </a:lnTo>
                  <a:lnTo>
                    <a:pt x="0" y="1257299"/>
                  </a:lnTo>
                  <a:lnTo>
                    <a:pt x="918" y="1219199"/>
                  </a:lnTo>
                  <a:lnTo>
                    <a:pt x="3650" y="1168399"/>
                  </a:lnTo>
                  <a:lnTo>
                    <a:pt x="8164" y="1117599"/>
                  </a:lnTo>
                  <a:lnTo>
                    <a:pt x="14427" y="1066799"/>
                  </a:lnTo>
                  <a:lnTo>
                    <a:pt x="22405" y="1028699"/>
                  </a:lnTo>
                  <a:lnTo>
                    <a:pt x="32066" y="977899"/>
                  </a:lnTo>
                  <a:lnTo>
                    <a:pt x="43376" y="927099"/>
                  </a:lnTo>
                  <a:lnTo>
                    <a:pt x="56303" y="888999"/>
                  </a:lnTo>
                  <a:lnTo>
                    <a:pt x="70814" y="838199"/>
                  </a:lnTo>
                  <a:lnTo>
                    <a:pt x="86876" y="800099"/>
                  </a:lnTo>
                  <a:lnTo>
                    <a:pt x="104457" y="761999"/>
                  </a:lnTo>
                  <a:lnTo>
                    <a:pt x="123522" y="711199"/>
                  </a:lnTo>
                  <a:lnTo>
                    <a:pt x="144039" y="673099"/>
                  </a:lnTo>
                  <a:lnTo>
                    <a:pt x="165976" y="634999"/>
                  </a:lnTo>
                  <a:lnTo>
                    <a:pt x="189299" y="596899"/>
                  </a:lnTo>
                  <a:lnTo>
                    <a:pt x="213975" y="558799"/>
                  </a:lnTo>
                  <a:lnTo>
                    <a:pt x="239972" y="520699"/>
                  </a:lnTo>
                  <a:lnTo>
                    <a:pt x="267256" y="482599"/>
                  </a:lnTo>
                  <a:lnTo>
                    <a:pt x="295795" y="444499"/>
                  </a:lnTo>
                  <a:lnTo>
                    <a:pt x="325556" y="406399"/>
                  </a:lnTo>
                  <a:lnTo>
                    <a:pt x="356505" y="380999"/>
                  </a:lnTo>
                  <a:lnTo>
                    <a:pt x="388611" y="342899"/>
                  </a:lnTo>
                  <a:lnTo>
                    <a:pt x="421839" y="317499"/>
                  </a:lnTo>
                  <a:lnTo>
                    <a:pt x="456157" y="292099"/>
                  </a:lnTo>
                  <a:lnTo>
                    <a:pt x="491532" y="253999"/>
                  </a:lnTo>
                  <a:lnTo>
                    <a:pt x="527931" y="228599"/>
                  </a:lnTo>
                  <a:lnTo>
                    <a:pt x="565322" y="203199"/>
                  </a:lnTo>
                  <a:lnTo>
                    <a:pt x="603671" y="177799"/>
                  </a:lnTo>
                  <a:lnTo>
                    <a:pt x="642945" y="152399"/>
                  </a:lnTo>
                  <a:lnTo>
                    <a:pt x="683112" y="139699"/>
                  </a:lnTo>
                  <a:lnTo>
                    <a:pt x="724138" y="114299"/>
                  </a:lnTo>
                  <a:lnTo>
                    <a:pt x="765990" y="88899"/>
                  </a:lnTo>
                  <a:lnTo>
                    <a:pt x="941008" y="38099"/>
                  </a:lnTo>
                  <a:lnTo>
                    <a:pt x="1079337" y="0"/>
                  </a:lnTo>
                  <a:lnTo>
                    <a:pt x="1271507" y="0"/>
                  </a:lnTo>
                  <a:lnTo>
                    <a:pt x="1271507" y="495299"/>
                  </a:lnTo>
                  <a:lnTo>
                    <a:pt x="1223259" y="495299"/>
                  </a:lnTo>
                  <a:lnTo>
                    <a:pt x="1175810" y="507999"/>
                  </a:lnTo>
                  <a:lnTo>
                    <a:pt x="1129247" y="507999"/>
                  </a:lnTo>
                  <a:lnTo>
                    <a:pt x="1083660" y="520699"/>
                  </a:lnTo>
                  <a:lnTo>
                    <a:pt x="995772" y="546099"/>
                  </a:lnTo>
                  <a:lnTo>
                    <a:pt x="953650" y="571499"/>
                  </a:lnTo>
                  <a:lnTo>
                    <a:pt x="912862" y="584199"/>
                  </a:lnTo>
                  <a:lnTo>
                    <a:pt x="873496" y="609599"/>
                  </a:lnTo>
                  <a:lnTo>
                    <a:pt x="835643" y="634999"/>
                  </a:lnTo>
                  <a:lnTo>
                    <a:pt x="799392" y="660399"/>
                  </a:lnTo>
                  <a:lnTo>
                    <a:pt x="764832" y="685799"/>
                  </a:lnTo>
                  <a:lnTo>
                    <a:pt x="732052" y="723899"/>
                  </a:lnTo>
                  <a:lnTo>
                    <a:pt x="701142" y="749299"/>
                  </a:lnTo>
                  <a:lnTo>
                    <a:pt x="672192" y="787399"/>
                  </a:lnTo>
                  <a:lnTo>
                    <a:pt x="645290" y="825499"/>
                  </a:lnTo>
                  <a:lnTo>
                    <a:pt x="620526" y="863599"/>
                  </a:lnTo>
                  <a:lnTo>
                    <a:pt x="597989" y="901699"/>
                  </a:lnTo>
                  <a:lnTo>
                    <a:pt x="577769" y="939799"/>
                  </a:lnTo>
                  <a:lnTo>
                    <a:pt x="559955" y="990599"/>
                  </a:lnTo>
                  <a:lnTo>
                    <a:pt x="544636" y="1028699"/>
                  </a:lnTo>
                  <a:lnTo>
                    <a:pt x="531902" y="1079499"/>
                  </a:lnTo>
                  <a:lnTo>
                    <a:pt x="521843" y="1117599"/>
                  </a:lnTo>
                  <a:lnTo>
                    <a:pt x="514547" y="1168399"/>
                  </a:lnTo>
                  <a:lnTo>
                    <a:pt x="510104" y="1219199"/>
                  </a:lnTo>
                  <a:lnTo>
                    <a:pt x="508603" y="1257299"/>
                  </a:lnTo>
                  <a:lnTo>
                    <a:pt x="510104" y="1308099"/>
                  </a:lnTo>
                  <a:lnTo>
                    <a:pt x="514547" y="1358899"/>
                  </a:lnTo>
                  <a:lnTo>
                    <a:pt x="521843" y="1409699"/>
                  </a:lnTo>
                  <a:lnTo>
                    <a:pt x="531902" y="1447799"/>
                  </a:lnTo>
                  <a:lnTo>
                    <a:pt x="544636" y="1498599"/>
                  </a:lnTo>
                  <a:lnTo>
                    <a:pt x="559955" y="1536699"/>
                  </a:lnTo>
                  <a:lnTo>
                    <a:pt x="577769" y="1574799"/>
                  </a:lnTo>
                  <a:lnTo>
                    <a:pt x="597989" y="1625599"/>
                  </a:lnTo>
                  <a:lnTo>
                    <a:pt x="620526" y="1663699"/>
                  </a:lnTo>
                  <a:lnTo>
                    <a:pt x="645290" y="1701799"/>
                  </a:lnTo>
                  <a:lnTo>
                    <a:pt x="672192" y="1739899"/>
                  </a:lnTo>
                  <a:lnTo>
                    <a:pt x="701142" y="1765299"/>
                  </a:lnTo>
                  <a:lnTo>
                    <a:pt x="732052" y="1803399"/>
                  </a:lnTo>
                  <a:lnTo>
                    <a:pt x="764832" y="1828799"/>
                  </a:lnTo>
                  <a:lnTo>
                    <a:pt x="799392" y="1866899"/>
                  </a:lnTo>
                  <a:lnTo>
                    <a:pt x="835643" y="1892299"/>
                  </a:lnTo>
                  <a:lnTo>
                    <a:pt x="873496" y="1917699"/>
                  </a:lnTo>
                  <a:lnTo>
                    <a:pt x="912862" y="1930399"/>
                  </a:lnTo>
                  <a:lnTo>
                    <a:pt x="953650" y="1955799"/>
                  </a:lnTo>
                  <a:lnTo>
                    <a:pt x="995772" y="1968499"/>
                  </a:lnTo>
                  <a:lnTo>
                    <a:pt x="1039139" y="1993899"/>
                  </a:lnTo>
                  <a:lnTo>
                    <a:pt x="1083660" y="2006599"/>
                  </a:lnTo>
                  <a:lnTo>
                    <a:pt x="1129247" y="2006599"/>
                  </a:lnTo>
                  <a:lnTo>
                    <a:pt x="1175810" y="2019299"/>
                  </a:lnTo>
                  <a:lnTo>
                    <a:pt x="2293947" y="2019299"/>
                  </a:lnTo>
                  <a:lnTo>
                    <a:pt x="2275758" y="2044699"/>
                  </a:lnTo>
                  <a:lnTo>
                    <a:pt x="2247219" y="2082799"/>
                  </a:lnTo>
                  <a:lnTo>
                    <a:pt x="2217458" y="2108199"/>
                  </a:lnTo>
                  <a:lnTo>
                    <a:pt x="2186509" y="2146299"/>
                  </a:lnTo>
                  <a:lnTo>
                    <a:pt x="2154403" y="2171699"/>
                  </a:lnTo>
                  <a:lnTo>
                    <a:pt x="2121175" y="2209799"/>
                  </a:lnTo>
                  <a:lnTo>
                    <a:pt x="2086857" y="2235199"/>
                  </a:lnTo>
                  <a:lnTo>
                    <a:pt x="2051482" y="2260599"/>
                  </a:lnTo>
                  <a:lnTo>
                    <a:pt x="2015082" y="2298699"/>
                  </a:lnTo>
                  <a:lnTo>
                    <a:pt x="1977692" y="2324099"/>
                  </a:lnTo>
                  <a:lnTo>
                    <a:pt x="1939343" y="2349499"/>
                  </a:lnTo>
                  <a:lnTo>
                    <a:pt x="1900069" y="2362199"/>
                  </a:lnTo>
                  <a:lnTo>
                    <a:pt x="1859902" y="2387599"/>
                  </a:lnTo>
                  <a:lnTo>
                    <a:pt x="1818876" y="2412999"/>
                  </a:lnTo>
                  <a:lnTo>
                    <a:pt x="1777023" y="2425699"/>
                  </a:lnTo>
                  <a:lnTo>
                    <a:pt x="1734377" y="2451099"/>
                  </a:lnTo>
                  <a:lnTo>
                    <a:pt x="1690970" y="2463799"/>
                  </a:lnTo>
                  <a:lnTo>
                    <a:pt x="1510393" y="2514599"/>
                  </a:lnTo>
                  <a:close/>
                </a:path>
                <a:path w="2543175" h="2527300">
                  <a:moveTo>
                    <a:pt x="2293947" y="2019299"/>
                  </a:moveTo>
                  <a:lnTo>
                    <a:pt x="1367204" y="2019299"/>
                  </a:lnTo>
                  <a:lnTo>
                    <a:pt x="1413767" y="2006599"/>
                  </a:lnTo>
                  <a:lnTo>
                    <a:pt x="1459354" y="2006599"/>
                  </a:lnTo>
                  <a:lnTo>
                    <a:pt x="1503875" y="1993899"/>
                  </a:lnTo>
                  <a:lnTo>
                    <a:pt x="1547241" y="1968499"/>
                  </a:lnTo>
                  <a:lnTo>
                    <a:pt x="1589364" y="1955799"/>
                  </a:lnTo>
                  <a:lnTo>
                    <a:pt x="1630152" y="1930399"/>
                  </a:lnTo>
                  <a:lnTo>
                    <a:pt x="1669517" y="1917699"/>
                  </a:lnTo>
                  <a:lnTo>
                    <a:pt x="1707371" y="1892299"/>
                  </a:lnTo>
                  <a:lnTo>
                    <a:pt x="1743622" y="1866899"/>
                  </a:lnTo>
                  <a:lnTo>
                    <a:pt x="1778182" y="1828799"/>
                  </a:lnTo>
                  <a:lnTo>
                    <a:pt x="1810962" y="1803399"/>
                  </a:lnTo>
                  <a:lnTo>
                    <a:pt x="1841872" y="1765299"/>
                  </a:lnTo>
                  <a:lnTo>
                    <a:pt x="1870822" y="1739899"/>
                  </a:lnTo>
                  <a:lnTo>
                    <a:pt x="1897724" y="1701799"/>
                  </a:lnTo>
                  <a:lnTo>
                    <a:pt x="1922488" y="1663699"/>
                  </a:lnTo>
                  <a:lnTo>
                    <a:pt x="1945025" y="1625599"/>
                  </a:lnTo>
                  <a:lnTo>
                    <a:pt x="1965245" y="1574799"/>
                  </a:lnTo>
                  <a:lnTo>
                    <a:pt x="1983059" y="1536699"/>
                  </a:lnTo>
                  <a:lnTo>
                    <a:pt x="1998378" y="1498599"/>
                  </a:lnTo>
                  <a:lnTo>
                    <a:pt x="2011112" y="1447799"/>
                  </a:lnTo>
                  <a:lnTo>
                    <a:pt x="2021171" y="1409699"/>
                  </a:lnTo>
                  <a:lnTo>
                    <a:pt x="2028467" y="1358899"/>
                  </a:lnTo>
                  <a:lnTo>
                    <a:pt x="2032911" y="1308099"/>
                  </a:lnTo>
                  <a:lnTo>
                    <a:pt x="2034412" y="1257299"/>
                  </a:lnTo>
                  <a:lnTo>
                    <a:pt x="2032911" y="1219199"/>
                  </a:lnTo>
                  <a:lnTo>
                    <a:pt x="2028467" y="1168399"/>
                  </a:lnTo>
                  <a:lnTo>
                    <a:pt x="2021171" y="1117599"/>
                  </a:lnTo>
                  <a:lnTo>
                    <a:pt x="2011112" y="1079499"/>
                  </a:lnTo>
                  <a:lnTo>
                    <a:pt x="1998378" y="1028699"/>
                  </a:lnTo>
                  <a:lnTo>
                    <a:pt x="1983059" y="990599"/>
                  </a:lnTo>
                  <a:lnTo>
                    <a:pt x="1965245" y="939799"/>
                  </a:lnTo>
                  <a:lnTo>
                    <a:pt x="1945025" y="901699"/>
                  </a:lnTo>
                  <a:lnTo>
                    <a:pt x="1922488" y="863599"/>
                  </a:lnTo>
                  <a:lnTo>
                    <a:pt x="1897724" y="825499"/>
                  </a:lnTo>
                  <a:lnTo>
                    <a:pt x="1870822" y="787399"/>
                  </a:lnTo>
                  <a:lnTo>
                    <a:pt x="1841872" y="749299"/>
                  </a:lnTo>
                  <a:lnTo>
                    <a:pt x="1810962" y="723899"/>
                  </a:lnTo>
                  <a:lnTo>
                    <a:pt x="1778182" y="685799"/>
                  </a:lnTo>
                  <a:lnTo>
                    <a:pt x="1743622" y="660399"/>
                  </a:lnTo>
                  <a:lnTo>
                    <a:pt x="1707371" y="634999"/>
                  </a:lnTo>
                  <a:lnTo>
                    <a:pt x="1669517" y="609599"/>
                  </a:lnTo>
                  <a:lnTo>
                    <a:pt x="1630152" y="584199"/>
                  </a:lnTo>
                  <a:lnTo>
                    <a:pt x="1589364" y="571499"/>
                  </a:lnTo>
                  <a:lnTo>
                    <a:pt x="1547241" y="546099"/>
                  </a:lnTo>
                  <a:lnTo>
                    <a:pt x="1459354" y="520699"/>
                  </a:lnTo>
                  <a:lnTo>
                    <a:pt x="1413767" y="507999"/>
                  </a:lnTo>
                  <a:lnTo>
                    <a:pt x="1367204" y="507999"/>
                  </a:lnTo>
                  <a:lnTo>
                    <a:pt x="1319754" y="495299"/>
                  </a:lnTo>
                  <a:lnTo>
                    <a:pt x="1271507" y="495299"/>
                  </a:lnTo>
                  <a:lnTo>
                    <a:pt x="1271507" y="0"/>
                  </a:lnTo>
                  <a:lnTo>
                    <a:pt x="1463676" y="0"/>
                  </a:lnTo>
                  <a:lnTo>
                    <a:pt x="1602005" y="38099"/>
                  </a:lnTo>
                  <a:lnTo>
                    <a:pt x="1777023" y="88899"/>
                  </a:lnTo>
                  <a:lnTo>
                    <a:pt x="1818876" y="114299"/>
                  </a:lnTo>
                  <a:lnTo>
                    <a:pt x="1859902" y="139699"/>
                  </a:lnTo>
                  <a:lnTo>
                    <a:pt x="1900069" y="152399"/>
                  </a:lnTo>
                  <a:lnTo>
                    <a:pt x="1939343" y="177799"/>
                  </a:lnTo>
                  <a:lnTo>
                    <a:pt x="1977692" y="203199"/>
                  </a:lnTo>
                  <a:lnTo>
                    <a:pt x="2015082" y="228599"/>
                  </a:lnTo>
                  <a:lnTo>
                    <a:pt x="2051482" y="253999"/>
                  </a:lnTo>
                  <a:lnTo>
                    <a:pt x="2086857" y="292099"/>
                  </a:lnTo>
                  <a:lnTo>
                    <a:pt x="2121175" y="317499"/>
                  </a:lnTo>
                  <a:lnTo>
                    <a:pt x="2154403" y="342899"/>
                  </a:lnTo>
                  <a:lnTo>
                    <a:pt x="2186509" y="380999"/>
                  </a:lnTo>
                  <a:lnTo>
                    <a:pt x="2217458" y="406399"/>
                  </a:lnTo>
                  <a:lnTo>
                    <a:pt x="2247219" y="444499"/>
                  </a:lnTo>
                  <a:lnTo>
                    <a:pt x="2275758" y="482599"/>
                  </a:lnTo>
                  <a:lnTo>
                    <a:pt x="2303042" y="520699"/>
                  </a:lnTo>
                  <a:lnTo>
                    <a:pt x="2329039" y="558799"/>
                  </a:lnTo>
                  <a:lnTo>
                    <a:pt x="2353715" y="596899"/>
                  </a:lnTo>
                  <a:lnTo>
                    <a:pt x="2377038" y="634999"/>
                  </a:lnTo>
                  <a:lnTo>
                    <a:pt x="2398975" y="673099"/>
                  </a:lnTo>
                  <a:lnTo>
                    <a:pt x="2419492" y="711199"/>
                  </a:lnTo>
                  <a:lnTo>
                    <a:pt x="2438558" y="761999"/>
                  </a:lnTo>
                  <a:lnTo>
                    <a:pt x="2456138" y="800099"/>
                  </a:lnTo>
                  <a:lnTo>
                    <a:pt x="2472200" y="838199"/>
                  </a:lnTo>
                  <a:lnTo>
                    <a:pt x="2486711" y="888999"/>
                  </a:lnTo>
                  <a:lnTo>
                    <a:pt x="2499638" y="927099"/>
                  </a:lnTo>
                  <a:lnTo>
                    <a:pt x="2510949" y="977899"/>
                  </a:lnTo>
                  <a:lnTo>
                    <a:pt x="2520609" y="1028699"/>
                  </a:lnTo>
                  <a:lnTo>
                    <a:pt x="2528587" y="1066799"/>
                  </a:lnTo>
                  <a:lnTo>
                    <a:pt x="2534850" y="1117599"/>
                  </a:lnTo>
                  <a:lnTo>
                    <a:pt x="2539364" y="1168399"/>
                  </a:lnTo>
                  <a:lnTo>
                    <a:pt x="2542096" y="1219199"/>
                  </a:lnTo>
                  <a:lnTo>
                    <a:pt x="2543014" y="1257299"/>
                  </a:lnTo>
                  <a:lnTo>
                    <a:pt x="2542096" y="1308099"/>
                  </a:lnTo>
                  <a:lnTo>
                    <a:pt x="2539364" y="1358899"/>
                  </a:lnTo>
                  <a:lnTo>
                    <a:pt x="2534850" y="1409699"/>
                  </a:lnTo>
                  <a:lnTo>
                    <a:pt x="2528587" y="1460499"/>
                  </a:lnTo>
                  <a:lnTo>
                    <a:pt x="2520609" y="1498599"/>
                  </a:lnTo>
                  <a:lnTo>
                    <a:pt x="2510949" y="1549399"/>
                  </a:lnTo>
                  <a:lnTo>
                    <a:pt x="2499638" y="1587499"/>
                  </a:lnTo>
                  <a:lnTo>
                    <a:pt x="2486711" y="1638299"/>
                  </a:lnTo>
                  <a:lnTo>
                    <a:pt x="2472200" y="1676399"/>
                  </a:lnTo>
                  <a:lnTo>
                    <a:pt x="2456138" y="1727199"/>
                  </a:lnTo>
                  <a:lnTo>
                    <a:pt x="2438558" y="1765299"/>
                  </a:lnTo>
                  <a:lnTo>
                    <a:pt x="2419492" y="1803399"/>
                  </a:lnTo>
                  <a:lnTo>
                    <a:pt x="2398975" y="1854199"/>
                  </a:lnTo>
                  <a:lnTo>
                    <a:pt x="2377038" y="1892299"/>
                  </a:lnTo>
                  <a:lnTo>
                    <a:pt x="2353715" y="1930399"/>
                  </a:lnTo>
                  <a:lnTo>
                    <a:pt x="2329039" y="1968499"/>
                  </a:lnTo>
                  <a:lnTo>
                    <a:pt x="2303042" y="2006599"/>
                  </a:lnTo>
                  <a:lnTo>
                    <a:pt x="2293947" y="2019299"/>
                  </a:lnTo>
                  <a:close/>
                </a:path>
                <a:path w="2543175" h="2527300">
                  <a:moveTo>
                    <a:pt x="1416396" y="2527299"/>
                  </a:moveTo>
                  <a:lnTo>
                    <a:pt x="1126617" y="2527299"/>
                  </a:lnTo>
                  <a:lnTo>
                    <a:pt x="1079337" y="2514599"/>
                  </a:lnTo>
                  <a:lnTo>
                    <a:pt x="1463676" y="2514599"/>
                  </a:lnTo>
                  <a:lnTo>
                    <a:pt x="1416396" y="2527299"/>
                  </a:lnTo>
                  <a:close/>
                </a:path>
              </a:pathLst>
            </a:custGeom>
            <a:solidFill>
              <a:srgbClr val="E394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827788" y="2938188"/>
              <a:ext cx="1588135" cy="2543175"/>
            </a:xfrm>
            <a:custGeom>
              <a:avLst/>
              <a:gdLst/>
              <a:ahLst/>
              <a:cxnLst/>
              <a:rect l="l" t="t" r="r" b="b"/>
              <a:pathLst>
                <a:path w="1588134" h="2543175">
                  <a:moveTo>
                    <a:pt x="1333197" y="2034437"/>
                  </a:moveTo>
                  <a:lnTo>
                    <a:pt x="318345" y="2034437"/>
                  </a:lnTo>
                  <a:lnTo>
                    <a:pt x="366070" y="2032805"/>
                  </a:lnTo>
                  <a:lnTo>
                    <a:pt x="413429" y="2028209"/>
                  </a:lnTo>
                  <a:lnTo>
                    <a:pt x="460288" y="2020692"/>
                  </a:lnTo>
                  <a:lnTo>
                    <a:pt x="506510" y="2010299"/>
                  </a:lnTo>
                  <a:lnTo>
                    <a:pt x="551961" y="1997072"/>
                  </a:lnTo>
                  <a:lnTo>
                    <a:pt x="596506" y="1981057"/>
                  </a:lnTo>
                  <a:lnTo>
                    <a:pt x="640010" y="1962297"/>
                  </a:lnTo>
                  <a:lnTo>
                    <a:pt x="682337" y="1940835"/>
                  </a:lnTo>
                  <a:lnTo>
                    <a:pt x="723353" y="1916717"/>
                  </a:lnTo>
                  <a:lnTo>
                    <a:pt x="762923" y="1889985"/>
                  </a:lnTo>
                  <a:lnTo>
                    <a:pt x="800912" y="1860683"/>
                  </a:lnTo>
                  <a:lnTo>
                    <a:pt x="837184" y="1828856"/>
                  </a:lnTo>
                  <a:lnTo>
                    <a:pt x="871604" y="1794547"/>
                  </a:lnTo>
                  <a:lnTo>
                    <a:pt x="904038" y="1757800"/>
                  </a:lnTo>
                  <a:lnTo>
                    <a:pt x="934056" y="1719055"/>
                  </a:lnTo>
                  <a:lnTo>
                    <a:pt x="961308" y="1678815"/>
                  </a:lnTo>
                  <a:lnTo>
                    <a:pt x="985775" y="1637222"/>
                  </a:lnTo>
                  <a:lnTo>
                    <a:pt x="1007439" y="1594416"/>
                  </a:lnTo>
                  <a:lnTo>
                    <a:pt x="1026283" y="1550538"/>
                  </a:lnTo>
                  <a:lnTo>
                    <a:pt x="1042289" y="1505729"/>
                  </a:lnTo>
                  <a:lnTo>
                    <a:pt x="1055438" y="1460129"/>
                  </a:lnTo>
                  <a:lnTo>
                    <a:pt x="1065715" y="1413881"/>
                  </a:lnTo>
                  <a:lnTo>
                    <a:pt x="1073099" y="1367124"/>
                  </a:lnTo>
                  <a:lnTo>
                    <a:pt x="1077575" y="1320000"/>
                  </a:lnTo>
                  <a:lnTo>
                    <a:pt x="1079123" y="1272649"/>
                  </a:lnTo>
                  <a:lnTo>
                    <a:pt x="1077726" y="1225212"/>
                  </a:lnTo>
                  <a:lnTo>
                    <a:pt x="1073367" y="1177830"/>
                  </a:lnTo>
                  <a:lnTo>
                    <a:pt x="1066027" y="1130644"/>
                  </a:lnTo>
                  <a:lnTo>
                    <a:pt x="1055689" y="1083795"/>
                  </a:lnTo>
                  <a:lnTo>
                    <a:pt x="1042335" y="1037424"/>
                  </a:lnTo>
                  <a:lnTo>
                    <a:pt x="1025947" y="991671"/>
                  </a:lnTo>
                  <a:lnTo>
                    <a:pt x="1006507" y="946678"/>
                  </a:lnTo>
                  <a:lnTo>
                    <a:pt x="984230" y="903020"/>
                  </a:lnTo>
                  <a:lnTo>
                    <a:pt x="959423" y="861229"/>
                  </a:lnTo>
                  <a:lnTo>
                    <a:pt x="932206" y="821381"/>
                  </a:lnTo>
                  <a:lnTo>
                    <a:pt x="902698" y="783553"/>
                  </a:lnTo>
                  <a:lnTo>
                    <a:pt x="871019" y="747820"/>
                  </a:lnTo>
                  <a:lnTo>
                    <a:pt x="837290" y="714259"/>
                  </a:lnTo>
                  <a:lnTo>
                    <a:pt x="801629" y="682945"/>
                  </a:lnTo>
                  <a:lnTo>
                    <a:pt x="764158" y="653955"/>
                  </a:lnTo>
                  <a:lnTo>
                    <a:pt x="724995" y="627366"/>
                  </a:lnTo>
                  <a:lnTo>
                    <a:pt x="684261" y="603251"/>
                  </a:lnTo>
                  <a:lnTo>
                    <a:pt x="642076" y="581689"/>
                  </a:lnTo>
                  <a:lnTo>
                    <a:pt x="598559" y="562756"/>
                  </a:lnTo>
                  <a:lnTo>
                    <a:pt x="553831" y="546526"/>
                  </a:lnTo>
                  <a:lnTo>
                    <a:pt x="508010" y="533076"/>
                  </a:lnTo>
                  <a:lnTo>
                    <a:pt x="461218" y="522483"/>
                  </a:lnTo>
                  <a:lnTo>
                    <a:pt x="413574" y="514822"/>
                  </a:lnTo>
                  <a:lnTo>
                    <a:pt x="365198" y="510170"/>
                  </a:lnTo>
                  <a:lnTo>
                    <a:pt x="316210" y="508603"/>
                  </a:lnTo>
                  <a:lnTo>
                    <a:pt x="316210" y="0"/>
                  </a:lnTo>
                  <a:lnTo>
                    <a:pt x="365310" y="943"/>
                  </a:lnTo>
                  <a:lnTo>
                    <a:pt x="414071" y="3756"/>
                  </a:lnTo>
                  <a:lnTo>
                    <a:pt x="462450" y="8410"/>
                  </a:lnTo>
                  <a:lnTo>
                    <a:pt x="510404" y="14879"/>
                  </a:lnTo>
                  <a:lnTo>
                    <a:pt x="557890" y="23134"/>
                  </a:lnTo>
                  <a:lnTo>
                    <a:pt x="604866" y="33149"/>
                  </a:lnTo>
                  <a:lnTo>
                    <a:pt x="651286" y="44896"/>
                  </a:lnTo>
                  <a:lnTo>
                    <a:pt x="697110" y="58347"/>
                  </a:lnTo>
                  <a:lnTo>
                    <a:pt x="742293" y="73476"/>
                  </a:lnTo>
                  <a:lnTo>
                    <a:pt x="786791" y="90255"/>
                  </a:lnTo>
                  <a:lnTo>
                    <a:pt x="830563" y="108656"/>
                  </a:lnTo>
                  <a:lnTo>
                    <a:pt x="873565" y="128652"/>
                  </a:lnTo>
                  <a:lnTo>
                    <a:pt x="915754" y="150216"/>
                  </a:lnTo>
                  <a:lnTo>
                    <a:pt x="957086" y="173320"/>
                  </a:lnTo>
                  <a:lnTo>
                    <a:pt x="997518" y="197938"/>
                  </a:lnTo>
                  <a:lnTo>
                    <a:pt x="1037008" y="224041"/>
                  </a:lnTo>
                  <a:lnTo>
                    <a:pt x="1075512" y="251602"/>
                  </a:lnTo>
                  <a:lnTo>
                    <a:pt x="1112986" y="280593"/>
                  </a:lnTo>
                  <a:lnTo>
                    <a:pt x="1149389" y="310989"/>
                  </a:lnTo>
                  <a:lnTo>
                    <a:pt x="1184676" y="342760"/>
                  </a:lnTo>
                  <a:lnTo>
                    <a:pt x="1218804" y="375880"/>
                  </a:lnTo>
                  <a:lnTo>
                    <a:pt x="1251731" y="410321"/>
                  </a:lnTo>
                  <a:lnTo>
                    <a:pt x="1283413" y="446055"/>
                  </a:lnTo>
                  <a:lnTo>
                    <a:pt x="1313807" y="483057"/>
                  </a:lnTo>
                  <a:lnTo>
                    <a:pt x="1342870" y="521297"/>
                  </a:lnTo>
                  <a:lnTo>
                    <a:pt x="1370558" y="560749"/>
                  </a:lnTo>
                  <a:lnTo>
                    <a:pt x="1396829" y="601385"/>
                  </a:lnTo>
                  <a:lnTo>
                    <a:pt x="1421639" y="643178"/>
                  </a:lnTo>
                  <a:lnTo>
                    <a:pt x="1444945" y="686101"/>
                  </a:lnTo>
                  <a:lnTo>
                    <a:pt x="1466704" y="730125"/>
                  </a:lnTo>
                  <a:lnTo>
                    <a:pt x="1486756" y="774954"/>
                  </a:lnTo>
                  <a:lnTo>
                    <a:pt x="1504972" y="820271"/>
                  </a:lnTo>
                  <a:lnTo>
                    <a:pt x="1521360" y="866028"/>
                  </a:lnTo>
                  <a:lnTo>
                    <a:pt x="1535925" y="912172"/>
                  </a:lnTo>
                  <a:lnTo>
                    <a:pt x="1548674" y="958654"/>
                  </a:lnTo>
                  <a:lnTo>
                    <a:pt x="1559614" y="1005423"/>
                  </a:lnTo>
                  <a:lnTo>
                    <a:pt x="1568750" y="1052427"/>
                  </a:lnTo>
                  <a:lnTo>
                    <a:pt x="1576089" y="1099617"/>
                  </a:lnTo>
                  <a:lnTo>
                    <a:pt x="1581638" y="1146941"/>
                  </a:lnTo>
                  <a:lnTo>
                    <a:pt x="1585403" y="1194349"/>
                  </a:lnTo>
                  <a:lnTo>
                    <a:pt x="1587390" y="1241789"/>
                  </a:lnTo>
                  <a:lnTo>
                    <a:pt x="1587718" y="1289213"/>
                  </a:lnTo>
                  <a:lnTo>
                    <a:pt x="1586058" y="1336567"/>
                  </a:lnTo>
                  <a:lnTo>
                    <a:pt x="1582751" y="1383803"/>
                  </a:lnTo>
                  <a:lnTo>
                    <a:pt x="1577691" y="1430869"/>
                  </a:lnTo>
                  <a:lnTo>
                    <a:pt x="1570887" y="1477714"/>
                  </a:lnTo>
                  <a:lnTo>
                    <a:pt x="1562343" y="1524289"/>
                  </a:lnTo>
                  <a:lnTo>
                    <a:pt x="1552066" y="1570541"/>
                  </a:lnTo>
                  <a:lnTo>
                    <a:pt x="1540063" y="1616420"/>
                  </a:lnTo>
                  <a:lnTo>
                    <a:pt x="1526340" y="1661877"/>
                  </a:lnTo>
                  <a:lnTo>
                    <a:pt x="1510904" y="1706859"/>
                  </a:lnTo>
                  <a:lnTo>
                    <a:pt x="1493760" y="1751316"/>
                  </a:lnTo>
                  <a:lnTo>
                    <a:pt x="1474916" y="1795198"/>
                  </a:lnTo>
                  <a:lnTo>
                    <a:pt x="1454377" y="1838453"/>
                  </a:lnTo>
                  <a:lnTo>
                    <a:pt x="1432151" y="1881032"/>
                  </a:lnTo>
                  <a:lnTo>
                    <a:pt x="1408243" y="1922883"/>
                  </a:lnTo>
                  <a:lnTo>
                    <a:pt x="1382660" y="1963956"/>
                  </a:lnTo>
                  <a:lnTo>
                    <a:pt x="1355408" y="2004199"/>
                  </a:lnTo>
                  <a:lnTo>
                    <a:pt x="1333197" y="2034437"/>
                  </a:lnTo>
                  <a:close/>
                </a:path>
                <a:path w="1588134" h="2543175">
                  <a:moveTo>
                    <a:pt x="335714" y="2542912"/>
                  </a:moveTo>
                  <a:lnTo>
                    <a:pt x="287830" y="2542746"/>
                  </a:lnTo>
                  <a:lnTo>
                    <a:pt x="239840" y="2540763"/>
                  </a:lnTo>
                  <a:lnTo>
                    <a:pt x="191793" y="2536950"/>
                  </a:lnTo>
                  <a:lnTo>
                    <a:pt x="143736" y="2531290"/>
                  </a:lnTo>
                  <a:lnTo>
                    <a:pt x="95719" y="2523766"/>
                  </a:lnTo>
                  <a:lnTo>
                    <a:pt x="47791" y="2514364"/>
                  </a:lnTo>
                  <a:lnTo>
                    <a:pt x="0" y="2503067"/>
                  </a:lnTo>
                  <a:lnTo>
                    <a:pt x="126484" y="2010443"/>
                  </a:lnTo>
                  <a:lnTo>
                    <a:pt x="174323" y="2021108"/>
                  </a:lnTo>
                  <a:lnTo>
                    <a:pt x="222336" y="2028632"/>
                  </a:lnTo>
                  <a:lnTo>
                    <a:pt x="270388" y="2033061"/>
                  </a:lnTo>
                  <a:lnTo>
                    <a:pt x="318345" y="2034437"/>
                  </a:lnTo>
                  <a:lnTo>
                    <a:pt x="1333197" y="2034437"/>
                  </a:lnTo>
                  <a:lnTo>
                    <a:pt x="1326493" y="2043563"/>
                  </a:lnTo>
                  <a:lnTo>
                    <a:pt x="1295923" y="2081996"/>
                  </a:lnTo>
                  <a:lnTo>
                    <a:pt x="1263899" y="2119227"/>
                  </a:lnTo>
                  <a:lnTo>
                    <a:pt x="1230651" y="2155005"/>
                  </a:lnTo>
                  <a:lnTo>
                    <a:pt x="1196227" y="2189315"/>
                  </a:lnTo>
                  <a:lnTo>
                    <a:pt x="1160675" y="2222141"/>
                  </a:lnTo>
                  <a:lnTo>
                    <a:pt x="1124046" y="2253468"/>
                  </a:lnTo>
                  <a:lnTo>
                    <a:pt x="1086386" y="2283279"/>
                  </a:lnTo>
                  <a:lnTo>
                    <a:pt x="1047745" y="2311559"/>
                  </a:lnTo>
                  <a:lnTo>
                    <a:pt x="1008172" y="2338292"/>
                  </a:lnTo>
                  <a:lnTo>
                    <a:pt x="967714" y="2363463"/>
                  </a:lnTo>
                  <a:lnTo>
                    <a:pt x="926422" y="2387054"/>
                  </a:lnTo>
                  <a:lnTo>
                    <a:pt x="884342" y="2409052"/>
                  </a:lnTo>
                  <a:lnTo>
                    <a:pt x="841524" y="2429439"/>
                  </a:lnTo>
                  <a:lnTo>
                    <a:pt x="798017" y="2448201"/>
                  </a:lnTo>
                  <a:lnTo>
                    <a:pt x="753869" y="2465320"/>
                  </a:lnTo>
                  <a:lnTo>
                    <a:pt x="709128" y="2480782"/>
                  </a:lnTo>
                  <a:lnTo>
                    <a:pt x="663844" y="2494571"/>
                  </a:lnTo>
                  <a:lnTo>
                    <a:pt x="618064" y="2506671"/>
                  </a:lnTo>
                  <a:lnTo>
                    <a:pt x="571838" y="2517066"/>
                  </a:lnTo>
                  <a:lnTo>
                    <a:pt x="525215" y="2525739"/>
                  </a:lnTo>
                  <a:lnTo>
                    <a:pt x="478242" y="2532677"/>
                  </a:lnTo>
                  <a:lnTo>
                    <a:pt x="430968" y="2537862"/>
                  </a:lnTo>
                  <a:lnTo>
                    <a:pt x="383443" y="2541279"/>
                  </a:lnTo>
                  <a:lnTo>
                    <a:pt x="335714" y="2542912"/>
                  </a:lnTo>
                  <a:close/>
                </a:path>
              </a:pathLst>
            </a:custGeom>
            <a:solidFill>
              <a:srgbClr val="B144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2477946" y="2938188"/>
            <a:ext cx="2543175" cy="2530475"/>
            <a:chOff x="2477946" y="2938188"/>
            <a:chExt cx="2543175" cy="2530475"/>
          </a:xfrm>
        </p:grpSpPr>
        <p:sp>
          <p:nvSpPr>
            <p:cNvPr id="9" name="object 9"/>
            <p:cNvSpPr/>
            <p:nvPr/>
          </p:nvSpPr>
          <p:spPr>
            <a:xfrm>
              <a:off x="2477946" y="2941203"/>
              <a:ext cx="2543175" cy="2527300"/>
            </a:xfrm>
            <a:custGeom>
              <a:avLst/>
              <a:gdLst/>
              <a:ahLst/>
              <a:cxnLst/>
              <a:rect l="l" t="t" r="r" b="b"/>
              <a:pathLst>
                <a:path w="2543175" h="2527300">
                  <a:moveTo>
                    <a:pt x="1510393" y="2514599"/>
                  </a:moveTo>
                  <a:lnTo>
                    <a:pt x="1032621" y="2514599"/>
                  </a:lnTo>
                  <a:lnTo>
                    <a:pt x="852044" y="2463799"/>
                  </a:lnTo>
                  <a:lnTo>
                    <a:pt x="808637" y="2451099"/>
                  </a:lnTo>
                  <a:lnTo>
                    <a:pt x="765990" y="2425699"/>
                  </a:lnTo>
                  <a:lnTo>
                    <a:pt x="724138" y="2412999"/>
                  </a:lnTo>
                  <a:lnTo>
                    <a:pt x="683112" y="2387599"/>
                  </a:lnTo>
                  <a:lnTo>
                    <a:pt x="642945" y="2362199"/>
                  </a:lnTo>
                  <a:lnTo>
                    <a:pt x="603671" y="2349499"/>
                  </a:lnTo>
                  <a:lnTo>
                    <a:pt x="565322" y="2324099"/>
                  </a:lnTo>
                  <a:lnTo>
                    <a:pt x="527931" y="2298699"/>
                  </a:lnTo>
                  <a:lnTo>
                    <a:pt x="491532" y="2260599"/>
                  </a:lnTo>
                  <a:lnTo>
                    <a:pt x="456157" y="2235199"/>
                  </a:lnTo>
                  <a:lnTo>
                    <a:pt x="421839" y="2209799"/>
                  </a:lnTo>
                  <a:lnTo>
                    <a:pt x="388611" y="2171699"/>
                  </a:lnTo>
                  <a:lnTo>
                    <a:pt x="356505" y="2146299"/>
                  </a:lnTo>
                  <a:lnTo>
                    <a:pt x="325556" y="2108199"/>
                  </a:lnTo>
                  <a:lnTo>
                    <a:pt x="295795" y="2082799"/>
                  </a:lnTo>
                  <a:lnTo>
                    <a:pt x="267256" y="2044699"/>
                  </a:lnTo>
                  <a:lnTo>
                    <a:pt x="239972" y="2006599"/>
                  </a:lnTo>
                  <a:lnTo>
                    <a:pt x="213975" y="1968499"/>
                  </a:lnTo>
                  <a:lnTo>
                    <a:pt x="189299" y="1930399"/>
                  </a:lnTo>
                  <a:lnTo>
                    <a:pt x="165976" y="1892299"/>
                  </a:lnTo>
                  <a:lnTo>
                    <a:pt x="144039" y="1854199"/>
                  </a:lnTo>
                  <a:lnTo>
                    <a:pt x="123522" y="1803399"/>
                  </a:lnTo>
                  <a:lnTo>
                    <a:pt x="104456" y="1765299"/>
                  </a:lnTo>
                  <a:lnTo>
                    <a:pt x="86876" y="1727199"/>
                  </a:lnTo>
                  <a:lnTo>
                    <a:pt x="70814" y="1676399"/>
                  </a:lnTo>
                  <a:lnTo>
                    <a:pt x="56303" y="1638299"/>
                  </a:lnTo>
                  <a:lnTo>
                    <a:pt x="43376" y="1587499"/>
                  </a:lnTo>
                  <a:lnTo>
                    <a:pt x="32065" y="1549399"/>
                  </a:lnTo>
                  <a:lnTo>
                    <a:pt x="22405" y="1498599"/>
                  </a:lnTo>
                  <a:lnTo>
                    <a:pt x="14427" y="1460499"/>
                  </a:lnTo>
                  <a:lnTo>
                    <a:pt x="8164" y="1409699"/>
                  </a:lnTo>
                  <a:lnTo>
                    <a:pt x="3650" y="1358899"/>
                  </a:lnTo>
                  <a:lnTo>
                    <a:pt x="918" y="1308099"/>
                  </a:lnTo>
                  <a:lnTo>
                    <a:pt x="0" y="1257299"/>
                  </a:lnTo>
                  <a:lnTo>
                    <a:pt x="918" y="1219199"/>
                  </a:lnTo>
                  <a:lnTo>
                    <a:pt x="3650" y="1168399"/>
                  </a:lnTo>
                  <a:lnTo>
                    <a:pt x="8164" y="1117599"/>
                  </a:lnTo>
                  <a:lnTo>
                    <a:pt x="14427" y="1066799"/>
                  </a:lnTo>
                  <a:lnTo>
                    <a:pt x="22405" y="1028699"/>
                  </a:lnTo>
                  <a:lnTo>
                    <a:pt x="32065" y="977899"/>
                  </a:lnTo>
                  <a:lnTo>
                    <a:pt x="43376" y="927099"/>
                  </a:lnTo>
                  <a:lnTo>
                    <a:pt x="56303" y="888999"/>
                  </a:lnTo>
                  <a:lnTo>
                    <a:pt x="70814" y="838199"/>
                  </a:lnTo>
                  <a:lnTo>
                    <a:pt x="86876" y="800099"/>
                  </a:lnTo>
                  <a:lnTo>
                    <a:pt x="104456" y="761999"/>
                  </a:lnTo>
                  <a:lnTo>
                    <a:pt x="123522" y="711199"/>
                  </a:lnTo>
                  <a:lnTo>
                    <a:pt x="144039" y="673099"/>
                  </a:lnTo>
                  <a:lnTo>
                    <a:pt x="165976" y="634999"/>
                  </a:lnTo>
                  <a:lnTo>
                    <a:pt x="189299" y="596899"/>
                  </a:lnTo>
                  <a:lnTo>
                    <a:pt x="213975" y="558799"/>
                  </a:lnTo>
                  <a:lnTo>
                    <a:pt x="239972" y="520699"/>
                  </a:lnTo>
                  <a:lnTo>
                    <a:pt x="267256" y="482599"/>
                  </a:lnTo>
                  <a:lnTo>
                    <a:pt x="295795" y="444499"/>
                  </a:lnTo>
                  <a:lnTo>
                    <a:pt x="325556" y="406399"/>
                  </a:lnTo>
                  <a:lnTo>
                    <a:pt x="356505" y="380999"/>
                  </a:lnTo>
                  <a:lnTo>
                    <a:pt x="388611" y="342899"/>
                  </a:lnTo>
                  <a:lnTo>
                    <a:pt x="421839" y="317499"/>
                  </a:lnTo>
                  <a:lnTo>
                    <a:pt x="456157" y="292099"/>
                  </a:lnTo>
                  <a:lnTo>
                    <a:pt x="491532" y="253999"/>
                  </a:lnTo>
                  <a:lnTo>
                    <a:pt x="527931" y="228599"/>
                  </a:lnTo>
                  <a:lnTo>
                    <a:pt x="565322" y="203199"/>
                  </a:lnTo>
                  <a:lnTo>
                    <a:pt x="603671" y="177799"/>
                  </a:lnTo>
                  <a:lnTo>
                    <a:pt x="642945" y="152399"/>
                  </a:lnTo>
                  <a:lnTo>
                    <a:pt x="683112" y="139699"/>
                  </a:lnTo>
                  <a:lnTo>
                    <a:pt x="724138" y="114299"/>
                  </a:lnTo>
                  <a:lnTo>
                    <a:pt x="765990" y="88899"/>
                  </a:lnTo>
                  <a:lnTo>
                    <a:pt x="941008" y="38099"/>
                  </a:lnTo>
                  <a:lnTo>
                    <a:pt x="1079337" y="0"/>
                  </a:lnTo>
                  <a:lnTo>
                    <a:pt x="1271507" y="0"/>
                  </a:lnTo>
                  <a:lnTo>
                    <a:pt x="1271507" y="495299"/>
                  </a:lnTo>
                  <a:lnTo>
                    <a:pt x="1223260" y="495299"/>
                  </a:lnTo>
                  <a:lnTo>
                    <a:pt x="1175810" y="507999"/>
                  </a:lnTo>
                  <a:lnTo>
                    <a:pt x="1129247" y="507999"/>
                  </a:lnTo>
                  <a:lnTo>
                    <a:pt x="1083660" y="520699"/>
                  </a:lnTo>
                  <a:lnTo>
                    <a:pt x="995772" y="546099"/>
                  </a:lnTo>
                  <a:lnTo>
                    <a:pt x="953650" y="571499"/>
                  </a:lnTo>
                  <a:lnTo>
                    <a:pt x="912862" y="584199"/>
                  </a:lnTo>
                  <a:lnTo>
                    <a:pt x="873496" y="609599"/>
                  </a:lnTo>
                  <a:lnTo>
                    <a:pt x="835643" y="634999"/>
                  </a:lnTo>
                  <a:lnTo>
                    <a:pt x="799392" y="660399"/>
                  </a:lnTo>
                  <a:lnTo>
                    <a:pt x="764832" y="685799"/>
                  </a:lnTo>
                  <a:lnTo>
                    <a:pt x="732052" y="723899"/>
                  </a:lnTo>
                  <a:lnTo>
                    <a:pt x="701142" y="749299"/>
                  </a:lnTo>
                  <a:lnTo>
                    <a:pt x="672192" y="787399"/>
                  </a:lnTo>
                  <a:lnTo>
                    <a:pt x="645290" y="825499"/>
                  </a:lnTo>
                  <a:lnTo>
                    <a:pt x="620526" y="863599"/>
                  </a:lnTo>
                  <a:lnTo>
                    <a:pt x="597989" y="901699"/>
                  </a:lnTo>
                  <a:lnTo>
                    <a:pt x="577769" y="939799"/>
                  </a:lnTo>
                  <a:lnTo>
                    <a:pt x="559955" y="990599"/>
                  </a:lnTo>
                  <a:lnTo>
                    <a:pt x="544636" y="1028699"/>
                  </a:lnTo>
                  <a:lnTo>
                    <a:pt x="531902" y="1079499"/>
                  </a:lnTo>
                  <a:lnTo>
                    <a:pt x="521843" y="1117599"/>
                  </a:lnTo>
                  <a:lnTo>
                    <a:pt x="514547" y="1168399"/>
                  </a:lnTo>
                  <a:lnTo>
                    <a:pt x="510103" y="1219199"/>
                  </a:lnTo>
                  <a:lnTo>
                    <a:pt x="508603" y="1257299"/>
                  </a:lnTo>
                  <a:lnTo>
                    <a:pt x="510103" y="1308099"/>
                  </a:lnTo>
                  <a:lnTo>
                    <a:pt x="514547" y="1358899"/>
                  </a:lnTo>
                  <a:lnTo>
                    <a:pt x="521843" y="1409699"/>
                  </a:lnTo>
                  <a:lnTo>
                    <a:pt x="531902" y="1447799"/>
                  </a:lnTo>
                  <a:lnTo>
                    <a:pt x="544636" y="1498599"/>
                  </a:lnTo>
                  <a:lnTo>
                    <a:pt x="559955" y="1536699"/>
                  </a:lnTo>
                  <a:lnTo>
                    <a:pt x="577769" y="1574799"/>
                  </a:lnTo>
                  <a:lnTo>
                    <a:pt x="597989" y="1625599"/>
                  </a:lnTo>
                  <a:lnTo>
                    <a:pt x="620526" y="1663699"/>
                  </a:lnTo>
                  <a:lnTo>
                    <a:pt x="645290" y="1701799"/>
                  </a:lnTo>
                  <a:lnTo>
                    <a:pt x="672192" y="1739899"/>
                  </a:lnTo>
                  <a:lnTo>
                    <a:pt x="701142" y="1765299"/>
                  </a:lnTo>
                  <a:lnTo>
                    <a:pt x="732052" y="1803399"/>
                  </a:lnTo>
                  <a:lnTo>
                    <a:pt x="764832" y="1828799"/>
                  </a:lnTo>
                  <a:lnTo>
                    <a:pt x="799392" y="1866899"/>
                  </a:lnTo>
                  <a:lnTo>
                    <a:pt x="835643" y="1892299"/>
                  </a:lnTo>
                  <a:lnTo>
                    <a:pt x="873496" y="1917699"/>
                  </a:lnTo>
                  <a:lnTo>
                    <a:pt x="912862" y="1930399"/>
                  </a:lnTo>
                  <a:lnTo>
                    <a:pt x="953650" y="1955799"/>
                  </a:lnTo>
                  <a:lnTo>
                    <a:pt x="995772" y="1968499"/>
                  </a:lnTo>
                  <a:lnTo>
                    <a:pt x="1039139" y="1993899"/>
                  </a:lnTo>
                  <a:lnTo>
                    <a:pt x="1083660" y="2006599"/>
                  </a:lnTo>
                  <a:lnTo>
                    <a:pt x="1129247" y="2006599"/>
                  </a:lnTo>
                  <a:lnTo>
                    <a:pt x="1175810" y="2019299"/>
                  </a:lnTo>
                  <a:lnTo>
                    <a:pt x="2293947" y="2019299"/>
                  </a:lnTo>
                  <a:lnTo>
                    <a:pt x="2275758" y="2044699"/>
                  </a:lnTo>
                  <a:lnTo>
                    <a:pt x="2247219" y="2082799"/>
                  </a:lnTo>
                  <a:lnTo>
                    <a:pt x="2217458" y="2108199"/>
                  </a:lnTo>
                  <a:lnTo>
                    <a:pt x="2186509" y="2146299"/>
                  </a:lnTo>
                  <a:lnTo>
                    <a:pt x="2154403" y="2171699"/>
                  </a:lnTo>
                  <a:lnTo>
                    <a:pt x="2121175" y="2209799"/>
                  </a:lnTo>
                  <a:lnTo>
                    <a:pt x="2086857" y="2235199"/>
                  </a:lnTo>
                  <a:lnTo>
                    <a:pt x="2051482" y="2260599"/>
                  </a:lnTo>
                  <a:lnTo>
                    <a:pt x="2015082" y="2298699"/>
                  </a:lnTo>
                  <a:lnTo>
                    <a:pt x="1977692" y="2324099"/>
                  </a:lnTo>
                  <a:lnTo>
                    <a:pt x="1939343" y="2349499"/>
                  </a:lnTo>
                  <a:lnTo>
                    <a:pt x="1900069" y="2362199"/>
                  </a:lnTo>
                  <a:lnTo>
                    <a:pt x="1859902" y="2387599"/>
                  </a:lnTo>
                  <a:lnTo>
                    <a:pt x="1818876" y="2412999"/>
                  </a:lnTo>
                  <a:lnTo>
                    <a:pt x="1777023" y="2425699"/>
                  </a:lnTo>
                  <a:lnTo>
                    <a:pt x="1734377" y="2451099"/>
                  </a:lnTo>
                  <a:lnTo>
                    <a:pt x="1690970" y="2463799"/>
                  </a:lnTo>
                  <a:lnTo>
                    <a:pt x="1510393" y="2514599"/>
                  </a:lnTo>
                  <a:close/>
                </a:path>
                <a:path w="2543175" h="2527300">
                  <a:moveTo>
                    <a:pt x="2293947" y="2019299"/>
                  </a:moveTo>
                  <a:lnTo>
                    <a:pt x="1367204" y="2019299"/>
                  </a:lnTo>
                  <a:lnTo>
                    <a:pt x="1413767" y="2006599"/>
                  </a:lnTo>
                  <a:lnTo>
                    <a:pt x="1459354" y="2006599"/>
                  </a:lnTo>
                  <a:lnTo>
                    <a:pt x="1503875" y="1993899"/>
                  </a:lnTo>
                  <a:lnTo>
                    <a:pt x="1547242" y="1968499"/>
                  </a:lnTo>
                  <a:lnTo>
                    <a:pt x="1589364" y="1955799"/>
                  </a:lnTo>
                  <a:lnTo>
                    <a:pt x="1630152" y="1930399"/>
                  </a:lnTo>
                  <a:lnTo>
                    <a:pt x="1669518" y="1917699"/>
                  </a:lnTo>
                  <a:lnTo>
                    <a:pt x="1707371" y="1892299"/>
                  </a:lnTo>
                  <a:lnTo>
                    <a:pt x="1743622" y="1866899"/>
                  </a:lnTo>
                  <a:lnTo>
                    <a:pt x="1778182" y="1828799"/>
                  </a:lnTo>
                  <a:lnTo>
                    <a:pt x="1810962" y="1803399"/>
                  </a:lnTo>
                  <a:lnTo>
                    <a:pt x="1841872" y="1765299"/>
                  </a:lnTo>
                  <a:lnTo>
                    <a:pt x="1870822" y="1739899"/>
                  </a:lnTo>
                  <a:lnTo>
                    <a:pt x="1897724" y="1701799"/>
                  </a:lnTo>
                  <a:lnTo>
                    <a:pt x="1922488" y="1663699"/>
                  </a:lnTo>
                  <a:lnTo>
                    <a:pt x="1945025" y="1625599"/>
                  </a:lnTo>
                  <a:lnTo>
                    <a:pt x="1965245" y="1574799"/>
                  </a:lnTo>
                  <a:lnTo>
                    <a:pt x="1983059" y="1536699"/>
                  </a:lnTo>
                  <a:lnTo>
                    <a:pt x="1998378" y="1498599"/>
                  </a:lnTo>
                  <a:lnTo>
                    <a:pt x="2011112" y="1447799"/>
                  </a:lnTo>
                  <a:lnTo>
                    <a:pt x="2021171" y="1409699"/>
                  </a:lnTo>
                  <a:lnTo>
                    <a:pt x="2028467" y="1358899"/>
                  </a:lnTo>
                  <a:lnTo>
                    <a:pt x="2032910" y="1308099"/>
                  </a:lnTo>
                  <a:lnTo>
                    <a:pt x="2034411" y="1257299"/>
                  </a:lnTo>
                  <a:lnTo>
                    <a:pt x="2032910" y="1219199"/>
                  </a:lnTo>
                  <a:lnTo>
                    <a:pt x="2028467" y="1168399"/>
                  </a:lnTo>
                  <a:lnTo>
                    <a:pt x="2021171" y="1117599"/>
                  </a:lnTo>
                  <a:lnTo>
                    <a:pt x="2011112" y="1079499"/>
                  </a:lnTo>
                  <a:lnTo>
                    <a:pt x="1998378" y="1028699"/>
                  </a:lnTo>
                  <a:lnTo>
                    <a:pt x="1983059" y="990599"/>
                  </a:lnTo>
                  <a:lnTo>
                    <a:pt x="1965245" y="939799"/>
                  </a:lnTo>
                  <a:lnTo>
                    <a:pt x="1945025" y="901699"/>
                  </a:lnTo>
                  <a:lnTo>
                    <a:pt x="1922488" y="863599"/>
                  </a:lnTo>
                  <a:lnTo>
                    <a:pt x="1897724" y="825499"/>
                  </a:lnTo>
                  <a:lnTo>
                    <a:pt x="1870822" y="787399"/>
                  </a:lnTo>
                  <a:lnTo>
                    <a:pt x="1841872" y="749299"/>
                  </a:lnTo>
                  <a:lnTo>
                    <a:pt x="1810962" y="723899"/>
                  </a:lnTo>
                  <a:lnTo>
                    <a:pt x="1778182" y="685799"/>
                  </a:lnTo>
                  <a:lnTo>
                    <a:pt x="1743622" y="660399"/>
                  </a:lnTo>
                  <a:lnTo>
                    <a:pt x="1707371" y="634999"/>
                  </a:lnTo>
                  <a:lnTo>
                    <a:pt x="1669518" y="609599"/>
                  </a:lnTo>
                  <a:lnTo>
                    <a:pt x="1630152" y="584199"/>
                  </a:lnTo>
                  <a:lnTo>
                    <a:pt x="1589364" y="571499"/>
                  </a:lnTo>
                  <a:lnTo>
                    <a:pt x="1547242" y="546099"/>
                  </a:lnTo>
                  <a:lnTo>
                    <a:pt x="1459354" y="520699"/>
                  </a:lnTo>
                  <a:lnTo>
                    <a:pt x="1413767" y="507999"/>
                  </a:lnTo>
                  <a:lnTo>
                    <a:pt x="1367204" y="507999"/>
                  </a:lnTo>
                  <a:lnTo>
                    <a:pt x="1319754" y="495299"/>
                  </a:lnTo>
                  <a:lnTo>
                    <a:pt x="1271507" y="495299"/>
                  </a:lnTo>
                  <a:lnTo>
                    <a:pt x="1271507" y="0"/>
                  </a:lnTo>
                  <a:lnTo>
                    <a:pt x="1463676" y="0"/>
                  </a:lnTo>
                  <a:lnTo>
                    <a:pt x="1602005" y="38099"/>
                  </a:lnTo>
                  <a:lnTo>
                    <a:pt x="1777023" y="88899"/>
                  </a:lnTo>
                  <a:lnTo>
                    <a:pt x="1818876" y="114299"/>
                  </a:lnTo>
                  <a:lnTo>
                    <a:pt x="1859902" y="139699"/>
                  </a:lnTo>
                  <a:lnTo>
                    <a:pt x="1900069" y="152399"/>
                  </a:lnTo>
                  <a:lnTo>
                    <a:pt x="1939343" y="177799"/>
                  </a:lnTo>
                  <a:lnTo>
                    <a:pt x="1977692" y="203199"/>
                  </a:lnTo>
                  <a:lnTo>
                    <a:pt x="2015082" y="228599"/>
                  </a:lnTo>
                  <a:lnTo>
                    <a:pt x="2051482" y="253999"/>
                  </a:lnTo>
                  <a:lnTo>
                    <a:pt x="2086857" y="292099"/>
                  </a:lnTo>
                  <a:lnTo>
                    <a:pt x="2121175" y="317499"/>
                  </a:lnTo>
                  <a:lnTo>
                    <a:pt x="2154403" y="342899"/>
                  </a:lnTo>
                  <a:lnTo>
                    <a:pt x="2186509" y="380999"/>
                  </a:lnTo>
                  <a:lnTo>
                    <a:pt x="2217458" y="406399"/>
                  </a:lnTo>
                  <a:lnTo>
                    <a:pt x="2247219" y="444499"/>
                  </a:lnTo>
                  <a:lnTo>
                    <a:pt x="2275758" y="482599"/>
                  </a:lnTo>
                  <a:lnTo>
                    <a:pt x="2303042" y="520699"/>
                  </a:lnTo>
                  <a:lnTo>
                    <a:pt x="2329039" y="558799"/>
                  </a:lnTo>
                  <a:lnTo>
                    <a:pt x="2353715" y="596899"/>
                  </a:lnTo>
                  <a:lnTo>
                    <a:pt x="2377038" y="634999"/>
                  </a:lnTo>
                  <a:lnTo>
                    <a:pt x="2398975" y="673099"/>
                  </a:lnTo>
                  <a:lnTo>
                    <a:pt x="2419492" y="711199"/>
                  </a:lnTo>
                  <a:lnTo>
                    <a:pt x="2438557" y="761999"/>
                  </a:lnTo>
                  <a:lnTo>
                    <a:pt x="2456137" y="800099"/>
                  </a:lnTo>
                  <a:lnTo>
                    <a:pt x="2472200" y="838199"/>
                  </a:lnTo>
                  <a:lnTo>
                    <a:pt x="2486711" y="888999"/>
                  </a:lnTo>
                  <a:lnTo>
                    <a:pt x="2499638" y="927099"/>
                  </a:lnTo>
                  <a:lnTo>
                    <a:pt x="2510948" y="977899"/>
                  </a:lnTo>
                  <a:lnTo>
                    <a:pt x="2520609" y="1028699"/>
                  </a:lnTo>
                  <a:lnTo>
                    <a:pt x="2528587" y="1066799"/>
                  </a:lnTo>
                  <a:lnTo>
                    <a:pt x="2534850" y="1117599"/>
                  </a:lnTo>
                  <a:lnTo>
                    <a:pt x="2539364" y="1168399"/>
                  </a:lnTo>
                  <a:lnTo>
                    <a:pt x="2542096" y="1219199"/>
                  </a:lnTo>
                  <a:lnTo>
                    <a:pt x="2543014" y="1257299"/>
                  </a:lnTo>
                  <a:lnTo>
                    <a:pt x="2542096" y="1308099"/>
                  </a:lnTo>
                  <a:lnTo>
                    <a:pt x="2539364" y="1358899"/>
                  </a:lnTo>
                  <a:lnTo>
                    <a:pt x="2534850" y="1409699"/>
                  </a:lnTo>
                  <a:lnTo>
                    <a:pt x="2528587" y="1460499"/>
                  </a:lnTo>
                  <a:lnTo>
                    <a:pt x="2520609" y="1498599"/>
                  </a:lnTo>
                  <a:lnTo>
                    <a:pt x="2510948" y="1549399"/>
                  </a:lnTo>
                  <a:lnTo>
                    <a:pt x="2499638" y="1587499"/>
                  </a:lnTo>
                  <a:lnTo>
                    <a:pt x="2486711" y="1638299"/>
                  </a:lnTo>
                  <a:lnTo>
                    <a:pt x="2472200" y="1676399"/>
                  </a:lnTo>
                  <a:lnTo>
                    <a:pt x="2456137" y="1727199"/>
                  </a:lnTo>
                  <a:lnTo>
                    <a:pt x="2438557" y="1765299"/>
                  </a:lnTo>
                  <a:lnTo>
                    <a:pt x="2419492" y="1803399"/>
                  </a:lnTo>
                  <a:lnTo>
                    <a:pt x="2398975" y="1854199"/>
                  </a:lnTo>
                  <a:lnTo>
                    <a:pt x="2377038" y="1892299"/>
                  </a:lnTo>
                  <a:lnTo>
                    <a:pt x="2353715" y="1930399"/>
                  </a:lnTo>
                  <a:lnTo>
                    <a:pt x="2329039" y="1968499"/>
                  </a:lnTo>
                  <a:lnTo>
                    <a:pt x="2303042" y="2006599"/>
                  </a:lnTo>
                  <a:lnTo>
                    <a:pt x="2293947" y="2019299"/>
                  </a:lnTo>
                  <a:close/>
                </a:path>
                <a:path w="2543175" h="2527300">
                  <a:moveTo>
                    <a:pt x="1416396" y="2527299"/>
                  </a:moveTo>
                  <a:lnTo>
                    <a:pt x="1126617" y="2527299"/>
                  </a:lnTo>
                  <a:lnTo>
                    <a:pt x="1079337" y="2514599"/>
                  </a:lnTo>
                  <a:lnTo>
                    <a:pt x="1463676" y="2514599"/>
                  </a:lnTo>
                  <a:lnTo>
                    <a:pt x="1416396" y="2527299"/>
                  </a:lnTo>
                  <a:close/>
                </a:path>
              </a:pathLst>
            </a:custGeom>
            <a:solidFill>
              <a:srgbClr val="E394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749453" y="2938188"/>
              <a:ext cx="1269365" cy="1223645"/>
            </a:xfrm>
            <a:custGeom>
              <a:avLst/>
              <a:gdLst/>
              <a:ahLst/>
              <a:cxnLst/>
              <a:rect l="l" t="t" r="r" b="b"/>
              <a:pathLst>
                <a:path w="1269364" h="1223645">
                  <a:moveTo>
                    <a:pt x="761399" y="1223604"/>
                  </a:moveTo>
                  <a:lnTo>
                    <a:pt x="756901" y="1175811"/>
                  </a:lnTo>
                  <a:lnTo>
                    <a:pt x="749536" y="1128958"/>
                  </a:lnTo>
                  <a:lnTo>
                    <a:pt x="739398" y="1083131"/>
                  </a:lnTo>
                  <a:lnTo>
                    <a:pt x="726577" y="1038415"/>
                  </a:lnTo>
                  <a:lnTo>
                    <a:pt x="711166" y="994896"/>
                  </a:lnTo>
                  <a:lnTo>
                    <a:pt x="693254" y="952662"/>
                  </a:lnTo>
                  <a:lnTo>
                    <a:pt x="672936" y="911797"/>
                  </a:lnTo>
                  <a:lnTo>
                    <a:pt x="650301" y="872388"/>
                  </a:lnTo>
                  <a:lnTo>
                    <a:pt x="625442" y="834521"/>
                  </a:lnTo>
                  <a:lnTo>
                    <a:pt x="598451" y="798283"/>
                  </a:lnTo>
                  <a:lnTo>
                    <a:pt x="569418" y="763758"/>
                  </a:lnTo>
                  <a:lnTo>
                    <a:pt x="538437" y="731034"/>
                  </a:lnTo>
                  <a:lnTo>
                    <a:pt x="505598" y="700196"/>
                  </a:lnTo>
                  <a:lnTo>
                    <a:pt x="470992" y="671330"/>
                  </a:lnTo>
                  <a:lnTo>
                    <a:pt x="434713" y="644523"/>
                  </a:lnTo>
                  <a:lnTo>
                    <a:pt x="396851" y="619860"/>
                  </a:lnTo>
                  <a:lnTo>
                    <a:pt x="357498" y="597428"/>
                  </a:lnTo>
                  <a:lnTo>
                    <a:pt x="316745" y="577312"/>
                  </a:lnTo>
                  <a:lnTo>
                    <a:pt x="274686" y="559600"/>
                  </a:lnTo>
                  <a:lnTo>
                    <a:pt x="231410" y="544376"/>
                  </a:lnTo>
                  <a:lnTo>
                    <a:pt x="187010" y="531727"/>
                  </a:lnTo>
                  <a:lnTo>
                    <a:pt x="141577" y="521739"/>
                  </a:lnTo>
                  <a:lnTo>
                    <a:pt x="95203" y="514498"/>
                  </a:lnTo>
                  <a:lnTo>
                    <a:pt x="47980" y="510091"/>
                  </a:lnTo>
                  <a:lnTo>
                    <a:pt x="0" y="508602"/>
                  </a:lnTo>
                  <a:lnTo>
                    <a:pt x="0" y="0"/>
                  </a:lnTo>
                  <a:lnTo>
                    <a:pt x="48902" y="925"/>
                  </a:lnTo>
                  <a:lnTo>
                    <a:pt x="97357" y="3681"/>
                  </a:lnTo>
                  <a:lnTo>
                    <a:pt x="145331" y="8234"/>
                  </a:lnTo>
                  <a:lnTo>
                    <a:pt x="192787" y="14551"/>
                  </a:lnTo>
                  <a:lnTo>
                    <a:pt x="239693" y="22601"/>
                  </a:lnTo>
                  <a:lnTo>
                    <a:pt x="286013" y="32350"/>
                  </a:lnTo>
                  <a:lnTo>
                    <a:pt x="331712" y="43767"/>
                  </a:lnTo>
                  <a:lnTo>
                    <a:pt x="376756" y="56818"/>
                  </a:lnTo>
                  <a:lnTo>
                    <a:pt x="421110" y="71472"/>
                  </a:lnTo>
                  <a:lnTo>
                    <a:pt x="464740" y="87695"/>
                  </a:lnTo>
                  <a:lnTo>
                    <a:pt x="507611" y="105455"/>
                  </a:lnTo>
                  <a:lnTo>
                    <a:pt x="549688" y="124719"/>
                  </a:lnTo>
                  <a:lnTo>
                    <a:pt x="590937" y="145456"/>
                  </a:lnTo>
                  <a:lnTo>
                    <a:pt x="631323" y="167632"/>
                  </a:lnTo>
                  <a:lnTo>
                    <a:pt x="670812" y="191215"/>
                  </a:lnTo>
                  <a:lnTo>
                    <a:pt x="709368" y="216172"/>
                  </a:lnTo>
                  <a:lnTo>
                    <a:pt x="746957" y="242472"/>
                  </a:lnTo>
                  <a:lnTo>
                    <a:pt x="783545" y="270081"/>
                  </a:lnTo>
                  <a:lnTo>
                    <a:pt x="819097" y="298966"/>
                  </a:lnTo>
                  <a:lnTo>
                    <a:pt x="853578" y="329096"/>
                  </a:lnTo>
                  <a:lnTo>
                    <a:pt x="886954" y="360438"/>
                  </a:lnTo>
                  <a:lnTo>
                    <a:pt x="919189" y="392959"/>
                  </a:lnTo>
                  <a:lnTo>
                    <a:pt x="950250" y="426627"/>
                  </a:lnTo>
                  <a:lnTo>
                    <a:pt x="980102" y="461409"/>
                  </a:lnTo>
                  <a:lnTo>
                    <a:pt x="1008710" y="497273"/>
                  </a:lnTo>
                  <a:lnTo>
                    <a:pt x="1036039" y="534186"/>
                  </a:lnTo>
                  <a:lnTo>
                    <a:pt x="1062055" y="572116"/>
                  </a:lnTo>
                  <a:lnTo>
                    <a:pt x="1086723" y="611030"/>
                  </a:lnTo>
                  <a:lnTo>
                    <a:pt x="1110009" y="650895"/>
                  </a:lnTo>
                  <a:lnTo>
                    <a:pt x="1131878" y="691680"/>
                  </a:lnTo>
                  <a:lnTo>
                    <a:pt x="1152295" y="733351"/>
                  </a:lnTo>
                  <a:lnTo>
                    <a:pt x="1171225" y="775876"/>
                  </a:lnTo>
                  <a:lnTo>
                    <a:pt x="1188635" y="819223"/>
                  </a:lnTo>
                  <a:lnTo>
                    <a:pt x="1204488" y="863359"/>
                  </a:lnTo>
                  <a:lnTo>
                    <a:pt x="1218752" y="908251"/>
                  </a:lnTo>
                  <a:lnTo>
                    <a:pt x="1231391" y="953867"/>
                  </a:lnTo>
                  <a:lnTo>
                    <a:pt x="1242370" y="1000175"/>
                  </a:lnTo>
                  <a:lnTo>
                    <a:pt x="1251655" y="1047141"/>
                  </a:lnTo>
                  <a:lnTo>
                    <a:pt x="1259211" y="1094734"/>
                  </a:lnTo>
                  <a:lnTo>
                    <a:pt x="1265003" y="1142921"/>
                  </a:lnTo>
                  <a:lnTo>
                    <a:pt x="1268998" y="1191668"/>
                  </a:lnTo>
                  <a:lnTo>
                    <a:pt x="761399" y="1223604"/>
                  </a:lnTo>
                  <a:close/>
                </a:path>
              </a:pathLst>
            </a:custGeom>
            <a:solidFill>
              <a:srgbClr val="B144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1121" rIns="0" bIns="0" rtlCol="0">
            <a:spAutoFit/>
          </a:bodyPr>
          <a:lstStyle/>
          <a:p>
            <a:pPr marL="525462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Motivations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671725" y="6271769"/>
            <a:ext cx="4944745" cy="120967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827405" marR="5080" indent="-815340">
              <a:lnSpc>
                <a:spcPts val="4650"/>
              </a:lnSpc>
              <a:spcBef>
                <a:spcPts val="220"/>
              </a:spcBef>
            </a:pPr>
            <a:r>
              <a:rPr sz="3900" b="1" spc="-90" dirty="0">
                <a:latin typeface="Tahoma"/>
                <a:cs typeface="Tahoma"/>
              </a:rPr>
              <a:t>Improved</a:t>
            </a:r>
            <a:r>
              <a:rPr sz="3900" b="1" spc="-160" dirty="0">
                <a:latin typeface="Tahoma"/>
                <a:cs typeface="Tahoma"/>
              </a:rPr>
              <a:t> </a:t>
            </a:r>
            <a:r>
              <a:rPr sz="3900" b="1" spc="-10" dirty="0">
                <a:latin typeface="Tahoma"/>
                <a:cs typeface="Tahoma"/>
              </a:rPr>
              <a:t>efficiency </a:t>
            </a:r>
            <a:r>
              <a:rPr sz="3900" b="1" dirty="0">
                <a:latin typeface="Tahoma"/>
                <a:cs typeface="Tahoma"/>
              </a:rPr>
              <a:t>and</a:t>
            </a:r>
            <a:r>
              <a:rPr sz="3900" b="1" spc="-170" dirty="0">
                <a:latin typeface="Tahoma"/>
                <a:cs typeface="Tahoma"/>
              </a:rPr>
              <a:t> </a:t>
            </a:r>
            <a:r>
              <a:rPr sz="3900" b="1" spc="-10" dirty="0">
                <a:latin typeface="Tahoma"/>
                <a:cs typeface="Tahoma"/>
              </a:rPr>
              <a:t>precision</a:t>
            </a:r>
            <a:endParaRPr sz="39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39613" y="8030106"/>
            <a:ext cx="3904615" cy="977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91440">
              <a:lnSpc>
                <a:spcPct val="107800"/>
              </a:lnSpc>
              <a:spcBef>
                <a:spcPts val="95"/>
              </a:spcBef>
            </a:pPr>
            <a:r>
              <a:rPr sz="2900" b="1" dirty="0">
                <a:solidFill>
                  <a:srgbClr val="B144A2"/>
                </a:solidFill>
                <a:latin typeface="Tahoma"/>
                <a:cs typeface="Tahoma"/>
              </a:rPr>
              <a:t>Avoid</a:t>
            </a:r>
            <a:r>
              <a:rPr sz="2900" b="1" spc="-13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25" dirty="0">
                <a:solidFill>
                  <a:srgbClr val="B144A2"/>
                </a:solidFill>
                <a:latin typeface="Tahoma"/>
                <a:cs typeface="Tahoma"/>
              </a:rPr>
              <a:t>human</a:t>
            </a:r>
            <a:r>
              <a:rPr sz="2900" b="1" spc="-12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10" dirty="0">
                <a:solidFill>
                  <a:srgbClr val="B144A2"/>
                </a:solidFill>
                <a:latin typeface="Tahoma"/>
                <a:cs typeface="Tahoma"/>
              </a:rPr>
              <a:t>errors </a:t>
            </a:r>
            <a:r>
              <a:rPr sz="2900" b="1" spc="-30" dirty="0">
                <a:solidFill>
                  <a:srgbClr val="B144A2"/>
                </a:solidFill>
                <a:latin typeface="Tahoma"/>
                <a:cs typeface="Tahoma"/>
              </a:rPr>
              <a:t>in</a:t>
            </a:r>
            <a:r>
              <a:rPr sz="2900" b="1" spc="-14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dirty="0">
                <a:solidFill>
                  <a:srgbClr val="B144A2"/>
                </a:solidFill>
                <a:latin typeface="Tahoma"/>
                <a:cs typeface="Tahoma"/>
              </a:rPr>
              <a:t>order</a:t>
            </a:r>
            <a:r>
              <a:rPr sz="2900" b="1" spc="-13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10" dirty="0">
                <a:solidFill>
                  <a:srgbClr val="B144A2"/>
                </a:solidFill>
                <a:latin typeface="Tahoma"/>
                <a:cs typeface="Tahoma"/>
              </a:rPr>
              <a:t>preparations</a:t>
            </a:r>
            <a:endParaRPr sz="29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409730" y="6209285"/>
            <a:ext cx="4420870" cy="3021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9230" marR="5080" indent="-177165">
              <a:lnSpc>
                <a:spcPct val="100000"/>
              </a:lnSpc>
              <a:spcBef>
                <a:spcPts val="105"/>
              </a:spcBef>
            </a:pPr>
            <a:r>
              <a:rPr sz="4000" b="1" spc="-40" dirty="0">
                <a:latin typeface="Tahoma"/>
                <a:cs typeface="Tahoma"/>
              </a:rPr>
              <a:t>Eliminating</a:t>
            </a:r>
            <a:r>
              <a:rPr sz="4000" b="1" spc="-210" dirty="0">
                <a:latin typeface="Tahoma"/>
                <a:cs typeface="Tahoma"/>
              </a:rPr>
              <a:t> </a:t>
            </a:r>
            <a:r>
              <a:rPr sz="4000" b="1" spc="-30" dirty="0">
                <a:latin typeface="Tahoma"/>
                <a:cs typeface="Tahoma"/>
              </a:rPr>
              <a:t>harsh </a:t>
            </a:r>
            <a:r>
              <a:rPr sz="4000" b="1" spc="-75" dirty="0">
                <a:latin typeface="Tahoma"/>
                <a:cs typeface="Tahoma"/>
              </a:rPr>
              <a:t>work</a:t>
            </a:r>
            <a:r>
              <a:rPr sz="4000" b="1" spc="-204" dirty="0">
                <a:latin typeface="Tahoma"/>
                <a:cs typeface="Tahoma"/>
              </a:rPr>
              <a:t> </a:t>
            </a:r>
            <a:r>
              <a:rPr sz="4000" b="1" spc="-10" dirty="0">
                <a:latin typeface="Tahoma"/>
                <a:cs typeface="Tahoma"/>
              </a:rPr>
              <a:t>conditions</a:t>
            </a:r>
            <a:endParaRPr sz="4000">
              <a:latin typeface="Tahoma"/>
              <a:cs typeface="Tahoma"/>
            </a:endParaRPr>
          </a:p>
          <a:p>
            <a:pPr marL="312420" marR="203835" indent="-60325" algn="just">
              <a:lnSpc>
                <a:spcPct val="107800"/>
              </a:lnSpc>
              <a:spcBef>
                <a:spcPts val="2730"/>
              </a:spcBef>
            </a:pPr>
            <a:r>
              <a:rPr sz="2900" b="1" dirty="0">
                <a:solidFill>
                  <a:srgbClr val="B144A2"/>
                </a:solidFill>
                <a:latin typeface="Tahoma"/>
                <a:cs typeface="Tahoma"/>
              </a:rPr>
              <a:t>Decrease</a:t>
            </a:r>
            <a:r>
              <a:rPr sz="2900" b="1" spc="-7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dirty="0">
                <a:solidFill>
                  <a:srgbClr val="B144A2"/>
                </a:solidFill>
                <a:latin typeface="Tahoma"/>
                <a:cs typeface="Tahoma"/>
              </a:rPr>
              <a:t>the</a:t>
            </a:r>
            <a:r>
              <a:rPr sz="2900" b="1" spc="-7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10" dirty="0">
                <a:solidFill>
                  <a:srgbClr val="B144A2"/>
                </a:solidFill>
                <a:latin typeface="Tahoma"/>
                <a:cs typeface="Tahoma"/>
              </a:rPr>
              <a:t>number </a:t>
            </a:r>
            <a:r>
              <a:rPr sz="2900" b="1" dirty="0">
                <a:solidFill>
                  <a:srgbClr val="B144A2"/>
                </a:solidFill>
                <a:latin typeface="Tahoma"/>
                <a:cs typeface="Tahoma"/>
              </a:rPr>
              <a:t>of</a:t>
            </a:r>
            <a:r>
              <a:rPr sz="2900" b="1" spc="-12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45" dirty="0">
                <a:solidFill>
                  <a:srgbClr val="B144A2"/>
                </a:solidFill>
                <a:latin typeface="Tahoma"/>
                <a:cs typeface="Tahoma"/>
              </a:rPr>
              <a:t>workers</a:t>
            </a:r>
            <a:r>
              <a:rPr sz="2900" b="1" spc="-12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30" dirty="0">
                <a:solidFill>
                  <a:srgbClr val="B144A2"/>
                </a:solidFill>
                <a:latin typeface="Tahoma"/>
                <a:cs typeface="Tahoma"/>
              </a:rPr>
              <a:t>in</a:t>
            </a:r>
            <a:r>
              <a:rPr sz="2900" b="1" spc="-12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10" dirty="0">
                <a:solidFill>
                  <a:srgbClr val="B144A2"/>
                </a:solidFill>
                <a:latin typeface="Tahoma"/>
                <a:cs typeface="Tahoma"/>
              </a:rPr>
              <a:t>terrible </a:t>
            </a:r>
            <a:r>
              <a:rPr sz="2900" b="1" spc="-55" dirty="0">
                <a:solidFill>
                  <a:srgbClr val="B144A2"/>
                </a:solidFill>
                <a:latin typeface="Tahoma"/>
                <a:cs typeface="Tahoma"/>
              </a:rPr>
              <a:t>work</a:t>
            </a:r>
            <a:r>
              <a:rPr sz="2900" b="1" spc="-15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10" dirty="0">
                <a:solidFill>
                  <a:srgbClr val="B144A2"/>
                </a:solidFill>
                <a:latin typeface="Tahoma"/>
                <a:cs typeface="Tahoma"/>
              </a:rPr>
              <a:t>environments</a:t>
            </a:r>
            <a:endParaRPr sz="29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09377" y="6211476"/>
            <a:ext cx="4280535" cy="3025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6060" marR="84455" indent="554355">
              <a:lnSpc>
                <a:spcPct val="100299"/>
              </a:lnSpc>
              <a:spcBef>
                <a:spcPts val="100"/>
              </a:spcBef>
            </a:pPr>
            <a:r>
              <a:rPr sz="4050" b="1" spc="-10" dirty="0">
                <a:latin typeface="Tahoma"/>
                <a:cs typeface="Tahoma"/>
              </a:rPr>
              <a:t>Substitute </a:t>
            </a:r>
            <a:r>
              <a:rPr sz="4050" b="1" dirty="0">
                <a:latin typeface="Tahoma"/>
                <a:cs typeface="Tahoma"/>
              </a:rPr>
              <a:t>human</a:t>
            </a:r>
            <a:r>
              <a:rPr sz="4050" b="1" spc="-280" dirty="0">
                <a:latin typeface="Tahoma"/>
                <a:cs typeface="Tahoma"/>
              </a:rPr>
              <a:t> </a:t>
            </a:r>
            <a:r>
              <a:rPr sz="4050" b="1" spc="-55" dirty="0">
                <a:latin typeface="Tahoma"/>
                <a:cs typeface="Tahoma"/>
              </a:rPr>
              <a:t>workers</a:t>
            </a:r>
            <a:endParaRPr sz="4050">
              <a:latin typeface="Tahoma"/>
              <a:cs typeface="Tahoma"/>
            </a:endParaRPr>
          </a:p>
          <a:p>
            <a:pPr marL="12700" marR="5080" indent="445134">
              <a:lnSpc>
                <a:spcPct val="107800"/>
              </a:lnSpc>
              <a:spcBef>
                <a:spcPts val="2615"/>
              </a:spcBef>
            </a:pPr>
            <a:r>
              <a:rPr sz="2900" b="1" spc="-35" dirty="0">
                <a:solidFill>
                  <a:srgbClr val="B144A2"/>
                </a:solidFill>
                <a:latin typeface="Tahoma"/>
                <a:cs typeface="Tahoma"/>
              </a:rPr>
              <a:t>Minimize</a:t>
            </a:r>
            <a:r>
              <a:rPr sz="2900" b="1" spc="-9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dirty="0">
                <a:solidFill>
                  <a:srgbClr val="B144A2"/>
                </a:solidFill>
                <a:latin typeface="Tahoma"/>
                <a:cs typeface="Tahoma"/>
              </a:rPr>
              <a:t>the</a:t>
            </a:r>
            <a:r>
              <a:rPr sz="2900" b="1" spc="-8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20" dirty="0">
                <a:solidFill>
                  <a:srgbClr val="B144A2"/>
                </a:solidFill>
                <a:latin typeface="Tahoma"/>
                <a:cs typeface="Tahoma"/>
              </a:rPr>
              <a:t>need </a:t>
            </a:r>
            <a:r>
              <a:rPr sz="2900" b="1" dirty="0">
                <a:solidFill>
                  <a:srgbClr val="B144A2"/>
                </a:solidFill>
                <a:latin typeface="Tahoma"/>
                <a:cs typeface="Tahoma"/>
              </a:rPr>
              <a:t>for</a:t>
            </a:r>
            <a:r>
              <a:rPr sz="2900" b="1" spc="-14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25" dirty="0">
                <a:solidFill>
                  <a:srgbClr val="B144A2"/>
                </a:solidFill>
                <a:latin typeface="Tahoma"/>
                <a:cs typeface="Tahoma"/>
              </a:rPr>
              <a:t>human</a:t>
            </a:r>
            <a:r>
              <a:rPr sz="2900" b="1" spc="-14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10" dirty="0">
                <a:solidFill>
                  <a:srgbClr val="B144A2"/>
                </a:solidFill>
                <a:latin typeface="Tahoma"/>
                <a:cs typeface="Tahoma"/>
              </a:rPr>
              <a:t>intervention</a:t>
            </a:r>
            <a:endParaRPr sz="2900">
              <a:latin typeface="Tahoma"/>
              <a:cs typeface="Tahoma"/>
            </a:endParaRPr>
          </a:p>
          <a:p>
            <a:pPr marL="248920">
              <a:lnSpc>
                <a:spcPct val="100000"/>
              </a:lnSpc>
              <a:spcBef>
                <a:spcPts val="270"/>
              </a:spcBef>
            </a:pPr>
            <a:r>
              <a:rPr sz="2900" b="1" spc="-30" dirty="0">
                <a:solidFill>
                  <a:srgbClr val="B144A2"/>
                </a:solidFill>
                <a:latin typeface="Tahoma"/>
                <a:cs typeface="Tahoma"/>
              </a:rPr>
              <a:t>in</a:t>
            </a:r>
            <a:r>
              <a:rPr sz="2900" b="1" spc="-14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dirty="0">
                <a:solidFill>
                  <a:srgbClr val="B144A2"/>
                </a:solidFill>
                <a:latin typeface="Tahoma"/>
                <a:cs typeface="Tahoma"/>
              </a:rPr>
              <a:t>order</a:t>
            </a:r>
            <a:r>
              <a:rPr sz="2900" b="1" spc="-13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2900" b="1" spc="-10" dirty="0">
                <a:solidFill>
                  <a:srgbClr val="B144A2"/>
                </a:solidFill>
                <a:latin typeface="Tahoma"/>
                <a:cs typeface="Tahoma"/>
              </a:rPr>
              <a:t>preparations</a:t>
            </a:r>
            <a:endParaRPr sz="29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4886305" cy="10287000"/>
            <a:chOff x="0" y="0"/>
            <a:chExt cx="14886305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8495994" cy="788577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738706"/>
              <a:ext cx="7648269" cy="754829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63389" y="4060662"/>
              <a:ext cx="6819713" cy="518620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7951958" y="4049232"/>
              <a:ext cx="6838950" cy="5210175"/>
            </a:xfrm>
            <a:custGeom>
              <a:avLst/>
              <a:gdLst/>
              <a:ahLst/>
              <a:cxnLst/>
              <a:rect l="l" t="t" r="r" b="b"/>
              <a:pathLst>
                <a:path w="6838950" h="5210175">
                  <a:moveTo>
                    <a:pt x="0" y="0"/>
                  </a:moveTo>
                  <a:lnTo>
                    <a:pt x="0" y="5210174"/>
                  </a:lnTo>
                  <a:lnTo>
                    <a:pt x="6838949" y="5210174"/>
                  </a:lnTo>
                  <a:lnTo>
                    <a:pt x="6838949" y="0"/>
                  </a:lnTo>
                  <a:lnTo>
                    <a:pt x="0" y="0"/>
                  </a:lnTo>
                </a:path>
              </a:pathLst>
            </a:custGeom>
            <a:ln w="190491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043" rIns="0" bIns="0" rtlCol="0">
            <a:spAutoFit/>
          </a:bodyPr>
          <a:lstStyle/>
          <a:p>
            <a:pPr marL="2419350">
              <a:lnSpc>
                <a:spcPct val="100000"/>
              </a:lnSpc>
              <a:spcBef>
                <a:spcPts val="90"/>
              </a:spcBef>
            </a:pPr>
            <a:r>
              <a:rPr sz="9450" spc="-110" dirty="0"/>
              <a:t>Hardware</a:t>
            </a:r>
            <a:r>
              <a:rPr sz="9450" spc="-555" dirty="0"/>
              <a:t> </a:t>
            </a:r>
            <a:r>
              <a:rPr sz="9450" spc="-10" dirty="0"/>
              <a:t>Modules</a:t>
            </a:r>
            <a:endParaRPr sz="9450"/>
          </a:p>
        </p:txBody>
      </p:sp>
      <p:sp>
        <p:nvSpPr>
          <p:cNvPr id="8" name="object 8"/>
          <p:cNvSpPr txBox="1"/>
          <p:nvPr/>
        </p:nvSpPr>
        <p:spPr>
          <a:xfrm>
            <a:off x="1016000" y="3123692"/>
            <a:ext cx="5314950" cy="208280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600" b="1" spc="-10" dirty="0">
                <a:latin typeface="Tahoma"/>
                <a:cs typeface="Tahoma"/>
              </a:rPr>
              <a:t>Microcontroller</a:t>
            </a:r>
            <a:endParaRPr sz="46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4600">
              <a:latin typeface="Tahoma"/>
              <a:cs typeface="Tahoma"/>
            </a:endParaRPr>
          </a:p>
          <a:p>
            <a:pPr marL="1116330" algn="ctr">
              <a:lnSpc>
                <a:spcPct val="100000"/>
              </a:lnSpc>
            </a:pPr>
            <a:r>
              <a:rPr sz="4200" b="1" dirty="0">
                <a:solidFill>
                  <a:srgbClr val="B144A2"/>
                </a:solidFill>
                <a:latin typeface="Tahoma"/>
                <a:cs typeface="Tahoma"/>
              </a:rPr>
              <a:t>Arduino</a:t>
            </a:r>
            <a:r>
              <a:rPr sz="4200" b="1" spc="-114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00" b="1" dirty="0">
                <a:solidFill>
                  <a:srgbClr val="B144A2"/>
                </a:solidFill>
                <a:latin typeface="Tahoma"/>
                <a:cs typeface="Tahoma"/>
              </a:rPr>
              <a:t>Uno</a:t>
            </a:r>
            <a:r>
              <a:rPr sz="4200" b="1" spc="-11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00" b="1" spc="-25" dirty="0">
                <a:solidFill>
                  <a:srgbClr val="B144A2"/>
                </a:solidFill>
                <a:latin typeface="Tahoma"/>
                <a:cs typeface="Tahoma"/>
              </a:rPr>
              <a:t>R3</a:t>
            </a:r>
            <a:endParaRPr sz="4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6609694" cy="10287000"/>
            <a:chOff x="0" y="0"/>
            <a:chExt cx="16609694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8495994" cy="788577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738706"/>
              <a:ext cx="7648269" cy="754829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57597" y="3733490"/>
              <a:ext cx="8841800" cy="488754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7646167" y="3722060"/>
              <a:ext cx="8867775" cy="4914900"/>
            </a:xfrm>
            <a:custGeom>
              <a:avLst/>
              <a:gdLst/>
              <a:ahLst/>
              <a:cxnLst/>
              <a:rect l="l" t="t" r="r" b="b"/>
              <a:pathLst>
                <a:path w="8867775" h="4914900">
                  <a:moveTo>
                    <a:pt x="0" y="0"/>
                  </a:moveTo>
                  <a:lnTo>
                    <a:pt x="0" y="4914900"/>
                  </a:lnTo>
                  <a:lnTo>
                    <a:pt x="8867775" y="4914900"/>
                  </a:lnTo>
                  <a:lnTo>
                    <a:pt x="8867775" y="0"/>
                  </a:lnTo>
                  <a:lnTo>
                    <a:pt x="0" y="0"/>
                  </a:lnTo>
                </a:path>
              </a:pathLst>
            </a:custGeom>
            <a:ln w="190652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043" rIns="0" bIns="0" rtlCol="0">
            <a:spAutoFit/>
          </a:bodyPr>
          <a:lstStyle/>
          <a:p>
            <a:pPr marL="2419350">
              <a:lnSpc>
                <a:spcPct val="100000"/>
              </a:lnSpc>
              <a:spcBef>
                <a:spcPts val="90"/>
              </a:spcBef>
            </a:pPr>
            <a:r>
              <a:rPr sz="9450" spc="-110" dirty="0"/>
              <a:t>Hardware</a:t>
            </a:r>
            <a:r>
              <a:rPr sz="9450" spc="-555" dirty="0"/>
              <a:t> </a:t>
            </a:r>
            <a:r>
              <a:rPr sz="9450" spc="-10" dirty="0"/>
              <a:t>Modules</a:t>
            </a:r>
            <a:endParaRPr sz="9450"/>
          </a:p>
        </p:txBody>
      </p:sp>
      <p:grpSp>
        <p:nvGrpSpPr>
          <p:cNvPr id="8" name="object 8"/>
          <p:cNvGrpSpPr/>
          <p:nvPr/>
        </p:nvGrpSpPr>
        <p:grpSpPr>
          <a:xfrm>
            <a:off x="1911504" y="4743751"/>
            <a:ext cx="171450" cy="1466850"/>
            <a:chOff x="1911504" y="4743751"/>
            <a:chExt cx="171450" cy="1466850"/>
          </a:xfrm>
        </p:grpSpPr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11504" y="4743751"/>
              <a:ext cx="171450" cy="17144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11504" y="6039151"/>
              <a:ext cx="171450" cy="171449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016000" y="3121800"/>
            <a:ext cx="5965190" cy="329565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950" b="1" dirty="0">
                <a:latin typeface="Tahoma"/>
                <a:cs typeface="Tahoma"/>
              </a:rPr>
              <a:t>Power</a:t>
            </a:r>
            <a:r>
              <a:rPr sz="4950" b="1" spc="-295" dirty="0">
                <a:latin typeface="Tahoma"/>
                <a:cs typeface="Tahoma"/>
              </a:rPr>
              <a:t> </a:t>
            </a:r>
            <a:r>
              <a:rPr sz="4950" b="1" spc="-10" dirty="0">
                <a:latin typeface="Tahoma"/>
                <a:cs typeface="Tahoma"/>
              </a:rPr>
              <a:t>Supply</a:t>
            </a:r>
            <a:endParaRPr sz="4950">
              <a:latin typeface="Tahoma"/>
              <a:cs typeface="Tahoma"/>
            </a:endParaRPr>
          </a:p>
          <a:p>
            <a:pPr marL="1302385" marR="59055">
              <a:lnSpc>
                <a:spcPct val="100000"/>
              </a:lnSpc>
              <a:spcBef>
                <a:spcPts val="4490"/>
              </a:spcBef>
            </a:pPr>
            <a:r>
              <a:rPr sz="4250" b="1" spc="60" dirty="0">
                <a:solidFill>
                  <a:srgbClr val="B144A2"/>
                </a:solidFill>
                <a:latin typeface="Tahoma"/>
                <a:cs typeface="Tahoma"/>
              </a:rPr>
              <a:t>Computer</a:t>
            </a:r>
            <a:r>
              <a:rPr sz="4250" b="1" spc="-13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spc="-10" dirty="0">
                <a:solidFill>
                  <a:srgbClr val="B144A2"/>
                </a:solidFill>
                <a:latin typeface="Tahoma"/>
                <a:cs typeface="Tahoma"/>
              </a:rPr>
              <a:t>power supply</a:t>
            </a:r>
            <a:endParaRPr sz="4250">
              <a:latin typeface="Tahoma"/>
              <a:cs typeface="Tahoma"/>
            </a:endParaRPr>
          </a:p>
          <a:p>
            <a:pPr marL="1302385">
              <a:lnSpc>
                <a:spcPct val="100000"/>
              </a:lnSpc>
            </a:pPr>
            <a:r>
              <a:rPr sz="4250" b="1" spc="-375" dirty="0">
                <a:solidFill>
                  <a:srgbClr val="B144A2"/>
                </a:solidFill>
                <a:latin typeface="Tahoma"/>
                <a:cs typeface="Tahoma"/>
              </a:rPr>
              <a:t>12v</a:t>
            </a:r>
            <a:r>
              <a:rPr sz="4250" b="1" spc="-14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dirty="0">
                <a:solidFill>
                  <a:srgbClr val="B144A2"/>
                </a:solidFill>
                <a:latin typeface="Tahoma"/>
                <a:cs typeface="Tahoma"/>
              </a:rPr>
              <a:t>power</a:t>
            </a:r>
            <a:r>
              <a:rPr sz="4250" b="1" spc="-25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spc="-10" dirty="0">
                <a:solidFill>
                  <a:srgbClr val="B144A2"/>
                </a:solidFill>
                <a:latin typeface="Tahoma"/>
                <a:cs typeface="Tahoma"/>
              </a:rPr>
              <a:t>supply</a:t>
            </a:r>
            <a:endParaRPr sz="42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355310" cy="10287000"/>
            <a:chOff x="0" y="0"/>
            <a:chExt cx="1835531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8495994" cy="788577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738706"/>
              <a:ext cx="7648269" cy="754829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182400" y="3341923"/>
              <a:ext cx="4954711" cy="335082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7170970" y="3330493"/>
              <a:ext cx="4981575" cy="3371850"/>
            </a:xfrm>
            <a:custGeom>
              <a:avLst/>
              <a:gdLst/>
              <a:ahLst/>
              <a:cxnLst/>
              <a:rect l="l" t="t" r="r" b="b"/>
              <a:pathLst>
                <a:path w="4981575" h="3371850">
                  <a:moveTo>
                    <a:pt x="0" y="0"/>
                  </a:moveTo>
                  <a:lnTo>
                    <a:pt x="0" y="3371849"/>
                  </a:lnTo>
                  <a:lnTo>
                    <a:pt x="4981574" y="3371849"/>
                  </a:lnTo>
                  <a:lnTo>
                    <a:pt x="4981574" y="0"/>
                  </a:lnTo>
                  <a:lnTo>
                    <a:pt x="0" y="0"/>
                  </a:lnTo>
                </a:path>
              </a:pathLst>
            </a:custGeom>
            <a:ln w="133335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159971" y="3341923"/>
              <a:ext cx="2548933" cy="335082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2148541" y="3330493"/>
              <a:ext cx="2571750" cy="3371850"/>
            </a:xfrm>
            <a:custGeom>
              <a:avLst/>
              <a:gdLst/>
              <a:ahLst/>
              <a:cxnLst/>
              <a:rect l="l" t="t" r="r" b="b"/>
              <a:pathLst>
                <a:path w="2571750" h="3371850">
                  <a:moveTo>
                    <a:pt x="0" y="0"/>
                  </a:moveTo>
                  <a:lnTo>
                    <a:pt x="0" y="3371849"/>
                  </a:lnTo>
                  <a:lnTo>
                    <a:pt x="2571749" y="3371849"/>
                  </a:lnTo>
                  <a:lnTo>
                    <a:pt x="2571749" y="0"/>
                  </a:lnTo>
                  <a:lnTo>
                    <a:pt x="0" y="0"/>
                  </a:lnTo>
                </a:path>
              </a:pathLst>
            </a:custGeom>
            <a:ln w="133324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731765" y="3341923"/>
              <a:ext cx="3544803" cy="3350826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4720337" y="3330493"/>
              <a:ext cx="3568065" cy="3371850"/>
            </a:xfrm>
            <a:custGeom>
              <a:avLst/>
              <a:gdLst/>
              <a:ahLst/>
              <a:cxnLst/>
              <a:rect l="l" t="t" r="r" b="b"/>
              <a:pathLst>
                <a:path w="3568065" h="3371850">
                  <a:moveTo>
                    <a:pt x="3567663" y="0"/>
                  </a:moveTo>
                  <a:lnTo>
                    <a:pt x="0" y="0"/>
                  </a:lnTo>
                  <a:lnTo>
                    <a:pt x="0" y="3371849"/>
                  </a:lnTo>
                  <a:lnTo>
                    <a:pt x="3567663" y="3371849"/>
                  </a:lnTo>
                </a:path>
              </a:pathLst>
            </a:custGeom>
            <a:ln w="133388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182400" y="6715610"/>
              <a:ext cx="4954711" cy="204966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7170970" y="6704179"/>
              <a:ext cx="4981575" cy="2076450"/>
            </a:xfrm>
            <a:custGeom>
              <a:avLst/>
              <a:gdLst/>
              <a:ahLst/>
              <a:cxnLst/>
              <a:rect l="l" t="t" r="r" b="b"/>
              <a:pathLst>
                <a:path w="4981575" h="2076450">
                  <a:moveTo>
                    <a:pt x="0" y="0"/>
                  </a:moveTo>
                  <a:lnTo>
                    <a:pt x="0" y="2076449"/>
                  </a:lnTo>
                  <a:lnTo>
                    <a:pt x="4981574" y="2076449"/>
                  </a:lnTo>
                  <a:lnTo>
                    <a:pt x="4981574" y="0"/>
                  </a:lnTo>
                  <a:lnTo>
                    <a:pt x="0" y="0"/>
                  </a:lnTo>
                </a:path>
              </a:pathLst>
            </a:custGeom>
            <a:ln w="133586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159971" y="6715610"/>
              <a:ext cx="6116597" cy="2049666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2148542" y="6704179"/>
              <a:ext cx="6139815" cy="2076450"/>
            </a:xfrm>
            <a:custGeom>
              <a:avLst/>
              <a:gdLst/>
              <a:ahLst/>
              <a:cxnLst/>
              <a:rect l="l" t="t" r="r" b="b"/>
              <a:pathLst>
                <a:path w="6139815" h="2076450">
                  <a:moveTo>
                    <a:pt x="6139457" y="0"/>
                  </a:moveTo>
                  <a:lnTo>
                    <a:pt x="0" y="0"/>
                  </a:lnTo>
                  <a:lnTo>
                    <a:pt x="0" y="2076449"/>
                  </a:lnTo>
                  <a:lnTo>
                    <a:pt x="6139457" y="2076449"/>
                  </a:lnTo>
                </a:path>
              </a:pathLst>
            </a:custGeom>
            <a:ln w="133591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043" rIns="0" bIns="0" rtlCol="0">
            <a:spAutoFit/>
          </a:bodyPr>
          <a:lstStyle/>
          <a:p>
            <a:pPr marL="2419350">
              <a:lnSpc>
                <a:spcPct val="100000"/>
              </a:lnSpc>
              <a:spcBef>
                <a:spcPts val="90"/>
              </a:spcBef>
            </a:pPr>
            <a:r>
              <a:rPr sz="9450" spc="-110" dirty="0"/>
              <a:t>Hardware</a:t>
            </a:r>
            <a:r>
              <a:rPr sz="9450" spc="-555" dirty="0"/>
              <a:t> </a:t>
            </a:r>
            <a:r>
              <a:rPr sz="9450" spc="-10" dirty="0"/>
              <a:t>Modules</a:t>
            </a:r>
            <a:endParaRPr sz="9450"/>
          </a:p>
        </p:txBody>
      </p:sp>
      <p:grpSp>
        <p:nvGrpSpPr>
          <p:cNvPr id="16" name="object 16"/>
          <p:cNvGrpSpPr/>
          <p:nvPr/>
        </p:nvGrpSpPr>
        <p:grpSpPr>
          <a:xfrm>
            <a:off x="1911504" y="4622967"/>
            <a:ext cx="171450" cy="2762250"/>
            <a:chOff x="1911504" y="4622967"/>
            <a:chExt cx="171450" cy="2762250"/>
          </a:xfrm>
        </p:grpSpPr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11504" y="4622967"/>
              <a:ext cx="171450" cy="17144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11504" y="5270667"/>
              <a:ext cx="171450" cy="17144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11504" y="5918367"/>
              <a:ext cx="171450" cy="17144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11504" y="6566067"/>
              <a:ext cx="171450" cy="17144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11504" y="7213767"/>
              <a:ext cx="171450" cy="171449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1016000" y="3121800"/>
            <a:ext cx="5902960" cy="44704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950" b="1" dirty="0">
                <a:latin typeface="Tahoma"/>
                <a:cs typeface="Tahoma"/>
              </a:rPr>
              <a:t>Main</a:t>
            </a:r>
            <a:r>
              <a:rPr sz="4950" b="1" spc="-220" dirty="0">
                <a:latin typeface="Tahoma"/>
                <a:cs typeface="Tahoma"/>
              </a:rPr>
              <a:t> </a:t>
            </a:r>
            <a:r>
              <a:rPr sz="4950" b="1" spc="-20" dirty="0">
                <a:latin typeface="Tahoma"/>
                <a:cs typeface="Tahoma"/>
              </a:rPr>
              <a:t>Belt</a:t>
            </a:r>
            <a:endParaRPr sz="4950">
              <a:latin typeface="Tahoma"/>
              <a:cs typeface="Tahoma"/>
            </a:endParaRPr>
          </a:p>
          <a:p>
            <a:pPr marL="1302385" marR="1879600">
              <a:lnSpc>
                <a:spcPct val="100000"/>
              </a:lnSpc>
              <a:spcBef>
                <a:spcPts val="3540"/>
              </a:spcBef>
            </a:pPr>
            <a:r>
              <a:rPr sz="4250" b="1" spc="105" dirty="0">
                <a:solidFill>
                  <a:srgbClr val="B144A2"/>
                </a:solidFill>
                <a:latin typeface="Tahoma"/>
                <a:cs typeface="Tahoma"/>
              </a:rPr>
              <a:t>DC</a:t>
            </a:r>
            <a:r>
              <a:rPr sz="4250" b="1" spc="-14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spc="-20" dirty="0">
                <a:solidFill>
                  <a:srgbClr val="B144A2"/>
                </a:solidFill>
                <a:latin typeface="Tahoma"/>
                <a:cs typeface="Tahoma"/>
              </a:rPr>
              <a:t>motor </a:t>
            </a:r>
            <a:r>
              <a:rPr sz="4250" b="1" spc="135" dirty="0">
                <a:solidFill>
                  <a:srgbClr val="B144A2"/>
                </a:solidFill>
                <a:latin typeface="Tahoma"/>
                <a:cs typeface="Tahoma"/>
              </a:rPr>
              <a:t>H-</a:t>
            </a:r>
            <a:r>
              <a:rPr sz="4250" b="1" spc="-10" dirty="0">
                <a:solidFill>
                  <a:srgbClr val="B144A2"/>
                </a:solidFill>
                <a:latin typeface="Tahoma"/>
                <a:cs typeface="Tahoma"/>
              </a:rPr>
              <a:t>Bridge </a:t>
            </a:r>
            <a:r>
              <a:rPr sz="4250" b="1" spc="-475" dirty="0">
                <a:solidFill>
                  <a:srgbClr val="B144A2"/>
                </a:solidFill>
                <a:latin typeface="Tahoma"/>
                <a:cs typeface="Tahoma"/>
              </a:rPr>
              <a:t>IR</a:t>
            </a:r>
            <a:r>
              <a:rPr sz="4250" b="1" spc="-14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spc="-45" dirty="0">
                <a:solidFill>
                  <a:srgbClr val="B144A2"/>
                </a:solidFill>
                <a:latin typeface="Tahoma"/>
                <a:cs typeface="Tahoma"/>
              </a:rPr>
              <a:t>sensors</a:t>
            </a:r>
            <a:endParaRPr sz="4250">
              <a:latin typeface="Tahoma"/>
              <a:cs typeface="Tahoma"/>
            </a:endParaRPr>
          </a:p>
          <a:p>
            <a:pPr marL="1302385" marR="5080">
              <a:lnSpc>
                <a:spcPct val="100000"/>
              </a:lnSpc>
            </a:pPr>
            <a:r>
              <a:rPr sz="4250" b="1" dirty="0">
                <a:solidFill>
                  <a:srgbClr val="B144A2"/>
                </a:solidFill>
                <a:latin typeface="Tahoma"/>
                <a:cs typeface="Tahoma"/>
              </a:rPr>
              <a:t>Barcode</a:t>
            </a:r>
            <a:r>
              <a:rPr sz="4250" b="1" spc="7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spc="-10" dirty="0">
                <a:solidFill>
                  <a:srgbClr val="B144A2"/>
                </a:solidFill>
                <a:latin typeface="Tahoma"/>
                <a:cs typeface="Tahoma"/>
              </a:rPr>
              <a:t>Scanner </a:t>
            </a:r>
            <a:r>
              <a:rPr sz="4250" b="1" spc="105" dirty="0">
                <a:solidFill>
                  <a:srgbClr val="B144A2"/>
                </a:solidFill>
                <a:latin typeface="Tahoma"/>
                <a:cs typeface="Tahoma"/>
              </a:rPr>
              <a:t>LCD</a:t>
            </a:r>
            <a:r>
              <a:rPr sz="4250" b="1" spc="-15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dirty="0">
                <a:solidFill>
                  <a:srgbClr val="B144A2"/>
                </a:solidFill>
                <a:latin typeface="Tahoma"/>
                <a:cs typeface="Tahoma"/>
              </a:rPr>
              <a:t>and</a:t>
            </a:r>
            <a:r>
              <a:rPr sz="4250" b="1" spc="-15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spc="-25" dirty="0">
                <a:solidFill>
                  <a:srgbClr val="B144A2"/>
                </a:solidFill>
                <a:latin typeface="Tahoma"/>
                <a:cs typeface="Tahoma"/>
              </a:rPr>
              <a:t>I2C</a:t>
            </a:r>
            <a:endParaRPr sz="42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287885" cy="10287000"/>
            <a:chOff x="0" y="0"/>
            <a:chExt cx="12287885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8495994" cy="788577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738708"/>
              <a:ext cx="7648269" cy="754829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317649" y="3173729"/>
              <a:ext cx="3883004" cy="591800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8306219" y="3162299"/>
              <a:ext cx="3905250" cy="5943600"/>
            </a:xfrm>
            <a:custGeom>
              <a:avLst/>
              <a:gdLst/>
              <a:ahLst/>
              <a:cxnLst/>
              <a:rect l="l" t="t" r="r" b="b"/>
              <a:pathLst>
                <a:path w="3905250" h="5943600">
                  <a:moveTo>
                    <a:pt x="0" y="0"/>
                  </a:moveTo>
                  <a:lnTo>
                    <a:pt x="0" y="5943599"/>
                  </a:lnTo>
                  <a:lnTo>
                    <a:pt x="3905249" y="5943599"/>
                  </a:lnTo>
                  <a:lnTo>
                    <a:pt x="3905249" y="0"/>
                  </a:lnTo>
                  <a:lnTo>
                    <a:pt x="0" y="0"/>
                  </a:lnTo>
                </a:path>
              </a:pathLst>
            </a:custGeom>
            <a:ln w="152405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12326377" y="3816163"/>
            <a:ext cx="3982085" cy="3724910"/>
            <a:chOff x="12326377" y="3816163"/>
            <a:chExt cx="3982085" cy="372491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404490" y="3894275"/>
              <a:ext cx="3821930" cy="3570295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393059" y="3882845"/>
              <a:ext cx="3848100" cy="3590925"/>
            </a:xfrm>
            <a:custGeom>
              <a:avLst/>
              <a:gdLst/>
              <a:ahLst/>
              <a:cxnLst/>
              <a:rect l="l" t="t" r="r" b="b"/>
              <a:pathLst>
                <a:path w="3848100" h="3590925">
                  <a:moveTo>
                    <a:pt x="0" y="0"/>
                  </a:moveTo>
                  <a:lnTo>
                    <a:pt x="0" y="3590924"/>
                  </a:lnTo>
                  <a:lnTo>
                    <a:pt x="3848099" y="3590924"/>
                  </a:lnTo>
                  <a:lnTo>
                    <a:pt x="3848099" y="0"/>
                  </a:lnTo>
                  <a:lnTo>
                    <a:pt x="0" y="0"/>
                  </a:lnTo>
                </a:path>
              </a:pathLst>
            </a:custGeom>
            <a:ln w="133363">
              <a:solidFill>
                <a:srgbClr val="B144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043" rIns="0" bIns="0" rtlCol="0">
            <a:spAutoFit/>
          </a:bodyPr>
          <a:lstStyle/>
          <a:p>
            <a:pPr marL="2419350">
              <a:lnSpc>
                <a:spcPct val="100000"/>
              </a:lnSpc>
              <a:spcBef>
                <a:spcPts val="90"/>
              </a:spcBef>
            </a:pPr>
            <a:r>
              <a:rPr sz="9450" spc="-110" dirty="0"/>
              <a:t>Hardware</a:t>
            </a:r>
            <a:r>
              <a:rPr sz="9450" spc="-555" dirty="0"/>
              <a:t> </a:t>
            </a:r>
            <a:r>
              <a:rPr sz="9450" spc="-10" dirty="0"/>
              <a:t>Modules</a:t>
            </a:r>
            <a:endParaRPr sz="9450"/>
          </a:p>
        </p:txBody>
      </p: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43049" y="4655197"/>
            <a:ext cx="171450" cy="17144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43049" y="5302897"/>
            <a:ext cx="171450" cy="171449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1016000" y="3121800"/>
            <a:ext cx="6666865" cy="25596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950" b="1" spc="-10" dirty="0">
                <a:latin typeface="Tahoma"/>
                <a:cs typeface="Tahoma"/>
              </a:rPr>
              <a:t>Bin</a:t>
            </a:r>
            <a:r>
              <a:rPr sz="4950" b="1" spc="-350" dirty="0">
                <a:latin typeface="Tahoma"/>
                <a:cs typeface="Tahoma"/>
              </a:rPr>
              <a:t> </a:t>
            </a:r>
            <a:r>
              <a:rPr sz="4950" b="1" spc="-20" dirty="0">
                <a:latin typeface="Tahoma"/>
                <a:cs typeface="Tahoma"/>
              </a:rPr>
              <a:t>Belt</a:t>
            </a:r>
            <a:endParaRPr sz="4950">
              <a:latin typeface="Tahoma"/>
              <a:cs typeface="Tahoma"/>
            </a:endParaRPr>
          </a:p>
          <a:p>
            <a:pPr marL="934085" marR="5080">
              <a:lnSpc>
                <a:spcPct val="100000"/>
              </a:lnSpc>
              <a:spcBef>
                <a:spcPts val="3790"/>
              </a:spcBef>
            </a:pPr>
            <a:r>
              <a:rPr sz="4250" b="1" spc="45" dirty="0">
                <a:solidFill>
                  <a:srgbClr val="B144A2"/>
                </a:solidFill>
                <a:latin typeface="Tahoma"/>
                <a:cs typeface="Tahoma"/>
              </a:rPr>
              <a:t>Stepper</a:t>
            </a:r>
            <a:r>
              <a:rPr sz="4250" b="1" spc="-140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spc="-10" dirty="0">
                <a:solidFill>
                  <a:srgbClr val="B144A2"/>
                </a:solidFill>
                <a:latin typeface="Tahoma"/>
                <a:cs typeface="Tahoma"/>
              </a:rPr>
              <a:t>motor </a:t>
            </a:r>
            <a:r>
              <a:rPr sz="4250" b="1" spc="45" dirty="0">
                <a:solidFill>
                  <a:srgbClr val="B144A2"/>
                </a:solidFill>
                <a:latin typeface="Tahoma"/>
                <a:cs typeface="Tahoma"/>
              </a:rPr>
              <a:t>Stepper</a:t>
            </a:r>
            <a:r>
              <a:rPr sz="4250" b="1" spc="-5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dirty="0">
                <a:solidFill>
                  <a:srgbClr val="B144A2"/>
                </a:solidFill>
                <a:latin typeface="Tahoma"/>
                <a:cs typeface="Tahoma"/>
              </a:rPr>
              <a:t>motor</a:t>
            </a:r>
            <a:r>
              <a:rPr sz="4250" b="1" spc="-55" dirty="0">
                <a:solidFill>
                  <a:srgbClr val="B144A2"/>
                </a:solidFill>
                <a:latin typeface="Tahoma"/>
                <a:cs typeface="Tahoma"/>
              </a:rPr>
              <a:t> </a:t>
            </a:r>
            <a:r>
              <a:rPr sz="4250" b="1" spc="-10" dirty="0">
                <a:solidFill>
                  <a:srgbClr val="B144A2"/>
                </a:solidFill>
                <a:latin typeface="Tahoma"/>
                <a:cs typeface="Tahoma"/>
              </a:rPr>
              <a:t>driver</a:t>
            </a:r>
            <a:endParaRPr sz="42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227</Words>
  <Application>Microsoft Office PowerPoint</Application>
  <PresentationFormat>Custom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Agenda</vt:lpstr>
      <vt:lpstr>Introduction automate item scanning and sorting, bill computation and bin tracking, addressing the need to eliminate harsh environments and reduce human-related errors in the workplace</vt:lpstr>
      <vt:lpstr>Features</vt:lpstr>
      <vt:lpstr>Motivations</vt:lpstr>
      <vt:lpstr>Hardware Modules</vt:lpstr>
      <vt:lpstr>Hardware Modules</vt:lpstr>
      <vt:lpstr>Hardware Modules</vt:lpstr>
      <vt:lpstr>Hardware Modules</vt:lpstr>
      <vt:lpstr>Overview</vt:lpstr>
      <vt:lpstr>Constraints</vt:lpstr>
      <vt:lpstr>Future Work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Purple and Yellow Gradient Marketing Plan Presentation</dc:title>
  <dc:creator>Dana Aqel</dc:creator>
  <cp:keywords>DAFtPD30wNA,BAFdXwY4eAQ</cp:keywords>
  <cp:lastModifiedBy>HP</cp:lastModifiedBy>
  <cp:revision>1</cp:revision>
  <dcterms:created xsi:type="dcterms:W3CDTF">2025-02-03T22:24:14Z</dcterms:created>
  <dcterms:modified xsi:type="dcterms:W3CDTF">2025-02-03T22:26:01Z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2023-09-01T00:00:00Z</vt:filetime>
  </property>
  <property fmtid="{D5CDD505-2E9C-101B-9397-08002B2CF9AE}" pid="3" name="Creator">
    <vt:lpwstr>Canva</vt:lpwstr>
  </property>
  <property fmtid="{D5CDD505-2E9C-101B-9397-08002B2CF9AE}" pid="4" name="LastSaved">
    <vt:filetime>2025-02-03T00:00:00Z</vt:filetime>
  </property>
  <property fmtid="{D5CDD505-2E9C-101B-9397-08002B2CF9AE}" pid="5" name="Producer">
    <vt:lpwstr>Canva</vt:lpwstr>
  </property>
</Properties>
</file>