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51"/>
  </p:notesMasterIdLst>
  <p:sldIdLst>
    <p:sldId id="326" r:id="rId2"/>
    <p:sldId id="321" r:id="rId3"/>
    <p:sldId id="323" r:id="rId4"/>
    <p:sldId id="324" r:id="rId5"/>
    <p:sldId id="259" r:id="rId6"/>
    <p:sldId id="260" r:id="rId7"/>
    <p:sldId id="327" r:id="rId8"/>
    <p:sldId id="261" r:id="rId9"/>
    <p:sldId id="313" r:id="rId10"/>
    <p:sldId id="263" r:id="rId11"/>
    <p:sldId id="289" r:id="rId12"/>
    <p:sldId id="328" r:id="rId13"/>
    <p:sldId id="264" r:id="rId14"/>
    <p:sldId id="330" r:id="rId15"/>
    <p:sldId id="265" r:id="rId16"/>
    <p:sldId id="332" r:id="rId17"/>
    <p:sldId id="331" r:id="rId18"/>
    <p:sldId id="320" r:id="rId19"/>
    <p:sldId id="333" r:id="rId20"/>
    <p:sldId id="304" r:id="rId21"/>
    <p:sldId id="341" r:id="rId22"/>
    <p:sldId id="363" r:id="rId23"/>
    <p:sldId id="364" r:id="rId24"/>
    <p:sldId id="329" r:id="rId25"/>
    <p:sldId id="334" r:id="rId26"/>
    <p:sldId id="371" r:id="rId27"/>
    <p:sldId id="335" r:id="rId28"/>
    <p:sldId id="342" r:id="rId29"/>
    <p:sldId id="339" r:id="rId30"/>
    <p:sldId id="346" r:id="rId31"/>
    <p:sldId id="347" r:id="rId32"/>
    <p:sldId id="348" r:id="rId33"/>
    <p:sldId id="349" r:id="rId34"/>
    <p:sldId id="350" r:id="rId35"/>
    <p:sldId id="351" r:id="rId36"/>
    <p:sldId id="352" r:id="rId37"/>
    <p:sldId id="336" r:id="rId38"/>
    <p:sldId id="338" r:id="rId39"/>
    <p:sldId id="373" r:id="rId40"/>
    <p:sldId id="360" r:id="rId41"/>
    <p:sldId id="361" r:id="rId42"/>
    <p:sldId id="365" r:id="rId43"/>
    <p:sldId id="366" r:id="rId44"/>
    <p:sldId id="367" r:id="rId45"/>
    <p:sldId id="368" r:id="rId46"/>
    <p:sldId id="369" r:id="rId47"/>
    <p:sldId id="370" r:id="rId48"/>
    <p:sldId id="372" r:id="rId49"/>
    <p:sldId id="319"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4557"/>
    <a:srgbClr val="D0F5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76" autoAdjust="0"/>
    <p:restoredTop sz="94660"/>
  </p:normalViewPr>
  <p:slideViewPr>
    <p:cSldViewPr>
      <p:cViewPr>
        <p:scale>
          <a:sx n="70" d="100"/>
          <a:sy n="70" d="100"/>
        </p:scale>
        <p:origin x="-2838" y="-9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123\Downloads\final-coding%20(1).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1575;&#1604;&#1605;&#1589;&#1606;&#1601;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123\Desktop\bie%20char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16"/>
    </mc:Choice>
    <mc:Fallback>
      <c:style val="16"/>
    </mc:Fallback>
  </mc:AlternateContent>
  <c:chart>
    <c:title>
      <c:tx>
        <c:rich>
          <a:bodyPr/>
          <a:lstStyle/>
          <a:p>
            <a:pPr>
              <a:defRPr sz="2800" b="0"/>
            </a:pPr>
            <a:r>
              <a:rPr lang="en-US" sz="2800" b="0"/>
              <a:t>Gender</a:t>
            </a:r>
          </a:p>
        </c:rich>
      </c:tx>
      <c:layout>
        <c:manualLayout>
          <c:xMode val="edge"/>
          <c:yMode val="edge"/>
          <c:x val="0.34615062700495797"/>
          <c:y val="2.7436511314464087E-2"/>
        </c:manualLayout>
      </c:layout>
      <c:overlay val="0"/>
    </c:title>
    <c:autoTitleDeleted val="0"/>
    <c:plotArea>
      <c:layout/>
      <c:pieChart>
        <c:varyColors val="1"/>
        <c:ser>
          <c:idx val="0"/>
          <c:order val="0"/>
          <c:tx>
            <c:strRef>
              <c:f>'[final-coding (1).xlsx]Sheet2'!$C$1</c:f>
              <c:strCache>
                <c:ptCount val="1"/>
                <c:pt idx="0">
                  <c:v>percentage</c:v>
                </c:pt>
              </c:strCache>
            </c:strRef>
          </c:tx>
          <c:dLbls>
            <c:dLbl>
              <c:idx val="0"/>
              <c:layout>
                <c:manualLayout>
                  <c:x val="-0.15963834132708707"/>
                  <c:y val="8.7116143356486042E-2"/>
                </c:manualLayout>
              </c:layout>
              <c:tx>
                <c:rich>
                  <a:bodyPr/>
                  <a:lstStyle/>
                  <a:p>
                    <a:r>
                      <a:rPr lang="en-US" sz="3600" dirty="0" smtClean="0"/>
                      <a:t>33%</a:t>
                    </a:r>
                    <a:endParaRPr lang="ar-SA" sz="3600" dirty="0"/>
                  </a:p>
                </c:rich>
              </c:tx>
              <c:showLegendKey val="0"/>
              <c:showVal val="0"/>
              <c:showCatName val="0"/>
              <c:showSerName val="0"/>
              <c:showPercent val="1"/>
              <c:showBubbleSize val="0"/>
            </c:dLbl>
            <c:dLbl>
              <c:idx val="1"/>
              <c:delete val="1"/>
            </c:dLbl>
            <c:showLegendKey val="0"/>
            <c:showVal val="0"/>
            <c:showCatName val="0"/>
            <c:showSerName val="0"/>
            <c:showPercent val="1"/>
            <c:showBubbleSize val="0"/>
            <c:showLeaderLines val="0"/>
          </c:dLbls>
          <c:cat>
            <c:strRef>
              <c:f>'[final-coding (1).xlsx]Sheet2'!$B$2:$B$3</c:f>
              <c:strCache>
                <c:ptCount val="2"/>
                <c:pt idx="0">
                  <c:v>male</c:v>
                </c:pt>
                <c:pt idx="1">
                  <c:v>female</c:v>
                </c:pt>
              </c:strCache>
            </c:strRef>
          </c:cat>
          <c:val>
            <c:numRef>
              <c:f>'[final-coding (1).xlsx]Sheet2'!$C$2:$C$3</c:f>
              <c:numCache>
                <c:formatCode>General</c:formatCode>
                <c:ptCount val="2"/>
                <c:pt idx="0">
                  <c:v>124</c:v>
                </c:pt>
                <c:pt idx="1">
                  <c:v>248</c:v>
                </c:pt>
              </c:numCache>
            </c:numRef>
          </c:val>
        </c:ser>
        <c:dLbls>
          <c:showLegendKey val="0"/>
          <c:showVal val="0"/>
          <c:showCatName val="0"/>
          <c:showSerName val="0"/>
          <c:showPercent val="1"/>
          <c:showBubbleSize val="0"/>
          <c:showLeaderLines val="0"/>
        </c:dLbls>
        <c:firstSliceAng val="0"/>
      </c:pieChart>
    </c:plotArea>
    <c:legend>
      <c:legendPos val="r"/>
      <c:overlay val="0"/>
    </c:legend>
    <c:plotVisOnly val="1"/>
    <c:dispBlanksAs val="zero"/>
    <c:showDLblsOverMax val="0"/>
  </c:chart>
  <c:txPr>
    <a:bodyPr/>
    <a:lstStyle/>
    <a:p>
      <a:pPr>
        <a:defRPr sz="1800"/>
      </a:pPr>
      <a:endParaRPr lang="ar-SA"/>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16"/>
    </mc:Choice>
    <mc:Fallback>
      <c:style val="16"/>
    </mc:Fallback>
  </mc:AlternateContent>
  <c:chart>
    <c:title>
      <c:tx>
        <c:rich>
          <a:bodyPr/>
          <a:lstStyle/>
          <a:p>
            <a:pPr>
              <a:defRPr sz="2800" b="0"/>
            </a:pPr>
            <a:r>
              <a:rPr lang="en-US" sz="2800" b="0"/>
              <a:t>A</a:t>
            </a:r>
            <a:r>
              <a:rPr sz="2800" b="0"/>
              <a:t>ge</a:t>
            </a:r>
          </a:p>
        </c:rich>
      </c:tx>
      <c:layout>
        <c:manualLayout>
          <c:xMode val="edge"/>
          <c:yMode val="edge"/>
          <c:x val="0.39410774410774435"/>
          <c:y val="1.5151515151515157E-2"/>
        </c:manualLayout>
      </c:layout>
      <c:overlay val="0"/>
    </c:title>
    <c:autoTitleDeleted val="0"/>
    <c:plotArea>
      <c:layout/>
      <c:pieChart>
        <c:varyColors val="1"/>
        <c:ser>
          <c:idx val="0"/>
          <c:order val="0"/>
          <c:tx>
            <c:strRef>
              <c:f>ورقة1!$C$1</c:f>
              <c:strCache>
                <c:ptCount val="1"/>
                <c:pt idx="0">
                  <c:v>percentage</c:v>
                </c:pt>
              </c:strCache>
            </c:strRef>
          </c:tx>
          <c:dLbls>
            <c:dLbl>
              <c:idx val="0"/>
              <c:layout>
                <c:manualLayout>
                  <c:x val="-8.2462552029481162E-2"/>
                  <c:y val="0.12980056470213944"/>
                </c:manualLayout>
              </c:layout>
              <c:tx>
                <c:rich>
                  <a:bodyPr/>
                  <a:lstStyle/>
                  <a:p>
                    <a:r>
                      <a:rPr lang="en-US" sz="2400" dirty="0" smtClean="0"/>
                      <a:t>25%</a:t>
                    </a:r>
                    <a:endParaRPr lang="ar-SA" sz="2400" dirty="0"/>
                  </a:p>
                </c:rich>
              </c:tx>
              <c:showLegendKey val="0"/>
              <c:showVal val="0"/>
              <c:showCatName val="0"/>
              <c:showSerName val="0"/>
              <c:showPercent val="1"/>
              <c:showBubbleSize val="0"/>
            </c:dLbl>
            <c:dLbl>
              <c:idx val="1"/>
              <c:layout>
                <c:manualLayout>
                  <c:x val="6.4593838648956792E-2"/>
                  <c:y val="-0.1705573451045892"/>
                </c:manualLayout>
              </c:layout>
              <c:tx>
                <c:rich>
                  <a:bodyPr/>
                  <a:lstStyle/>
                  <a:p>
                    <a:r>
                      <a:rPr lang="en-US" sz="2400" dirty="0" smtClean="0"/>
                      <a:t>63%</a:t>
                    </a:r>
                    <a:endParaRPr lang="ar-SA" sz="2400" dirty="0"/>
                  </a:p>
                </c:rich>
              </c:tx>
              <c:showLegendKey val="0"/>
              <c:showVal val="0"/>
              <c:showCatName val="0"/>
              <c:showSerName val="0"/>
              <c:showPercent val="1"/>
              <c:showBubbleSize val="0"/>
            </c:dLbl>
            <c:dLbl>
              <c:idx val="2"/>
              <c:delete val="1"/>
            </c:dLbl>
            <c:dLbl>
              <c:idx val="3"/>
              <c:tx>
                <c:rich>
                  <a:bodyPr/>
                  <a:lstStyle/>
                  <a:p>
                    <a:r>
                      <a:rPr lang="en-US" sz="2400" smtClean="0"/>
                      <a:t>7%</a:t>
                    </a:r>
                    <a:endParaRPr lang="ar-SA" sz="2400" dirty="0"/>
                  </a:p>
                </c:rich>
              </c:tx>
              <c:showLegendKey val="0"/>
              <c:showVal val="0"/>
              <c:showCatName val="0"/>
              <c:showSerName val="0"/>
              <c:showPercent val="1"/>
              <c:showBubbleSize val="0"/>
            </c:dLbl>
            <c:txPr>
              <a:bodyPr/>
              <a:lstStyle/>
              <a:p>
                <a:pPr>
                  <a:defRPr sz="2400"/>
                </a:pPr>
                <a:endParaRPr lang="ar-SA"/>
              </a:p>
            </c:txPr>
            <c:showLegendKey val="0"/>
            <c:showVal val="0"/>
            <c:showCatName val="0"/>
            <c:showSerName val="0"/>
            <c:showPercent val="1"/>
            <c:showBubbleSize val="0"/>
            <c:showLeaderLines val="0"/>
          </c:dLbls>
          <c:cat>
            <c:strRef>
              <c:f>ورقة1!$B$2:$B$5</c:f>
              <c:strCache>
                <c:ptCount val="4"/>
                <c:pt idx="0">
                  <c:v>less than 20</c:v>
                </c:pt>
                <c:pt idx="1">
                  <c:v>less than 35</c:v>
                </c:pt>
                <c:pt idx="2">
                  <c:v>less than 50</c:v>
                </c:pt>
                <c:pt idx="3">
                  <c:v>more than 50</c:v>
                </c:pt>
              </c:strCache>
            </c:strRef>
          </c:cat>
          <c:val>
            <c:numRef>
              <c:f>ورقة1!$C$2:$C$5</c:f>
              <c:numCache>
                <c:formatCode>General</c:formatCode>
                <c:ptCount val="4"/>
                <c:pt idx="0">
                  <c:v>93</c:v>
                </c:pt>
                <c:pt idx="1">
                  <c:v>235</c:v>
                </c:pt>
                <c:pt idx="2">
                  <c:v>19</c:v>
                </c:pt>
                <c:pt idx="3">
                  <c:v>25</c:v>
                </c:pt>
              </c:numCache>
            </c:numRef>
          </c:val>
        </c:ser>
        <c:dLbls>
          <c:showLegendKey val="0"/>
          <c:showVal val="0"/>
          <c:showCatName val="0"/>
          <c:showSerName val="0"/>
          <c:showPercent val="1"/>
          <c:showBubbleSize val="0"/>
          <c:showLeaderLines val="0"/>
        </c:dLbls>
        <c:firstSliceAng val="0"/>
      </c:pieChart>
    </c:plotArea>
    <c:legend>
      <c:legendPos val="r"/>
      <c:overlay val="0"/>
    </c:legend>
    <c:plotVisOnly val="1"/>
    <c:dispBlanksAs val="zero"/>
    <c:showDLblsOverMax val="0"/>
  </c:chart>
  <c:txPr>
    <a:bodyPr/>
    <a:lstStyle/>
    <a:p>
      <a:pPr>
        <a:defRPr sz="1800"/>
      </a:pPr>
      <a:endParaRPr lang="ar-SA"/>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32"/>
    </mc:Choice>
    <mc:Fallback>
      <c:style val="32"/>
    </mc:Fallback>
  </mc:AlternateContent>
  <c:chart>
    <c:title>
      <c:tx>
        <c:rich>
          <a:bodyPr/>
          <a:lstStyle/>
          <a:p>
            <a:pPr>
              <a:defRPr sz="2800" b="0"/>
            </a:pPr>
            <a:r>
              <a:rPr lang="en-US" sz="2800" b="0"/>
              <a:t>place of residence</a:t>
            </a:r>
          </a:p>
        </c:rich>
      </c:tx>
      <c:layout>
        <c:manualLayout>
          <c:xMode val="edge"/>
          <c:yMode val="edge"/>
          <c:x val="0.26065301332525742"/>
          <c:y val="2.7027027027027046E-2"/>
        </c:manualLayout>
      </c:layout>
      <c:overlay val="0"/>
    </c:title>
    <c:autoTitleDeleted val="0"/>
    <c:plotArea>
      <c:layout/>
      <c:pieChart>
        <c:varyColors val="1"/>
        <c:ser>
          <c:idx val="0"/>
          <c:order val="0"/>
          <c:tx>
            <c:strRef>
              <c:f>ورقة1!$AA$218</c:f>
              <c:strCache>
                <c:ptCount val="1"/>
                <c:pt idx="0">
                  <c:v>total</c:v>
                </c:pt>
              </c:strCache>
            </c:strRef>
          </c:tx>
          <c:dLbls>
            <c:dLbl>
              <c:idx val="0"/>
              <c:layout>
                <c:manualLayout>
                  <c:x val="-0.18055641782757931"/>
                  <c:y val="-8.2829148045683518E-2"/>
                </c:manualLayout>
              </c:layout>
              <c:tx>
                <c:rich>
                  <a:bodyPr/>
                  <a:lstStyle/>
                  <a:p>
                    <a:pPr>
                      <a:defRPr sz="2800"/>
                    </a:pPr>
                    <a:r>
                      <a:rPr lang="en-US" sz="2800" dirty="0" smtClean="0"/>
                      <a:t>59%</a:t>
                    </a:r>
                    <a:endParaRPr lang="ar-SA" sz="2800" dirty="0"/>
                  </a:p>
                </c:rich>
              </c:tx>
              <c:spPr/>
              <c:showLegendKey val="0"/>
              <c:showVal val="0"/>
              <c:showCatName val="0"/>
              <c:showSerName val="0"/>
              <c:showPercent val="1"/>
              <c:showBubbleSize val="0"/>
            </c:dLbl>
            <c:dLbl>
              <c:idx val="1"/>
              <c:layout>
                <c:manualLayout>
                  <c:x val="0.16406931405208969"/>
                  <c:y val="1.4864332836773778E-2"/>
                </c:manualLayout>
              </c:layout>
              <c:tx>
                <c:rich>
                  <a:bodyPr/>
                  <a:lstStyle/>
                  <a:p>
                    <a:pPr>
                      <a:defRPr sz="2800"/>
                    </a:pPr>
                    <a:r>
                      <a:rPr lang="en-US" sz="2800" dirty="0" smtClean="0"/>
                      <a:t>36%</a:t>
                    </a:r>
                    <a:endParaRPr lang="ar-SA" sz="2800" dirty="0"/>
                  </a:p>
                </c:rich>
              </c:tx>
              <c:spPr/>
              <c:showLegendKey val="0"/>
              <c:showVal val="0"/>
              <c:showCatName val="0"/>
              <c:showSerName val="0"/>
              <c:showPercent val="1"/>
              <c:showBubbleSize val="0"/>
            </c:dLbl>
            <c:dLbl>
              <c:idx val="2"/>
              <c:tx>
                <c:rich>
                  <a:bodyPr/>
                  <a:lstStyle/>
                  <a:p>
                    <a:pPr>
                      <a:defRPr sz="2800"/>
                    </a:pPr>
                    <a:r>
                      <a:rPr lang="en-US" sz="2800" smtClean="0"/>
                      <a:t>5%</a:t>
                    </a:r>
                    <a:endParaRPr lang="ar-SA" sz="2800" dirty="0"/>
                  </a:p>
                </c:rich>
              </c:tx>
              <c:spPr/>
              <c:showLegendKey val="0"/>
              <c:showVal val="0"/>
              <c:showCatName val="0"/>
              <c:showSerName val="0"/>
              <c:showPercent val="1"/>
              <c:showBubbleSize val="0"/>
            </c:dLbl>
            <c:showLegendKey val="0"/>
            <c:showVal val="0"/>
            <c:showCatName val="0"/>
            <c:showSerName val="0"/>
            <c:showPercent val="1"/>
            <c:showBubbleSize val="0"/>
            <c:showLeaderLines val="0"/>
          </c:dLbls>
          <c:cat>
            <c:strRef>
              <c:f>ورقة1!$Z$219:$Z$221</c:f>
              <c:strCache>
                <c:ptCount val="3"/>
                <c:pt idx="0">
                  <c:v>City</c:v>
                </c:pt>
                <c:pt idx="1">
                  <c:v>Village</c:v>
                </c:pt>
                <c:pt idx="2">
                  <c:v>Camp</c:v>
                </c:pt>
              </c:strCache>
            </c:strRef>
          </c:cat>
          <c:val>
            <c:numRef>
              <c:f>ورقة1!$AA$219:$AA$221</c:f>
              <c:numCache>
                <c:formatCode>General</c:formatCode>
                <c:ptCount val="3"/>
                <c:pt idx="0">
                  <c:v>219</c:v>
                </c:pt>
                <c:pt idx="1">
                  <c:v>134</c:v>
                </c:pt>
                <c:pt idx="2">
                  <c:v>19</c:v>
                </c:pt>
              </c:numCache>
            </c:numRef>
          </c:val>
        </c:ser>
        <c:dLbls>
          <c:showLegendKey val="0"/>
          <c:showVal val="0"/>
          <c:showCatName val="0"/>
          <c:showSerName val="0"/>
          <c:showPercent val="1"/>
          <c:showBubbleSize val="0"/>
          <c:showLeaderLines val="0"/>
        </c:dLbls>
        <c:firstSliceAng val="0"/>
      </c:pieChart>
    </c:plotArea>
    <c:legend>
      <c:legendPos val="r"/>
      <c:overlay val="0"/>
    </c:legend>
    <c:plotVisOnly val="1"/>
    <c:dispBlanksAs val="zero"/>
    <c:showDLblsOverMax val="0"/>
  </c:chart>
  <c:txPr>
    <a:bodyPr/>
    <a:lstStyle/>
    <a:p>
      <a:pPr>
        <a:defRPr sz="1800"/>
      </a:pPr>
      <a:endParaRPr lang="ar-SA"/>
    </a:p>
  </c:txPr>
  <c:externalData r:id="rId1">
    <c:autoUpdate val="0"/>
  </c:externalData>
</c:chartSpace>
</file>

<file path=ppt/diagrams/_rels/data1.xml.rels><?xml version="1.0" encoding="UTF-8" standalone="yes"?>
<Relationships xmlns="http://schemas.openxmlformats.org/package/2006/relationships"><Relationship Id="rId1" Type="http://schemas.openxmlformats.org/officeDocument/2006/relationships/image" Target="../media/image4.jpeg"/></Relationships>
</file>

<file path=ppt/diagrams/_rels/data3.xml.rels><?xml version="1.0" encoding="UTF-8" standalone="yes"?>
<Relationships xmlns="http://schemas.openxmlformats.org/package/2006/relationships"><Relationship Id="rId1" Type="http://schemas.openxmlformats.org/officeDocument/2006/relationships/image" Target="../media/image5.png"/></Relationships>
</file>

<file path=ppt/diagrams/_rels/data5.xml.rels><?xml version="1.0" encoding="UTF-8" standalone="yes"?>
<Relationships xmlns="http://schemas.openxmlformats.org/package/2006/relationships"><Relationship Id="rId1" Type="http://schemas.openxmlformats.org/officeDocument/2006/relationships/image" Target="../media/image5.png"/></Relationships>
</file>

<file path=ppt/diagrams/_rels/data9.xml.rels><?xml version="1.0" encoding="UTF-8" standalone="yes"?>
<Relationships xmlns="http://schemas.openxmlformats.org/package/2006/relationships"><Relationship Id="rId1" Type="http://schemas.openxmlformats.org/officeDocument/2006/relationships/image" Target="../media/image5.png"/></Relationships>
</file>

<file path=ppt/diagrams/_rels/drawing3.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10">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675FF9-B236-4DC7-9ACD-AA9E1418407E}" type="doc">
      <dgm:prSet loTypeId="urn:microsoft.com/office/officeart/2005/8/layout/cycle6" loCatId="cycle" qsTypeId="urn:microsoft.com/office/officeart/2005/8/quickstyle/3d3" qsCatId="3D" csTypeId="urn:microsoft.com/office/officeart/2005/8/colors/colorful1#1" csCatId="colorful" phldr="1"/>
      <dgm:spPr/>
      <dgm:t>
        <a:bodyPr/>
        <a:lstStyle/>
        <a:p>
          <a:endParaRPr lang="en-US"/>
        </a:p>
      </dgm:t>
    </dgm:pt>
    <dgm:pt modelId="{C7DC7810-D68C-40BE-B4D2-5CF6A9973A5C}">
      <dgm:prSet phldrT="[Text]" custT="1"/>
      <dgm:spPr>
        <a:solidFill>
          <a:srgbClr val="974557"/>
        </a:solidFill>
      </dgm:spPr>
      <dgm:t>
        <a:bodyPr/>
        <a:lstStyle/>
        <a:p>
          <a:r>
            <a:rPr lang="en-US" sz="2400" dirty="0" smtClean="0"/>
            <a:t>Consumers Perception</a:t>
          </a:r>
          <a:endParaRPr lang="en-US" sz="2400" dirty="0"/>
        </a:p>
      </dgm:t>
    </dgm:pt>
    <dgm:pt modelId="{5036B4E3-28B2-4D2F-9391-99B6DD12C361}" type="parTrans" cxnId="{96557063-A6B4-4970-8C72-6BA8028283C3}">
      <dgm:prSet/>
      <dgm:spPr/>
      <dgm:t>
        <a:bodyPr/>
        <a:lstStyle/>
        <a:p>
          <a:endParaRPr lang="en-US"/>
        </a:p>
      </dgm:t>
    </dgm:pt>
    <dgm:pt modelId="{72A4A1CC-8AD4-490E-ABFD-2E548651AB76}" type="sibTrans" cxnId="{96557063-A6B4-4970-8C72-6BA8028283C3}">
      <dgm:prSet/>
      <dgm:spPr/>
      <dgm:t>
        <a:bodyPr/>
        <a:lstStyle/>
        <a:p>
          <a:endParaRPr lang="en-US"/>
        </a:p>
      </dgm:t>
    </dgm:pt>
    <dgm:pt modelId="{5306B04C-10D4-4BD6-88BB-C76522CFEA03}">
      <dgm:prSet phldrT="[Text]" custT="1"/>
      <dgm:spPr/>
      <dgm:t>
        <a:bodyPr/>
        <a:lstStyle/>
        <a:p>
          <a:r>
            <a:rPr lang="en-US" sz="2400" dirty="0" smtClean="0">
              <a:solidFill>
                <a:schemeClr val="tx1"/>
              </a:solidFill>
            </a:rPr>
            <a:t>Quality</a:t>
          </a:r>
          <a:endParaRPr lang="en-US" sz="2400" dirty="0">
            <a:solidFill>
              <a:schemeClr val="tx1"/>
            </a:solidFill>
          </a:endParaRPr>
        </a:p>
      </dgm:t>
    </dgm:pt>
    <dgm:pt modelId="{4603A581-A2EF-4DDE-AEB2-A8F03494F42F}" type="parTrans" cxnId="{3322AA3E-EBEC-4DF5-A711-BDC9940D99D7}">
      <dgm:prSet/>
      <dgm:spPr/>
      <dgm:t>
        <a:bodyPr/>
        <a:lstStyle/>
        <a:p>
          <a:endParaRPr lang="en-US"/>
        </a:p>
      </dgm:t>
    </dgm:pt>
    <dgm:pt modelId="{1B4BD23D-F603-47DD-8AA9-5D668FB7FD65}" type="sibTrans" cxnId="{3322AA3E-EBEC-4DF5-A711-BDC9940D99D7}">
      <dgm:prSet/>
      <dgm:spPr/>
      <dgm:t>
        <a:bodyPr/>
        <a:lstStyle/>
        <a:p>
          <a:endParaRPr lang="en-US"/>
        </a:p>
      </dgm:t>
    </dgm:pt>
    <dgm:pt modelId="{917722FC-D868-40F5-8821-8012DEA59184}">
      <dgm:prSet phldrT="[Text]" custT="1"/>
      <dgm:spPr>
        <a:solidFill>
          <a:schemeClr val="tx1">
            <a:lumMod val="50000"/>
            <a:lumOff val="50000"/>
          </a:schemeClr>
        </a:solidFill>
      </dgm:spPr>
      <dgm:t>
        <a:bodyPr/>
        <a:lstStyle/>
        <a:p>
          <a:r>
            <a:rPr lang="en-US" sz="2400" dirty="0" smtClean="0">
              <a:solidFill>
                <a:schemeClr val="tx1"/>
              </a:solidFill>
            </a:rPr>
            <a:t>Environmental Impact</a:t>
          </a:r>
          <a:endParaRPr lang="en-US" sz="2400" dirty="0">
            <a:solidFill>
              <a:schemeClr val="tx1"/>
            </a:solidFill>
          </a:endParaRPr>
        </a:p>
      </dgm:t>
    </dgm:pt>
    <dgm:pt modelId="{0763DA55-852D-4090-8478-AA3B26E2714B}" type="parTrans" cxnId="{C882C5B2-D860-476C-8F45-05674967B17B}">
      <dgm:prSet/>
      <dgm:spPr/>
      <dgm:t>
        <a:bodyPr/>
        <a:lstStyle/>
        <a:p>
          <a:endParaRPr lang="en-US"/>
        </a:p>
      </dgm:t>
    </dgm:pt>
    <dgm:pt modelId="{FBC5CC22-EDB9-41B5-AE76-B34AA91099E6}" type="sibTrans" cxnId="{C882C5B2-D860-476C-8F45-05674967B17B}">
      <dgm:prSet/>
      <dgm:spPr/>
      <dgm:t>
        <a:bodyPr/>
        <a:lstStyle/>
        <a:p>
          <a:endParaRPr lang="en-US"/>
        </a:p>
      </dgm:t>
    </dgm:pt>
    <dgm:pt modelId="{688304CE-D9E4-43F7-809F-D52FE478BA65}">
      <dgm:prSet phldrT="[Text]" custT="1"/>
      <dgm:spPr>
        <a:solidFill>
          <a:schemeClr val="accent6">
            <a:lumMod val="90000"/>
          </a:schemeClr>
        </a:solidFill>
      </dgm:spPr>
      <dgm:t>
        <a:bodyPr/>
        <a:lstStyle/>
        <a:p>
          <a:r>
            <a:rPr lang="en-US" sz="2400" dirty="0" smtClean="0">
              <a:solidFill>
                <a:schemeClr val="tx1"/>
              </a:solidFill>
            </a:rPr>
            <a:t>Effects on Safety and Health</a:t>
          </a:r>
          <a:endParaRPr lang="en-US" sz="2400" dirty="0">
            <a:solidFill>
              <a:schemeClr val="tx1"/>
            </a:solidFill>
          </a:endParaRPr>
        </a:p>
      </dgm:t>
    </dgm:pt>
    <dgm:pt modelId="{B14AC217-C443-4C09-8D6A-8416E1CE3E20}" type="parTrans" cxnId="{07479DF3-9BC9-4518-8970-0D5FE1683B1E}">
      <dgm:prSet/>
      <dgm:spPr/>
      <dgm:t>
        <a:bodyPr/>
        <a:lstStyle/>
        <a:p>
          <a:endParaRPr lang="en-US"/>
        </a:p>
      </dgm:t>
    </dgm:pt>
    <dgm:pt modelId="{E294F75D-88B7-4273-98D9-4D2651DB69C9}" type="sibTrans" cxnId="{07479DF3-9BC9-4518-8970-0D5FE1683B1E}">
      <dgm:prSet/>
      <dgm:spPr>
        <a:blipFill rotWithShape="0">
          <a:blip xmlns:r="http://schemas.openxmlformats.org/officeDocument/2006/relationships" r:embed="rId1"/>
          <a:tile tx="0" ty="0" sx="100000" sy="100000" flip="none" algn="tl"/>
        </a:blipFill>
      </dgm:spPr>
      <dgm:t>
        <a:bodyPr/>
        <a:lstStyle/>
        <a:p>
          <a:endParaRPr lang="en-US"/>
        </a:p>
      </dgm:t>
    </dgm:pt>
    <dgm:pt modelId="{AFD58B07-F046-4AAA-9D96-1F0968197E92}">
      <dgm:prSet phldrT="[Text]" custT="1"/>
      <dgm:spPr>
        <a:solidFill>
          <a:schemeClr val="accent2">
            <a:lumMod val="75000"/>
          </a:schemeClr>
        </a:solidFill>
      </dgm:spPr>
      <dgm:t>
        <a:bodyPr/>
        <a:lstStyle/>
        <a:p>
          <a:r>
            <a:rPr lang="en-US" sz="2400" dirty="0" smtClean="0">
              <a:solidFill>
                <a:schemeClr val="tx1"/>
              </a:solidFill>
            </a:rPr>
            <a:t>Price Effect</a:t>
          </a:r>
          <a:endParaRPr lang="en-US" sz="2400" dirty="0">
            <a:solidFill>
              <a:schemeClr val="tx1"/>
            </a:solidFill>
          </a:endParaRPr>
        </a:p>
      </dgm:t>
    </dgm:pt>
    <dgm:pt modelId="{165ACD14-36A8-470C-AD4E-CCB169B20BBF}" type="parTrans" cxnId="{80A1362D-4B08-4F70-85C1-3BFE71E2C9D7}">
      <dgm:prSet/>
      <dgm:spPr/>
      <dgm:t>
        <a:bodyPr/>
        <a:lstStyle/>
        <a:p>
          <a:endParaRPr lang="en-US"/>
        </a:p>
      </dgm:t>
    </dgm:pt>
    <dgm:pt modelId="{C67FB9E4-0586-4309-8D2A-E7C3E8C734B9}" type="sibTrans" cxnId="{80A1362D-4B08-4F70-85C1-3BFE71E2C9D7}">
      <dgm:prSet/>
      <dgm:spPr/>
      <dgm:t>
        <a:bodyPr/>
        <a:lstStyle/>
        <a:p>
          <a:endParaRPr lang="en-US"/>
        </a:p>
      </dgm:t>
    </dgm:pt>
    <dgm:pt modelId="{C00FF256-341B-4EA7-8F56-21337FB56254}" type="pres">
      <dgm:prSet presAssocID="{88675FF9-B236-4DC7-9ACD-AA9E1418407E}" presName="cycle" presStyleCnt="0">
        <dgm:presLayoutVars>
          <dgm:dir/>
          <dgm:resizeHandles val="exact"/>
        </dgm:presLayoutVars>
      </dgm:prSet>
      <dgm:spPr/>
      <dgm:t>
        <a:bodyPr/>
        <a:lstStyle/>
        <a:p>
          <a:endParaRPr lang="en-US"/>
        </a:p>
      </dgm:t>
    </dgm:pt>
    <dgm:pt modelId="{DB8DCB5A-0501-4424-B01B-41EC7483F24D}" type="pres">
      <dgm:prSet presAssocID="{C7DC7810-D68C-40BE-B4D2-5CF6A9973A5C}" presName="node" presStyleLbl="node1" presStyleIdx="0" presStyleCnt="5" custScaleX="123748" custRadScaleRad="100127" custRadScaleInc="-2666">
        <dgm:presLayoutVars>
          <dgm:bulletEnabled val="1"/>
        </dgm:presLayoutVars>
      </dgm:prSet>
      <dgm:spPr/>
      <dgm:t>
        <a:bodyPr/>
        <a:lstStyle/>
        <a:p>
          <a:endParaRPr lang="en-US"/>
        </a:p>
      </dgm:t>
    </dgm:pt>
    <dgm:pt modelId="{740F05B5-31D4-4B32-9CF2-59314E3AF5BE}" type="pres">
      <dgm:prSet presAssocID="{C7DC7810-D68C-40BE-B4D2-5CF6A9973A5C}" presName="spNode" presStyleCnt="0"/>
      <dgm:spPr/>
    </dgm:pt>
    <dgm:pt modelId="{61A1137F-3EE4-42AA-A29E-9236BBB48832}" type="pres">
      <dgm:prSet presAssocID="{72A4A1CC-8AD4-490E-ABFD-2E548651AB76}" presName="sibTrans" presStyleLbl="sibTrans1D1" presStyleIdx="0" presStyleCnt="5"/>
      <dgm:spPr/>
      <dgm:t>
        <a:bodyPr/>
        <a:lstStyle/>
        <a:p>
          <a:endParaRPr lang="en-US"/>
        </a:p>
      </dgm:t>
    </dgm:pt>
    <dgm:pt modelId="{2EBE278B-3463-4561-86B8-88799B9DC87F}" type="pres">
      <dgm:prSet presAssocID="{5306B04C-10D4-4BD6-88BB-C76522CFEA03}" presName="node" presStyleLbl="node1" presStyleIdx="1" presStyleCnt="5" custScaleX="104738">
        <dgm:presLayoutVars>
          <dgm:bulletEnabled val="1"/>
        </dgm:presLayoutVars>
      </dgm:prSet>
      <dgm:spPr/>
      <dgm:t>
        <a:bodyPr/>
        <a:lstStyle/>
        <a:p>
          <a:endParaRPr lang="en-US"/>
        </a:p>
      </dgm:t>
    </dgm:pt>
    <dgm:pt modelId="{FC63B46A-140B-44DA-8F39-7C54A49E4D25}" type="pres">
      <dgm:prSet presAssocID="{5306B04C-10D4-4BD6-88BB-C76522CFEA03}" presName="spNode" presStyleCnt="0"/>
      <dgm:spPr/>
    </dgm:pt>
    <dgm:pt modelId="{64C195B6-C92B-4C8E-9AEE-AD3EF06BDC66}" type="pres">
      <dgm:prSet presAssocID="{1B4BD23D-F603-47DD-8AA9-5D668FB7FD65}" presName="sibTrans" presStyleLbl="sibTrans1D1" presStyleIdx="1" presStyleCnt="5"/>
      <dgm:spPr/>
      <dgm:t>
        <a:bodyPr/>
        <a:lstStyle/>
        <a:p>
          <a:endParaRPr lang="en-US"/>
        </a:p>
      </dgm:t>
    </dgm:pt>
    <dgm:pt modelId="{6E1553DE-81B3-4C62-984F-C9A5D6AAC92D}" type="pres">
      <dgm:prSet presAssocID="{917722FC-D868-40F5-8821-8012DEA59184}" presName="node" presStyleLbl="node1" presStyleIdx="2" presStyleCnt="5" custScaleX="126632" custScaleY="101606">
        <dgm:presLayoutVars>
          <dgm:bulletEnabled val="1"/>
        </dgm:presLayoutVars>
      </dgm:prSet>
      <dgm:spPr/>
      <dgm:t>
        <a:bodyPr/>
        <a:lstStyle/>
        <a:p>
          <a:endParaRPr lang="en-US"/>
        </a:p>
      </dgm:t>
    </dgm:pt>
    <dgm:pt modelId="{7C5D6157-DCA0-4153-B098-970F4FD60BAE}" type="pres">
      <dgm:prSet presAssocID="{917722FC-D868-40F5-8821-8012DEA59184}" presName="spNode" presStyleCnt="0"/>
      <dgm:spPr/>
    </dgm:pt>
    <dgm:pt modelId="{7FE7B9A7-79DC-4F00-9264-48AB38F59719}" type="pres">
      <dgm:prSet presAssocID="{FBC5CC22-EDB9-41B5-AE76-B34AA91099E6}" presName="sibTrans" presStyleLbl="sibTrans1D1" presStyleIdx="2" presStyleCnt="5"/>
      <dgm:spPr/>
      <dgm:t>
        <a:bodyPr/>
        <a:lstStyle/>
        <a:p>
          <a:endParaRPr lang="en-US"/>
        </a:p>
      </dgm:t>
    </dgm:pt>
    <dgm:pt modelId="{277779BF-1058-4603-B90F-CB6489E4BAF0}" type="pres">
      <dgm:prSet presAssocID="{688304CE-D9E4-43F7-809F-D52FE478BA65}" presName="node" presStyleLbl="node1" presStyleIdx="3" presStyleCnt="5" custScaleX="121894">
        <dgm:presLayoutVars>
          <dgm:bulletEnabled val="1"/>
        </dgm:presLayoutVars>
      </dgm:prSet>
      <dgm:spPr/>
      <dgm:t>
        <a:bodyPr/>
        <a:lstStyle/>
        <a:p>
          <a:endParaRPr lang="en-US"/>
        </a:p>
      </dgm:t>
    </dgm:pt>
    <dgm:pt modelId="{6C0FBF6C-F282-4126-A671-49413D674F7C}" type="pres">
      <dgm:prSet presAssocID="{688304CE-D9E4-43F7-809F-D52FE478BA65}" presName="spNode" presStyleCnt="0"/>
      <dgm:spPr/>
    </dgm:pt>
    <dgm:pt modelId="{C46E74EC-83CD-49B4-8DC5-E8B454C98842}" type="pres">
      <dgm:prSet presAssocID="{E294F75D-88B7-4273-98D9-4D2651DB69C9}" presName="sibTrans" presStyleLbl="sibTrans1D1" presStyleIdx="3" presStyleCnt="5"/>
      <dgm:spPr/>
      <dgm:t>
        <a:bodyPr/>
        <a:lstStyle/>
        <a:p>
          <a:endParaRPr lang="en-US"/>
        </a:p>
      </dgm:t>
    </dgm:pt>
    <dgm:pt modelId="{FEC59819-C22C-4E75-8361-53CB1340764E}" type="pres">
      <dgm:prSet presAssocID="{AFD58B07-F046-4AAA-9D96-1F0968197E92}" presName="node" presStyleLbl="node1" presStyleIdx="4" presStyleCnt="5">
        <dgm:presLayoutVars>
          <dgm:bulletEnabled val="1"/>
        </dgm:presLayoutVars>
      </dgm:prSet>
      <dgm:spPr/>
      <dgm:t>
        <a:bodyPr/>
        <a:lstStyle/>
        <a:p>
          <a:endParaRPr lang="en-US"/>
        </a:p>
      </dgm:t>
    </dgm:pt>
    <dgm:pt modelId="{DD11FC79-1AE9-4EC4-9AD5-18FD70D5532F}" type="pres">
      <dgm:prSet presAssocID="{AFD58B07-F046-4AAA-9D96-1F0968197E92}" presName="spNode" presStyleCnt="0"/>
      <dgm:spPr/>
    </dgm:pt>
    <dgm:pt modelId="{F0AA89CE-B549-4B70-8113-76FA2A77A8AE}" type="pres">
      <dgm:prSet presAssocID="{C67FB9E4-0586-4309-8D2A-E7C3E8C734B9}" presName="sibTrans" presStyleLbl="sibTrans1D1" presStyleIdx="4" presStyleCnt="5"/>
      <dgm:spPr/>
      <dgm:t>
        <a:bodyPr/>
        <a:lstStyle/>
        <a:p>
          <a:endParaRPr lang="en-US"/>
        </a:p>
      </dgm:t>
    </dgm:pt>
  </dgm:ptLst>
  <dgm:cxnLst>
    <dgm:cxn modelId="{8681E545-DDF0-4686-91CB-7F7FDCB379CD}" type="presOf" srcId="{917722FC-D868-40F5-8821-8012DEA59184}" destId="{6E1553DE-81B3-4C62-984F-C9A5D6AAC92D}" srcOrd="0" destOrd="0" presId="urn:microsoft.com/office/officeart/2005/8/layout/cycle6"/>
    <dgm:cxn modelId="{549712EC-7D1E-48DB-9F86-A54D0EA4D8DF}" type="presOf" srcId="{E294F75D-88B7-4273-98D9-4D2651DB69C9}" destId="{C46E74EC-83CD-49B4-8DC5-E8B454C98842}" srcOrd="0" destOrd="0" presId="urn:microsoft.com/office/officeart/2005/8/layout/cycle6"/>
    <dgm:cxn modelId="{96557063-A6B4-4970-8C72-6BA8028283C3}" srcId="{88675FF9-B236-4DC7-9ACD-AA9E1418407E}" destId="{C7DC7810-D68C-40BE-B4D2-5CF6A9973A5C}" srcOrd="0" destOrd="0" parTransId="{5036B4E3-28B2-4D2F-9391-99B6DD12C361}" sibTransId="{72A4A1CC-8AD4-490E-ABFD-2E548651AB76}"/>
    <dgm:cxn modelId="{C8E2BB2C-F140-4E8D-98B3-B21464B7C409}" type="presOf" srcId="{72A4A1CC-8AD4-490E-ABFD-2E548651AB76}" destId="{61A1137F-3EE4-42AA-A29E-9236BBB48832}" srcOrd="0" destOrd="0" presId="urn:microsoft.com/office/officeart/2005/8/layout/cycle6"/>
    <dgm:cxn modelId="{974024AC-5822-47F6-AC87-3F21E6E049BC}" type="presOf" srcId="{5306B04C-10D4-4BD6-88BB-C76522CFEA03}" destId="{2EBE278B-3463-4561-86B8-88799B9DC87F}" srcOrd="0" destOrd="0" presId="urn:microsoft.com/office/officeart/2005/8/layout/cycle6"/>
    <dgm:cxn modelId="{3322AA3E-EBEC-4DF5-A711-BDC9940D99D7}" srcId="{88675FF9-B236-4DC7-9ACD-AA9E1418407E}" destId="{5306B04C-10D4-4BD6-88BB-C76522CFEA03}" srcOrd="1" destOrd="0" parTransId="{4603A581-A2EF-4DDE-AEB2-A8F03494F42F}" sibTransId="{1B4BD23D-F603-47DD-8AA9-5D668FB7FD65}"/>
    <dgm:cxn modelId="{5965C649-5545-4C3A-BCF2-7F99ECACE912}" type="presOf" srcId="{688304CE-D9E4-43F7-809F-D52FE478BA65}" destId="{277779BF-1058-4603-B90F-CB6489E4BAF0}" srcOrd="0" destOrd="0" presId="urn:microsoft.com/office/officeart/2005/8/layout/cycle6"/>
    <dgm:cxn modelId="{66AF7C27-DA05-4783-853B-76A5DC6C3A47}" type="presOf" srcId="{C67FB9E4-0586-4309-8D2A-E7C3E8C734B9}" destId="{F0AA89CE-B549-4B70-8113-76FA2A77A8AE}" srcOrd="0" destOrd="0" presId="urn:microsoft.com/office/officeart/2005/8/layout/cycle6"/>
    <dgm:cxn modelId="{53BF1387-6FCE-47DE-8325-065331660F4F}" type="presOf" srcId="{AFD58B07-F046-4AAA-9D96-1F0968197E92}" destId="{FEC59819-C22C-4E75-8361-53CB1340764E}" srcOrd="0" destOrd="0" presId="urn:microsoft.com/office/officeart/2005/8/layout/cycle6"/>
    <dgm:cxn modelId="{947551D9-4045-4684-A07F-091730BB7969}" type="presOf" srcId="{88675FF9-B236-4DC7-9ACD-AA9E1418407E}" destId="{C00FF256-341B-4EA7-8F56-21337FB56254}" srcOrd="0" destOrd="0" presId="urn:microsoft.com/office/officeart/2005/8/layout/cycle6"/>
    <dgm:cxn modelId="{07479DF3-9BC9-4518-8970-0D5FE1683B1E}" srcId="{88675FF9-B236-4DC7-9ACD-AA9E1418407E}" destId="{688304CE-D9E4-43F7-809F-D52FE478BA65}" srcOrd="3" destOrd="0" parTransId="{B14AC217-C443-4C09-8D6A-8416E1CE3E20}" sibTransId="{E294F75D-88B7-4273-98D9-4D2651DB69C9}"/>
    <dgm:cxn modelId="{80A1362D-4B08-4F70-85C1-3BFE71E2C9D7}" srcId="{88675FF9-B236-4DC7-9ACD-AA9E1418407E}" destId="{AFD58B07-F046-4AAA-9D96-1F0968197E92}" srcOrd="4" destOrd="0" parTransId="{165ACD14-36A8-470C-AD4E-CCB169B20BBF}" sibTransId="{C67FB9E4-0586-4309-8D2A-E7C3E8C734B9}"/>
    <dgm:cxn modelId="{55E0D341-6536-4D5B-AE2F-5B294DF9F02B}" type="presOf" srcId="{FBC5CC22-EDB9-41B5-AE76-B34AA91099E6}" destId="{7FE7B9A7-79DC-4F00-9264-48AB38F59719}" srcOrd="0" destOrd="0" presId="urn:microsoft.com/office/officeart/2005/8/layout/cycle6"/>
    <dgm:cxn modelId="{44BD1B31-97A3-4976-A146-0B73639BD4AD}" type="presOf" srcId="{C7DC7810-D68C-40BE-B4D2-5CF6A9973A5C}" destId="{DB8DCB5A-0501-4424-B01B-41EC7483F24D}" srcOrd="0" destOrd="0" presId="urn:microsoft.com/office/officeart/2005/8/layout/cycle6"/>
    <dgm:cxn modelId="{C882C5B2-D860-476C-8F45-05674967B17B}" srcId="{88675FF9-B236-4DC7-9ACD-AA9E1418407E}" destId="{917722FC-D868-40F5-8821-8012DEA59184}" srcOrd="2" destOrd="0" parTransId="{0763DA55-852D-4090-8478-AA3B26E2714B}" sibTransId="{FBC5CC22-EDB9-41B5-AE76-B34AA91099E6}"/>
    <dgm:cxn modelId="{DAA29DA2-67C8-4111-9EC9-9FB780CE0350}" type="presOf" srcId="{1B4BD23D-F603-47DD-8AA9-5D668FB7FD65}" destId="{64C195B6-C92B-4C8E-9AEE-AD3EF06BDC66}" srcOrd="0" destOrd="0" presId="urn:microsoft.com/office/officeart/2005/8/layout/cycle6"/>
    <dgm:cxn modelId="{DD018BAA-2E43-4A6A-9D85-C696CF83B729}" type="presParOf" srcId="{C00FF256-341B-4EA7-8F56-21337FB56254}" destId="{DB8DCB5A-0501-4424-B01B-41EC7483F24D}" srcOrd="0" destOrd="0" presId="urn:microsoft.com/office/officeart/2005/8/layout/cycle6"/>
    <dgm:cxn modelId="{C43709BF-FDEC-4D19-B007-15D8D9A75D9C}" type="presParOf" srcId="{C00FF256-341B-4EA7-8F56-21337FB56254}" destId="{740F05B5-31D4-4B32-9CF2-59314E3AF5BE}" srcOrd="1" destOrd="0" presId="urn:microsoft.com/office/officeart/2005/8/layout/cycle6"/>
    <dgm:cxn modelId="{7C7AC998-E0FB-4DA7-AEA8-E5AA775A0F57}" type="presParOf" srcId="{C00FF256-341B-4EA7-8F56-21337FB56254}" destId="{61A1137F-3EE4-42AA-A29E-9236BBB48832}" srcOrd="2" destOrd="0" presId="urn:microsoft.com/office/officeart/2005/8/layout/cycle6"/>
    <dgm:cxn modelId="{3EE1939B-DE05-4801-9026-FF75A296AD42}" type="presParOf" srcId="{C00FF256-341B-4EA7-8F56-21337FB56254}" destId="{2EBE278B-3463-4561-86B8-88799B9DC87F}" srcOrd="3" destOrd="0" presId="urn:microsoft.com/office/officeart/2005/8/layout/cycle6"/>
    <dgm:cxn modelId="{AC66531F-8CDE-4CB9-877C-2E7A09795D33}" type="presParOf" srcId="{C00FF256-341B-4EA7-8F56-21337FB56254}" destId="{FC63B46A-140B-44DA-8F39-7C54A49E4D25}" srcOrd="4" destOrd="0" presId="urn:microsoft.com/office/officeart/2005/8/layout/cycle6"/>
    <dgm:cxn modelId="{6647AE20-EFE3-4776-9AE2-F831156DD449}" type="presParOf" srcId="{C00FF256-341B-4EA7-8F56-21337FB56254}" destId="{64C195B6-C92B-4C8E-9AEE-AD3EF06BDC66}" srcOrd="5" destOrd="0" presId="urn:microsoft.com/office/officeart/2005/8/layout/cycle6"/>
    <dgm:cxn modelId="{09592A65-7B09-44CE-B731-C3D1E99B3D4D}" type="presParOf" srcId="{C00FF256-341B-4EA7-8F56-21337FB56254}" destId="{6E1553DE-81B3-4C62-984F-C9A5D6AAC92D}" srcOrd="6" destOrd="0" presId="urn:microsoft.com/office/officeart/2005/8/layout/cycle6"/>
    <dgm:cxn modelId="{ED93163C-67C7-4128-922F-9E9A1B832E37}" type="presParOf" srcId="{C00FF256-341B-4EA7-8F56-21337FB56254}" destId="{7C5D6157-DCA0-4153-B098-970F4FD60BAE}" srcOrd="7" destOrd="0" presId="urn:microsoft.com/office/officeart/2005/8/layout/cycle6"/>
    <dgm:cxn modelId="{868F8F08-757C-464D-99BC-2680231C11C9}" type="presParOf" srcId="{C00FF256-341B-4EA7-8F56-21337FB56254}" destId="{7FE7B9A7-79DC-4F00-9264-48AB38F59719}" srcOrd="8" destOrd="0" presId="urn:microsoft.com/office/officeart/2005/8/layout/cycle6"/>
    <dgm:cxn modelId="{D9EDEDB0-4CAA-4375-8CBF-4EDFCAB5DE2A}" type="presParOf" srcId="{C00FF256-341B-4EA7-8F56-21337FB56254}" destId="{277779BF-1058-4603-B90F-CB6489E4BAF0}" srcOrd="9" destOrd="0" presId="urn:microsoft.com/office/officeart/2005/8/layout/cycle6"/>
    <dgm:cxn modelId="{B5B6A6DF-ED08-40BA-A1B8-94AF8105F3FD}" type="presParOf" srcId="{C00FF256-341B-4EA7-8F56-21337FB56254}" destId="{6C0FBF6C-F282-4126-A671-49413D674F7C}" srcOrd="10" destOrd="0" presId="urn:microsoft.com/office/officeart/2005/8/layout/cycle6"/>
    <dgm:cxn modelId="{CFCFB0B3-DDA0-4F7C-A31F-D41EBD79F760}" type="presParOf" srcId="{C00FF256-341B-4EA7-8F56-21337FB56254}" destId="{C46E74EC-83CD-49B4-8DC5-E8B454C98842}" srcOrd="11" destOrd="0" presId="urn:microsoft.com/office/officeart/2005/8/layout/cycle6"/>
    <dgm:cxn modelId="{1AFAD0B2-0BFD-450D-9A62-EDBF1654AECE}" type="presParOf" srcId="{C00FF256-341B-4EA7-8F56-21337FB56254}" destId="{FEC59819-C22C-4E75-8361-53CB1340764E}" srcOrd="12" destOrd="0" presId="urn:microsoft.com/office/officeart/2005/8/layout/cycle6"/>
    <dgm:cxn modelId="{F0C200A8-7F21-415C-9EBE-DC6744056861}" type="presParOf" srcId="{C00FF256-341B-4EA7-8F56-21337FB56254}" destId="{DD11FC79-1AE9-4EC4-9AD5-18FD70D5532F}" srcOrd="13" destOrd="0" presId="urn:microsoft.com/office/officeart/2005/8/layout/cycle6"/>
    <dgm:cxn modelId="{3FE30428-92A6-4328-B29A-400D78D187CD}" type="presParOf" srcId="{C00FF256-341B-4EA7-8F56-21337FB56254}" destId="{F0AA89CE-B549-4B70-8113-76FA2A77A8AE}"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C0089C2-3105-458F-935D-7A277A603813}" type="doc">
      <dgm:prSet loTypeId="urn:microsoft.com/office/officeart/2005/8/layout/matrix2" loCatId="matrix" qsTypeId="urn:microsoft.com/office/officeart/2005/8/quickstyle/3d7" qsCatId="3D" csTypeId="urn:microsoft.com/office/officeart/2005/8/colors/colorful1#3" csCatId="colorful" phldr="1"/>
      <dgm:spPr/>
      <dgm:t>
        <a:bodyPr/>
        <a:lstStyle/>
        <a:p>
          <a:pPr rtl="1"/>
          <a:endParaRPr lang="ar-SA"/>
        </a:p>
      </dgm:t>
    </dgm:pt>
    <dgm:pt modelId="{B9D0EBAE-8EE0-46C3-91CD-1185DD406662}">
      <dgm:prSet phldrT="[Text]" custT="1"/>
      <dgm:spPr/>
      <dgm:t>
        <a:bodyPr/>
        <a:lstStyle/>
        <a:p>
          <a:pPr rtl="1"/>
          <a:r>
            <a:rPr lang="en-US" sz="2800" dirty="0" smtClean="0"/>
            <a:t>Quality</a:t>
          </a:r>
          <a:br>
            <a:rPr lang="en-US" sz="2800" dirty="0" smtClean="0"/>
          </a:br>
          <a:r>
            <a:rPr lang="en-US" sz="2800" dirty="0" smtClean="0"/>
            <a:t>0.957</a:t>
          </a:r>
          <a:endParaRPr lang="ar-SA" sz="2800" dirty="0"/>
        </a:p>
      </dgm:t>
    </dgm:pt>
    <dgm:pt modelId="{0F487017-E24D-43D4-B5A3-546BB9175B4F}" type="parTrans" cxnId="{7767BEB0-FF8C-4D8E-9408-04EAB9A82544}">
      <dgm:prSet/>
      <dgm:spPr/>
      <dgm:t>
        <a:bodyPr/>
        <a:lstStyle/>
        <a:p>
          <a:pPr rtl="1"/>
          <a:endParaRPr lang="ar-SA"/>
        </a:p>
      </dgm:t>
    </dgm:pt>
    <dgm:pt modelId="{8064DF4B-0FFB-41AA-A7ED-8436C3D69066}" type="sibTrans" cxnId="{7767BEB0-FF8C-4D8E-9408-04EAB9A82544}">
      <dgm:prSet/>
      <dgm:spPr/>
      <dgm:t>
        <a:bodyPr/>
        <a:lstStyle/>
        <a:p>
          <a:pPr rtl="1"/>
          <a:endParaRPr lang="ar-SA"/>
        </a:p>
      </dgm:t>
    </dgm:pt>
    <dgm:pt modelId="{249D899C-E181-45DC-A6F0-E6AD7C3072ED}">
      <dgm:prSet phldrT="[Text]" custT="1"/>
      <dgm:spPr/>
      <dgm:t>
        <a:bodyPr/>
        <a:lstStyle/>
        <a:p>
          <a:pPr rtl="1"/>
          <a:r>
            <a:rPr lang="en-US" sz="2800" b="0" dirty="0" smtClean="0"/>
            <a:t>Safety and Health</a:t>
          </a:r>
          <a:br>
            <a:rPr lang="en-US" sz="2800" b="0" dirty="0" smtClean="0"/>
          </a:br>
          <a:r>
            <a:rPr lang="en-US" sz="2800" b="0" dirty="0" smtClean="0"/>
            <a:t>0.012</a:t>
          </a:r>
          <a:endParaRPr lang="ar-SA" sz="2800" b="0" dirty="0"/>
        </a:p>
      </dgm:t>
    </dgm:pt>
    <dgm:pt modelId="{57A3D32F-B3E9-4CCB-90D6-1EA9858DD692}" type="parTrans" cxnId="{E64A194B-EB72-4852-A44F-E25B3D717E44}">
      <dgm:prSet/>
      <dgm:spPr/>
      <dgm:t>
        <a:bodyPr/>
        <a:lstStyle/>
        <a:p>
          <a:pPr rtl="1"/>
          <a:endParaRPr lang="ar-SA"/>
        </a:p>
      </dgm:t>
    </dgm:pt>
    <dgm:pt modelId="{276E6D26-2AF0-46CB-AEAD-C3C762551DA7}" type="sibTrans" cxnId="{E64A194B-EB72-4852-A44F-E25B3D717E44}">
      <dgm:prSet/>
      <dgm:spPr/>
      <dgm:t>
        <a:bodyPr/>
        <a:lstStyle/>
        <a:p>
          <a:pPr rtl="1"/>
          <a:endParaRPr lang="ar-SA"/>
        </a:p>
      </dgm:t>
    </dgm:pt>
    <dgm:pt modelId="{3E11A934-BFB2-4F16-B59F-B6A29D5DCF0D}">
      <dgm:prSet phldrT="[Text]" custT="1"/>
      <dgm:spPr/>
      <dgm:t>
        <a:bodyPr/>
        <a:lstStyle/>
        <a:p>
          <a:pPr rtl="1"/>
          <a:r>
            <a:rPr lang="en-US" sz="2800" dirty="0" smtClean="0"/>
            <a:t>Environment</a:t>
          </a:r>
          <a:br>
            <a:rPr lang="en-US" sz="2800" dirty="0" smtClean="0"/>
          </a:br>
          <a:r>
            <a:rPr lang="en-US" sz="2800" dirty="0" smtClean="0"/>
            <a:t>0.885</a:t>
          </a:r>
          <a:endParaRPr lang="ar-SA" sz="2800" dirty="0"/>
        </a:p>
      </dgm:t>
    </dgm:pt>
    <dgm:pt modelId="{C44932F3-3F42-4008-934A-49054C9B0096}" type="parTrans" cxnId="{BC8BDE60-1641-4A5E-9A1F-6C344A36C52F}">
      <dgm:prSet/>
      <dgm:spPr/>
      <dgm:t>
        <a:bodyPr/>
        <a:lstStyle/>
        <a:p>
          <a:pPr rtl="1"/>
          <a:endParaRPr lang="ar-SA"/>
        </a:p>
      </dgm:t>
    </dgm:pt>
    <dgm:pt modelId="{8594F7B1-75DD-4B2B-B846-06AAA440EFE2}" type="sibTrans" cxnId="{BC8BDE60-1641-4A5E-9A1F-6C344A36C52F}">
      <dgm:prSet/>
      <dgm:spPr/>
      <dgm:t>
        <a:bodyPr/>
        <a:lstStyle/>
        <a:p>
          <a:pPr rtl="1"/>
          <a:endParaRPr lang="ar-SA"/>
        </a:p>
      </dgm:t>
    </dgm:pt>
    <dgm:pt modelId="{FB3F0007-41CB-4483-B8C1-5C4C5BF7C06E}">
      <dgm:prSet phldrT="[Text]" custT="1"/>
      <dgm:spPr/>
      <dgm:t>
        <a:bodyPr/>
        <a:lstStyle/>
        <a:p>
          <a:pPr rtl="1"/>
          <a:r>
            <a:rPr lang="en-US" sz="2800" dirty="0" smtClean="0"/>
            <a:t>Price</a:t>
          </a:r>
          <a:br>
            <a:rPr lang="en-US" sz="2800" dirty="0" smtClean="0"/>
          </a:br>
          <a:r>
            <a:rPr lang="en-US" sz="2800" dirty="0" smtClean="0"/>
            <a:t>0.356</a:t>
          </a:r>
          <a:endParaRPr lang="ar-SA" sz="2800" dirty="0"/>
        </a:p>
      </dgm:t>
    </dgm:pt>
    <dgm:pt modelId="{5019E1A2-F61D-4912-ABFD-1557DDF5D16A}" type="parTrans" cxnId="{2E4625D3-EB11-44E4-90ED-DE2916887955}">
      <dgm:prSet/>
      <dgm:spPr/>
      <dgm:t>
        <a:bodyPr/>
        <a:lstStyle/>
        <a:p>
          <a:pPr rtl="1"/>
          <a:endParaRPr lang="ar-SA"/>
        </a:p>
      </dgm:t>
    </dgm:pt>
    <dgm:pt modelId="{6EB802CE-4AF2-420A-8879-4EC4F3FB99CA}" type="sibTrans" cxnId="{2E4625D3-EB11-44E4-90ED-DE2916887955}">
      <dgm:prSet/>
      <dgm:spPr/>
      <dgm:t>
        <a:bodyPr/>
        <a:lstStyle/>
        <a:p>
          <a:pPr rtl="1"/>
          <a:endParaRPr lang="ar-SA"/>
        </a:p>
      </dgm:t>
    </dgm:pt>
    <dgm:pt modelId="{AD476F5A-C35E-4A29-A567-0BEBA2C2853F}" type="pres">
      <dgm:prSet presAssocID="{CC0089C2-3105-458F-935D-7A277A603813}" presName="matrix" presStyleCnt="0">
        <dgm:presLayoutVars>
          <dgm:chMax val="1"/>
          <dgm:dir/>
          <dgm:resizeHandles val="exact"/>
        </dgm:presLayoutVars>
      </dgm:prSet>
      <dgm:spPr/>
      <dgm:t>
        <a:bodyPr/>
        <a:lstStyle/>
        <a:p>
          <a:pPr rtl="1"/>
          <a:endParaRPr lang="ar-SA"/>
        </a:p>
      </dgm:t>
    </dgm:pt>
    <dgm:pt modelId="{FFC801F2-33C0-4E67-96FF-829101268E52}" type="pres">
      <dgm:prSet presAssocID="{CC0089C2-3105-458F-935D-7A277A603813}" presName="axisShape" presStyleLbl="bgShp" presStyleIdx="0" presStyleCnt="1"/>
      <dgm:spPr/>
    </dgm:pt>
    <dgm:pt modelId="{06851692-EACB-4EE3-9553-5EF1712618F4}" type="pres">
      <dgm:prSet presAssocID="{CC0089C2-3105-458F-935D-7A277A603813}" presName="rect1" presStyleLbl="node1" presStyleIdx="0" presStyleCnt="4">
        <dgm:presLayoutVars>
          <dgm:chMax val="0"/>
          <dgm:chPref val="0"/>
          <dgm:bulletEnabled val="1"/>
        </dgm:presLayoutVars>
      </dgm:prSet>
      <dgm:spPr/>
      <dgm:t>
        <a:bodyPr/>
        <a:lstStyle/>
        <a:p>
          <a:pPr rtl="1"/>
          <a:endParaRPr lang="ar-SA"/>
        </a:p>
      </dgm:t>
    </dgm:pt>
    <dgm:pt modelId="{E9C58A86-D1EB-4B6D-9398-DC36E1B7C7A7}" type="pres">
      <dgm:prSet presAssocID="{CC0089C2-3105-458F-935D-7A277A603813}" presName="rect2" presStyleLbl="node1" presStyleIdx="1" presStyleCnt="4">
        <dgm:presLayoutVars>
          <dgm:chMax val="0"/>
          <dgm:chPref val="0"/>
          <dgm:bulletEnabled val="1"/>
        </dgm:presLayoutVars>
      </dgm:prSet>
      <dgm:spPr/>
      <dgm:t>
        <a:bodyPr/>
        <a:lstStyle/>
        <a:p>
          <a:pPr rtl="1"/>
          <a:endParaRPr lang="ar-SA"/>
        </a:p>
      </dgm:t>
    </dgm:pt>
    <dgm:pt modelId="{62F2C2DC-7B48-49BD-8302-8BB7B59D8854}" type="pres">
      <dgm:prSet presAssocID="{CC0089C2-3105-458F-935D-7A277A603813}" presName="rect3" presStyleLbl="node1" presStyleIdx="2" presStyleCnt="4">
        <dgm:presLayoutVars>
          <dgm:chMax val="0"/>
          <dgm:chPref val="0"/>
          <dgm:bulletEnabled val="1"/>
        </dgm:presLayoutVars>
      </dgm:prSet>
      <dgm:spPr/>
      <dgm:t>
        <a:bodyPr/>
        <a:lstStyle/>
        <a:p>
          <a:pPr rtl="1"/>
          <a:endParaRPr lang="ar-SA"/>
        </a:p>
      </dgm:t>
    </dgm:pt>
    <dgm:pt modelId="{D7252B0F-34D2-43C1-8E59-48A296141DBC}" type="pres">
      <dgm:prSet presAssocID="{CC0089C2-3105-458F-935D-7A277A603813}" presName="rect4" presStyleLbl="node1" presStyleIdx="3" presStyleCnt="4">
        <dgm:presLayoutVars>
          <dgm:chMax val="0"/>
          <dgm:chPref val="0"/>
          <dgm:bulletEnabled val="1"/>
        </dgm:presLayoutVars>
      </dgm:prSet>
      <dgm:spPr/>
      <dgm:t>
        <a:bodyPr/>
        <a:lstStyle/>
        <a:p>
          <a:pPr rtl="1"/>
          <a:endParaRPr lang="ar-SA"/>
        </a:p>
      </dgm:t>
    </dgm:pt>
  </dgm:ptLst>
  <dgm:cxnLst>
    <dgm:cxn modelId="{7767BEB0-FF8C-4D8E-9408-04EAB9A82544}" srcId="{CC0089C2-3105-458F-935D-7A277A603813}" destId="{B9D0EBAE-8EE0-46C3-91CD-1185DD406662}" srcOrd="0" destOrd="0" parTransId="{0F487017-E24D-43D4-B5A3-546BB9175B4F}" sibTransId="{8064DF4B-0FFB-41AA-A7ED-8436C3D69066}"/>
    <dgm:cxn modelId="{A884485A-8347-4EF5-8803-BB33E0A8D697}" type="presOf" srcId="{B9D0EBAE-8EE0-46C3-91CD-1185DD406662}" destId="{06851692-EACB-4EE3-9553-5EF1712618F4}" srcOrd="0" destOrd="0" presId="urn:microsoft.com/office/officeart/2005/8/layout/matrix2"/>
    <dgm:cxn modelId="{B3B1C0F8-7164-4BC6-966F-4A44F4C83E35}" type="presOf" srcId="{3E11A934-BFB2-4F16-B59F-B6A29D5DCF0D}" destId="{62F2C2DC-7B48-49BD-8302-8BB7B59D8854}" srcOrd="0" destOrd="0" presId="urn:microsoft.com/office/officeart/2005/8/layout/matrix2"/>
    <dgm:cxn modelId="{BC8BDE60-1641-4A5E-9A1F-6C344A36C52F}" srcId="{CC0089C2-3105-458F-935D-7A277A603813}" destId="{3E11A934-BFB2-4F16-B59F-B6A29D5DCF0D}" srcOrd="2" destOrd="0" parTransId="{C44932F3-3F42-4008-934A-49054C9B0096}" sibTransId="{8594F7B1-75DD-4B2B-B846-06AAA440EFE2}"/>
    <dgm:cxn modelId="{3F442C03-EAE7-49FE-A57B-968BFA2C3156}" type="presOf" srcId="{FB3F0007-41CB-4483-B8C1-5C4C5BF7C06E}" destId="{D7252B0F-34D2-43C1-8E59-48A296141DBC}" srcOrd="0" destOrd="0" presId="urn:microsoft.com/office/officeart/2005/8/layout/matrix2"/>
    <dgm:cxn modelId="{64DA686B-5C8D-466F-9170-B32FC8BBAD73}" type="presOf" srcId="{CC0089C2-3105-458F-935D-7A277A603813}" destId="{AD476F5A-C35E-4A29-A567-0BEBA2C2853F}" srcOrd="0" destOrd="0" presId="urn:microsoft.com/office/officeart/2005/8/layout/matrix2"/>
    <dgm:cxn modelId="{E64A194B-EB72-4852-A44F-E25B3D717E44}" srcId="{CC0089C2-3105-458F-935D-7A277A603813}" destId="{249D899C-E181-45DC-A6F0-E6AD7C3072ED}" srcOrd="1" destOrd="0" parTransId="{57A3D32F-B3E9-4CCB-90D6-1EA9858DD692}" sibTransId="{276E6D26-2AF0-46CB-AEAD-C3C762551DA7}"/>
    <dgm:cxn modelId="{47ED8DA8-8AA9-44CE-9858-5D7833466440}" type="presOf" srcId="{249D899C-E181-45DC-A6F0-E6AD7C3072ED}" destId="{E9C58A86-D1EB-4B6D-9398-DC36E1B7C7A7}" srcOrd="0" destOrd="0" presId="urn:microsoft.com/office/officeart/2005/8/layout/matrix2"/>
    <dgm:cxn modelId="{2E4625D3-EB11-44E4-90ED-DE2916887955}" srcId="{CC0089C2-3105-458F-935D-7A277A603813}" destId="{FB3F0007-41CB-4483-B8C1-5C4C5BF7C06E}" srcOrd="3" destOrd="0" parTransId="{5019E1A2-F61D-4912-ABFD-1557DDF5D16A}" sibTransId="{6EB802CE-4AF2-420A-8879-4EC4F3FB99CA}"/>
    <dgm:cxn modelId="{8D325B85-2C97-4236-AE19-4CAA52C06697}" type="presParOf" srcId="{AD476F5A-C35E-4A29-A567-0BEBA2C2853F}" destId="{FFC801F2-33C0-4E67-96FF-829101268E52}" srcOrd="0" destOrd="0" presId="urn:microsoft.com/office/officeart/2005/8/layout/matrix2"/>
    <dgm:cxn modelId="{1C397400-03AF-41AA-9F9D-0D4810520780}" type="presParOf" srcId="{AD476F5A-C35E-4A29-A567-0BEBA2C2853F}" destId="{06851692-EACB-4EE3-9553-5EF1712618F4}" srcOrd="1" destOrd="0" presId="urn:microsoft.com/office/officeart/2005/8/layout/matrix2"/>
    <dgm:cxn modelId="{6A0F932B-8CD5-4B58-A34E-267FC94EB397}" type="presParOf" srcId="{AD476F5A-C35E-4A29-A567-0BEBA2C2853F}" destId="{E9C58A86-D1EB-4B6D-9398-DC36E1B7C7A7}" srcOrd="2" destOrd="0" presId="urn:microsoft.com/office/officeart/2005/8/layout/matrix2"/>
    <dgm:cxn modelId="{A41C7E23-D02A-4751-BF9E-3435EE932B5D}" type="presParOf" srcId="{AD476F5A-C35E-4A29-A567-0BEBA2C2853F}" destId="{62F2C2DC-7B48-49BD-8302-8BB7B59D8854}" srcOrd="3" destOrd="0" presId="urn:microsoft.com/office/officeart/2005/8/layout/matrix2"/>
    <dgm:cxn modelId="{D3CC1A02-01EB-477F-A8CC-6F72D10AFF92}" type="presParOf" srcId="{AD476F5A-C35E-4A29-A567-0BEBA2C2853F}" destId="{D7252B0F-34D2-43C1-8E59-48A296141DBC}"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C0089C2-3105-458F-935D-7A277A603813}" type="doc">
      <dgm:prSet loTypeId="urn:microsoft.com/office/officeart/2005/8/layout/matrix2" loCatId="matrix" qsTypeId="urn:microsoft.com/office/officeart/2005/8/quickstyle/3d7" qsCatId="3D" csTypeId="urn:microsoft.com/office/officeart/2005/8/colors/colorful1#4" csCatId="colorful" phldr="1"/>
      <dgm:spPr/>
      <dgm:t>
        <a:bodyPr/>
        <a:lstStyle/>
        <a:p>
          <a:pPr rtl="1"/>
          <a:endParaRPr lang="ar-SA"/>
        </a:p>
      </dgm:t>
    </dgm:pt>
    <dgm:pt modelId="{B9D0EBAE-8EE0-46C3-91CD-1185DD406662}">
      <dgm:prSet phldrT="[Text]" custT="1"/>
      <dgm:spPr/>
      <dgm:t>
        <a:bodyPr/>
        <a:lstStyle/>
        <a:p>
          <a:pPr rtl="1"/>
          <a:r>
            <a:rPr lang="en-US" sz="2800" dirty="0" smtClean="0"/>
            <a:t>Quality</a:t>
          </a:r>
          <a:br>
            <a:rPr lang="en-US" sz="2800" dirty="0" smtClean="0"/>
          </a:br>
          <a:r>
            <a:rPr lang="en-US" sz="2800" dirty="0" smtClean="0"/>
            <a:t>0.046</a:t>
          </a:r>
          <a:endParaRPr lang="ar-SA" sz="2800" dirty="0"/>
        </a:p>
      </dgm:t>
    </dgm:pt>
    <dgm:pt modelId="{0F487017-E24D-43D4-B5A3-546BB9175B4F}" type="parTrans" cxnId="{7767BEB0-FF8C-4D8E-9408-04EAB9A82544}">
      <dgm:prSet/>
      <dgm:spPr/>
      <dgm:t>
        <a:bodyPr/>
        <a:lstStyle/>
        <a:p>
          <a:pPr rtl="1"/>
          <a:endParaRPr lang="ar-SA"/>
        </a:p>
      </dgm:t>
    </dgm:pt>
    <dgm:pt modelId="{8064DF4B-0FFB-41AA-A7ED-8436C3D69066}" type="sibTrans" cxnId="{7767BEB0-FF8C-4D8E-9408-04EAB9A82544}">
      <dgm:prSet/>
      <dgm:spPr/>
      <dgm:t>
        <a:bodyPr/>
        <a:lstStyle/>
        <a:p>
          <a:pPr rtl="1"/>
          <a:endParaRPr lang="ar-SA"/>
        </a:p>
      </dgm:t>
    </dgm:pt>
    <dgm:pt modelId="{249D899C-E181-45DC-A6F0-E6AD7C3072ED}">
      <dgm:prSet phldrT="[Text]" custT="1"/>
      <dgm:spPr/>
      <dgm:t>
        <a:bodyPr/>
        <a:lstStyle/>
        <a:p>
          <a:pPr rtl="1"/>
          <a:r>
            <a:rPr lang="en-US" sz="2800" b="0" dirty="0" smtClean="0"/>
            <a:t>Safety and Health</a:t>
          </a:r>
          <a:br>
            <a:rPr lang="en-US" sz="2800" b="0" dirty="0" smtClean="0"/>
          </a:br>
          <a:r>
            <a:rPr lang="en-US" sz="2800" b="0" dirty="0" smtClean="0"/>
            <a:t>0.579</a:t>
          </a:r>
          <a:endParaRPr lang="ar-SA" sz="2800" b="0" dirty="0"/>
        </a:p>
      </dgm:t>
    </dgm:pt>
    <dgm:pt modelId="{57A3D32F-B3E9-4CCB-90D6-1EA9858DD692}" type="parTrans" cxnId="{E64A194B-EB72-4852-A44F-E25B3D717E44}">
      <dgm:prSet/>
      <dgm:spPr/>
      <dgm:t>
        <a:bodyPr/>
        <a:lstStyle/>
        <a:p>
          <a:pPr rtl="1"/>
          <a:endParaRPr lang="ar-SA"/>
        </a:p>
      </dgm:t>
    </dgm:pt>
    <dgm:pt modelId="{276E6D26-2AF0-46CB-AEAD-C3C762551DA7}" type="sibTrans" cxnId="{E64A194B-EB72-4852-A44F-E25B3D717E44}">
      <dgm:prSet/>
      <dgm:spPr/>
      <dgm:t>
        <a:bodyPr/>
        <a:lstStyle/>
        <a:p>
          <a:pPr rtl="1"/>
          <a:endParaRPr lang="ar-SA"/>
        </a:p>
      </dgm:t>
    </dgm:pt>
    <dgm:pt modelId="{3E11A934-BFB2-4F16-B59F-B6A29D5DCF0D}">
      <dgm:prSet phldrT="[Text]" custT="1"/>
      <dgm:spPr/>
      <dgm:t>
        <a:bodyPr/>
        <a:lstStyle/>
        <a:p>
          <a:pPr rtl="1"/>
          <a:r>
            <a:rPr lang="en-US" sz="2800" dirty="0" smtClean="0"/>
            <a:t>Environment</a:t>
          </a:r>
          <a:br>
            <a:rPr lang="en-US" sz="2800" dirty="0" smtClean="0"/>
          </a:br>
          <a:r>
            <a:rPr lang="en-US" sz="2800" dirty="0" smtClean="0"/>
            <a:t>0.292</a:t>
          </a:r>
          <a:endParaRPr lang="ar-SA" sz="2800" dirty="0"/>
        </a:p>
      </dgm:t>
    </dgm:pt>
    <dgm:pt modelId="{C44932F3-3F42-4008-934A-49054C9B0096}" type="parTrans" cxnId="{BC8BDE60-1641-4A5E-9A1F-6C344A36C52F}">
      <dgm:prSet/>
      <dgm:spPr/>
      <dgm:t>
        <a:bodyPr/>
        <a:lstStyle/>
        <a:p>
          <a:pPr rtl="1"/>
          <a:endParaRPr lang="ar-SA"/>
        </a:p>
      </dgm:t>
    </dgm:pt>
    <dgm:pt modelId="{8594F7B1-75DD-4B2B-B846-06AAA440EFE2}" type="sibTrans" cxnId="{BC8BDE60-1641-4A5E-9A1F-6C344A36C52F}">
      <dgm:prSet/>
      <dgm:spPr/>
      <dgm:t>
        <a:bodyPr/>
        <a:lstStyle/>
        <a:p>
          <a:pPr rtl="1"/>
          <a:endParaRPr lang="ar-SA"/>
        </a:p>
      </dgm:t>
    </dgm:pt>
    <dgm:pt modelId="{FB3F0007-41CB-4483-B8C1-5C4C5BF7C06E}">
      <dgm:prSet phldrT="[Text]" custT="1"/>
      <dgm:spPr/>
      <dgm:t>
        <a:bodyPr/>
        <a:lstStyle/>
        <a:p>
          <a:pPr rtl="1"/>
          <a:r>
            <a:rPr lang="en-US" sz="2800" dirty="0" smtClean="0"/>
            <a:t>Price</a:t>
          </a:r>
          <a:br>
            <a:rPr lang="en-US" sz="2800" dirty="0" smtClean="0"/>
          </a:br>
          <a:r>
            <a:rPr lang="en-US" sz="2800" dirty="0" smtClean="0"/>
            <a:t>0.350</a:t>
          </a:r>
          <a:endParaRPr lang="ar-SA" sz="2800" dirty="0"/>
        </a:p>
      </dgm:t>
    </dgm:pt>
    <dgm:pt modelId="{5019E1A2-F61D-4912-ABFD-1557DDF5D16A}" type="parTrans" cxnId="{2E4625D3-EB11-44E4-90ED-DE2916887955}">
      <dgm:prSet/>
      <dgm:spPr/>
      <dgm:t>
        <a:bodyPr/>
        <a:lstStyle/>
        <a:p>
          <a:pPr rtl="1"/>
          <a:endParaRPr lang="ar-SA"/>
        </a:p>
      </dgm:t>
    </dgm:pt>
    <dgm:pt modelId="{6EB802CE-4AF2-420A-8879-4EC4F3FB99CA}" type="sibTrans" cxnId="{2E4625D3-EB11-44E4-90ED-DE2916887955}">
      <dgm:prSet/>
      <dgm:spPr/>
      <dgm:t>
        <a:bodyPr/>
        <a:lstStyle/>
        <a:p>
          <a:pPr rtl="1"/>
          <a:endParaRPr lang="ar-SA"/>
        </a:p>
      </dgm:t>
    </dgm:pt>
    <dgm:pt modelId="{AD476F5A-C35E-4A29-A567-0BEBA2C2853F}" type="pres">
      <dgm:prSet presAssocID="{CC0089C2-3105-458F-935D-7A277A603813}" presName="matrix" presStyleCnt="0">
        <dgm:presLayoutVars>
          <dgm:chMax val="1"/>
          <dgm:dir/>
          <dgm:resizeHandles val="exact"/>
        </dgm:presLayoutVars>
      </dgm:prSet>
      <dgm:spPr/>
      <dgm:t>
        <a:bodyPr/>
        <a:lstStyle/>
        <a:p>
          <a:pPr rtl="1"/>
          <a:endParaRPr lang="ar-SA"/>
        </a:p>
      </dgm:t>
    </dgm:pt>
    <dgm:pt modelId="{FFC801F2-33C0-4E67-96FF-829101268E52}" type="pres">
      <dgm:prSet presAssocID="{CC0089C2-3105-458F-935D-7A277A603813}" presName="axisShape" presStyleLbl="bgShp" presStyleIdx="0" presStyleCnt="1"/>
      <dgm:spPr/>
    </dgm:pt>
    <dgm:pt modelId="{06851692-EACB-4EE3-9553-5EF1712618F4}" type="pres">
      <dgm:prSet presAssocID="{CC0089C2-3105-458F-935D-7A277A603813}" presName="rect1" presStyleLbl="node1" presStyleIdx="0" presStyleCnt="4">
        <dgm:presLayoutVars>
          <dgm:chMax val="0"/>
          <dgm:chPref val="0"/>
          <dgm:bulletEnabled val="1"/>
        </dgm:presLayoutVars>
      </dgm:prSet>
      <dgm:spPr/>
      <dgm:t>
        <a:bodyPr/>
        <a:lstStyle/>
        <a:p>
          <a:pPr rtl="1"/>
          <a:endParaRPr lang="ar-SA"/>
        </a:p>
      </dgm:t>
    </dgm:pt>
    <dgm:pt modelId="{E9C58A86-D1EB-4B6D-9398-DC36E1B7C7A7}" type="pres">
      <dgm:prSet presAssocID="{CC0089C2-3105-458F-935D-7A277A603813}" presName="rect2" presStyleLbl="node1" presStyleIdx="1" presStyleCnt="4">
        <dgm:presLayoutVars>
          <dgm:chMax val="0"/>
          <dgm:chPref val="0"/>
          <dgm:bulletEnabled val="1"/>
        </dgm:presLayoutVars>
      </dgm:prSet>
      <dgm:spPr/>
      <dgm:t>
        <a:bodyPr/>
        <a:lstStyle/>
        <a:p>
          <a:pPr rtl="1"/>
          <a:endParaRPr lang="ar-SA"/>
        </a:p>
      </dgm:t>
    </dgm:pt>
    <dgm:pt modelId="{62F2C2DC-7B48-49BD-8302-8BB7B59D8854}" type="pres">
      <dgm:prSet presAssocID="{CC0089C2-3105-458F-935D-7A277A603813}" presName="rect3" presStyleLbl="node1" presStyleIdx="2" presStyleCnt="4">
        <dgm:presLayoutVars>
          <dgm:chMax val="0"/>
          <dgm:chPref val="0"/>
          <dgm:bulletEnabled val="1"/>
        </dgm:presLayoutVars>
      </dgm:prSet>
      <dgm:spPr/>
      <dgm:t>
        <a:bodyPr/>
        <a:lstStyle/>
        <a:p>
          <a:pPr rtl="1"/>
          <a:endParaRPr lang="ar-SA"/>
        </a:p>
      </dgm:t>
    </dgm:pt>
    <dgm:pt modelId="{D7252B0F-34D2-43C1-8E59-48A296141DBC}" type="pres">
      <dgm:prSet presAssocID="{CC0089C2-3105-458F-935D-7A277A603813}" presName="rect4" presStyleLbl="node1" presStyleIdx="3" presStyleCnt="4">
        <dgm:presLayoutVars>
          <dgm:chMax val="0"/>
          <dgm:chPref val="0"/>
          <dgm:bulletEnabled val="1"/>
        </dgm:presLayoutVars>
      </dgm:prSet>
      <dgm:spPr/>
      <dgm:t>
        <a:bodyPr/>
        <a:lstStyle/>
        <a:p>
          <a:pPr rtl="1"/>
          <a:endParaRPr lang="ar-SA"/>
        </a:p>
      </dgm:t>
    </dgm:pt>
  </dgm:ptLst>
  <dgm:cxnLst>
    <dgm:cxn modelId="{40D8CE7A-5C4C-467C-BCDE-49AD8609765F}" type="presOf" srcId="{3E11A934-BFB2-4F16-B59F-B6A29D5DCF0D}" destId="{62F2C2DC-7B48-49BD-8302-8BB7B59D8854}" srcOrd="0" destOrd="0" presId="urn:microsoft.com/office/officeart/2005/8/layout/matrix2"/>
    <dgm:cxn modelId="{7767BEB0-FF8C-4D8E-9408-04EAB9A82544}" srcId="{CC0089C2-3105-458F-935D-7A277A603813}" destId="{B9D0EBAE-8EE0-46C3-91CD-1185DD406662}" srcOrd="0" destOrd="0" parTransId="{0F487017-E24D-43D4-B5A3-546BB9175B4F}" sibTransId="{8064DF4B-0FFB-41AA-A7ED-8436C3D69066}"/>
    <dgm:cxn modelId="{01882F7E-BAD6-4117-B3CE-5268AA3890CF}" type="presOf" srcId="{FB3F0007-41CB-4483-B8C1-5C4C5BF7C06E}" destId="{D7252B0F-34D2-43C1-8E59-48A296141DBC}" srcOrd="0" destOrd="0" presId="urn:microsoft.com/office/officeart/2005/8/layout/matrix2"/>
    <dgm:cxn modelId="{3E09FEFB-08CF-48ED-8B89-954132B958E6}" type="presOf" srcId="{249D899C-E181-45DC-A6F0-E6AD7C3072ED}" destId="{E9C58A86-D1EB-4B6D-9398-DC36E1B7C7A7}" srcOrd="0" destOrd="0" presId="urn:microsoft.com/office/officeart/2005/8/layout/matrix2"/>
    <dgm:cxn modelId="{BC8BDE60-1641-4A5E-9A1F-6C344A36C52F}" srcId="{CC0089C2-3105-458F-935D-7A277A603813}" destId="{3E11A934-BFB2-4F16-B59F-B6A29D5DCF0D}" srcOrd="2" destOrd="0" parTransId="{C44932F3-3F42-4008-934A-49054C9B0096}" sibTransId="{8594F7B1-75DD-4B2B-B846-06AAA440EFE2}"/>
    <dgm:cxn modelId="{E64A194B-EB72-4852-A44F-E25B3D717E44}" srcId="{CC0089C2-3105-458F-935D-7A277A603813}" destId="{249D899C-E181-45DC-A6F0-E6AD7C3072ED}" srcOrd="1" destOrd="0" parTransId="{57A3D32F-B3E9-4CCB-90D6-1EA9858DD692}" sibTransId="{276E6D26-2AF0-46CB-AEAD-C3C762551DA7}"/>
    <dgm:cxn modelId="{4B82C227-0A9D-483B-8484-10B08690A301}" type="presOf" srcId="{B9D0EBAE-8EE0-46C3-91CD-1185DD406662}" destId="{06851692-EACB-4EE3-9553-5EF1712618F4}" srcOrd="0" destOrd="0" presId="urn:microsoft.com/office/officeart/2005/8/layout/matrix2"/>
    <dgm:cxn modelId="{C5E29809-0A69-47F1-995B-0BDE2BB92E2F}" type="presOf" srcId="{CC0089C2-3105-458F-935D-7A277A603813}" destId="{AD476F5A-C35E-4A29-A567-0BEBA2C2853F}" srcOrd="0" destOrd="0" presId="urn:microsoft.com/office/officeart/2005/8/layout/matrix2"/>
    <dgm:cxn modelId="{2E4625D3-EB11-44E4-90ED-DE2916887955}" srcId="{CC0089C2-3105-458F-935D-7A277A603813}" destId="{FB3F0007-41CB-4483-B8C1-5C4C5BF7C06E}" srcOrd="3" destOrd="0" parTransId="{5019E1A2-F61D-4912-ABFD-1557DDF5D16A}" sibTransId="{6EB802CE-4AF2-420A-8879-4EC4F3FB99CA}"/>
    <dgm:cxn modelId="{D17A4757-5DFF-4A72-9B03-37A91BA454E9}" type="presParOf" srcId="{AD476F5A-C35E-4A29-A567-0BEBA2C2853F}" destId="{FFC801F2-33C0-4E67-96FF-829101268E52}" srcOrd="0" destOrd="0" presId="urn:microsoft.com/office/officeart/2005/8/layout/matrix2"/>
    <dgm:cxn modelId="{9F33E705-9C56-4082-9E7A-D742F4F8C817}" type="presParOf" srcId="{AD476F5A-C35E-4A29-A567-0BEBA2C2853F}" destId="{06851692-EACB-4EE3-9553-5EF1712618F4}" srcOrd="1" destOrd="0" presId="urn:microsoft.com/office/officeart/2005/8/layout/matrix2"/>
    <dgm:cxn modelId="{B0B6582D-0C4A-42B1-96C3-1E5241D004D1}" type="presParOf" srcId="{AD476F5A-C35E-4A29-A567-0BEBA2C2853F}" destId="{E9C58A86-D1EB-4B6D-9398-DC36E1B7C7A7}" srcOrd="2" destOrd="0" presId="urn:microsoft.com/office/officeart/2005/8/layout/matrix2"/>
    <dgm:cxn modelId="{3240056F-925C-4BDF-9F8D-8FDBDCF873C3}" type="presParOf" srcId="{AD476F5A-C35E-4A29-A567-0BEBA2C2853F}" destId="{62F2C2DC-7B48-49BD-8302-8BB7B59D8854}" srcOrd="3" destOrd="0" presId="urn:microsoft.com/office/officeart/2005/8/layout/matrix2"/>
    <dgm:cxn modelId="{A5BB9331-2C64-4903-A102-EEE0202ADD56}" type="presParOf" srcId="{AD476F5A-C35E-4A29-A567-0BEBA2C2853F}" destId="{D7252B0F-34D2-43C1-8E59-48A296141DBC}"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C0089C2-3105-458F-935D-7A277A603813}" type="doc">
      <dgm:prSet loTypeId="urn:microsoft.com/office/officeart/2005/8/layout/matrix2" loCatId="matrix" qsTypeId="urn:microsoft.com/office/officeart/2005/8/quickstyle/3d7" qsCatId="3D" csTypeId="urn:microsoft.com/office/officeart/2005/8/colors/colorful1#5" csCatId="colorful" phldr="1"/>
      <dgm:spPr/>
      <dgm:t>
        <a:bodyPr/>
        <a:lstStyle/>
        <a:p>
          <a:pPr rtl="1"/>
          <a:endParaRPr lang="ar-SA"/>
        </a:p>
      </dgm:t>
    </dgm:pt>
    <dgm:pt modelId="{B9D0EBAE-8EE0-46C3-91CD-1185DD406662}">
      <dgm:prSet phldrT="[Text]" custT="1"/>
      <dgm:spPr/>
      <dgm:t>
        <a:bodyPr/>
        <a:lstStyle/>
        <a:p>
          <a:pPr rtl="1"/>
          <a:r>
            <a:rPr lang="en-US" sz="2800" dirty="0" smtClean="0"/>
            <a:t>Quality</a:t>
          </a:r>
          <a:br>
            <a:rPr lang="en-US" sz="2800" dirty="0" smtClean="0"/>
          </a:br>
          <a:r>
            <a:rPr lang="en-US" sz="2800" dirty="0" smtClean="0"/>
            <a:t>0.004</a:t>
          </a:r>
          <a:endParaRPr lang="ar-SA" sz="2800" dirty="0"/>
        </a:p>
      </dgm:t>
    </dgm:pt>
    <dgm:pt modelId="{0F487017-E24D-43D4-B5A3-546BB9175B4F}" type="parTrans" cxnId="{7767BEB0-FF8C-4D8E-9408-04EAB9A82544}">
      <dgm:prSet/>
      <dgm:spPr/>
      <dgm:t>
        <a:bodyPr/>
        <a:lstStyle/>
        <a:p>
          <a:pPr rtl="1"/>
          <a:endParaRPr lang="ar-SA"/>
        </a:p>
      </dgm:t>
    </dgm:pt>
    <dgm:pt modelId="{8064DF4B-0FFB-41AA-A7ED-8436C3D69066}" type="sibTrans" cxnId="{7767BEB0-FF8C-4D8E-9408-04EAB9A82544}">
      <dgm:prSet/>
      <dgm:spPr/>
      <dgm:t>
        <a:bodyPr/>
        <a:lstStyle/>
        <a:p>
          <a:pPr rtl="1"/>
          <a:endParaRPr lang="ar-SA"/>
        </a:p>
      </dgm:t>
    </dgm:pt>
    <dgm:pt modelId="{249D899C-E181-45DC-A6F0-E6AD7C3072ED}">
      <dgm:prSet phldrT="[Text]" custT="1"/>
      <dgm:spPr/>
      <dgm:t>
        <a:bodyPr/>
        <a:lstStyle/>
        <a:p>
          <a:pPr rtl="1"/>
          <a:r>
            <a:rPr lang="en-US" sz="2800" b="0" dirty="0" smtClean="0"/>
            <a:t>Safety and Health</a:t>
          </a:r>
          <a:br>
            <a:rPr lang="en-US" sz="2800" b="0" dirty="0" smtClean="0"/>
          </a:br>
          <a:r>
            <a:rPr lang="en-US" sz="2800" b="0" dirty="0" smtClean="0"/>
            <a:t>0.126</a:t>
          </a:r>
          <a:endParaRPr lang="ar-SA" sz="2800" b="0" dirty="0"/>
        </a:p>
      </dgm:t>
    </dgm:pt>
    <dgm:pt modelId="{57A3D32F-B3E9-4CCB-90D6-1EA9858DD692}" type="parTrans" cxnId="{E64A194B-EB72-4852-A44F-E25B3D717E44}">
      <dgm:prSet/>
      <dgm:spPr/>
      <dgm:t>
        <a:bodyPr/>
        <a:lstStyle/>
        <a:p>
          <a:pPr rtl="1"/>
          <a:endParaRPr lang="ar-SA"/>
        </a:p>
      </dgm:t>
    </dgm:pt>
    <dgm:pt modelId="{276E6D26-2AF0-46CB-AEAD-C3C762551DA7}" type="sibTrans" cxnId="{E64A194B-EB72-4852-A44F-E25B3D717E44}">
      <dgm:prSet/>
      <dgm:spPr/>
      <dgm:t>
        <a:bodyPr/>
        <a:lstStyle/>
        <a:p>
          <a:pPr rtl="1"/>
          <a:endParaRPr lang="ar-SA"/>
        </a:p>
      </dgm:t>
    </dgm:pt>
    <dgm:pt modelId="{3E11A934-BFB2-4F16-B59F-B6A29D5DCF0D}">
      <dgm:prSet phldrT="[Text]" custT="1"/>
      <dgm:spPr/>
      <dgm:t>
        <a:bodyPr/>
        <a:lstStyle/>
        <a:p>
          <a:pPr rtl="1"/>
          <a:r>
            <a:rPr lang="en-US" sz="2800" dirty="0" smtClean="0"/>
            <a:t>Environment</a:t>
          </a:r>
          <a:br>
            <a:rPr lang="en-US" sz="2800" dirty="0" smtClean="0"/>
          </a:br>
          <a:r>
            <a:rPr lang="en-US" sz="2800" dirty="0" smtClean="0"/>
            <a:t>0.577</a:t>
          </a:r>
          <a:endParaRPr lang="ar-SA" sz="2800" dirty="0"/>
        </a:p>
      </dgm:t>
    </dgm:pt>
    <dgm:pt modelId="{C44932F3-3F42-4008-934A-49054C9B0096}" type="parTrans" cxnId="{BC8BDE60-1641-4A5E-9A1F-6C344A36C52F}">
      <dgm:prSet/>
      <dgm:spPr/>
      <dgm:t>
        <a:bodyPr/>
        <a:lstStyle/>
        <a:p>
          <a:pPr rtl="1"/>
          <a:endParaRPr lang="ar-SA"/>
        </a:p>
      </dgm:t>
    </dgm:pt>
    <dgm:pt modelId="{8594F7B1-75DD-4B2B-B846-06AAA440EFE2}" type="sibTrans" cxnId="{BC8BDE60-1641-4A5E-9A1F-6C344A36C52F}">
      <dgm:prSet/>
      <dgm:spPr/>
      <dgm:t>
        <a:bodyPr/>
        <a:lstStyle/>
        <a:p>
          <a:pPr rtl="1"/>
          <a:endParaRPr lang="ar-SA"/>
        </a:p>
      </dgm:t>
    </dgm:pt>
    <dgm:pt modelId="{FB3F0007-41CB-4483-B8C1-5C4C5BF7C06E}">
      <dgm:prSet phldrT="[Text]" custT="1"/>
      <dgm:spPr/>
      <dgm:t>
        <a:bodyPr/>
        <a:lstStyle/>
        <a:p>
          <a:pPr rtl="1"/>
          <a:r>
            <a:rPr lang="en-US" sz="2800" dirty="0" smtClean="0"/>
            <a:t>Price</a:t>
          </a:r>
          <a:br>
            <a:rPr lang="en-US" sz="2800" dirty="0" smtClean="0"/>
          </a:br>
          <a:r>
            <a:rPr lang="en-US" sz="2800" dirty="0" smtClean="0"/>
            <a:t>0.381</a:t>
          </a:r>
          <a:endParaRPr lang="ar-SA" sz="2800" dirty="0"/>
        </a:p>
      </dgm:t>
    </dgm:pt>
    <dgm:pt modelId="{5019E1A2-F61D-4912-ABFD-1557DDF5D16A}" type="parTrans" cxnId="{2E4625D3-EB11-44E4-90ED-DE2916887955}">
      <dgm:prSet/>
      <dgm:spPr/>
      <dgm:t>
        <a:bodyPr/>
        <a:lstStyle/>
        <a:p>
          <a:pPr rtl="1"/>
          <a:endParaRPr lang="ar-SA"/>
        </a:p>
      </dgm:t>
    </dgm:pt>
    <dgm:pt modelId="{6EB802CE-4AF2-420A-8879-4EC4F3FB99CA}" type="sibTrans" cxnId="{2E4625D3-EB11-44E4-90ED-DE2916887955}">
      <dgm:prSet/>
      <dgm:spPr/>
      <dgm:t>
        <a:bodyPr/>
        <a:lstStyle/>
        <a:p>
          <a:pPr rtl="1"/>
          <a:endParaRPr lang="ar-SA"/>
        </a:p>
      </dgm:t>
    </dgm:pt>
    <dgm:pt modelId="{AD476F5A-C35E-4A29-A567-0BEBA2C2853F}" type="pres">
      <dgm:prSet presAssocID="{CC0089C2-3105-458F-935D-7A277A603813}" presName="matrix" presStyleCnt="0">
        <dgm:presLayoutVars>
          <dgm:chMax val="1"/>
          <dgm:dir/>
          <dgm:resizeHandles val="exact"/>
        </dgm:presLayoutVars>
      </dgm:prSet>
      <dgm:spPr/>
      <dgm:t>
        <a:bodyPr/>
        <a:lstStyle/>
        <a:p>
          <a:pPr rtl="1"/>
          <a:endParaRPr lang="ar-SA"/>
        </a:p>
      </dgm:t>
    </dgm:pt>
    <dgm:pt modelId="{FFC801F2-33C0-4E67-96FF-829101268E52}" type="pres">
      <dgm:prSet presAssocID="{CC0089C2-3105-458F-935D-7A277A603813}" presName="axisShape" presStyleLbl="bgShp" presStyleIdx="0" presStyleCnt="1"/>
      <dgm:spPr/>
    </dgm:pt>
    <dgm:pt modelId="{06851692-EACB-4EE3-9553-5EF1712618F4}" type="pres">
      <dgm:prSet presAssocID="{CC0089C2-3105-458F-935D-7A277A603813}" presName="rect1" presStyleLbl="node1" presStyleIdx="0" presStyleCnt="4">
        <dgm:presLayoutVars>
          <dgm:chMax val="0"/>
          <dgm:chPref val="0"/>
          <dgm:bulletEnabled val="1"/>
        </dgm:presLayoutVars>
      </dgm:prSet>
      <dgm:spPr/>
      <dgm:t>
        <a:bodyPr/>
        <a:lstStyle/>
        <a:p>
          <a:pPr rtl="1"/>
          <a:endParaRPr lang="ar-SA"/>
        </a:p>
      </dgm:t>
    </dgm:pt>
    <dgm:pt modelId="{E9C58A86-D1EB-4B6D-9398-DC36E1B7C7A7}" type="pres">
      <dgm:prSet presAssocID="{CC0089C2-3105-458F-935D-7A277A603813}" presName="rect2" presStyleLbl="node1" presStyleIdx="1" presStyleCnt="4">
        <dgm:presLayoutVars>
          <dgm:chMax val="0"/>
          <dgm:chPref val="0"/>
          <dgm:bulletEnabled val="1"/>
        </dgm:presLayoutVars>
      </dgm:prSet>
      <dgm:spPr/>
      <dgm:t>
        <a:bodyPr/>
        <a:lstStyle/>
        <a:p>
          <a:pPr rtl="1"/>
          <a:endParaRPr lang="ar-SA"/>
        </a:p>
      </dgm:t>
    </dgm:pt>
    <dgm:pt modelId="{62F2C2DC-7B48-49BD-8302-8BB7B59D8854}" type="pres">
      <dgm:prSet presAssocID="{CC0089C2-3105-458F-935D-7A277A603813}" presName="rect3" presStyleLbl="node1" presStyleIdx="2" presStyleCnt="4">
        <dgm:presLayoutVars>
          <dgm:chMax val="0"/>
          <dgm:chPref val="0"/>
          <dgm:bulletEnabled val="1"/>
        </dgm:presLayoutVars>
      </dgm:prSet>
      <dgm:spPr/>
      <dgm:t>
        <a:bodyPr/>
        <a:lstStyle/>
        <a:p>
          <a:pPr rtl="1"/>
          <a:endParaRPr lang="ar-SA"/>
        </a:p>
      </dgm:t>
    </dgm:pt>
    <dgm:pt modelId="{D7252B0F-34D2-43C1-8E59-48A296141DBC}" type="pres">
      <dgm:prSet presAssocID="{CC0089C2-3105-458F-935D-7A277A603813}" presName="rect4" presStyleLbl="node1" presStyleIdx="3" presStyleCnt="4">
        <dgm:presLayoutVars>
          <dgm:chMax val="0"/>
          <dgm:chPref val="0"/>
          <dgm:bulletEnabled val="1"/>
        </dgm:presLayoutVars>
      </dgm:prSet>
      <dgm:spPr/>
      <dgm:t>
        <a:bodyPr/>
        <a:lstStyle/>
        <a:p>
          <a:pPr rtl="1"/>
          <a:endParaRPr lang="ar-SA"/>
        </a:p>
      </dgm:t>
    </dgm:pt>
  </dgm:ptLst>
  <dgm:cxnLst>
    <dgm:cxn modelId="{78413B57-AD1F-482D-AFFE-8232F1F9E973}" type="presOf" srcId="{249D899C-E181-45DC-A6F0-E6AD7C3072ED}" destId="{E9C58A86-D1EB-4B6D-9398-DC36E1B7C7A7}" srcOrd="0" destOrd="0" presId="urn:microsoft.com/office/officeart/2005/8/layout/matrix2"/>
    <dgm:cxn modelId="{2F52183B-AAE3-4337-BE2A-2F60731C8DB9}" type="presOf" srcId="{FB3F0007-41CB-4483-B8C1-5C4C5BF7C06E}" destId="{D7252B0F-34D2-43C1-8E59-48A296141DBC}" srcOrd="0" destOrd="0" presId="urn:microsoft.com/office/officeart/2005/8/layout/matrix2"/>
    <dgm:cxn modelId="{2E4625D3-EB11-44E4-90ED-DE2916887955}" srcId="{CC0089C2-3105-458F-935D-7A277A603813}" destId="{FB3F0007-41CB-4483-B8C1-5C4C5BF7C06E}" srcOrd="3" destOrd="0" parTransId="{5019E1A2-F61D-4912-ABFD-1557DDF5D16A}" sibTransId="{6EB802CE-4AF2-420A-8879-4EC4F3FB99CA}"/>
    <dgm:cxn modelId="{9562F7BF-CD40-49FB-9620-E31DA67F87FA}" type="presOf" srcId="{B9D0EBAE-8EE0-46C3-91CD-1185DD406662}" destId="{06851692-EACB-4EE3-9553-5EF1712618F4}" srcOrd="0" destOrd="0" presId="urn:microsoft.com/office/officeart/2005/8/layout/matrix2"/>
    <dgm:cxn modelId="{3040C1E5-BA38-45D3-8FD0-7A316389FC08}" type="presOf" srcId="{CC0089C2-3105-458F-935D-7A277A603813}" destId="{AD476F5A-C35E-4A29-A567-0BEBA2C2853F}" srcOrd="0" destOrd="0" presId="urn:microsoft.com/office/officeart/2005/8/layout/matrix2"/>
    <dgm:cxn modelId="{7C3FF960-9B72-4FF1-81CA-866C7DBE5427}" type="presOf" srcId="{3E11A934-BFB2-4F16-B59F-B6A29D5DCF0D}" destId="{62F2C2DC-7B48-49BD-8302-8BB7B59D8854}" srcOrd="0" destOrd="0" presId="urn:microsoft.com/office/officeart/2005/8/layout/matrix2"/>
    <dgm:cxn modelId="{E64A194B-EB72-4852-A44F-E25B3D717E44}" srcId="{CC0089C2-3105-458F-935D-7A277A603813}" destId="{249D899C-E181-45DC-A6F0-E6AD7C3072ED}" srcOrd="1" destOrd="0" parTransId="{57A3D32F-B3E9-4CCB-90D6-1EA9858DD692}" sibTransId="{276E6D26-2AF0-46CB-AEAD-C3C762551DA7}"/>
    <dgm:cxn modelId="{7767BEB0-FF8C-4D8E-9408-04EAB9A82544}" srcId="{CC0089C2-3105-458F-935D-7A277A603813}" destId="{B9D0EBAE-8EE0-46C3-91CD-1185DD406662}" srcOrd="0" destOrd="0" parTransId="{0F487017-E24D-43D4-B5A3-546BB9175B4F}" sibTransId="{8064DF4B-0FFB-41AA-A7ED-8436C3D69066}"/>
    <dgm:cxn modelId="{BC8BDE60-1641-4A5E-9A1F-6C344A36C52F}" srcId="{CC0089C2-3105-458F-935D-7A277A603813}" destId="{3E11A934-BFB2-4F16-B59F-B6A29D5DCF0D}" srcOrd="2" destOrd="0" parTransId="{C44932F3-3F42-4008-934A-49054C9B0096}" sibTransId="{8594F7B1-75DD-4B2B-B846-06AAA440EFE2}"/>
    <dgm:cxn modelId="{BEA3B6E9-CC22-4CE9-832A-599760951C83}" type="presParOf" srcId="{AD476F5A-C35E-4A29-A567-0BEBA2C2853F}" destId="{FFC801F2-33C0-4E67-96FF-829101268E52}" srcOrd="0" destOrd="0" presId="urn:microsoft.com/office/officeart/2005/8/layout/matrix2"/>
    <dgm:cxn modelId="{D4F9B105-4BAB-4775-A63D-FA29CE7ACE3A}" type="presParOf" srcId="{AD476F5A-C35E-4A29-A567-0BEBA2C2853F}" destId="{06851692-EACB-4EE3-9553-5EF1712618F4}" srcOrd="1" destOrd="0" presId="urn:microsoft.com/office/officeart/2005/8/layout/matrix2"/>
    <dgm:cxn modelId="{0125E245-877B-480A-B731-8634409E021F}" type="presParOf" srcId="{AD476F5A-C35E-4A29-A567-0BEBA2C2853F}" destId="{E9C58A86-D1EB-4B6D-9398-DC36E1B7C7A7}" srcOrd="2" destOrd="0" presId="urn:microsoft.com/office/officeart/2005/8/layout/matrix2"/>
    <dgm:cxn modelId="{EBDF62C6-0B18-49F7-9AF3-EACA4DEF12CC}" type="presParOf" srcId="{AD476F5A-C35E-4A29-A567-0BEBA2C2853F}" destId="{62F2C2DC-7B48-49BD-8302-8BB7B59D8854}" srcOrd="3" destOrd="0" presId="urn:microsoft.com/office/officeart/2005/8/layout/matrix2"/>
    <dgm:cxn modelId="{7F1F6155-D1A9-4A94-833F-7DFA363AE025}" type="presParOf" srcId="{AD476F5A-C35E-4A29-A567-0BEBA2C2853F}" destId="{D7252B0F-34D2-43C1-8E59-48A296141DBC}"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C0089C2-3105-458F-935D-7A277A603813}" type="doc">
      <dgm:prSet loTypeId="urn:microsoft.com/office/officeart/2005/8/layout/matrix2" loCatId="matrix" qsTypeId="urn:microsoft.com/office/officeart/2005/8/quickstyle/3d7" qsCatId="3D" csTypeId="urn:microsoft.com/office/officeart/2005/8/colors/colorful1#6" csCatId="colorful" phldr="1"/>
      <dgm:spPr/>
      <dgm:t>
        <a:bodyPr/>
        <a:lstStyle/>
        <a:p>
          <a:pPr rtl="1"/>
          <a:endParaRPr lang="ar-SA"/>
        </a:p>
      </dgm:t>
    </dgm:pt>
    <dgm:pt modelId="{B9D0EBAE-8EE0-46C3-91CD-1185DD406662}">
      <dgm:prSet phldrT="[Text]" custT="1"/>
      <dgm:spPr/>
      <dgm:t>
        <a:bodyPr/>
        <a:lstStyle/>
        <a:p>
          <a:pPr rtl="1"/>
          <a:r>
            <a:rPr lang="en-US" sz="2800" dirty="0" smtClean="0"/>
            <a:t>Quality</a:t>
          </a:r>
          <a:br>
            <a:rPr lang="en-US" sz="2800" dirty="0" smtClean="0"/>
          </a:br>
          <a:r>
            <a:rPr lang="en-US" sz="2800" dirty="0" smtClean="0"/>
            <a:t>0.370</a:t>
          </a:r>
          <a:endParaRPr lang="ar-SA" sz="2800" dirty="0"/>
        </a:p>
      </dgm:t>
    </dgm:pt>
    <dgm:pt modelId="{0F487017-E24D-43D4-B5A3-546BB9175B4F}" type="parTrans" cxnId="{7767BEB0-FF8C-4D8E-9408-04EAB9A82544}">
      <dgm:prSet/>
      <dgm:spPr/>
      <dgm:t>
        <a:bodyPr/>
        <a:lstStyle/>
        <a:p>
          <a:pPr rtl="1"/>
          <a:endParaRPr lang="ar-SA"/>
        </a:p>
      </dgm:t>
    </dgm:pt>
    <dgm:pt modelId="{8064DF4B-0FFB-41AA-A7ED-8436C3D69066}" type="sibTrans" cxnId="{7767BEB0-FF8C-4D8E-9408-04EAB9A82544}">
      <dgm:prSet/>
      <dgm:spPr/>
      <dgm:t>
        <a:bodyPr/>
        <a:lstStyle/>
        <a:p>
          <a:pPr rtl="1"/>
          <a:endParaRPr lang="ar-SA"/>
        </a:p>
      </dgm:t>
    </dgm:pt>
    <dgm:pt modelId="{249D899C-E181-45DC-A6F0-E6AD7C3072ED}">
      <dgm:prSet phldrT="[Text]" custT="1"/>
      <dgm:spPr/>
      <dgm:t>
        <a:bodyPr/>
        <a:lstStyle/>
        <a:p>
          <a:pPr rtl="1"/>
          <a:r>
            <a:rPr lang="en-US" sz="2800" b="0" dirty="0" smtClean="0"/>
            <a:t>Safety and Health</a:t>
          </a:r>
          <a:br>
            <a:rPr lang="en-US" sz="2800" b="0" dirty="0" smtClean="0"/>
          </a:br>
          <a:r>
            <a:rPr lang="en-US" sz="2800" b="0" dirty="0" smtClean="0"/>
            <a:t>0.419</a:t>
          </a:r>
          <a:endParaRPr lang="ar-SA" sz="2800" b="0" dirty="0"/>
        </a:p>
      </dgm:t>
    </dgm:pt>
    <dgm:pt modelId="{57A3D32F-B3E9-4CCB-90D6-1EA9858DD692}" type="parTrans" cxnId="{E64A194B-EB72-4852-A44F-E25B3D717E44}">
      <dgm:prSet/>
      <dgm:spPr/>
      <dgm:t>
        <a:bodyPr/>
        <a:lstStyle/>
        <a:p>
          <a:pPr rtl="1"/>
          <a:endParaRPr lang="ar-SA"/>
        </a:p>
      </dgm:t>
    </dgm:pt>
    <dgm:pt modelId="{276E6D26-2AF0-46CB-AEAD-C3C762551DA7}" type="sibTrans" cxnId="{E64A194B-EB72-4852-A44F-E25B3D717E44}">
      <dgm:prSet/>
      <dgm:spPr/>
      <dgm:t>
        <a:bodyPr/>
        <a:lstStyle/>
        <a:p>
          <a:pPr rtl="1"/>
          <a:endParaRPr lang="ar-SA"/>
        </a:p>
      </dgm:t>
    </dgm:pt>
    <dgm:pt modelId="{3E11A934-BFB2-4F16-B59F-B6A29D5DCF0D}">
      <dgm:prSet phldrT="[Text]" custT="1"/>
      <dgm:spPr/>
      <dgm:t>
        <a:bodyPr/>
        <a:lstStyle/>
        <a:p>
          <a:pPr rtl="1"/>
          <a:r>
            <a:rPr lang="en-US" sz="2800" dirty="0" smtClean="0"/>
            <a:t>Environment</a:t>
          </a:r>
          <a:br>
            <a:rPr lang="en-US" sz="2800" dirty="0" smtClean="0"/>
          </a:br>
          <a:r>
            <a:rPr lang="en-US" sz="2800" dirty="0" smtClean="0"/>
            <a:t>0.136</a:t>
          </a:r>
          <a:endParaRPr lang="ar-SA" sz="2800" dirty="0"/>
        </a:p>
      </dgm:t>
    </dgm:pt>
    <dgm:pt modelId="{C44932F3-3F42-4008-934A-49054C9B0096}" type="parTrans" cxnId="{BC8BDE60-1641-4A5E-9A1F-6C344A36C52F}">
      <dgm:prSet/>
      <dgm:spPr/>
      <dgm:t>
        <a:bodyPr/>
        <a:lstStyle/>
        <a:p>
          <a:pPr rtl="1"/>
          <a:endParaRPr lang="ar-SA"/>
        </a:p>
      </dgm:t>
    </dgm:pt>
    <dgm:pt modelId="{8594F7B1-75DD-4B2B-B846-06AAA440EFE2}" type="sibTrans" cxnId="{BC8BDE60-1641-4A5E-9A1F-6C344A36C52F}">
      <dgm:prSet/>
      <dgm:spPr/>
      <dgm:t>
        <a:bodyPr/>
        <a:lstStyle/>
        <a:p>
          <a:pPr rtl="1"/>
          <a:endParaRPr lang="ar-SA"/>
        </a:p>
      </dgm:t>
    </dgm:pt>
    <dgm:pt modelId="{FB3F0007-41CB-4483-B8C1-5C4C5BF7C06E}">
      <dgm:prSet phldrT="[Text]" custT="1"/>
      <dgm:spPr/>
      <dgm:t>
        <a:bodyPr/>
        <a:lstStyle/>
        <a:p>
          <a:pPr rtl="1"/>
          <a:r>
            <a:rPr lang="en-US" sz="2800" dirty="0" smtClean="0"/>
            <a:t>Price</a:t>
          </a:r>
          <a:br>
            <a:rPr lang="en-US" sz="2800" dirty="0" smtClean="0"/>
          </a:br>
          <a:r>
            <a:rPr lang="en-US" sz="2800" dirty="0" smtClean="0"/>
            <a:t>0.965</a:t>
          </a:r>
          <a:endParaRPr lang="ar-SA" sz="2800" dirty="0"/>
        </a:p>
      </dgm:t>
    </dgm:pt>
    <dgm:pt modelId="{5019E1A2-F61D-4912-ABFD-1557DDF5D16A}" type="parTrans" cxnId="{2E4625D3-EB11-44E4-90ED-DE2916887955}">
      <dgm:prSet/>
      <dgm:spPr/>
      <dgm:t>
        <a:bodyPr/>
        <a:lstStyle/>
        <a:p>
          <a:pPr rtl="1"/>
          <a:endParaRPr lang="ar-SA"/>
        </a:p>
      </dgm:t>
    </dgm:pt>
    <dgm:pt modelId="{6EB802CE-4AF2-420A-8879-4EC4F3FB99CA}" type="sibTrans" cxnId="{2E4625D3-EB11-44E4-90ED-DE2916887955}">
      <dgm:prSet/>
      <dgm:spPr/>
      <dgm:t>
        <a:bodyPr/>
        <a:lstStyle/>
        <a:p>
          <a:pPr rtl="1"/>
          <a:endParaRPr lang="ar-SA"/>
        </a:p>
      </dgm:t>
    </dgm:pt>
    <dgm:pt modelId="{AD476F5A-C35E-4A29-A567-0BEBA2C2853F}" type="pres">
      <dgm:prSet presAssocID="{CC0089C2-3105-458F-935D-7A277A603813}" presName="matrix" presStyleCnt="0">
        <dgm:presLayoutVars>
          <dgm:chMax val="1"/>
          <dgm:dir/>
          <dgm:resizeHandles val="exact"/>
        </dgm:presLayoutVars>
      </dgm:prSet>
      <dgm:spPr/>
      <dgm:t>
        <a:bodyPr/>
        <a:lstStyle/>
        <a:p>
          <a:pPr rtl="1"/>
          <a:endParaRPr lang="ar-SA"/>
        </a:p>
      </dgm:t>
    </dgm:pt>
    <dgm:pt modelId="{FFC801F2-33C0-4E67-96FF-829101268E52}" type="pres">
      <dgm:prSet presAssocID="{CC0089C2-3105-458F-935D-7A277A603813}" presName="axisShape" presStyleLbl="bgShp" presStyleIdx="0" presStyleCnt="1"/>
      <dgm:spPr/>
    </dgm:pt>
    <dgm:pt modelId="{06851692-EACB-4EE3-9553-5EF1712618F4}" type="pres">
      <dgm:prSet presAssocID="{CC0089C2-3105-458F-935D-7A277A603813}" presName="rect1" presStyleLbl="node1" presStyleIdx="0" presStyleCnt="4">
        <dgm:presLayoutVars>
          <dgm:chMax val="0"/>
          <dgm:chPref val="0"/>
          <dgm:bulletEnabled val="1"/>
        </dgm:presLayoutVars>
      </dgm:prSet>
      <dgm:spPr/>
      <dgm:t>
        <a:bodyPr/>
        <a:lstStyle/>
        <a:p>
          <a:pPr rtl="1"/>
          <a:endParaRPr lang="ar-SA"/>
        </a:p>
      </dgm:t>
    </dgm:pt>
    <dgm:pt modelId="{E9C58A86-D1EB-4B6D-9398-DC36E1B7C7A7}" type="pres">
      <dgm:prSet presAssocID="{CC0089C2-3105-458F-935D-7A277A603813}" presName="rect2" presStyleLbl="node1" presStyleIdx="1" presStyleCnt="4">
        <dgm:presLayoutVars>
          <dgm:chMax val="0"/>
          <dgm:chPref val="0"/>
          <dgm:bulletEnabled val="1"/>
        </dgm:presLayoutVars>
      </dgm:prSet>
      <dgm:spPr/>
      <dgm:t>
        <a:bodyPr/>
        <a:lstStyle/>
        <a:p>
          <a:pPr rtl="1"/>
          <a:endParaRPr lang="ar-SA"/>
        </a:p>
      </dgm:t>
    </dgm:pt>
    <dgm:pt modelId="{62F2C2DC-7B48-49BD-8302-8BB7B59D8854}" type="pres">
      <dgm:prSet presAssocID="{CC0089C2-3105-458F-935D-7A277A603813}" presName="rect3" presStyleLbl="node1" presStyleIdx="2" presStyleCnt="4">
        <dgm:presLayoutVars>
          <dgm:chMax val="0"/>
          <dgm:chPref val="0"/>
          <dgm:bulletEnabled val="1"/>
        </dgm:presLayoutVars>
      </dgm:prSet>
      <dgm:spPr/>
      <dgm:t>
        <a:bodyPr/>
        <a:lstStyle/>
        <a:p>
          <a:pPr rtl="1"/>
          <a:endParaRPr lang="ar-SA"/>
        </a:p>
      </dgm:t>
    </dgm:pt>
    <dgm:pt modelId="{D7252B0F-34D2-43C1-8E59-48A296141DBC}" type="pres">
      <dgm:prSet presAssocID="{CC0089C2-3105-458F-935D-7A277A603813}" presName="rect4" presStyleLbl="node1" presStyleIdx="3" presStyleCnt="4">
        <dgm:presLayoutVars>
          <dgm:chMax val="0"/>
          <dgm:chPref val="0"/>
          <dgm:bulletEnabled val="1"/>
        </dgm:presLayoutVars>
      </dgm:prSet>
      <dgm:spPr/>
      <dgm:t>
        <a:bodyPr/>
        <a:lstStyle/>
        <a:p>
          <a:pPr rtl="1"/>
          <a:endParaRPr lang="ar-SA"/>
        </a:p>
      </dgm:t>
    </dgm:pt>
  </dgm:ptLst>
  <dgm:cxnLst>
    <dgm:cxn modelId="{8ADDE675-D672-4BFC-8689-61774ACD81C7}" type="presOf" srcId="{B9D0EBAE-8EE0-46C3-91CD-1185DD406662}" destId="{06851692-EACB-4EE3-9553-5EF1712618F4}" srcOrd="0" destOrd="0" presId="urn:microsoft.com/office/officeart/2005/8/layout/matrix2"/>
    <dgm:cxn modelId="{9B95686A-1CCA-4878-B7E7-CF514B5BC710}" type="presOf" srcId="{CC0089C2-3105-458F-935D-7A277A603813}" destId="{AD476F5A-C35E-4A29-A567-0BEBA2C2853F}" srcOrd="0" destOrd="0" presId="urn:microsoft.com/office/officeart/2005/8/layout/matrix2"/>
    <dgm:cxn modelId="{146B9BE3-3291-4152-BFE0-3DAC7F57CF8F}" type="presOf" srcId="{249D899C-E181-45DC-A6F0-E6AD7C3072ED}" destId="{E9C58A86-D1EB-4B6D-9398-DC36E1B7C7A7}" srcOrd="0" destOrd="0" presId="urn:microsoft.com/office/officeart/2005/8/layout/matrix2"/>
    <dgm:cxn modelId="{7767BEB0-FF8C-4D8E-9408-04EAB9A82544}" srcId="{CC0089C2-3105-458F-935D-7A277A603813}" destId="{B9D0EBAE-8EE0-46C3-91CD-1185DD406662}" srcOrd="0" destOrd="0" parTransId="{0F487017-E24D-43D4-B5A3-546BB9175B4F}" sibTransId="{8064DF4B-0FFB-41AA-A7ED-8436C3D69066}"/>
    <dgm:cxn modelId="{3F00AD30-10E9-492F-B3F2-312809737E36}" type="presOf" srcId="{3E11A934-BFB2-4F16-B59F-B6A29D5DCF0D}" destId="{62F2C2DC-7B48-49BD-8302-8BB7B59D8854}" srcOrd="0" destOrd="0" presId="urn:microsoft.com/office/officeart/2005/8/layout/matrix2"/>
    <dgm:cxn modelId="{BC8BDE60-1641-4A5E-9A1F-6C344A36C52F}" srcId="{CC0089C2-3105-458F-935D-7A277A603813}" destId="{3E11A934-BFB2-4F16-B59F-B6A29D5DCF0D}" srcOrd="2" destOrd="0" parTransId="{C44932F3-3F42-4008-934A-49054C9B0096}" sibTransId="{8594F7B1-75DD-4B2B-B846-06AAA440EFE2}"/>
    <dgm:cxn modelId="{E64A194B-EB72-4852-A44F-E25B3D717E44}" srcId="{CC0089C2-3105-458F-935D-7A277A603813}" destId="{249D899C-E181-45DC-A6F0-E6AD7C3072ED}" srcOrd="1" destOrd="0" parTransId="{57A3D32F-B3E9-4CCB-90D6-1EA9858DD692}" sibTransId="{276E6D26-2AF0-46CB-AEAD-C3C762551DA7}"/>
    <dgm:cxn modelId="{A7C3579D-17DC-4832-BABF-01A4EF90DEFF}" type="presOf" srcId="{FB3F0007-41CB-4483-B8C1-5C4C5BF7C06E}" destId="{D7252B0F-34D2-43C1-8E59-48A296141DBC}" srcOrd="0" destOrd="0" presId="urn:microsoft.com/office/officeart/2005/8/layout/matrix2"/>
    <dgm:cxn modelId="{2E4625D3-EB11-44E4-90ED-DE2916887955}" srcId="{CC0089C2-3105-458F-935D-7A277A603813}" destId="{FB3F0007-41CB-4483-B8C1-5C4C5BF7C06E}" srcOrd="3" destOrd="0" parTransId="{5019E1A2-F61D-4912-ABFD-1557DDF5D16A}" sibTransId="{6EB802CE-4AF2-420A-8879-4EC4F3FB99CA}"/>
    <dgm:cxn modelId="{A8C53F30-2D7D-419C-B38F-A10312880693}" type="presParOf" srcId="{AD476F5A-C35E-4A29-A567-0BEBA2C2853F}" destId="{FFC801F2-33C0-4E67-96FF-829101268E52}" srcOrd="0" destOrd="0" presId="urn:microsoft.com/office/officeart/2005/8/layout/matrix2"/>
    <dgm:cxn modelId="{0F75C7EC-237A-47D3-90EF-11813DB992BF}" type="presParOf" srcId="{AD476F5A-C35E-4A29-A567-0BEBA2C2853F}" destId="{06851692-EACB-4EE3-9553-5EF1712618F4}" srcOrd="1" destOrd="0" presId="urn:microsoft.com/office/officeart/2005/8/layout/matrix2"/>
    <dgm:cxn modelId="{062C980D-2DBA-4005-8CB9-E3AB8780EF1E}" type="presParOf" srcId="{AD476F5A-C35E-4A29-A567-0BEBA2C2853F}" destId="{E9C58A86-D1EB-4B6D-9398-DC36E1B7C7A7}" srcOrd="2" destOrd="0" presId="urn:microsoft.com/office/officeart/2005/8/layout/matrix2"/>
    <dgm:cxn modelId="{DF4D4270-FE44-4007-8862-0D0389BCD626}" type="presParOf" srcId="{AD476F5A-C35E-4A29-A567-0BEBA2C2853F}" destId="{62F2C2DC-7B48-49BD-8302-8BB7B59D8854}" srcOrd="3" destOrd="0" presId="urn:microsoft.com/office/officeart/2005/8/layout/matrix2"/>
    <dgm:cxn modelId="{B83C5B1E-330F-47D8-9628-80BD6FC62289}" type="presParOf" srcId="{AD476F5A-C35E-4A29-A567-0BEBA2C2853F}" destId="{D7252B0F-34D2-43C1-8E59-48A296141DBC}"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C0089C2-3105-458F-935D-7A277A603813}" type="doc">
      <dgm:prSet loTypeId="urn:microsoft.com/office/officeart/2005/8/layout/matrix2" loCatId="matrix" qsTypeId="urn:microsoft.com/office/officeart/2005/8/quickstyle/3d7" qsCatId="3D" csTypeId="urn:microsoft.com/office/officeart/2005/8/colors/colorful1#7" csCatId="colorful" phldr="1"/>
      <dgm:spPr/>
      <dgm:t>
        <a:bodyPr/>
        <a:lstStyle/>
        <a:p>
          <a:pPr rtl="1"/>
          <a:endParaRPr lang="ar-SA"/>
        </a:p>
      </dgm:t>
    </dgm:pt>
    <dgm:pt modelId="{B9D0EBAE-8EE0-46C3-91CD-1185DD406662}">
      <dgm:prSet phldrT="[Text]" custT="1"/>
      <dgm:spPr/>
      <dgm:t>
        <a:bodyPr/>
        <a:lstStyle/>
        <a:p>
          <a:pPr rtl="1"/>
          <a:r>
            <a:rPr lang="en-US" sz="2800" dirty="0" smtClean="0"/>
            <a:t>Quality</a:t>
          </a:r>
          <a:br>
            <a:rPr lang="en-US" sz="2800" dirty="0" smtClean="0"/>
          </a:br>
          <a:r>
            <a:rPr lang="en-US" sz="2800" dirty="0" smtClean="0"/>
            <a:t>0.475</a:t>
          </a:r>
          <a:endParaRPr lang="ar-SA" sz="2800" dirty="0"/>
        </a:p>
      </dgm:t>
    </dgm:pt>
    <dgm:pt modelId="{0F487017-E24D-43D4-B5A3-546BB9175B4F}" type="parTrans" cxnId="{7767BEB0-FF8C-4D8E-9408-04EAB9A82544}">
      <dgm:prSet/>
      <dgm:spPr/>
      <dgm:t>
        <a:bodyPr/>
        <a:lstStyle/>
        <a:p>
          <a:pPr rtl="1"/>
          <a:endParaRPr lang="ar-SA"/>
        </a:p>
      </dgm:t>
    </dgm:pt>
    <dgm:pt modelId="{8064DF4B-0FFB-41AA-A7ED-8436C3D69066}" type="sibTrans" cxnId="{7767BEB0-FF8C-4D8E-9408-04EAB9A82544}">
      <dgm:prSet/>
      <dgm:spPr/>
      <dgm:t>
        <a:bodyPr/>
        <a:lstStyle/>
        <a:p>
          <a:pPr rtl="1"/>
          <a:endParaRPr lang="ar-SA"/>
        </a:p>
      </dgm:t>
    </dgm:pt>
    <dgm:pt modelId="{249D899C-E181-45DC-A6F0-E6AD7C3072ED}">
      <dgm:prSet phldrT="[Text]" custT="1"/>
      <dgm:spPr/>
      <dgm:t>
        <a:bodyPr/>
        <a:lstStyle/>
        <a:p>
          <a:pPr rtl="1"/>
          <a:r>
            <a:rPr lang="en-US" sz="2800" b="0" dirty="0" smtClean="0"/>
            <a:t>Safety and Health</a:t>
          </a:r>
          <a:br>
            <a:rPr lang="en-US" sz="2800" b="0" dirty="0" smtClean="0"/>
          </a:br>
          <a:r>
            <a:rPr lang="en-US" sz="2800" b="0" dirty="0" smtClean="0"/>
            <a:t>0.654</a:t>
          </a:r>
          <a:endParaRPr lang="ar-SA" sz="2800" b="0" dirty="0"/>
        </a:p>
      </dgm:t>
    </dgm:pt>
    <dgm:pt modelId="{57A3D32F-B3E9-4CCB-90D6-1EA9858DD692}" type="parTrans" cxnId="{E64A194B-EB72-4852-A44F-E25B3D717E44}">
      <dgm:prSet/>
      <dgm:spPr/>
      <dgm:t>
        <a:bodyPr/>
        <a:lstStyle/>
        <a:p>
          <a:pPr rtl="1"/>
          <a:endParaRPr lang="ar-SA"/>
        </a:p>
      </dgm:t>
    </dgm:pt>
    <dgm:pt modelId="{276E6D26-2AF0-46CB-AEAD-C3C762551DA7}" type="sibTrans" cxnId="{E64A194B-EB72-4852-A44F-E25B3D717E44}">
      <dgm:prSet/>
      <dgm:spPr/>
      <dgm:t>
        <a:bodyPr/>
        <a:lstStyle/>
        <a:p>
          <a:pPr rtl="1"/>
          <a:endParaRPr lang="ar-SA"/>
        </a:p>
      </dgm:t>
    </dgm:pt>
    <dgm:pt modelId="{3E11A934-BFB2-4F16-B59F-B6A29D5DCF0D}">
      <dgm:prSet phldrT="[Text]" custT="1"/>
      <dgm:spPr/>
      <dgm:t>
        <a:bodyPr/>
        <a:lstStyle/>
        <a:p>
          <a:pPr rtl="1"/>
          <a:r>
            <a:rPr lang="en-US" sz="2800" dirty="0" smtClean="0"/>
            <a:t>Environment</a:t>
          </a:r>
          <a:br>
            <a:rPr lang="en-US" sz="2800" dirty="0" smtClean="0"/>
          </a:br>
          <a:r>
            <a:rPr lang="en-US" sz="2800" dirty="0" smtClean="0"/>
            <a:t>0.499</a:t>
          </a:r>
          <a:endParaRPr lang="ar-SA" sz="2800" dirty="0"/>
        </a:p>
      </dgm:t>
    </dgm:pt>
    <dgm:pt modelId="{C44932F3-3F42-4008-934A-49054C9B0096}" type="parTrans" cxnId="{BC8BDE60-1641-4A5E-9A1F-6C344A36C52F}">
      <dgm:prSet/>
      <dgm:spPr/>
      <dgm:t>
        <a:bodyPr/>
        <a:lstStyle/>
        <a:p>
          <a:pPr rtl="1"/>
          <a:endParaRPr lang="ar-SA"/>
        </a:p>
      </dgm:t>
    </dgm:pt>
    <dgm:pt modelId="{8594F7B1-75DD-4B2B-B846-06AAA440EFE2}" type="sibTrans" cxnId="{BC8BDE60-1641-4A5E-9A1F-6C344A36C52F}">
      <dgm:prSet/>
      <dgm:spPr/>
      <dgm:t>
        <a:bodyPr/>
        <a:lstStyle/>
        <a:p>
          <a:pPr rtl="1"/>
          <a:endParaRPr lang="ar-SA"/>
        </a:p>
      </dgm:t>
    </dgm:pt>
    <dgm:pt modelId="{FB3F0007-41CB-4483-B8C1-5C4C5BF7C06E}">
      <dgm:prSet phldrT="[Text]" custT="1"/>
      <dgm:spPr/>
      <dgm:t>
        <a:bodyPr/>
        <a:lstStyle/>
        <a:p>
          <a:pPr rtl="1"/>
          <a:r>
            <a:rPr lang="en-US" sz="2800" dirty="0" smtClean="0"/>
            <a:t>Price</a:t>
          </a:r>
          <a:br>
            <a:rPr lang="en-US" sz="2800" dirty="0" smtClean="0"/>
          </a:br>
          <a:r>
            <a:rPr lang="en-US" sz="2800" dirty="0" smtClean="0"/>
            <a:t>0.003</a:t>
          </a:r>
          <a:endParaRPr lang="ar-SA" sz="2800" dirty="0"/>
        </a:p>
      </dgm:t>
    </dgm:pt>
    <dgm:pt modelId="{5019E1A2-F61D-4912-ABFD-1557DDF5D16A}" type="parTrans" cxnId="{2E4625D3-EB11-44E4-90ED-DE2916887955}">
      <dgm:prSet/>
      <dgm:spPr/>
      <dgm:t>
        <a:bodyPr/>
        <a:lstStyle/>
        <a:p>
          <a:pPr rtl="1"/>
          <a:endParaRPr lang="ar-SA"/>
        </a:p>
      </dgm:t>
    </dgm:pt>
    <dgm:pt modelId="{6EB802CE-4AF2-420A-8879-4EC4F3FB99CA}" type="sibTrans" cxnId="{2E4625D3-EB11-44E4-90ED-DE2916887955}">
      <dgm:prSet/>
      <dgm:spPr/>
      <dgm:t>
        <a:bodyPr/>
        <a:lstStyle/>
        <a:p>
          <a:pPr rtl="1"/>
          <a:endParaRPr lang="ar-SA"/>
        </a:p>
      </dgm:t>
    </dgm:pt>
    <dgm:pt modelId="{AD476F5A-C35E-4A29-A567-0BEBA2C2853F}" type="pres">
      <dgm:prSet presAssocID="{CC0089C2-3105-458F-935D-7A277A603813}" presName="matrix" presStyleCnt="0">
        <dgm:presLayoutVars>
          <dgm:chMax val="1"/>
          <dgm:dir/>
          <dgm:resizeHandles val="exact"/>
        </dgm:presLayoutVars>
      </dgm:prSet>
      <dgm:spPr/>
      <dgm:t>
        <a:bodyPr/>
        <a:lstStyle/>
        <a:p>
          <a:pPr rtl="1"/>
          <a:endParaRPr lang="ar-SA"/>
        </a:p>
      </dgm:t>
    </dgm:pt>
    <dgm:pt modelId="{FFC801F2-33C0-4E67-96FF-829101268E52}" type="pres">
      <dgm:prSet presAssocID="{CC0089C2-3105-458F-935D-7A277A603813}" presName="axisShape" presStyleLbl="bgShp" presStyleIdx="0" presStyleCnt="1"/>
      <dgm:spPr/>
    </dgm:pt>
    <dgm:pt modelId="{06851692-EACB-4EE3-9553-5EF1712618F4}" type="pres">
      <dgm:prSet presAssocID="{CC0089C2-3105-458F-935D-7A277A603813}" presName="rect1" presStyleLbl="node1" presStyleIdx="0" presStyleCnt="4">
        <dgm:presLayoutVars>
          <dgm:chMax val="0"/>
          <dgm:chPref val="0"/>
          <dgm:bulletEnabled val="1"/>
        </dgm:presLayoutVars>
      </dgm:prSet>
      <dgm:spPr/>
      <dgm:t>
        <a:bodyPr/>
        <a:lstStyle/>
        <a:p>
          <a:pPr rtl="1"/>
          <a:endParaRPr lang="ar-SA"/>
        </a:p>
      </dgm:t>
    </dgm:pt>
    <dgm:pt modelId="{E9C58A86-D1EB-4B6D-9398-DC36E1B7C7A7}" type="pres">
      <dgm:prSet presAssocID="{CC0089C2-3105-458F-935D-7A277A603813}" presName="rect2" presStyleLbl="node1" presStyleIdx="1" presStyleCnt="4">
        <dgm:presLayoutVars>
          <dgm:chMax val="0"/>
          <dgm:chPref val="0"/>
          <dgm:bulletEnabled val="1"/>
        </dgm:presLayoutVars>
      </dgm:prSet>
      <dgm:spPr/>
      <dgm:t>
        <a:bodyPr/>
        <a:lstStyle/>
        <a:p>
          <a:pPr rtl="1"/>
          <a:endParaRPr lang="ar-SA"/>
        </a:p>
      </dgm:t>
    </dgm:pt>
    <dgm:pt modelId="{62F2C2DC-7B48-49BD-8302-8BB7B59D8854}" type="pres">
      <dgm:prSet presAssocID="{CC0089C2-3105-458F-935D-7A277A603813}" presName="rect3" presStyleLbl="node1" presStyleIdx="2" presStyleCnt="4">
        <dgm:presLayoutVars>
          <dgm:chMax val="0"/>
          <dgm:chPref val="0"/>
          <dgm:bulletEnabled val="1"/>
        </dgm:presLayoutVars>
      </dgm:prSet>
      <dgm:spPr/>
      <dgm:t>
        <a:bodyPr/>
        <a:lstStyle/>
        <a:p>
          <a:pPr rtl="1"/>
          <a:endParaRPr lang="ar-SA"/>
        </a:p>
      </dgm:t>
    </dgm:pt>
    <dgm:pt modelId="{D7252B0F-34D2-43C1-8E59-48A296141DBC}" type="pres">
      <dgm:prSet presAssocID="{CC0089C2-3105-458F-935D-7A277A603813}" presName="rect4" presStyleLbl="node1" presStyleIdx="3" presStyleCnt="4">
        <dgm:presLayoutVars>
          <dgm:chMax val="0"/>
          <dgm:chPref val="0"/>
          <dgm:bulletEnabled val="1"/>
        </dgm:presLayoutVars>
      </dgm:prSet>
      <dgm:spPr/>
      <dgm:t>
        <a:bodyPr/>
        <a:lstStyle/>
        <a:p>
          <a:pPr rtl="1"/>
          <a:endParaRPr lang="ar-SA"/>
        </a:p>
      </dgm:t>
    </dgm:pt>
  </dgm:ptLst>
  <dgm:cxnLst>
    <dgm:cxn modelId="{6D881EC6-1527-41A9-81E2-DFB830D698A5}" type="presOf" srcId="{FB3F0007-41CB-4483-B8C1-5C4C5BF7C06E}" destId="{D7252B0F-34D2-43C1-8E59-48A296141DBC}" srcOrd="0" destOrd="0" presId="urn:microsoft.com/office/officeart/2005/8/layout/matrix2"/>
    <dgm:cxn modelId="{7767BEB0-FF8C-4D8E-9408-04EAB9A82544}" srcId="{CC0089C2-3105-458F-935D-7A277A603813}" destId="{B9D0EBAE-8EE0-46C3-91CD-1185DD406662}" srcOrd="0" destOrd="0" parTransId="{0F487017-E24D-43D4-B5A3-546BB9175B4F}" sibTransId="{8064DF4B-0FFB-41AA-A7ED-8436C3D69066}"/>
    <dgm:cxn modelId="{9B2B699A-19FB-4E54-A56F-3A0925E55E83}" type="presOf" srcId="{249D899C-E181-45DC-A6F0-E6AD7C3072ED}" destId="{E9C58A86-D1EB-4B6D-9398-DC36E1B7C7A7}" srcOrd="0" destOrd="0" presId="urn:microsoft.com/office/officeart/2005/8/layout/matrix2"/>
    <dgm:cxn modelId="{4D628941-DEB6-4A9B-BBB8-6CDE6B33C51D}" type="presOf" srcId="{3E11A934-BFB2-4F16-B59F-B6A29D5DCF0D}" destId="{62F2C2DC-7B48-49BD-8302-8BB7B59D8854}" srcOrd="0" destOrd="0" presId="urn:microsoft.com/office/officeart/2005/8/layout/matrix2"/>
    <dgm:cxn modelId="{BC8BDE60-1641-4A5E-9A1F-6C344A36C52F}" srcId="{CC0089C2-3105-458F-935D-7A277A603813}" destId="{3E11A934-BFB2-4F16-B59F-B6A29D5DCF0D}" srcOrd="2" destOrd="0" parTransId="{C44932F3-3F42-4008-934A-49054C9B0096}" sibTransId="{8594F7B1-75DD-4B2B-B846-06AAA440EFE2}"/>
    <dgm:cxn modelId="{C16FE38E-70F4-48BC-88CE-EF7C94AFD8A1}" type="presOf" srcId="{CC0089C2-3105-458F-935D-7A277A603813}" destId="{AD476F5A-C35E-4A29-A567-0BEBA2C2853F}" srcOrd="0" destOrd="0" presId="urn:microsoft.com/office/officeart/2005/8/layout/matrix2"/>
    <dgm:cxn modelId="{E64A194B-EB72-4852-A44F-E25B3D717E44}" srcId="{CC0089C2-3105-458F-935D-7A277A603813}" destId="{249D899C-E181-45DC-A6F0-E6AD7C3072ED}" srcOrd="1" destOrd="0" parTransId="{57A3D32F-B3E9-4CCB-90D6-1EA9858DD692}" sibTransId="{276E6D26-2AF0-46CB-AEAD-C3C762551DA7}"/>
    <dgm:cxn modelId="{C2F9D451-29DC-437A-8783-1D2FDC87807C}" type="presOf" srcId="{B9D0EBAE-8EE0-46C3-91CD-1185DD406662}" destId="{06851692-EACB-4EE3-9553-5EF1712618F4}" srcOrd="0" destOrd="0" presId="urn:microsoft.com/office/officeart/2005/8/layout/matrix2"/>
    <dgm:cxn modelId="{2E4625D3-EB11-44E4-90ED-DE2916887955}" srcId="{CC0089C2-3105-458F-935D-7A277A603813}" destId="{FB3F0007-41CB-4483-B8C1-5C4C5BF7C06E}" srcOrd="3" destOrd="0" parTransId="{5019E1A2-F61D-4912-ABFD-1557DDF5D16A}" sibTransId="{6EB802CE-4AF2-420A-8879-4EC4F3FB99CA}"/>
    <dgm:cxn modelId="{2D0D369B-AB87-4052-8AF9-449BDB25EA8E}" type="presParOf" srcId="{AD476F5A-C35E-4A29-A567-0BEBA2C2853F}" destId="{FFC801F2-33C0-4E67-96FF-829101268E52}" srcOrd="0" destOrd="0" presId="urn:microsoft.com/office/officeart/2005/8/layout/matrix2"/>
    <dgm:cxn modelId="{CADF3051-988C-4DD1-8C09-190F9EC3C561}" type="presParOf" srcId="{AD476F5A-C35E-4A29-A567-0BEBA2C2853F}" destId="{06851692-EACB-4EE3-9553-5EF1712618F4}" srcOrd="1" destOrd="0" presId="urn:microsoft.com/office/officeart/2005/8/layout/matrix2"/>
    <dgm:cxn modelId="{F4E54056-72CC-4B52-A20C-9164866C6B02}" type="presParOf" srcId="{AD476F5A-C35E-4A29-A567-0BEBA2C2853F}" destId="{E9C58A86-D1EB-4B6D-9398-DC36E1B7C7A7}" srcOrd="2" destOrd="0" presId="urn:microsoft.com/office/officeart/2005/8/layout/matrix2"/>
    <dgm:cxn modelId="{F438B059-4243-49C9-B1B4-8B98D07F5E47}" type="presParOf" srcId="{AD476F5A-C35E-4A29-A567-0BEBA2C2853F}" destId="{62F2C2DC-7B48-49BD-8302-8BB7B59D8854}" srcOrd="3" destOrd="0" presId="urn:microsoft.com/office/officeart/2005/8/layout/matrix2"/>
    <dgm:cxn modelId="{E4015C0F-1211-40D5-92B7-182CE3DAEFC4}" type="presParOf" srcId="{AD476F5A-C35E-4A29-A567-0BEBA2C2853F}" destId="{D7252B0F-34D2-43C1-8E59-48A296141DBC}"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C0089C2-3105-458F-935D-7A277A603813}" type="doc">
      <dgm:prSet loTypeId="urn:microsoft.com/office/officeart/2005/8/layout/matrix2" loCatId="matrix" qsTypeId="urn:microsoft.com/office/officeart/2005/8/quickstyle/3d7" qsCatId="3D" csTypeId="urn:microsoft.com/office/officeart/2005/8/colors/colorful1#8" csCatId="colorful" phldr="1"/>
      <dgm:spPr/>
      <dgm:t>
        <a:bodyPr/>
        <a:lstStyle/>
        <a:p>
          <a:pPr rtl="1"/>
          <a:endParaRPr lang="ar-SA"/>
        </a:p>
      </dgm:t>
    </dgm:pt>
    <dgm:pt modelId="{B9D0EBAE-8EE0-46C3-91CD-1185DD406662}">
      <dgm:prSet phldrT="[Text]" custT="1"/>
      <dgm:spPr/>
      <dgm:t>
        <a:bodyPr/>
        <a:lstStyle/>
        <a:p>
          <a:pPr rtl="1"/>
          <a:r>
            <a:rPr lang="en-US" sz="2800" dirty="0" smtClean="0"/>
            <a:t>Quality</a:t>
          </a:r>
          <a:br>
            <a:rPr lang="en-US" sz="2800" dirty="0" smtClean="0"/>
          </a:br>
          <a:r>
            <a:rPr lang="en-US" sz="2800" dirty="0" smtClean="0"/>
            <a:t>0.288</a:t>
          </a:r>
          <a:endParaRPr lang="ar-SA" sz="2800" dirty="0"/>
        </a:p>
      </dgm:t>
    </dgm:pt>
    <dgm:pt modelId="{0F487017-E24D-43D4-B5A3-546BB9175B4F}" type="parTrans" cxnId="{7767BEB0-FF8C-4D8E-9408-04EAB9A82544}">
      <dgm:prSet/>
      <dgm:spPr/>
      <dgm:t>
        <a:bodyPr/>
        <a:lstStyle/>
        <a:p>
          <a:pPr rtl="1"/>
          <a:endParaRPr lang="ar-SA"/>
        </a:p>
      </dgm:t>
    </dgm:pt>
    <dgm:pt modelId="{8064DF4B-0FFB-41AA-A7ED-8436C3D69066}" type="sibTrans" cxnId="{7767BEB0-FF8C-4D8E-9408-04EAB9A82544}">
      <dgm:prSet/>
      <dgm:spPr/>
      <dgm:t>
        <a:bodyPr/>
        <a:lstStyle/>
        <a:p>
          <a:pPr rtl="1"/>
          <a:endParaRPr lang="ar-SA"/>
        </a:p>
      </dgm:t>
    </dgm:pt>
    <dgm:pt modelId="{249D899C-E181-45DC-A6F0-E6AD7C3072ED}">
      <dgm:prSet phldrT="[Text]" custT="1"/>
      <dgm:spPr/>
      <dgm:t>
        <a:bodyPr/>
        <a:lstStyle/>
        <a:p>
          <a:pPr rtl="1"/>
          <a:r>
            <a:rPr lang="en-US" sz="2800" b="0" dirty="0" smtClean="0"/>
            <a:t>Safety and Health</a:t>
          </a:r>
          <a:br>
            <a:rPr lang="en-US" sz="2800" b="0" dirty="0" smtClean="0"/>
          </a:br>
          <a:r>
            <a:rPr lang="en-US" sz="2800" b="0" dirty="0" smtClean="0"/>
            <a:t>0.456</a:t>
          </a:r>
          <a:endParaRPr lang="ar-SA" sz="2800" b="0" dirty="0"/>
        </a:p>
      </dgm:t>
    </dgm:pt>
    <dgm:pt modelId="{57A3D32F-B3E9-4CCB-90D6-1EA9858DD692}" type="parTrans" cxnId="{E64A194B-EB72-4852-A44F-E25B3D717E44}">
      <dgm:prSet/>
      <dgm:spPr/>
      <dgm:t>
        <a:bodyPr/>
        <a:lstStyle/>
        <a:p>
          <a:pPr rtl="1"/>
          <a:endParaRPr lang="ar-SA"/>
        </a:p>
      </dgm:t>
    </dgm:pt>
    <dgm:pt modelId="{276E6D26-2AF0-46CB-AEAD-C3C762551DA7}" type="sibTrans" cxnId="{E64A194B-EB72-4852-A44F-E25B3D717E44}">
      <dgm:prSet/>
      <dgm:spPr/>
      <dgm:t>
        <a:bodyPr/>
        <a:lstStyle/>
        <a:p>
          <a:pPr rtl="1"/>
          <a:endParaRPr lang="ar-SA"/>
        </a:p>
      </dgm:t>
    </dgm:pt>
    <dgm:pt modelId="{3E11A934-BFB2-4F16-B59F-B6A29D5DCF0D}">
      <dgm:prSet phldrT="[Text]" custT="1"/>
      <dgm:spPr/>
      <dgm:t>
        <a:bodyPr/>
        <a:lstStyle/>
        <a:p>
          <a:pPr rtl="1"/>
          <a:r>
            <a:rPr lang="en-US" sz="2800" dirty="0" smtClean="0"/>
            <a:t>Environment</a:t>
          </a:r>
          <a:br>
            <a:rPr lang="en-US" sz="2800" dirty="0" smtClean="0"/>
          </a:br>
          <a:r>
            <a:rPr lang="en-US" sz="2800" dirty="0" smtClean="0"/>
            <a:t>0.039</a:t>
          </a:r>
          <a:endParaRPr lang="ar-SA" sz="2800" dirty="0"/>
        </a:p>
      </dgm:t>
    </dgm:pt>
    <dgm:pt modelId="{C44932F3-3F42-4008-934A-49054C9B0096}" type="parTrans" cxnId="{BC8BDE60-1641-4A5E-9A1F-6C344A36C52F}">
      <dgm:prSet/>
      <dgm:spPr/>
      <dgm:t>
        <a:bodyPr/>
        <a:lstStyle/>
        <a:p>
          <a:pPr rtl="1"/>
          <a:endParaRPr lang="ar-SA"/>
        </a:p>
      </dgm:t>
    </dgm:pt>
    <dgm:pt modelId="{8594F7B1-75DD-4B2B-B846-06AAA440EFE2}" type="sibTrans" cxnId="{BC8BDE60-1641-4A5E-9A1F-6C344A36C52F}">
      <dgm:prSet/>
      <dgm:spPr/>
      <dgm:t>
        <a:bodyPr/>
        <a:lstStyle/>
        <a:p>
          <a:pPr rtl="1"/>
          <a:endParaRPr lang="ar-SA"/>
        </a:p>
      </dgm:t>
    </dgm:pt>
    <dgm:pt modelId="{FB3F0007-41CB-4483-B8C1-5C4C5BF7C06E}">
      <dgm:prSet phldrT="[Text]" custT="1"/>
      <dgm:spPr/>
      <dgm:t>
        <a:bodyPr/>
        <a:lstStyle/>
        <a:p>
          <a:pPr rtl="1"/>
          <a:r>
            <a:rPr lang="en-US" sz="2800" dirty="0" smtClean="0"/>
            <a:t>Price</a:t>
          </a:r>
          <a:br>
            <a:rPr lang="en-US" sz="2800" dirty="0" smtClean="0"/>
          </a:br>
          <a:r>
            <a:rPr lang="en-US" sz="2800" dirty="0" smtClean="0"/>
            <a:t>0.646</a:t>
          </a:r>
          <a:endParaRPr lang="ar-SA" sz="2800" dirty="0"/>
        </a:p>
      </dgm:t>
    </dgm:pt>
    <dgm:pt modelId="{5019E1A2-F61D-4912-ABFD-1557DDF5D16A}" type="parTrans" cxnId="{2E4625D3-EB11-44E4-90ED-DE2916887955}">
      <dgm:prSet/>
      <dgm:spPr/>
      <dgm:t>
        <a:bodyPr/>
        <a:lstStyle/>
        <a:p>
          <a:pPr rtl="1"/>
          <a:endParaRPr lang="ar-SA"/>
        </a:p>
      </dgm:t>
    </dgm:pt>
    <dgm:pt modelId="{6EB802CE-4AF2-420A-8879-4EC4F3FB99CA}" type="sibTrans" cxnId="{2E4625D3-EB11-44E4-90ED-DE2916887955}">
      <dgm:prSet/>
      <dgm:spPr/>
      <dgm:t>
        <a:bodyPr/>
        <a:lstStyle/>
        <a:p>
          <a:pPr rtl="1"/>
          <a:endParaRPr lang="ar-SA"/>
        </a:p>
      </dgm:t>
    </dgm:pt>
    <dgm:pt modelId="{AD476F5A-C35E-4A29-A567-0BEBA2C2853F}" type="pres">
      <dgm:prSet presAssocID="{CC0089C2-3105-458F-935D-7A277A603813}" presName="matrix" presStyleCnt="0">
        <dgm:presLayoutVars>
          <dgm:chMax val="1"/>
          <dgm:dir/>
          <dgm:resizeHandles val="exact"/>
        </dgm:presLayoutVars>
      </dgm:prSet>
      <dgm:spPr/>
      <dgm:t>
        <a:bodyPr/>
        <a:lstStyle/>
        <a:p>
          <a:pPr rtl="1"/>
          <a:endParaRPr lang="ar-SA"/>
        </a:p>
      </dgm:t>
    </dgm:pt>
    <dgm:pt modelId="{FFC801F2-33C0-4E67-96FF-829101268E52}" type="pres">
      <dgm:prSet presAssocID="{CC0089C2-3105-458F-935D-7A277A603813}" presName="axisShape" presStyleLbl="bgShp" presStyleIdx="0" presStyleCnt="1"/>
      <dgm:spPr/>
    </dgm:pt>
    <dgm:pt modelId="{06851692-EACB-4EE3-9553-5EF1712618F4}" type="pres">
      <dgm:prSet presAssocID="{CC0089C2-3105-458F-935D-7A277A603813}" presName="rect1" presStyleLbl="node1" presStyleIdx="0" presStyleCnt="4">
        <dgm:presLayoutVars>
          <dgm:chMax val="0"/>
          <dgm:chPref val="0"/>
          <dgm:bulletEnabled val="1"/>
        </dgm:presLayoutVars>
      </dgm:prSet>
      <dgm:spPr/>
      <dgm:t>
        <a:bodyPr/>
        <a:lstStyle/>
        <a:p>
          <a:pPr rtl="1"/>
          <a:endParaRPr lang="ar-SA"/>
        </a:p>
      </dgm:t>
    </dgm:pt>
    <dgm:pt modelId="{E9C58A86-D1EB-4B6D-9398-DC36E1B7C7A7}" type="pres">
      <dgm:prSet presAssocID="{CC0089C2-3105-458F-935D-7A277A603813}" presName="rect2" presStyleLbl="node1" presStyleIdx="1" presStyleCnt="4">
        <dgm:presLayoutVars>
          <dgm:chMax val="0"/>
          <dgm:chPref val="0"/>
          <dgm:bulletEnabled val="1"/>
        </dgm:presLayoutVars>
      </dgm:prSet>
      <dgm:spPr/>
      <dgm:t>
        <a:bodyPr/>
        <a:lstStyle/>
        <a:p>
          <a:pPr rtl="1"/>
          <a:endParaRPr lang="ar-SA"/>
        </a:p>
      </dgm:t>
    </dgm:pt>
    <dgm:pt modelId="{62F2C2DC-7B48-49BD-8302-8BB7B59D8854}" type="pres">
      <dgm:prSet presAssocID="{CC0089C2-3105-458F-935D-7A277A603813}" presName="rect3" presStyleLbl="node1" presStyleIdx="2" presStyleCnt="4">
        <dgm:presLayoutVars>
          <dgm:chMax val="0"/>
          <dgm:chPref val="0"/>
          <dgm:bulletEnabled val="1"/>
        </dgm:presLayoutVars>
      </dgm:prSet>
      <dgm:spPr/>
      <dgm:t>
        <a:bodyPr/>
        <a:lstStyle/>
        <a:p>
          <a:pPr rtl="1"/>
          <a:endParaRPr lang="ar-SA"/>
        </a:p>
      </dgm:t>
    </dgm:pt>
    <dgm:pt modelId="{D7252B0F-34D2-43C1-8E59-48A296141DBC}" type="pres">
      <dgm:prSet presAssocID="{CC0089C2-3105-458F-935D-7A277A603813}" presName="rect4" presStyleLbl="node1" presStyleIdx="3" presStyleCnt="4">
        <dgm:presLayoutVars>
          <dgm:chMax val="0"/>
          <dgm:chPref val="0"/>
          <dgm:bulletEnabled val="1"/>
        </dgm:presLayoutVars>
      </dgm:prSet>
      <dgm:spPr/>
      <dgm:t>
        <a:bodyPr/>
        <a:lstStyle/>
        <a:p>
          <a:pPr rtl="1"/>
          <a:endParaRPr lang="ar-SA"/>
        </a:p>
      </dgm:t>
    </dgm:pt>
  </dgm:ptLst>
  <dgm:cxnLst>
    <dgm:cxn modelId="{BA5C4CDA-F991-4C21-8D5A-1CA8725C14F4}" type="presOf" srcId="{249D899C-E181-45DC-A6F0-E6AD7C3072ED}" destId="{E9C58A86-D1EB-4B6D-9398-DC36E1B7C7A7}" srcOrd="0" destOrd="0" presId="urn:microsoft.com/office/officeart/2005/8/layout/matrix2"/>
    <dgm:cxn modelId="{7767BEB0-FF8C-4D8E-9408-04EAB9A82544}" srcId="{CC0089C2-3105-458F-935D-7A277A603813}" destId="{B9D0EBAE-8EE0-46C3-91CD-1185DD406662}" srcOrd="0" destOrd="0" parTransId="{0F487017-E24D-43D4-B5A3-546BB9175B4F}" sibTransId="{8064DF4B-0FFB-41AA-A7ED-8436C3D69066}"/>
    <dgm:cxn modelId="{97619644-1071-4CBC-92AB-DAA4D68035F3}" type="presOf" srcId="{B9D0EBAE-8EE0-46C3-91CD-1185DD406662}" destId="{06851692-EACB-4EE3-9553-5EF1712618F4}" srcOrd="0" destOrd="0" presId="urn:microsoft.com/office/officeart/2005/8/layout/matrix2"/>
    <dgm:cxn modelId="{5F7FB100-5A78-4B74-A104-04068D62019D}" type="presOf" srcId="{3E11A934-BFB2-4F16-B59F-B6A29D5DCF0D}" destId="{62F2C2DC-7B48-49BD-8302-8BB7B59D8854}" srcOrd="0" destOrd="0" presId="urn:microsoft.com/office/officeart/2005/8/layout/matrix2"/>
    <dgm:cxn modelId="{BC8BDE60-1641-4A5E-9A1F-6C344A36C52F}" srcId="{CC0089C2-3105-458F-935D-7A277A603813}" destId="{3E11A934-BFB2-4F16-B59F-B6A29D5DCF0D}" srcOrd="2" destOrd="0" parTransId="{C44932F3-3F42-4008-934A-49054C9B0096}" sibTransId="{8594F7B1-75DD-4B2B-B846-06AAA440EFE2}"/>
    <dgm:cxn modelId="{E64A194B-EB72-4852-A44F-E25B3D717E44}" srcId="{CC0089C2-3105-458F-935D-7A277A603813}" destId="{249D899C-E181-45DC-A6F0-E6AD7C3072ED}" srcOrd="1" destOrd="0" parTransId="{57A3D32F-B3E9-4CCB-90D6-1EA9858DD692}" sibTransId="{276E6D26-2AF0-46CB-AEAD-C3C762551DA7}"/>
    <dgm:cxn modelId="{CDCEE72E-6B5D-445E-8676-37952ECBEA11}" type="presOf" srcId="{CC0089C2-3105-458F-935D-7A277A603813}" destId="{AD476F5A-C35E-4A29-A567-0BEBA2C2853F}" srcOrd="0" destOrd="0" presId="urn:microsoft.com/office/officeart/2005/8/layout/matrix2"/>
    <dgm:cxn modelId="{CA693C5E-46D2-4A92-9AC9-E9A41A9A645A}" type="presOf" srcId="{FB3F0007-41CB-4483-B8C1-5C4C5BF7C06E}" destId="{D7252B0F-34D2-43C1-8E59-48A296141DBC}" srcOrd="0" destOrd="0" presId="urn:microsoft.com/office/officeart/2005/8/layout/matrix2"/>
    <dgm:cxn modelId="{2E4625D3-EB11-44E4-90ED-DE2916887955}" srcId="{CC0089C2-3105-458F-935D-7A277A603813}" destId="{FB3F0007-41CB-4483-B8C1-5C4C5BF7C06E}" srcOrd="3" destOrd="0" parTransId="{5019E1A2-F61D-4912-ABFD-1557DDF5D16A}" sibTransId="{6EB802CE-4AF2-420A-8879-4EC4F3FB99CA}"/>
    <dgm:cxn modelId="{C1C9FE78-1DDD-4E9A-96A6-373E48225971}" type="presParOf" srcId="{AD476F5A-C35E-4A29-A567-0BEBA2C2853F}" destId="{FFC801F2-33C0-4E67-96FF-829101268E52}" srcOrd="0" destOrd="0" presId="urn:microsoft.com/office/officeart/2005/8/layout/matrix2"/>
    <dgm:cxn modelId="{560F0D42-A7E9-4635-B43B-A55059BA2983}" type="presParOf" srcId="{AD476F5A-C35E-4A29-A567-0BEBA2C2853F}" destId="{06851692-EACB-4EE3-9553-5EF1712618F4}" srcOrd="1" destOrd="0" presId="urn:microsoft.com/office/officeart/2005/8/layout/matrix2"/>
    <dgm:cxn modelId="{0A399856-22A8-435F-B907-28CF11F572B9}" type="presParOf" srcId="{AD476F5A-C35E-4A29-A567-0BEBA2C2853F}" destId="{E9C58A86-D1EB-4B6D-9398-DC36E1B7C7A7}" srcOrd="2" destOrd="0" presId="urn:microsoft.com/office/officeart/2005/8/layout/matrix2"/>
    <dgm:cxn modelId="{9F0F86B5-3941-4B2C-B66C-26881A26A8C3}" type="presParOf" srcId="{AD476F5A-C35E-4A29-A567-0BEBA2C2853F}" destId="{62F2C2DC-7B48-49BD-8302-8BB7B59D8854}" srcOrd="3" destOrd="0" presId="urn:microsoft.com/office/officeart/2005/8/layout/matrix2"/>
    <dgm:cxn modelId="{C8095CBE-6832-4FDA-B608-D373052DF568}" type="presParOf" srcId="{AD476F5A-C35E-4A29-A567-0BEBA2C2853F}" destId="{D7252B0F-34D2-43C1-8E59-48A296141DBC}"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C0089C2-3105-458F-935D-7A277A603813}" type="doc">
      <dgm:prSet loTypeId="urn:microsoft.com/office/officeart/2005/8/layout/matrix2" loCatId="matrix" qsTypeId="urn:microsoft.com/office/officeart/2005/8/quickstyle/3d7" qsCatId="3D" csTypeId="urn:microsoft.com/office/officeart/2005/8/colors/colorful1#9" csCatId="colorful" phldr="1"/>
      <dgm:spPr/>
      <dgm:t>
        <a:bodyPr/>
        <a:lstStyle/>
        <a:p>
          <a:pPr rtl="1"/>
          <a:endParaRPr lang="ar-SA"/>
        </a:p>
      </dgm:t>
    </dgm:pt>
    <dgm:pt modelId="{B9D0EBAE-8EE0-46C3-91CD-1185DD406662}">
      <dgm:prSet phldrT="[Text]" custT="1"/>
      <dgm:spPr/>
      <dgm:t>
        <a:bodyPr/>
        <a:lstStyle/>
        <a:p>
          <a:pPr rtl="1"/>
          <a:r>
            <a:rPr lang="en-US" sz="2800" dirty="0" smtClean="0"/>
            <a:t>Quality</a:t>
          </a:r>
          <a:br>
            <a:rPr lang="en-US" sz="2800" dirty="0" smtClean="0"/>
          </a:br>
          <a:r>
            <a:rPr lang="en-US" sz="2800" dirty="0" smtClean="0"/>
            <a:t>0.380</a:t>
          </a:r>
          <a:endParaRPr lang="ar-SA" sz="2800" dirty="0"/>
        </a:p>
      </dgm:t>
    </dgm:pt>
    <dgm:pt modelId="{0F487017-E24D-43D4-B5A3-546BB9175B4F}" type="parTrans" cxnId="{7767BEB0-FF8C-4D8E-9408-04EAB9A82544}">
      <dgm:prSet/>
      <dgm:spPr/>
      <dgm:t>
        <a:bodyPr/>
        <a:lstStyle/>
        <a:p>
          <a:pPr rtl="1"/>
          <a:endParaRPr lang="ar-SA"/>
        </a:p>
      </dgm:t>
    </dgm:pt>
    <dgm:pt modelId="{8064DF4B-0FFB-41AA-A7ED-8436C3D69066}" type="sibTrans" cxnId="{7767BEB0-FF8C-4D8E-9408-04EAB9A82544}">
      <dgm:prSet/>
      <dgm:spPr/>
      <dgm:t>
        <a:bodyPr/>
        <a:lstStyle/>
        <a:p>
          <a:pPr rtl="1"/>
          <a:endParaRPr lang="ar-SA"/>
        </a:p>
      </dgm:t>
    </dgm:pt>
    <dgm:pt modelId="{249D899C-E181-45DC-A6F0-E6AD7C3072ED}">
      <dgm:prSet phldrT="[Text]" custT="1"/>
      <dgm:spPr/>
      <dgm:t>
        <a:bodyPr/>
        <a:lstStyle/>
        <a:p>
          <a:pPr rtl="1"/>
          <a:r>
            <a:rPr lang="en-US" sz="2800" b="0" dirty="0" smtClean="0"/>
            <a:t>Safety and Health</a:t>
          </a:r>
          <a:br>
            <a:rPr lang="en-US" sz="2800" b="0" dirty="0" smtClean="0"/>
          </a:br>
          <a:r>
            <a:rPr lang="en-US" sz="2800" b="0" dirty="0" smtClean="0"/>
            <a:t>0.012</a:t>
          </a:r>
          <a:endParaRPr lang="ar-SA" sz="2800" b="0" dirty="0"/>
        </a:p>
      </dgm:t>
    </dgm:pt>
    <dgm:pt modelId="{57A3D32F-B3E9-4CCB-90D6-1EA9858DD692}" type="parTrans" cxnId="{E64A194B-EB72-4852-A44F-E25B3D717E44}">
      <dgm:prSet/>
      <dgm:spPr/>
      <dgm:t>
        <a:bodyPr/>
        <a:lstStyle/>
        <a:p>
          <a:pPr rtl="1"/>
          <a:endParaRPr lang="ar-SA"/>
        </a:p>
      </dgm:t>
    </dgm:pt>
    <dgm:pt modelId="{276E6D26-2AF0-46CB-AEAD-C3C762551DA7}" type="sibTrans" cxnId="{E64A194B-EB72-4852-A44F-E25B3D717E44}">
      <dgm:prSet/>
      <dgm:spPr/>
      <dgm:t>
        <a:bodyPr/>
        <a:lstStyle/>
        <a:p>
          <a:pPr rtl="1"/>
          <a:endParaRPr lang="ar-SA"/>
        </a:p>
      </dgm:t>
    </dgm:pt>
    <dgm:pt modelId="{3E11A934-BFB2-4F16-B59F-B6A29D5DCF0D}">
      <dgm:prSet phldrT="[Text]" custT="1"/>
      <dgm:spPr/>
      <dgm:t>
        <a:bodyPr/>
        <a:lstStyle/>
        <a:p>
          <a:pPr rtl="1"/>
          <a:r>
            <a:rPr lang="en-US" sz="2800" dirty="0" smtClean="0"/>
            <a:t>Environment</a:t>
          </a:r>
          <a:br>
            <a:rPr lang="en-US" sz="2800" dirty="0" smtClean="0"/>
          </a:br>
          <a:r>
            <a:rPr lang="en-US" sz="2800" dirty="0" smtClean="0"/>
            <a:t>0.751</a:t>
          </a:r>
          <a:endParaRPr lang="ar-SA" sz="2800" dirty="0"/>
        </a:p>
      </dgm:t>
    </dgm:pt>
    <dgm:pt modelId="{C44932F3-3F42-4008-934A-49054C9B0096}" type="parTrans" cxnId="{BC8BDE60-1641-4A5E-9A1F-6C344A36C52F}">
      <dgm:prSet/>
      <dgm:spPr/>
      <dgm:t>
        <a:bodyPr/>
        <a:lstStyle/>
        <a:p>
          <a:pPr rtl="1"/>
          <a:endParaRPr lang="ar-SA"/>
        </a:p>
      </dgm:t>
    </dgm:pt>
    <dgm:pt modelId="{8594F7B1-75DD-4B2B-B846-06AAA440EFE2}" type="sibTrans" cxnId="{BC8BDE60-1641-4A5E-9A1F-6C344A36C52F}">
      <dgm:prSet/>
      <dgm:spPr/>
      <dgm:t>
        <a:bodyPr/>
        <a:lstStyle/>
        <a:p>
          <a:pPr rtl="1"/>
          <a:endParaRPr lang="ar-SA"/>
        </a:p>
      </dgm:t>
    </dgm:pt>
    <dgm:pt modelId="{FB3F0007-41CB-4483-B8C1-5C4C5BF7C06E}">
      <dgm:prSet phldrT="[Text]" custT="1"/>
      <dgm:spPr/>
      <dgm:t>
        <a:bodyPr/>
        <a:lstStyle/>
        <a:p>
          <a:pPr rtl="1"/>
          <a:r>
            <a:rPr lang="en-US" sz="2800" dirty="0" smtClean="0"/>
            <a:t>Price</a:t>
          </a:r>
          <a:br>
            <a:rPr lang="en-US" sz="2800" dirty="0" smtClean="0"/>
          </a:br>
          <a:r>
            <a:rPr lang="en-US" sz="2800" dirty="0" smtClean="0"/>
            <a:t>0.384</a:t>
          </a:r>
          <a:endParaRPr lang="ar-SA" sz="2800" dirty="0"/>
        </a:p>
      </dgm:t>
    </dgm:pt>
    <dgm:pt modelId="{5019E1A2-F61D-4912-ABFD-1557DDF5D16A}" type="parTrans" cxnId="{2E4625D3-EB11-44E4-90ED-DE2916887955}">
      <dgm:prSet/>
      <dgm:spPr/>
      <dgm:t>
        <a:bodyPr/>
        <a:lstStyle/>
        <a:p>
          <a:pPr rtl="1"/>
          <a:endParaRPr lang="ar-SA"/>
        </a:p>
      </dgm:t>
    </dgm:pt>
    <dgm:pt modelId="{6EB802CE-4AF2-420A-8879-4EC4F3FB99CA}" type="sibTrans" cxnId="{2E4625D3-EB11-44E4-90ED-DE2916887955}">
      <dgm:prSet/>
      <dgm:spPr/>
      <dgm:t>
        <a:bodyPr/>
        <a:lstStyle/>
        <a:p>
          <a:pPr rtl="1"/>
          <a:endParaRPr lang="ar-SA"/>
        </a:p>
      </dgm:t>
    </dgm:pt>
    <dgm:pt modelId="{AD476F5A-C35E-4A29-A567-0BEBA2C2853F}" type="pres">
      <dgm:prSet presAssocID="{CC0089C2-3105-458F-935D-7A277A603813}" presName="matrix" presStyleCnt="0">
        <dgm:presLayoutVars>
          <dgm:chMax val="1"/>
          <dgm:dir/>
          <dgm:resizeHandles val="exact"/>
        </dgm:presLayoutVars>
      </dgm:prSet>
      <dgm:spPr/>
      <dgm:t>
        <a:bodyPr/>
        <a:lstStyle/>
        <a:p>
          <a:pPr rtl="1"/>
          <a:endParaRPr lang="ar-SA"/>
        </a:p>
      </dgm:t>
    </dgm:pt>
    <dgm:pt modelId="{FFC801F2-33C0-4E67-96FF-829101268E52}" type="pres">
      <dgm:prSet presAssocID="{CC0089C2-3105-458F-935D-7A277A603813}" presName="axisShape" presStyleLbl="bgShp" presStyleIdx="0" presStyleCnt="1"/>
      <dgm:spPr/>
    </dgm:pt>
    <dgm:pt modelId="{06851692-EACB-4EE3-9553-5EF1712618F4}" type="pres">
      <dgm:prSet presAssocID="{CC0089C2-3105-458F-935D-7A277A603813}" presName="rect1" presStyleLbl="node1" presStyleIdx="0" presStyleCnt="4">
        <dgm:presLayoutVars>
          <dgm:chMax val="0"/>
          <dgm:chPref val="0"/>
          <dgm:bulletEnabled val="1"/>
        </dgm:presLayoutVars>
      </dgm:prSet>
      <dgm:spPr/>
      <dgm:t>
        <a:bodyPr/>
        <a:lstStyle/>
        <a:p>
          <a:pPr rtl="1"/>
          <a:endParaRPr lang="ar-SA"/>
        </a:p>
      </dgm:t>
    </dgm:pt>
    <dgm:pt modelId="{E9C58A86-D1EB-4B6D-9398-DC36E1B7C7A7}" type="pres">
      <dgm:prSet presAssocID="{CC0089C2-3105-458F-935D-7A277A603813}" presName="rect2" presStyleLbl="node1" presStyleIdx="1" presStyleCnt="4">
        <dgm:presLayoutVars>
          <dgm:chMax val="0"/>
          <dgm:chPref val="0"/>
          <dgm:bulletEnabled val="1"/>
        </dgm:presLayoutVars>
      </dgm:prSet>
      <dgm:spPr/>
      <dgm:t>
        <a:bodyPr/>
        <a:lstStyle/>
        <a:p>
          <a:pPr rtl="1"/>
          <a:endParaRPr lang="ar-SA"/>
        </a:p>
      </dgm:t>
    </dgm:pt>
    <dgm:pt modelId="{62F2C2DC-7B48-49BD-8302-8BB7B59D8854}" type="pres">
      <dgm:prSet presAssocID="{CC0089C2-3105-458F-935D-7A277A603813}" presName="rect3" presStyleLbl="node1" presStyleIdx="2" presStyleCnt="4">
        <dgm:presLayoutVars>
          <dgm:chMax val="0"/>
          <dgm:chPref val="0"/>
          <dgm:bulletEnabled val="1"/>
        </dgm:presLayoutVars>
      </dgm:prSet>
      <dgm:spPr/>
      <dgm:t>
        <a:bodyPr/>
        <a:lstStyle/>
        <a:p>
          <a:pPr rtl="1"/>
          <a:endParaRPr lang="ar-SA"/>
        </a:p>
      </dgm:t>
    </dgm:pt>
    <dgm:pt modelId="{D7252B0F-34D2-43C1-8E59-48A296141DBC}" type="pres">
      <dgm:prSet presAssocID="{CC0089C2-3105-458F-935D-7A277A603813}" presName="rect4" presStyleLbl="node1" presStyleIdx="3" presStyleCnt="4">
        <dgm:presLayoutVars>
          <dgm:chMax val="0"/>
          <dgm:chPref val="0"/>
          <dgm:bulletEnabled val="1"/>
        </dgm:presLayoutVars>
      </dgm:prSet>
      <dgm:spPr/>
      <dgm:t>
        <a:bodyPr/>
        <a:lstStyle/>
        <a:p>
          <a:pPr rtl="1"/>
          <a:endParaRPr lang="ar-SA"/>
        </a:p>
      </dgm:t>
    </dgm:pt>
  </dgm:ptLst>
  <dgm:cxnLst>
    <dgm:cxn modelId="{91099D09-CF9E-4B68-AB12-0A2AEDC59557}" type="presOf" srcId="{249D899C-E181-45DC-A6F0-E6AD7C3072ED}" destId="{E9C58A86-D1EB-4B6D-9398-DC36E1B7C7A7}" srcOrd="0" destOrd="0" presId="urn:microsoft.com/office/officeart/2005/8/layout/matrix2"/>
    <dgm:cxn modelId="{6342346E-B579-47D0-92FB-F2F2D00B0338}" type="presOf" srcId="{CC0089C2-3105-458F-935D-7A277A603813}" destId="{AD476F5A-C35E-4A29-A567-0BEBA2C2853F}" srcOrd="0" destOrd="0" presId="urn:microsoft.com/office/officeart/2005/8/layout/matrix2"/>
    <dgm:cxn modelId="{744A1FC1-279C-40C0-A879-10E3CB27F221}" type="presOf" srcId="{B9D0EBAE-8EE0-46C3-91CD-1185DD406662}" destId="{06851692-EACB-4EE3-9553-5EF1712618F4}" srcOrd="0" destOrd="0" presId="urn:microsoft.com/office/officeart/2005/8/layout/matrix2"/>
    <dgm:cxn modelId="{7767BEB0-FF8C-4D8E-9408-04EAB9A82544}" srcId="{CC0089C2-3105-458F-935D-7A277A603813}" destId="{B9D0EBAE-8EE0-46C3-91CD-1185DD406662}" srcOrd="0" destOrd="0" parTransId="{0F487017-E24D-43D4-B5A3-546BB9175B4F}" sibTransId="{8064DF4B-0FFB-41AA-A7ED-8436C3D69066}"/>
    <dgm:cxn modelId="{E60026B3-A562-4F15-A1F9-C5AFBF143043}" type="presOf" srcId="{3E11A934-BFB2-4F16-B59F-B6A29D5DCF0D}" destId="{62F2C2DC-7B48-49BD-8302-8BB7B59D8854}" srcOrd="0" destOrd="0" presId="urn:microsoft.com/office/officeart/2005/8/layout/matrix2"/>
    <dgm:cxn modelId="{BC8BDE60-1641-4A5E-9A1F-6C344A36C52F}" srcId="{CC0089C2-3105-458F-935D-7A277A603813}" destId="{3E11A934-BFB2-4F16-B59F-B6A29D5DCF0D}" srcOrd="2" destOrd="0" parTransId="{C44932F3-3F42-4008-934A-49054C9B0096}" sibTransId="{8594F7B1-75DD-4B2B-B846-06AAA440EFE2}"/>
    <dgm:cxn modelId="{E64A194B-EB72-4852-A44F-E25B3D717E44}" srcId="{CC0089C2-3105-458F-935D-7A277A603813}" destId="{249D899C-E181-45DC-A6F0-E6AD7C3072ED}" srcOrd="1" destOrd="0" parTransId="{57A3D32F-B3E9-4CCB-90D6-1EA9858DD692}" sibTransId="{276E6D26-2AF0-46CB-AEAD-C3C762551DA7}"/>
    <dgm:cxn modelId="{DC849004-29D8-4F29-B8E8-28D4FCE0B668}" type="presOf" srcId="{FB3F0007-41CB-4483-B8C1-5C4C5BF7C06E}" destId="{D7252B0F-34D2-43C1-8E59-48A296141DBC}" srcOrd="0" destOrd="0" presId="urn:microsoft.com/office/officeart/2005/8/layout/matrix2"/>
    <dgm:cxn modelId="{2E4625D3-EB11-44E4-90ED-DE2916887955}" srcId="{CC0089C2-3105-458F-935D-7A277A603813}" destId="{FB3F0007-41CB-4483-B8C1-5C4C5BF7C06E}" srcOrd="3" destOrd="0" parTransId="{5019E1A2-F61D-4912-ABFD-1557DDF5D16A}" sibTransId="{6EB802CE-4AF2-420A-8879-4EC4F3FB99CA}"/>
    <dgm:cxn modelId="{FE3193D4-DB50-46E9-84DB-B8474269B762}" type="presParOf" srcId="{AD476F5A-C35E-4A29-A567-0BEBA2C2853F}" destId="{FFC801F2-33C0-4E67-96FF-829101268E52}" srcOrd="0" destOrd="0" presId="urn:microsoft.com/office/officeart/2005/8/layout/matrix2"/>
    <dgm:cxn modelId="{35E85528-A986-442F-98D0-88FA08A2B196}" type="presParOf" srcId="{AD476F5A-C35E-4A29-A567-0BEBA2C2853F}" destId="{06851692-EACB-4EE3-9553-5EF1712618F4}" srcOrd="1" destOrd="0" presId="urn:microsoft.com/office/officeart/2005/8/layout/matrix2"/>
    <dgm:cxn modelId="{FED5C290-4A89-4170-ADB8-AE1C0FE4452A}" type="presParOf" srcId="{AD476F5A-C35E-4A29-A567-0BEBA2C2853F}" destId="{E9C58A86-D1EB-4B6D-9398-DC36E1B7C7A7}" srcOrd="2" destOrd="0" presId="urn:microsoft.com/office/officeart/2005/8/layout/matrix2"/>
    <dgm:cxn modelId="{456FEB71-ED3C-43B9-B2A3-F5D09ABE0473}" type="presParOf" srcId="{AD476F5A-C35E-4A29-A567-0BEBA2C2853F}" destId="{62F2C2DC-7B48-49BD-8302-8BB7B59D8854}" srcOrd="3" destOrd="0" presId="urn:microsoft.com/office/officeart/2005/8/layout/matrix2"/>
    <dgm:cxn modelId="{C15F7278-7D55-4BF3-98BA-814821E429E1}" type="presParOf" srcId="{AD476F5A-C35E-4A29-A567-0BEBA2C2853F}" destId="{D7252B0F-34D2-43C1-8E59-48A296141DBC}"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C0089C2-3105-458F-935D-7A277A603813}" type="doc">
      <dgm:prSet loTypeId="urn:microsoft.com/office/officeart/2005/8/layout/matrix2" loCatId="matrix" qsTypeId="urn:microsoft.com/office/officeart/2005/8/quickstyle/3d7" qsCatId="3D" csTypeId="urn:microsoft.com/office/officeart/2005/8/colors/colorful1#10" csCatId="colorful" phldr="1"/>
      <dgm:spPr/>
      <dgm:t>
        <a:bodyPr/>
        <a:lstStyle/>
        <a:p>
          <a:pPr rtl="1"/>
          <a:endParaRPr lang="ar-SA"/>
        </a:p>
      </dgm:t>
    </dgm:pt>
    <dgm:pt modelId="{B9D0EBAE-8EE0-46C3-91CD-1185DD406662}">
      <dgm:prSet phldrT="[Text]" custT="1"/>
      <dgm:spPr/>
      <dgm:t>
        <a:bodyPr/>
        <a:lstStyle/>
        <a:p>
          <a:pPr rtl="1"/>
          <a:r>
            <a:rPr lang="en-US" sz="2800" dirty="0" smtClean="0"/>
            <a:t>Quality</a:t>
          </a:r>
          <a:br>
            <a:rPr lang="en-US" sz="2800" dirty="0" smtClean="0"/>
          </a:br>
          <a:r>
            <a:rPr lang="en-US" sz="2800" dirty="0" smtClean="0"/>
            <a:t>0.177</a:t>
          </a:r>
          <a:endParaRPr lang="ar-SA" sz="2800" dirty="0"/>
        </a:p>
      </dgm:t>
    </dgm:pt>
    <dgm:pt modelId="{0F487017-E24D-43D4-B5A3-546BB9175B4F}" type="parTrans" cxnId="{7767BEB0-FF8C-4D8E-9408-04EAB9A82544}">
      <dgm:prSet/>
      <dgm:spPr/>
      <dgm:t>
        <a:bodyPr/>
        <a:lstStyle/>
        <a:p>
          <a:pPr rtl="1"/>
          <a:endParaRPr lang="ar-SA"/>
        </a:p>
      </dgm:t>
    </dgm:pt>
    <dgm:pt modelId="{8064DF4B-0FFB-41AA-A7ED-8436C3D69066}" type="sibTrans" cxnId="{7767BEB0-FF8C-4D8E-9408-04EAB9A82544}">
      <dgm:prSet/>
      <dgm:spPr/>
      <dgm:t>
        <a:bodyPr/>
        <a:lstStyle/>
        <a:p>
          <a:pPr rtl="1"/>
          <a:endParaRPr lang="ar-SA"/>
        </a:p>
      </dgm:t>
    </dgm:pt>
    <dgm:pt modelId="{249D899C-E181-45DC-A6F0-E6AD7C3072ED}">
      <dgm:prSet phldrT="[Text]" custT="1"/>
      <dgm:spPr/>
      <dgm:t>
        <a:bodyPr/>
        <a:lstStyle/>
        <a:p>
          <a:pPr rtl="1"/>
          <a:r>
            <a:rPr lang="en-US" sz="2800" b="0" dirty="0" smtClean="0"/>
            <a:t>Safety and Health</a:t>
          </a:r>
          <a:br>
            <a:rPr lang="en-US" sz="2800" b="0" dirty="0" smtClean="0"/>
          </a:br>
          <a:r>
            <a:rPr lang="en-US" sz="2800" b="0" dirty="0" smtClean="0"/>
            <a:t>0.171</a:t>
          </a:r>
          <a:endParaRPr lang="ar-SA" sz="2800" b="0" dirty="0"/>
        </a:p>
      </dgm:t>
    </dgm:pt>
    <dgm:pt modelId="{57A3D32F-B3E9-4CCB-90D6-1EA9858DD692}" type="parTrans" cxnId="{E64A194B-EB72-4852-A44F-E25B3D717E44}">
      <dgm:prSet/>
      <dgm:spPr/>
      <dgm:t>
        <a:bodyPr/>
        <a:lstStyle/>
        <a:p>
          <a:pPr rtl="1"/>
          <a:endParaRPr lang="ar-SA"/>
        </a:p>
      </dgm:t>
    </dgm:pt>
    <dgm:pt modelId="{276E6D26-2AF0-46CB-AEAD-C3C762551DA7}" type="sibTrans" cxnId="{E64A194B-EB72-4852-A44F-E25B3D717E44}">
      <dgm:prSet/>
      <dgm:spPr/>
      <dgm:t>
        <a:bodyPr/>
        <a:lstStyle/>
        <a:p>
          <a:pPr rtl="1"/>
          <a:endParaRPr lang="ar-SA"/>
        </a:p>
      </dgm:t>
    </dgm:pt>
    <dgm:pt modelId="{3E11A934-BFB2-4F16-B59F-B6A29D5DCF0D}">
      <dgm:prSet phldrT="[Text]" custT="1"/>
      <dgm:spPr/>
      <dgm:t>
        <a:bodyPr/>
        <a:lstStyle/>
        <a:p>
          <a:pPr rtl="1"/>
          <a:r>
            <a:rPr lang="en-US" sz="2800" dirty="0" smtClean="0"/>
            <a:t>Environment</a:t>
          </a:r>
          <a:br>
            <a:rPr lang="en-US" sz="2800" dirty="0" smtClean="0"/>
          </a:br>
          <a:r>
            <a:rPr lang="en-US" sz="2800" dirty="0" smtClean="0"/>
            <a:t>0.196</a:t>
          </a:r>
          <a:endParaRPr lang="ar-SA" sz="2800" dirty="0"/>
        </a:p>
      </dgm:t>
    </dgm:pt>
    <dgm:pt modelId="{C44932F3-3F42-4008-934A-49054C9B0096}" type="parTrans" cxnId="{BC8BDE60-1641-4A5E-9A1F-6C344A36C52F}">
      <dgm:prSet/>
      <dgm:spPr/>
      <dgm:t>
        <a:bodyPr/>
        <a:lstStyle/>
        <a:p>
          <a:pPr rtl="1"/>
          <a:endParaRPr lang="ar-SA"/>
        </a:p>
      </dgm:t>
    </dgm:pt>
    <dgm:pt modelId="{8594F7B1-75DD-4B2B-B846-06AAA440EFE2}" type="sibTrans" cxnId="{BC8BDE60-1641-4A5E-9A1F-6C344A36C52F}">
      <dgm:prSet/>
      <dgm:spPr/>
      <dgm:t>
        <a:bodyPr/>
        <a:lstStyle/>
        <a:p>
          <a:pPr rtl="1"/>
          <a:endParaRPr lang="ar-SA"/>
        </a:p>
      </dgm:t>
    </dgm:pt>
    <dgm:pt modelId="{FB3F0007-41CB-4483-B8C1-5C4C5BF7C06E}">
      <dgm:prSet phldrT="[Text]" custT="1"/>
      <dgm:spPr/>
      <dgm:t>
        <a:bodyPr/>
        <a:lstStyle/>
        <a:p>
          <a:pPr rtl="1"/>
          <a:r>
            <a:rPr lang="en-US" sz="2800" dirty="0" smtClean="0"/>
            <a:t>Price</a:t>
          </a:r>
          <a:br>
            <a:rPr lang="en-US" sz="2800" dirty="0" smtClean="0"/>
          </a:br>
          <a:r>
            <a:rPr lang="en-US" sz="2800" dirty="0" smtClean="0"/>
            <a:t>0.603</a:t>
          </a:r>
          <a:endParaRPr lang="ar-SA" sz="2800" dirty="0"/>
        </a:p>
      </dgm:t>
    </dgm:pt>
    <dgm:pt modelId="{5019E1A2-F61D-4912-ABFD-1557DDF5D16A}" type="parTrans" cxnId="{2E4625D3-EB11-44E4-90ED-DE2916887955}">
      <dgm:prSet/>
      <dgm:spPr/>
      <dgm:t>
        <a:bodyPr/>
        <a:lstStyle/>
        <a:p>
          <a:pPr rtl="1"/>
          <a:endParaRPr lang="ar-SA"/>
        </a:p>
      </dgm:t>
    </dgm:pt>
    <dgm:pt modelId="{6EB802CE-4AF2-420A-8879-4EC4F3FB99CA}" type="sibTrans" cxnId="{2E4625D3-EB11-44E4-90ED-DE2916887955}">
      <dgm:prSet/>
      <dgm:spPr/>
      <dgm:t>
        <a:bodyPr/>
        <a:lstStyle/>
        <a:p>
          <a:pPr rtl="1"/>
          <a:endParaRPr lang="ar-SA"/>
        </a:p>
      </dgm:t>
    </dgm:pt>
    <dgm:pt modelId="{AD476F5A-C35E-4A29-A567-0BEBA2C2853F}" type="pres">
      <dgm:prSet presAssocID="{CC0089C2-3105-458F-935D-7A277A603813}" presName="matrix" presStyleCnt="0">
        <dgm:presLayoutVars>
          <dgm:chMax val="1"/>
          <dgm:dir/>
          <dgm:resizeHandles val="exact"/>
        </dgm:presLayoutVars>
      </dgm:prSet>
      <dgm:spPr/>
      <dgm:t>
        <a:bodyPr/>
        <a:lstStyle/>
        <a:p>
          <a:pPr rtl="1"/>
          <a:endParaRPr lang="ar-SA"/>
        </a:p>
      </dgm:t>
    </dgm:pt>
    <dgm:pt modelId="{FFC801F2-33C0-4E67-96FF-829101268E52}" type="pres">
      <dgm:prSet presAssocID="{CC0089C2-3105-458F-935D-7A277A603813}" presName="axisShape" presStyleLbl="bgShp" presStyleIdx="0" presStyleCnt="1"/>
      <dgm:spPr/>
    </dgm:pt>
    <dgm:pt modelId="{06851692-EACB-4EE3-9553-5EF1712618F4}" type="pres">
      <dgm:prSet presAssocID="{CC0089C2-3105-458F-935D-7A277A603813}" presName="rect1" presStyleLbl="node1" presStyleIdx="0" presStyleCnt="4">
        <dgm:presLayoutVars>
          <dgm:chMax val="0"/>
          <dgm:chPref val="0"/>
          <dgm:bulletEnabled val="1"/>
        </dgm:presLayoutVars>
      </dgm:prSet>
      <dgm:spPr/>
      <dgm:t>
        <a:bodyPr/>
        <a:lstStyle/>
        <a:p>
          <a:pPr rtl="1"/>
          <a:endParaRPr lang="ar-SA"/>
        </a:p>
      </dgm:t>
    </dgm:pt>
    <dgm:pt modelId="{E9C58A86-D1EB-4B6D-9398-DC36E1B7C7A7}" type="pres">
      <dgm:prSet presAssocID="{CC0089C2-3105-458F-935D-7A277A603813}" presName="rect2" presStyleLbl="node1" presStyleIdx="1" presStyleCnt="4">
        <dgm:presLayoutVars>
          <dgm:chMax val="0"/>
          <dgm:chPref val="0"/>
          <dgm:bulletEnabled val="1"/>
        </dgm:presLayoutVars>
      </dgm:prSet>
      <dgm:spPr/>
      <dgm:t>
        <a:bodyPr/>
        <a:lstStyle/>
        <a:p>
          <a:pPr rtl="1"/>
          <a:endParaRPr lang="ar-SA"/>
        </a:p>
      </dgm:t>
    </dgm:pt>
    <dgm:pt modelId="{62F2C2DC-7B48-49BD-8302-8BB7B59D8854}" type="pres">
      <dgm:prSet presAssocID="{CC0089C2-3105-458F-935D-7A277A603813}" presName="rect3" presStyleLbl="node1" presStyleIdx="2" presStyleCnt="4">
        <dgm:presLayoutVars>
          <dgm:chMax val="0"/>
          <dgm:chPref val="0"/>
          <dgm:bulletEnabled val="1"/>
        </dgm:presLayoutVars>
      </dgm:prSet>
      <dgm:spPr/>
      <dgm:t>
        <a:bodyPr/>
        <a:lstStyle/>
        <a:p>
          <a:pPr rtl="1"/>
          <a:endParaRPr lang="ar-SA"/>
        </a:p>
      </dgm:t>
    </dgm:pt>
    <dgm:pt modelId="{D7252B0F-34D2-43C1-8E59-48A296141DBC}" type="pres">
      <dgm:prSet presAssocID="{CC0089C2-3105-458F-935D-7A277A603813}" presName="rect4" presStyleLbl="node1" presStyleIdx="3" presStyleCnt="4">
        <dgm:presLayoutVars>
          <dgm:chMax val="0"/>
          <dgm:chPref val="0"/>
          <dgm:bulletEnabled val="1"/>
        </dgm:presLayoutVars>
      </dgm:prSet>
      <dgm:spPr/>
      <dgm:t>
        <a:bodyPr/>
        <a:lstStyle/>
        <a:p>
          <a:pPr rtl="1"/>
          <a:endParaRPr lang="ar-SA"/>
        </a:p>
      </dgm:t>
    </dgm:pt>
  </dgm:ptLst>
  <dgm:cxnLst>
    <dgm:cxn modelId="{F34B765B-7923-4F3E-90B9-BE6FCC22E0AA}" type="presOf" srcId="{3E11A934-BFB2-4F16-B59F-B6A29D5DCF0D}" destId="{62F2C2DC-7B48-49BD-8302-8BB7B59D8854}" srcOrd="0" destOrd="0" presId="urn:microsoft.com/office/officeart/2005/8/layout/matrix2"/>
    <dgm:cxn modelId="{7767BEB0-FF8C-4D8E-9408-04EAB9A82544}" srcId="{CC0089C2-3105-458F-935D-7A277A603813}" destId="{B9D0EBAE-8EE0-46C3-91CD-1185DD406662}" srcOrd="0" destOrd="0" parTransId="{0F487017-E24D-43D4-B5A3-546BB9175B4F}" sibTransId="{8064DF4B-0FFB-41AA-A7ED-8436C3D69066}"/>
    <dgm:cxn modelId="{BC8BDE60-1641-4A5E-9A1F-6C344A36C52F}" srcId="{CC0089C2-3105-458F-935D-7A277A603813}" destId="{3E11A934-BFB2-4F16-B59F-B6A29D5DCF0D}" srcOrd="2" destOrd="0" parTransId="{C44932F3-3F42-4008-934A-49054C9B0096}" sibTransId="{8594F7B1-75DD-4B2B-B846-06AAA440EFE2}"/>
    <dgm:cxn modelId="{54DC32FB-8F90-41B0-B11E-B7F9FF7F17EA}" type="presOf" srcId="{249D899C-E181-45DC-A6F0-E6AD7C3072ED}" destId="{E9C58A86-D1EB-4B6D-9398-DC36E1B7C7A7}" srcOrd="0" destOrd="0" presId="urn:microsoft.com/office/officeart/2005/8/layout/matrix2"/>
    <dgm:cxn modelId="{E64A194B-EB72-4852-A44F-E25B3D717E44}" srcId="{CC0089C2-3105-458F-935D-7A277A603813}" destId="{249D899C-E181-45DC-A6F0-E6AD7C3072ED}" srcOrd="1" destOrd="0" parTransId="{57A3D32F-B3E9-4CCB-90D6-1EA9858DD692}" sibTransId="{276E6D26-2AF0-46CB-AEAD-C3C762551DA7}"/>
    <dgm:cxn modelId="{6958F637-0440-4637-8BE1-EE9CA24DFEFD}" type="presOf" srcId="{FB3F0007-41CB-4483-B8C1-5C4C5BF7C06E}" destId="{D7252B0F-34D2-43C1-8E59-48A296141DBC}" srcOrd="0" destOrd="0" presId="urn:microsoft.com/office/officeart/2005/8/layout/matrix2"/>
    <dgm:cxn modelId="{05FC4389-2EA8-4DEC-8D17-8B605972E100}" type="presOf" srcId="{B9D0EBAE-8EE0-46C3-91CD-1185DD406662}" destId="{06851692-EACB-4EE3-9553-5EF1712618F4}" srcOrd="0" destOrd="0" presId="urn:microsoft.com/office/officeart/2005/8/layout/matrix2"/>
    <dgm:cxn modelId="{46ADD8C3-7869-4D21-A445-73CA3993F355}" type="presOf" srcId="{CC0089C2-3105-458F-935D-7A277A603813}" destId="{AD476F5A-C35E-4A29-A567-0BEBA2C2853F}" srcOrd="0" destOrd="0" presId="urn:microsoft.com/office/officeart/2005/8/layout/matrix2"/>
    <dgm:cxn modelId="{2E4625D3-EB11-44E4-90ED-DE2916887955}" srcId="{CC0089C2-3105-458F-935D-7A277A603813}" destId="{FB3F0007-41CB-4483-B8C1-5C4C5BF7C06E}" srcOrd="3" destOrd="0" parTransId="{5019E1A2-F61D-4912-ABFD-1557DDF5D16A}" sibTransId="{6EB802CE-4AF2-420A-8879-4EC4F3FB99CA}"/>
    <dgm:cxn modelId="{9132E226-86D1-408D-82B4-4EBA52585E85}" type="presParOf" srcId="{AD476F5A-C35E-4A29-A567-0BEBA2C2853F}" destId="{FFC801F2-33C0-4E67-96FF-829101268E52}" srcOrd="0" destOrd="0" presId="urn:microsoft.com/office/officeart/2005/8/layout/matrix2"/>
    <dgm:cxn modelId="{17A55305-F009-4D54-A1EE-19804D4C760C}" type="presParOf" srcId="{AD476F5A-C35E-4A29-A567-0BEBA2C2853F}" destId="{06851692-EACB-4EE3-9553-5EF1712618F4}" srcOrd="1" destOrd="0" presId="urn:microsoft.com/office/officeart/2005/8/layout/matrix2"/>
    <dgm:cxn modelId="{E8EE3939-FE7F-4333-9C9E-33D30051D143}" type="presParOf" srcId="{AD476F5A-C35E-4A29-A567-0BEBA2C2853F}" destId="{E9C58A86-D1EB-4B6D-9398-DC36E1B7C7A7}" srcOrd="2" destOrd="0" presId="urn:microsoft.com/office/officeart/2005/8/layout/matrix2"/>
    <dgm:cxn modelId="{EB980712-2141-4DC4-B561-57A45D4C2397}" type="presParOf" srcId="{AD476F5A-C35E-4A29-A567-0BEBA2C2853F}" destId="{62F2C2DC-7B48-49BD-8302-8BB7B59D8854}" srcOrd="3" destOrd="0" presId="urn:microsoft.com/office/officeart/2005/8/layout/matrix2"/>
    <dgm:cxn modelId="{0CC5E8B1-E499-4DE0-9634-AA0412BE48EC}" type="presParOf" srcId="{AD476F5A-C35E-4A29-A567-0BEBA2C2853F}" destId="{D7252B0F-34D2-43C1-8E59-48A296141DBC}"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FA2CFB3-B344-484B-A65B-4D52929ADC71}" type="doc">
      <dgm:prSet loTypeId="urn:microsoft.com/office/officeart/2005/8/layout/gear1" loCatId="process" qsTypeId="urn:microsoft.com/office/officeart/2005/8/quickstyle/3d7" qsCatId="3D" csTypeId="urn:microsoft.com/office/officeart/2005/8/colors/colorful5" csCatId="colorful" phldr="1"/>
      <dgm:spPr/>
    </dgm:pt>
    <dgm:pt modelId="{3D77AEFD-FCA3-4F81-B405-617932FA3B0E}">
      <dgm:prSet phldrT="[Text]" custT="1"/>
      <dgm:spPr/>
      <dgm:t>
        <a:bodyPr/>
        <a:lstStyle/>
        <a:p>
          <a:pPr rtl="1"/>
          <a:r>
            <a:rPr lang="en-US" sz="2800" dirty="0" smtClean="0"/>
            <a:t>Gender</a:t>
          </a:r>
          <a:endParaRPr lang="ar-SA" sz="2800" dirty="0"/>
        </a:p>
      </dgm:t>
    </dgm:pt>
    <dgm:pt modelId="{DE31A520-57D4-47A3-B0E4-03922414E7B5}" type="parTrans" cxnId="{379BB59E-CA89-4DB4-A8B8-89E95BCA501D}">
      <dgm:prSet/>
      <dgm:spPr/>
      <dgm:t>
        <a:bodyPr/>
        <a:lstStyle/>
        <a:p>
          <a:pPr rtl="1"/>
          <a:endParaRPr lang="ar-SA"/>
        </a:p>
      </dgm:t>
    </dgm:pt>
    <dgm:pt modelId="{5E4EBF2A-F8E0-4959-9333-D8C9B09FF0C7}" type="sibTrans" cxnId="{379BB59E-CA89-4DB4-A8B8-89E95BCA501D}">
      <dgm:prSet/>
      <dgm:spPr/>
      <dgm:t>
        <a:bodyPr/>
        <a:lstStyle/>
        <a:p>
          <a:pPr rtl="1"/>
          <a:endParaRPr lang="ar-SA"/>
        </a:p>
      </dgm:t>
    </dgm:pt>
    <dgm:pt modelId="{A2FAB9BF-2668-4A44-8DE8-4F449777F1EE}">
      <dgm:prSet phldrT="[Text]" custT="1"/>
      <dgm:spPr/>
      <dgm:t>
        <a:bodyPr/>
        <a:lstStyle/>
        <a:p>
          <a:pPr rtl="1"/>
          <a:r>
            <a:rPr lang="en-US" sz="2400" dirty="0" smtClean="0"/>
            <a:t>Safety and Health</a:t>
          </a:r>
          <a:endParaRPr lang="ar-SA" sz="2400" dirty="0"/>
        </a:p>
      </dgm:t>
    </dgm:pt>
    <dgm:pt modelId="{CA637653-3F2F-4300-8C2C-A9F37E6FD041}" type="sibTrans" cxnId="{7318546E-6B3B-4E08-B63B-6263C2339D8D}">
      <dgm:prSet/>
      <dgm:spPr/>
      <dgm:t>
        <a:bodyPr/>
        <a:lstStyle/>
        <a:p>
          <a:pPr rtl="1"/>
          <a:endParaRPr lang="ar-SA"/>
        </a:p>
      </dgm:t>
    </dgm:pt>
    <dgm:pt modelId="{58E0318A-3FC3-495A-BA41-D4ED6AAD9A4D}" type="parTrans" cxnId="{7318546E-6B3B-4E08-B63B-6263C2339D8D}">
      <dgm:prSet/>
      <dgm:spPr/>
      <dgm:t>
        <a:bodyPr/>
        <a:lstStyle/>
        <a:p>
          <a:pPr rtl="1"/>
          <a:endParaRPr lang="ar-SA"/>
        </a:p>
      </dgm:t>
    </dgm:pt>
    <dgm:pt modelId="{3A69AB6D-7B17-40DB-8F5F-F8F1B7D2B2FF}" type="pres">
      <dgm:prSet presAssocID="{1FA2CFB3-B344-484B-A65B-4D52929ADC71}" presName="composite" presStyleCnt="0">
        <dgm:presLayoutVars>
          <dgm:chMax val="3"/>
          <dgm:animLvl val="lvl"/>
          <dgm:resizeHandles val="exact"/>
        </dgm:presLayoutVars>
      </dgm:prSet>
      <dgm:spPr/>
    </dgm:pt>
    <dgm:pt modelId="{93B34DEE-D6A9-4706-BFE3-EE68EAC8AE65}" type="pres">
      <dgm:prSet presAssocID="{3D77AEFD-FCA3-4F81-B405-617932FA3B0E}" presName="gear1" presStyleLbl="node1" presStyleIdx="0" presStyleCnt="2">
        <dgm:presLayoutVars>
          <dgm:chMax val="1"/>
          <dgm:bulletEnabled val="1"/>
        </dgm:presLayoutVars>
      </dgm:prSet>
      <dgm:spPr/>
      <dgm:t>
        <a:bodyPr/>
        <a:lstStyle/>
        <a:p>
          <a:pPr rtl="1"/>
          <a:endParaRPr lang="ar-SA"/>
        </a:p>
      </dgm:t>
    </dgm:pt>
    <dgm:pt modelId="{46CA1CAB-D809-4EB5-A880-5F3CE1938E4F}" type="pres">
      <dgm:prSet presAssocID="{3D77AEFD-FCA3-4F81-B405-617932FA3B0E}" presName="gear1srcNode" presStyleLbl="node1" presStyleIdx="0" presStyleCnt="2"/>
      <dgm:spPr/>
      <dgm:t>
        <a:bodyPr/>
        <a:lstStyle/>
        <a:p>
          <a:pPr rtl="1"/>
          <a:endParaRPr lang="ar-SA"/>
        </a:p>
      </dgm:t>
    </dgm:pt>
    <dgm:pt modelId="{99D19168-6C6A-4B81-8B52-C4D1706A0FBF}" type="pres">
      <dgm:prSet presAssocID="{3D77AEFD-FCA3-4F81-B405-617932FA3B0E}" presName="gear1dstNode" presStyleLbl="node1" presStyleIdx="0" presStyleCnt="2"/>
      <dgm:spPr/>
      <dgm:t>
        <a:bodyPr/>
        <a:lstStyle/>
        <a:p>
          <a:pPr rtl="1"/>
          <a:endParaRPr lang="ar-SA"/>
        </a:p>
      </dgm:t>
    </dgm:pt>
    <dgm:pt modelId="{C784C4A4-F600-4835-A7FE-1366236CCCFA}" type="pres">
      <dgm:prSet presAssocID="{A2FAB9BF-2668-4A44-8DE8-4F449777F1EE}" presName="gear2" presStyleLbl="node1" presStyleIdx="1" presStyleCnt="2" custLinFactNeighborX="4734" custLinFactNeighborY="8830">
        <dgm:presLayoutVars>
          <dgm:chMax val="1"/>
          <dgm:bulletEnabled val="1"/>
        </dgm:presLayoutVars>
      </dgm:prSet>
      <dgm:spPr/>
      <dgm:t>
        <a:bodyPr/>
        <a:lstStyle/>
        <a:p>
          <a:pPr rtl="1"/>
          <a:endParaRPr lang="ar-SA"/>
        </a:p>
      </dgm:t>
    </dgm:pt>
    <dgm:pt modelId="{B3835050-1C12-45FE-B120-B00D06E03E3C}" type="pres">
      <dgm:prSet presAssocID="{A2FAB9BF-2668-4A44-8DE8-4F449777F1EE}" presName="gear2srcNode" presStyleLbl="node1" presStyleIdx="1" presStyleCnt="2"/>
      <dgm:spPr/>
      <dgm:t>
        <a:bodyPr/>
        <a:lstStyle/>
        <a:p>
          <a:pPr rtl="1"/>
          <a:endParaRPr lang="ar-SA"/>
        </a:p>
      </dgm:t>
    </dgm:pt>
    <dgm:pt modelId="{BD2F6879-EC87-4FCA-8B45-85524A5E1FBE}" type="pres">
      <dgm:prSet presAssocID="{A2FAB9BF-2668-4A44-8DE8-4F449777F1EE}" presName="gear2dstNode" presStyleLbl="node1" presStyleIdx="1" presStyleCnt="2"/>
      <dgm:spPr/>
      <dgm:t>
        <a:bodyPr/>
        <a:lstStyle/>
        <a:p>
          <a:pPr rtl="1"/>
          <a:endParaRPr lang="ar-SA"/>
        </a:p>
      </dgm:t>
    </dgm:pt>
    <dgm:pt modelId="{A1B5253E-575C-49A1-8C9D-D82A9BBA6529}" type="pres">
      <dgm:prSet presAssocID="{5E4EBF2A-F8E0-4959-9333-D8C9B09FF0C7}" presName="connector1" presStyleLbl="sibTrans2D1" presStyleIdx="0" presStyleCnt="2"/>
      <dgm:spPr/>
      <dgm:t>
        <a:bodyPr/>
        <a:lstStyle/>
        <a:p>
          <a:pPr rtl="1"/>
          <a:endParaRPr lang="ar-SA"/>
        </a:p>
      </dgm:t>
    </dgm:pt>
    <dgm:pt modelId="{7759DEDC-5969-4129-ACFA-874E342A821D}" type="pres">
      <dgm:prSet presAssocID="{CA637653-3F2F-4300-8C2C-A9F37E6FD041}" presName="connector2" presStyleLbl="sibTrans2D1" presStyleIdx="1" presStyleCnt="2"/>
      <dgm:spPr/>
      <dgm:t>
        <a:bodyPr/>
        <a:lstStyle/>
        <a:p>
          <a:pPr rtl="1"/>
          <a:endParaRPr lang="ar-SA"/>
        </a:p>
      </dgm:t>
    </dgm:pt>
  </dgm:ptLst>
  <dgm:cxnLst>
    <dgm:cxn modelId="{2C4C4B21-884F-422F-AEBF-E7436BFA81D3}" type="presOf" srcId="{A2FAB9BF-2668-4A44-8DE8-4F449777F1EE}" destId="{C784C4A4-F600-4835-A7FE-1366236CCCFA}" srcOrd="0" destOrd="0" presId="urn:microsoft.com/office/officeart/2005/8/layout/gear1"/>
    <dgm:cxn modelId="{9DED40C0-4C7F-461D-B188-E62AED72316B}" type="presOf" srcId="{3D77AEFD-FCA3-4F81-B405-617932FA3B0E}" destId="{93B34DEE-D6A9-4706-BFE3-EE68EAC8AE65}" srcOrd="0" destOrd="0" presId="urn:microsoft.com/office/officeart/2005/8/layout/gear1"/>
    <dgm:cxn modelId="{9C8C2186-6C63-4E83-BBBA-5DF21E14C202}" type="presOf" srcId="{1FA2CFB3-B344-484B-A65B-4D52929ADC71}" destId="{3A69AB6D-7B17-40DB-8F5F-F8F1B7D2B2FF}" srcOrd="0" destOrd="0" presId="urn:microsoft.com/office/officeart/2005/8/layout/gear1"/>
    <dgm:cxn modelId="{BF4C07B5-69B7-4D59-92EE-5280676CE0D7}" type="presOf" srcId="{A2FAB9BF-2668-4A44-8DE8-4F449777F1EE}" destId="{B3835050-1C12-45FE-B120-B00D06E03E3C}" srcOrd="1" destOrd="0" presId="urn:microsoft.com/office/officeart/2005/8/layout/gear1"/>
    <dgm:cxn modelId="{7318546E-6B3B-4E08-B63B-6263C2339D8D}" srcId="{1FA2CFB3-B344-484B-A65B-4D52929ADC71}" destId="{A2FAB9BF-2668-4A44-8DE8-4F449777F1EE}" srcOrd="1" destOrd="0" parTransId="{58E0318A-3FC3-495A-BA41-D4ED6AAD9A4D}" sibTransId="{CA637653-3F2F-4300-8C2C-A9F37E6FD041}"/>
    <dgm:cxn modelId="{A1B1EBF0-7BE2-4E97-AFCF-6602EF8822A2}" type="presOf" srcId="{CA637653-3F2F-4300-8C2C-A9F37E6FD041}" destId="{7759DEDC-5969-4129-ACFA-874E342A821D}" srcOrd="0" destOrd="0" presId="urn:microsoft.com/office/officeart/2005/8/layout/gear1"/>
    <dgm:cxn modelId="{36776265-2196-4B5A-B68E-341740316CC8}" type="presOf" srcId="{3D77AEFD-FCA3-4F81-B405-617932FA3B0E}" destId="{99D19168-6C6A-4B81-8B52-C4D1706A0FBF}" srcOrd="2" destOrd="0" presId="urn:microsoft.com/office/officeart/2005/8/layout/gear1"/>
    <dgm:cxn modelId="{A316C5B7-37A2-450A-99D7-817609A9D218}" type="presOf" srcId="{3D77AEFD-FCA3-4F81-B405-617932FA3B0E}" destId="{46CA1CAB-D809-4EB5-A880-5F3CE1938E4F}" srcOrd="1" destOrd="0" presId="urn:microsoft.com/office/officeart/2005/8/layout/gear1"/>
    <dgm:cxn modelId="{F70D041A-0F5A-477E-ABD7-15531566C604}" type="presOf" srcId="{A2FAB9BF-2668-4A44-8DE8-4F449777F1EE}" destId="{BD2F6879-EC87-4FCA-8B45-85524A5E1FBE}" srcOrd="2" destOrd="0" presId="urn:microsoft.com/office/officeart/2005/8/layout/gear1"/>
    <dgm:cxn modelId="{379BB59E-CA89-4DB4-A8B8-89E95BCA501D}" srcId="{1FA2CFB3-B344-484B-A65B-4D52929ADC71}" destId="{3D77AEFD-FCA3-4F81-B405-617932FA3B0E}" srcOrd="0" destOrd="0" parTransId="{DE31A520-57D4-47A3-B0E4-03922414E7B5}" sibTransId="{5E4EBF2A-F8E0-4959-9333-D8C9B09FF0C7}"/>
    <dgm:cxn modelId="{C917E1F1-9BDC-438A-B976-FA16614D4C66}" type="presOf" srcId="{5E4EBF2A-F8E0-4959-9333-D8C9B09FF0C7}" destId="{A1B5253E-575C-49A1-8C9D-D82A9BBA6529}" srcOrd="0" destOrd="0" presId="urn:microsoft.com/office/officeart/2005/8/layout/gear1"/>
    <dgm:cxn modelId="{DAEDCA15-ABB2-459F-B155-C74EF2019EB3}" type="presParOf" srcId="{3A69AB6D-7B17-40DB-8F5F-F8F1B7D2B2FF}" destId="{93B34DEE-D6A9-4706-BFE3-EE68EAC8AE65}" srcOrd="0" destOrd="0" presId="urn:microsoft.com/office/officeart/2005/8/layout/gear1"/>
    <dgm:cxn modelId="{24C2E6AF-853D-49A3-8709-8B049B700157}" type="presParOf" srcId="{3A69AB6D-7B17-40DB-8F5F-F8F1B7D2B2FF}" destId="{46CA1CAB-D809-4EB5-A880-5F3CE1938E4F}" srcOrd="1" destOrd="0" presId="urn:microsoft.com/office/officeart/2005/8/layout/gear1"/>
    <dgm:cxn modelId="{D3EFF713-AEE7-489A-BACC-5102D68D67D7}" type="presParOf" srcId="{3A69AB6D-7B17-40DB-8F5F-F8F1B7D2B2FF}" destId="{99D19168-6C6A-4B81-8B52-C4D1706A0FBF}" srcOrd="2" destOrd="0" presId="urn:microsoft.com/office/officeart/2005/8/layout/gear1"/>
    <dgm:cxn modelId="{EBCEEEB5-6B91-4E4A-AE96-01F62F2C959E}" type="presParOf" srcId="{3A69AB6D-7B17-40DB-8F5F-F8F1B7D2B2FF}" destId="{C784C4A4-F600-4835-A7FE-1366236CCCFA}" srcOrd="3" destOrd="0" presId="urn:microsoft.com/office/officeart/2005/8/layout/gear1"/>
    <dgm:cxn modelId="{56E840B6-9CE7-41DB-8877-C114C5C320C6}" type="presParOf" srcId="{3A69AB6D-7B17-40DB-8F5F-F8F1B7D2B2FF}" destId="{B3835050-1C12-45FE-B120-B00D06E03E3C}" srcOrd="4" destOrd="0" presId="urn:microsoft.com/office/officeart/2005/8/layout/gear1"/>
    <dgm:cxn modelId="{E3F2795F-F338-4ED6-8F74-BC1432F188FE}" type="presParOf" srcId="{3A69AB6D-7B17-40DB-8F5F-F8F1B7D2B2FF}" destId="{BD2F6879-EC87-4FCA-8B45-85524A5E1FBE}" srcOrd="5" destOrd="0" presId="urn:microsoft.com/office/officeart/2005/8/layout/gear1"/>
    <dgm:cxn modelId="{76528B76-39F5-4F6D-A1E0-B2F34F57E634}" type="presParOf" srcId="{3A69AB6D-7B17-40DB-8F5F-F8F1B7D2B2FF}" destId="{A1B5253E-575C-49A1-8C9D-D82A9BBA6529}" srcOrd="6" destOrd="0" presId="urn:microsoft.com/office/officeart/2005/8/layout/gear1"/>
    <dgm:cxn modelId="{5F2582D0-6322-4079-AB99-598B68C02F40}" type="presParOf" srcId="{3A69AB6D-7B17-40DB-8F5F-F8F1B7D2B2FF}" destId="{7759DEDC-5969-4129-ACFA-874E342A821D}" srcOrd="7"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FA2CFB3-B344-484B-A65B-4D52929ADC71}" type="doc">
      <dgm:prSet loTypeId="urn:microsoft.com/office/officeart/2005/8/layout/gear1" loCatId="process" qsTypeId="urn:microsoft.com/office/officeart/2005/8/quickstyle/3d7" qsCatId="3D" csTypeId="urn:microsoft.com/office/officeart/2005/8/colors/colorful5" csCatId="colorful" phldr="1"/>
      <dgm:spPr/>
    </dgm:pt>
    <dgm:pt modelId="{3D77AEFD-FCA3-4F81-B405-617932FA3B0E}">
      <dgm:prSet phldrT="[Text]" custT="1"/>
      <dgm:spPr/>
      <dgm:t>
        <a:bodyPr/>
        <a:lstStyle/>
        <a:p>
          <a:pPr rtl="1"/>
          <a:r>
            <a:rPr lang="en-US" sz="2800" dirty="0" smtClean="0"/>
            <a:t>Age</a:t>
          </a:r>
          <a:endParaRPr lang="ar-SA" sz="2800" dirty="0"/>
        </a:p>
      </dgm:t>
    </dgm:pt>
    <dgm:pt modelId="{DE31A520-57D4-47A3-B0E4-03922414E7B5}" type="parTrans" cxnId="{379BB59E-CA89-4DB4-A8B8-89E95BCA501D}">
      <dgm:prSet/>
      <dgm:spPr/>
      <dgm:t>
        <a:bodyPr/>
        <a:lstStyle/>
        <a:p>
          <a:pPr rtl="1"/>
          <a:endParaRPr lang="ar-SA"/>
        </a:p>
      </dgm:t>
    </dgm:pt>
    <dgm:pt modelId="{5E4EBF2A-F8E0-4959-9333-D8C9B09FF0C7}" type="sibTrans" cxnId="{379BB59E-CA89-4DB4-A8B8-89E95BCA501D}">
      <dgm:prSet/>
      <dgm:spPr/>
      <dgm:t>
        <a:bodyPr/>
        <a:lstStyle/>
        <a:p>
          <a:pPr rtl="1"/>
          <a:endParaRPr lang="ar-SA"/>
        </a:p>
      </dgm:t>
    </dgm:pt>
    <dgm:pt modelId="{A2FAB9BF-2668-4A44-8DE8-4F449777F1EE}">
      <dgm:prSet phldrT="[Text]" custT="1"/>
      <dgm:spPr/>
      <dgm:t>
        <a:bodyPr/>
        <a:lstStyle/>
        <a:p>
          <a:pPr rtl="1"/>
          <a:r>
            <a:rPr lang="en-US" sz="2400" dirty="0" smtClean="0"/>
            <a:t>Quality</a:t>
          </a:r>
          <a:endParaRPr lang="ar-SA" sz="2400" dirty="0"/>
        </a:p>
      </dgm:t>
    </dgm:pt>
    <dgm:pt modelId="{CA637653-3F2F-4300-8C2C-A9F37E6FD041}" type="sibTrans" cxnId="{7318546E-6B3B-4E08-B63B-6263C2339D8D}">
      <dgm:prSet/>
      <dgm:spPr/>
      <dgm:t>
        <a:bodyPr/>
        <a:lstStyle/>
        <a:p>
          <a:pPr rtl="1"/>
          <a:endParaRPr lang="ar-SA"/>
        </a:p>
      </dgm:t>
    </dgm:pt>
    <dgm:pt modelId="{58E0318A-3FC3-495A-BA41-D4ED6AAD9A4D}" type="parTrans" cxnId="{7318546E-6B3B-4E08-B63B-6263C2339D8D}">
      <dgm:prSet/>
      <dgm:spPr/>
      <dgm:t>
        <a:bodyPr/>
        <a:lstStyle/>
        <a:p>
          <a:pPr rtl="1"/>
          <a:endParaRPr lang="ar-SA"/>
        </a:p>
      </dgm:t>
    </dgm:pt>
    <dgm:pt modelId="{3A69AB6D-7B17-40DB-8F5F-F8F1B7D2B2FF}" type="pres">
      <dgm:prSet presAssocID="{1FA2CFB3-B344-484B-A65B-4D52929ADC71}" presName="composite" presStyleCnt="0">
        <dgm:presLayoutVars>
          <dgm:chMax val="3"/>
          <dgm:animLvl val="lvl"/>
          <dgm:resizeHandles val="exact"/>
        </dgm:presLayoutVars>
      </dgm:prSet>
      <dgm:spPr/>
    </dgm:pt>
    <dgm:pt modelId="{93B34DEE-D6A9-4706-BFE3-EE68EAC8AE65}" type="pres">
      <dgm:prSet presAssocID="{3D77AEFD-FCA3-4F81-B405-617932FA3B0E}" presName="gear1" presStyleLbl="node1" presStyleIdx="0" presStyleCnt="2">
        <dgm:presLayoutVars>
          <dgm:chMax val="1"/>
          <dgm:bulletEnabled val="1"/>
        </dgm:presLayoutVars>
      </dgm:prSet>
      <dgm:spPr/>
      <dgm:t>
        <a:bodyPr/>
        <a:lstStyle/>
        <a:p>
          <a:pPr rtl="1"/>
          <a:endParaRPr lang="ar-SA"/>
        </a:p>
      </dgm:t>
    </dgm:pt>
    <dgm:pt modelId="{46CA1CAB-D809-4EB5-A880-5F3CE1938E4F}" type="pres">
      <dgm:prSet presAssocID="{3D77AEFD-FCA3-4F81-B405-617932FA3B0E}" presName="gear1srcNode" presStyleLbl="node1" presStyleIdx="0" presStyleCnt="2"/>
      <dgm:spPr/>
      <dgm:t>
        <a:bodyPr/>
        <a:lstStyle/>
        <a:p>
          <a:pPr rtl="1"/>
          <a:endParaRPr lang="ar-SA"/>
        </a:p>
      </dgm:t>
    </dgm:pt>
    <dgm:pt modelId="{99D19168-6C6A-4B81-8B52-C4D1706A0FBF}" type="pres">
      <dgm:prSet presAssocID="{3D77AEFD-FCA3-4F81-B405-617932FA3B0E}" presName="gear1dstNode" presStyleLbl="node1" presStyleIdx="0" presStyleCnt="2"/>
      <dgm:spPr/>
      <dgm:t>
        <a:bodyPr/>
        <a:lstStyle/>
        <a:p>
          <a:pPr rtl="1"/>
          <a:endParaRPr lang="ar-SA"/>
        </a:p>
      </dgm:t>
    </dgm:pt>
    <dgm:pt modelId="{C784C4A4-F600-4835-A7FE-1366236CCCFA}" type="pres">
      <dgm:prSet presAssocID="{A2FAB9BF-2668-4A44-8DE8-4F449777F1EE}" presName="gear2" presStyleLbl="node1" presStyleIdx="1" presStyleCnt="2" custLinFactNeighborX="4734" custLinFactNeighborY="8830">
        <dgm:presLayoutVars>
          <dgm:chMax val="1"/>
          <dgm:bulletEnabled val="1"/>
        </dgm:presLayoutVars>
      </dgm:prSet>
      <dgm:spPr/>
      <dgm:t>
        <a:bodyPr/>
        <a:lstStyle/>
        <a:p>
          <a:pPr rtl="1"/>
          <a:endParaRPr lang="ar-SA"/>
        </a:p>
      </dgm:t>
    </dgm:pt>
    <dgm:pt modelId="{B3835050-1C12-45FE-B120-B00D06E03E3C}" type="pres">
      <dgm:prSet presAssocID="{A2FAB9BF-2668-4A44-8DE8-4F449777F1EE}" presName="gear2srcNode" presStyleLbl="node1" presStyleIdx="1" presStyleCnt="2"/>
      <dgm:spPr/>
      <dgm:t>
        <a:bodyPr/>
        <a:lstStyle/>
        <a:p>
          <a:pPr rtl="1"/>
          <a:endParaRPr lang="ar-SA"/>
        </a:p>
      </dgm:t>
    </dgm:pt>
    <dgm:pt modelId="{BD2F6879-EC87-4FCA-8B45-85524A5E1FBE}" type="pres">
      <dgm:prSet presAssocID="{A2FAB9BF-2668-4A44-8DE8-4F449777F1EE}" presName="gear2dstNode" presStyleLbl="node1" presStyleIdx="1" presStyleCnt="2"/>
      <dgm:spPr/>
      <dgm:t>
        <a:bodyPr/>
        <a:lstStyle/>
        <a:p>
          <a:pPr rtl="1"/>
          <a:endParaRPr lang="ar-SA"/>
        </a:p>
      </dgm:t>
    </dgm:pt>
    <dgm:pt modelId="{A1B5253E-575C-49A1-8C9D-D82A9BBA6529}" type="pres">
      <dgm:prSet presAssocID="{5E4EBF2A-F8E0-4959-9333-D8C9B09FF0C7}" presName="connector1" presStyleLbl="sibTrans2D1" presStyleIdx="0" presStyleCnt="2"/>
      <dgm:spPr/>
      <dgm:t>
        <a:bodyPr/>
        <a:lstStyle/>
        <a:p>
          <a:pPr rtl="1"/>
          <a:endParaRPr lang="ar-SA"/>
        </a:p>
      </dgm:t>
    </dgm:pt>
    <dgm:pt modelId="{7759DEDC-5969-4129-ACFA-874E342A821D}" type="pres">
      <dgm:prSet presAssocID="{CA637653-3F2F-4300-8C2C-A9F37E6FD041}" presName="connector2" presStyleLbl="sibTrans2D1" presStyleIdx="1" presStyleCnt="2"/>
      <dgm:spPr/>
      <dgm:t>
        <a:bodyPr/>
        <a:lstStyle/>
        <a:p>
          <a:pPr rtl="1"/>
          <a:endParaRPr lang="ar-SA"/>
        </a:p>
      </dgm:t>
    </dgm:pt>
  </dgm:ptLst>
  <dgm:cxnLst>
    <dgm:cxn modelId="{51C88BE1-37EA-428C-8A32-D5AC4A074484}" type="presOf" srcId="{1FA2CFB3-B344-484B-A65B-4D52929ADC71}" destId="{3A69AB6D-7B17-40DB-8F5F-F8F1B7D2B2FF}" srcOrd="0" destOrd="0" presId="urn:microsoft.com/office/officeart/2005/8/layout/gear1"/>
    <dgm:cxn modelId="{3074384C-4333-41E1-9B7A-36A8FEB37772}" type="presOf" srcId="{A2FAB9BF-2668-4A44-8DE8-4F449777F1EE}" destId="{C784C4A4-F600-4835-A7FE-1366236CCCFA}" srcOrd="0" destOrd="0" presId="urn:microsoft.com/office/officeart/2005/8/layout/gear1"/>
    <dgm:cxn modelId="{AEE1FA44-0E91-42E8-B343-ED8CD11E8ED8}" type="presOf" srcId="{CA637653-3F2F-4300-8C2C-A9F37E6FD041}" destId="{7759DEDC-5969-4129-ACFA-874E342A821D}" srcOrd="0" destOrd="0" presId="urn:microsoft.com/office/officeart/2005/8/layout/gear1"/>
    <dgm:cxn modelId="{7318546E-6B3B-4E08-B63B-6263C2339D8D}" srcId="{1FA2CFB3-B344-484B-A65B-4D52929ADC71}" destId="{A2FAB9BF-2668-4A44-8DE8-4F449777F1EE}" srcOrd="1" destOrd="0" parTransId="{58E0318A-3FC3-495A-BA41-D4ED6AAD9A4D}" sibTransId="{CA637653-3F2F-4300-8C2C-A9F37E6FD041}"/>
    <dgm:cxn modelId="{E67CE681-90C8-4370-A302-5BCA35ECAD4F}" type="presOf" srcId="{3D77AEFD-FCA3-4F81-B405-617932FA3B0E}" destId="{93B34DEE-D6A9-4706-BFE3-EE68EAC8AE65}" srcOrd="0" destOrd="0" presId="urn:microsoft.com/office/officeart/2005/8/layout/gear1"/>
    <dgm:cxn modelId="{0E2695A7-6B76-4EE0-9E5C-8D990CD6C4D3}" type="presOf" srcId="{A2FAB9BF-2668-4A44-8DE8-4F449777F1EE}" destId="{B3835050-1C12-45FE-B120-B00D06E03E3C}" srcOrd="1" destOrd="0" presId="urn:microsoft.com/office/officeart/2005/8/layout/gear1"/>
    <dgm:cxn modelId="{B0628FD6-A5EC-4DC9-909F-8A8A67E3CE57}" type="presOf" srcId="{3D77AEFD-FCA3-4F81-B405-617932FA3B0E}" destId="{99D19168-6C6A-4B81-8B52-C4D1706A0FBF}" srcOrd="2" destOrd="0" presId="urn:microsoft.com/office/officeart/2005/8/layout/gear1"/>
    <dgm:cxn modelId="{27CE7168-28B1-4395-A017-DECF8C1C59DA}" type="presOf" srcId="{5E4EBF2A-F8E0-4959-9333-D8C9B09FF0C7}" destId="{A1B5253E-575C-49A1-8C9D-D82A9BBA6529}" srcOrd="0" destOrd="0" presId="urn:microsoft.com/office/officeart/2005/8/layout/gear1"/>
    <dgm:cxn modelId="{379BB59E-CA89-4DB4-A8B8-89E95BCA501D}" srcId="{1FA2CFB3-B344-484B-A65B-4D52929ADC71}" destId="{3D77AEFD-FCA3-4F81-B405-617932FA3B0E}" srcOrd="0" destOrd="0" parTransId="{DE31A520-57D4-47A3-B0E4-03922414E7B5}" sibTransId="{5E4EBF2A-F8E0-4959-9333-D8C9B09FF0C7}"/>
    <dgm:cxn modelId="{854848BF-2350-4FE7-871F-7734E006CA77}" type="presOf" srcId="{3D77AEFD-FCA3-4F81-B405-617932FA3B0E}" destId="{46CA1CAB-D809-4EB5-A880-5F3CE1938E4F}" srcOrd="1" destOrd="0" presId="urn:microsoft.com/office/officeart/2005/8/layout/gear1"/>
    <dgm:cxn modelId="{F6625A27-ACDA-4C48-8C7E-7FB1F65B10AA}" type="presOf" srcId="{A2FAB9BF-2668-4A44-8DE8-4F449777F1EE}" destId="{BD2F6879-EC87-4FCA-8B45-85524A5E1FBE}" srcOrd="2" destOrd="0" presId="urn:microsoft.com/office/officeart/2005/8/layout/gear1"/>
    <dgm:cxn modelId="{15943E1A-DBFB-4B99-A12F-8F0DCAFDE6B8}" type="presParOf" srcId="{3A69AB6D-7B17-40DB-8F5F-F8F1B7D2B2FF}" destId="{93B34DEE-D6A9-4706-BFE3-EE68EAC8AE65}" srcOrd="0" destOrd="0" presId="urn:microsoft.com/office/officeart/2005/8/layout/gear1"/>
    <dgm:cxn modelId="{8D5269EC-126E-4998-AA01-B0ED947C048E}" type="presParOf" srcId="{3A69AB6D-7B17-40DB-8F5F-F8F1B7D2B2FF}" destId="{46CA1CAB-D809-4EB5-A880-5F3CE1938E4F}" srcOrd="1" destOrd="0" presId="urn:microsoft.com/office/officeart/2005/8/layout/gear1"/>
    <dgm:cxn modelId="{BE2FBD42-583B-4164-93B7-5DB2F9810DF8}" type="presParOf" srcId="{3A69AB6D-7B17-40DB-8F5F-F8F1B7D2B2FF}" destId="{99D19168-6C6A-4B81-8B52-C4D1706A0FBF}" srcOrd="2" destOrd="0" presId="urn:microsoft.com/office/officeart/2005/8/layout/gear1"/>
    <dgm:cxn modelId="{859C6B68-5B35-4E34-9CB9-99805712EDA7}" type="presParOf" srcId="{3A69AB6D-7B17-40DB-8F5F-F8F1B7D2B2FF}" destId="{C784C4A4-F600-4835-A7FE-1366236CCCFA}" srcOrd="3" destOrd="0" presId="urn:microsoft.com/office/officeart/2005/8/layout/gear1"/>
    <dgm:cxn modelId="{0A772A71-F130-4F21-8080-819802AC291E}" type="presParOf" srcId="{3A69AB6D-7B17-40DB-8F5F-F8F1B7D2B2FF}" destId="{B3835050-1C12-45FE-B120-B00D06E03E3C}" srcOrd="4" destOrd="0" presId="urn:microsoft.com/office/officeart/2005/8/layout/gear1"/>
    <dgm:cxn modelId="{F3406B06-45E0-4FE4-9812-96E148AB6873}" type="presParOf" srcId="{3A69AB6D-7B17-40DB-8F5F-F8F1B7D2B2FF}" destId="{BD2F6879-EC87-4FCA-8B45-85524A5E1FBE}" srcOrd="5" destOrd="0" presId="urn:microsoft.com/office/officeart/2005/8/layout/gear1"/>
    <dgm:cxn modelId="{6FB35177-9A44-45AA-AEA8-6B846A94A8B4}" type="presParOf" srcId="{3A69AB6D-7B17-40DB-8F5F-F8F1B7D2B2FF}" destId="{A1B5253E-575C-49A1-8C9D-D82A9BBA6529}" srcOrd="6" destOrd="0" presId="urn:microsoft.com/office/officeart/2005/8/layout/gear1"/>
    <dgm:cxn modelId="{35BFE494-EF57-4AC7-A3DB-77A9FFF2FCEB}" type="presParOf" srcId="{3A69AB6D-7B17-40DB-8F5F-F8F1B7D2B2FF}" destId="{7759DEDC-5969-4129-ACFA-874E342A821D}" srcOrd="7"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5071F8-2037-4EA4-BD8C-D4159F4295E6}" type="doc">
      <dgm:prSet loTypeId="urn:microsoft.com/office/officeart/2005/8/layout/process2" loCatId="process" qsTypeId="urn:microsoft.com/office/officeart/2005/8/quickstyle/3d3" qsCatId="3D" csTypeId="urn:microsoft.com/office/officeart/2005/8/colors/colorful5" csCatId="colorful" phldr="1"/>
      <dgm:spPr/>
    </dgm:pt>
    <dgm:pt modelId="{25E301FF-9FFD-4AEB-8AF9-5F638EBDFDAD}">
      <dgm:prSet phldrT="[Text]"/>
      <dgm:spPr/>
      <dgm:t>
        <a:bodyPr/>
        <a:lstStyle/>
        <a:p>
          <a:pPr rtl="1"/>
          <a:r>
            <a:rPr lang="en-US" dirty="0" smtClean="0">
              <a:solidFill>
                <a:schemeClr val="tx1"/>
              </a:solidFill>
            </a:rPr>
            <a:t>Literature Review</a:t>
          </a:r>
          <a:endParaRPr lang="en-US" dirty="0">
            <a:solidFill>
              <a:schemeClr val="tx1"/>
            </a:solidFill>
          </a:endParaRPr>
        </a:p>
      </dgm:t>
    </dgm:pt>
    <dgm:pt modelId="{ACEBB811-A6F4-4FD3-AE3C-293322D5A4DE}" type="parTrans" cxnId="{78E00494-37FB-4CD9-8661-DFF01ED24E2B}">
      <dgm:prSet/>
      <dgm:spPr/>
      <dgm:t>
        <a:bodyPr/>
        <a:lstStyle/>
        <a:p>
          <a:endParaRPr lang="en-US"/>
        </a:p>
      </dgm:t>
    </dgm:pt>
    <dgm:pt modelId="{BC5D1203-22EE-4F88-B366-9F97E5F1055C}" type="sibTrans" cxnId="{78E00494-37FB-4CD9-8661-DFF01ED24E2B}">
      <dgm:prSet/>
      <dgm:spPr/>
      <dgm:t>
        <a:bodyPr/>
        <a:lstStyle/>
        <a:p>
          <a:endParaRPr lang="en-US"/>
        </a:p>
      </dgm:t>
    </dgm:pt>
    <dgm:pt modelId="{648E7DFE-CD76-4A36-A101-BB46B22F436A}">
      <dgm:prSet phldrT="[Text]"/>
      <dgm:spPr/>
      <dgm:t>
        <a:bodyPr/>
        <a:lstStyle/>
        <a:p>
          <a:pPr rtl="1"/>
          <a:r>
            <a:rPr lang="en-US" dirty="0" smtClean="0">
              <a:solidFill>
                <a:schemeClr val="tx1"/>
              </a:solidFill>
            </a:rPr>
            <a:t>Questionnaire Design</a:t>
          </a:r>
          <a:endParaRPr lang="en-US" dirty="0">
            <a:solidFill>
              <a:schemeClr val="tx1"/>
            </a:solidFill>
          </a:endParaRPr>
        </a:p>
      </dgm:t>
    </dgm:pt>
    <dgm:pt modelId="{73D016B4-8E85-4C9B-BE66-EA6950AD1686}" type="parTrans" cxnId="{873B0165-2543-40C8-9FEF-25A5FEC4D419}">
      <dgm:prSet/>
      <dgm:spPr/>
      <dgm:t>
        <a:bodyPr/>
        <a:lstStyle/>
        <a:p>
          <a:endParaRPr lang="en-US"/>
        </a:p>
      </dgm:t>
    </dgm:pt>
    <dgm:pt modelId="{02F1D3E3-91F3-4414-AB73-D8EEEF3B2C8D}" type="sibTrans" cxnId="{873B0165-2543-40C8-9FEF-25A5FEC4D419}">
      <dgm:prSet/>
      <dgm:spPr/>
      <dgm:t>
        <a:bodyPr/>
        <a:lstStyle/>
        <a:p>
          <a:endParaRPr lang="en-US"/>
        </a:p>
      </dgm:t>
    </dgm:pt>
    <dgm:pt modelId="{215B562E-0652-478C-B849-81B3EDED60FA}">
      <dgm:prSet phldrT="[Text]" custT="1"/>
      <dgm:spPr>
        <a:solidFill>
          <a:schemeClr val="accent3">
            <a:lumMod val="60000"/>
            <a:lumOff val="40000"/>
          </a:schemeClr>
        </a:solidFill>
      </dgm:spPr>
      <dgm:t>
        <a:bodyPr/>
        <a:lstStyle/>
        <a:p>
          <a:r>
            <a:rPr lang="en-US" sz="3400" dirty="0" smtClean="0">
              <a:solidFill>
                <a:schemeClr val="tx1"/>
              </a:solidFill>
            </a:rPr>
            <a:t>Data Analysis</a:t>
          </a:r>
          <a:endParaRPr lang="en-US" sz="3400" dirty="0">
            <a:solidFill>
              <a:schemeClr val="tx1"/>
            </a:solidFill>
          </a:endParaRPr>
        </a:p>
      </dgm:t>
    </dgm:pt>
    <dgm:pt modelId="{BA679CC0-8D04-4C4D-9AC1-1FDC01EF950F}" type="parTrans" cxnId="{2F79B073-1271-4EFF-8ED4-22A468CDA98C}">
      <dgm:prSet/>
      <dgm:spPr/>
      <dgm:t>
        <a:bodyPr/>
        <a:lstStyle/>
        <a:p>
          <a:endParaRPr lang="en-US"/>
        </a:p>
      </dgm:t>
    </dgm:pt>
    <dgm:pt modelId="{E5E87E23-B98E-4420-A44C-A2C5C1D05FD7}" type="sibTrans" cxnId="{2F79B073-1271-4EFF-8ED4-22A468CDA98C}">
      <dgm:prSet/>
      <dgm:spPr/>
      <dgm:t>
        <a:bodyPr/>
        <a:lstStyle/>
        <a:p>
          <a:endParaRPr lang="en-US"/>
        </a:p>
      </dgm:t>
    </dgm:pt>
    <dgm:pt modelId="{66C21D7D-BE69-4A5C-A5B5-C58E0A07BEF6}" type="pres">
      <dgm:prSet presAssocID="{E35071F8-2037-4EA4-BD8C-D4159F4295E6}" presName="linearFlow" presStyleCnt="0">
        <dgm:presLayoutVars>
          <dgm:resizeHandles val="exact"/>
        </dgm:presLayoutVars>
      </dgm:prSet>
      <dgm:spPr/>
    </dgm:pt>
    <dgm:pt modelId="{CE2DE074-5044-4E4D-8F6E-8F32F0886553}" type="pres">
      <dgm:prSet presAssocID="{25E301FF-9FFD-4AEB-8AF9-5F638EBDFDAD}" presName="node" presStyleLbl="node1" presStyleIdx="0" presStyleCnt="3" custScaleX="337500">
        <dgm:presLayoutVars>
          <dgm:bulletEnabled val="1"/>
        </dgm:presLayoutVars>
      </dgm:prSet>
      <dgm:spPr/>
      <dgm:t>
        <a:bodyPr/>
        <a:lstStyle/>
        <a:p>
          <a:endParaRPr lang="en-US"/>
        </a:p>
      </dgm:t>
    </dgm:pt>
    <dgm:pt modelId="{7C0A6C14-9BD3-414C-8E34-38514C2750D1}" type="pres">
      <dgm:prSet presAssocID="{BC5D1203-22EE-4F88-B366-9F97E5F1055C}" presName="sibTrans" presStyleLbl="sibTrans2D1" presStyleIdx="0" presStyleCnt="2"/>
      <dgm:spPr/>
      <dgm:t>
        <a:bodyPr/>
        <a:lstStyle/>
        <a:p>
          <a:endParaRPr lang="en-US"/>
        </a:p>
      </dgm:t>
    </dgm:pt>
    <dgm:pt modelId="{315406B4-B021-4940-AFC6-F77CB24B56BA}" type="pres">
      <dgm:prSet presAssocID="{BC5D1203-22EE-4F88-B366-9F97E5F1055C}" presName="connectorText" presStyleLbl="sibTrans2D1" presStyleIdx="0" presStyleCnt="2"/>
      <dgm:spPr/>
      <dgm:t>
        <a:bodyPr/>
        <a:lstStyle/>
        <a:p>
          <a:endParaRPr lang="en-US"/>
        </a:p>
      </dgm:t>
    </dgm:pt>
    <dgm:pt modelId="{D0CEEB9C-83CE-4B91-9211-4884F808F5CB}" type="pres">
      <dgm:prSet presAssocID="{648E7DFE-CD76-4A36-A101-BB46B22F436A}" presName="node" presStyleLbl="node1" presStyleIdx="1" presStyleCnt="3" custScaleX="337500" custLinFactNeighborX="4166" custLinFactNeighborY="12959">
        <dgm:presLayoutVars>
          <dgm:bulletEnabled val="1"/>
        </dgm:presLayoutVars>
      </dgm:prSet>
      <dgm:spPr/>
      <dgm:t>
        <a:bodyPr/>
        <a:lstStyle/>
        <a:p>
          <a:endParaRPr lang="en-US"/>
        </a:p>
      </dgm:t>
    </dgm:pt>
    <dgm:pt modelId="{0B9C95A9-C2BB-41A3-8A59-BFDF1AEDABA9}" type="pres">
      <dgm:prSet presAssocID="{02F1D3E3-91F3-4414-AB73-D8EEEF3B2C8D}" presName="sibTrans" presStyleLbl="sibTrans2D1" presStyleIdx="1" presStyleCnt="2"/>
      <dgm:spPr/>
      <dgm:t>
        <a:bodyPr/>
        <a:lstStyle/>
        <a:p>
          <a:endParaRPr lang="en-US"/>
        </a:p>
      </dgm:t>
    </dgm:pt>
    <dgm:pt modelId="{25C3202C-E377-48C1-AC68-2FCE64F96AC1}" type="pres">
      <dgm:prSet presAssocID="{02F1D3E3-91F3-4414-AB73-D8EEEF3B2C8D}" presName="connectorText" presStyleLbl="sibTrans2D1" presStyleIdx="1" presStyleCnt="2"/>
      <dgm:spPr/>
      <dgm:t>
        <a:bodyPr/>
        <a:lstStyle/>
        <a:p>
          <a:endParaRPr lang="en-US"/>
        </a:p>
      </dgm:t>
    </dgm:pt>
    <dgm:pt modelId="{11A4A61A-22DF-4967-B094-F2EF00930628}" type="pres">
      <dgm:prSet presAssocID="{215B562E-0652-478C-B849-81B3EDED60FA}" presName="node" presStyleLbl="node1" presStyleIdx="2" presStyleCnt="3" custScaleX="329167" custLinFactNeighborY="8900">
        <dgm:presLayoutVars>
          <dgm:bulletEnabled val="1"/>
        </dgm:presLayoutVars>
      </dgm:prSet>
      <dgm:spPr/>
      <dgm:t>
        <a:bodyPr/>
        <a:lstStyle/>
        <a:p>
          <a:endParaRPr lang="en-US"/>
        </a:p>
      </dgm:t>
    </dgm:pt>
  </dgm:ptLst>
  <dgm:cxnLst>
    <dgm:cxn modelId="{2F79B073-1271-4EFF-8ED4-22A468CDA98C}" srcId="{E35071F8-2037-4EA4-BD8C-D4159F4295E6}" destId="{215B562E-0652-478C-B849-81B3EDED60FA}" srcOrd="2" destOrd="0" parTransId="{BA679CC0-8D04-4C4D-9AC1-1FDC01EF950F}" sibTransId="{E5E87E23-B98E-4420-A44C-A2C5C1D05FD7}"/>
    <dgm:cxn modelId="{F047D27A-5D7C-4D2E-8767-84643A6639DF}" type="presOf" srcId="{648E7DFE-CD76-4A36-A101-BB46B22F436A}" destId="{D0CEEB9C-83CE-4B91-9211-4884F808F5CB}" srcOrd="0" destOrd="0" presId="urn:microsoft.com/office/officeart/2005/8/layout/process2"/>
    <dgm:cxn modelId="{1E2A6ACA-D4B3-4CDD-BAAC-F0104F96B37D}" type="presOf" srcId="{BC5D1203-22EE-4F88-B366-9F97E5F1055C}" destId="{7C0A6C14-9BD3-414C-8E34-38514C2750D1}" srcOrd="0" destOrd="0" presId="urn:microsoft.com/office/officeart/2005/8/layout/process2"/>
    <dgm:cxn modelId="{56463E41-91DE-4AE7-9368-E0D7CE3BFE04}" type="presOf" srcId="{02F1D3E3-91F3-4414-AB73-D8EEEF3B2C8D}" destId="{0B9C95A9-C2BB-41A3-8A59-BFDF1AEDABA9}" srcOrd="0" destOrd="0" presId="urn:microsoft.com/office/officeart/2005/8/layout/process2"/>
    <dgm:cxn modelId="{F9E75BE6-80F1-4304-BD66-976DC3D4F677}" type="presOf" srcId="{BC5D1203-22EE-4F88-B366-9F97E5F1055C}" destId="{315406B4-B021-4940-AFC6-F77CB24B56BA}" srcOrd="1" destOrd="0" presId="urn:microsoft.com/office/officeart/2005/8/layout/process2"/>
    <dgm:cxn modelId="{873B0165-2543-40C8-9FEF-25A5FEC4D419}" srcId="{E35071F8-2037-4EA4-BD8C-D4159F4295E6}" destId="{648E7DFE-CD76-4A36-A101-BB46B22F436A}" srcOrd="1" destOrd="0" parTransId="{73D016B4-8E85-4C9B-BE66-EA6950AD1686}" sibTransId="{02F1D3E3-91F3-4414-AB73-D8EEEF3B2C8D}"/>
    <dgm:cxn modelId="{78E00494-37FB-4CD9-8661-DFF01ED24E2B}" srcId="{E35071F8-2037-4EA4-BD8C-D4159F4295E6}" destId="{25E301FF-9FFD-4AEB-8AF9-5F638EBDFDAD}" srcOrd="0" destOrd="0" parTransId="{ACEBB811-A6F4-4FD3-AE3C-293322D5A4DE}" sibTransId="{BC5D1203-22EE-4F88-B366-9F97E5F1055C}"/>
    <dgm:cxn modelId="{571DDBF0-2FFA-4910-889F-295922A1114C}" type="presOf" srcId="{215B562E-0652-478C-B849-81B3EDED60FA}" destId="{11A4A61A-22DF-4967-B094-F2EF00930628}" srcOrd="0" destOrd="0" presId="urn:microsoft.com/office/officeart/2005/8/layout/process2"/>
    <dgm:cxn modelId="{64652DB5-2A54-419F-A20F-B67268D212F3}" type="presOf" srcId="{E35071F8-2037-4EA4-BD8C-D4159F4295E6}" destId="{66C21D7D-BE69-4A5C-A5B5-C58E0A07BEF6}" srcOrd="0" destOrd="0" presId="urn:microsoft.com/office/officeart/2005/8/layout/process2"/>
    <dgm:cxn modelId="{741EAE23-CBC0-42A7-A19E-8F369E04EDB8}" type="presOf" srcId="{02F1D3E3-91F3-4414-AB73-D8EEEF3B2C8D}" destId="{25C3202C-E377-48C1-AC68-2FCE64F96AC1}" srcOrd="1" destOrd="0" presId="urn:microsoft.com/office/officeart/2005/8/layout/process2"/>
    <dgm:cxn modelId="{D9967374-228D-4D28-A6AC-EE623622D791}" type="presOf" srcId="{25E301FF-9FFD-4AEB-8AF9-5F638EBDFDAD}" destId="{CE2DE074-5044-4E4D-8F6E-8F32F0886553}" srcOrd="0" destOrd="0" presId="urn:microsoft.com/office/officeart/2005/8/layout/process2"/>
    <dgm:cxn modelId="{32F74297-BCC7-4611-9B42-372DAB8A8F00}" type="presParOf" srcId="{66C21D7D-BE69-4A5C-A5B5-C58E0A07BEF6}" destId="{CE2DE074-5044-4E4D-8F6E-8F32F0886553}" srcOrd="0" destOrd="0" presId="urn:microsoft.com/office/officeart/2005/8/layout/process2"/>
    <dgm:cxn modelId="{D7C3B2A3-8CC9-4711-AB1C-996B1A5B3C8F}" type="presParOf" srcId="{66C21D7D-BE69-4A5C-A5B5-C58E0A07BEF6}" destId="{7C0A6C14-9BD3-414C-8E34-38514C2750D1}" srcOrd="1" destOrd="0" presId="urn:microsoft.com/office/officeart/2005/8/layout/process2"/>
    <dgm:cxn modelId="{13824FFE-99FB-447B-A6CD-9E7C486F8142}" type="presParOf" srcId="{7C0A6C14-9BD3-414C-8E34-38514C2750D1}" destId="{315406B4-B021-4940-AFC6-F77CB24B56BA}" srcOrd="0" destOrd="0" presId="urn:microsoft.com/office/officeart/2005/8/layout/process2"/>
    <dgm:cxn modelId="{BAFA5CDB-D8BC-49E4-8E79-1FDA944E8D1B}" type="presParOf" srcId="{66C21D7D-BE69-4A5C-A5B5-C58E0A07BEF6}" destId="{D0CEEB9C-83CE-4B91-9211-4884F808F5CB}" srcOrd="2" destOrd="0" presId="urn:microsoft.com/office/officeart/2005/8/layout/process2"/>
    <dgm:cxn modelId="{A660DEF3-B729-4A0E-AC8B-D25EE6C87A1B}" type="presParOf" srcId="{66C21D7D-BE69-4A5C-A5B5-C58E0A07BEF6}" destId="{0B9C95A9-C2BB-41A3-8A59-BFDF1AEDABA9}" srcOrd="3" destOrd="0" presId="urn:microsoft.com/office/officeart/2005/8/layout/process2"/>
    <dgm:cxn modelId="{08AB281D-BF36-4516-9A9F-54CEA709C93F}" type="presParOf" srcId="{0B9C95A9-C2BB-41A3-8A59-BFDF1AEDABA9}" destId="{25C3202C-E377-48C1-AC68-2FCE64F96AC1}" srcOrd="0" destOrd="0" presId="urn:microsoft.com/office/officeart/2005/8/layout/process2"/>
    <dgm:cxn modelId="{C62219D1-658A-4A93-8108-D3E699099753}" type="presParOf" srcId="{66C21D7D-BE69-4A5C-A5B5-C58E0A07BEF6}" destId="{11A4A61A-22DF-4967-B094-F2EF00930628}"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FA2CFB3-B344-484B-A65B-4D52929ADC71}" type="doc">
      <dgm:prSet loTypeId="urn:microsoft.com/office/officeart/2005/8/layout/gear1" loCatId="process" qsTypeId="urn:microsoft.com/office/officeart/2005/8/quickstyle/3d7" qsCatId="3D" csTypeId="urn:microsoft.com/office/officeart/2005/8/colors/colorful5" csCatId="colorful" phldr="1"/>
      <dgm:spPr/>
    </dgm:pt>
    <dgm:pt modelId="{3D77AEFD-FCA3-4F81-B405-617932FA3B0E}">
      <dgm:prSet phldrT="[Text]" custT="1"/>
      <dgm:spPr/>
      <dgm:t>
        <a:bodyPr/>
        <a:lstStyle/>
        <a:p>
          <a:pPr rtl="1"/>
          <a:r>
            <a:rPr lang="en-US" sz="2800" dirty="0" smtClean="0"/>
            <a:t>Relationship Status</a:t>
          </a:r>
          <a:endParaRPr lang="ar-SA" sz="2800" dirty="0"/>
        </a:p>
      </dgm:t>
    </dgm:pt>
    <dgm:pt modelId="{DE31A520-57D4-47A3-B0E4-03922414E7B5}" type="parTrans" cxnId="{379BB59E-CA89-4DB4-A8B8-89E95BCA501D}">
      <dgm:prSet/>
      <dgm:spPr/>
      <dgm:t>
        <a:bodyPr/>
        <a:lstStyle/>
        <a:p>
          <a:pPr rtl="1"/>
          <a:endParaRPr lang="ar-SA"/>
        </a:p>
      </dgm:t>
    </dgm:pt>
    <dgm:pt modelId="{5E4EBF2A-F8E0-4959-9333-D8C9B09FF0C7}" type="sibTrans" cxnId="{379BB59E-CA89-4DB4-A8B8-89E95BCA501D}">
      <dgm:prSet/>
      <dgm:spPr/>
      <dgm:t>
        <a:bodyPr/>
        <a:lstStyle/>
        <a:p>
          <a:pPr rtl="1"/>
          <a:endParaRPr lang="ar-SA"/>
        </a:p>
      </dgm:t>
    </dgm:pt>
    <dgm:pt modelId="{A2FAB9BF-2668-4A44-8DE8-4F449777F1EE}">
      <dgm:prSet phldrT="[Text]" custT="1"/>
      <dgm:spPr/>
      <dgm:t>
        <a:bodyPr/>
        <a:lstStyle/>
        <a:p>
          <a:pPr rtl="1"/>
          <a:r>
            <a:rPr lang="en-US" sz="2400" dirty="0" smtClean="0"/>
            <a:t>Overall</a:t>
          </a:r>
          <a:endParaRPr lang="ar-SA" sz="2400" dirty="0"/>
        </a:p>
      </dgm:t>
    </dgm:pt>
    <dgm:pt modelId="{CA637653-3F2F-4300-8C2C-A9F37E6FD041}" type="sibTrans" cxnId="{7318546E-6B3B-4E08-B63B-6263C2339D8D}">
      <dgm:prSet/>
      <dgm:spPr/>
      <dgm:t>
        <a:bodyPr/>
        <a:lstStyle/>
        <a:p>
          <a:pPr rtl="1"/>
          <a:endParaRPr lang="ar-SA"/>
        </a:p>
      </dgm:t>
    </dgm:pt>
    <dgm:pt modelId="{58E0318A-3FC3-495A-BA41-D4ED6AAD9A4D}" type="parTrans" cxnId="{7318546E-6B3B-4E08-B63B-6263C2339D8D}">
      <dgm:prSet/>
      <dgm:spPr/>
      <dgm:t>
        <a:bodyPr/>
        <a:lstStyle/>
        <a:p>
          <a:pPr rtl="1"/>
          <a:endParaRPr lang="ar-SA"/>
        </a:p>
      </dgm:t>
    </dgm:pt>
    <dgm:pt modelId="{3A69AB6D-7B17-40DB-8F5F-F8F1B7D2B2FF}" type="pres">
      <dgm:prSet presAssocID="{1FA2CFB3-B344-484B-A65B-4D52929ADC71}" presName="composite" presStyleCnt="0">
        <dgm:presLayoutVars>
          <dgm:chMax val="3"/>
          <dgm:animLvl val="lvl"/>
          <dgm:resizeHandles val="exact"/>
        </dgm:presLayoutVars>
      </dgm:prSet>
      <dgm:spPr/>
    </dgm:pt>
    <dgm:pt modelId="{93B34DEE-D6A9-4706-BFE3-EE68EAC8AE65}" type="pres">
      <dgm:prSet presAssocID="{3D77AEFD-FCA3-4F81-B405-617932FA3B0E}" presName="gear1" presStyleLbl="node1" presStyleIdx="0" presStyleCnt="2">
        <dgm:presLayoutVars>
          <dgm:chMax val="1"/>
          <dgm:bulletEnabled val="1"/>
        </dgm:presLayoutVars>
      </dgm:prSet>
      <dgm:spPr/>
      <dgm:t>
        <a:bodyPr/>
        <a:lstStyle/>
        <a:p>
          <a:pPr rtl="1"/>
          <a:endParaRPr lang="ar-SA"/>
        </a:p>
      </dgm:t>
    </dgm:pt>
    <dgm:pt modelId="{46CA1CAB-D809-4EB5-A880-5F3CE1938E4F}" type="pres">
      <dgm:prSet presAssocID="{3D77AEFD-FCA3-4F81-B405-617932FA3B0E}" presName="gear1srcNode" presStyleLbl="node1" presStyleIdx="0" presStyleCnt="2"/>
      <dgm:spPr/>
      <dgm:t>
        <a:bodyPr/>
        <a:lstStyle/>
        <a:p>
          <a:pPr rtl="1"/>
          <a:endParaRPr lang="ar-SA"/>
        </a:p>
      </dgm:t>
    </dgm:pt>
    <dgm:pt modelId="{99D19168-6C6A-4B81-8B52-C4D1706A0FBF}" type="pres">
      <dgm:prSet presAssocID="{3D77AEFD-FCA3-4F81-B405-617932FA3B0E}" presName="gear1dstNode" presStyleLbl="node1" presStyleIdx="0" presStyleCnt="2"/>
      <dgm:spPr/>
      <dgm:t>
        <a:bodyPr/>
        <a:lstStyle/>
        <a:p>
          <a:pPr rtl="1"/>
          <a:endParaRPr lang="ar-SA"/>
        </a:p>
      </dgm:t>
    </dgm:pt>
    <dgm:pt modelId="{C784C4A4-F600-4835-A7FE-1366236CCCFA}" type="pres">
      <dgm:prSet presAssocID="{A2FAB9BF-2668-4A44-8DE8-4F449777F1EE}" presName="gear2" presStyleLbl="node1" presStyleIdx="1" presStyleCnt="2" custLinFactNeighborX="4734" custLinFactNeighborY="8830">
        <dgm:presLayoutVars>
          <dgm:chMax val="1"/>
          <dgm:bulletEnabled val="1"/>
        </dgm:presLayoutVars>
      </dgm:prSet>
      <dgm:spPr/>
      <dgm:t>
        <a:bodyPr/>
        <a:lstStyle/>
        <a:p>
          <a:pPr rtl="1"/>
          <a:endParaRPr lang="ar-SA"/>
        </a:p>
      </dgm:t>
    </dgm:pt>
    <dgm:pt modelId="{B3835050-1C12-45FE-B120-B00D06E03E3C}" type="pres">
      <dgm:prSet presAssocID="{A2FAB9BF-2668-4A44-8DE8-4F449777F1EE}" presName="gear2srcNode" presStyleLbl="node1" presStyleIdx="1" presStyleCnt="2"/>
      <dgm:spPr/>
      <dgm:t>
        <a:bodyPr/>
        <a:lstStyle/>
        <a:p>
          <a:pPr rtl="1"/>
          <a:endParaRPr lang="ar-SA"/>
        </a:p>
      </dgm:t>
    </dgm:pt>
    <dgm:pt modelId="{BD2F6879-EC87-4FCA-8B45-85524A5E1FBE}" type="pres">
      <dgm:prSet presAssocID="{A2FAB9BF-2668-4A44-8DE8-4F449777F1EE}" presName="gear2dstNode" presStyleLbl="node1" presStyleIdx="1" presStyleCnt="2"/>
      <dgm:spPr/>
      <dgm:t>
        <a:bodyPr/>
        <a:lstStyle/>
        <a:p>
          <a:pPr rtl="1"/>
          <a:endParaRPr lang="ar-SA"/>
        </a:p>
      </dgm:t>
    </dgm:pt>
    <dgm:pt modelId="{A1B5253E-575C-49A1-8C9D-D82A9BBA6529}" type="pres">
      <dgm:prSet presAssocID="{5E4EBF2A-F8E0-4959-9333-D8C9B09FF0C7}" presName="connector1" presStyleLbl="sibTrans2D1" presStyleIdx="0" presStyleCnt="2"/>
      <dgm:spPr/>
      <dgm:t>
        <a:bodyPr/>
        <a:lstStyle/>
        <a:p>
          <a:pPr rtl="1"/>
          <a:endParaRPr lang="ar-SA"/>
        </a:p>
      </dgm:t>
    </dgm:pt>
    <dgm:pt modelId="{7759DEDC-5969-4129-ACFA-874E342A821D}" type="pres">
      <dgm:prSet presAssocID="{CA637653-3F2F-4300-8C2C-A9F37E6FD041}" presName="connector2" presStyleLbl="sibTrans2D1" presStyleIdx="1" presStyleCnt="2"/>
      <dgm:spPr/>
      <dgm:t>
        <a:bodyPr/>
        <a:lstStyle/>
        <a:p>
          <a:pPr rtl="1"/>
          <a:endParaRPr lang="ar-SA"/>
        </a:p>
      </dgm:t>
    </dgm:pt>
  </dgm:ptLst>
  <dgm:cxnLst>
    <dgm:cxn modelId="{8DF1C0F7-E603-48E0-8A5B-C0E27FEAAD99}" type="presOf" srcId="{CA637653-3F2F-4300-8C2C-A9F37E6FD041}" destId="{7759DEDC-5969-4129-ACFA-874E342A821D}" srcOrd="0" destOrd="0" presId="urn:microsoft.com/office/officeart/2005/8/layout/gear1"/>
    <dgm:cxn modelId="{8D1DCA35-B601-4E19-8097-BF0F716F377C}" type="presOf" srcId="{1FA2CFB3-B344-484B-A65B-4D52929ADC71}" destId="{3A69AB6D-7B17-40DB-8F5F-F8F1B7D2B2FF}" srcOrd="0" destOrd="0" presId="urn:microsoft.com/office/officeart/2005/8/layout/gear1"/>
    <dgm:cxn modelId="{379BB59E-CA89-4DB4-A8B8-89E95BCA501D}" srcId="{1FA2CFB3-B344-484B-A65B-4D52929ADC71}" destId="{3D77AEFD-FCA3-4F81-B405-617932FA3B0E}" srcOrd="0" destOrd="0" parTransId="{DE31A520-57D4-47A3-B0E4-03922414E7B5}" sibTransId="{5E4EBF2A-F8E0-4959-9333-D8C9B09FF0C7}"/>
    <dgm:cxn modelId="{7318546E-6B3B-4E08-B63B-6263C2339D8D}" srcId="{1FA2CFB3-B344-484B-A65B-4D52929ADC71}" destId="{A2FAB9BF-2668-4A44-8DE8-4F449777F1EE}" srcOrd="1" destOrd="0" parTransId="{58E0318A-3FC3-495A-BA41-D4ED6AAD9A4D}" sibTransId="{CA637653-3F2F-4300-8C2C-A9F37E6FD041}"/>
    <dgm:cxn modelId="{8895F566-1B54-47D8-9459-7193CB855943}" type="presOf" srcId="{3D77AEFD-FCA3-4F81-B405-617932FA3B0E}" destId="{46CA1CAB-D809-4EB5-A880-5F3CE1938E4F}" srcOrd="1" destOrd="0" presId="urn:microsoft.com/office/officeart/2005/8/layout/gear1"/>
    <dgm:cxn modelId="{130C6726-4274-4C79-BB20-EFE64A07DDCF}" type="presOf" srcId="{A2FAB9BF-2668-4A44-8DE8-4F449777F1EE}" destId="{B3835050-1C12-45FE-B120-B00D06E03E3C}" srcOrd="1" destOrd="0" presId="urn:microsoft.com/office/officeart/2005/8/layout/gear1"/>
    <dgm:cxn modelId="{B14026BE-2888-4CC5-88C9-D7067775E912}" type="presOf" srcId="{3D77AEFD-FCA3-4F81-B405-617932FA3B0E}" destId="{93B34DEE-D6A9-4706-BFE3-EE68EAC8AE65}" srcOrd="0" destOrd="0" presId="urn:microsoft.com/office/officeart/2005/8/layout/gear1"/>
    <dgm:cxn modelId="{0BE4A969-EDBC-4FCB-9D35-209B40BBBF77}" type="presOf" srcId="{A2FAB9BF-2668-4A44-8DE8-4F449777F1EE}" destId="{C784C4A4-F600-4835-A7FE-1366236CCCFA}" srcOrd="0" destOrd="0" presId="urn:microsoft.com/office/officeart/2005/8/layout/gear1"/>
    <dgm:cxn modelId="{FFBCFC1B-8FB4-4F8D-96B5-EC5E655DB9B9}" type="presOf" srcId="{5E4EBF2A-F8E0-4959-9333-D8C9B09FF0C7}" destId="{A1B5253E-575C-49A1-8C9D-D82A9BBA6529}" srcOrd="0" destOrd="0" presId="urn:microsoft.com/office/officeart/2005/8/layout/gear1"/>
    <dgm:cxn modelId="{97C40F41-A39B-45D4-A1F4-F0409A07F505}" type="presOf" srcId="{3D77AEFD-FCA3-4F81-B405-617932FA3B0E}" destId="{99D19168-6C6A-4B81-8B52-C4D1706A0FBF}" srcOrd="2" destOrd="0" presId="urn:microsoft.com/office/officeart/2005/8/layout/gear1"/>
    <dgm:cxn modelId="{89B90061-2667-44A2-9CFB-6F866CFFA2FB}" type="presOf" srcId="{A2FAB9BF-2668-4A44-8DE8-4F449777F1EE}" destId="{BD2F6879-EC87-4FCA-8B45-85524A5E1FBE}" srcOrd="2" destOrd="0" presId="urn:microsoft.com/office/officeart/2005/8/layout/gear1"/>
    <dgm:cxn modelId="{F1ED5C12-3CFA-4C43-8639-388334005A9A}" type="presParOf" srcId="{3A69AB6D-7B17-40DB-8F5F-F8F1B7D2B2FF}" destId="{93B34DEE-D6A9-4706-BFE3-EE68EAC8AE65}" srcOrd="0" destOrd="0" presId="urn:microsoft.com/office/officeart/2005/8/layout/gear1"/>
    <dgm:cxn modelId="{AED20841-1455-41D6-A0DA-A6E538AB6CA3}" type="presParOf" srcId="{3A69AB6D-7B17-40DB-8F5F-F8F1B7D2B2FF}" destId="{46CA1CAB-D809-4EB5-A880-5F3CE1938E4F}" srcOrd="1" destOrd="0" presId="urn:microsoft.com/office/officeart/2005/8/layout/gear1"/>
    <dgm:cxn modelId="{17D54834-AA5C-46A7-BA38-B81C1AB4B9A1}" type="presParOf" srcId="{3A69AB6D-7B17-40DB-8F5F-F8F1B7D2B2FF}" destId="{99D19168-6C6A-4B81-8B52-C4D1706A0FBF}" srcOrd="2" destOrd="0" presId="urn:microsoft.com/office/officeart/2005/8/layout/gear1"/>
    <dgm:cxn modelId="{FE516FBF-436A-4D9E-ADE5-BD4108E9A11E}" type="presParOf" srcId="{3A69AB6D-7B17-40DB-8F5F-F8F1B7D2B2FF}" destId="{C784C4A4-F600-4835-A7FE-1366236CCCFA}" srcOrd="3" destOrd="0" presId="urn:microsoft.com/office/officeart/2005/8/layout/gear1"/>
    <dgm:cxn modelId="{F4EEABD5-81A6-4705-87BC-4084A3BBD48F}" type="presParOf" srcId="{3A69AB6D-7B17-40DB-8F5F-F8F1B7D2B2FF}" destId="{B3835050-1C12-45FE-B120-B00D06E03E3C}" srcOrd="4" destOrd="0" presId="urn:microsoft.com/office/officeart/2005/8/layout/gear1"/>
    <dgm:cxn modelId="{0E9DA7F0-1394-435B-8FCC-D1EBAE09D746}" type="presParOf" srcId="{3A69AB6D-7B17-40DB-8F5F-F8F1B7D2B2FF}" destId="{BD2F6879-EC87-4FCA-8B45-85524A5E1FBE}" srcOrd="5" destOrd="0" presId="urn:microsoft.com/office/officeart/2005/8/layout/gear1"/>
    <dgm:cxn modelId="{23740B04-5CF5-4591-B0D6-7869CC4A99C2}" type="presParOf" srcId="{3A69AB6D-7B17-40DB-8F5F-F8F1B7D2B2FF}" destId="{A1B5253E-575C-49A1-8C9D-D82A9BBA6529}" srcOrd="6" destOrd="0" presId="urn:microsoft.com/office/officeart/2005/8/layout/gear1"/>
    <dgm:cxn modelId="{BE063108-28FF-4BC9-BF3B-9EDA1BD9121D}" type="presParOf" srcId="{3A69AB6D-7B17-40DB-8F5F-F8F1B7D2B2FF}" destId="{7759DEDC-5969-4129-ACFA-874E342A821D}" srcOrd="7"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FA2CFB3-B344-484B-A65B-4D52929ADC71}" type="doc">
      <dgm:prSet loTypeId="urn:microsoft.com/office/officeart/2005/8/layout/gear1" loCatId="process" qsTypeId="urn:microsoft.com/office/officeart/2005/8/quickstyle/3d7" qsCatId="3D" csTypeId="urn:microsoft.com/office/officeart/2005/8/colors/colorful5" csCatId="colorful" phldr="1"/>
      <dgm:spPr/>
    </dgm:pt>
    <dgm:pt modelId="{3D77AEFD-FCA3-4F81-B405-617932FA3B0E}">
      <dgm:prSet phldrT="[Text]" custT="1"/>
      <dgm:spPr/>
      <dgm:t>
        <a:bodyPr/>
        <a:lstStyle/>
        <a:p>
          <a:pPr rtl="1"/>
          <a:r>
            <a:rPr lang="en-US" sz="2800" dirty="0" smtClean="0"/>
            <a:t>Income</a:t>
          </a:r>
          <a:endParaRPr lang="ar-SA" sz="2800" dirty="0"/>
        </a:p>
      </dgm:t>
    </dgm:pt>
    <dgm:pt modelId="{DE31A520-57D4-47A3-B0E4-03922414E7B5}" type="parTrans" cxnId="{379BB59E-CA89-4DB4-A8B8-89E95BCA501D}">
      <dgm:prSet/>
      <dgm:spPr/>
      <dgm:t>
        <a:bodyPr/>
        <a:lstStyle/>
        <a:p>
          <a:pPr rtl="1"/>
          <a:endParaRPr lang="ar-SA"/>
        </a:p>
      </dgm:t>
    </dgm:pt>
    <dgm:pt modelId="{5E4EBF2A-F8E0-4959-9333-D8C9B09FF0C7}" type="sibTrans" cxnId="{379BB59E-CA89-4DB4-A8B8-89E95BCA501D}">
      <dgm:prSet/>
      <dgm:spPr/>
      <dgm:t>
        <a:bodyPr/>
        <a:lstStyle/>
        <a:p>
          <a:pPr rtl="1"/>
          <a:endParaRPr lang="ar-SA"/>
        </a:p>
      </dgm:t>
    </dgm:pt>
    <dgm:pt modelId="{A2FAB9BF-2668-4A44-8DE8-4F449777F1EE}">
      <dgm:prSet phldrT="[Text]" custT="1"/>
      <dgm:spPr/>
      <dgm:t>
        <a:bodyPr/>
        <a:lstStyle/>
        <a:p>
          <a:pPr rtl="1"/>
          <a:r>
            <a:rPr lang="en-US" sz="2400" dirty="0" smtClean="0"/>
            <a:t>Price</a:t>
          </a:r>
          <a:endParaRPr lang="ar-SA" sz="2400" dirty="0"/>
        </a:p>
      </dgm:t>
    </dgm:pt>
    <dgm:pt modelId="{CA637653-3F2F-4300-8C2C-A9F37E6FD041}" type="sibTrans" cxnId="{7318546E-6B3B-4E08-B63B-6263C2339D8D}">
      <dgm:prSet/>
      <dgm:spPr/>
      <dgm:t>
        <a:bodyPr/>
        <a:lstStyle/>
        <a:p>
          <a:pPr rtl="1"/>
          <a:endParaRPr lang="ar-SA"/>
        </a:p>
      </dgm:t>
    </dgm:pt>
    <dgm:pt modelId="{58E0318A-3FC3-495A-BA41-D4ED6AAD9A4D}" type="parTrans" cxnId="{7318546E-6B3B-4E08-B63B-6263C2339D8D}">
      <dgm:prSet/>
      <dgm:spPr/>
      <dgm:t>
        <a:bodyPr/>
        <a:lstStyle/>
        <a:p>
          <a:pPr rtl="1"/>
          <a:endParaRPr lang="ar-SA"/>
        </a:p>
      </dgm:t>
    </dgm:pt>
    <dgm:pt modelId="{3A69AB6D-7B17-40DB-8F5F-F8F1B7D2B2FF}" type="pres">
      <dgm:prSet presAssocID="{1FA2CFB3-B344-484B-A65B-4D52929ADC71}" presName="composite" presStyleCnt="0">
        <dgm:presLayoutVars>
          <dgm:chMax val="3"/>
          <dgm:animLvl val="lvl"/>
          <dgm:resizeHandles val="exact"/>
        </dgm:presLayoutVars>
      </dgm:prSet>
      <dgm:spPr/>
    </dgm:pt>
    <dgm:pt modelId="{93B34DEE-D6A9-4706-BFE3-EE68EAC8AE65}" type="pres">
      <dgm:prSet presAssocID="{3D77AEFD-FCA3-4F81-B405-617932FA3B0E}" presName="gear1" presStyleLbl="node1" presStyleIdx="0" presStyleCnt="2">
        <dgm:presLayoutVars>
          <dgm:chMax val="1"/>
          <dgm:bulletEnabled val="1"/>
        </dgm:presLayoutVars>
      </dgm:prSet>
      <dgm:spPr/>
      <dgm:t>
        <a:bodyPr/>
        <a:lstStyle/>
        <a:p>
          <a:pPr rtl="1"/>
          <a:endParaRPr lang="ar-SA"/>
        </a:p>
      </dgm:t>
    </dgm:pt>
    <dgm:pt modelId="{46CA1CAB-D809-4EB5-A880-5F3CE1938E4F}" type="pres">
      <dgm:prSet presAssocID="{3D77AEFD-FCA3-4F81-B405-617932FA3B0E}" presName="gear1srcNode" presStyleLbl="node1" presStyleIdx="0" presStyleCnt="2"/>
      <dgm:spPr/>
      <dgm:t>
        <a:bodyPr/>
        <a:lstStyle/>
        <a:p>
          <a:pPr rtl="1"/>
          <a:endParaRPr lang="ar-SA"/>
        </a:p>
      </dgm:t>
    </dgm:pt>
    <dgm:pt modelId="{99D19168-6C6A-4B81-8B52-C4D1706A0FBF}" type="pres">
      <dgm:prSet presAssocID="{3D77AEFD-FCA3-4F81-B405-617932FA3B0E}" presName="gear1dstNode" presStyleLbl="node1" presStyleIdx="0" presStyleCnt="2"/>
      <dgm:spPr/>
      <dgm:t>
        <a:bodyPr/>
        <a:lstStyle/>
        <a:p>
          <a:pPr rtl="1"/>
          <a:endParaRPr lang="ar-SA"/>
        </a:p>
      </dgm:t>
    </dgm:pt>
    <dgm:pt modelId="{C784C4A4-F600-4835-A7FE-1366236CCCFA}" type="pres">
      <dgm:prSet presAssocID="{A2FAB9BF-2668-4A44-8DE8-4F449777F1EE}" presName="gear2" presStyleLbl="node1" presStyleIdx="1" presStyleCnt="2" custLinFactNeighborX="4734" custLinFactNeighborY="8830">
        <dgm:presLayoutVars>
          <dgm:chMax val="1"/>
          <dgm:bulletEnabled val="1"/>
        </dgm:presLayoutVars>
      </dgm:prSet>
      <dgm:spPr/>
      <dgm:t>
        <a:bodyPr/>
        <a:lstStyle/>
        <a:p>
          <a:pPr rtl="1"/>
          <a:endParaRPr lang="ar-SA"/>
        </a:p>
      </dgm:t>
    </dgm:pt>
    <dgm:pt modelId="{B3835050-1C12-45FE-B120-B00D06E03E3C}" type="pres">
      <dgm:prSet presAssocID="{A2FAB9BF-2668-4A44-8DE8-4F449777F1EE}" presName="gear2srcNode" presStyleLbl="node1" presStyleIdx="1" presStyleCnt="2"/>
      <dgm:spPr/>
      <dgm:t>
        <a:bodyPr/>
        <a:lstStyle/>
        <a:p>
          <a:pPr rtl="1"/>
          <a:endParaRPr lang="ar-SA"/>
        </a:p>
      </dgm:t>
    </dgm:pt>
    <dgm:pt modelId="{BD2F6879-EC87-4FCA-8B45-85524A5E1FBE}" type="pres">
      <dgm:prSet presAssocID="{A2FAB9BF-2668-4A44-8DE8-4F449777F1EE}" presName="gear2dstNode" presStyleLbl="node1" presStyleIdx="1" presStyleCnt="2"/>
      <dgm:spPr/>
      <dgm:t>
        <a:bodyPr/>
        <a:lstStyle/>
        <a:p>
          <a:pPr rtl="1"/>
          <a:endParaRPr lang="ar-SA"/>
        </a:p>
      </dgm:t>
    </dgm:pt>
    <dgm:pt modelId="{A1B5253E-575C-49A1-8C9D-D82A9BBA6529}" type="pres">
      <dgm:prSet presAssocID="{5E4EBF2A-F8E0-4959-9333-D8C9B09FF0C7}" presName="connector1" presStyleLbl="sibTrans2D1" presStyleIdx="0" presStyleCnt="2"/>
      <dgm:spPr/>
      <dgm:t>
        <a:bodyPr/>
        <a:lstStyle/>
        <a:p>
          <a:pPr rtl="1"/>
          <a:endParaRPr lang="ar-SA"/>
        </a:p>
      </dgm:t>
    </dgm:pt>
    <dgm:pt modelId="{7759DEDC-5969-4129-ACFA-874E342A821D}" type="pres">
      <dgm:prSet presAssocID="{CA637653-3F2F-4300-8C2C-A9F37E6FD041}" presName="connector2" presStyleLbl="sibTrans2D1" presStyleIdx="1" presStyleCnt="2"/>
      <dgm:spPr/>
      <dgm:t>
        <a:bodyPr/>
        <a:lstStyle/>
        <a:p>
          <a:pPr rtl="1"/>
          <a:endParaRPr lang="ar-SA"/>
        </a:p>
      </dgm:t>
    </dgm:pt>
  </dgm:ptLst>
  <dgm:cxnLst>
    <dgm:cxn modelId="{F7F5A800-03FB-4B1D-BA5A-50A1312710D3}" type="presOf" srcId="{3D77AEFD-FCA3-4F81-B405-617932FA3B0E}" destId="{46CA1CAB-D809-4EB5-A880-5F3CE1938E4F}" srcOrd="1" destOrd="0" presId="urn:microsoft.com/office/officeart/2005/8/layout/gear1"/>
    <dgm:cxn modelId="{5C2487DA-4355-408E-9834-40925D0FB4A9}" type="presOf" srcId="{CA637653-3F2F-4300-8C2C-A9F37E6FD041}" destId="{7759DEDC-5969-4129-ACFA-874E342A821D}" srcOrd="0" destOrd="0" presId="urn:microsoft.com/office/officeart/2005/8/layout/gear1"/>
    <dgm:cxn modelId="{3D6F8C9C-B1AD-4B95-B338-D96200BAB57C}" type="presOf" srcId="{3D77AEFD-FCA3-4F81-B405-617932FA3B0E}" destId="{99D19168-6C6A-4B81-8B52-C4D1706A0FBF}" srcOrd="2" destOrd="0" presId="urn:microsoft.com/office/officeart/2005/8/layout/gear1"/>
    <dgm:cxn modelId="{82492997-3103-49CE-B7D0-C383C9DAF8A1}" type="presOf" srcId="{1FA2CFB3-B344-484B-A65B-4D52929ADC71}" destId="{3A69AB6D-7B17-40DB-8F5F-F8F1B7D2B2FF}" srcOrd="0" destOrd="0" presId="urn:microsoft.com/office/officeart/2005/8/layout/gear1"/>
    <dgm:cxn modelId="{DF5F36EB-69C3-439B-A673-3F109D4B1BA7}" type="presOf" srcId="{A2FAB9BF-2668-4A44-8DE8-4F449777F1EE}" destId="{B3835050-1C12-45FE-B120-B00D06E03E3C}" srcOrd="1" destOrd="0" presId="urn:microsoft.com/office/officeart/2005/8/layout/gear1"/>
    <dgm:cxn modelId="{77C3FD2F-1A5B-4A56-BA91-823316DA6FA2}" type="presOf" srcId="{A2FAB9BF-2668-4A44-8DE8-4F449777F1EE}" destId="{BD2F6879-EC87-4FCA-8B45-85524A5E1FBE}" srcOrd="2" destOrd="0" presId="urn:microsoft.com/office/officeart/2005/8/layout/gear1"/>
    <dgm:cxn modelId="{306AE22A-527E-4370-B606-AAF6EEA95BCA}" type="presOf" srcId="{A2FAB9BF-2668-4A44-8DE8-4F449777F1EE}" destId="{C784C4A4-F600-4835-A7FE-1366236CCCFA}" srcOrd="0" destOrd="0" presId="urn:microsoft.com/office/officeart/2005/8/layout/gear1"/>
    <dgm:cxn modelId="{379BB59E-CA89-4DB4-A8B8-89E95BCA501D}" srcId="{1FA2CFB3-B344-484B-A65B-4D52929ADC71}" destId="{3D77AEFD-FCA3-4F81-B405-617932FA3B0E}" srcOrd="0" destOrd="0" parTransId="{DE31A520-57D4-47A3-B0E4-03922414E7B5}" sibTransId="{5E4EBF2A-F8E0-4959-9333-D8C9B09FF0C7}"/>
    <dgm:cxn modelId="{7318546E-6B3B-4E08-B63B-6263C2339D8D}" srcId="{1FA2CFB3-B344-484B-A65B-4D52929ADC71}" destId="{A2FAB9BF-2668-4A44-8DE8-4F449777F1EE}" srcOrd="1" destOrd="0" parTransId="{58E0318A-3FC3-495A-BA41-D4ED6AAD9A4D}" sibTransId="{CA637653-3F2F-4300-8C2C-A9F37E6FD041}"/>
    <dgm:cxn modelId="{C2A419C8-44B3-40E5-9E28-7B7D38F2A2C0}" type="presOf" srcId="{5E4EBF2A-F8E0-4959-9333-D8C9B09FF0C7}" destId="{A1B5253E-575C-49A1-8C9D-D82A9BBA6529}" srcOrd="0" destOrd="0" presId="urn:microsoft.com/office/officeart/2005/8/layout/gear1"/>
    <dgm:cxn modelId="{47D1867C-0093-4728-BE36-C46B5474D185}" type="presOf" srcId="{3D77AEFD-FCA3-4F81-B405-617932FA3B0E}" destId="{93B34DEE-D6A9-4706-BFE3-EE68EAC8AE65}" srcOrd="0" destOrd="0" presId="urn:microsoft.com/office/officeart/2005/8/layout/gear1"/>
    <dgm:cxn modelId="{B112DD2C-8CA7-4D75-BA25-9390B9DCF23F}" type="presParOf" srcId="{3A69AB6D-7B17-40DB-8F5F-F8F1B7D2B2FF}" destId="{93B34DEE-D6A9-4706-BFE3-EE68EAC8AE65}" srcOrd="0" destOrd="0" presId="urn:microsoft.com/office/officeart/2005/8/layout/gear1"/>
    <dgm:cxn modelId="{CDAA5FED-4659-4D51-8711-90D1F4340300}" type="presParOf" srcId="{3A69AB6D-7B17-40DB-8F5F-F8F1B7D2B2FF}" destId="{46CA1CAB-D809-4EB5-A880-5F3CE1938E4F}" srcOrd="1" destOrd="0" presId="urn:microsoft.com/office/officeart/2005/8/layout/gear1"/>
    <dgm:cxn modelId="{70E7BAB9-DCBC-4DE3-A209-954FD600FBF7}" type="presParOf" srcId="{3A69AB6D-7B17-40DB-8F5F-F8F1B7D2B2FF}" destId="{99D19168-6C6A-4B81-8B52-C4D1706A0FBF}" srcOrd="2" destOrd="0" presId="urn:microsoft.com/office/officeart/2005/8/layout/gear1"/>
    <dgm:cxn modelId="{0472895B-10E3-425F-A0CA-651D8112487B}" type="presParOf" srcId="{3A69AB6D-7B17-40DB-8F5F-F8F1B7D2B2FF}" destId="{C784C4A4-F600-4835-A7FE-1366236CCCFA}" srcOrd="3" destOrd="0" presId="urn:microsoft.com/office/officeart/2005/8/layout/gear1"/>
    <dgm:cxn modelId="{EDCA336A-95B0-4E29-9651-C30F62BA20C6}" type="presParOf" srcId="{3A69AB6D-7B17-40DB-8F5F-F8F1B7D2B2FF}" destId="{B3835050-1C12-45FE-B120-B00D06E03E3C}" srcOrd="4" destOrd="0" presId="urn:microsoft.com/office/officeart/2005/8/layout/gear1"/>
    <dgm:cxn modelId="{52F952CB-3486-4363-ABD9-725FEDFDC629}" type="presParOf" srcId="{3A69AB6D-7B17-40DB-8F5F-F8F1B7D2B2FF}" destId="{BD2F6879-EC87-4FCA-8B45-85524A5E1FBE}" srcOrd="5" destOrd="0" presId="urn:microsoft.com/office/officeart/2005/8/layout/gear1"/>
    <dgm:cxn modelId="{3EE37D9F-ECF1-4A7A-BBBF-920F89C75F9E}" type="presParOf" srcId="{3A69AB6D-7B17-40DB-8F5F-F8F1B7D2B2FF}" destId="{A1B5253E-575C-49A1-8C9D-D82A9BBA6529}" srcOrd="6" destOrd="0" presId="urn:microsoft.com/office/officeart/2005/8/layout/gear1"/>
    <dgm:cxn modelId="{9B7006CB-11D1-4563-ADC9-56E2435170D4}" type="presParOf" srcId="{3A69AB6D-7B17-40DB-8F5F-F8F1B7D2B2FF}" destId="{7759DEDC-5969-4129-ACFA-874E342A821D}" srcOrd="7"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FA2CFB3-B344-484B-A65B-4D52929ADC71}" type="doc">
      <dgm:prSet loTypeId="urn:microsoft.com/office/officeart/2005/8/layout/gear1" loCatId="process" qsTypeId="urn:microsoft.com/office/officeart/2005/8/quickstyle/3d7" qsCatId="3D" csTypeId="urn:microsoft.com/office/officeart/2005/8/colors/colorful5" csCatId="colorful" phldr="1"/>
      <dgm:spPr/>
    </dgm:pt>
    <dgm:pt modelId="{3D77AEFD-FCA3-4F81-B405-617932FA3B0E}">
      <dgm:prSet phldrT="[Text]" custT="1"/>
      <dgm:spPr/>
      <dgm:t>
        <a:bodyPr/>
        <a:lstStyle/>
        <a:p>
          <a:pPr rtl="1"/>
          <a:r>
            <a:rPr lang="en-US" sz="2800" dirty="0" smtClean="0"/>
            <a:t>Place of Residence</a:t>
          </a:r>
          <a:endParaRPr lang="ar-SA" sz="2800" dirty="0"/>
        </a:p>
      </dgm:t>
    </dgm:pt>
    <dgm:pt modelId="{DE31A520-57D4-47A3-B0E4-03922414E7B5}" type="parTrans" cxnId="{379BB59E-CA89-4DB4-A8B8-89E95BCA501D}">
      <dgm:prSet/>
      <dgm:spPr/>
      <dgm:t>
        <a:bodyPr/>
        <a:lstStyle/>
        <a:p>
          <a:pPr rtl="1"/>
          <a:endParaRPr lang="ar-SA"/>
        </a:p>
      </dgm:t>
    </dgm:pt>
    <dgm:pt modelId="{5E4EBF2A-F8E0-4959-9333-D8C9B09FF0C7}" type="sibTrans" cxnId="{379BB59E-CA89-4DB4-A8B8-89E95BCA501D}">
      <dgm:prSet/>
      <dgm:spPr/>
      <dgm:t>
        <a:bodyPr/>
        <a:lstStyle/>
        <a:p>
          <a:pPr rtl="1"/>
          <a:endParaRPr lang="ar-SA"/>
        </a:p>
      </dgm:t>
    </dgm:pt>
    <dgm:pt modelId="{A2FAB9BF-2668-4A44-8DE8-4F449777F1EE}">
      <dgm:prSet phldrT="[Text]" custT="1"/>
      <dgm:spPr/>
      <dgm:t>
        <a:bodyPr/>
        <a:lstStyle/>
        <a:p>
          <a:pPr rtl="1"/>
          <a:r>
            <a:rPr lang="en-US" sz="2400" dirty="0" smtClean="0"/>
            <a:t>Safety and Health</a:t>
          </a:r>
          <a:endParaRPr lang="ar-SA" sz="2400" dirty="0"/>
        </a:p>
      </dgm:t>
    </dgm:pt>
    <dgm:pt modelId="{CA637653-3F2F-4300-8C2C-A9F37E6FD041}" type="sibTrans" cxnId="{7318546E-6B3B-4E08-B63B-6263C2339D8D}">
      <dgm:prSet/>
      <dgm:spPr/>
      <dgm:t>
        <a:bodyPr/>
        <a:lstStyle/>
        <a:p>
          <a:pPr rtl="1"/>
          <a:endParaRPr lang="ar-SA"/>
        </a:p>
      </dgm:t>
    </dgm:pt>
    <dgm:pt modelId="{58E0318A-3FC3-495A-BA41-D4ED6AAD9A4D}" type="parTrans" cxnId="{7318546E-6B3B-4E08-B63B-6263C2339D8D}">
      <dgm:prSet/>
      <dgm:spPr/>
      <dgm:t>
        <a:bodyPr/>
        <a:lstStyle/>
        <a:p>
          <a:pPr rtl="1"/>
          <a:endParaRPr lang="ar-SA"/>
        </a:p>
      </dgm:t>
    </dgm:pt>
    <dgm:pt modelId="{3A69AB6D-7B17-40DB-8F5F-F8F1B7D2B2FF}" type="pres">
      <dgm:prSet presAssocID="{1FA2CFB3-B344-484B-A65B-4D52929ADC71}" presName="composite" presStyleCnt="0">
        <dgm:presLayoutVars>
          <dgm:chMax val="3"/>
          <dgm:animLvl val="lvl"/>
          <dgm:resizeHandles val="exact"/>
        </dgm:presLayoutVars>
      </dgm:prSet>
      <dgm:spPr/>
    </dgm:pt>
    <dgm:pt modelId="{93B34DEE-D6A9-4706-BFE3-EE68EAC8AE65}" type="pres">
      <dgm:prSet presAssocID="{3D77AEFD-FCA3-4F81-B405-617932FA3B0E}" presName="gear1" presStyleLbl="node1" presStyleIdx="0" presStyleCnt="2">
        <dgm:presLayoutVars>
          <dgm:chMax val="1"/>
          <dgm:bulletEnabled val="1"/>
        </dgm:presLayoutVars>
      </dgm:prSet>
      <dgm:spPr/>
      <dgm:t>
        <a:bodyPr/>
        <a:lstStyle/>
        <a:p>
          <a:pPr rtl="1"/>
          <a:endParaRPr lang="ar-SA"/>
        </a:p>
      </dgm:t>
    </dgm:pt>
    <dgm:pt modelId="{46CA1CAB-D809-4EB5-A880-5F3CE1938E4F}" type="pres">
      <dgm:prSet presAssocID="{3D77AEFD-FCA3-4F81-B405-617932FA3B0E}" presName="gear1srcNode" presStyleLbl="node1" presStyleIdx="0" presStyleCnt="2"/>
      <dgm:spPr/>
      <dgm:t>
        <a:bodyPr/>
        <a:lstStyle/>
        <a:p>
          <a:pPr rtl="1"/>
          <a:endParaRPr lang="ar-SA"/>
        </a:p>
      </dgm:t>
    </dgm:pt>
    <dgm:pt modelId="{99D19168-6C6A-4B81-8B52-C4D1706A0FBF}" type="pres">
      <dgm:prSet presAssocID="{3D77AEFD-FCA3-4F81-B405-617932FA3B0E}" presName="gear1dstNode" presStyleLbl="node1" presStyleIdx="0" presStyleCnt="2"/>
      <dgm:spPr/>
      <dgm:t>
        <a:bodyPr/>
        <a:lstStyle/>
        <a:p>
          <a:pPr rtl="1"/>
          <a:endParaRPr lang="ar-SA"/>
        </a:p>
      </dgm:t>
    </dgm:pt>
    <dgm:pt modelId="{C784C4A4-F600-4835-A7FE-1366236CCCFA}" type="pres">
      <dgm:prSet presAssocID="{A2FAB9BF-2668-4A44-8DE8-4F449777F1EE}" presName="gear2" presStyleLbl="node1" presStyleIdx="1" presStyleCnt="2" custLinFactNeighborX="4734" custLinFactNeighborY="8830">
        <dgm:presLayoutVars>
          <dgm:chMax val="1"/>
          <dgm:bulletEnabled val="1"/>
        </dgm:presLayoutVars>
      </dgm:prSet>
      <dgm:spPr/>
      <dgm:t>
        <a:bodyPr/>
        <a:lstStyle/>
        <a:p>
          <a:pPr rtl="1"/>
          <a:endParaRPr lang="ar-SA"/>
        </a:p>
      </dgm:t>
    </dgm:pt>
    <dgm:pt modelId="{B3835050-1C12-45FE-B120-B00D06E03E3C}" type="pres">
      <dgm:prSet presAssocID="{A2FAB9BF-2668-4A44-8DE8-4F449777F1EE}" presName="gear2srcNode" presStyleLbl="node1" presStyleIdx="1" presStyleCnt="2"/>
      <dgm:spPr/>
      <dgm:t>
        <a:bodyPr/>
        <a:lstStyle/>
        <a:p>
          <a:pPr rtl="1"/>
          <a:endParaRPr lang="ar-SA"/>
        </a:p>
      </dgm:t>
    </dgm:pt>
    <dgm:pt modelId="{BD2F6879-EC87-4FCA-8B45-85524A5E1FBE}" type="pres">
      <dgm:prSet presAssocID="{A2FAB9BF-2668-4A44-8DE8-4F449777F1EE}" presName="gear2dstNode" presStyleLbl="node1" presStyleIdx="1" presStyleCnt="2"/>
      <dgm:spPr/>
      <dgm:t>
        <a:bodyPr/>
        <a:lstStyle/>
        <a:p>
          <a:pPr rtl="1"/>
          <a:endParaRPr lang="ar-SA"/>
        </a:p>
      </dgm:t>
    </dgm:pt>
    <dgm:pt modelId="{A1B5253E-575C-49A1-8C9D-D82A9BBA6529}" type="pres">
      <dgm:prSet presAssocID="{5E4EBF2A-F8E0-4959-9333-D8C9B09FF0C7}" presName="connector1" presStyleLbl="sibTrans2D1" presStyleIdx="0" presStyleCnt="2"/>
      <dgm:spPr/>
      <dgm:t>
        <a:bodyPr/>
        <a:lstStyle/>
        <a:p>
          <a:pPr rtl="1"/>
          <a:endParaRPr lang="ar-SA"/>
        </a:p>
      </dgm:t>
    </dgm:pt>
    <dgm:pt modelId="{7759DEDC-5969-4129-ACFA-874E342A821D}" type="pres">
      <dgm:prSet presAssocID="{CA637653-3F2F-4300-8C2C-A9F37E6FD041}" presName="connector2" presStyleLbl="sibTrans2D1" presStyleIdx="1" presStyleCnt="2"/>
      <dgm:spPr/>
      <dgm:t>
        <a:bodyPr/>
        <a:lstStyle/>
        <a:p>
          <a:pPr rtl="1"/>
          <a:endParaRPr lang="ar-SA"/>
        </a:p>
      </dgm:t>
    </dgm:pt>
  </dgm:ptLst>
  <dgm:cxnLst>
    <dgm:cxn modelId="{7C86D73B-AF4A-48CC-8202-503DF0AD5A53}" type="presOf" srcId="{5E4EBF2A-F8E0-4959-9333-D8C9B09FF0C7}" destId="{A1B5253E-575C-49A1-8C9D-D82A9BBA6529}" srcOrd="0" destOrd="0" presId="urn:microsoft.com/office/officeart/2005/8/layout/gear1"/>
    <dgm:cxn modelId="{372A6C66-1402-4A72-BB33-D6A572D15E3D}" type="presOf" srcId="{3D77AEFD-FCA3-4F81-B405-617932FA3B0E}" destId="{99D19168-6C6A-4B81-8B52-C4D1706A0FBF}" srcOrd="2" destOrd="0" presId="urn:microsoft.com/office/officeart/2005/8/layout/gear1"/>
    <dgm:cxn modelId="{3FAE7CAF-04AC-4D4A-A6E2-714D3458EA61}" type="presOf" srcId="{3D77AEFD-FCA3-4F81-B405-617932FA3B0E}" destId="{46CA1CAB-D809-4EB5-A880-5F3CE1938E4F}" srcOrd="1" destOrd="0" presId="urn:microsoft.com/office/officeart/2005/8/layout/gear1"/>
    <dgm:cxn modelId="{5C5FDBDD-B79C-4BB1-8815-D659E96DAA9D}" type="presOf" srcId="{CA637653-3F2F-4300-8C2C-A9F37E6FD041}" destId="{7759DEDC-5969-4129-ACFA-874E342A821D}" srcOrd="0" destOrd="0" presId="urn:microsoft.com/office/officeart/2005/8/layout/gear1"/>
    <dgm:cxn modelId="{7318546E-6B3B-4E08-B63B-6263C2339D8D}" srcId="{1FA2CFB3-B344-484B-A65B-4D52929ADC71}" destId="{A2FAB9BF-2668-4A44-8DE8-4F449777F1EE}" srcOrd="1" destOrd="0" parTransId="{58E0318A-3FC3-495A-BA41-D4ED6AAD9A4D}" sibTransId="{CA637653-3F2F-4300-8C2C-A9F37E6FD041}"/>
    <dgm:cxn modelId="{85CCFD62-3E94-4B57-AC7F-F202BA37DFE7}" type="presOf" srcId="{A2FAB9BF-2668-4A44-8DE8-4F449777F1EE}" destId="{BD2F6879-EC87-4FCA-8B45-85524A5E1FBE}" srcOrd="2" destOrd="0" presId="urn:microsoft.com/office/officeart/2005/8/layout/gear1"/>
    <dgm:cxn modelId="{1033491E-23EC-472B-B3FD-207397DF8BBC}" type="presOf" srcId="{3D77AEFD-FCA3-4F81-B405-617932FA3B0E}" destId="{93B34DEE-D6A9-4706-BFE3-EE68EAC8AE65}" srcOrd="0" destOrd="0" presId="urn:microsoft.com/office/officeart/2005/8/layout/gear1"/>
    <dgm:cxn modelId="{D2BBCBDA-68FE-490F-8D2C-ED0F9CD233C0}" type="presOf" srcId="{A2FAB9BF-2668-4A44-8DE8-4F449777F1EE}" destId="{C784C4A4-F600-4835-A7FE-1366236CCCFA}" srcOrd="0" destOrd="0" presId="urn:microsoft.com/office/officeart/2005/8/layout/gear1"/>
    <dgm:cxn modelId="{5C710530-B723-4D13-B1A4-82FF9FB27DBA}" type="presOf" srcId="{1FA2CFB3-B344-484B-A65B-4D52929ADC71}" destId="{3A69AB6D-7B17-40DB-8F5F-F8F1B7D2B2FF}" srcOrd="0" destOrd="0" presId="urn:microsoft.com/office/officeart/2005/8/layout/gear1"/>
    <dgm:cxn modelId="{71065541-9CBC-43DE-94CC-0AAE9B58BBB0}" type="presOf" srcId="{A2FAB9BF-2668-4A44-8DE8-4F449777F1EE}" destId="{B3835050-1C12-45FE-B120-B00D06E03E3C}" srcOrd="1" destOrd="0" presId="urn:microsoft.com/office/officeart/2005/8/layout/gear1"/>
    <dgm:cxn modelId="{379BB59E-CA89-4DB4-A8B8-89E95BCA501D}" srcId="{1FA2CFB3-B344-484B-A65B-4D52929ADC71}" destId="{3D77AEFD-FCA3-4F81-B405-617932FA3B0E}" srcOrd="0" destOrd="0" parTransId="{DE31A520-57D4-47A3-B0E4-03922414E7B5}" sibTransId="{5E4EBF2A-F8E0-4959-9333-D8C9B09FF0C7}"/>
    <dgm:cxn modelId="{180FE76D-D7B1-4C55-AF07-3F54F629350D}" type="presParOf" srcId="{3A69AB6D-7B17-40DB-8F5F-F8F1B7D2B2FF}" destId="{93B34DEE-D6A9-4706-BFE3-EE68EAC8AE65}" srcOrd="0" destOrd="0" presId="urn:microsoft.com/office/officeart/2005/8/layout/gear1"/>
    <dgm:cxn modelId="{C0EF6880-04FF-43CC-B662-0D9628F0FA1B}" type="presParOf" srcId="{3A69AB6D-7B17-40DB-8F5F-F8F1B7D2B2FF}" destId="{46CA1CAB-D809-4EB5-A880-5F3CE1938E4F}" srcOrd="1" destOrd="0" presId="urn:microsoft.com/office/officeart/2005/8/layout/gear1"/>
    <dgm:cxn modelId="{104618A4-5A71-4708-AD9C-6A131DE53635}" type="presParOf" srcId="{3A69AB6D-7B17-40DB-8F5F-F8F1B7D2B2FF}" destId="{99D19168-6C6A-4B81-8B52-C4D1706A0FBF}" srcOrd="2" destOrd="0" presId="urn:microsoft.com/office/officeart/2005/8/layout/gear1"/>
    <dgm:cxn modelId="{693B1695-0F5E-43AE-AED2-1FB76FD7821E}" type="presParOf" srcId="{3A69AB6D-7B17-40DB-8F5F-F8F1B7D2B2FF}" destId="{C784C4A4-F600-4835-A7FE-1366236CCCFA}" srcOrd="3" destOrd="0" presId="urn:microsoft.com/office/officeart/2005/8/layout/gear1"/>
    <dgm:cxn modelId="{6E2CD0E3-950D-43AE-8C00-7F44A8BCB630}" type="presParOf" srcId="{3A69AB6D-7B17-40DB-8F5F-F8F1B7D2B2FF}" destId="{B3835050-1C12-45FE-B120-B00D06E03E3C}" srcOrd="4" destOrd="0" presId="urn:microsoft.com/office/officeart/2005/8/layout/gear1"/>
    <dgm:cxn modelId="{CD6C6AEC-AAFD-491B-A5BC-853323C70627}" type="presParOf" srcId="{3A69AB6D-7B17-40DB-8F5F-F8F1B7D2B2FF}" destId="{BD2F6879-EC87-4FCA-8B45-85524A5E1FBE}" srcOrd="5" destOrd="0" presId="urn:microsoft.com/office/officeart/2005/8/layout/gear1"/>
    <dgm:cxn modelId="{AE3D2D11-E18E-4A14-9ADF-0B6F6A33BE74}" type="presParOf" srcId="{3A69AB6D-7B17-40DB-8F5F-F8F1B7D2B2FF}" destId="{A1B5253E-575C-49A1-8C9D-D82A9BBA6529}" srcOrd="6" destOrd="0" presId="urn:microsoft.com/office/officeart/2005/8/layout/gear1"/>
    <dgm:cxn modelId="{CC0E14AC-4350-49FF-81C3-55EC582D0B29}" type="presParOf" srcId="{3A69AB6D-7B17-40DB-8F5F-F8F1B7D2B2FF}" destId="{7759DEDC-5969-4129-ACFA-874E342A821D}" srcOrd="7"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FA2CFB3-B344-484B-A65B-4D52929ADC71}" type="doc">
      <dgm:prSet loTypeId="urn:microsoft.com/office/officeart/2005/8/layout/gear1" loCatId="process" qsTypeId="urn:microsoft.com/office/officeart/2005/8/quickstyle/3d7" qsCatId="3D" csTypeId="urn:microsoft.com/office/officeart/2005/8/colors/colorful5" csCatId="colorful" phldr="1"/>
      <dgm:spPr/>
    </dgm:pt>
    <dgm:pt modelId="{3D77AEFD-FCA3-4F81-B405-617932FA3B0E}">
      <dgm:prSet phldrT="[Text]" custT="1"/>
      <dgm:spPr/>
      <dgm:t>
        <a:bodyPr/>
        <a:lstStyle/>
        <a:p>
          <a:pPr rtl="1"/>
          <a:r>
            <a:rPr lang="en-US" sz="2800" dirty="0" smtClean="0"/>
            <a:t>Number of Family Members</a:t>
          </a:r>
          <a:endParaRPr lang="ar-SA" sz="2800" dirty="0"/>
        </a:p>
      </dgm:t>
    </dgm:pt>
    <dgm:pt modelId="{DE31A520-57D4-47A3-B0E4-03922414E7B5}" type="parTrans" cxnId="{379BB59E-CA89-4DB4-A8B8-89E95BCA501D}">
      <dgm:prSet/>
      <dgm:spPr/>
      <dgm:t>
        <a:bodyPr/>
        <a:lstStyle/>
        <a:p>
          <a:pPr rtl="1"/>
          <a:endParaRPr lang="ar-SA"/>
        </a:p>
      </dgm:t>
    </dgm:pt>
    <dgm:pt modelId="{5E4EBF2A-F8E0-4959-9333-D8C9B09FF0C7}" type="sibTrans" cxnId="{379BB59E-CA89-4DB4-A8B8-89E95BCA501D}">
      <dgm:prSet/>
      <dgm:spPr/>
      <dgm:t>
        <a:bodyPr/>
        <a:lstStyle/>
        <a:p>
          <a:pPr rtl="1"/>
          <a:endParaRPr lang="ar-SA"/>
        </a:p>
      </dgm:t>
    </dgm:pt>
    <dgm:pt modelId="{A2FAB9BF-2668-4A44-8DE8-4F449777F1EE}">
      <dgm:prSet phldrT="[Text]" custT="1"/>
      <dgm:spPr/>
      <dgm:t>
        <a:bodyPr/>
        <a:lstStyle/>
        <a:p>
          <a:pPr rtl="1"/>
          <a:r>
            <a:rPr lang="en-US" sz="2400" dirty="0" smtClean="0"/>
            <a:t>Environment</a:t>
          </a:r>
          <a:endParaRPr lang="ar-SA" sz="2400" dirty="0"/>
        </a:p>
      </dgm:t>
    </dgm:pt>
    <dgm:pt modelId="{CA637653-3F2F-4300-8C2C-A9F37E6FD041}" type="sibTrans" cxnId="{7318546E-6B3B-4E08-B63B-6263C2339D8D}">
      <dgm:prSet/>
      <dgm:spPr/>
      <dgm:t>
        <a:bodyPr/>
        <a:lstStyle/>
        <a:p>
          <a:pPr rtl="1"/>
          <a:endParaRPr lang="ar-SA"/>
        </a:p>
      </dgm:t>
    </dgm:pt>
    <dgm:pt modelId="{58E0318A-3FC3-495A-BA41-D4ED6AAD9A4D}" type="parTrans" cxnId="{7318546E-6B3B-4E08-B63B-6263C2339D8D}">
      <dgm:prSet/>
      <dgm:spPr/>
      <dgm:t>
        <a:bodyPr/>
        <a:lstStyle/>
        <a:p>
          <a:pPr rtl="1"/>
          <a:endParaRPr lang="ar-SA"/>
        </a:p>
      </dgm:t>
    </dgm:pt>
    <dgm:pt modelId="{3A69AB6D-7B17-40DB-8F5F-F8F1B7D2B2FF}" type="pres">
      <dgm:prSet presAssocID="{1FA2CFB3-B344-484B-A65B-4D52929ADC71}" presName="composite" presStyleCnt="0">
        <dgm:presLayoutVars>
          <dgm:chMax val="3"/>
          <dgm:animLvl val="lvl"/>
          <dgm:resizeHandles val="exact"/>
        </dgm:presLayoutVars>
      </dgm:prSet>
      <dgm:spPr/>
    </dgm:pt>
    <dgm:pt modelId="{93B34DEE-D6A9-4706-BFE3-EE68EAC8AE65}" type="pres">
      <dgm:prSet presAssocID="{3D77AEFD-FCA3-4F81-B405-617932FA3B0E}" presName="gear1" presStyleLbl="node1" presStyleIdx="0" presStyleCnt="2">
        <dgm:presLayoutVars>
          <dgm:chMax val="1"/>
          <dgm:bulletEnabled val="1"/>
        </dgm:presLayoutVars>
      </dgm:prSet>
      <dgm:spPr/>
      <dgm:t>
        <a:bodyPr/>
        <a:lstStyle/>
        <a:p>
          <a:pPr rtl="1"/>
          <a:endParaRPr lang="ar-SA"/>
        </a:p>
      </dgm:t>
    </dgm:pt>
    <dgm:pt modelId="{46CA1CAB-D809-4EB5-A880-5F3CE1938E4F}" type="pres">
      <dgm:prSet presAssocID="{3D77AEFD-FCA3-4F81-B405-617932FA3B0E}" presName="gear1srcNode" presStyleLbl="node1" presStyleIdx="0" presStyleCnt="2"/>
      <dgm:spPr/>
      <dgm:t>
        <a:bodyPr/>
        <a:lstStyle/>
        <a:p>
          <a:pPr rtl="1"/>
          <a:endParaRPr lang="ar-SA"/>
        </a:p>
      </dgm:t>
    </dgm:pt>
    <dgm:pt modelId="{99D19168-6C6A-4B81-8B52-C4D1706A0FBF}" type="pres">
      <dgm:prSet presAssocID="{3D77AEFD-FCA3-4F81-B405-617932FA3B0E}" presName="gear1dstNode" presStyleLbl="node1" presStyleIdx="0" presStyleCnt="2"/>
      <dgm:spPr/>
      <dgm:t>
        <a:bodyPr/>
        <a:lstStyle/>
        <a:p>
          <a:pPr rtl="1"/>
          <a:endParaRPr lang="ar-SA"/>
        </a:p>
      </dgm:t>
    </dgm:pt>
    <dgm:pt modelId="{C784C4A4-F600-4835-A7FE-1366236CCCFA}" type="pres">
      <dgm:prSet presAssocID="{A2FAB9BF-2668-4A44-8DE8-4F449777F1EE}" presName="gear2" presStyleLbl="node1" presStyleIdx="1" presStyleCnt="2" custLinFactNeighborX="4734" custLinFactNeighborY="8830">
        <dgm:presLayoutVars>
          <dgm:chMax val="1"/>
          <dgm:bulletEnabled val="1"/>
        </dgm:presLayoutVars>
      </dgm:prSet>
      <dgm:spPr/>
      <dgm:t>
        <a:bodyPr/>
        <a:lstStyle/>
        <a:p>
          <a:pPr rtl="1"/>
          <a:endParaRPr lang="ar-SA"/>
        </a:p>
      </dgm:t>
    </dgm:pt>
    <dgm:pt modelId="{B3835050-1C12-45FE-B120-B00D06E03E3C}" type="pres">
      <dgm:prSet presAssocID="{A2FAB9BF-2668-4A44-8DE8-4F449777F1EE}" presName="gear2srcNode" presStyleLbl="node1" presStyleIdx="1" presStyleCnt="2"/>
      <dgm:spPr/>
      <dgm:t>
        <a:bodyPr/>
        <a:lstStyle/>
        <a:p>
          <a:pPr rtl="1"/>
          <a:endParaRPr lang="ar-SA"/>
        </a:p>
      </dgm:t>
    </dgm:pt>
    <dgm:pt modelId="{BD2F6879-EC87-4FCA-8B45-85524A5E1FBE}" type="pres">
      <dgm:prSet presAssocID="{A2FAB9BF-2668-4A44-8DE8-4F449777F1EE}" presName="gear2dstNode" presStyleLbl="node1" presStyleIdx="1" presStyleCnt="2"/>
      <dgm:spPr/>
      <dgm:t>
        <a:bodyPr/>
        <a:lstStyle/>
        <a:p>
          <a:pPr rtl="1"/>
          <a:endParaRPr lang="ar-SA"/>
        </a:p>
      </dgm:t>
    </dgm:pt>
    <dgm:pt modelId="{A1B5253E-575C-49A1-8C9D-D82A9BBA6529}" type="pres">
      <dgm:prSet presAssocID="{5E4EBF2A-F8E0-4959-9333-D8C9B09FF0C7}" presName="connector1" presStyleLbl="sibTrans2D1" presStyleIdx="0" presStyleCnt="2"/>
      <dgm:spPr/>
      <dgm:t>
        <a:bodyPr/>
        <a:lstStyle/>
        <a:p>
          <a:pPr rtl="1"/>
          <a:endParaRPr lang="ar-SA"/>
        </a:p>
      </dgm:t>
    </dgm:pt>
    <dgm:pt modelId="{7759DEDC-5969-4129-ACFA-874E342A821D}" type="pres">
      <dgm:prSet presAssocID="{CA637653-3F2F-4300-8C2C-A9F37E6FD041}" presName="connector2" presStyleLbl="sibTrans2D1" presStyleIdx="1" presStyleCnt="2"/>
      <dgm:spPr/>
      <dgm:t>
        <a:bodyPr/>
        <a:lstStyle/>
        <a:p>
          <a:pPr rtl="1"/>
          <a:endParaRPr lang="ar-SA"/>
        </a:p>
      </dgm:t>
    </dgm:pt>
  </dgm:ptLst>
  <dgm:cxnLst>
    <dgm:cxn modelId="{147CDDC7-8E5F-4DE7-81E0-06EC6497369C}" type="presOf" srcId="{5E4EBF2A-F8E0-4959-9333-D8C9B09FF0C7}" destId="{A1B5253E-575C-49A1-8C9D-D82A9BBA6529}" srcOrd="0" destOrd="0" presId="urn:microsoft.com/office/officeart/2005/8/layout/gear1"/>
    <dgm:cxn modelId="{863EBC89-7A8E-4BBB-9D66-D9F557DD78BD}" type="presOf" srcId="{3D77AEFD-FCA3-4F81-B405-617932FA3B0E}" destId="{46CA1CAB-D809-4EB5-A880-5F3CE1938E4F}" srcOrd="1" destOrd="0" presId="urn:microsoft.com/office/officeart/2005/8/layout/gear1"/>
    <dgm:cxn modelId="{379BB59E-CA89-4DB4-A8B8-89E95BCA501D}" srcId="{1FA2CFB3-B344-484B-A65B-4D52929ADC71}" destId="{3D77AEFD-FCA3-4F81-B405-617932FA3B0E}" srcOrd="0" destOrd="0" parTransId="{DE31A520-57D4-47A3-B0E4-03922414E7B5}" sibTransId="{5E4EBF2A-F8E0-4959-9333-D8C9B09FF0C7}"/>
    <dgm:cxn modelId="{7318546E-6B3B-4E08-B63B-6263C2339D8D}" srcId="{1FA2CFB3-B344-484B-A65B-4D52929ADC71}" destId="{A2FAB9BF-2668-4A44-8DE8-4F449777F1EE}" srcOrd="1" destOrd="0" parTransId="{58E0318A-3FC3-495A-BA41-D4ED6AAD9A4D}" sibTransId="{CA637653-3F2F-4300-8C2C-A9F37E6FD041}"/>
    <dgm:cxn modelId="{5F1E32CE-1877-480A-B013-F9962176F04C}" type="presOf" srcId="{1FA2CFB3-B344-484B-A65B-4D52929ADC71}" destId="{3A69AB6D-7B17-40DB-8F5F-F8F1B7D2B2FF}" srcOrd="0" destOrd="0" presId="urn:microsoft.com/office/officeart/2005/8/layout/gear1"/>
    <dgm:cxn modelId="{CA9726FF-A77C-4B9E-9583-6CC3AAACD514}" type="presOf" srcId="{3D77AEFD-FCA3-4F81-B405-617932FA3B0E}" destId="{93B34DEE-D6A9-4706-BFE3-EE68EAC8AE65}" srcOrd="0" destOrd="0" presId="urn:microsoft.com/office/officeart/2005/8/layout/gear1"/>
    <dgm:cxn modelId="{EB9FAE73-3E0F-4D9B-AAFA-BE226E367430}" type="presOf" srcId="{CA637653-3F2F-4300-8C2C-A9F37E6FD041}" destId="{7759DEDC-5969-4129-ACFA-874E342A821D}" srcOrd="0" destOrd="0" presId="urn:microsoft.com/office/officeart/2005/8/layout/gear1"/>
    <dgm:cxn modelId="{089A53F4-7AD3-46B9-80BE-E9EC33DDD76F}" type="presOf" srcId="{A2FAB9BF-2668-4A44-8DE8-4F449777F1EE}" destId="{C784C4A4-F600-4835-A7FE-1366236CCCFA}" srcOrd="0" destOrd="0" presId="urn:microsoft.com/office/officeart/2005/8/layout/gear1"/>
    <dgm:cxn modelId="{8121B17F-EDB1-48A7-81BC-EDC566079B22}" type="presOf" srcId="{A2FAB9BF-2668-4A44-8DE8-4F449777F1EE}" destId="{B3835050-1C12-45FE-B120-B00D06E03E3C}" srcOrd="1" destOrd="0" presId="urn:microsoft.com/office/officeart/2005/8/layout/gear1"/>
    <dgm:cxn modelId="{00B4EE05-9E49-4325-91B8-20E1833B4DF0}" type="presOf" srcId="{3D77AEFD-FCA3-4F81-B405-617932FA3B0E}" destId="{99D19168-6C6A-4B81-8B52-C4D1706A0FBF}" srcOrd="2" destOrd="0" presId="urn:microsoft.com/office/officeart/2005/8/layout/gear1"/>
    <dgm:cxn modelId="{A0AC1E02-51B7-481E-B264-F00009882A99}" type="presOf" srcId="{A2FAB9BF-2668-4A44-8DE8-4F449777F1EE}" destId="{BD2F6879-EC87-4FCA-8B45-85524A5E1FBE}" srcOrd="2" destOrd="0" presId="urn:microsoft.com/office/officeart/2005/8/layout/gear1"/>
    <dgm:cxn modelId="{D697592A-6FB8-4CD3-AE45-860C9D188084}" type="presParOf" srcId="{3A69AB6D-7B17-40DB-8F5F-F8F1B7D2B2FF}" destId="{93B34DEE-D6A9-4706-BFE3-EE68EAC8AE65}" srcOrd="0" destOrd="0" presId="urn:microsoft.com/office/officeart/2005/8/layout/gear1"/>
    <dgm:cxn modelId="{0CD52270-2B33-4B05-A209-DBAE813CCF3A}" type="presParOf" srcId="{3A69AB6D-7B17-40DB-8F5F-F8F1B7D2B2FF}" destId="{46CA1CAB-D809-4EB5-A880-5F3CE1938E4F}" srcOrd="1" destOrd="0" presId="urn:microsoft.com/office/officeart/2005/8/layout/gear1"/>
    <dgm:cxn modelId="{0D38989E-9B5D-4E9E-8879-B737734FA282}" type="presParOf" srcId="{3A69AB6D-7B17-40DB-8F5F-F8F1B7D2B2FF}" destId="{99D19168-6C6A-4B81-8B52-C4D1706A0FBF}" srcOrd="2" destOrd="0" presId="urn:microsoft.com/office/officeart/2005/8/layout/gear1"/>
    <dgm:cxn modelId="{B3F4DB60-1D48-470E-B65F-EA9F9601720E}" type="presParOf" srcId="{3A69AB6D-7B17-40DB-8F5F-F8F1B7D2B2FF}" destId="{C784C4A4-F600-4835-A7FE-1366236CCCFA}" srcOrd="3" destOrd="0" presId="urn:microsoft.com/office/officeart/2005/8/layout/gear1"/>
    <dgm:cxn modelId="{903E901F-B8E2-480B-8D6C-267A86F91D52}" type="presParOf" srcId="{3A69AB6D-7B17-40DB-8F5F-F8F1B7D2B2FF}" destId="{B3835050-1C12-45FE-B120-B00D06E03E3C}" srcOrd="4" destOrd="0" presId="urn:microsoft.com/office/officeart/2005/8/layout/gear1"/>
    <dgm:cxn modelId="{7A05E0E3-4BDA-4FC2-935C-086387B26F3C}" type="presParOf" srcId="{3A69AB6D-7B17-40DB-8F5F-F8F1B7D2B2FF}" destId="{BD2F6879-EC87-4FCA-8B45-85524A5E1FBE}" srcOrd="5" destOrd="0" presId="urn:microsoft.com/office/officeart/2005/8/layout/gear1"/>
    <dgm:cxn modelId="{E7FA3DBF-4EAA-4615-A4C0-ACB0A2F6F9A7}" type="presParOf" srcId="{3A69AB6D-7B17-40DB-8F5F-F8F1B7D2B2FF}" destId="{A1B5253E-575C-49A1-8C9D-D82A9BBA6529}" srcOrd="6" destOrd="0" presId="urn:microsoft.com/office/officeart/2005/8/layout/gear1"/>
    <dgm:cxn modelId="{16089175-1CC1-40D1-8193-7FB3DDD6886E}" type="presParOf" srcId="{3A69AB6D-7B17-40DB-8F5F-F8F1B7D2B2FF}" destId="{7759DEDC-5969-4129-ACFA-874E342A821D}" srcOrd="7"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35071F8-2037-4EA4-BD8C-D4159F4295E6}" type="doc">
      <dgm:prSet loTypeId="urn:microsoft.com/office/officeart/2005/8/layout/process2" loCatId="process" qsTypeId="urn:microsoft.com/office/officeart/2005/8/quickstyle/3d3" qsCatId="3D" csTypeId="urn:microsoft.com/office/officeart/2005/8/colors/colorful5" csCatId="colorful" phldr="1"/>
      <dgm:spPr/>
    </dgm:pt>
    <dgm:pt modelId="{648E7DFE-CD76-4A36-A101-BB46B22F436A}">
      <dgm:prSet phldrT="[Text]" custT="1"/>
      <dgm:spPr/>
      <dgm:t>
        <a:bodyPr/>
        <a:lstStyle/>
        <a:p>
          <a:pPr rtl="1"/>
          <a:r>
            <a:rPr lang="en-US" sz="3400" dirty="0" smtClean="0">
              <a:solidFill>
                <a:schemeClr val="tx1"/>
              </a:solidFill>
            </a:rPr>
            <a:t>Questionnaire Design</a:t>
          </a:r>
          <a:endParaRPr lang="en-US" sz="3400" dirty="0">
            <a:solidFill>
              <a:schemeClr val="tx1"/>
            </a:solidFill>
          </a:endParaRPr>
        </a:p>
      </dgm:t>
    </dgm:pt>
    <dgm:pt modelId="{73D016B4-8E85-4C9B-BE66-EA6950AD1686}" type="parTrans" cxnId="{873B0165-2543-40C8-9FEF-25A5FEC4D419}">
      <dgm:prSet/>
      <dgm:spPr/>
      <dgm:t>
        <a:bodyPr/>
        <a:lstStyle/>
        <a:p>
          <a:endParaRPr lang="en-US"/>
        </a:p>
      </dgm:t>
    </dgm:pt>
    <dgm:pt modelId="{02F1D3E3-91F3-4414-AB73-D8EEEF3B2C8D}" type="sibTrans" cxnId="{873B0165-2543-40C8-9FEF-25A5FEC4D419}">
      <dgm:prSet/>
      <dgm:spPr/>
      <dgm:t>
        <a:bodyPr/>
        <a:lstStyle/>
        <a:p>
          <a:endParaRPr lang="en-US"/>
        </a:p>
      </dgm:t>
    </dgm:pt>
    <dgm:pt modelId="{215B562E-0652-478C-B849-81B3EDED60FA}">
      <dgm:prSet phldrT="[Text]" custT="1"/>
      <dgm:spPr>
        <a:solidFill>
          <a:schemeClr val="accent3">
            <a:lumMod val="60000"/>
            <a:lumOff val="40000"/>
          </a:schemeClr>
        </a:solidFill>
      </dgm:spPr>
      <dgm:t>
        <a:bodyPr/>
        <a:lstStyle/>
        <a:p>
          <a:r>
            <a:rPr lang="en-US" sz="3400" dirty="0" smtClean="0">
              <a:solidFill>
                <a:schemeClr val="tx1"/>
              </a:solidFill>
            </a:rPr>
            <a:t>Data Analysis</a:t>
          </a:r>
          <a:endParaRPr lang="en-US" sz="3400" dirty="0">
            <a:solidFill>
              <a:schemeClr val="tx1"/>
            </a:solidFill>
          </a:endParaRPr>
        </a:p>
      </dgm:t>
    </dgm:pt>
    <dgm:pt modelId="{BA679CC0-8D04-4C4D-9AC1-1FDC01EF950F}" type="parTrans" cxnId="{2F79B073-1271-4EFF-8ED4-22A468CDA98C}">
      <dgm:prSet/>
      <dgm:spPr/>
      <dgm:t>
        <a:bodyPr/>
        <a:lstStyle/>
        <a:p>
          <a:endParaRPr lang="en-US"/>
        </a:p>
      </dgm:t>
    </dgm:pt>
    <dgm:pt modelId="{E5E87E23-B98E-4420-A44C-A2C5C1D05FD7}" type="sibTrans" cxnId="{2F79B073-1271-4EFF-8ED4-22A468CDA98C}">
      <dgm:prSet/>
      <dgm:spPr/>
      <dgm:t>
        <a:bodyPr/>
        <a:lstStyle/>
        <a:p>
          <a:endParaRPr lang="en-US"/>
        </a:p>
      </dgm:t>
    </dgm:pt>
    <dgm:pt modelId="{25E301FF-9FFD-4AEB-8AF9-5F638EBDFDAD}">
      <dgm:prSet phldrT="[Text]"/>
      <dgm:spPr>
        <a:blipFill rotWithShape="0">
          <a:blip xmlns:r="http://schemas.openxmlformats.org/officeDocument/2006/relationships" r:embed="rId1"/>
          <a:stretch>
            <a:fillRect/>
          </a:stretch>
        </a:blipFill>
      </dgm:spPr>
      <dgm:t>
        <a:bodyPr/>
        <a:lstStyle/>
        <a:p>
          <a:pPr rtl="1"/>
          <a:r>
            <a:rPr lang="en-US" dirty="0" smtClean="0">
              <a:solidFill>
                <a:schemeClr val="bg1"/>
              </a:solidFill>
            </a:rPr>
            <a:t>Literature Review</a:t>
          </a:r>
          <a:endParaRPr lang="en-US" b="1" dirty="0">
            <a:solidFill>
              <a:schemeClr val="bg1"/>
            </a:solidFill>
          </a:endParaRPr>
        </a:p>
      </dgm:t>
    </dgm:pt>
    <dgm:pt modelId="{BC5D1203-22EE-4F88-B366-9F97E5F1055C}" type="sibTrans" cxnId="{78E00494-37FB-4CD9-8661-DFF01ED24E2B}">
      <dgm:prSet/>
      <dgm:spPr/>
      <dgm:t>
        <a:bodyPr/>
        <a:lstStyle/>
        <a:p>
          <a:endParaRPr lang="en-US"/>
        </a:p>
      </dgm:t>
    </dgm:pt>
    <dgm:pt modelId="{ACEBB811-A6F4-4FD3-AE3C-293322D5A4DE}" type="parTrans" cxnId="{78E00494-37FB-4CD9-8661-DFF01ED24E2B}">
      <dgm:prSet/>
      <dgm:spPr/>
      <dgm:t>
        <a:bodyPr/>
        <a:lstStyle/>
        <a:p>
          <a:endParaRPr lang="en-US"/>
        </a:p>
      </dgm:t>
    </dgm:pt>
    <dgm:pt modelId="{66C21D7D-BE69-4A5C-A5B5-C58E0A07BEF6}" type="pres">
      <dgm:prSet presAssocID="{E35071F8-2037-4EA4-BD8C-D4159F4295E6}" presName="linearFlow" presStyleCnt="0">
        <dgm:presLayoutVars>
          <dgm:resizeHandles val="exact"/>
        </dgm:presLayoutVars>
      </dgm:prSet>
      <dgm:spPr/>
    </dgm:pt>
    <dgm:pt modelId="{CE2DE074-5044-4E4D-8F6E-8F32F0886553}" type="pres">
      <dgm:prSet presAssocID="{25E301FF-9FFD-4AEB-8AF9-5F638EBDFDAD}" presName="node" presStyleLbl="node1" presStyleIdx="0" presStyleCnt="3" custScaleX="337500">
        <dgm:presLayoutVars>
          <dgm:bulletEnabled val="1"/>
        </dgm:presLayoutVars>
      </dgm:prSet>
      <dgm:spPr/>
      <dgm:t>
        <a:bodyPr/>
        <a:lstStyle/>
        <a:p>
          <a:endParaRPr lang="en-US"/>
        </a:p>
      </dgm:t>
    </dgm:pt>
    <dgm:pt modelId="{7C0A6C14-9BD3-414C-8E34-38514C2750D1}" type="pres">
      <dgm:prSet presAssocID="{BC5D1203-22EE-4F88-B366-9F97E5F1055C}" presName="sibTrans" presStyleLbl="sibTrans2D1" presStyleIdx="0" presStyleCnt="2"/>
      <dgm:spPr/>
      <dgm:t>
        <a:bodyPr/>
        <a:lstStyle/>
        <a:p>
          <a:endParaRPr lang="en-US"/>
        </a:p>
      </dgm:t>
    </dgm:pt>
    <dgm:pt modelId="{315406B4-B021-4940-AFC6-F77CB24B56BA}" type="pres">
      <dgm:prSet presAssocID="{BC5D1203-22EE-4F88-B366-9F97E5F1055C}" presName="connectorText" presStyleLbl="sibTrans2D1" presStyleIdx="0" presStyleCnt="2"/>
      <dgm:spPr/>
      <dgm:t>
        <a:bodyPr/>
        <a:lstStyle/>
        <a:p>
          <a:endParaRPr lang="en-US"/>
        </a:p>
      </dgm:t>
    </dgm:pt>
    <dgm:pt modelId="{D0CEEB9C-83CE-4B91-9211-4884F808F5CB}" type="pres">
      <dgm:prSet presAssocID="{648E7DFE-CD76-4A36-A101-BB46B22F436A}" presName="node" presStyleLbl="node1" presStyleIdx="1" presStyleCnt="3" custScaleX="337500" custLinFactNeighborX="4166" custLinFactNeighborY="12959">
        <dgm:presLayoutVars>
          <dgm:bulletEnabled val="1"/>
        </dgm:presLayoutVars>
      </dgm:prSet>
      <dgm:spPr/>
      <dgm:t>
        <a:bodyPr/>
        <a:lstStyle/>
        <a:p>
          <a:endParaRPr lang="en-US"/>
        </a:p>
      </dgm:t>
    </dgm:pt>
    <dgm:pt modelId="{0B9C95A9-C2BB-41A3-8A59-BFDF1AEDABA9}" type="pres">
      <dgm:prSet presAssocID="{02F1D3E3-91F3-4414-AB73-D8EEEF3B2C8D}" presName="sibTrans" presStyleLbl="sibTrans2D1" presStyleIdx="1" presStyleCnt="2"/>
      <dgm:spPr/>
      <dgm:t>
        <a:bodyPr/>
        <a:lstStyle/>
        <a:p>
          <a:endParaRPr lang="en-US"/>
        </a:p>
      </dgm:t>
    </dgm:pt>
    <dgm:pt modelId="{25C3202C-E377-48C1-AC68-2FCE64F96AC1}" type="pres">
      <dgm:prSet presAssocID="{02F1D3E3-91F3-4414-AB73-D8EEEF3B2C8D}" presName="connectorText" presStyleLbl="sibTrans2D1" presStyleIdx="1" presStyleCnt="2"/>
      <dgm:spPr/>
      <dgm:t>
        <a:bodyPr/>
        <a:lstStyle/>
        <a:p>
          <a:endParaRPr lang="en-US"/>
        </a:p>
      </dgm:t>
    </dgm:pt>
    <dgm:pt modelId="{11A4A61A-22DF-4967-B094-F2EF00930628}" type="pres">
      <dgm:prSet presAssocID="{215B562E-0652-478C-B849-81B3EDED60FA}" presName="node" presStyleLbl="node1" presStyleIdx="2" presStyleCnt="3" custScaleX="329167">
        <dgm:presLayoutVars>
          <dgm:bulletEnabled val="1"/>
        </dgm:presLayoutVars>
      </dgm:prSet>
      <dgm:spPr/>
      <dgm:t>
        <a:bodyPr/>
        <a:lstStyle/>
        <a:p>
          <a:endParaRPr lang="en-US"/>
        </a:p>
      </dgm:t>
    </dgm:pt>
  </dgm:ptLst>
  <dgm:cxnLst>
    <dgm:cxn modelId="{A209567E-77F5-4E31-A003-7FC8E6660558}" type="presOf" srcId="{02F1D3E3-91F3-4414-AB73-D8EEEF3B2C8D}" destId="{0B9C95A9-C2BB-41A3-8A59-BFDF1AEDABA9}" srcOrd="0" destOrd="0" presId="urn:microsoft.com/office/officeart/2005/8/layout/process2"/>
    <dgm:cxn modelId="{37A7F3EB-6124-4745-829A-984C7A2D3F99}" type="presOf" srcId="{02F1D3E3-91F3-4414-AB73-D8EEEF3B2C8D}" destId="{25C3202C-E377-48C1-AC68-2FCE64F96AC1}" srcOrd="1" destOrd="0" presId="urn:microsoft.com/office/officeart/2005/8/layout/process2"/>
    <dgm:cxn modelId="{38C54E98-663D-4F7A-9864-A87AB61C229F}" type="presOf" srcId="{BC5D1203-22EE-4F88-B366-9F97E5F1055C}" destId="{7C0A6C14-9BD3-414C-8E34-38514C2750D1}" srcOrd="0" destOrd="0" presId="urn:microsoft.com/office/officeart/2005/8/layout/process2"/>
    <dgm:cxn modelId="{873B0165-2543-40C8-9FEF-25A5FEC4D419}" srcId="{E35071F8-2037-4EA4-BD8C-D4159F4295E6}" destId="{648E7DFE-CD76-4A36-A101-BB46B22F436A}" srcOrd="1" destOrd="0" parTransId="{73D016B4-8E85-4C9B-BE66-EA6950AD1686}" sibTransId="{02F1D3E3-91F3-4414-AB73-D8EEEF3B2C8D}"/>
    <dgm:cxn modelId="{EA26A341-3E99-4CCF-AF50-69D57A6F2884}" type="presOf" srcId="{E35071F8-2037-4EA4-BD8C-D4159F4295E6}" destId="{66C21D7D-BE69-4A5C-A5B5-C58E0A07BEF6}" srcOrd="0" destOrd="0" presId="urn:microsoft.com/office/officeart/2005/8/layout/process2"/>
    <dgm:cxn modelId="{78E00494-37FB-4CD9-8661-DFF01ED24E2B}" srcId="{E35071F8-2037-4EA4-BD8C-D4159F4295E6}" destId="{25E301FF-9FFD-4AEB-8AF9-5F638EBDFDAD}" srcOrd="0" destOrd="0" parTransId="{ACEBB811-A6F4-4FD3-AE3C-293322D5A4DE}" sibTransId="{BC5D1203-22EE-4F88-B366-9F97E5F1055C}"/>
    <dgm:cxn modelId="{2F79B073-1271-4EFF-8ED4-22A468CDA98C}" srcId="{E35071F8-2037-4EA4-BD8C-D4159F4295E6}" destId="{215B562E-0652-478C-B849-81B3EDED60FA}" srcOrd="2" destOrd="0" parTransId="{BA679CC0-8D04-4C4D-9AC1-1FDC01EF950F}" sibTransId="{E5E87E23-B98E-4420-A44C-A2C5C1D05FD7}"/>
    <dgm:cxn modelId="{F0050FEC-0240-4B3E-BA93-39D093803DF5}" type="presOf" srcId="{215B562E-0652-478C-B849-81B3EDED60FA}" destId="{11A4A61A-22DF-4967-B094-F2EF00930628}" srcOrd="0" destOrd="0" presId="urn:microsoft.com/office/officeart/2005/8/layout/process2"/>
    <dgm:cxn modelId="{E6A81968-B66B-42B0-B7FE-BA78507C7615}" type="presOf" srcId="{BC5D1203-22EE-4F88-B366-9F97E5F1055C}" destId="{315406B4-B021-4940-AFC6-F77CB24B56BA}" srcOrd="1" destOrd="0" presId="urn:microsoft.com/office/officeart/2005/8/layout/process2"/>
    <dgm:cxn modelId="{98EEA766-DF9A-4382-8FA8-BC4B8789FC1D}" type="presOf" srcId="{25E301FF-9FFD-4AEB-8AF9-5F638EBDFDAD}" destId="{CE2DE074-5044-4E4D-8F6E-8F32F0886553}" srcOrd="0" destOrd="0" presId="urn:microsoft.com/office/officeart/2005/8/layout/process2"/>
    <dgm:cxn modelId="{212DAE7D-39F7-470D-9D4F-35DCE4DD2A44}" type="presOf" srcId="{648E7DFE-CD76-4A36-A101-BB46B22F436A}" destId="{D0CEEB9C-83CE-4B91-9211-4884F808F5CB}" srcOrd="0" destOrd="0" presId="urn:microsoft.com/office/officeart/2005/8/layout/process2"/>
    <dgm:cxn modelId="{BFF53CE0-80B9-4A65-8CE4-917733F8E4EF}" type="presParOf" srcId="{66C21D7D-BE69-4A5C-A5B5-C58E0A07BEF6}" destId="{CE2DE074-5044-4E4D-8F6E-8F32F0886553}" srcOrd="0" destOrd="0" presId="urn:microsoft.com/office/officeart/2005/8/layout/process2"/>
    <dgm:cxn modelId="{F1197469-3176-4D33-86E3-3955DEF0003A}" type="presParOf" srcId="{66C21D7D-BE69-4A5C-A5B5-C58E0A07BEF6}" destId="{7C0A6C14-9BD3-414C-8E34-38514C2750D1}" srcOrd="1" destOrd="0" presId="urn:microsoft.com/office/officeart/2005/8/layout/process2"/>
    <dgm:cxn modelId="{E9C5FBBC-07A0-498F-85A3-B50673635F2F}" type="presParOf" srcId="{7C0A6C14-9BD3-414C-8E34-38514C2750D1}" destId="{315406B4-B021-4940-AFC6-F77CB24B56BA}" srcOrd="0" destOrd="0" presId="urn:microsoft.com/office/officeart/2005/8/layout/process2"/>
    <dgm:cxn modelId="{875783A1-FE40-4A1B-AF7A-48EBC3C77622}" type="presParOf" srcId="{66C21D7D-BE69-4A5C-A5B5-C58E0A07BEF6}" destId="{D0CEEB9C-83CE-4B91-9211-4884F808F5CB}" srcOrd="2" destOrd="0" presId="urn:microsoft.com/office/officeart/2005/8/layout/process2"/>
    <dgm:cxn modelId="{846D3B3F-4DBD-4AA9-9494-69F3AB71F47B}" type="presParOf" srcId="{66C21D7D-BE69-4A5C-A5B5-C58E0A07BEF6}" destId="{0B9C95A9-C2BB-41A3-8A59-BFDF1AEDABA9}" srcOrd="3" destOrd="0" presId="urn:microsoft.com/office/officeart/2005/8/layout/process2"/>
    <dgm:cxn modelId="{04BCC8DC-95A6-4D4B-B189-08B648E605F1}" type="presParOf" srcId="{0B9C95A9-C2BB-41A3-8A59-BFDF1AEDABA9}" destId="{25C3202C-E377-48C1-AC68-2FCE64F96AC1}" srcOrd="0" destOrd="0" presId="urn:microsoft.com/office/officeart/2005/8/layout/process2"/>
    <dgm:cxn modelId="{F9AE39C2-A5E8-415D-BB57-34E65E6BB292}" type="presParOf" srcId="{66C21D7D-BE69-4A5C-A5B5-C58E0A07BEF6}" destId="{11A4A61A-22DF-4967-B094-F2EF00930628}"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CB770D-B489-440C-944B-07E7C4E26C07}" type="doc">
      <dgm:prSet loTypeId="urn:microsoft.com/office/officeart/2005/8/layout/matrix3" loCatId="matrix" qsTypeId="urn:microsoft.com/office/officeart/2005/8/quickstyle/3d7" qsCatId="3D" csTypeId="urn:microsoft.com/office/officeart/2005/8/colors/colorful3" csCatId="colorful" phldr="1"/>
      <dgm:spPr/>
      <dgm:t>
        <a:bodyPr/>
        <a:lstStyle/>
        <a:p>
          <a:endParaRPr lang="en-US"/>
        </a:p>
      </dgm:t>
    </dgm:pt>
    <dgm:pt modelId="{42AF2647-4E7B-4186-A0DD-14B5EAA0415D}">
      <dgm:prSet phldrT="[Text]" custT="1"/>
      <dgm:spPr/>
      <dgm:t>
        <a:bodyPr/>
        <a:lstStyle/>
        <a:p>
          <a:r>
            <a:rPr lang="en-US" sz="2400" dirty="0" smtClean="0"/>
            <a:t>Consumers perception </a:t>
          </a:r>
          <a:endParaRPr lang="en-US" sz="2400" dirty="0"/>
        </a:p>
      </dgm:t>
    </dgm:pt>
    <dgm:pt modelId="{8F2C86BF-02BB-4405-AEBE-246E9AC7DEA3}" type="parTrans" cxnId="{19394860-819C-4318-BDFB-8071CCF69A05}">
      <dgm:prSet/>
      <dgm:spPr/>
      <dgm:t>
        <a:bodyPr/>
        <a:lstStyle/>
        <a:p>
          <a:endParaRPr lang="en-US"/>
        </a:p>
      </dgm:t>
    </dgm:pt>
    <dgm:pt modelId="{B8283017-7E4A-495A-ADF2-ABF8B375EDF5}" type="sibTrans" cxnId="{19394860-819C-4318-BDFB-8071CCF69A05}">
      <dgm:prSet/>
      <dgm:spPr/>
      <dgm:t>
        <a:bodyPr/>
        <a:lstStyle/>
        <a:p>
          <a:endParaRPr lang="en-US"/>
        </a:p>
      </dgm:t>
    </dgm:pt>
    <dgm:pt modelId="{0FCDD84A-11E1-4CBB-A56E-587BA50DD0C3}">
      <dgm:prSet phldrT="[Text]" custT="1"/>
      <dgm:spPr>
        <a:solidFill>
          <a:schemeClr val="accent6"/>
        </a:solidFill>
      </dgm:spPr>
      <dgm:t>
        <a:bodyPr/>
        <a:lstStyle/>
        <a:p>
          <a:r>
            <a:rPr lang="en-US" sz="2400" dirty="0" smtClean="0"/>
            <a:t>Consumers Perception toward product’s quality</a:t>
          </a:r>
          <a:endParaRPr lang="en-US" sz="2400" dirty="0"/>
        </a:p>
      </dgm:t>
    </dgm:pt>
    <dgm:pt modelId="{39589E80-384F-4C84-96A7-C790EC31640F}" type="parTrans" cxnId="{02FBE5AE-BA33-4CC9-9FA9-4339982C7E2C}">
      <dgm:prSet/>
      <dgm:spPr/>
      <dgm:t>
        <a:bodyPr/>
        <a:lstStyle/>
        <a:p>
          <a:endParaRPr lang="en-US"/>
        </a:p>
      </dgm:t>
    </dgm:pt>
    <dgm:pt modelId="{C0265CF7-98EA-438A-9AF8-5BA8F2366B55}" type="sibTrans" cxnId="{02FBE5AE-BA33-4CC9-9FA9-4339982C7E2C}">
      <dgm:prSet/>
      <dgm:spPr/>
      <dgm:t>
        <a:bodyPr/>
        <a:lstStyle/>
        <a:p>
          <a:endParaRPr lang="en-US"/>
        </a:p>
      </dgm:t>
    </dgm:pt>
    <dgm:pt modelId="{54E90095-4D20-4406-AB6F-C1CCED4DDCE6}">
      <dgm:prSet phldrT="[Text]" custT="1"/>
      <dgm:spPr>
        <a:solidFill>
          <a:srgbClr val="D0F57F"/>
        </a:solidFill>
      </dgm:spPr>
      <dgm:t>
        <a:bodyPr/>
        <a:lstStyle/>
        <a:p>
          <a:r>
            <a:rPr lang="en-US" sz="2400" dirty="0" smtClean="0"/>
            <a:t>Consumers Perception toward safety and  Health</a:t>
          </a:r>
          <a:endParaRPr lang="en-US" sz="2400" dirty="0"/>
        </a:p>
      </dgm:t>
    </dgm:pt>
    <dgm:pt modelId="{00FDE9BF-0463-479E-A6CC-5A6573C189F1}" type="parTrans" cxnId="{F93FB0DA-5995-40B1-957D-D7440695924A}">
      <dgm:prSet/>
      <dgm:spPr/>
      <dgm:t>
        <a:bodyPr/>
        <a:lstStyle/>
        <a:p>
          <a:endParaRPr lang="en-US"/>
        </a:p>
      </dgm:t>
    </dgm:pt>
    <dgm:pt modelId="{160CE91D-AC05-4AE4-974D-BEF18B27BA86}" type="sibTrans" cxnId="{F93FB0DA-5995-40B1-957D-D7440695924A}">
      <dgm:prSet/>
      <dgm:spPr/>
      <dgm:t>
        <a:bodyPr/>
        <a:lstStyle/>
        <a:p>
          <a:endParaRPr lang="en-US"/>
        </a:p>
      </dgm:t>
    </dgm:pt>
    <dgm:pt modelId="{B5638600-146C-4E11-890D-C272326856EE}">
      <dgm:prSet phldrT="[Text]" custT="1"/>
      <dgm:spPr>
        <a:solidFill>
          <a:schemeClr val="tx1">
            <a:lumMod val="65000"/>
            <a:lumOff val="35000"/>
          </a:schemeClr>
        </a:solidFill>
      </dgm:spPr>
      <dgm:t>
        <a:bodyPr/>
        <a:lstStyle/>
        <a:p>
          <a:r>
            <a:rPr lang="en-US" sz="2400" dirty="0" smtClean="0"/>
            <a:t> Consumers Perception toward Environmental Impact</a:t>
          </a:r>
          <a:endParaRPr lang="en-US" sz="2400" dirty="0"/>
        </a:p>
      </dgm:t>
    </dgm:pt>
    <dgm:pt modelId="{D994F3A3-EF13-478D-A0D0-D261BD03C63B}" type="parTrans" cxnId="{90742AB7-AC99-48FE-BCC7-941688F35F12}">
      <dgm:prSet/>
      <dgm:spPr/>
      <dgm:t>
        <a:bodyPr/>
        <a:lstStyle/>
        <a:p>
          <a:endParaRPr lang="en-US"/>
        </a:p>
      </dgm:t>
    </dgm:pt>
    <dgm:pt modelId="{9DBB699F-A5EE-4EFE-930A-CC7B4662B822}" type="sibTrans" cxnId="{90742AB7-AC99-48FE-BCC7-941688F35F12}">
      <dgm:prSet/>
      <dgm:spPr/>
      <dgm:t>
        <a:bodyPr/>
        <a:lstStyle/>
        <a:p>
          <a:endParaRPr lang="en-US"/>
        </a:p>
      </dgm:t>
    </dgm:pt>
    <dgm:pt modelId="{04685FD5-825E-403B-BA13-E8FD53B8CE72}" type="pres">
      <dgm:prSet presAssocID="{3CCB770D-B489-440C-944B-07E7C4E26C07}" presName="matrix" presStyleCnt="0">
        <dgm:presLayoutVars>
          <dgm:chMax val="1"/>
          <dgm:dir/>
          <dgm:resizeHandles val="exact"/>
        </dgm:presLayoutVars>
      </dgm:prSet>
      <dgm:spPr/>
      <dgm:t>
        <a:bodyPr/>
        <a:lstStyle/>
        <a:p>
          <a:endParaRPr lang="en-US"/>
        </a:p>
      </dgm:t>
    </dgm:pt>
    <dgm:pt modelId="{DF7844A0-8BF6-4628-A239-A487D6928465}" type="pres">
      <dgm:prSet presAssocID="{3CCB770D-B489-440C-944B-07E7C4E26C07}" presName="diamond" presStyleLbl="bgShp" presStyleIdx="0" presStyleCnt="1" custScaleX="153103"/>
      <dgm:spPr/>
    </dgm:pt>
    <dgm:pt modelId="{E1CBA5F3-FED5-4C01-BE8F-3760F847BDF6}" type="pres">
      <dgm:prSet presAssocID="{3CCB770D-B489-440C-944B-07E7C4E26C07}" presName="quad1" presStyleLbl="node1" presStyleIdx="0" presStyleCnt="4" custScaleX="263660" custLinFactNeighborX="-90186" custLinFactNeighborY="7471">
        <dgm:presLayoutVars>
          <dgm:chMax val="0"/>
          <dgm:chPref val="0"/>
          <dgm:bulletEnabled val="1"/>
        </dgm:presLayoutVars>
      </dgm:prSet>
      <dgm:spPr/>
      <dgm:t>
        <a:bodyPr/>
        <a:lstStyle/>
        <a:p>
          <a:endParaRPr lang="en-US"/>
        </a:p>
      </dgm:t>
    </dgm:pt>
    <dgm:pt modelId="{E10CA3BA-19DA-4ECC-BF2F-C173AA9B884B}" type="pres">
      <dgm:prSet presAssocID="{3CCB770D-B489-440C-944B-07E7C4E26C07}" presName="quad2" presStyleLbl="node1" presStyleIdx="1" presStyleCnt="4" custScaleX="263660" custLinFactNeighborX="85941" custLinFactNeighborY="7471">
        <dgm:presLayoutVars>
          <dgm:chMax val="0"/>
          <dgm:chPref val="0"/>
          <dgm:bulletEnabled val="1"/>
        </dgm:presLayoutVars>
      </dgm:prSet>
      <dgm:spPr/>
      <dgm:t>
        <a:bodyPr/>
        <a:lstStyle/>
        <a:p>
          <a:endParaRPr lang="en-US"/>
        </a:p>
      </dgm:t>
    </dgm:pt>
    <dgm:pt modelId="{926E011D-C899-45E4-925E-3CCDCBEFBFB5}" type="pres">
      <dgm:prSet presAssocID="{3CCB770D-B489-440C-944B-07E7C4E26C07}" presName="quad3" presStyleLbl="node1" presStyleIdx="2" presStyleCnt="4" custScaleX="263660" custLinFactNeighborX="-87533" custLinFactNeighborY="5880">
        <dgm:presLayoutVars>
          <dgm:chMax val="0"/>
          <dgm:chPref val="0"/>
          <dgm:bulletEnabled val="1"/>
        </dgm:presLayoutVars>
      </dgm:prSet>
      <dgm:spPr/>
      <dgm:t>
        <a:bodyPr/>
        <a:lstStyle/>
        <a:p>
          <a:endParaRPr lang="en-US"/>
        </a:p>
      </dgm:t>
    </dgm:pt>
    <dgm:pt modelId="{EF62FAAE-811A-45D8-ADB4-B4F77BF839C4}" type="pres">
      <dgm:prSet presAssocID="{3CCB770D-B489-440C-944B-07E7C4E26C07}" presName="quad4" presStyleLbl="node1" presStyleIdx="3" presStyleCnt="4" custScaleX="263660" custLinFactNeighborX="80636" custLinFactNeighborY="5880">
        <dgm:presLayoutVars>
          <dgm:chMax val="0"/>
          <dgm:chPref val="0"/>
          <dgm:bulletEnabled val="1"/>
        </dgm:presLayoutVars>
      </dgm:prSet>
      <dgm:spPr/>
      <dgm:t>
        <a:bodyPr/>
        <a:lstStyle/>
        <a:p>
          <a:endParaRPr lang="en-US"/>
        </a:p>
      </dgm:t>
    </dgm:pt>
  </dgm:ptLst>
  <dgm:cxnLst>
    <dgm:cxn modelId="{FEB10852-6970-454F-9D3B-58180501BEB8}" type="presOf" srcId="{B5638600-146C-4E11-890D-C272326856EE}" destId="{EF62FAAE-811A-45D8-ADB4-B4F77BF839C4}" srcOrd="0" destOrd="0" presId="urn:microsoft.com/office/officeart/2005/8/layout/matrix3"/>
    <dgm:cxn modelId="{0341F2A9-424C-4921-9820-66982A3C8FCF}" type="presOf" srcId="{54E90095-4D20-4406-AB6F-C1CCED4DDCE6}" destId="{926E011D-C899-45E4-925E-3CCDCBEFBFB5}" srcOrd="0" destOrd="0" presId="urn:microsoft.com/office/officeart/2005/8/layout/matrix3"/>
    <dgm:cxn modelId="{F93FB0DA-5995-40B1-957D-D7440695924A}" srcId="{3CCB770D-B489-440C-944B-07E7C4E26C07}" destId="{54E90095-4D20-4406-AB6F-C1CCED4DDCE6}" srcOrd="2" destOrd="0" parTransId="{00FDE9BF-0463-479E-A6CC-5A6573C189F1}" sibTransId="{160CE91D-AC05-4AE4-974D-BEF18B27BA86}"/>
    <dgm:cxn modelId="{02FBE5AE-BA33-4CC9-9FA9-4339982C7E2C}" srcId="{3CCB770D-B489-440C-944B-07E7C4E26C07}" destId="{0FCDD84A-11E1-4CBB-A56E-587BA50DD0C3}" srcOrd="1" destOrd="0" parTransId="{39589E80-384F-4C84-96A7-C790EC31640F}" sibTransId="{C0265CF7-98EA-438A-9AF8-5BA8F2366B55}"/>
    <dgm:cxn modelId="{19394860-819C-4318-BDFB-8071CCF69A05}" srcId="{3CCB770D-B489-440C-944B-07E7C4E26C07}" destId="{42AF2647-4E7B-4186-A0DD-14B5EAA0415D}" srcOrd="0" destOrd="0" parTransId="{8F2C86BF-02BB-4405-AEBE-246E9AC7DEA3}" sibTransId="{B8283017-7E4A-495A-ADF2-ABF8B375EDF5}"/>
    <dgm:cxn modelId="{90742AB7-AC99-48FE-BCC7-941688F35F12}" srcId="{3CCB770D-B489-440C-944B-07E7C4E26C07}" destId="{B5638600-146C-4E11-890D-C272326856EE}" srcOrd="3" destOrd="0" parTransId="{D994F3A3-EF13-478D-A0D0-D261BD03C63B}" sibTransId="{9DBB699F-A5EE-4EFE-930A-CC7B4662B822}"/>
    <dgm:cxn modelId="{DCD93862-C21B-4A76-BBD3-5F72ECEE6B0D}" type="presOf" srcId="{3CCB770D-B489-440C-944B-07E7C4E26C07}" destId="{04685FD5-825E-403B-BA13-E8FD53B8CE72}" srcOrd="0" destOrd="0" presId="urn:microsoft.com/office/officeart/2005/8/layout/matrix3"/>
    <dgm:cxn modelId="{EF7B4DB5-E94B-4B28-8BCF-DC4A5593D984}" type="presOf" srcId="{42AF2647-4E7B-4186-A0DD-14B5EAA0415D}" destId="{E1CBA5F3-FED5-4C01-BE8F-3760F847BDF6}" srcOrd="0" destOrd="0" presId="urn:microsoft.com/office/officeart/2005/8/layout/matrix3"/>
    <dgm:cxn modelId="{C6D1573F-FC30-4F9F-B000-FDDFAEE06510}" type="presOf" srcId="{0FCDD84A-11E1-4CBB-A56E-587BA50DD0C3}" destId="{E10CA3BA-19DA-4ECC-BF2F-C173AA9B884B}" srcOrd="0" destOrd="0" presId="urn:microsoft.com/office/officeart/2005/8/layout/matrix3"/>
    <dgm:cxn modelId="{C48756E6-24E6-43CD-84DE-3E611C625AC5}" type="presParOf" srcId="{04685FD5-825E-403B-BA13-E8FD53B8CE72}" destId="{DF7844A0-8BF6-4628-A239-A487D6928465}" srcOrd="0" destOrd="0" presId="urn:microsoft.com/office/officeart/2005/8/layout/matrix3"/>
    <dgm:cxn modelId="{8A35BC1E-AF45-4EED-81D5-50478383F810}" type="presParOf" srcId="{04685FD5-825E-403B-BA13-E8FD53B8CE72}" destId="{E1CBA5F3-FED5-4C01-BE8F-3760F847BDF6}" srcOrd="1" destOrd="0" presId="urn:microsoft.com/office/officeart/2005/8/layout/matrix3"/>
    <dgm:cxn modelId="{17EC4D5D-890E-4295-AD1A-0EC356F0F4B2}" type="presParOf" srcId="{04685FD5-825E-403B-BA13-E8FD53B8CE72}" destId="{E10CA3BA-19DA-4ECC-BF2F-C173AA9B884B}" srcOrd="2" destOrd="0" presId="urn:microsoft.com/office/officeart/2005/8/layout/matrix3"/>
    <dgm:cxn modelId="{FEAD0A3C-839F-40DB-899E-DA4A8BBCD45A}" type="presParOf" srcId="{04685FD5-825E-403B-BA13-E8FD53B8CE72}" destId="{926E011D-C899-45E4-925E-3CCDCBEFBFB5}" srcOrd="3" destOrd="0" presId="urn:microsoft.com/office/officeart/2005/8/layout/matrix3"/>
    <dgm:cxn modelId="{4BAF1E85-9585-4EE6-A19E-3B7BE891F0F2}" type="presParOf" srcId="{04685FD5-825E-403B-BA13-E8FD53B8CE72}" destId="{EF62FAAE-811A-45D8-ADB4-B4F77BF839C4}"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35071F8-2037-4EA4-BD8C-D4159F4295E6}" type="doc">
      <dgm:prSet loTypeId="urn:microsoft.com/office/officeart/2005/8/layout/process2" loCatId="process" qsTypeId="urn:microsoft.com/office/officeart/2005/8/quickstyle/3d3" qsCatId="3D" csTypeId="urn:microsoft.com/office/officeart/2005/8/colors/colorful5" csCatId="colorful" phldr="1"/>
      <dgm:spPr/>
    </dgm:pt>
    <dgm:pt modelId="{648E7DFE-CD76-4A36-A101-BB46B22F436A}">
      <dgm:prSet phldrT="[Text]"/>
      <dgm:spPr>
        <a:blipFill rotWithShape="0">
          <a:blip xmlns:r="http://schemas.openxmlformats.org/officeDocument/2006/relationships" r:embed="rId1"/>
          <a:stretch>
            <a:fillRect/>
          </a:stretch>
        </a:blipFill>
      </dgm:spPr>
      <dgm:t>
        <a:bodyPr/>
        <a:lstStyle/>
        <a:p>
          <a:r>
            <a:rPr lang="en-US" b="1" dirty="0" smtClean="0">
              <a:solidFill>
                <a:schemeClr val="bg1"/>
              </a:solidFill>
            </a:rPr>
            <a:t>Questionnaire Design</a:t>
          </a:r>
          <a:endParaRPr lang="en-US" b="1" dirty="0">
            <a:solidFill>
              <a:schemeClr val="bg1"/>
            </a:solidFill>
          </a:endParaRPr>
        </a:p>
      </dgm:t>
    </dgm:pt>
    <dgm:pt modelId="{73D016B4-8E85-4C9B-BE66-EA6950AD1686}" type="parTrans" cxnId="{873B0165-2543-40C8-9FEF-25A5FEC4D419}">
      <dgm:prSet/>
      <dgm:spPr/>
      <dgm:t>
        <a:bodyPr/>
        <a:lstStyle/>
        <a:p>
          <a:endParaRPr lang="en-US"/>
        </a:p>
      </dgm:t>
    </dgm:pt>
    <dgm:pt modelId="{02F1D3E3-91F3-4414-AB73-D8EEEF3B2C8D}" type="sibTrans" cxnId="{873B0165-2543-40C8-9FEF-25A5FEC4D419}">
      <dgm:prSet/>
      <dgm:spPr/>
      <dgm:t>
        <a:bodyPr/>
        <a:lstStyle/>
        <a:p>
          <a:endParaRPr lang="en-US"/>
        </a:p>
      </dgm:t>
    </dgm:pt>
    <dgm:pt modelId="{215B562E-0652-478C-B849-81B3EDED60FA}">
      <dgm:prSet phldrT="[Text]" custT="1"/>
      <dgm:spPr>
        <a:solidFill>
          <a:schemeClr val="accent3">
            <a:lumMod val="60000"/>
            <a:lumOff val="40000"/>
          </a:schemeClr>
        </a:solidFill>
      </dgm:spPr>
      <dgm:t>
        <a:bodyPr/>
        <a:lstStyle/>
        <a:p>
          <a:r>
            <a:rPr lang="en-US" sz="3400" dirty="0" smtClean="0">
              <a:solidFill>
                <a:schemeClr val="tx1"/>
              </a:solidFill>
            </a:rPr>
            <a:t>Data Analysis</a:t>
          </a:r>
          <a:endParaRPr lang="en-US" sz="3400" dirty="0">
            <a:solidFill>
              <a:schemeClr val="tx1"/>
            </a:solidFill>
          </a:endParaRPr>
        </a:p>
      </dgm:t>
    </dgm:pt>
    <dgm:pt modelId="{BA679CC0-8D04-4C4D-9AC1-1FDC01EF950F}" type="parTrans" cxnId="{2F79B073-1271-4EFF-8ED4-22A468CDA98C}">
      <dgm:prSet/>
      <dgm:spPr/>
      <dgm:t>
        <a:bodyPr/>
        <a:lstStyle/>
        <a:p>
          <a:endParaRPr lang="en-US"/>
        </a:p>
      </dgm:t>
    </dgm:pt>
    <dgm:pt modelId="{E5E87E23-B98E-4420-A44C-A2C5C1D05FD7}" type="sibTrans" cxnId="{2F79B073-1271-4EFF-8ED4-22A468CDA98C}">
      <dgm:prSet/>
      <dgm:spPr/>
      <dgm:t>
        <a:bodyPr/>
        <a:lstStyle/>
        <a:p>
          <a:endParaRPr lang="en-US"/>
        </a:p>
      </dgm:t>
    </dgm:pt>
    <dgm:pt modelId="{25E301FF-9FFD-4AEB-8AF9-5F638EBDFDAD}">
      <dgm:prSet phldrT="[Text]" custT="1"/>
      <dgm:spPr/>
      <dgm:t>
        <a:bodyPr/>
        <a:lstStyle/>
        <a:p>
          <a:pPr rtl="1"/>
          <a:r>
            <a:rPr lang="en-US" sz="3400" b="0" dirty="0" smtClean="0">
              <a:solidFill>
                <a:schemeClr val="tx1"/>
              </a:solidFill>
            </a:rPr>
            <a:t>Literature</a:t>
          </a:r>
          <a:r>
            <a:rPr lang="en-US" sz="3400" b="1" dirty="0" smtClean="0">
              <a:solidFill>
                <a:schemeClr val="tx1"/>
              </a:solidFill>
            </a:rPr>
            <a:t> </a:t>
          </a:r>
          <a:r>
            <a:rPr lang="en-US" sz="3400" b="0" dirty="0" smtClean="0">
              <a:solidFill>
                <a:schemeClr val="tx1"/>
              </a:solidFill>
            </a:rPr>
            <a:t>Review</a:t>
          </a:r>
          <a:endParaRPr lang="en-US" sz="3400" b="0" dirty="0">
            <a:solidFill>
              <a:schemeClr val="tx1"/>
            </a:solidFill>
          </a:endParaRPr>
        </a:p>
      </dgm:t>
    </dgm:pt>
    <dgm:pt modelId="{BC5D1203-22EE-4F88-B366-9F97E5F1055C}" type="sibTrans" cxnId="{78E00494-37FB-4CD9-8661-DFF01ED24E2B}">
      <dgm:prSet/>
      <dgm:spPr/>
      <dgm:t>
        <a:bodyPr/>
        <a:lstStyle/>
        <a:p>
          <a:endParaRPr lang="en-US"/>
        </a:p>
      </dgm:t>
    </dgm:pt>
    <dgm:pt modelId="{ACEBB811-A6F4-4FD3-AE3C-293322D5A4DE}" type="parTrans" cxnId="{78E00494-37FB-4CD9-8661-DFF01ED24E2B}">
      <dgm:prSet/>
      <dgm:spPr/>
      <dgm:t>
        <a:bodyPr/>
        <a:lstStyle/>
        <a:p>
          <a:endParaRPr lang="en-US"/>
        </a:p>
      </dgm:t>
    </dgm:pt>
    <dgm:pt modelId="{66C21D7D-BE69-4A5C-A5B5-C58E0A07BEF6}" type="pres">
      <dgm:prSet presAssocID="{E35071F8-2037-4EA4-BD8C-D4159F4295E6}" presName="linearFlow" presStyleCnt="0">
        <dgm:presLayoutVars>
          <dgm:resizeHandles val="exact"/>
        </dgm:presLayoutVars>
      </dgm:prSet>
      <dgm:spPr/>
    </dgm:pt>
    <dgm:pt modelId="{CE2DE074-5044-4E4D-8F6E-8F32F0886553}" type="pres">
      <dgm:prSet presAssocID="{25E301FF-9FFD-4AEB-8AF9-5F638EBDFDAD}" presName="node" presStyleLbl="node1" presStyleIdx="0" presStyleCnt="3" custScaleX="337500">
        <dgm:presLayoutVars>
          <dgm:bulletEnabled val="1"/>
        </dgm:presLayoutVars>
      </dgm:prSet>
      <dgm:spPr/>
      <dgm:t>
        <a:bodyPr/>
        <a:lstStyle/>
        <a:p>
          <a:endParaRPr lang="en-US"/>
        </a:p>
      </dgm:t>
    </dgm:pt>
    <dgm:pt modelId="{7C0A6C14-9BD3-414C-8E34-38514C2750D1}" type="pres">
      <dgm:prSet presAssocID="{BC5D1203-22EE-4F88-B366-9F97E5F1055C}" presName="sibTrans" presStyleLbl="sibTrans2D1" presStyleIdx="0" presStyleCnt="2"/>
      <dgm:spPr/>
      <dgm:t>
        <a:bodyPr/>
        <a:lstStyle/>
        <a:p>
          <a:endParaRPr lang="en-US"/>
        </a:p>
      </dgm:t>
    </dgm:pt>
    <dgm:pt modelId="{315406B4-B021-4940-AFC6-F77CB24B56BA}" type="pres">
      <dgm:prSet presAssocID="{BC5D1203-22EE-4F88-B366-9F97E5F1055C}" presName="connectorText" presStyleLbl="sibTrans2D1" presStyleIdx="0" presStyleCnt="2"/>
      <dgm:spPr/>
      <dgm:t>
        <a:bodyPr/>
        <a:lstStyle/>
        <a:p>
          <a:endParaRPr lang="en-US"/>
        </a:p>
      </dgm:t>
    </dgm:pt>
    <dgm:pt modelId="{D0CEEB9C-83CE-4B91-9211-4884F808F5CB}" type="pres">
      <dgm:prSet presAssocID="{648E7DFE-CD76-4A36-A101-BB46B22F436A}" presName="node" presStyleLbl="node1" presStyleIdx="1" presStyleCnt="3" custScaleX="337500" custLinFactNeighborX="4166" custLinFactNeighborY="12959">
        <dgm:presLayoutVars>
          <dgm:bulletEnabled val="1"/>
        </dgm:presLayoutVars>
      </dgm:prSet>
      <dgm:spPr/>
      <dgm:t>
        <a:bodyPr/>
        <a:lstStyle/>
        <a:p>
          <a:endParaRPr lang="en-US"/>
        </a:p>
      </dgm:t>
    </dgm:pt>
    <dgm:pt modelId="{0B9C95A9-C2BB-41A3-8A59-BFDF1AEDABA9}" type="pres">
      <dgm:prSet presAssocID="{02F1D3E3-91F3-4414-AB73-D8EEEF3B2C8D}" presName="sibTrans" presStyleLbl="sibTrans2D1" presStyleIdx="1" presStyleCnt="2"/>
      <dgm:spPr/>
      <dgm:t>
        <a:bodyPr/>
        <a:lstStyle/>
        <a:p>
          <a:endParaRPr lang="en-US"/>
        </a:p>
      </dgm:t>
    </dgm:pt>
    <dgm:pt modelId="{25C3202C-E377-48C1-AC68-2FCE64F96AC1}" type="pres">
      <dgm:prSet presAssocID="{02F1D3E3-91F3-4414-AB73-D8EEEF3B2C8D}" presName="connectorText" presStyleLbl="sibTrans2D1" presStyleIdx="1" presStyleCnt="2"/>
      <dgm:spPr/>
      <dgm:t>
        <a:bodyPr/>
        <a:lstStyle/>
        <a:p>
          <a:endParaRPr lang="en-US"/>
        </a:p>
      </dgm:t>
    </dgm:pt>
    <dgm:pt modelId="{11A4A61A-22DF-4967-B094-F2EF00930628}" type="pres">
      <dgm:prSet presAssocID="{215B562E-0652-478C-B849-81B3EDED60FA}" presName="node" presStyleLbl="node1" presStyleIdx="2" presStyleCnt="3" custScaleX="329167">
        <dgm:presLayoutVars>
          <dgm:bulletEnabled val="1"/>
        </dgm:presLayoutVars>
      </dgm:prSet>
      <dgm:spPr/>
      <dgm:t>
        <a:bodyPr/>
        <a:lstStyle/>
        <a:p>
          <a:endParaRPr lang="en-US"/>
        </a:p>
      </dgm:t>
    </dgm:pt>
  </dgm:ptLst>
  <dgm:cxnLst>
    <dgm:cxn modelId="{2F79B073-1271-4EFF-8ED4-22A468CDA98C}" srcId="{E35071F8-2037-4EA4-BD8C-D4159F4295E6}" destId="{215B562E-0652-478C-B849-81B3EDED60FA}" srcOrd="2" destOrd="0" parTransId="{BA679CC0-8D04-4C4D-9AC1-1FDC01EF950F}" sibTransId="{E5E87E23-B98E-4420-A44C-A2C5C1D05FD7}"/>
    <dgm:cxn modelId="{C61DFFDF-AE6F-4CCC-886E-3692B2B28484}" type="presOf" srcId="{215B562E-0652-478C-B849-81B3EDED60FA}" destId="{11A4A61A-22DF-4967-B094-F2EF00930628}" srcOrd="0" destOrd="0" presId="urn:microsoft.com/office/officeart/2005/8/layout/process2"/>
    <dgm:cxn modelId="{57CF6CB2-6A32-466C-9F43-2F10BCAA48BF}" type="presOf" srcId="{E35071F8-2037-4EA4-BD8C-D4159F4295E6}" destId="{66C21D7D-BE69-4A5C-A5B5-C58E0A07BEF6}" srcOrd="0" destOrd="0" presId="urn:microsoft.com/office/officeart/2005/8/layout/process2"/>
    <dgm:cxn modelId="{873B0165-2543-40C8-9FEF-25A5FEC4D419}" srcId="{E35071F8-2037-4EA4-BD8C-D4159F4295E6}" destId="{648E7DFE-CD76-4A36-A101-BB46B22F436A}" srcOrd="1" destOrd="0" parTransId="{73D016B4-8E85-4C9B-BE66-EA6950AD1686}" sibTransId="{02F1D3E3-91F3-4414-AB73-D8EEEF3B2C8D}"/>
    <dgm:cxn modelId="{57430ADB-5967-4949-B7C9-F7590E2DD84C}" type="presOf" srcId="{25E301FF-9FFD-4AEB-8AF9-5F638EBDFDAD}" destId="{CE2DE074-5044-4E4D-8F6E-8F32F0886553}" srcOrd="0" destOrd="0" presId="urn:microsoft.com/office/officeart/2005/8/layout/process2"/>
    <dgm:cxn modelId="{0A6F5966-EA23-4EB5-AC33-7F9130634152}" type="presOf" srcId="{BC5D1203-22EE-4F88-B366-9F97E5F1055C}" destId="{315406B4-B021-4940-AFC6-F77CB24B56BA}" srcOrd="1" destOrd="0" presId="urn:microsoft.com/office/officeart/2005/8/layout/process2"/>
    <dgm:cxn modelId="{D72532C6-7CBF-4F71-A378-D089DA71782E}" type="presOf" srcId="{02F1D3E3-91F3-4414-AB73-D8EEEF3B2C8D}" destId="{25C3202C-E377-48C1-AC68-2FCE64F96AC1}" srcOrd="1" destOrd="0" presId="urn:microsoft.com/office/officeart/2005/8/layout/process2"/>
    <dgm:cxn modelId="{78E00494-37FB-4CD9-8661-DFF01ED24E2B}" srcId="{E35071F8-2037-4EA4-BD8C-D4159F4295E6}" destId="{25E301FF-9FFD-4AEB-8AF9-5F638EBDFDAD}" srcOrd="0" destOrd="0" parTransId="{ACEBB811-A6F4-4FD3-AE3C-293322D5A4DE}" sibTransId="{BC5D1203-22EE-4F88-B366-9F97E5F1055C}"/>
    <dgm:cxn modelId="{838D50F7-14AE-4514-895D-B227B5949E6F}" type="presOf" srcId="{02F1D3E3-91F3-4414-AB73-D8EEEF3B2C8D}" destId="{0B9C95A9-C2BB-41A3-8A59-BFDF1AEDABA9}" srcOrd="0" destOrd="0" presId="urn:microsoft.com/office/officeart/2005/8/layout/process2"/>
    <dgm:cxn modelId="{8AE40F2C-9292-4C3A-939D-5F5BE09904C2}" type="presOf" srcId="{648E7DFE-CD76-4A36-A101-BB46B22F436A}" destId="{D0CEEB9C-83CE-4B91-9211-4884F808F5CB}" srcOrd="0" destOrd="0" presId="urn:microsoft.com/office/officeart/2005/8/layout/process2"/>
    <dgm:cxn modelId="{0D086E77-C4EF-4831-9615-38BC67442737}" type="presOf" srcId="{BC5D1203-22EE-4F88-B366-9F97E5F1055C}" destId="{7C0A6C14-9BD3-414C-8E34-38514C2750D1}" srcOrd="0" destOrd="0" presId="urn:microsoft.com/office/officeart/2005/8/layout/process2"/>
    <dgm:cxn modelId="{58A4BA62-41BF-41AD-A08C-7A1DA94E7135}" type="presParOf" srcId="{66C21D7D-BE69-4A5C-A5B5-C58E0A07BEF6}" destId="{CE2DE074-5044-4E4D-8F6E-8F32F0886553}" srcOrd="0" destOrd="0" presId="urn:microsoft.com/office/officeart/2005/8/layout/process2"/>
    <dgm:cxn modelId="{89E8099C-991D-4DBA-BC84-5C5EE415FB47}" type="presParOf" srcId="{66C21D7D-BE69-4A5C-A5B5-C58E0A07BEF6}" destId="{7C0A6C14-9BD3-414C-8E34-38514C2750D1}" srcOrd="1" destOrd="0" presId="urn:microsoft.com/office/officeart/2005/8/layout/process2"/>
    <dgm:cxn modelId="{25B911D7-05D3-4913-A2C7-CD347FD57ABF}" type="presParOf" srcId="{7C0A6C14-9BD3-414C-8E34-38514C2750D1}" destId="{315406B4-B021-4940-AFC6-F77CB24B56BA}" srcOrd="0" destOrd="0" presId="urn:microsoft.com/office/officeart/2005/8/layout/process2"/>
    <dgm:cxn modelId="{4E0CDD37-9D10-4289-A2A8-73EAC09ACBEB}" type="presParOf" srcId="{66C21D7D-BE69-4A5C-A5B5-C58E0A07BEF6}" destId="{D0CEEB9C-83CE-4B91-9211-4884F808F5CB}" srcOrd="2" destOrd="0" presId="urn:microsoft.com/office/officeart/2005/8/layout/process2"/>
    <dgm:cxn modelId="{07FFCA8F-9370-4D76-96E0-961352B85AC0}" type="presParOf" srcId="{66C21D7D-BE69-4A5C-A5B5-C58E0A07BEF6}" destId="{0B9C95A9-C2BB-41A3-8A59-BFDF1AEDABA9}" srcOrd="3" destOrd="0" presId="urn:microsoft.com/office/officeart/2005/8/layout/process2"/>
    <dgm:cxn modelId="{60C6F04D-88E7-42A8-804D-520D7CBF3354}" type="presParOf" srcId="{0B9C95A9-C2BB-41A3-8A59-BFDF1AEDABA9}" destId="{25C3202C-E377-48C1-AC68-2FCE64F96AC1}" srcOrd="0" destOrd="0" presId="urn:microsoft.com/office/officeart/2005/8/layout/process2"/>
    <dgm:cxn modelId="{587DB79D-CB83-4383-8E08-577238AC2173}" type="presParOf" srcId="{66C21D7D-BE69-4A5C-A5B5-C58E0A07BEF6}" destId="{11A4A61A-22DF-4967-B094-F2EF00930628}"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1952469-12D9-488A-9ED8-4D3AF27FB104}" type="doc">
      <dgm:prSet loTypeId="urn:microsoft.com/office/officeart/2005/8/layout/radial4" loCatId="relationship" qsTypeId="urn:microsoft.com/office/officeart/2005/8/quickstyle/3d2" qsCatId="3D" csTypeId="urn:microsoft.com/office/officeart/2005/8/colors/colorful1#2" csCatId="colorful" phldr="1"/>
      <dgm:spPr/>
      <dgm:t>
        <a:bodyPr/>
        <a:lstStyle/>
        <a:p>
          <a:pPr rtl="1"/>
          <a:endParaRPr lang="ar-SA"/>
        </a:p>
      </dgm:t>
    </dgm:pt>
    <dgm:pt modelId="{1FB76DEF-1BE0-4E23-B749-24BD4E0876D5}">
      <dgm:prSet phldrT="[Text]" custT="1"/>
      <dgm:spPr/>
      <dgm:t>
        <a:bodyPr/>
        <a:lstStyle/>
        <a:p>
          <a:pPr rtl="1"/>
          <a:r>
            <a:rPr lang="en-US" sz="2800" dirty="0" smtClean="0">
              <a:solidFill>
                <a:schemeClr val="tx1"/>
              </a:solidFill>
            </a:rPr>
            <a:t>Consumers Perception</a:t>
          </a:r>
          <a:endParaRPr lang="ar-SA" sz="2800" dirty="0">
            <a:solidFill>
              <a:schemeClr val="tx1"/>
            </a:solidFill>
          </a:endParaRPr>
        </a:p>
      </dgm:t>
    </dgm:pt>
    <dgm:pt modelId="{F74E074C-18E7-4D9B-B50F-984A9187A007}" type="parTrans" cxnId="{49566557-1F91-4D6D-80FA-F92B3DECD524}">
      <dgm:prSet/>
      <dgm:spPr/>
      <dgm:t>
        <a:bodyPr/>
        <a:lstStyle/>
        <a:p>
          <a:pPr rtl="1"/>
          <a:endParaRPr lang="ar-SA" sz="2000">
            <a:solidFill>
              <a:schemeClr val="tx1"/>
            </a:solidFill>
          </a:endParaRPr>
        </a:p>
      </dgm:t>
    </dgm:pt>
    <dgm:pt modelId="{15779F63-FD17-442F-8463-FC36FD4C38C4}" type="sibTrans" cxnId="{49566557-1F91-4D6D-80FA-F92B3DECD524}">
      <dgm:prSet/>
      <dgm:spPr/>
      <dgm:t>
        <a:bodyPr/>
        <a:lstStyle/>
        <a:p>
          <a:pPr rtl="1"/>
          <a:endParaRPr lang="ar-SA" sz="2000">
            <a:solidFill>
              <a:schemeClr val="tx1"/>
            </a:solidFill>
          </a:endParaRPr>
        </a:p>
      </dgm:t>
    </dgm:pt>
    <dgm:pt modelId="{A624988D-6C9E-4011-B506-F5DAD9364D44}">
      <dgm:prSet phldrT="[Text]" custT="1"/>
      <dgm:spPr/>
      <dgm:t>
        <a:bodyPr/>
        <a:lstStyle/>
        <a:p>
          <a:pPr rtl="1"/>
          <a:r>
            <a:rPr lang="en-US" sz="2400" dirty="0" smtClean="0">
              <a:solidFill>
                <a:schemeClr val="tx1"/>
              </a:solidFill>
            </a:rPr>
            <a:t>Gender</a:t>
          </a:r>
          <a:endParaRPr lang="ar-SA" sz="2400" dirty="0">
            <a:solidFill>
              <a:schemeClr val="tx1"/>
            </a:solidFill>
          </a:endParaRPr>
        </a:p>
      </dgm:t>
    </dgm:pt>
    <dgm:pt modelId="{215384B3-15F6-4255-8D7E-6A2BE4385947}" type="parTrans" cxnId="{08AA41CF-C86F-44EA-9CF5-2DE769B35E22}">
      <dgm:prSet/>
      <dgm:spPr/>
      <dgm:t>
        <a:bodyPr/>
        <a:lstStyle/>
        <a:p>
          <a:pPr rtl="1"/>
          <a:endParaRPr lang="ar-SA" sz="2000">
            <a:solidFill>
              <a:schemeClr val="tx1"/>
            </a:solidFill>
          </a:endParaRPr>
        </a:p>
      </dgm:t>
    </dgm:pt>
    <dgm:pt modelId="{828C37F2-BF10-42B6-ABC3-067DC270EFE6}" type="sibTrans" cxnId="{08AA41CF-C86F-44EA-9CF5-2DE769B35E22}">
      <dgm:prSet/>
      <dgm:spPr/>
      <dgm:t>
        <a:bodyPr/>
        <a:lstStyle/>
        <a:p>
          <a:pPr rtl="1"/>
          <a:endParaRPr lang="ar-SA" sz="2000">
            <a:solidFill>
              <a:schemeClr val="tx1"/>
            </a:solidFill>
          </a:endParaRPr>
        </a:p>
      </dgm:t>
    </dgm:pt>
    <dgm:pt modelId="{FC559DD1-D547-46CE-B477-D3AEBA5796D7}">
      <dgm:prSet phldrT="[Text]" custT="1"/>
      <dgm:spPr/>
      <dgm:t>
        <a:bodyPr/>
        <a:lstStyle/>
        <a:p>
          <a:pPr rtl="1"/>
          <a:r>
            <a:rPr lang="en-US" sz="2400" dirty="0" smtClean="0">
              <a:solidFill>
                <a:schemeClr val="tx1"/>
              </a:solidFill>
            </a:rPr>
            <a:t>Age</a:t>
          </a:r>
          <a:endParaRPr lang="ar-SA" sz="2400" dirty="0">
            <a:solidFill>
              <a:schemeClr val="tx1"/>
            </a:solidFill>
          </a:endParaRPr>
        </a:p>
      </dgm:t>
    </dgm:pt>
    <dgm:pt modelId="{2296CCA7-6F2A-4EEB-9B2F-AB2D680A0B3F}" type="parTrans" cxnId="{7ED334A8-E9F6-47C7-BCE5-A2F609D00699}">
      <dgm:prSet/>
      <dgm:spPr/>
      <dgm:t>
        <a:bodyPr/>
        <a:lstStyle/>
        <a:p>
          <a:pPr rtl="1"/>
          <a:endParaRPr lang="ar-SA" sz="2000">
            <a:solidFill>
              <a:schemeClr val="tx1"/>
            </a:solidFill>
          </a:endParaRPr>
        </a:p>
      </dgm:t>
    </dgm:pt>
    <dgm:pt modelId="{764DB108-DD7B-4BF2-A02B-77C89FA7058E}" type="sibTrans" cxnId="{7ED334A8-E9F6-47C7-BCE5-A2F609D00699}">
      <dgm:prSet/>
      <dgm:spPr/>
      <dgm:t>
        <a:bodyPr/>
        <a:lstStyle/>
        <a:p>
          <a:pPr rtl="1"/>
          <a:endParaRPr lang="ar-SA" sz="2000">
            <a:solidFill>
              <a:schemeClr val="tx1"/>
            </a:solidFill>
          </a:endParaRPr>
        </a:p>
      </dgm:t>
    </dgm:pt>
    <dgm:pt modelId="{61EF2966-92C5-40DB-9130-0C2837DCCBB6}">
      <dgm:prSet phldrT="[Text]" custT="1"/>
      <dgm:spPr/>
      <dgm:t>
        <a:bodyPr/>
        <a:lstStyle/>
        <a:p>
          <a:pPr rtl="1"/>
          <a:r>
            <a:rPr lang="en-US" sz="2400" dirty="0" smtClean="0">
              <a:solidFill>
                <a:schemeClr val="tx1"/>
              </a:solidFill>
            </a:rPr>
            <a:t>Relationship Status</a:t>
          </a:r>
          <a:endParaRPr lang="ar-SA" sz="2400" dirty="0">
            <a:solidFill>
              <a:schemeClr val="tx1"/>
            </a:solidFill>
          </a:endParaRPr>
        </a:p>
      </dgm:t>
    </dgm:pt>
    <dgm:pt modelId="{67649C94-29A5-467C-8FE1-AE19F6D29545}" type="parTrans" cxnId="{2C463621-D3D2-479F-A89F-83E22CBDAF0D}">
      <dgm:prSet/>
      <dgm:spPr/>
      <dgm:t>
        <a:bodyPr/>
        <a:lstStyle/>
        <a:p>
          <a:pPr rtl="1"/>
          <a:endParaRPr lang="ar-SA" sz="2000">
            <a:solidFill>
              <a:schemeClr val="tx1"/>
            </a:solidFill>
          </a:endParaRPr>
        </a:p>
      </dgm:t>
    </dgm:pt>
    <dgm:pt modelId="{C0C82500-EC88-4C7F-84DF-D1F3C2DA2C06}" type="sibTrans" cxnId="{2C463621-D3D2-479F-A89F-83E22CBDAF0D}">
      <dgm:prSet/>
      <dgm:spPr/>
      <dgm:t>
        <a:bodyPr/>
        <a:lstStyle/>
        <a:p>
          <a:pPr rtl="1"/>
          <a:endParaRPr lang="ar-SA" sz="2000">
            <a:solidFill>
              <a:schemeClr val="tx1"/>
            </a:solidFill>
          </a:endParaRPr>
        </a:p>
      </dgm:t>
    </dgm:pt>
    <dgm:pt modelId="{EA1BBA66-05B2-43F2-84B0-E3432FEEF7C6}">
      <dgm:prSet custT="1"/>
      <dgm:spPr/>
      <dgm:t>
        <a:bodyPr/>
        <a:lstStyle/>
        <a:p>
          <a:pPr rtl="1"/>
          <a:r>
            <a:rPr lang="en-US" sz="2400" dirty="0" smtClean="0">
              <a:solidFill>
                <a:schemeClr val="tx1"/>
              </a:solidFill>
            </a:rPr>
            <a:t>Place of Residence</a:t>
          </a:r>
          <a:endParaRPr lang="ar-SA" sz="2400" dirty="0">
            <a:solidFill>
              <a:schemeClr val="tx1"/>
            </a:solidFill>
          </a:endParaRPr>
        </a:p>
      </dgm:t>
    </dgm:pt>
    <dgm:pt modelId="{6C04B606-0B60-4994-938E-786D8907AF3C}" type="parTrans" cxnId="{5F3D8B6E-D402-408C-9747-EC955566691C}">
      <dgm:prSet/>
      <dgm:spPr/>
      <dgm:t>
        <a:bodyPr/>
        <a:lstStyle/>
        <a:p>
          <a:pPr rtl="1"/>
          <a:endParaRPr lang="ar-SA" sz="2000">
            <a:solidFill>
              <a:schemeClr val="tx1"/>
            </a:solidFill>
          </a:endParaRPr>
        </a:p>
      </dgm:t>
    </dgm:pt>
    <dgm:pt modelId="{A49C85EB-0C51-4C67-9873-68EE34EE5EFF}" type="sibTrans" cxnId="{5F3D8B6E-D402-408C-9747-EC955566691C}">
      <dgm:prSet/>
      <dgm:spPr/>
      <dgm:t>
        <a:bodyPr/>
        <a:lstStyle/>
        <a:p>
          <a:pPr rtl="1"/>
          <a:endParaRPr lang="ar-SA" sz="2000">
            <a:solidFill>
              <a:schemeClr val="tx1"/>
            </a:solidFill>
          </a:endParaRPr>
        </a:p>
      </dgm:t>
    </dgm:pt>
    <dgm:pt modelId="{E6478E9C-F0A0-4A59-8DC4-8B5A0DA1DD09}">
      <dgm:prSet custT="1"/>
      <dgm:spPr/>
      <dgm:t>
        <a:bodyPr/>
        <a:lstStyle/>
        <a:p>
          <a:pPr rtl="1"/>
          <a:r>
            <a:rPr lang="en-US" sz="2400" dirty="0" smtClean="0">
              <a:solidFill>
                <a:schemeClr val="tx1"/>
              </a:solidFill>
            </a:rPr>
            <a:t>Income</a:t>
          </a:r>
          <a:endParaRPr lang="ar-SA" sz="2400" dirty="0">
            <a:solidFill>
              <a:schemeClr val="tx1"/>
            </a:solidFill>
          </a:endParaRPr>
        </a:p>
      </dgm:t>
    </dgm:pt>
    <dgm:pt modelId="{A07AEB54-8AFC-4122-ABE2-BAA1DCDA1714}" type="parTrans" cxnId="{65FA8AB3-D8D0-4124-8459-EA6161FC1F0A}">
      <dgm:prSet/>
      <dgm:spPr/>
      <dgm:t>
        <a:bodyPr/>
        <a:lstStyle/>
        <a:p>
          <a:pPr rtl="1"/>
          <a:endParaRPr lang="ar-SA" sz="2000">
            <a:solidFill>
              <a:schemeClr val="tx1"/>
            </a:solidFill>
          </a:endParaRPr>
        </a:p>
      </dgm:t>
    </dgm:pt>
    <dgm:pt modelId="{F790F754-9781-4EAB-A0AF-4910022A4366}" type="sibTrans" cxnId="{65FA8AB3-D8D0-4124-8459-EA6161FC1F0A}">
      <dgm:prSet/>
      <dgm:spPr/>
      <dgm:t>
        <a:bodyPr/>
        <a:lstStyle/>
        <a:p>
          <a:pPr rtl="1"/>
          <a:endParaRPr lang="ar-SA" sz="2000">
            <a:solidFill>
              <a:schemeClr val="tx1"/>
            </a:solidFill>
          </a:endParaRPr>
        </a:p>
      </dgm:t>
    </dgm:pt>
    <dgm:pt modelId="{DEDE8354-D45F-4935-B551-86710F67F5C1}">
      <dgm:prSet custT="1"/>
      <dgm:spPr/>
      <dgm:t>
        <a:bodyPr/>
        <a:lstStyle/>
        <a:p>
          <a:pPr rtl="1"/>
          <a:r>
            <a:rPr lang="en-US" sz="2400" dirty="0" smtClean="0">
              <a:solidFill>
                <a:schemeClr val="tx1"/>
              </a:solidFill>
            </a:rPr>
            <a:t>Number of Family Members</a:t>
          </a:r>
          <a:endParaRPr lang="ar-SA" sz="2400" dirty="0">
            <a:solidFill>
              <a:schemeClr val="tx1"/>
            </a:solidFill>
          </a:endParaRPr>
        </a:p>
      </dgm:t>
    </dgm:pt>
    <dgm:pt modelId="{5893DA7E-4BC8-469E-9929-05327039C0CE}" type="parTrans" cxnId="{7DD454CF-2442-4E74-A0DB-E32CCB011D39}">
      <dgm:prSet/>
      <dgm:spPr/>
      <dgm:t>
        <a:bodyPr/>
        <a:lstStyle/>
        <a:p>
          <a:pPr rtl="1"/>
          <a:endParaRPr lang="ar-SA" sz="2000">
            <a:solidFill>
              <a:schemeClr val="tx1"/>
            </a:solidFill>
          </a:endParaRPr>
        </a:p>
      </dgm:t>
    </dgm:pt>
    <dgm:pt modelId="{6BEF7F89-D42D-4B4F-8A3B-A7857E50E740}" type="sibTrans" cxnId="{7DD454CF-2442-4E74-A0DB-E32CCB011D39}">
      <dgm:prSet/>
      <dgm:spPr/>
      <dgm:t>
        <a:bodyPr/>
        <a:lstStyle/>
        <a:p>
          <a:pPr rtl="1"/>
          <a:endParaRPr lang="ar-SA" sz="2000">
            <a:solidFill>
              <a:schemeClr val="tx1"/>
            </a:solidFill>
          </a:endParaRPr>
        </a:p>
      </dgm:t>
    </dgm:pt>
    <dgm:pt modelId="{1C8BF1FF-EA64-4CB1-900A-3BA14C86D39E}">
      <dgm:prSet custT="1"/>
      <dgm:spPr/>
      <dgm:t>
        <a:bodyPr/>
        <a:lstStyle/>
        <a:p>
          <a:pPr rtl="1"/>
          <a:r>
            <a:rPr lang="en-US" sz="2400" dirty="0" smtClean="0">
              <a:solidFill>
                <a:schemeClr val="tx1"/>
              </a:solidFill>
            </a:rPr>
            <a:t>Type of Work</a:t>
          </a:r>
          <a:endParaRPr lang="ar-SA" sz="2400" dirty="0">
            <a:solidFill>
              <a:schemeClr val="tx1"/>
            </a:solidFill>
          </a:endParaRPr>
        </a:p>
      </dgm:t>
    </dgm:pt>
    <dgm:pt modelId="{E32F7F99-F5C4-41EA-8816-A37162985813}" type="parTrans" cxnId="{D0A074EC-AB2A-4714-904E-0FB388B347FD}">
      <dgm:prSet/>
      <dgm:spPr/>
      <dgm:t>
        <a:bodyPr/>
        <a:lstStyle/>
        <a:p>
          <a:pPr rtl="1"/>
          <a:endParaRPr lang="ar-SA" sz="2000">
            <a:solidFill>
              <a:schemeClr val="tx1"/>
            </a:solidFill>
          </a:endParaRPr>
        </a:p>
      </dgm:t>
    </dgm:pt>
    <dgm:pt modelId="{18B36B89-2664-482B-BC4B-283F49D6F294}" type="sibTrans" cxnId="{D0A074EC-AB2A-4714-904E-0FB388B347FD}">
      <dgm:prSet/>
      <dgm:spPr/>
      <dgm:t>
        <a:bodyPr/>
        <a:lstStyle/>
        <a:p>
          <a:pPr rtl="1"/>
          <a:endParaRPr lang="ar-SA" sz="2000">
            <a:solidFill>
              <a:schemeClr val="tx1"/>
            </a:solidFill>
          </a:endParaRPr>
        </a:p>
      </dgm:t>
    </dgm:pt>
    <dgm:pt modelId="{075E68D8-2B34-4899-B8F3-3881BB022982}">
      <dgm:prSet custT="1"/>
      <dgm:spPr/>
      <dgm:t>
        <a:bodyPr/>
        <a:lstStyle/>
        <a:p>
          <a:pPr rtl="1"/>
          <a:r>
            <a:rPr lang="en-US" sz="2400" dirty="0" smtClean="0">
              <a:solidFill>
                <a:schemeClr val="tx1"/>
              </a:solidFill>
            </a:rPr>
            <a:t>Educational Level</a:t>
          </a:r>
          <a:endParaRPr lang="ar-SA" sz="2400" dirty="0">
            <a:solidFill>
              <a:schemeClr val="tx1"/>
            </a:solidFill>
          </a:endParaRPr>
        </a:p>
      </dgm:t>
    </dgm:pt>
    <dgm:pt modelId="{387A30D4-5552-49E1-BCC1-6717F1080D86}" type="parTrans" cxnId="{BEDB7992-F784-40E7-9150-A2834CC0AF13}">
      <dgm:prSet/>
      <dgm:spPr/>
      <dgm:t>
        <a:bodyPr/>
        <a:lstStyle/>
        <a:p>
          <a:pPr rtl="1"/>
          <a:endParaRPr lang="ar-SA" sz="2000">
            <a:solidFill>
              <a:schemeClr val="tx1"/>
            </a:solidFill>
          </a:endParaRPr>
        </a:p>
      </dgm:t>
    </dgm:pt>
    <dgm:pt modelId="{CF8D8432-D8E0-40FB-89BF-1175D714B53B}" type="sibTrans" cxnId="{BEDB7992-F784-40E7-9150-A2834CC0AF13}">
      <dgm:prSet/>
      <dgm:spPr/>
      <dgm:t>
        <a:bodyPr/>
        <a:lstStyle/>
        <a:p>
          <a:pPr rtl="1"/>
          <a:endParaRPr lang="ar-SA" sz="2000">
            <a:solidFill>
              <a:schemeClr val="tx1"/>
            </a:solidFill>
          </a:endParaRPr>
        </a:p>
      </dgm:t>
    </dgm:pt>
    <dgm:pt modelId="{7687BBB2-D3E6-493F-9049-E96134DE5E8B}" type="pres">
      <dgm:prSet presAssocID="{01952469-12D9-488A-9ED8-4D3AF27FB104}" presName="cycle" presStyleCnt="0">
        <dgm:presLayoutVars>
          <dgm:chMax val="1"/>
          <dgm:dir/>
          <dgm:animLvl val="ctr"/>
          <dgm:resizeHandles val="exact"/>
        </dgm:presLayoutVars>
      </dgm:prSet>
      <dgm:spPr/>
      <dgm:t>
        <a:bodyPr/>
        <a:lstStyle/>
        <a:p>
          <a:pPr rtl="1"/>
          <a:endParaRPr lang="ar-SA"/>
        </a:p>
      </dgm:t>
    </dgm:pt>
    <dgm:pt modelId="{A62F2A18-5F9C-4B43-82A4-67239D589E8C}" type="pres">
      <dgm:prSet presAssocID="{1FB76DEF-1BE0-4E23-B749-24BD4E0876D5}" presName="centerShape" presStyleLbl="node0" presStyleIdx="0" presStyleCnt="1" custScaleX="121708"/>
      <dgm:spPr/>
      <dgm:t>
        <a:bodyPr/>
        <a:lstStyle/>
        <a:p>
          <a:pPr rtl="1"/>
          <a:endParaRPr lang="ar-SA"/>
        </a:p>
      </dgm:t>
    </dgm:pt>
    <dgm:pt modelId="{E44CFB8C-7751-479D-9C0A-35D095E09499}" type="pres">
      <dgm:prSet presAssocID="{215384B3-15F6-4255-8D7E-6A2BE4385947}" presName="parTrans" presStyleLbl="bgSibTrans2D1" presStyleIdx="0" presStyleCnt="8"/>
      <dgm:spPr/>
      <dgm:t>
        <a:bodyPr/>
        <a:lstStyle/>
        <a:p>
          <a:pPr rtl="1"/>
          <a:endParaRPr lang="ar-SA"/>
        </a:p>
      </dgm:t>
    </dgm:pt>
    <dgm:pt modelId="{20153E08-8949-4AAB-925D-3D6759309172}" type="pres">
      <dgm:prSet presAssocID="{A624988D-6C9E-4011-B506-F5DAD9364D44}" presName="node" presStyleLbl="node1" presStyleIdx="0" presStyleCnt="8">
        <dgm:presLayoutVars>
          <dgm:bulletEnabled val="1"/>
        </dgm:presLayoutVars>
      </dgm:prSet>
      <dgm:spPr/>
      <dgm:t>
        <a:bodyPr/>
        <a:lstStyle/>
        <a:p>
          <a:pPr rtl="1"/>
          <a:endParaRPr lang="ar-SA"/>
        </a:p>
      </dgm:t>
    </dgm:pt>
    <dgm:pt modelId="{4A49E791-077C-4D1A-BE46-32A51C5B8D72}" type="pres">
      <dgm:prSet presAssocID="{2296CCA7-6F2A-4EEB-9B2F-AB2D680A0B3F}" presName="parTrans" presStyleLbl="bgSibTrans2D1" presStyleIdx="1" presStyleCnt="8"/>
      <dgm:spPr/>
      <dgm:t>
        <a:bodyPr/>
        <a:lstStyle/>
        <a:p>
          <a:pPr rtl="1"/>
          <a:endParaRPr lang="ar-SA"/>
        </a:p>
      </dgm:t>
    </dgm:pt>
    <dgm:pt modelId="{CA39721E-B92B-49BC-9F4B-3F7EC2CADFAC}" type="pres">
      <dgm:prSet presAssocID="{FC559DD1-D547-46CE-B477-D3AEBA5796D7}" presName="node" presStyleLbl="node1" presStyleIdx="1" presStyleCnt="8">
        <dgm:presLayoutVars>
          <dgm:bulletEnabled val="1"/>
        </dgm:presLayoutVars>
      </dgm:prSet>
      <dgm:spPr/>
      <dgm:t>
        <a:bodyPr/>
        <a:lstStyle/>
        <a:p>
          <a:pPr rtl="1"/>
          <a:endParaRPr lang="ar-SA"/>
        </a:p>
      </dgm:t>
    </dgm:pt>
    <dgm:pt modelId="{2BE92F27-F164-4EDD-96E6-ED4AAFE7B8A6}" type="pres">
      <dgm:prSet presAssocID="{67649C94-29A5-467C-8FE1-AE19F6D29545}" presName="parTrans" presStyleLbl="bgSibTrans2D1" presStyleIdx="2" presStyleCnt="8"/>
      <dgm:spPr/>
      <dgm:t>
        <a:bodyPr/>
        <a:lstStyle/>
        <a:p>
          <a:pPr rtl="1"/>
          <a:endParaRPr lang="ar-SA"/>
        </a:p>
      </dgm:t>
    </dgm:pt>
    <dgm:pt modelId="{349A6030-3A19-4F9D-A2CF-22B1E5203468}" type="pres">
      <dgm:prSet presAssocID="{61EF2966-92C5-40DB-9130-0C2837DCCBB6}" presName="node" presStyleLbl="node1" presStyleIdx="2" presStyleCnt="8" custScaleX="126042">
        <dgm:presLayoutVars>
          <dgm:bulletEnabled val="1"/>
        </dgm:presLayoutVars>
      </dgm:prSet>
      <dgm:spPr/>
      <dgm:t>
        <a:bodyPr/>
        <a:lstStyle/>
        <a:p>
          <a:pPr rtl="1"/>
          <a:endParaRPr lang="ar-SA"/>
        </a:p>
      </dgm:t>
    </dgm:pt>
    <dgm:pt modelId="{8F5E470C-578A-4BF1-8C25-D2BB33331436}" type="pres">
      <dgm:prSet presAssocID="{6C04B606-0B60-4994-938E-786D8907AF3C}" presName="parTrans" presStyleLbl="bgSibTrans2D1" presStyleIdx="3" presStyleCnt="8"/>
      <dgm:spPr/>
      <dgm:t>
        <a:bodyPr/>
        <a:lstStyle/>
        <a:p>
          <a:pPr rtl="1"/>
          <a:endParaRPr lang="ar-SA"/>
        </a:p>
      </dgm:t>
    </dgm:pt>
    <dgm:pt modelId="{E44EC440-A5A1-4BE0-ABA9-5CE0AC159C2F}" type="pres">
      <dgm:prSet presAssocID="{EA1BBA66-05B2-43F2-84B0-E3432FEEF7C6}" presName="node" presStyleLbl="node1" presStyleIdx="3" presStyleCnt="8">
        <dgm:presLayoutVars>
          <dgm:bulletEnabled val="1"/>
        </dgm:presLayoutVars>
      </dgm:prSet>
      <dgm:spPr/>
      <dgm:t>
        <a:bodyPr/>
        <a:lstStyle/>
        <a:p>
          <a:pPr rtl="1"/>
          <a:endParaRPr lang="ar-SA"/>
        </a:p>
      </dgm:t>
    </dgm:pt>
    <dgm:pt modelId="{3081239D-562B-4B10-92D4-AFBAEFEE5280}" type="pres">
      <dgm:prSet presAssocID="{A07AEB54-8AFC-4122-ABE2-BAA1DCDA1714}" presName="parTrans" presStyleLbl="bgSibTrans2D1" presStyleIdx="4" presStyleCnt="8"/>
      <dgm:spPr/>
      <dgm:t>
        <a:bodyPr/>
        <a:lstStyle/>
        <a:p>
          <a:pPr rtl="1"/>
          <a:endParaRPr lang="ar-SA"/>
        </a:p>
      </dgm:t>
    </dgm:pt>
    <dgm:pt modelId="{2834F260-5DDF-4EC0-9040-62B954F0F3D3}" type="pres">
      <dgm:prSet presAssocID="{E6478E9C-F0A0-4A59-8DC4-8B5A0DA1DD09}" presName="node" presStyleLbl="node1" presStyleIdx="4" presStyleCnt="8">
        <dgm:presLayoutVars>
          <dgm:bulletEnabled val="1"/>
        </dgm:presLayoutVars>
      </dgm:prSet>
      <dgm:spPr/>
      <dgm:t>
        <a:bodyPr/>
        <a:lstStyle/>
        <a:p>
          <a:pPr rtl="1"/>
          <a:endParaRPr lang="ar-SA"/>
        </a:p>
      </dgm:t>
    </dgm:pt>
    <dgm:pt modelId="{7958C650-FFE5-4A77-8D20-9378A256D76A}" type="pres">
      <dgm:prSet presAssocID="{5893DA7E-4BC8-469E-9929-05327039C0CE}" presName="parTrans" presStyleLbl="bgSibTrans2D1" presStyleIdx="5" presStyleCnt="8"/>
      <dgm:spPr/>
      <dgm:t>
        <a:bodyPr/>
        <a:lstStyle/>
        <a:p>
          <a:pPr rtl="1"/>
          <a:endParaRPr lang="ar-SA"/>
        </a:p>
      </dgm:t>
    </dgm:pt>
    <dgm:pt modelId="{D94D0DFC-8A79-4004-BE68-3BD92DB59973}" type="pres">
      <dgm:prSet presAssocID="{DEDE8354-D45F-4935-B551-86710F67F5C1}" presName="node" presStyleLbl="node1" presStyleIdx="5" presStyleCnt="8">
        <dgm:presLayoutVars>
          <dgm:bulletEnabled val="1"/>
        </dgm:presLayoutVars>
      </dgm:prSet>
      <dgm:spPr/>
      <dgm:t>
        <a:bodyPr/>
        <a:lstStyle/>
        <a:p>
          <a:pPr rtl="1"/>
          <a:endParaRPr lang="ar-SA"/>
        </a:p>
      </dgm:t>
    </dgm:pt>
    <dgm:pt modelId="{BCE01E5E-9B0B-4A42-8732-A6C71EDA32C8}" type="pres">
      <dgm:prSet presAssocID="{E32F7F99-F5C4-41EA-8816-A37162985813}" presName="parTrans" presStyleLbl="bgSibTrans2D1" presStyleIdx="6" presStyleCnt="8"/>
      <dgm:spPr/>
      <dgm:t>
        <a:bodyPr/>
        <a:lstStyle/>
        <a:p>
          <a:pPr rtl="1"/>
          <a:endParaRPr lang="ar-SA"/>
        </a:p>
      </dgm:t>
    </dgm:pt>
    <dgm:pt modelId="{16DB4858-D1C2-4CC3-9BAC-870F6AA7D0C5}" type="pres">
      <dgm:prSet presAssocID="{1C8BF1FF-EA64-4CB1-900A-3BA14C86D39E}" presName="node" presStyleLbl="node1" presStyleIdx="6" presStyleCnt="8">
        <dgm:presLayoutVars>
          <dgm:bulletEnabled val="1"/>
        </dgm:presLayoutVars>
      </dgm:prSet>
      <dgm:spPr/>
      <dgm:t>
        <a:bodyPr/>
        <a:lstStyle/>
        <a:p>
          <a:pPr rtl="1"/>
          <a:endParaRPr lang="ar-SA"/>
        </a:p>
      </dgm:t>
    </dgm:pt>
    <dgm:pt modelId="{9C7CD260-C98A-4CC7-889C-168A2F58F886}" type="pres">
      <dgm:prSet presAssocID="{387A30D4-5552-49E1-BCC1-6717F1080D86}" presName="parTrans" presStyleLbl="bgSibTrans2D1" presStyleIdx="7" presStyleCnt="8"/>
      <dgm:spPr/>
      <dgm:t>
        <a:bodyPr/>
        <a:lstStyle/>
        <a:p>
          <a:pPr rtl="1"/>
          <a:endParaRPr lang="ar-SA"/>
        </a:p>
      </dgm:t>
    </dgm:pt>
    <dgm:pt modelId="{41C8247B-DB9F-4C1B-95D4-695617BAF7F6}" type="pres">
      <dgm:prSet presAssocID="{075E68D8-2B34-4899-B8F3-3881BB022982}" presName="node" presStyleLbl="node1" presStyleIdx="7" presStyleCnt="8">
        <dgm:presLayoutVars>
          <dgm:bulletEnabled val="1"/>
        </dgm:presLayoutVars>
      </dgm:prSet>
      <dgm:spPr/>
      <dgm:t>
        <a:bodyPr/>
        <a:lstStyle/>
        <a:p>
          <a:pPr rtl="1"/>
          <a:endParaRPr lang="ar-SA"/>
        </a:p>
      </dgm:t>
    </dgm:pt>
  </dgm:ptLst>
  <dgm:cxnLst>
    <dgm:cxn modelId="{08AA41CF-C86F-44EA-9CF5-2DE769B35E22}" srcId="{1FB76DEF-1BE0-4E23-B749-24BD4E0876D5}" destId="{A624988D-6C9E-4011-B506-F5DAD9364D44}" srcOrd="0" destOrd="0" parTransId="{215384B3-15F6-4255-8D7E-6A2BE4385947}" sibTransId="{828C37F2-BF10-42B6-ABC3-067DC270EFE6}"/>
    <dgm:cxn modelId="{DEDBFC7E-05CD-43C2-925D-5CD701D8E892}" type="presOf" srcId="{2296CCA7-6F2A-4EEB-9B2F-AB2D680A0B3F}" destId="{4A49E791-077C-4D1A-BE46-32A51C5B8D72}" srcOrd="0" destOrd="0" presId="urn:microsoft.com/office/officeart/2005/8/layout/radial4"/>
    <dgm:cxn modelId="{E9F9FE5E-75A6-4979-9184-673416C71977}" type="presOf" srcId="{E6478E9C-F0A0-4A59-8DC4-8B5A0DA1DD09}" destId="{2834F260-5DDF-4EC0-9040-62B954F0F3D3}" srcOrd="0" destOrd="0" presId="urn:microsoft.com/office/officeart/2005/8/layout/radial4"/>
    <dgm:cxn modelId="{2C463621-D3D2-479F-A89F-83E22CBDAF0D}" srcId="{1FB76DEF-1BE0-4E23-B749-24BD4E0876D5}" destId="{61EF2966-92C5-40DB-9130-0C2837DCCBB6}" srcOrd="2" destOrd="0" parTransId="{67649C94-29A5-467C-8FE1-AE19F6D29545}" sibTransId="{C0C82500-EC88-4C7F-84DF-D1F3C2DA2C06}"/>
    <dgm:cxn modelId="{65FA8AB3-D8D0-4124-8459-EA6161FC1F0A}" srcId="{1FB76DEF-1BE0-4E23-B749-24BD4E0876D5}" destId="{E6478E9C-F0A0-4A59-8DC4-8B5A0DA1DD09}" srcOrd="4" destOrd="0" parTransId="{A07AEB54-8AFC-4122-ABE2-BAA1DCDA1714}" sibTransId="{F790F754-9781-4EAB-A0AF-4910022A4366}"/>
    <dgm:cxn modelId="{5B962BF5-90D9-4A27-BCE0-5E2EF00C926A}" type="presOf" srcId="{FC559DD1-D547-46CE-B477-D3AEBA5796D7}" destId="{CA39721E-B92B-49BC-9F4B-3F7EC2CADFAC}" srcOrd="0" destOrd="0" presId="urn:microsoft.com/office/officeart/2005/8/layout/radial4"/>
    <dgm:cxn modelId="{5BBE32B3-CB45-4094-94B5-7D51F3B996F2}" type="presOf" srcId="{387A30D4-5552-49E1-BCC1-6717F1080D86}" destId="{9C7CD260-C98A-4CC7-889C-168A2F58F886}" srcOrd="0" destOrd="0" presId="urn:microsoft.com/office/officeart/2005/8/layout/radial4"/>
    <dgm:cxn modelId="{976F4798-562C-4A34-B7F7-D79768B0EF7C}" type="presOf" srcId="{A624988D-6C9E-4011-B506-F5DAD9364D44}" destId="{20153E08-8949-4AAB-925D-3D6759309172}" srcOrd="0" destOrd="0" presId="urn:microsoft.com/office/officeart/2005/8/layout/radial4"/>
    <dgm:cxn modelId="{D0A074EC-AB2A-4714-904E-0FB388B347FD}" srcId="{1FB76DEF-1BE0-4E23-B749-24BD4E0876D5}" destId="{1C8BF1FF-EA64-4CB1-900A-3BA14C86D39E}" srcOrd="6" destOrd="0" parTransId="{E32F7F99-F5C4-41EA-8816-A37162985813}" sibTransId="{18B36B89-2664-482B-BC4B-283F49D6F294}"/>
    <dgm:cxn modelId="{14498B30-0FA1-4C50-88B3-125B4E538AA2}" type="presOf" srcId="{01952469-12D9-488A-9ED8-4D3AF27FB104}" destId="{7687BBB2-D3E6-493F-9049-E96134DE5E8B}" srcOrd="0" destOrd="0" presId="urn:microsoft.com/office/officeart/2005/8/layout/radial4"/>
    <dgm:cxn modelId="{BAEEA871-5086-42D4-8E4A-5CA8D240A13D}" type="presOf" srcId="{1FB76DEF-1BE0-4E23-B749-24BD4E0876D5}" destId="{A62F2A18-5F9C-4B43-82A4-67239D589E8C}" srcOrd="0" destOrd="0" presId="urn:microsoft.com/office/officeart/2005/8/layout/radial4"/>
    <dgm:cxn modelId="{03CDF394-5515-442D-B14D-E7106D162734}" type="presOf" srcId="{215384B3-15F6-4255-8D7E-6A2BE4385947}" destId="{E44CFB8C-7751-479D-9C0A-35D095E09499}" srcOrd="0" destOrd="0" presId="urn:microsoft.com/office/officeart/2005/8/layout/radial4"/>
    <dgm:cxn modelId="{90D52F5F-72AC-4AC3-92E3-294CBBAFF51A}" type="presOf" srcId="{E32F7F99-F5C4-41EA-8816-A37162985813}" destId="{BCE01E5E-9B0B-4A42-8732-A6C71EDA32C8}" srcOrd="0" destOrd="0" presId="urn:microsoft.com/office/officeart/2005/8/layout/radial4"/>
    <dgm:cxn modelId="{3483A523-3BDB-4B7A-8CBC-4D579A69EFDC}" type="presOf" srcId="{DEDE8354-D45F-4935-B551-86710F67F5C1}" destId="{D94D0DFC-8A79-4004-BE68-3BD92DB59973}" srcOrd="0" destOrd="0" presId="urn:microsoft.com/office/officeart/2005/8/layout/radial4"/>
    <dgm:cxn modelId="{B1E29784-AE00-4A72-9F1E-0131B9E697A4}" type="presOf" srcId="{5893DA7E-4BC8-469E-9929-05327039C0CE}" destId="{7958C650-FFE5-4A77-8D20-9378A256D76A}" srcOrd="0" destOrd="0" presId="urn:microsoft.com/office/officeart/2005/8/layout/radial4"/>
    <dgm:cxn modelId="{B92A6490-C4BA-41C7-98B5-467C47C708F6}" type="presOf" srcId="{1C8BF1FF-EA64-4CB1-900A-3BA14C86D39E}" destId="{16DB4858-D1C2-4CC3-9BAC-870F6AA7D0C5}" srcOrd="0" destOrd="0" presId="urn:microsoft.com/office/officeart/2005/8/layout/radial4"/>
    <dgm:cxn modelId="{3096A23B-D1F2-4ED3-A6B1-B49011F4AF0D}" type="presOf" srcId="{A07AEB54-8AFC-4122-ABE2-BAA1DCDA1714}" destId="{3081239D-562B-4B10-92D4-AFBAEFEE5280}" srcOrd="0" destOrd="0" presId="urn:microsoft.com/office/officeart/2005/8/layout/radial4"/>
    <dgm:cxn modelId="{C6328744-EBDD-4997-9886-4F3E9991EB52}" type="presOf" srcId="{61EF2966-92C5-40DB-9130-0C2837DCCBB6}" destId="{349A6030-3A19-4F9D-A2CF-22B1E5203468}" srcOrd="0" destOrd="0" presId="urn:microsoft.com/office/officeart/2005/8/layout/radial4"/>
    <dgm:cxn modelId="{DABA02F9-0AD7-4771-B53D-6A4E44FFDDB9}" type="presOf" srcId="{6C04B606-0B60-4994-938E-786D8907AF3C}" destId="{8F5E470C-578A-4BF1-8C25-D2BB33331436}" srcOrd="0" destOrd="0" presId="urn:microsoft.com/office/officeart/2005/8/layout/radial4"/>
    <dgm:cxn modelId="{49566557-1F91-4D6D-80FA-F92B3DECD524}" srcId="{01952469-12D9-488A-9ED8-4D3AF27FB104}" destId="{1FB76DEF-1BE0-4E23-B749-24BD4E0876D5}" srcOrd="0" destOrd="0" parTransId="{F74E074C-18E7-4D9B-B50F-984A9187A007}" sibTransId="{15779F63-FD17-442F-8463-FC36FD4C38C4}"/>
    <dgm:cxn modelId="{5A6E2DA0-DB66-4D00-9877-F6A03B20FF3A}" type="presOf" srcId="{075E68D8-2B34-4899-B8F3-3881BB022982}" destId="{41C8247B-DB9F-4C1B-95D4-695617BAF7F6}" srcOrd="0" destOrd="0" presId="urn:microsoft.com/office/officeart/2005/8/layout/radial4"/>
    <dgm:cxn modelId="{7ED334A8-E9F6-47C7-BCE5-A2F609D00699}" srcId="{1FB76DEF-1BE0-4E23-B749-24BD4E0876D5}" destId="{FC559DD1-D547-46CE-B477-D3AEBA5796D7}" srcOrd="1" destOrd="0" parTransId="{2296CCA7-6F2A-4EEB-9B2F-AB2D680A0B3F}" sibTransId="{764DB108-DD7B-4BF2-A02B-77C89FA7058E}"/>
    <dgm:cxn modelId="{BEDB7992-F784-40E7-9150-A2834CC0AF13}" srcId="{1FB76DEF-1BE0-4E23-B749-24BD4E0876D5}" destId="{075E68D8-2B34-4899-B8F3-3881BB022982}" srcOrd="7" destOrd="0" parTransId="{387A30D4-5552-49E1-BCC1-6717F1080D86}" sibTransId="{CF8D8432-D8E0-40FB-89BF-1175D714B53B}"/>
    <dgm:cxn modelId="{7BEBC5DE-439F-45DC-9B7B-843F2A8B8B1E}" type="presOf" srcId="{EA1BBA66-05B2-43F2-84B0-E3432FEEF7C6}" destId="{E44EC440-A5A1-4BE0-ABA9-5CE0AC159C2F}" srcOrd="0" destOrd="0" presId="urn:microsoft.com/office/officeart/2005/8/layout/radial4"/>
    <dgm:cxn modelId="{7DD454CF-2442-4E74-A0DB-E32CCB011D39}" srcId="{1FB76DEF-1BE0-4E23-B749-24BD4E0876D5}" destId="{DEDE8354-D45F-4935-B551-86710F67F5C1}" srcOrd="5" destOrd="0" parTransId="{5893DA7E-4BC8-469E-9929-05327039C0CE}" sibTransId="{6BEF7F89-D42D-4B4F-8A3B-A7857E50E740}"/>
    <dgm:cxn modelId="{F330C167-FBCA-496E-9F7E-2790A1D70D0D}" type="presOf" srcId="{67649C94-29A5-467C-8FE1-AE19F6D29545}" destId="{2BE92F27-F164-4EDD-96E6-ED4AAFE7B8A6}" srcOrd="0" destOrd="0" presId="urn:microsoft.com/office/officeart/2005/8/layout/radial4"/>
    <dgm:cxn modelId="{5F3D8B6E-D402-408C-9747-EC955566691C}" srcId="{1FB76DEF-1BE0-4E23-B749-24BD4E0876D5}" destId="{EA1BBA66-05B2-43F2-84B0-E3432FEEF7C6}" srcOrd="3" destOrd="0" parTransId="{6C04B606-0B60-4994-938E-786D8907AF3C}" sibTransId="{A49C85EB-0C51-4C67-9873-68EE34EE5EFF}"/>
    <dgm:cxn modelId="{2DA92210-8204-4635-BF3B-0E76042E5ABE}" type="presParOf" srcId="{7687BBB2-D3E6-493F-9049-E96134DE5E8B}" destId="{A62F2A18-5F9C-4B43-82A4-67239D589E8C}" srcOrd="0" destOrd="0" presId="urn:microsoft.com/office/officeart/2005/8/layout/radial4"/>
    <dgm:cxn modelId="{89207D2D-4F46-496A-891F-B03CDA574955}" type="presParOf" srcId="{7687BBB2-D3E6-493F-9049-E96134DE5E8B}" destId="{E44CFB8C-7751-479D-9C0A-35D095E09499}" srcOrd="1" destOrd="0" presId="urn:microsoft.com/office/officeart/2005/8/layout/radial4"/>
    <dgm:cxn modelId="{12359152-FEA6-4DFB-ABD4-ABF9CB3D8643}" type="presParOf" srcId="{7687BBB2-D3E6-493F-9049-E96134DE5E8B}" destId="{20153E08-8949-4AAB-925D-3D6759309172}" srcOrd="2" destOrd="0" presId="urn:microsoft.com/office/officeart/2005/8/layout/radial4"/>
    <dgm:cxn modelId="{6E3499AC-E7F6-419E-8B75-72381633F701}" type="presParOf" srcId="{7687BBB2-D3E6-493F-9049-E96134DE5E8B}" destId="{4A49E791-077C-4D1A-BE46-32A51C5B8D72}" srcOrd="3" destOrd="0" presId="urn:microsoft.com/office/officeart/2005/8/layout/radial4"/>
    <dgm:cxn modelId="{439B3A1A-F1D7-46FB-BEAD-30FD650560DD}" type="presParOf" srcId="{7687BBB2-D3E6-493F-9049-E96134DE5E8B}" destId="{CA39721E-B92B-49BC-9F4B-3F7EC2CADFAC}" srcOrd="4" destOrd="0" presId="urn:microsoft.com/office/officeart/2005/8/layout/radial4"/>
    <dgm:cxn modelId="{9D197D67-410D-43B3-B7CC-1D605B772554}" type="presParOf" srcId="{7687BBB2-D3E6-493F-9049-E96134DE5E8B}" destId="{2BE92F27-F164-4EDD-96E6-ED4AAFE7B8A6}" srcOrd="5" destOrd="0" presId="urn:microsoft.com/office/officeart/2005/8/layout/radial4"/>
    <dgm:cxn modelId="{2E93E1BC-B4EF-4CB0-AE0B-F03258CF52A8}" type="presParOf" srcId="{7687BBB2-D3E6-493F-9049-E96134DE5E8B}" destId="{349A6030-3A19-4F9D-A2CF-22B1E5203468}" srcOrd="6" destOrd="0" presId="urn:microsoft.com/office/officeart/2005/8/layout/radial4"/>
    <dgm:cxn modelId="{B6D45CFC-E624-4615-9EC4-B36AE16C33A0}" type="presParOf" srcId="{7687BBB2-D3E6-493F-9049-E96134DE5E8B}" destId="{8F5E470C-578A-4BF1-8C25-D2BB33331436}" srcOrd="7" destOrd="0" presId="urn:microsoft.com/office/officeart/2005/8/layout/radial4"/>
    <dgm:cxn modelId="{AC3D136C-ADBB-4354-AB0C-C84720103F10}" type="presParOf" srcId="{7687BBB2-D3E6-493F-9049-E96134DE5E8B}" destId="{E44EC440-A5A1-4BE0-ABA9-5CE0AC159C2F}" srcOrd="8" destOrd="0" presId="urn:microsoft.com/office/officeart/2005/8/layout/radial4"/>
    <dgm:cxn modelId="{707EF711-1EA1-4E14-9112-222FB0C186D3}" type="presParOf" srcId="{7687BBB2-D3E6-493F-9049-E96134DE5E8B}" destId="{3081239D-562B-4B10-92D4-AFBAEFEE5280}" srcOrd="9" destOrd="0" presId="urn:microsoft.com/office/officeart/2005/8/layout/radial4"/>
    <dgm:cxn modelId="{F79F7463-D7E3-41DB-982C-FC28B52087FB}" type="presParOf" srcId="{7687BBB2-D3E6-493F-9049-E96134DE5E8B}" destId="{2834F260-5DDF-4EC0-9040-62B954F0F3D3}" srcOrd="10" destOrd="0" presId="urn:microsoft.com/office/officeart/2005/8/layout/radial4"/>
    <dgm:cxn modelId="{9A696DBA-FFEF-4531-A326-86C991AFE182}" type="presParOf" srcId="{7687BBB2-D3E6-493F-9049-E96134DE5E8B}" destId="{7958C650-FFE5-4A77-8D20-9378A256D76A}" srcOrd="11" destOrd="0" presId="urn:microsoft.com/office/officeart/2005/8/layout/radial4"/>
    <dgm:cxn modelId="{597B3223-CCA7-430B-BCDB-21446F1C9A9D}" type="presParOf" srcId="{7687BBB2-D3E6-493F-9049-E96134DE5E8B}" destId="{D94D0DFC-8A79-4004-BE68-3BD92DB59973}" srcOrd="12" destOrd="0" presId="urn:microsoft.com/office/officeart/2005/8/layout/radial4"/>
    <dgm:cxn modelId="{D182D354-DBFD-4B7B-8CE2-6101C5754802}" type="presParOf" srcId="{7687BBB2-D3E6-493F-9049-E96134DE5E8B}" destId="{BCE01E5E-9B0B-4A42-8732-A6C71EDA32C8}" srcOrd="13" destOrd="0" presId="urn:microsoft.com/office/officeart/2005/8/layout/radial4"/>
    <dgm:cxn modelId="{1B748AE7-A4E5-4322-8E40-F2B678CA51C5}" type="presParOf" srcId="{7687BBB2-D3E6-493F-9049-E96134DE5E8B}" destId="{16DB4858-D1C2-4CC3-9BAC-870F6AA7D0C5}" srcOrd="14" destOrd="0" presId="urn:microsoft.com/office/officeart/2005/8/layout/radial4"/>
    <dgm:cxn modelId="{3BB23796-48D4-405B-8F33-E063D33412FD}" type="presParOf" srcId="{7687BBB2-D3E6-493F-9049-E96134DE5E8B}" destId="{9C7CD260-C98A-4CC7-889C-168A2F58F886}" srcOrd="15" destOrd="0" presId="urn:microsoft.com/office/officeart/2005/8/layout/radial4"/>
    <dgm:cxn modelId="{02A2E0C8-C7EA-417A-939B-1660A629F8F2}" type="presParOf" srcId="{7687BBB2-D3E6-493F-9049-E96134DE5E8B}" destId="{41C8247B-DB9F-4C1B-95D4-695617BAF7F6}" srcOrd="1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B4C73F0-6785-46AB-BC82-FE1A50494C92}"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en-US"/>
        </a:p>
      </dgm:t>
    </dgm:pt>
    <dgm:pt modelId="{7C9C3A0C-DD5D-48FF-AD76-0903FC98F8FD}">
      <dgm:prSet phldrT="[Text]" custT="1">
        <dgm:style>
          <a:lnRef idx="2">
            <a:schemeClr val="accent1"/>
          </a:lnRef>
          <a:fillRef idx="1">
            <a:schemeClr val="lt1"/>
          </a:fillRef>
          <a:effectRef idx="0">
            <a:schemeClr val="accent1"/>
          </a:effectRef>
          <a:fontRef idx="minor">
            <a:schemeClr val="dk1"/>
          </a:fontRef>
        </dgm:style>
      </dgm:prSet>
      <dgm:spPr>
        <a:ln>
          <a:solidFill>
            <a:srgbClr val="C00000"/>
          </a:solidFill>
        </a:ln>
      </dgm:spPr>
      <dgm:t>
        <a:bodyPr/>
        <a:lstStyle/>
        <a:p>
          <a:pPr algn="ctr"/>
          <a:r>
            <a:rPr lang="en-US" sz="2800" dirty="0" smtClean="0">
              <a:latin typeface="+mn-lt"/>
            </a:rPr>
            <a:t>Demographic Information</a:t>
          </a:r>
          <a:endParaRPr lang="en-US" sz="2800" dirty="0">
            <a:latin typeface="+mn-lt"/>
          </a:endParaRPr>
        </a:p>
      </dgm:t>
    </dgm:pt>
    <dgm:pt modelId="{8C598978-0EAF-4045-A412-9418963AE40C}" type="parTrans" cxnId="{D68AD76E-017E-497C-A08D-1BE044A2764D}">
      <dgm:prSet/>
      <dgm:spPr/>
      <dgm:t>
        <a:bodyPr/>
        <a:lstStyle/>
        <a:p>
          <a:endParaRPr lang="en-US"/>
        </a:p>
      </dgm:t>
    </dgm:pt>
    <dgm:pt modelId="{46F1333A-C94C-4447-B885-24AE3D5A4694}" type="sibTrans" cxnId="{D68AD76E-017E-497C-A08D-1BE044A2764D}">
      <dgm:prSet/>
      <dgm:spPr/>
      <dgm:t>
        <a:bodyPr/>
        <a:lstStyle/>
        <a:p>
          <a:endParaRPr lang="en-US"/>
        </a:p>
      </dgm:t>
    </dgm:pt>
    <dgm:pt modelId="{F7C1FE56-2B26-48AF-B2A3-880FF040AA60}">
      <dgm:prSet phldrT="[Text]"/>
      <dgm:spPr/>
      <dgm:t>
        <a:bodyPr/>
        <a:lstStyle/>
        <a:p>
          <a:endParaRPr lang="en-US" dirty="0"/>
        </a:p>
      </dgm:t>
    </dgm:pt>
    <dgm:pt modelId="{51AFE930-F0BA-4603-9526-EFBF230F4A68}" type="parTrans" cxnId="{F5A5A640-5451-4AFB-96C9-CB12A8E68DA5}">
      <dgm:prSet/>
      <dgm:spPr/>
      <dgm:t>
        <a:bodyPr/>
        <a:lstStyle/>
        <a:p>
          <a:endParaRPr lang="en-US"/>
        </a:p>
      </dgm:t>
    </dgm:pt>
    <dgm:pt modelId="{8967A46C-CDC4-491F-BF5F-739EE4B9F054}" type="sibTrans" cxnId="{F5A5A640-5451-4AFB-96C9-CB12A8E68DA5}">
      <dgm:prSet/>
      <dgm:spPr/>
      <dgm:t>
        <a:bodyPr/>
        <a:lstStyle/>
        <a:p>
          <a:endParaRPr lang="en-US"/>
        </a:p>
      </dgm:t>
    </dgm:pt>
    <dgm:pt modelId="{12F8966A-2B90-4F84-9247-1908C38D0AC0}">
      <dgm:prSet phldrT="[Text]" custT="1">
        <dgm:style>
          <a:lnRef idx="2">
            <a:schemeClr val="accent6"/>
          </a:lnRef>
          <a:fillRef idx="1">
            <a:schemeClr val="lt1"/>
          </a:fillRef>
          <a:effectRef idx="0">
            <a:schemeClr val="accent6"/>
          </a:effectRef>
          <a:fontRef idx="minor">
            <a:schemeClr val="dk1"/>
          </a:fontRef>
        </dgm:style>
      </dgm:prSet>
      <dgm:spPr>
        <a:ln>
          <a:solidFill>
            <a:schemeClr val="tx1">
              <a:lumMod val="50000"/>
              <a:lumOff val="50000"/>
            </a:schemeClr>
          </a:solidFill>
        </a:ln>
      </dgm:spPr>
      <dgm:t>
        <a:bodyPr/>
        <a:lstStyle/>
        <a:p>
          <a:pPr algn="ctr"/>
          <a:r>
            <a:rPr lang="en-US" sz="2800" dirty="0" smtClean="0"/>
            <a:t>General Information</a:t>
          </a:r>
          <a:endParaRPr lang="en-US" sz="2800" dirty="0"/>
        </a:p>
      </dgm:t>
    </dgm:pt>
    <dgm:pt modelId="{51EDA8A6-49B2-4433-9966-9C7F6E61B6B7}" type="parTrans" cxnId="{8C868D40-011D-4A52-B616-7EDA207D72D6}">
      <dgm:prSet/>
      <dgm:spPr/>
      <dgm:t>
        <a:bodyPr/>
        <a:lstStyle/>
        <a:p>
          <a:endParaRPr lang="en-US"/>
        </a:p>
      </dgm:t>
    </dgm:pt>
    <dgm:pt modelId="{16D5A4B2-0485-4D3B-8DC9-01058C90034E}" type="sibTrans" cxnId="{8C868D40-011D-4A52-B616-7EDA207D72D6}">
      <dgm:prSet/>
      <dgm:spPr/>
      <dgm:t>
        <a:bodyPr/>
        <a:lstStyle/>
        <a:p>
          <a:endParaRPr lang="en-US"/>
        </a:p>
      </dgm:t>
    </dgm:pt>
    <dgm:pt modelId="{EA0A1F30-4F20-4E02-A014-472B80FB0D62}">
      <dgm:prSet custT="1">
        <dgm:style>
          <a:lnRef idx="2">
            <a:schemeClr val="accent5"/>
          </a:lnRef>
          <a:fillRef idx="1">
            <a:schemeClr val="lt1"/>
          </a:fillRef>
          <a:effectRef idx="0">
            <a:schemeClr val="accent5"/>
          </a:effectRef>
          <a:fontRef idx="minor">
            <a:schemeClr val="dk1"/>
          </a:fontRef>
        </dgm:style>
      </dgm:prSet>
      <dgm:spPr>
        <a:ln>
          <a:solidFill>
            <a:srgbClr val="7030A0"/>
          </a:solidFill>
        </a:ln>
      </dgm:spPr>
      <dgm:t>
        <a:bodyPr/>
        <a:lstStyle/>
        <a:p>
          <a:pPr algn="ctr"/>
          <a:r>
            <a:rPr lang="en-US" sz="2800" dirty="0" smtClean="0"/>
            <a:t>Quality Part</a:t>
          </a:r>
          <a:endParaRPr lang="en-US" sz="2800" dirty="0"/>
        </a:p>
      </dgm:t>
    </dgm:pt>
    <dgm:pt modelId="{5CC79345-9F40-4FEF-BB04-5F4CB36F0416}" type="parTrans" cxnId="{4552E40F-F2B3-4586-BBF1-7C0FBD4FED17}">
      <dgm:prSet/>
      <dgm:spPr/>
      <dgm:t>
        <a:bodyPr/>
        <a:lstStyle/>
        <a:p>
          <a:endParaRPr lang="en-US"/>
        </a:p>
      </dgm:t>
    </dgm:pt>
    <dgm:pt modelId="{E99065E4-A851-4A31-917B-2E7ED13FBA0E}" type="sibTrans" cxnId="{4552E40F-F2B3-4586-BBF1-7C0FBD4FED17}">
      <dgm:prSet/>
      <dgm:spPr/>
      <dgm:t>
        <a:bodyPr/>
        <a:lstStyle/>
        <a:p>
          <a:endParaRPr lang="en-US"/>
        </a:p>
      </dgm:t>
    </dgm:pt>
    <dgm:pt modelId="{A6622959-685F-4470-986E-56049465E3BA}">
      <dgm:prSet custT="1">
        <dgm:style>
          <a:lnRef idx="2">
            <a:schemeClr val="accent3"/>
          </a:lnRef>
          <a:fillRef idx="1">
            <a:schemeClr val="lt1"/>
          </a:fillRef>
          <a:effectRef idx="0">
            <a:schemeClr val="accent3"/>
          </a:effectRef>
          <a:fontRef idx="minor">
            <a:schemeClr val="dk1"/>
          </a:fontRef>
        </dgm:style>
      </dgm:prSet>
      <dgm:spPr>
        <a:ln>
          <a:solidFill>
            <a:schemeClr val="accent6">
              <a:lumMod val="75000"/>
            </a:schemeClr>
          </a:solidFill>
        </a:ln>
      </dgm:spPr>
      <dgm:t>
        <a:bodyPr/>
        <a:lstStyle/>
        <a:p>
          <a:pPr algn="ctr"/>
          <a:r>
            <a:rPr lang="en-US" sz="2800" dirty="0" smtClean="0"/>
            <a:t>Safety and Health Part</a:t>
          </a:r>
          <a:endParaRPr lang="en-US" sz="2800" dirty="0"/>
        </a:p>
      </dgm:t>
    </dgm:pt>
    <dgm:pt modelId="{BF616F34-0538-4FB7-80B7-E19FB3823FCB}" type="parTrans" cxnId="{E4BF6EF8-F79B-4A5B-B2E1-B25C8BF34135}">
      <dgm:prSet/>
      <dgm:spPr/>
      <dgm:t>
        <a:bodyPr/>
        <a:lstStyle/>
        <a:p>
          <a:endParaRPr lang="en-US"/>
        </a:p>
      </dgm:t>
    </dgm:pt>
    <dgm:pt modelId="{3CB12A01-BB30-49AF-8D04-C199BDFE7FBA}" type="sibTrans" cxnId="{E4BF6EF8-F79B-4A5B-B2E1-B25C8BF34135}">
      <dgm:prSet/>
      <dgm:spPr/>
      <dgm:t>
        <a:bodyPr/>
        <a:lstStyle/>
        <a:p>
          <a:endParaRPr lang="en-US"/>
        </a:p>
      </dgm:t>
    </dgm:pt>
    <dgm:pt modelId="{CB8FBF9C-CC77-428B-8C9D-7E313942E756}">
      <dgm:prSet custT="1">
        <dgm:style>
          <a:lnRef idx="2">
            <a:schemeClr val="dk1"/>
          </a:lnRef>
          <a:fillRef idx="1">
            <a:schemeClr val="lt1"/>
          </a:fillRef>
          <a:effectRef idx="0">
            <a:schemeClr val="dk1"/>
          </a:effectRef>
          <a:fontRef idx="minor">
            <a:schemeClr val="dk1"/>
          </a:fontRef>
        </dgm:style>
      </dgm:prSet>
      <dgm:spPr/>
      <dgm:t>
        <a:bodyPr/>
        <a:lstStyle/>
        <a:p>
          <a:pPr algn="ctr"/>
          <a:r>
            <a:rPr lang="en-US" sz="2800" dirty="0" smtClean="0"/>
            <a:t>Environmental Part</a:t>
          </a:r>
          <a:endParaRPr lang="en-US" sz="2800" dirty="0"/>
        </a:p>
      </dgm:t>
    </dgm:pt>
    <dgm:pt modelId="{CA745AAB-9881-4017-9ACD-9F407CDEB2F6}" type="parTrans" cxnId="{50170BD6-8C79-499C-BFC3-76D0C8F5DF4F}">
      <dgm:prSet/>
      <dgm:spPr/>
      <dgm:t>
        <a:bodyPr/>
        <a:lstStyle/>
        <a:p>
          <a:endParaRPr lang="en-US"/>
        </a:p>
      </dgm:t>
    </dgm:pt>
    <dgm:pt modelId="{71D7E37A-4BC7-4B1B-8745-65A528158698}" type="sibTrans" cxnId="{50170BD6-8C79-499C-BFC3-76D0C8F5DF4F}">
      <dgm:prSet/>
      <dgm:spPr/>
      <dgm:t>
        <a:bodyPr/>
        <a:lstStyle/>
        <a:p>
          <a:endParaRPr lang="en-US"/>
        </a:p>
      </dgm:t>
    </dgm:pt>
    <dgm:pt modelId="{F0C03EED-F005-4FD0-8CF6-1CFA4EF71C78}" type="pres">
      <dgm:prSet presAssocID="{BB4C73F0-6785-46AB-BC82-FE1A50494C92}" presName="linear" presStyleCnt="0">
        <dgm:presLayoutVars>
          <dgm:animLvl val="lvl"/>
          <dgm:resizeHandles val="exact"/>
        </dgm:presLayoutVars>
      </dgm:prSet>
      <dgm:spPr/>
      <dgm:t>
        <a:bodyPr/>
        <a:lstStyle/>
        <a:p>
          <a:endParaRPr lang="en-US"/>
        </a:p>
      </dgm:t>
    </dgm:pt>
    <dgm:pt modelId="{6887C8EF-1A84-4D48-9621-33D4215675AF}" type="pres">
      <dgm:prSet presAssocID="{7C9C3A0C-DD5D-48FF-AD76-0903FC98F8FD}" presName="parentText" presStyleLbl="node1" presStyleIdx="0" presStyleCnt="5" custScaleX="57408" custScaleY="60959" custLinFactNeighborX="-926" custLinFactNeighborY="-11687">
        <dgm:presLayoutVars>
          <dgm:chMax val="0"/>
          <dgm:bulletEnabled val="1"/>
        </dgm:presLayoutVars>
      </dgm:prSet>
      <dgm:spPr/>
      <dgm:t>
        <a:bodyPr/>
        <a:lstStyle/>
        <a:p>
          <a:endParaRPr lang="en-US"/>
        </a:p>
      </dgm:t>
    </dgm:pt>
    <dgm:pt modelId="{7C42C203-9189-404A-8A87-1974E1A4F5EF}" type="pres">
      <dgm:prSet presAssocID="{7C9C3A0C-DD5D-48FF-AD76-0903FC98F8FD}" presName="childText" presStyleLbl="revTx" presStyleIdx="0" presStyleCnt="1">
        <dgm:presLayoutVars>
          <dgm:bulletEnabled val="1"/>
        </dgm:presLayoutVars>
      </dgm:prSet>
      <dgm:spPr/>
      <dgm:t>
        <a:bodyPr/>
        <a:lstStyle/>
        <a:p>
          <a:endParaRPr lang="en-US"/>
        </a:p>
      </dgm:t>
    </dgm:pt>
    <dgm:pt modelId="{DB558867-CBCD-4202-95F9-8A89573E9B3A}" type="pres">
      <dgm:prSet presAssocID="{12F8966A-2B90-4F84-9247-1908C38D0AC0}" presName="parentText" presStyleLbl="node1" presStyleIdx="1" presStyleCnt="5" custScaleX="57424" custScaleY="63699" custLinFactY="-43297" custLinFactNeighborX="-918" custLinFactNeighborY="-100000">
        <dgm:presLayoutVars>
          <dgm:chMax val="0"/>
          <dgm:bulletEnabled val="1"/>
        </dgm:presLayoutVars>
      </dgm:prSet>
      <dgm:spPr/>
      <dgm:t>
        <a:bodyPr/>
        <a:lstStyle/>
        <a:p>
          <a:endParaRPr lang="en-US"/>
        </a:p>
      </dgm:t>
    </dgm:pt>
    <dgm:pt modelId="{1CF4A74D-EDBD-4B2D-8CD6-9AE65112847D}" type="pres">
      <dgm:prSet presAssocID="{16D5A4B2-0485-4D3B-8DC9-01058C90034E}" presName="spacer" presStyleCnt="0"/>
      <dgm:spPr/>
    </dgm:pt>
    <dgm:pt modelId="{D0698C64-1C61-4B1F-A041-8071B088256E}" type="pres">
      <dgm:prSet presAssocID="{EA0A1F30-4F20-4E02-A014-472B80FB0D62}" presName="parentText" presStyleLbl="node1" presStyleIdx="2" presStyleCnt="5" custScaleX="57044" custScaleY="63317" custLinFactY="-28147" custLinFactNeighborX="-744" custLinFactNeighborY="-100000">
        <dgm:presLayoutVars>
          <dgm:chMax val="0"/>
          <dgm:bulletEnabled val="1"/>
        </dgm:presLayoutVars>
      </dgm:prSet>
      <dgm:spPr/>
      <dgm:t>
        <a:bodyPr/>
        <a:lstStyle/>
        <a:p>
          <a:endParaRPr lang="en-US"/>
        </a:p>
      </dgm:t>
    </dgm:pt>
    <dgm:pt modelId="{22E4C298-A9F6-42AB-B6EB-45A6EDDB515C}" type="pres">
      <dgm:prSet presAssocID="{E99065E4-A851-4A31-917B-2E7ED13FBA0E}" presName="spacer" presStyleCnt="0"/>
      <dgm:spPr/>
    </dgm:pt>
    <dgm:pt modelId="{D42525E7-1133-4F4A-82D8-6C4E82229A4E}" type="pres">
      <dgm:prSet presAssocID="{A6622959-685F-4470-986E-56049465E3BA}" presName="parentText" presStyleLbl="node1" presStyleIdx="3" presStyleCnt="5" custScaleX="57753" custScaleY="67327" custLinFactY="-5655" custLinFactNeighborX="-753" custLinFactNeighborY="-100000">
        <dgm:presLayoutVars>
          <dgm:chMax val="0"/>
          <dgm:bulletEnabled val="1"/>
        </dgm:presLayoutVars>
      </dgm:prSet>
      <dgm:spPr/>
      <dgm:t>
        <a:bodyPr/>
        <a:lstStyle/>
        <a:p>
          <a:endParaRPr lang="en-US"/>
        </a:p>
      </dgm:t>
    </dgm:pt>
    <dgm:pt modelId="{89EF9250-F745-49D0-8069-F19D58A76C23}" type="pres">
      <dgm:prSet presAssocID="{3CB12A01-BB30-49AF-8D04-C199BDFE7FBA}" presName="spacer" presStyleCnt="0"/>
      <dgm:spPr/>
    </dgm:pt>
    <dgm:pt modelId="{C134490B-33E1-456B-9A36-8DB0F3E74DD4}" type="pres">
      <dgm:prSet presAssocID="{CB8FBF9C-CC77-428B-8C9D-7E313942E756}" presName="parentText" presStyleLbl="node1" presStyleIdx="4" presStyleCnt="5" custScaleX="57407" custScaleY="66576" custLinFactNeighborX="-926" custLinFactNeighborY="-22238">
        <dgm:presLayoutVars>
          <dgm:chMax val="0"/>
          <dgm:bulletEnabled val="1"/>
        </dgm:presLayoutVars>
      </dgm:prSet>
      <dgm:spPr/>
      <dgm:t>
        <a:bodyPr/>
        <a:lstStyle/>
        <a:p>
          <a:endParaRPr lang="en-US"/>
        </a:p>
      </dgm:t>
    </dgm:pt>
  </dgm:ptLst>
  <dgm:cxnLst>
    <dgm:cxn modelId="{E4BF6EF8-F79B-4A5B-B2E1-B25C8BF34135}" srcId="{BB4C73F0-6785-46AB-BC82-FE1A50494C92}" destId="{A6622959-685F-4470-986E-56049465E3BA}" srcOrd="3" destOrd="0" parTransId="{BF616F34-0538-4FB7-80B7-E19FB3823FCB}" sibTransId="{3CB12A01-BB30-49AF-8D04-C199BDFE7FBA}"/>
    <dgm:cxn modelId="{CAE2EA16-C384-41DC-9AE1-3C570AACF2FF}" type="presOf" srcId="{CB8FBF9C-CC77-428B-8C9D-7E313942E756}" destId="{C134490B-33E1-456B-9A36-8DB0F3E74DD4}" srcOrd="0" destOrd="0" presId="urn:microsoft.com/office/officeart/2005/8/layout/vList2"/>
    <dgm:cxn modelId="{C2B31445-F342-4FE5-987B-98D2085C49E3}" type="presOf" srcId="{F7C1FE56-2B26-48AF-B2A3-880FF040AA60}" destId="{7C42C203-9189-404A-8A87-1974E1A4F5EF}" srcOrd="0" destOrd="0" presId="urn:microsoft.com/office/officeart/2005/8/layout/vList2"/>
    <dgm:cxn modelId="{8C868D40-011D-4A52-B616-7EDA207D72D6}" srcId="{BB4C73F0-6785-46AB-BC82-FE1A50494C92}" destId="{12F8966A-2B90-4F84-9247-1908C38D0AC0}" srcOrd="1" destOrd="0" parTransId="{51EDA8A6-49B2-4433-9966-9C7F6E61B6B7}" sibTransId="{16D5A4B2-0485-4D3B-8DC9-01058C90034E}"/>
    <dgm:cxn modelId="{7F8BF1BB-7371-41D3-8F71-94DF1A26D69D}" type="presOf" srcId="{7C9C3A0C-DD5D-48FF-AD76-0903FC98F8FD}" destId="{6887C8EF-1A84-4D48-9621-33D4215675AF}" srcOrd="0" destOrd="0" presId="urn:microsoft.com/office/officeart/2005/8/layout/vList2"/>
    <dgm:cxn modelId="{361B8AE9-21AD-47D7-99F0-A7EE0BCF88C6}" type="presOf" srcId="{BB4C73F0-6785-46AB-BC82-FE1A50494C92}" destId="{F0C03EED-F005-4FD0-8CF6-1CFA4EF71C78}" srcOrd="0" destOrd="0" presId="urn:microsoft.com/office/officeart/2005/8/layout/vList2"/>
    <dgm:cxn modelId="{A3232D48-7E91-47F4-9E9F-0F99CF1C9F60}" type="presOf" srcId="{12F8966A-2B90-4F84-9247-1908C38D0AC0}" destId="{DB558867-CBCD-4202-95F9-8A89573E9B3A}" srcOrd="0" destOrd="0" presId="urn:microsoft.com/office/officeart/2005/8/layout/vList2"/>
    <dgm:cxn modelId="{4552E40F-F2B3-4586-BBF1-7C0FBD4FED17}" srcId="{BB4C73F0-6785-46AB-BC82-FE1A50494C92}" destId="{EA0A1F30-4F20-4E02-A014-472B80FB0D62}" srcOrd="2" destOrd="0" parTransId="{5CC79345-9F40-4FEF-BB04-5F4CB36F0416}" sibTransId="{E99065E4-A851-4A31-917B-2E7ED13FBA0E}"/>
    <dgm:cxn modelId="{F5A5A640-5451-4AFB-96C9-CB12A8E68DA5}" srcId="{7C9C3A0C-DD5D-48FF-AD76-0903FC98F8FD}" destId="{F7C1FE56-2B26-48AF-B2A3-880FF040AA60}" srcOrd="0" destOrd="0" parTransId="{51AFE930-F0BA-4603-9526-EFBF230F4A68}" sibTransId="{8967A46C-CDC4-491F-BF5F-739EE4B9F054}"/>
    <dgm:cxn modelId="{D68AD76E-017E-497C-A08D-1BE044A2764D}" srcId="{BB4C73F0-6785-46AB-BC82-FE1A50494C92}" destId="{7C9C3A0C-DD5D-48FF-AD76-0903FC98F8FD}" srcOrd="0" destOrd="0" parTransId="{8C598978-0EAF-4045-A412-9418963AE40C}" sibTransId="{46F1333A-C94C-4447-B885-24AE3D5A4694}"/>
    <dgm:cxn modelId="{CD538D99-50A3-47FF-B2A0-79248F313A9E}" type="presOf" srcId="{A6622959-685F-4470-986E-56049465E3BA}" destId="{D42525E7-1133-4F4A-82D8-6C4E82229A4E}" srcOrd="0" destOrd="0" presId="urn:microsoft.com/office/officeart/2005/8/layout/vList2"/>
    <dgm:cxn modelId="{50170BD6-8C79-499C-BFC3-76D0C8F5DF4F}" srcId="{BB4C73F0-6785-46AB-BC82-FE1A50494C92}" destId="{CB8FBF9C-CC77-428B-8C9D-7E313942E756}" srcOrd="4" destOrd="0" parTransId="{CA745AAB-9881-4017-9ACD-9F407CDEB2F6}" sibTransId="{71D7E37A-4BC7-4B1B-8745-65A528158698}"/>
    <dgm:cxn modelId="{5A705053-2AB7-4296-A7C4-9C252ADA3AEC}" type="presOf" srcId="{EA0A1F30-4F20-4E02-A014-472B80FB0D62}" destId="{D0698C64-1C61-4B1F-A041-8071B088256E}" srcOrd="0" destOrd="0" presId="urn:microsoft.com/office/officeart/2005/8/layout/vList2"/>
    <dgm:cxn modelId="{E3AB88B7-CAD0-424B-90D1-AF0CDA597AA3}" type="presParOf" srcId="{F0C03EED-F005-4FD0-8CF6-1CFA4EF71C78}" destId="{6887C8EF-1A84-4D48-9621-33D4215675AF}" srcOrd="0" destOrd="0" presId="urn:microsoft.com/office/officeart/2005/8/layout/vList2"/>
    <dgm:cxn modelId="{5100F5B2-CFDA-4FFC-A5E3-958016AFEE89}" type="presParOf" srcId="{F0C03EED-F005-4FD0-8CF6-1CFA4EF71C78}" destId="{7C42C203-9189-404A-8A87-1974E1A4F5EF}" srcOrd="1" destOrd="0" presId="urn:microsoft.com/office/officeart/2005/8/layout/vList2"/>
    <dgm:cxn modelId="{84F3B8E7-F809-4E2B-B52C-6A4A51B164C7}" type="presParOf" srcId="{F0C03EED-F005-4FD0-8CF6-1CFA4EF71C78}" destId="{DB558867-CBCD-4202-95F9-8A89573E9B3A}" srcOrd="2" destOrd="0" presId="urn:microsoft.com/office/officeart/2005/8/layout/vList2"/>
    <dgm:cxn modelId="{C4DB47A3-40B8-4B6E-9247-42AA7861EF51}" type="presParOf" srcId="{F0C03EED-F005-4FD0-8CF6-1CFA4EF71C78}" destId="{1CF4A74D-EDBD-4B2D-8CD6-9AE65112847D}" srcOrd="3" destOrd="0" presId="urn:microsoft.com/office/officeart/2005/8/layout/vList2"/>
    <dgm:cxn modelId="{7F45DBF1-BF9C-40BB-A53C-204AC3E0E5A5}" type="presParOf" srcId="{F0C03EED-F005-4FD0-8CF6-1CFA4EF71C78}" destId="{D0698C64-1C61-4B1F-A041-8071B088256E}" srcOrd="4" destOrd="0" presId="urn:microsoft.com/office/officeart/2005/8/layout/vList2"/>
    <dgm:cxn modelId="{CE2B9955-12D8-40F1-8EE2-905CD821B64F}" type="presParOf" srcId="{F0C03EED-F005-4FD0-8CF6-1CFA4EF71C78}" destId="{22E4C298-A9F6-42AB-B6EB-45A6EDDB515C}" srcOrd="5" destOrd="0" presId="urn:microsoft.com/office/officeart/2005/8/layout/vList2"/>
    <dgm:cxn modelId="{BA4E8D8B-5EA8-4285-B805-BB20C8627F1D}" type="presParOf" srcId="{F0C03EED-F005-4FD0-8CF6-1CFA4EF71C78}" destId="{D42525E7-1133-4F4A-82D8-6C4E82229A4E}" srcOrd="6" destOrd="0" presId="urn:microsoft.com/office/officeart/2005/8/layout/vList2"/>
    <dgm:cxn modelId="{A4BAC184-C969-4BBF-85E3-DCC511B1F5AD}" type="presParOf" srcId="{F0C03EED-F005-4FD0-8CF6-1CFA4EF71C78}" destId="{89EF9250-F745-49D0-8069-F19D58A76C23}" srcOrd="7" destOrd="0" presId="urn:microsoft.com/office/officeart/2005/8/layout/vList2"/>
    <dgm:cxn modelId="{67E75FB8-0C30-42B0-A7EA-DC75E238419C}" type="presParOf" srcId="{F0C03EED-F005-4FD0-8CF6-1CFA4EF71C78}" destId="{C134490B-33E1-456B-9A36-8DB0F3E74DD4}"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872E5BA-9DB4-4360-B0D5-F96E5DD13B6D}" type="doc">
      <dgm:prSet loTypeId="urn:microsoft.com/office/officeart/2005/8/layout/arrow3" loCatId="relationship" qsTypeId="urn:microsoft.com/office/officeart/2005/8/quickstyle/3d3" qsCatId="3D" csTypeId="urn:microsoft.com/office/officeart/2005/8/colors/colorful5" csCatId="colorful" phldr="1"/>
      <dgm:spPr/>
      <dgm:t>
        <a:bodyPr/>
        <a:lstStyle/>
        <a:p>
          <a:endParaRPr lang="en-US"/>
        </a:p>
      </dgm:t>
    </dgm:pt>
    <dgm:pt modelId="{299C081B-0D67-4528-8127-AF8EA416D010}">
      <dgm:prSet phldrT="[Text]" custT="1"/>
      <dgm:spPr/>
      <dgm:t>
        <a:bodyPr/>
        <a:lstStyle/>
        <a:p>
          <a:r>
            <a:rPr lang="en-US" sz="4800" dirty="0" smtClean="0"/>
            <a:t>By-Hand</a:t>
          </a:r>
          <a:br>
            <a:rPr lang="en-US" sz="4800" dirty="0" smtClean="0"/>
          </a:br>
          <a:r>
            <a:rPr lang="en-US" sz="2800" dirty="0" smtClean="0"/>
            <a:t>(20%-30%)</a:t>
          </a:r>
          <a:endParaRPr lang="en-US" sz="2800" dirty="0"/>
        </a:p>
      </dgm:t>
    </dgm:pt>
    <dgm:pt modelId="{BD6F5B50-CB1D-4462-815E-63B67777D17C}" type="parTrans" cxnId="{D63A36FD-0834-4C2A-A28A-84D1211B23EC}">
      <dgm:prSet/>
      <dgm:spPr/>
      <dgm:t>
        <a:bodyPr/>
        <a:lstStyle/>
        <a:p>
          <a:endParaRPr lang="en-US"/>
        </a:p>
      </dgm:t>
    </dgm:pt>
    <dgm:pt modelId="{660D8448-EDE3-45C4-A85E-21F7A1E78AA1}" type="sibTrans" cxnId="{D63A36FD-0834-4C2A-A28A-84D1211B23EC}">
      <dgm:prSet/>
      <dgm:spPr/>
      <dgm:t>
        <a:bodyPr/>
        <a:lstStyle/>
        <a:p>
          <a:endParaRPr lang="en-US"/>
        </a:p>
      </dgm:t>
    </dgm:pt>
    <dgm:pt modelId="{4F031D15-3056-48DF-AA01-FD6014ABCD00}">
      <dgm:prSet phldrT="[Text]" custT="1"/>
      <dgm:spPr/>
      <dgm:t>
        <a:bodyPr/>
        <a:lstStyle/>
        <a:p>
          <a:r>
            <a:rPr lang="en-US" sz="4800" dirty="0" smtClean="0"/>
            <a:t>On-line</a:t>
          </a:r>
          <a:br>
            <a:rPr lang="en-US" sz="4800" dirty="0" smtClean="0"/>
          </a:br>
          <a:r>
            <a:rPr lang="en-US" sz="2800" dirty="0" smtClean="0"/>
            <a:t>(70%-80%)</a:t>
          </a:r>
          <a:endParaRPr lang="en-US" sz="2800" dirty="0"/>
        </a:p>
      </dgm:t>
    </dgm:pt>
    <dgm:pt modelId="{0B02519C-9340-41F5-B4CA-F8D087112D9C}" type="parTrans" cxnId="{BC4FBA48-E07D-463A-A0D3-04FAAAF617E2}">
      <dgm:prSet/>
      <dgm:spPr/>
      <dgm:t>
        <a:bodyPr/>
        <a:lstStyle/>
        <a:p>
          <a:endParaRPr lang="en-US"/>
        </a:p>
      </dgm:t>
    </dgm:pt>
    <dgm:pt modelId="{760F7BED-64CC-48D4-AA84-4A5DB3E8D703}" type="sibTrans" cxnId="{BC4FBA48-E07D-463A-A0D3-04FAAAF617E2}">
      <dgm:prSet/>
      <dgm:spPr/>
      <dgm:t>
        <a:bodyPr/>
        <a:lstStyle/>
        <a:p>
          <a:endParaRPr lang="en-US"/>
        </a:p>
      </dgm:t>
    </dgm:pt>
    <dgm:pt modelId="{585BA3F2-A695-46B0-B42E-042FCCE4F84B}" type="pres">
      <dgm:prSet presAssocID="{0872E5BA-9DB4-4360-B0D5-F96E5DD13B6D}" presName="compositeShape" presStyleCnt="0">
        <dgm:presLayoutVars>
          <dgm:chMax val="2"/>
          <dgm:dir/>
          <dgm:resizeHandles val="exact"/>
        </dgm:presLayoutVars>
      </dgm:prSet>
      <dgm:spPr/>
      <dgm:t>
        <a:bodyPr/>
        <a:lstStyle/>
        <a:p>
          <a:endParaRPr lang="en-US"/>
        </a:p>
      </dgm:t>
    </dgm:pt>
    <dgm:pt modelId="{93F502E5-0D1B-47EE-A08F-6924CC6AFCEC}" type="pres">
      <dgm:prSet presAssocID="{0872E5BA-9DB4-4360-B0D5-F96E5DD13B6D}" presName="divider" presStyleLbl="fgShp" presStyleIdx="0" presStyleCnt="1"/>
      <dgm:spPr/>
    </dgm:pt>
    <dgm:pt modelId="{2B7F21B3-BC76-4DD2-9E71-A4E8ED690557}" type="pres">
      <dgm:prSet presAssocID="{299C081B-0D67-4528-8127-AF8EA416D010}" presName="downArrow" presStyleLbl="node1" presStyleIdx="0" presStyleCnt="2"/>
      <dgm:spPr>
        <a:solidFill>
          <a:schemeClr val="tx1">
            <a:lumMod val="50000"/>
            <a:lumOff val="50000"/>
          </a:schemeClr>
        </a:solidFill>
      </dgm:spPr>
    </dgm:pt>
    <dgm:pt modelId="{2D9A85D5-69E8-4AEC-BA82-0B468B33F46A}" type="pres">
      <dgm:prSet presAssocID="{299C081B-0D67-4528-8127-AF8EA416D010}" presName="downArrowText" presStyleLbl="revTx" presStyleIdx="0" presStyleCnt="2" custScaleX="146875">
        <dgm:presLayoutVars>
          <dgm:bulletEnabled val="1"/>
        </dgm:presLayoutVars>
      </dgm:prSet>
      <dgm:spPr/>
      <dgm:t>
        <a:bodyPr/>
        <a:lstStyle/>
        <a:p>
          <a:endParaRPr lang="en-US"/>
        </a:p>
      </dgm:t>
    </dgm:pt>
    <dgm:pt modelId="{A97D5413-9AD5-4D2C-A7FB-B7250FC34C4D}" type="pres">
      <dgm:prSet presAssocID="{4F031D15-3056-48DF-AA01-FD6014ABCD00}" presName="upArrow" presStyleLbl="node1" presStyleIdx="1" presStyleCnt="2"/>
      <dgm:spPr/>
    </dgm:pt>
    <dgm:pt modelId="{BE6C7983-5DE2-4494-8E03-47BD3C4BA29D}" type="pres">
      <dgm:prSet presAssocID="{4F031D15-3056-48DF-AA01-FD6014ABCD00}" presName="upArrowText" presStyleLbl="revTx" presStyleIdx="1" presStyleCnt="2" custScaleX="139062">
        <dgm:presLayoutVars>
          <dgm:bulletEnabled val="1"/>
        </dgm:presLayoutVars>
      </dgm:prSet>
      <dgm:spPr/>
      <dgm:t>
        <a:bodyPr/>
        <a:lstStyle/>
        <a:p>
          <a:endParaRPr lang="en-US"/>
        </a:p>
      </dgm:t>
    </dgm:pt>
  </dgm:ptLst>
  <dgm:cxnLst>
    <dgm:cxn modelId="{BC4FBA48-E07D-463A-A0D3-04FAAAF617E2}" srcId="{0872E5BA-9DB4-4360-B0D5-F96E5DD13B6D}" destId="{4F031D15-3056-48DF-AA01-FD6014ABCD00}" srcOrd="1" destOrd="0" parTransId="{0B02519C-9340-41F5-B4CA-F8D087112D9C}" sibTransId="{760F7BED-64CC-48D4-AA84-4A5DB3E8D703}"/>
    <dgm:cxn modelId="{D63A36FD-0834-4C2A-A28A-84D1211B23EC}" srcId="{0872E5BA-9DB4-4360-B0D5-F96E5DD13B6D}" destId="{299C081B-0D67-4528-8127-AF8EA416D010}" srcOrd="0" destOrd="0" parTransId="{BD6F5B50-CB1D-4462-815E-63B67777D17C}" sibTransId="{660D8448-EDE3-45C4-A85E-21F7A1E78AA1}"/>
    <dgm:cxn modelId="{A437D8E6-F1C4-482B-BC23-7BDD5333B68B}" type="presOf" srcId="{4F031D15-3056-48DF-AA01-FD6014ABCD00}" destId="{BE6C7983-5DE2-4494-8E03-47BD3C4BA29D}" srcOrd="0" destOrd="0" presId="urn:microsoft.com/office/officeart/2005/8/layout/arrow3"/>
    <dgm:cxn modelId="{DC27D67C-0B7F-488C-8E12-64897B19A0A4}" type="presOf" srcId="{299C081B-0D67-4528-8127-AF8EA416D010}" destId="{2D9A85D5-69E8-4AEC-BA82-0B468B33F46A}" srcOrd="0" destOrd="0" presId="urn:microsoft.com/office/officeart/2005/8/layout/arrow3"/>
    <dgm:cxn modelId="{4F487CEF-1EEC-4F91-A353-EF1F8DF28C50}" type="presOf" srcId="{0872E5BA-9DB4-4360-B0D5-F96E5DD13B6D}" destId="{585BA3F2-A695-46B0-B42E-042FCCE4F84B}" srcOrd="0" destOrd="0" presId="urn:microsoft.com/office/officeart/2005/8/layout/arrow3"/>
    <dgm:cxn modelId="{391B24F2-8D58-4280-B5DF-C89BAEA010A2}" type="presParOf" srcId="{585BA3F2-A695-46B0-B42E-042FCCE4F84B}" destId="{93F502E5-0D1B-47EE-A08F-6924CC6AFCEC}" srcOrd="0" destOrd="0" presId="urn:microsoft.com/office/officeart/2005/8/layout/arrow3"/>
    <dgm:cxn modelId="{56E3D1D8-7084-45EC-B6A8-01A6CFCA40C4}" type="presParOf" srcId="{585BA3F2-A695-46B0-B42E-042FCCE4F84B}" destId="{2B7F21B3-BC76-4DD2-9E71-A4E8ED690557}" srcOrd="1" destOrd="0" presId="urn:microsoft.com/office/officeart/2005/8/layout/arrow3"/>
    <dgm:cxn modelId="{4FB17676-F042-4AB0-922D-FAD23ECD5EA9}" type="presParOf" srcId="{585BA3F2-A695-46B0-B42E-042FCCE4F84B}" destId="{2D9A85D5-69E8-4AEC-BA82-0B468B33F46A}" srcOrd="2" destOrd="0" presId="urn:microsoft.com/office/officeart/2005/8/layout/arrow3"/>
    <dgm:cxn modelId="{0E595167-32CB-490A-983D-19B87223C4E8}" type="presParOf" srcId="{585BA3F2-A695-46B0-B42E-042FCCE4F84B}" destId="{A97D5413-9AD5-4D2C-A7FB-B7250FC34C4D}" srcOrd="3" destOrd="0" presId="urn:microsoft.com/office/officeart/2005/8/layout/arrow3"/>
    <dgm:cxn modelId="{E64BE75E-07E5-428E-8A63-78B850F2AD47}" type="presParOf" srcId="{585BA3F2-A695-46B0-B42E-042FCCE4F84B}" destId="{BE6C7983-5DE2-4494-8E03-47BD3C4BA29D}"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35071F8-2037-4EA4-BD8C-D4159F4295E6}" type="doc">
      <dgm:prSet loTypeId="urn:microsoft.com/office/officeart/2005/8/layout/process2" loCatId="process" qsTypeId="urn:microsoft.com/office/officeart/2005/8/quickstyle/3d3" qsCatId="3D" csTypeId="urn:microsoft.com/office/officeart/2005/8/colors/colorful5" csCatId="colorful" phldr="1"/>
      <dgm:spPr/>
    </dgm:pt>
    <dgm:pt modelId="{25E301FF-9FFD-4AEB-8AF9-5F638EBDFDAD}">
      <dgm:prSet phldrT="[Text]" custT="1"/>
      <dgm:spPr/>
      <dgm:t>
        <a:bodyPr/>
        <a:lstStyle/>
        <a:p>
          <a:r>
            <a:rPr lang="en-US" sz="3400" dirty="0" smtClean="0">
              <a:solidFill>
                <a:schemeClr val="tx1"/>
              </a:solidFill>
            </a:rPr>
            <a:t>Literature Review</a:t>
          </a:r>
          <a:endParaRPr lang="en-US" sz="3400" dirty="0">
            <a:solidFill>
              <a:schemeClr val="tx1"/>
            </a:solidFill>
          </a:endParaRPr>
        </a:p>
      </dgm:t>
    </dgm:pt>
    <dgm:pt modelId="{ACEBB811-A6F4-4FD3-AE3C-293322D5A4DE}" type="parTrans" cxnId="{78E00494-37FB-4CD9-8661-DFF01ED24E2B}">
      <dgm:prSet/>
      <dgm:spPr/>
      <dgm:t>
        <a:bodyPr/>
        <a:lstStyle/>
        <a:p>
          <a:endParaRPr lang="en-US"/>
        </a:p>
      </dgm:t>
    </dgm:pt>
    <dgm:pt modelId="{BC5D1203-22EE-4F88-B366-9F97E5F1055C}" type="sibTrans" cxnId="{78E00494-37FB-4CD9-8661-DFF01ED24E2B}">
      <dgm:prSet/>
      <dgm:spPr/>
      <dgm:t>
        <a:bodyPr/>
        <a:lstStyle/>
        <a:p>
          <a:endParaRPr lang="en-US"/>
        </a:p>
      </dgm:t>
    </dgm:pt>
    <dgm:pt modelId="{648E7DFE-CD76-4A36-A101-BB46B22F436A}">
      <dgm:prSet phldrT="[Text]" custT="1"/>
      <dgm:spPr/>
      <dgm:t>
        <a:bodyPr/>
        <a:lstStyle/>
        <a:p>
          <a:r>
            <a:rPr lang="en-US" sz="3400" dirty="0" smtClean="0">
              <a:solidFill>
                <a:schemeClr val="tx1"/>
              </a:solidFill>
            </a:rPr>
            <a:t>Questionnaire Design</a:t>
          </a:r>
          <a:endParaRPr lang="en-US" sz="3400" dirty="0">
            <a:solidFill>
              <a:schemeClr val="tx1"/>
            </a:solidFill>
          </a:endParaRPr>
        </a:p>
      </dgm:t>
    </dgm:pt>
    <dgm:pt modelId="{73D016B4-8E85-4C9B-BE66-EA6950AD1686}" type="parTrans" cxnId="{873B0165-2543-40C8-9FEF-25A5FEC4D419}">
      <dgm:prSet/>
      <dgm:spPr/>
      <dgm:t>
        <a:bodyPr/>
        <a:lstStyle/>
        <a:p>
          <a:endParaRPr lang="en-US"/>
        </a:p>
      </dgm:t>
    </dgm:pt>
    <dgm:pt modelId="{02F1D3E3-91F3-4414-AB73-D8EEEF3B2C8D}" type="sibTrans" cxnId="{873B0165-2543-40C8-9FEF-25A5FEC4D419}">
      <dgm:prSet/>
      <dgm:spPr/>
      <dgm:t>
        <a:bodyPr/>
        <a:lstStyle/>
        <a:p>
          <a:endParaRPr lang="en-US"/>
        </a:p>
      </dgm:t>
    </dgm:pt>
    <dgm:pt modelId="{9C4C88C2-C2A1-4A51-9DF7-11A9EF1EBBE2}">
      <dgm:prSet phldrT="[Text]" custT="1"/>
      <dgm:spPr>
        <a:blipFill rotWithShape="0">
          <a:blip xmlns:r="http://schemas.openxmlformats.org/officeDocument/2006/relationships" r:embed="rId1"/>
          <a:stretch>
            <a:fillRect/>
          </a:stretch>
        </a:blipFill>
      </dgm:spPr>
      <dgm:t>
        <a:bodyPr/>
        <a:lstStyle/>
        <a:p>
          <a:r>
            <a:rPr lang="en-US" sz="5000" b="1" dirty="0" smtClean="0">
              <a:solidFill>
                <a:schemeClr val="bg1"/>
              </a:solidFill>
            </a:rPr>
            <a:t>Data Analysis</a:t>
          </a:r>
          <a:endParaRPr lang="en-US" sz="5000" b="1" dirty="0">
            <a:solidFill>
              <a:schemeClr val="bg1"/>
            </a:solidFill>
          </a:endParaRPr>
        </a:p>
      </dgm:t>
    </dgm:pt>
    <dgm:pt modelId="{7DD393DC-0FAE-4153-B344-9E80A095E6BA}" type="parTrans" cxnId="{669C7F62-C6B7-45AA-B663-7E7B236CE359}">
      <dgm:prSet/>
      <dgm:spPr/>
      <dgm:t>
        <a:bodyPr/>
        <a:lstStyle/>
        <a:p>
          <a:endParaRPr lang="en-US"/>
        </a:p>
      </dgm:t>
    </dgm:pt>
    <dgm:pt modelId="{5042107F-DD9C-42E1-88AA-11E481BEB892}" type="sibTrans" cxnId="{669C7F62-C6B7-45AA-B663-7E7B236CE359}">
      <dgm:prSet/>
      <dgm:spPr/>
      <dgm:t>
        <a:bodyPr/>
        <a:lstStyle/>
        <a:p>
          <a:endParaRPr lang="en-US"/>
        </a:p>
      </dgm:t>
    </dgm:pt>
    <dgm:pt modelId="{66C21D7D-BE69-4A5C-A5B5-C58E0A07BEF6}" type="pres">
      <dgm:prSet presAssocID="{E35071F8-2037-4EA4-BD8C-D4159F4295E6}" presName="linearFlow" presStyleCnt="0">
        <dgm:presLayoutVars>
          <dgm:resizeHandles val="exact"/>
        </dgm:presLayoutVars>
      </dgm:prSet>
      <dgm:spPr/>
    </dgm:pt>
    <dgm:pt modelId="{CE2DE074-5044-4E4D-8F6E-8F32F0886553}" type="pres">
      <dgm:prSet presAssocID="{25E301FF-9FFD-4AEB-8AF9-5F638EBDFDAD}" presName="node" presStyleLbl="node1" presStyleIdx="0" presStyleCnt="3" custScaleX="337500">
        <dgm:presLayoutVars>
          <dgm:bulletEnabled val="1"/>
        </dgm:presLayoutVars>
      </dgm:prSet>
      <dgm:spPr/>
      <dgm:t>
        <a:bodyPr/>
        <a:lstStyle/>
        <a:p>
          <a:endParaRPr lang="en-US"/>
        </a:p>
      </dgm:t>
    </dgm:pt>
    <dgm:pt modelId="{7C0A6C14-9BD3-414C-8E34-38514C2750D1}" type="pres">
      <dgm:prSet presAssocID="{BC5D1203-22EE-4F88-B366-9F97E5F1055C}" presName="sibTrans" presStyleLbl="sibTrans2D1" presStyleIdx="0" presStyleCnt="2"/>
      <dgm:spPr/>
      <dgm:t>
        <a:bodyPr/>
        <a:lstStyle/>
        <a:p>
          <a:endParaRPr lang="en-US"/>
        </a:p>
      </dgm:t>
    </dgm:pt>
    <dgm:pt modelId="{315406B4-B021-4940-AFC6-F77CB24B56BA}" type="pres">
      <dgm:prSet presAssocID="{BC5D1203-22EE-4F88-B366-9F97E5F1055C}" presName="connectorText" presStyleLbl="sibTrans2D1" presStyleIdx="0" presStyleCnt="2"/>
      <dgm:spPr/>
      <dgm:t>
        <a:bodyPr/>
        <a:lstStyle/>
        <a:p>
          <a:endParaRPr lang="en-US"/>
        </a:p>
      </dgm:t>
    </dgm:pt>
    <dgm:pt modelId="{D0CEEB9C-83CE-4B91-9211-4884F808F5CB}" type="pres">
      <dgm:prSet presAssocID="{648E7DFE-CD76-4A36-A101-BB46B22F436A}" presName="node" presStyleLbl="node1" presStyleIdx="1" presStyleCnt="3" custScaleX="337500" custLinFactNeighborX="4166" custLinFactNeighborY="12959">
        <dgm:presLayoutVars>
          <dgm:bulletEnabled val="1"/>
        </dgm:presLayoutVars>
      </dgm:prSet>
      <dgm:spPr/>
      <dgm:t>
        <a:bodyPr/>
        <a:lstStyle/>
        <a:p>
          <a:endParaRPr lang="en-US"/>
        </a:p>
      </dgm:t>
    </dgm:pt>
    <dgm:pt modelId="{0B9C95A9-C2BB-41A3-8A59-BFDF1AEDABA9}" type="pres">
      <dgm:prSet presAssocID="{02F1D3E3-91F3-4414-AB73-D8EEEF3B2C8D}" presName="sibTrans" presStyleLbl="sibTrans2D1" presStyleIdx="1" presStyleCnt="2"/>
      <dgm:spPr/>
      <dgm:t>
        <a:bodyPr/>
        <a:lstStyle/>
        <a:p>
          <a:endParaRPr lang="en-US"/>
        </a:p>
      </dgm:t>
    </dgm:pt>
    <dgm:pt modelId="{25C3202C-E377-48C1-AC68-2FCE64F96AC1}" type="pres">
      <dgm:prSet presAssocID="{02F1D3E3-91F3-4414-AB73-D8EEEF3B2C8D}" presName="connectorText" presStyleLbl="sibTrans2D1" presStyleIdx="1" presStyleCnt="2"/>
      <dgm:spPr/>
      <dgm:t>
        <a:bodyPr/>
        <a:lstStyle/>
        <a:p>
          <a:endParaRPr lang="en-US"/>
        </a:p>
      </dgm:t>
    </dgm:pt>
    <dgm:pt modelId="{448400B0-BB3C-4CB7-AE69-39B1C065F86B}" type="pres">
      <dgm:prSet presAssocID="{9C4C88C2-C2A1-4A51-9DF7-11A9EF1EBBE2}" presName="node" presStyleLbl="node1" presStyleIdx="2" presStyleCnt="3" custScaleX="337500" custLinFactNeighborX="4166" custLinFactNeighborY="12959">
        <dgm:presLayoutVars>
          <dgm:bulletEnabled val="1"/>
        </dgm:presLayoutVars>
      </dgm:prSet>
      <dgm:spPr/>
      <dgm:t>
        <a:bodyPr/>
        <a:lstStyle/>
        <a:p>
          <a:endParaRPr lang="en-US"/>
        </a:p>
      </dgm:t>
    </dgm:pt>
  </dgm:ptLst>
  <dgm:cxnLst>
    <dgm:cxn modelId="{5F694ABB-30C9-4C89-BD54-39ACD0F21651}" type="presOf" srcId="{E35071F8-2037-4EA4-BD8C-D4159F4295E6}" destId="{66C21D7D-BE69-4A5C-A5B5-C58E0A07BEF6}" srcOrd="0" destOrd="0" presId="urn:microsoft.com/office/officeart/2005/8/layout/process2"/>
    <dgm:cxn modelId="{0C46EF7C-F9E6-42C8-8D2A-47A395BB49D0}" type="presOf" srcId="{25E301FF-9FFD-4AEB-8AF9-5F638EBDFDAD}" destId="{CE2DE074-5044-4E4D-8F6E-8F32F0886553}" srcOrd="0" destOrd="0" presId="urn:microsoft.com/office/officeart/2005/8/layout/process2"/>
    <dgm:cxn modelId="{8410E04C-0DFC-4E2D-9425-104F00F42624}" type="presOf" srcId="{648E7DFE-CD76-4A36-A101-BB46B22F436A}" destId="{D0CEEB9C-83CE-4B91-9211-4884F808F5CB}" srcOrd="0" destOrd="0" presId="urn:microsoft.com/office/officeart/2005/8/layout/process2"/>
    <dgm:cxn modelId="{E29BE2CA-FF50-4B78-83A6-AB7FEED00F6D}" type="presOf" srcId="{BC5D1203-22EE-4F88-B366-9F97E5F1055C}" destId="{7C0A6C14-9BD3-414C-8E34-38514C2750D1}" srcOrd="0" destOrd="0" presId="urn:microsoft.com/office/officeart/2005/8/layout/process2"/>
    <dgm:cxn modelId="{D80D89D5-9CD6-4164-AACF-958082B8C9DC}" type="presOf" srcId="{BC5D1203-22EE-4F88-B366-9F97E5F1055C}" destId="{315406B4-B021-4940-AFC6-F77CB24B56BA}" srcOrd="1" destOrd="0" presId="urn:microsoft.com/office/officeart/2005/8/layout/process2"/>
    <dgm:cxn modelId="{873B0165-2543-40C8-9FEF-25A5FEC4D419}" srcId="{E35071F8-2037-4EA4-BD8C-D4159F4295E6}" destId="{648E7DFE-CD76-4A36-A101-BB46B22F436A}" srcOrd="1" destOrd="0" parTransId="{73D016B4-8E85-4C9B-BE66-EA6950AD1686}" sibTransId="{02F1D3E3-91F3-4414-AB73-D8EEEF3B2C8D}"/>
    <dgm:cxn modelId="{AA5D2797-D5B2-416F-805A-45084AF9F54C}" type="presOf" srcId="{02F1D3E3-91F3-4414-AB73-D8EEEF3B2C8D}" destId="{25C3202C-E377-48C1-AC68-2FCE64F96AC1}" srcOrd="1" destOrd="0" presId="urn:microsoft.com/office/officeart/2005/8/layout/process2"/>
    <dgm:cxn modelId="{08736535-04CC-4A2B-B24B-D4CBC63F35E3}" type="presOf" srcId="{9C4C88C2-C2A1-4A51-9DF7-11A9EF1EBBE2}" destId="{448400B0-BB3C-4CB7-AE69-39B1C065F86B}" srcOrd="0" destOrd="0" presId="urn:microsoft.com/office/officeart/2005/8/layout/process2"/>
    <dgm:cxn modelId="{78E00494-37FB-4CD9-8661-DFF01ED24E2B}" srcId="{E35071F8-2037-4EA4-BD8C-D4159F4295E6}" destId="{25E301FF-9FFD-4AEB-8AF9-5F638EBDFDAD}" srcOrd="0" destOrd="0" parTransId="{ACEBB811-A6F4-4FD3-AE3C-293322D5A4DE}" sibTransId="{BC5D1203-22EE-4F88-B366-9F97E5F1055C}"/>
    <dgm:cxn modelId="{A8CF54A3-AFFC-4782-B0EA-0E93A2A4EB21}" type="presOf" srcId="{02F1D3E3-91F3-4414-AB73-D8EEEF3B2C8D}" destId="{0B9C95A9-C2BB-41A3-8A59-BFDF1AEDABA9}" srcOrd="0" destOrd="0" presId="urn:microsoft.com/office/officeart/2005/8/layout/process2"/>
    <dgm:cxn modelId="{669C7F62-C6B7-45AA-B663-7E7B236CE359}" srcId="{E35071F8-2037-4EA4-BD8C-D4159F4295E6}" destId="{9C4C88C2-C2A1-4A51-9DF7-11A9EF1EBBE2}" srcOrd="2" destOrd="0" parTransId="{7DD393DC-0FAE-4153-B344-9E80A095E6BA}" sibTransId="{5042107F-DD9C-42E1-88AA-11E481BEB892}"/>
    <dgm:cxn modelId="{11012E1C-273C-457F-AD9F-3606688AB240}" type="presParOf" srcId="{66C21D7D-BE69-4A5C-A5B5-C58E0A07BEF6}" destId="{CE2DE074-5044-4E4D-8F6E-8F32F0886553}" srcOrd="0" destOrd="0" presId="urn:microsoft.com/office/officeart/2005/8/layout/process2"/>
    <dgm:cxn modelId="{04769862-D273-4715-B149-92F61BFCEA12}" type="presParOf" srcId="{66C21D7D-BE69-4A5C-A5B5-C58E0A07BEF6}" destId="{7C0A6C14-9BD3-414C-8E34-38514C2750D1}" srcOrd="1" destOrd="0" presId="urn:microsoft.com/office/officeart/2005/8/layout/process2"/>
    <dgm:cxn modelId="{9C378F26-B77F-4B6A-A0B7-7DCC68656D90}" type="presParOf" srcId="{7C0A6C14-9BD3-414C-8E34-38514C2750D1}" destId="{315406B4-B021-4940-AFC6-F77CB24B56BA}" srcOrd="0" destOrd="0" presId="urn:microsoft.com/office/officeart/2005/8/layout/process2"/>
    <dgm:cxn modelId="{CD924246-E156-472A-9A15-18EE887D0214}" type="presParOf" srcId="{66C21D7D-BE69-4A5C-A5B5-C58E0A07BEF6}" destId="{D0CEEB9C-83CE-4B91-9211-4884F808F5CB}" srcOrd="2" destOrd="0" presId="urn:microsoft.com/office/officeart/2005/8/layout/process2"/>
    <dgm:cxn modelId="{7E23EB9D-728C-4213-BCFD-B8481CB06636}" type="presParOf" srcId="{66C21D7D-BE69-4A5C-A5B5-C58E0A07BEF6}" destId="{0B9C95A9-C2BB-41A3-8A59-BFDF1AEDABA9}" srcOrd="3" destOrd="0" presId="urn:microsoft.com/office/officeart/2005/8/layout/process2"/>
    <dgm:cxn modelId="{B78C4A9D-4FEB-46A8-BD4B-11404DC665FF}" type="presParOf" srcId="{0B9C95A9-C2BB-41A3-8A59-BFDF1AEDABA9}" destId="{25C3202C-E377-48C1-AC68-2FCE64F96AC1}" srcOrd="0" destOrd="0" presId="urn:microsoft.com/office/officeart/2005/8/layout/process2"/>
    <dgm:cxn modelId="{1AB39EE0-9502-412C-8CC2-BBF5FD354AD8}" type="presParOf" srcId="{66C21D7D-BE69-4A5C-A5B5-C58E0A07BEF6}" destId="{448400B0-BB3C-4CB7-AE69-39B1C065F86B}"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8DCB5A-0501-4424-B01B-41EC7483F24D}">
      <dsp:nvSpPr>
        <dsp:cNvPr id="0" name=""/>
        <dsp:cNvSpPr/>
      </dsp:nvSpPr>
      <dsp:spPr>
        <a:xfrm>
          <a:off x="3025193" y="5"/>
          <a:ext cx="2382446" cy="1251406"/>
        </a:xfrm>
        <a:prstGeom prst="roundRect">
          <a:avLst/>
        </a:prstGeom>
        <a:solidFill>
          <a:srgbClr val="974557"/>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Consumers Perception</a:t>
          </a:r>
          <a:endParaRPr lang="en-US" sz="2400" kern="1200" dirty="0"/>
        </a:p>
      </dsp:txBody>
      <dsp:txXfrm>
        <a:off x="3086282" y="61094"/>
        <a:ext cx="2260268" cy="1129228"/>
      </dsp:txXfrm>
    </dsp:sp>
    <dsp:sp modelId="{61A1137F-3EE4-42AA-A29E-9236BBB48832}">
      <dsp:nvSpPr>
        <dsp:cNvPr id="0" name=""/>
        <dsp:cNvSpPr/>
      </dsp:nvSpPr>
      <dsp:spPr>
        <a:xfrm>
          <a:off x="1738355" y="623177"/>
          <a:ext cx="5004613" cy="5004613"/>
        </a:xfrm>
        <a:custGeom>
          <a:avLst/>
          <a:gdLst/>
          <a:ahLst/>
          <a:cxnLst/>
          <a:rect l="0" t="0" r="0" b="0"/>
          <a:pathLst>
            <a:path>
              <a:moveTo>
                <a:pt x="3680116" y="294524"/>
              </a:moveTo>
              <a:arcTo wR="2502306" hR="2502306" stAng="17884745" swAng="1668123"/>
            </a:path>
          </a:pathLst>
        </a:custGeom>
        <a:noFill/>
        <a:ln w="100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2EBE278B-3463-4561-86B8-88799B9DC87F}">
      <dsp:nvSpPr>
        <dsp:cNvPr id="0" name=""/>
        <dsp:cNvSpPr/>
      </dsp:nvSpPr>
      <dsp:spPr>
        <a:xfrm>
          <a:off x="5616001" y="1732078"/>
          <a:ext cx="2016458" cy="1251406"/>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Quality</a:t>
          </a:r>
          <a:endParaRPr lang="en-US" sz="2400" kern="1200" dirty="0">
            <a:solidFill>
              <a:schemeClr val="tx1"/>
            </a:solidFill>
          </a:endParaRPr>
        </a:p>
      </dsp:txBody>
      <dsp:txXfrm>
        <a:off x="5677090" y="1793167"/>
        <a:ext cx="1894280" cy="1129228"/>
      </dsp:txXfrm>
    </dsp:sp>
    <dsp:sp modelId="{64C195B6-C92B-4C8E-9AEE-AD3EF06BDC66}">
      <dsp:nvSpPr>
        <dsp:cNvPr id="0" name=""/>
        <dsp:cNvSpPr/>
      </dsp:nvSpPr>
      <dsp:spPr>
        <a:xfrm>
          <a:off x="1742088" y="628730"/>
          <a:ext cx="5004613" cy="5004613"/>
        </a:xfrm>
        <a:custGeom>
          <a:avLst/>
          <a:gdLst/>
          <a:ahLst/>
          <a:cxnLst/>
          <a:rect l="0" t="0" r="0" b="0"/>
          <a:pathLst>
            <a:path>
              <a:moveTo>
                <a:pt x="5001147" y="2370646"/>
              </a:moveTo>
              <a:arcTo wR="2502306" hR="2502306" stAng="21419037" swAng="2181536"/>
            </a:path>
          </a:pathLst>
        </a:custGeom>
        <a:noFill/>
        <a:ln w="10000" cap="flat"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6E1553DE-81B3-4C62-984F-C9A5D6AAC92D}">
      <dsp:nvSpPr>
        <dsp:cNvPr id="0" name=""/>
        <dsp:cNvSpPr/>
      </dsp:nvSpPr>
      <dsp:spPr>
        <a:xfrm>
          <a:off x="4496229" y="4519693"/>
          <a:ext cx="2437970" cy="1271503"/>
        </a:xfrm>
        <a:prstGeom prst="roundRect">
          <a:avLst/>
        </a:prstGeom>
        <a:solidFill>
          <a:schemeClr val="tx1">
            <a:lumMod val="50000"/>
            <a:lumOff val="5000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Environmental Impact</a:t>
          </a:r>
          <a:endParaRPr lang="en-US" sz="2400" kern="1200" dirty="0">
            <a:solidFill>
              <a:schemeClr val="tx1"/>
            </a:solidFill>
          </a:endParaRPr>
        </a:p>
      </dsp:txBody>
      <dsp:txXfrm>
        <a:off x="4558299" y="4581763"/>
        <a:ext cx="2313830" cy="1147363"/>
      </dsp:txXfrm>
    </dsp:sp>
    <dsp:sp modelId="{7FE7B9A7-79DC-4F00-9264-48AB38F59719}">
      <dsp:nvSpPr>
        <dsp:cNvPr id="0" name=""/>
        <dsp:cNvSpPr/>
      </dsp:nvSpPr>
      <dsp:spPr>
        <a:xfrm>
          <a:off x="1742088" y="628730"/>
          <a:ext cx="5004613" cy="5004613"/>
        </a:xfrm>
        <a:custGeom>
          <a:avLst/>
          <a:gdLst/>
          <a:ahLst/>
          <a:cxnLst/>
          <a:rect l="0" t="0" r="0" b="0"/>
          <a:pathLst>
            <a:path>
              <a:moveTo>
                <a:pt x="2748674" y="4992455"/>
              </a:moveTo>
              <a:arcTo wR="2502306" hR="2502306" stAng="5060983" swAng="741075"/>
            </a:path>
          </a:pathLst>
        </a:custGeom>
        <a:noFill/>
        <a:ln w="10000" cap="flat"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277779BF-1058-4603-B90F-CB6489E4BAF0}">
      <dsp:nvSpPr>
        <dsp:cNvPr id="0" name=""/>
        <dsp:cNvSpPr/>
      </dsp:nvSpPr>
      <dsp:spPr>
        <a:xfrm>
          <a:off x="1600200" y="4529742"/>
          <a:ext cx="2346752" cy="1251406"/>
        </a:xfrm>
        <a:prstGeom prst="roundRect">
          <a:avLst/>
        </a:prstGeom>
        <a:solidFill>
          <a:schemeClr val="accent6">
            <a:lumMod val="9000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Effects on Safety and Health</a:t>
          </a:r>
          <a:endParaRPr lang="en-US" sz="2400" kern="1200" dirty="0">
            <a:solidFill>
              <a:schemeClr val="tx1"/>
            </a:solidFill>
          </a:endParaRPr>
        </a:p>
      </dsp:txBody>
      <dsp:txXfrm>
        <a:off x="1661289" y="4590831"/>
        <a:ext cx="2224574" cy="1129228"/>
      </dsp:txXfrm>
    </dsp:sp>
    <dsp:sp modelId="{C46E74EC-83CD-49B4-8DC5-E8B454C98842}">
      <dsp:nvSpPr>
        <dsp:cNvPr id="0" name=""/>
        <dsp:cNvSpPr/>
      </dsp:nvSpPr>
      <dsp:spPr>
        <a:xfrm>
          <a:off x="1742088" y="628730"/>
          <a:ext cx="5004613" cy="5004613"/>
        </a:xfrm>
        <a:custGeom>
          <a:avLst/>
          <a:gdLst/>
          <a:ahLst/>
          <a:cxnLst/>
          <a:rect l="0" t="0" r="0" b="0"/>
          <a:pathLst>
            <a:path>
              <a:moveTo>
                <a:pt x="418500" y="3887690"/>
              </a:moveTo>
              <a:arcTo wR="2502306" hR="2502306" stAng="8782963" swAng="2197843"/>
            </a:path>
          </a:pathLst>
        </a:custGeom>
        <a:noFill/>
        <a:ln w="100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FEC59819-C22C-4E75-8361-53CB1340764E}">
      <dsp:nvSpPr>
        <dsp:cNvPr id="0" name=""/>
        <dsp:cNvSpPr/>
      </dsp:nvSpPr>
      <dsp:spPr>
        <a:xfrm>
          <a:off x="901940" y="1732078"/>
          <a:ext cx="1925240" cy="1251406"/>
        </a:xfrm>
        <a:prstGeom prst="roundRect">
          <a:avLst/>
        </a:prstGeom>
        <a:solidFill>
          <a:schemeClr val="accent2">
            <a:lumMod val="7500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Price Effect</a:t>
          </a:r>
          <a:endParaRPr lang="en-US" sz="2400" kern="1200" dirty="0">
            <a:solidFill>
              <a:schemeClr val="tx1"/>
            </a:solidFill>
          </a:endParaRPr>
        </a:p>
      </dsp:txBody>
      <dsp:txXfrm>
        <a:off x="963029" y="1793167"/>
        <a:ext cx="1803062" cy="1129228"/>
      </dsp:txXfrm>
    </dsp:sp>
    <dsp:sp modelId="{F0AA89CE-B549-4B70-8113-76FA2A77A8AE}">
      <dsp:nvSpPr>
        <dsp:cNvPr id="0" name=""/>
        <dsp:cNvSpPr/>
      </dsp:nvSpPr>
      <dsp:spPr>
        <a:xfrm>
          <a:off x="1746007" y="622900"/>
          <a:ext cx="5004613" cy="5004613"/>
        </a:xfrm>
        <a:custGeom>
          <a:avLst/>
          <a:gdLst/>
          <a:ahLst/>
          <a:cxnLst/>
          <a:rect l="0" t="0" r="0" b="0"/>
          <a:pathLst>
            <a:path>
              <a:moveTo>
                <a:pt x="430175" y="1099520"/>
              </a:moveTo>
              <a:arcTo wR="2502306" hR="2502306" stAng="12845827" swAng="1582482"/>
            </a:path>
          </a:pathLst>
        </a:custGeom>
        <a:noFill/>
        <a:ln w="10000" cap="flat"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2DE074-5044-4E4D-8F6E-8F32F0886553}">
      <dsp:nvSpPr>
        <dsp:cNvPr id="0" name=""/>
        <dsp:cNvSpPr/>
      </dsp:nvSpPr>
      <dsp:spPr>
        <a:xfrm>
          <a:off x="0" y="0"/>
          <a:ext cx="6781800" cy="876300"/>
        </a:xfrm>
        <a:prstGeom prst="roundRect">
          <a:avLst>
            <a:gd name="adj" fmla="val 10000"/>
          </a:avLst>
        </a:prstGeom>
        <a:solidFill>
          <a:schemeClr val="accent5">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rtl="1">
            <a:lnSpc>
              <a:spcPct val="90000"/>
            </a:lnSpc>
            <a:spcBef>
              <a:spcPct val="0"/>
            </a:spcBef>
            <a:spcAft>
              <a:spcPct val="35000"/>
            </a:spcAft>
          </a:pPr>
          <a:r>
            <a:rPr lang="en-US" sz="3700" kern="1200" dirty="0" smtClean="0">
              <a:solidFill>
                <a:schemeClr val="tx1"/>
              </a:solidFill>
            </a:rPr>
            <a:t>Literature Review</a:t>
          </a:r>
          <a:endParaRPr lang="en-US" sz="3700" kern="1200" dirty="0">
            <a:solidFill>
              <a:schemeClr val="tx1"/>
            </a:solidFill>
          </a:endParaRPr>
        </a:p>
      </dsp:txBody>
      <dsp:txXfrm>
        <a:off x="25666" y="25666"/>
        <a:ext cx="6730468" cy="824968"/>
      </dsp:txXfrm>
    </dsp:sp>
    <dsp:sp modelId="{7C0A6C14-9BD3-414C-8E34-38514C2750D1}">
      <dsp:nvSpPr>
        <dsp:cNvPr id="0" name=""/>
        <dsp:cNvSpPr/>
      </dsp:nvSpPr>
      <dsp:spPr>
        <a:xfrm rot="5400000">
          <a:off x="3205301" y="926597"/>
          <a:ext cx="371197" cy="394335"/>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5400000">
        <a:off x="3272599" y="938167"/>
        <a:ext cx="236601" cy="259838"/>
      </dsp:txXfrm>
    </dsp:sp>
    <dsp:sp modelId="{D0CEEB9C-83CE-4B91-9211-4884F808F5CB}">
      <dsp:nvSpPr>
        <dsp:cNvPr id="0" name=""/>
        <dsp:cNvSpPr/>
      </dsp:nvSpPr>
      <dsp:spPr>
        <a:xfrm>
          <a:off x="0" y="1371229"/>
          <a:ext cx="6781800" cy="876300"/>
        </a:xfrm>
        <a:prstGeom prst="roundRect">
          <a:avLst>
            <a:gd name="adj" fmla="val 10000"/>
          </a:avLst>
        </a:prstGeom>
        <a:solidFill>
          <a:schemeClr val="accent5">
            <a:hueOff val="-1505437"/>
            <a:satOff val="7815"/>
            <a:lumOff val="5686"/>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en-US" sz="3600" kern="1200" dirty="0" smtClean="0">
              <a:solidFill>
                <a:schemeClr val="tx1"/>
              </a:solidFill>
            </a:rPr>
            <a:t>Questionnaire Design</a:t>
          </a:r>
          <a:endParaRPr lang="en-US" sz="3600" kern="1200" dirty="0">
            <a:solidFill>
              <a:schemeClr val="tx1"/>
            </a:solidFill>
          </a:endParaRPr>
        </a:p>
      </dsp:txBody>
      <dsp:txXfrm>
        <a:off x="25666" y="1396895"/>
        <a:ext cx="6730468" cy="824968"/>
      </dsp:txXfrm>
    </dsp:sp>
    <dsp:sp modelId="{0B9C95A9-C2BB-41A3-8A59-BFDF1AEDABA9}">
      <dsp:nvSpPr>
        <dsp:cNvPr id="0" name=""/>
        <dsp:cNvSpPr/>
      </dsp:nvSpPr>
      <dsp:spPr>
        <a:xfrm rot="5400000">
          <a:off x="3247886" y="2241047"/>
          <a:ext cx="286027" cy="394335"/>
        </a:xfrm>
        <a:prstGeom prst="rightArrow">
          <a:avLst>
            <a:gd name="adj1" fmla="val 60000"/>
            <a:gd name="adj2" fmla="val 50000"/>
          </a:avLst>
        </a:prstGeom>
        <a:solidFill>
          <a:schemeClr val="accent5">
            <a:hueOff val="-3010874"/>
            <a:satOff val="15631"/>
            <a:lumOff val="11372"/>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5400000">
        <a:off x="3272599" y="2295201"/>
        <a:ext cx="236601" cy="200219"/>
      </dsp:txXfrm>
    </dsp:sp>
    <dsp:sp modelId="{11A4A61A-22DF-4967-B094-F2EF00930628}">
      <dsp:nvSpPr>
        <dsp:cNvPr id="0" name=""/>
        <dsp:cNvSpPr/>
      </dsp:nvSpPr>
      <dsp:spPr>
        <a:xfrm>
          <a:off x="83722" y="2628899"/>
          <a:ext cx="6614354" cy="876300"/>
        </a:xfrm>
        <a:prstGeom prst="roundRect">
          <a:avLst>
            <a:gd name="adj" fmla="val 10000"/>
          </a:avLst>
        </a:prstGeom>
        <a:solidFill>
          <a:schemeClr val="accent3">
            <a:lumMod val="60000"/>
            <a:lumOff val="4000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solidFill>
                <a:schemeClr val="tx1"/>
              </a:solidFill>
            </a:rPr>
            <a:t>Data Analysis</a:t>
          </a:r>
          <a:endParaRPr lang="en-US" sz="3400" kern="1200" dirty="0">
            <a:solidFill>
              <a:schemeClr val="tx1"/>
            </a:solidFill>
          </a:endParaRPr>
        </a:p>
      </dsp:txBody>
      <dsp:txXfrm>
        <a:off x="109388" y="2654565"/>
        <a:ext cx="6563022" cy="82496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2DE074-5044-4E4D-8F6E-8F32F0886553}">
      <dsp:nvSpPr>
        <dsp:cNvPr id="0" name=""/>
        <dsp:cNvSpPr/>
      </dsp:nvSpPr>
      <dsp:spPr>
        <a:xfrm>
          <a:off x="0" y="0"/>
          <a:ext cx="7696200" cy="1143000"/>
        </a:xfrm>
        <a:prstGeom prst="roundRect">
          <a:avLst>
            <a:gd name="adj" fmla="val 10000"/>
          </a:avLst>
        </a:prstGeom>
        <a:blipFill rotWithShape="0">
          <a:blip xmlns:r="http://schemas.openxmlformats.org/officeDocument/2006/relationships" r:embed="rId1"/>
          <a:stretch>
            <a:fillRect/>
          </a:stretch>
        </a:blip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8120" tIns="198120" rIns="198120" bIns="198120" numCol="1" spcCol="1270" anchor="ctr" anchorCtr="0">
          <a:noAutofit/>
        </a:bodyPr>
        <a:lstStyle/>
        <a:p>
          <a:pPr lvl="0" algn="ctr" defTabSz="2311400" rtl="1">
            <a:lnSpc>
              <a:spcPct val="90000"/>
            </a:lnSpc>
            <a:spcBef>
              <a:spcPct val="0"/>
            </a:spcBef>
            <a:spcAft>
              <a:spcPct val="35000"/>
            </a:spcAft>
          </a:pPr>
          <a:r>
            <a:rPr lang="en-US" sz="5200" kern="1200" dirty="0" smtClean="0">
              <a:solidFill>
                <a:schemeClr val="bg1"/>
              </a:solidFill>
            </a:rPr>
            <a:t>Literature Review</a:t>
          </a:r>
          <a:endParaRPr lang="en-US" sz="5200" b="1" kern="1200" dirty="0">
            <a:solidFill>
              <a:schemeClr val="bg1"/>
            </a:solidFill>
          </a:endParaRPr>
        </a:p>
      </dsp:txBody>
      <dsp:txXfrm>
        <a:off x="33477" y="33477"/>
        <a:ext cx="7629246" cy="1076046"/>
      </dsp:txXfrm>
    </dsp:sp>
    <dsp:sp modelId="{7C0A6C14-9BD3-414C-8E34-38514C2750D1}">
      <dsp:nvSpPr>
        <dsp:cNvPr id="0" name=""/>
        <dsp:cNvSpPr/>
      </dsp:nvSpPr>
      <dsp:spPr>
        <a:xfrm rot="5400000">
          <a:off x="3606014" y="1208605"/>
          <a:ext cx="484170" cy="514350"/>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5400000">
        <a:off x="3693794" y="1223696"/>
        <a:ext cx="308610" cy="338919"/>
      </dsp:txXfrm>
    </dsp:sp>
    <dsp:sp modelId="{D0CEEB9C-83CE-4B91-9211-4884F808F5CB}">
      <dsp:nvSpPr>
        <dsp:cNvPr id="0" name=""/>
        <dsp:cNvSpPr/>
      </dsp:nvSpPr>
      <dsp:spPr>
        <a:xfrm>
          <a:off x="0" y="1788560"/>
          <a:ext cx="7696200" cy="1143000"/>
        </a:xfrm>
        <a:prstGeom prst="roundRect">
          <a:avLst>
            <a:gd name="adj" fmla="val 10000"/>
          </a:avLst>
        </a:prstGeom>
        <a:solidFill>
          <a:schemeClr val="accent5">
            <a:hueOff val="-1505437"/>
            <a:satOff val="7815"/>
            <a:lumOff val="5686"/>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en-US" sz="3400" kern="1200" dirty="0" smtClean="0">
              <a:solidFill>
                <a:schemeClr val="tx1"/>
              </a:solidFill>
            </a:rPr>
            <a:t>Questionnaire Design</a:t>
          </a:r>
          <a:endParaRPr lang="en-US" sz="3400" kern="1200" dirty="0">
            <a:solidFill>
              <a:schemeClr val="tx1"/>
            </a:solidFill>
          </a:endParaRPr>
        </a:p>
      </dsp:txBody>
      <dsp:txXfrm>
        <a:off x="33477" y="1822037"/>
        <a:ext cx="7629246" cy="1076046"/>
      </dsp:txXfrm>
    </dsp:sp>
    <dsp:sp modelId="{0B9C95A9-C2BB-41A3-8A59-BFDF1AEDABA9}">
      <dsp:nvSpPr>
        <dsp:cNvPr id="0" name=""/>
        <dsp:cNvSpPr/>
      </dsp:nvSpPr>
      <dsp:spPr>
        <a:xfrm rot="5400000">
          <a:off x="3661560" y="2923105"/>
          <a:ext cx="373079" cy="514350"/>
        </a:xfrm>
        <a:prstGeom prst="rightArrow">
          <a:avLst>
            <a:gd name="adj1" fmla="val 60000"/>
            <a:gd name="adj2" fmla="val 50000"/>
          </a:avLst>
        </a:prstGeom>
        <a:solidFill>
          <a:schemeClr val="accent5">
            <a:hueOff val="-3010874"/>
            <a:satOff val="15631"/>
            <a:lumOff val="11372"/>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5400000">
        <a:off x="3693795" y="2993740"/>
        <a:ext cx="308610" cy="261155"/>
      </dsp:txXfrm>
    </dsp:sp>
    <dsp:sp modelId="{11A4A61A-22DF-4967-B094-F2EF00930628}">
      <dsp:nvSpPr>
        <dsp:cNvPr id="0" name=""/>
        <dsp:cNvSpPr/>
      </dsp:nvSpPr>
      <dsp:spPr>
        <a:xfrm>
          <a:off x="95011" y="3429000"/>
          <a:ext cx="7506177" cy="1143000"/>
        </a:xfrm>
        <a:prstGeom prst="roundRect">
          <a:avLst>
            <a:gd name="adj" fmla="val 10000"/>
          </a:avLst>
        </a:prstGeom>
        <a:solidFill>
          <a:schemeClr val="accent3">
            <a:lumMod val="60000"/>
            <a:lumOff val="4000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solidFill>
                <a:schemeClr val="tx1"/>
              </a:solidFill>
            </a:rPr>
            <a:t>Data Analysis</a:t>
          </a:r>
          <a:endParaRPr lang="en-US" sz="3400" kern="1200" dirty="0">
            <a:solidFill>
              <a:schemeClr val="tx1"/>
            </a:solidFill>
          </a:endParaRPr>
        </a:p>
      </dsp:txBody>
      <dsp:txXfrm>
        <a:off x="128488" y="3462477"/>
        <a:ext cx="7439223" cy="10760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7844A0-8BF6-4628-A239-A487D6928465}">
      <dsp:nvSpPr>
        <dsp:cNvPr id="0" name=""/>
        <dsp:cNvSpPr/>
      </dsp:nvSpPr>
      <dsp:spPr>
        <a:xfrm>
          <a:off x="1562108" y="0"/>
          <a:ext cx="5638783" cy="3683000"/>
        </a:xfrm>
        <a:prstGeom prst="diamond">
          <a:avLst/>
        </a:prstGeom>
        <a:solidFill>
          <a:schemeClr val="accent3">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E1CBA5F3-FED5-4C01-BE8F-3760F847BDF6}">
      <dsp:nvSpPr>
        <dsp:cNvPr id="0" name=""/>
        <dsp:cNvSpPr/>
      </dsp:nvSpPr>
      <dsp:spPr>
        <a:xfrm>
          <a:off x="419098" y="457196"/>
          <a:ext cx="3787133" cy="1436370"/>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Consumers perception </a:t>
          </a:r>
          <a:endParaRPr lang="en-US" sz="2400" kern="1200" dirty="0"/>
        </a:p>
      </dsp:txBody>
      <dsp:txXfrm>
        <a:off x="489216" y="527314"/>
        <a:ext cx="3646897" cy="1296134"/>
      </dsp:txXfrm>
    </dsp:sp>
    <dsp:sp modelId="{E10CA3BA-19DA-4ECC-BF2F-C173AA9B884B}">
      <dsp:nvSpPr>
        <dsp:cNvPr id="0" name=""/>
        <dsp:cNvSpPr/>
      </dsp:nvSpPr>
      <dsp:spPr>
        <a:xfrm>
          <a:off x="4495794" y="457196"/>
          <a:ext cx="3787133" cy="1436370"/>
        </a:xfrm>
        <a:prstGeom prst="roundRect">
          <a:avLst/>
        </a:prstGeom>
        <a:solidFill>
          <a:schemeClr val="accent6"/>
        </a:solidFill>
        <a:ln>
          <a:noFill/>
        </a:ln>
        <a:effectLst>
          <a:outerShdw blurRad="38100" dist="30000" dir="5400000" rotWithShape="0">
            <a:srgbClr val="000000">
              <a:alpha val="4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Consumers Perception toward product’s quality</a:t>
          </a:r>
          <a:endParaRPr lang="en-US" sz="2400" kern="1200" dirty="0"/>
        </a:p>
      </dsp:txBody>
      <dsp:txXfrm>
        <a:off x="4565912" y="527314"/>
        <a:ext cx="3646897" cy="1296134"/>
      </dsp:txXfrm>
    </dsp:sp>
    <dsp:sp modelId="{926E011D-C899-45E4-925E-3CCDCBEFBFB5}">
      <dsp:nvSpPr>
        <dsp:cNvPr id="0" name=""/>
        <dsp:cNvSpPr/>
      </dsp:nvSpPr>
      <dsp:spPr>
        <a:xfrm>
          <a:off x="457205" y="1981203"/>
          <a:ext cx="3787133" cy="1436370"/>
        </a:xfrm>
        <a:prstGeom prst="roundRect">
          <a:avLst/>
        </a:prstGeom>
        <a:solidFill>
          <a:srgbClr val="D0F57F"/>
        </a:solidFill>
        <a:ln>
          <a:noFill/>
        </a:ln>
        <a:effectLst>
          <a:outerShdw blurRad="38100" dist="30000" dir="5400000" rotWithShape="0">
            <a:srgbClr val="000000">
              <a:alpha val="4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Consumers Perception toward safety and  Health</a:t>
          </a:r>
          <a:endParaRPr lang="en-US" sz="2400" kern="1200" dirty="0"/>
        </a:p>
      </dsp:txBody>
      <dsp:txXfrm>
        <a:off x="527323" y="2051321"/>
        <a:ext cx="3646897" cy="1296134"/>
      </dsp:txXfrm>
    </dsp:sp>
    <dsp:sp modelId="{EF62FAAE-811A-45D8-ADB4-B4F77BF839C4}">
      <dsp:nvSpPr>
        <dsp:cNvPr id="0" name=""/>
        <dsp:cNvSpPr/>
      </dsp:nvSpPr>
      <dsp:spPr>
        <a:xfrm>
          <a:off x="4419594" y="1981203"/>
          <a:ext cx="3787133" cy="1436370"/>
        </a:xfrm>
        <a:prstGeom prst="roundRect">
          <a:avLst/>
        </a:prstGeom>
        <a:solidFill>
          <a:schemeClr val="tx1">
            <a:lumMod val="65000"/>
            <a:lumOff val="35000"/>
          </a:schemeClr>
        </a:solidFill>
        <a:ln>
          <a:noFill/>
        </a:ln>
        <a:effectLst>
          <a:outerShdw blurRad="38100" dist="30000" dir="5400000" rotWithShape="0">
            <a:srgbClr val="000000">
              <a:alpha val="4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 Consumers Perception toward Environmental Impact</a:t>
          </a:r>
          <a:endParaRPr lang="en-US" sz="2400" kern="1200" dirty="0"/>
        </a:p>
      </dsp:txBody>
      <dsp:txXfrm>
        <a:off x="4489712" y="2051321"/>
        <a:ext cx="3646897" cy="12961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3.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7.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8.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0.23333</cdr:x>
      <cdr:y>0.58108</cdr:y>
    </cdr:from>
    <cdr:to>
      <cdr:x>0.45275</cdr:x>
      <cdr:y>0.69539</cdr:y>
    </cdr:to>
    <cdr:sp macro="" textlink="">
      <cdr:nvSpPr>
        <cdr:cNvPr id="2" name="TextBox 1"/>
        <cdr:cNvSpPr txBox="1"/>
      </cdr:nvSpPr>
      <cdr:spPr>
        <a:xfrm xmlns:a="http://schemas.openxmlformats.org/drawingml/2006/main">
          <a:off x="1600200" y="3276600"/>
          <a:ext cx="1504785" cy="644589"/>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3600" dirty="0" smtClean="0"/>
            <a:t>67%</a:t>
          </a:r>
          <a:endParaRPr lang="ar-SA" sz="3600" dirty="0"/>
        </a:p>
      </cdr:txBody>
    </cdr:sp>
  </cdr:relSizeAnchor>
</c:userShapes>
</file>

<file path=ppt/drawings/drawing2.xml><?xml version="1.0" encoding="utf-8"?>
<c:userShapes xmlns:c="http://schemas.openxmlformats.org/drawingml/2006/chart">
  <cdr:relSizeAnchor xmlns:cdr="http://schemas.openxmlformats.org/drawingml/2006/chartDrawing">
    <cdr:from>
      <cdr:x>0.2451</cdr:x>
      <cdr:y>0.26389</cdr:y>
    </cdr:from>
    <cdr:to>
      <cdr:x>0.34314</cdr:x>
      <cdr:y>0.31944</cdr:y>
    </cdr:to>
    <cdr:sp macro="" textlink="">
      <cdr:nvSpPr>
        <cdr:cNvPr id="2" name="TextBox 1"/>
        <cdr:cNvSpPr txBox="1"/>
      </cdr:nvSpPr>
      <cdr:spPr>
        <a:xfrm xmlns:a="http://schemas.openxmlformats.org/drawingml/2006/main">
          <a:off x="1905000" y="1447800"/>
          <a:ext cx="762000" cy="304800"/>
        </a:xfrm>
        <a:prstGeom xmlns:a="http://schemas.openxmlformats.org/drawingml/2006/main" prst="rect">
          <a:avLst/>
        </a:prstGeom>
      </cdr:spPr>
      <cdr:txBody>
        <a:bodyPr xmlns:a="http://schemas.openxmlformats.org/drawingml/2006/main" wrap="square" rtlCol="1"/>
        <a:lstStyle xmlns:a="http://schemas.openxmlformats.org/drawingml/2006/main"/>
        <a:p xmlns:a="http://schemas.openxmlformats.org/drawingml/2006/main">
          <a:r>
            <a:rPr lang="en-US" sz="2800" dirty="0" smtClean="0"/>
            <a:t>5%</a:t>
          </a:r>
          <a:endParaRPr lang="ar-SA" sz="28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FFD3BC-628C-4BBD-B715-5D308E94F19F}" type="datetimeFigureOut">
              <a:rPr lang="en-US" smtClean="0"/>
              <a:pPr/>
              <a:t>6/9/2015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7F9DCE-9274-4E48-8E62-0A680439AE86}" type="slidenum">
              <a:rPr lang="en-US" smtClean="0"/>
              <a:pPr/>
              <a:t>‹#›</a:t>
            </a:fld>
            <a:endParaRPr lang="en-US"/>
          </a:p>
        </p:txBody>
      </p:sp>
    </p:spTree>
    <p:extLst>
      <p:ext uri="{BB962C8B-B14F-4D97-AF65-F5344CB8AC3E}">
        <p14:creationId xmlns:p14="http://schemas.microsoft.com/office/powerpoint/2010/main" val="4088623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dirty="0"/>
          </a:p>
        </p:txBody>
      </p:sp>
      <p:sp>
        <p:nvSpPr>
          <p:cNvPr id="4" name="Rectangle 3"/>
          <p:cNvSpPr>
            <a:spLocks noGrp="1"/>
          </p:cNvSpPr>
          <p:nvPr>
            <p:ph type="sldNum" sz="quarter" idx="10"/>
          </p:nvPr>
        </p:nvSpPr>
        <p:spPr/>
        <p:txBody>
          <a:bodyPr/>
          <a:lstStyle>
            <a:extLst/>
          </a:lstStyle>
          <a:p>
            <a:fld id="{CA5D3BF3-D352-46FC-8343-31F56E6730E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BE7F9DCE-9274-4E48-8E62-0A680439AE86}" type="slidenum">
              <a:rPr lang="en-US" smtClean="0"/>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936D239-EF0B-4C73-BCA9-D1BF8A23C492}" type="datetime1">
              <a:rPr lang="en-US" smtClean="0"/>
              <a:pPr/>
              <a:t>6/9/2015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7AF333-C64B-4F6F-ABE2-6BB5A789F5A3}" type="datetime1">
              <a:rPr lang="en-US" smtClean="0"/>
              <a:pPr/>
              <a:t>6/9/2015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EA63C33-45F3-481B-B1DD-5C7B92AA6403}" type="datetime1">
              <a:rPr lang="en-US" smtClean="0"/>
              <a:pPr/>
              <a:t>6/9/2015</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4268E4D-6E00-4ED8-B875-2FDD425B564E}" type="datetime1">
              <a:rPr lang="en-US" smtClean="0"/>
              <a:pPr/>
              <a:t>6/9/2015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DB6ACDF-A8B8-4E5B-86AD-EC0606DC02FE}" type="datetime1">
              <a:rPr lang="en-US" smtClean="0"/>
              <a:pPr/>
              <a:t>6/9/2015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D672075-5F0B-457C-8E51-2D0CD6331EB9}" type="datetime1">
              <a:rPr lang="en-US" smtClean="0"/>
              <a:pPr/>
              <a:t>6/9/2015</a:t>
            </a:fld>
            <a:endParaRPr lang="en-US"/>
          </a:p>
        </p:txBody>
      </p:sp>
      <p:sp>
        <p:nvSpPr>
          <p:cNvPr id="10" name="Slide Number Placeholder 9"/>
          <p:cNvSpPr>
            <a:spLocks noGrp="1"/>
          </p:cNvSpPr>
          <p:nvPr>
            <p:ph type="sldNum" sz="quarter" idx="16"/>
          </p:nvPr>
        </p:nvSpPr>
        <p:spPr/>
        <p:txBody>
          <a:bodyPr rtlCol="0"/>
          <a:lstStyle/>
          <a:p>
            <a:fld id="{B6F15528-21DE-4FAA-801E-634DDDAF4B2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85F4659-4ECB-4E32-96D2-99480F98CE1B}" type="datetime1">
              <a:rPr lang="en-US" smtClean="0"/>
              <a:pPr/>
              <a:t>6/9/2015</a:t>
            </a:fld>
            <a:endParaRPr lang="en-US"/>
          </a:p>
        </p:txBody>
      </p:sp>
      <p:sp>
        <p:nvSpPr>
          <p:cNvPr id="12" name="Slide Number Placeholder 11"/>
          <p:cNvSpPr>
            <a:spLocks noGrp="1"/>
          </p:cNvSpPr>
          <p:nvPr>
            <p:ph type="sldNum" sz="quarter" idx="16"/>
          </p:nvPr>
        </p:nvSpPr>
        <p:spPr/>
        <p:txBody>
          <a:bodyPr rtlCol="0"/>
          <a:lstStyle/>
          <a:p>
            <a:fld id="{B6F15528-21DE-4FAA-801E-634DDDAF4B2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437229A-147C-4138-8010-ADE512C480F4}" type="datetime1">
              <a:rPr lang="en-US" smtClean="0"/>
              <a:pPr/>
              <a:t>6/9/2015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BB8D69-1DBD-49B5-8F0A-5CAA2AE17B1A}" type="datetime1">
              <a:rPr lang="en-US" smtClean="0"/>
              <a:pPr/>
              <a:t>6/9/2015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35067CD-BC4D-4FF9-9D2D-8D7EF379CB7A}" type="datetime1">
              <a:rPr lang="en-US" smtClean="0"/>
              <a:pPr/>
              <a:t>6/9/2015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45C0A85E-8F70-4B2B-8F95-1D6A025266FB}" type="datetime1">
              <a:rPr lang="en-US" smtClean="0"/>
              <a:pPr/>
              <a:t>6/9/2015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FF077AE-3036-4DCE-904D-A4CD137497A0}" type="datetime1">
              <a:rPr lang="en-US" smtClean="0"/>
              <a:pPr/>
              <a:t>6/9/2015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3.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3.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3.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3.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3.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3.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p:cNvSpPr>
          <p:nvPr>
            <p:ph type="body" sz="half" idx="2"/>
          </p:nvPr>
        </p:nvSpPr>
        <p:spPr>
          <a:xfrm>
            <a:off x="1500166" y="5429264"/>
            <a:ext cx="7643834" cy="1428736"/>
          </a:xfrm>
        </p:spPr>
        <p:txBody>
          <a:bodyPr>
            <a:normAutofit/>
          </a:bodyPr>
          <a:lstStyle>
            <a:extLst/>
          </a:lstStyle>
          <a:p>
            <a:endParaRPr lang="en-US" sz="1600" dirty="0" smtClean="0"/>
          </a:p>
          <a:p>
            <a:r>
              <a:rPr lang="en-US" sz="1800" dirty="0" err="1" smtClean="0">
                <a:latin typeface="+mj-lt"/>
              </a:rPr>
              <a:t>Hanan</a:t>
            </a:r>
            <a:r>
              <a:rPr lang="en-US" sz="1800" dirty="0" smtClean="0">
                <a:latin typeface="+mj-lt"/>
              </a:rPr>
              <a:t> Abu-</a:t>
            </a:r>
            <a:r>
              <a:rPr lang="en-US" sz="1800" dirty="0" err="1" smtClean="0">
                <a:latin typeface="+mj-lt"/>
              </a:rPr>
              <a:t>Kharmah</a:t>
            </a:r>
            <a:r>
              <a:rPr lang="en-US" sz="1800" dirty="0" smtClean="0">
                <a:latin typeface="+mj-lt"/>
              </a:rPr>
              <a:t>           </a:t>
            </a:r>
            <a:r>
              <a:rPr lang="en-US" sz="1800" dirty="0" err="1" smtClean="0">
                <a:latin typeface="+mj-lt"/>
              </a:rPr>
              <a:t>Leen</a:t>
            </a:r>
            <a:r>
              <a:rPr lang="en-US" sz="1800" dirty="0" smtClean="0">
                <a:latin typeface="+mj-lt"/>
              </a:rPr>
              <a:t> Abu </a:t>
            </a:r>
            <a:r>
              <a:rPr lang="en-US" sz="1800" dirty="0" err="1" smtClean="0">
                <a:latin typeface="+mj-lt"/>
              </a:rPr>
              <a:t>Lughod</a:t>
            </a:r>
            <a:endParaRPr lang="en-US" sz="1800" dirty="0" smtClean="0">
              <a:latin typeface="+mj-lt"/>
            </a:endParaRPr>
          </a:p>
          <a:p>
            <a:r>
              <a:rPr lang="en-US" sz="1800" dirty="0" err="1" smtClean="0">
                <a:latin typeface="+mj-lt"/>
              </a:rPr>
              <a:t>Aseel</a:t>
            </a:r>
            <a:r>
              <a:rPr lang="en-US" sz="1800" dirty="0" smtClean="0">
                <a:latin typeface="+mj-lt"/>
              </a:rPr>
              <a:t> Al </a:t>
            </a:r>
            <a:r>
              <a:rPr lang="en-US" sz="1800" dirty="0" err="1" smtClean="0">
                <a:latin typeface="+mj-lt"/>
              </a:rPr>
              <a:t>Akhras</a:t>
            </a:r>
            <a:r>
              <a:rPr lang="en-US" sz="1800" dirty="0" smtClean="0">
                <a:latin typeface="+mj-lt"/>
              </a:rPr>
              <a:t>                   </a:t>
            </a:r>
            <a:r>
              <a:rPr lang="en-US" sz="1800" dirty="0" err="1" smtClean="0">
                <a:latin typeface="+mj-lt"/>
              </a:rPr>
              <a:t>Hala</a:t>
            </a:r>
            <a:r>
              <a:rPr lang="en-US" sz="1800" dirty="0" smtClean="0">
                <a:latin typeface="+mj-lt"/>
              </a:rPr>
              <a:t> </a:t>
            </a:r>
            <a:r>
              <a:rPr lang="en-US" sz="1800" dirty="0" err="1" smtClean="0">
                <a:latin typeface="+mj-lt"/>
              </a:rPr>
              <a:t>Ashayqa</a:t>
            </a:r>
            <a:endParaRPr lang="en-US" sz="1800" dirty="0" smtClean="0">
              <a:latin typeface="+mj-lt"/>
            </a:endParaRPr>
          </a:p>
          <a:p>
            <a:endParaRPr lang="en-US" dirty="0" smtClean="0"/>
          </a:p>
        </p:txBody>
      </p:sp>
      <p:sp>
        <p:nvSpPr>
          <p:cNvPr id="4" name="Rectangle 3"/>
          <p:cNvSpPr>
            <a:spLocks noGrp="1"/>
          </p:cNvSpPr>
          <p:nvPr>
            <p:ph type="title"/>
          </p:nvPr>
        </p:nvSpPr>
        <p:spPr>
          <a:xfrm>
            <a:off x="1143000" y="4800600"/>
            <a:ext cx="8001000" cy="838200"/>
          </a:xfrm>
          <a:solidFill>
            <a:srgbClr val="974557"/>
          </a:solidFill>
        </p:spPr>
        <p:txBody>
          <a:bodyPr>
            <a:noAutofit/>
          </a:bodyPr>
          <a:lstStyle>
            <a:extLst/>
          </a:lstStyle>
          <a:p>
            <a:pPr algn="ctr"/>
            <a:r>
              <a:rPr lang="en-US" dirty="0" smtClean="0">
                <a:solidFill>
                  <a:schemeClr val="tx1"/>
                </a:solidFill>
              </a:rPr>
              <a:t>Palestinian Consumers' Perception towards Safety, Quality and Environmental Impact of Chinese Products</a:t>
            </a:r>
            <a:endParaRPr lang="en-US" dirty="0">
              <a:solidFill>
                <a:schemeClr val="tx1"/>
              </a:solidFill>
            </a:endParaRPr>
          </a:p>
        </p:txBody>
      </p:sp>
      <p:pic>
        <p:nvPicPr>
          <p:cNvPr id="8" name="Picture Placeholder 7" descr="10866719_398113287020199_2069190197_n.jpg"/>
          <p:cNvPicPr>
            <a:picLocks noGrp="1" noChangeAspect="1"/>
          </p:cNvPicPr>
          <p:nvPr>
            <p:ph type="pic" idx="1"/>
          </p:nvPr>
        </p:nvPicPr>
        <p:blipFill>
          <a:blip r:embed="rId3"/>
          <a:srcRect t="9835" b="9835"/>
          <a:stretch>
            <a:fillRect/>
          </a:stretch>
        </p:blipFill>
        <p:spPr>
          <a:xfrm>
            <a:off x="1600201" y="457200"/>
            <a:ext cx="7543799" cy="37338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 </a:t>
            </a:r>
            <a:endParaRPr lang="en-US" dirty="0"/>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Literature Review</a:t>
            </a:r>
            <a:endParaRPr lang="en-US" sz="4800" b="1" dirty="0"/>
          </a:p>
        </p:txBody>
      </p:sp>
      <p:graphicFrame>
        <p:nvGraphicFramePr>
          <p:cNvPr id="4" name="Diagram 3"/>
          <p:cNvGraphicFramePr/>
          <p:nvPr/>
        </p:nvGraphicFramePr>
        <p:xfrm>
          <a:off x="228600" y="2819400"/>
          <a:ext cx="8763000" cy="368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lide Number Placeholder 7"/>
          <p:cNvSpPr>
            <a:spLocks noGrp="1"/>
          </p:cNvSpPr>
          <p:nvPr>
            <p:ph type="sldNum" sz="quarter" idx="11"/>
          </p:nvPr>
        </p:nvSpPr>
        <p:spPr/>
        <p:txBody>
          <a:bodyPr/>
          <a:lstStyle/>
          <a:p>
            <a:fld id="{B6F15528-21DE-4FAA-801E-634DDDAF4B2B}"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B6F15528-21DE-4FAA-801E-634DDDAF4B2B}" type="slidenum">
              <a:rPr lang="en-US" smtClean="0"/>
              <a:pPr/>
              <a:t>11</a:t>
            </a:fld>
            <a:endParaRPr lang="en-US"/>
          </a:p>
        </p:txBody>
      </p:sp>
      <p:graphicFrame>
        <p:nvGraphicFramePr>
          <p:cNvPr id="8" name="Table 7"/>
          <p:cNvGraphicFramePr>
            <a:graphicFrameLocks noGrp="1"/>
          </p:cNvGraphicFramePr>
          <p:nvPr/>
        </p:nvGraphicFramePr>
        <p:xfrm>
          <a:off x="2743200" y="304800"/>
          <a:ext cx="5715000" cy="1487320"/>
        </p:xfrm>
        <a:graphic>
          <a:graphicData uri="http://schemas.openxmlformats.org/drawingml/2006/table">
            <a:tbl>
              <a:tblPr rtl="1" firstRow="1" bandRow="1">
                <a:tableStyleId>{5C22544A-7EE6-4342-B048-85BDC9FD1C3A}</a:tableStyleId>
              </a:tblPr>
              <a:tblGrid>
                <a:gridCol w="5715000"/>
              </a:tblGrid>
              <a:tr h="456683">
                <a:tc>
                  <a:txBody>
                    <a:bodyPr/>
                    <a:lstStyle/>
                    <a:p>
                      <a:pPr algn="ctr" rtl="1"/>
                      <a:r>
                        <a:rPr lang="en-US" sz="2800" b="1" dirty="0" smtClean="0"/>
                        <a:t>Consumers Perception</a:t>
                      </a:r>
                      <a:endParaRPr lang="ar-SA"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2956">
                <a:tc>
                  <a:txBody>
                    <a:bodyPr/>
                    <a:lstStyle/>
                    <a:p>
                      <a:pPr algn="ctr" rtl="1"/>
                      <a:r>
                        <a:rPr kumimoji="0" lang="en-US" sz="2400" kern="1200" dirty="0" smtClean="0">
                          <a:solidFill>
                            <a:schemeClr val="dk1"/>
                          </a:solidFill>
                          <a:latin typeface="+mn-lt"/>
                          <a:ea typeface="+mn-ea"/>
                          <a:cs typeface="+mn-cs"/>
                        </a:rPr>
                        <a:t>Chris Blank / 2013</a:t>
                      </a:r>
                      <a:endParaRPr lang="ar-S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196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en-US" sz="2400" kern="1200" dirty="0" err="1" smtClean="0">
                          <a:solidFill>
                            <a:schemeClr val="dk1"/>
                          </a:solidFill>
                          <a:latin typeface="+mn-lt"/>
                          <a:ea typeface="+mn-ea"/>
                          <a:cs typeface="+mn-cs"/>
                        </a:rPr>
                        <a:t>Vanniarajan</a:t>
                      </a:r>
                      <a:r>
                        <a:rPr kumimoji="0" lang="en-US" sz="2400" kern="1200" dirty="0" smtClean="0">
                          <a:solidFill>
                            <a:schemeClr val="dk1"/>
                          </a:solidFill>
                          <a:latin typeface="+mn-lt"/>
                          <a:ea typeface="+mn-ea"/>
                          <a:cs typeface="+mn-cs"/>
                        </a:rPr>
                        <a:t> and </a:t>
                      </a:r>
                      <a:r>
                        <a:rPr kumimoji="0" lang="en-US" sz="2400" kern="1200" dirty="0" err="1" smtClean="0">
                          <a:solidFill>
                            <a:schemeClr val="dk1"/>
                          </a:solidFill>
                          <a:latin typeface="+mn-lt"/>
                          <a:ea typeface="+mn-ea"/>
                          <a:cs typeface="+mn-cs"/>
                        </a:rPr>
                        <a:t>Kubendran</a:t>
                      </a:r>
                      <a:r>
                        <a:rPr kumimoji="0" lang="en-US" sz="2400" kern="1200" dirty="0" smtClean="0">
                          <a:solidFill>
                            <a:schemeClr val="dk1"/>
                          </a:solidFill>
                          <a:latin typeface="+mn-lt"/>
                          <a:ea typeface="+mn-ea"/>
                          <a:cs typeface="+mn-cs"/>
                        </a:rPr>
                        <a:t>/</a:t>
                      </a:r>
                      <a:r>
                        <a:rPr kumimoji="0" lang="en-US" sz="2400" kern="1200" baseline="0" dirty="0" smtClean="0">
                          <a:solidFill>
                            <a:schemeClr val="dk1"/>
                          </a:solidFill>
                          <a:latin typeface="+mn-lt"/>
                          <a:ea typeface="+mn-ea"/>
                          <a:cs typeface="+mn-cs"/>
                        </a:rPr>
                        <a:t> </a:t>
                      </a:r>
                      <a:r>
                        <a:rPr kumimoji="0" lang="en-US" sz="2400" kern="1200" dirty="0" smtClean="0">
                          <a:solidFill>
                            <a:schemeClr val="dk1"/>
                          </a:solidFill>
                          <a:latin typeface="+mn-lt"/>
                          <a:ea typeface="+mn-ea"/>
                          <a:cs typeface="+mn-cs"/>
                        </a:rPr>
                        <a:t>2005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nvGraphicFramePr>
        <p:xfrm>
          <a:off x="609600" y="1905000"/>
          <a:ext cx="5715000" cy="1487320"/>
        </p:xfrm>
        <a:graphic>
          <a:graphicData uri="http://schemas.openxmlformats.org/drawingml/2006/table">
            <a:tbl>
              <a:tblPr rtl="1" firstRow="1" bandRow="1">
                <a:tableStyleId>{93296810-A885-4BE3-A3E7-6D5BEEA58F35}</a:tableStyleId>
              </a:tblPr>
              <a:tblGrid>
                <a:gridCol w="5715000"/>
              </a:tblGrid>
              <a:tr h="456683">
                <a:tc>
                  <a:txBody>
                    <a:bodyPr/>
                    <a:lstStyle/>
                    <a:p>
                      <a:pPr algn="ctr" rtl="1"/>
                      <a:r>
                        <a:rPr lang="en-US" sz="2800" dirty="0" smtClean="0"/>
                        <a:t>Quality Perception</a:t>
                      </a:r>
                      <a:endParaRPr lang="ar-SA"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2956">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400" dirty="0" err="1" smtClean="0">
                          <a:latin typeface="+mj-lt"/>
                          <a:ea typeface="Calibri"/>
                          <a:cs typeface="Arial"/>
                        </a:rPr>
                        <a:t>Mahajan</a:t>
                      </a:r>
                      <a:r>
                        <a:rPr lang="en-US" sz="2400" dirty="0" smtClean="0">
                          <a:latin typeface="+mj-lt"/>
                          <a:ea typeface="Calibri"/>
                          <a:cs typeface="Arial"/>
                        </a:rPr>
                        <a:t>/ 2011</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196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400" dirty="0" smtClean="0">
                          <a:latin typeface="+mj-lt"/>
                          <a:ea typeface="Calibri"/>
                          <a:cs typeface="Arial"/>
                        </a:rPr>
                        <a:t>Asian J. Market/</a:t>
                      </a:r>
                      <a:r>
                        <a:rPr lang="en-US" sz="2400" baseline="0" dirty="0" smtClean="0">
                          <a:latin typeface="+mj-lt"/>
                          <a:ea typeface="Calibri"/>
                          <a:cs typeface="Arial"/>
                        </a:rPr>
                        <a:t> </a:t>
                      </a:r>
                      <a:r>
                        <a:rPr lang="en-US" sz="2400" dirty="0" smtClean="0">
                          <a:latin typeface="+mj-lt"/>
                          <a:ea typeface="Calibri"/>
                          <a:cs typeface="Arial"/>
                        </a:rPr>
                        <a:t>2014</a:t>
                      </a:r>
                      <a:endParaRPr kumimoji="0" lang="en-US" sz="2400" kern="1200" dirty="0" smtClean="0">
                        <a:solidFill>
                          <a:schemeClr val="dk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nvGraphicFramePr>
        <p:xfrm>
          <a:off x="2819400" y="3505200"/>
          <a:ext cx="5715000" cy="1542288"/>
        </p:xfrm>
        <a:graphic>
          <a:graphicData uri="http://schemas.openxmlformats.org/drawingml/2006/table">
            <a:tbl>
              <a:tblPr rtl="1" firstRow="1" bandRow="1">
                <a:tableStyleId>{F5AB1C69-6EDB-4FF4-983F-18BD219EF322}</a:tableStyleId>
              </a:tblPr>
              <a:tblGrid>
                <a:gridCol w="5715000"/>
              </a:tblGrid>
              <a:tr h="456683">
                <a:tc>
                  <a:txBody>
                    <a:bodyPr/>
                    <a:lstStyle/>
                    <a:p>
                      <a:pPr algn="ctr" rtl="1"/>
                      <a:r>
                        <a:rPr lang="en-US" sz="2800" dirty="0" smtClean="0"/>
                        <a:t>Safety and Health Perception</a:t>
                      </a:r>
                      <a:endParaRPr lang="ar-SA"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2956">
                <a:tc>
                  <a:txBody>
                    <a:bodyPr/>
                    <a:lstStyle/>
                    <a:p>
                      <a:pPr marL="19050" marR="0" algn="ctr">
                        <a:lnSpc>
                          <a:spcPct val="115000"/>
                        </a:lnSpc>
                        <a:spcBef>
                          <a:spcPts val="0"/>
                        </a:spcBef>
                        <a:spcAft>
                          <a:spcPts val="1000"/>
                        </a:spcAft>
                      </a:pPr>
                      <a:r>
                        <a:rPr lang="en-US" sz="2400" dirty="0" err="1" smtClean="0">
                          <a:latin typeface="+mj-lt"/>
                          <a:ea typeface="Calibri"/>
                          <a:cs typeface="Arial"/>
                        </a:rPr>
                        <a:t>Feg</a:t>
                      </a:r>
                      <a:r>
                        <a:rPr lang="en-US" sz="2400" dirty="0" smtClean="0">
                          <a:latin typeface="+mj-lt"/>
                          <a:ea typeface="Calibri"/>
                          <a:cs typeface="Arial"/>
                        </a:rPr>
                        <a:t>/2009</a:t>
                      </a:r>
                      <a:endParaRPr lang="en-US" sz="2400" dirty="0">
                        <a:latin typeface="+mj-lt"/>
                        <a:ea typeface="Calibr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1960">
                <a:tc>
                  <a:txBody>
                    <a:bodyPr/>
                    <a:lstStyle/>
                    <a:p>
                      <a:pPr marL="0" marR="0" algn="ctr">
                        <a:lnSpc>
                          <a:spcPct val="115000"/>
                        </a:lnSpc>
                        <a:spcBef>
                          <a:spcPts val="0"/>
                        </a:spcBef>
                        <a:spcAft>
                          <a:spcPts val="1000"/>
                        </a:spcAft>
                      </a:pPr>
                      <a:r>
                        <a:rPr lang="en-US" sz="2400" dirty="0" smtClean="0">
                          <a:latin typeface="+mj-lt"/>
                          <a:ea typeface="Calibri"/>
                          <a:cs typeface="Arial"/>
                        </a:rPr>
                        <a:t>Larson/</a:t>
                      </a:r>
                      <a:r>
                        <a:rPr lang="en-US" sz="2400" baseline="0" dirty="0" smtClean="0">
                          <a:latin typeface="+mj-lt"/>
                          <a:ea typeface="Calibri"/>
                          <a:cs typeface="Arial"/>
                        </a:rPr>
                        <a:t> </a:t>
                      </a:r>
                      <a:r>
                        <a:rPr lang="en-US" sz="2400" dirty="0" smtClean="0">
                          <a:latin typeface="+mj-lt"/>
                          <a:ea typeface="Calibri"/>
                          <a:cs typeface="Arial"/>
                        </a:rPr>
                        <a:t>2007</a:t>
                      </a:r>
                      <a:endParaRPr lang="en-US" sz="2400" dirty="0">
                        <a:latin typeface="+mj-lt"/>
                        <a:ea typeface="Calibr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nvGraphicFramePr>
        <p:xfrm>
          <a:off x="609600" y="5105400"/>
          <a:ext cx="5715000" cy="1542288"/>
        </p:xfrm>
        <a:graphic>
          <a:graphicData uri="http://schemas.openxmlformats.org/drawingml/2006/table">
            <a:tbl>
              <a:tblPr rtl="1" firstRow="1" bandRow="1">
                <a:tableStyleId>{284E427A-3D55-4303-BF80-6455036E1DE7}</a:tableStyleId>
              </a:tblPr>
              <a:tblGrid>
                <a:gridCol w="5715000"/>
              </a:tblGrid>
              <a:tr h="456683">
                <a:tc>
                  <a:txBody>
                    <a:bodyPr/>
                    <a:lstStyle/>
                    <a:p>
                      <a:pPr algn="ctr" rtl="1"/>
                      <a:r>
                        <a:rPr lang="en-US" sz="2800" dirty="0" smtClean="0"/>
                        <a:t>Environmental Impact Perception</a:t>
                      </a:r>
                      <a:endParaRPr lang="ar-SA"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2956">
                <a:tc>
                  <a:txBody>
                    <a:bodyPr/>
                    <a:lstStyle/>
                    <a:p>
                      <a:pPr marL="19050" marR="0" indent="0" algn="ctr" defTabSz="914400" rtl="0" eaLnBrk="1" fontAlgn="auto" latinLnBrk="0" hangingPunct="1">
                        <a:lnSpc>
                          <a:spcPct val="115000"/>
                        </a:lnSpc>
                        <a:spcBef>
                          <a:spcPts val="0"/>
                        </a:spcBef>
                        <a:spcAft>
                          <a:spcPts val="1000"/>
                        </a:spcAft>
                        <a:buClrTx/>
                        <a:buSzTx/>
                        <a:buFontTx/>
                        <a:buNone/>
                        <a:tabLst/>
                        <a:defRPr/>
                      </a:pPr>
                      <a:r>
                        <a:rPr lang="en-US" sz="2400" dirty="0" err="1" smtClean="0">
                          <a:latin typeface="+mj-lt"/>
                          <a:ea typeface="Calibri"/>
                          <a:cs typeface="Arial"/>
                        </a:rPr>
                        <a:t>Mandese</a:t>
                      </a:r>
                      <a:r>
                        <a:rPr lang="en-US" sz="2400" dirty="0" smtClean="0">
                          <a:latin typeface="+mj-lt"/>
                          <a:ea typeface="Calibri"/>
                          <a:cs typeface="Arial"/>
                        </a:rPr>
                        <a:t>/ 1991</a:t>
                      </a:r>
                      <a:endParaRPr lang="en-US" sz="2400" dirty="0">
                        <a:latin typeface="+mj-lt"/>
                        <a:ea typeface="Calibr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1960">
                <a:tc>
                  <a:txBody>
                    <a:bodyPr/>
                    <a:lstStyle/>
                    <a:p>
                      <a:pPr marL="0" marR="0" algn="ctr">
                        <a:lnSpc>
                          <a:spcPct val="115000"/>
                        </a:lnSpc>
                        <a:spcBef>
                          <a:spcPts val="0"/>
                        </a:spcBef>
                        <a:spcAft>
                          <a:spcPts val="1000"/>
                        </a:spcAft>
                      </a:pPr>
                      <a:r>
                        <a:rPr lang="en-US" sz="2400" dirty="0" smtClean="0">
                          <a:latin typeface="+mj-lt"/>
                          <a:ea typeface="Calibri"/>
                          <a:cs typeface="Arial"/>
                        </a:rPr>
                        <a:t>Maloney et al/ 1973</a:t>
                      </a:r>
                      <a:endParaRPr lang="en-US" sz="2400" dirty="0">
                        <a:latin typeface="+mj-lt"/>
                        <a:ea typeface="Calibri"/>
                        <a:cs typeface="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762000" y="990600"/>
          <a:ext cx="7696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62000" y="3124200"/>
            <a:ext cx="7123113" cy="1673225"/>
          </a:xfrm>
        </p:spPr>
        <p:txBody>
          <a:bodyPr>
            <a:noAutofit/>
          </a:bodyPr>
          <a:lstStyle/>
          <a:p>
            <a:pPr marL="514350" indent="-514350" algn="just"/>
            <a:r>
              <a:rPr lang="en-US" dirty="0" smtClean="0">
                <a:solidFill>
                  <a:schemeClr val="tx1"/>
                </a:solidFill>
              </a:rPr>
              <a:t>     A questionnaire has been designed and used to gather all information needed at this project. Designing the questionnaire and its contents passed through stages until reaching the final model; starting with the hypotheses and ending with the full questionnaire.</a:t>
            </a:r>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Questionnaire Design</a:t>
            </a:r>
            <a:endParaRPr lang="en-US" sz="4800" b="1" dirty="0"/>
          </a:p>
        </p:txBody>
      </p:sp>
      <p:sp>
        <p:nvSpPr>
          <p:cNvPr id="7" name="Slide Number Placeholder 6"/>
          <p:cNvSpPr>
            <a:spLocks noGrp="1"/>
          </p:cNvSpPr>
          <p:nvPr>
            <p:ph type="sldNum" sz="quarter" idx="11"/>
          </p:nvPr>
        </p:nvSpPr>
        <p:spPr/>
        <p:txBody>
          <a:bodyPr/>
          <a:lstStyle/>
          <a:p>
            <a:fld id="{B6F15528-21DE-4FAA-801E-634DDDAF4B2B}"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 </a:t>
            </a:r>
            <a:endParaRPr lang="en-US" dirty="0"/>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Research Hypotheses</a:t>
            </a:r>
            <a:endParaRPr lang="en-US" sz="4800" b="1" dirty="0"/>
          </a:p>
        </p:txBody>
      </p:sp>
      <p:sp>
        <p:nvSpPr>
          <p:cNvPr id="9" name="Slide Number Placeholder 8"/>
          <p:cNvSpPr>
            <a:spLocks noGrp="1"/>
          </p:cNvSpPr>
          <p:nvPr>
            <p:ph type="sldNum" sz="quarter" idx="11"/>
          </p:nvPr>
        </p:nvSpPr>
        <p:spPr/>
        <p:txBody>
          <a:bodyPr/>
          <a:lstStyle/>
          <a:p>
            <a:fld id="{B6F15528-21DE-4FAA-801E-634DDDAF4B2B}" type="slidenum">
              <a:rPr lang="en-US" smtClean="0"/>
              <a:pPr/>
              <a:t>14</a:t>
            </a:fld>
            <a:endParaRPr lang="en-US"/>
          </a:p>
        </p:txBody>
      </p:sp>
      <p:sp>
        <p:nvSpPr>
          <p:cNvPr id="7" name="TextBox 6"/>
          <p:cNvSpPr txBox="1"/>
          <p:nvPr/>
        </p:nvSpPr>
        <p:spPr>
          <a:xfrm>
            <a:off x="1447800" y="3276600"/>
            <a:ext cx="7467600" cy="2677656"/>
          </a:xfrm>
          <a:prstGeom prst="rect">
            <a:avLst/>
          </a:prstGeom>
          <a:noFill/>
        </p:spPr>
        <p:txBody>
          <a:bodyPr wrap="square" rtlCol="1">
            <a:spAutoFit/>
          </a:bodyPr>
          <a:lstStyle/>
          <a:p>
            <a:pPr algn="just"/>
            <a:r>
              <a:rPr lang="en-US" sz="2800" dirty="0" smtClean="0"/>
              <a:t>We have eight main factors that may affect the perception of Chinese products consumers. The hypotheses of this research were put in terms of the main four aspects of the perception, and so we have 32 hypotheses that connect each factor with the aspects</a:t>
            </a:r>
            <a:endParaRPr lang="ar-SA"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6F15528-21DE-4FAA-801E-634DDDAF4B2B}" type="slidenum">
              <a:rPr lang="en-US" smtClean="0"/>
              <a:pPr/>
              <a:t>15</a:t>
            </a:fld>
            <a:endParaRPr lang="en-US"/>
          </a:p>
        </p:txBody>
      </p:sp>
      <p:graphicFrame>
        <p:nvGraphicFramePr>
          <p:cNvPr id="4" name="Diagram 3"/>
          <p:cNvGraphicFramePr/>
          <p:nvPr/>
        </p:nvGraphicFramePr>
        <p:xfrm>
          <a:off x="152400" y="152400"/>
          <a:ext cx="8763000" cy="647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62000" y="3124200"/>
            <a:ext cx="7123113" cy="1673225"/>
          </a:xfrm>
        </p:spPr>
        <p:txBody>
          <a:bodyPr>
            <a:noAutofit/>
          </a:bodyPr>
          <a:lstStyle/>
          <a:p>
            <a:pPr marL="514350" indent="-514350" algn="just"/>
            <a:r>
              <a:rPr lang="en-US" dirty="0" smtClean="0">
                <a:solidFill>
                  <a:schemeClr val="tx1"/>
                </a:solidFill>
              </a:rPr>
              <a:t>     Questions were put in groups that focus on the main aspects of the research. These parts are illustrated as follow:</a:t>
            </a:r>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Questions Design</a:t>
            </a:r>
            <a:endParaRPr lang="en-US" sz="4800" b="1" dirty="0"/>
          </a:p>
        </p:txBody>
      </p:sp>
      <p:sp>
        <p:nvSpPr>
          <p:cNvPr id="7" name="Slide Number Placeholder 6"/>
          <p:cNvSpPr>
            <a:spLocks noGrp="1"/>
          </p:cNvSpPr>
          <p:nvPr>
            <p:ph type="sldNum" sz="quarter" idx="11"/>
          </p:nvPr>
        </p:nvSpPr>
        <p:spPr/>
        <p:txBody>
          <a:bodyPr/>
          <a:lstStyle/>
          <a:p>
            <a:fld id="{B6F15528-21DE-4FAA-801E-634DDDAF4B2B}"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nvGraphicFramePr>
        <p:xfrm>
          <a:off x="381000" y="762000"/>
          <a:ext cx="8229600"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Slide Number Placeholder 8"/>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 </a:t>
            </a:r>
            <a:endParaRPr lang="en-US" dirty="0"/>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Questionnaire Validation</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18</a:t>
            </a:fld>
            <a:endParaRPr lang="en-US"/>
          </a:p>
        </p:txBody>
      </p:sp>
      <p:sp>
        <p:nvSpPr>
          <p:cNvPr id="9" name="Rectangle 8"/>
          <p:cNvSpPr/>
          <p:nvPr/>
        </p:nvSpPr>
        <p:spPr>
          <a:xfrm>
            <a:off x="1447800" y="3200400"/>
            <a:ext cx="7467600" cy="1384995"/>
          </a:xfrm>
          <a:prstGeom prst="rect">
            <a:avLst/>
          </a:prstGeom>
        </p:spPr>
        <p:txBody>
          <a:bodyPr wrap="square">
            <a:spAutoFit/>
          </a:bodyPr>
          <a:lstStyle/>
          <a:p>
            <a:pPr algn="just"/>
            <a:r>
              <a:rPr lang="en-US" sz="2800" dirty="0" smtClean="0"/>
              <a:t>Validation of the questionnaire was made by four instructors at An-</a:t>
            </a:r>
            <a:r>
              <a:rPr lang="en-US" sz="2800" dirty="0" err="1" smtClean="0"/>
              <a:t>Najah</a:t>
            </a:r>
            <a:r>
              <a:rPr lang="en-US" sz="2800" dirty="0" smtClean="0"/>
              <a:t> National University as well the project’s supervisors</a:t>
            </a:r>
            <a:endParaRPr lang="en-US"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rmAutofit/>
          </a:bodyPr>
          <a:lstStyle/>
          <a:p>
            <a:pPr marL="457200" indent="-457200"/>
            <a:r>
              <a:rPr lang="en-US" sz="2400" dirty="0" smtClean="0">
                <a:solidFill>
                  <a:schemeClr val="tx1"/>
                </a:solidFill>
              </a:rPr>
              <a:t> </a:t>
            </a:r>
            <a:endParaRPr lang="en-US" sz="2400" dirty="0">
              <a:solidFill>
                <a:schemeClr val="tx1"/>
              </a:solidFill>
            </a:endParaRPr>
          </a:p>
        </p:txBody>
      </p:sp>
      <p:sp>
        <p:nvSpPr>
          <p:cNvPr id="5" name="Title 4"/>
          <p:cNvSpPr>
            <a:spLocks noGrp="1"/>
          </p:cNvSpPr>
          <p:nvPr>
            <p:ph type="title"/>
          </p:nvPr>
        </p:nvSpPr>
        <p:spPr>
          <a:xfrm>
            <a:off x="1143000" y="1447800"/>
            <a:ext cx="7772400" cy="990600"/>
          </a:xfrm>
          <a:solidFill>
            <a:srgbClr val="974557"/>
          </a:solidFill>
        </p:spPr>
        <p:txBody>
          <a:bodyPr>
            <a:normAutofit fontScale="90000"/>
          </a:bodyPr>
          <a:lstStyle/>
          <a:p>
            <a:r>
              <a:rPr lang="en-US" sz="4200" dirty="0" smtClean="0"/>
              <a:t/>
            </a:r>
            <a:br>
              <a:rPr lang="en-US" sz="4200" dirty="0" smtClean="0"/>
            </a:br>
            <a:r>
              <a:rPr lang="en-US" sz="5300" b="1" dirty="0" smtClean="0"/>
              <a:t>Data Collection</a:t>
            </a:r>
            <a:r>
              <a:rPr lang="en-US" sz="4800" b="1" dirty="0" smtClean="0"/>
              <a:t/>
            </a:r>
            <a:br>
              <a:rPr lang="en-US" sz="4800" b="1" dirty="0" smtClean="0"/>
            </a:br>
            <a:endParaRPr lang="en-US" sz="4800" b="1" dirty="0"/>
          </a:p>
        </p:txBody>
      </p:sp>
      <p:graphicFrame>
        <p:nvGraphicFramePr>
          <p:cNvPr id="7" name="Diagram 6"/>
          <p:cNvGraphicFramePr/>
          <p:nvPr/>
        </p:nvGraphicFramePr>
        <p:xfrm>
          <a:off x="2895600" y="2895600"/>
          <a:ext cx="6096000"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52400" y="3810000"/>
            <a:ext cx="2895600" cy="1569660"/>
          </a:xfrm>
          <a:prstGeom prst="rect">
            <a:avLst/>
          </a:prstGeom>
          <a:noFill/>
        </p:spPr>
        <p:txBody>
          <a:bodyPr wrap="square" rtlCol="0">
            <a:spAutoFit/>
          </a:bodyPr>
          <a:lstStyle/>
          <a:p>
            <a:pPr algn="just"/>
            <a:r>
              <a:rPr lang="en-US" sz="2400" dirty="0" smtClean="0"/>
              <a:t>A questionnaire was designed to collect data needed in this project</a:t>
            </a:r>
            <a:endParaRPr lang="en-US" sz="2400" dirty="0"/>
          </a:p>
        </p:txBody>
      </p:sp>
      <p:sp>
        <p:nvSpPr>
          <p:cNvPr id="9" name="Slide Number Placeholder 8"/>
          <p:cNvSpPr>
            <a:spLocks noGrp="1"/>
          </p:cNvSpPr>
          <p:nvPr>
            <p:ph type="sldNum" sz="quarter" idx="11"/>
          </p:nvPr>
        </p:nvSpPr>
        <p:spPr/>
        <p:txBody>
          <a:bodyPr/>
          <a:lstStyle/>
          <a:p>
            <a:fld id="{B6F15528-21DE-4FAA-801E-634DDDAF4B2B}" type="slidenum">
              <a:rPr lang="en-US" smtClean="0"/>
              <a:pPr/>
              <a:t>19</a:t>
            </a:fld>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idx="1"/>
          </p:nvPr>
        </p:nvSpPr>
        <p:spPr>
          <a:xfrm>
            <a:off x="1371600" y="2743200"/>
            <a:ext cx="7620000" cy="3657600"/>
          </a:xfrm>
        </p:spPr>
        <p:txBody>
          <a:bodyPr>
            <a:normAutofit/>
          </a:bodyPr>
          <a:lstStyle/>
          <a:p>
            <a:pPr marL="514350" indent="-514350" algn="just">
              <a:buFont typeface="Wingdings" pitchFamily="2" charset="2"/>
              <a:buChar char="q"/>
            </a:pPr>
            <a:endParaRPr lang="en-US" b="1" dirty="0" smtClean="0">
              <a:solidFill>
                <a:schemeClr val="tx1"/>
              </a:solidFill>
            </a:endParaRPr>
          </a:p>
          <a:p>
            <a:pPr>
              <a:buFont typeface="Wingdings" pitchFamily="2" charset="2"/>
              <a:buChar char="q"/>
            </a:pPr>
            <a:endParaRPr lang="en-US" dirty="0">
              <a:solidFill>
                <a:schemeClr val="tx1"/>
              </a:solidFill>
            </a:endParaRPr>
          </a:p>
        </p:txBody>
      </p:sp>
      <p:sp>
        <p:nvSpPr>
          <p:cNvPr id="13" name="Title 12"/>
          <p:cNvSpPr>
            <a:spLocks noGrp="1"/>
          </p:cNvSpPr>
          <p:nvPr>
            <p:ph type="title"/>
          </p:nvPr>
        </p:nvSpPr>
        <p:spPr>
          <a:xfrm>
            <a:off x="1143000" y="1447800"/>
            <a:ext cx="7772400" cy="990600"/>
          </a:xfrm>
          <a:solidFill>
            <a:srgbClr val="974557"/>
          </a:solidFill>
        </p:spPr>
        <p:txBody>
          <a:bodyPr>
            <a:normAutofit/>
          </a:bodyPr>
          <a:lstStyle/>
          <a:p>
            <a:r>
              <a:rPr lang="en-US" sz="4800" b="1" dirty="0" smtClean="0"/>
              <a:t>Outline</a:t>
            </a:r>
            <a:endParaRPr lang="en-US" sz="4800" b="1" dirty="0"/>
          </a:p>
        </p:txBody>
      </p:sp>
      <p:sp>
        <p:nvSpPr>
          <p:cNvPr id="16" name="Slide Number Placeholder 15"/>
          <p:cNvSpPr>
            <a:spLocks noGrp="1"/>
          </p:cNvSpPr>
          <p:nvPr>
            <p:ph type="sldNum" sz="quarter" idx="11"/>
          </p:nvPr>
        </p:nvSpPr>
        <p:spPr/>
        <p:txBody>
          <a:bodyPr/>
          <a:lstStyle/>
          <a:p>
            <a:fld id="{B6F15528-21DE-4FAA-801E-634DDDAF4B2B}" type="slidenum">
              <a:rPr lang="en-US" smtClean="0"/>
              <a:pPr/>
              <a:t>2</a:t>
            </a:fld>
            <a:endParaRPr lang="en-US"/>
          </a:p>
        </p:txBody>
      </p:sp>
      <p:sp>
        <p:nvSpPr>
          <p:cNvPr id="5" name="TextBox 4"/>
          <p:cNvSpPr txBox="1"/>
          <p:nvPr/>
        </p:nvSpPr>
        <p:spPr>
          <a:xfrm>
            <a:off x="1371600" y="2895600"/>
            <a:ext cx="6553200" cy="3662541"/>
          </a:xfrm>
          <a:prstGeom prst="rect">
            <a:avLst/>
          </a:prstGeom>
          <a:noFill/>
        </p:spPr>
        <p:txBody>
          <a:bodyPr wrap="square" rtlCol="0">
            <a:spAutoFit/>
          </a:bodyPr>
          <a:lstStyle/>
          <a:p>
            <a:pPr marL="342900" indent="-342900">
              <a:buFont typeface="Wingdings" pitchFamily="2" charset="2"/>
              <a:buChar char="q"/>
            </a:pPr>
            <a:r>
              <a:rPr lang="en-US" sz="2800" dirty="0" smtClean="0"/>
              <a:t>Overview</a:t>
            </a:r>
          </a:p>
          <a:p>
            <a:pPr marL="342900" indent="-342900">
              <a:buFont typeface="Wingdings" pitchFamily="2" charset="2"/>
              <a:buChar char="q"/>
            </a:pPr>
            <a:r>
              <a:rPr lang="en-US" sz="2800" dirty="0" smtClean="0"/>
              <a:t>Problem Statement</a:t>
            </a:r>
          </a:p>
          <a:p>
            <a:pPr marL="342900" indent="-342900">
              <a:buFont typeface="Wingdings" pitchFamily="2" charset="2"/>
              <a:buChar char="q"/>
            </a:pPr>
            <a:r>
              <a:rPr lang="en-US" sz="2800" dirty="0" smtClean="0"/>
              <a:t>Objectives</a:t>
            </a:r>
          </a:p>
          <a:p>
            <a:pPr marL="342900" indent="-342900">
              <a:buFont typeface="Wingdings" pitchFamily="2" charset="2"/>
              <a:buChar char="q"/>
            </a:pPr>
            <a:r>
              <a:rPr lang="en-US" sz="2800" dirty="0" smtClean="0"/>
              <a:t>Methodology</a:t>
            </a:r>
          </a:p>
          <a:p>
            <a:pPr marL="342900" indent="-342900">
              <a:buFont typeface="Wingdings" pitchFamily="2" charset="2"/>
              <a:buChar char="q"/>
            </a:pPr>
            <a:r>
              <a:rPr lang="en-US" sz="2800" dirty="0" smtClean="0"/>
              <a:t>Literature Review</a:t>
            </a:r>
          </a:p>
          <a:p>
            <a:pPr marL="342900" indent="-342900">
              <a:buFont typeface="Wingdings" pitchFamily="2" charset="2"/>
              <a:buChar char="q"/>
            </a:pPr>
            <a:r>
              <a:rPr lang="en-US" sz="2800" dirty="0" smtClean="0"/>
              <a:t>Data Analysis</a:t>
            </a:r>
          </a:p>
          <a:p>
            <a:pPr marL="342900" indent="-342900">
              <a:buFont typeface="Wingdings" pitchFamily="2" charset="2"/>
              <a:buChar char="q"/>
            </a:pPr>
            <a:r>
              <a:rPr lang="en-US" sz="2800" dirty="0" smtClean="0"/>
              <a:t>Results, Conclusions, and Recommendations</a:t>
            </a:r>
          </a:p>
          <a:p>
            <a:pPr marL="342900" indent="-342900">
              <a:buFont typeface="+mj-lt"/>
              <a:buAutoNum type="arabicPeriod"/>
            </a:pPr>
            <a:endParaRPr lang="en-US" dirty="0" smtClean="0"/>
          </a:p>
          <a:p>
            <a:pPr marL="342900" indent="-342900"/>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 </a:t>
            </a:r>
            <a:endParaRPr lang="en-US" dirty="0"/>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Study Sample</a:t>
            </a:r>
            <a:endParaRPr lang="en-US" sz="4800" b="1" dirty="0"/>
          </a:p>
        </p:txBody>
      </p:sp>
      <p:sp>
        <p:nvSpPr>
          <p:cNvPr id="7" name="Rectangle 6"/>
          <p:cNvSpPr/>
          <p:nvPr/>
        </p:nvSpPr>
        <p:spPr>
          <a:xfrm>
            <a:off x="1371600" y="3200400"/>
            <a:ext cx="7391400" cy="1815882"/>
          </a:xfrm>
          <a:prstGeom prst="rect">
            <a:avLst/>
          </a:prstGeom>
        </p:spPr>
        <p:txBody>
          <a:bodyPr wrap="square">
            <a:spAutoFit/>
          </a:bodyPr>
          <a:lstStyle/>
          <a:p>
            <a:pPr algn="just"/>
            <a:r>
              <a:rPr lang="en-US" sz="2800" dirty="0" smtClean="0"/>
              <a:t>A presented sample which consists of 385 respondents were taken at this research. Sample size was calculated using this equation:</a:t>
            </a:r>
          </a:p>
          <a:p>
            <a:pPr algn="just"/>
            <a:endParaRPr lang="en-US" sz="2800"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20</a:t>
            </a:fld>
            <a:endParaRPr lang="en-US"/>
          </a:p>
        </p:txBody>
      </p:sp>
      <p:pic>
        <p:nvPicPr>
          <p:cNvPr id="9" name="Picture 8" descr="sample.PNG"/>
          <p:cNvPicPr>
            <a:picLocks noChangeAspect="1"/>
          </p:cNvPicPr>
          <p:nvPr/>
        </p:nvPicPr>
        <p:blipFill>
          <a:blip r:embed="rId2"/>
          <a:stretch>
            <a:fillRect/>
          </a:stretch>
        </p:blipFill>
        <p:spPr>
          <a:xfrm>
            <a:off x="2819400" y="4800600"/>
            <a:ext cx="3515216" cy="1314634"/>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graphicFrame>
        <p:nvGraphicFramePr>
          <p:cNvPr id="8" name="مخطط 1"/>
          <p:cNvGraphicFramePr/>
          <p:nvPr/>
        </p:nvGraphicFramePr>
        <p:xfrm>
          <a:off x="1066800" y="457200"/>
          <a:ext cx="6858000" cy="5638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22</a:t>
            </a:fld>
            <a:endParaRPr lang="en-US"/>
          </a:p>
        </p:txBody>
      </p:sp>
      <p:graphicFrame>
        <p:nvGraphicFramePr>
          <p:cNvPr id="3" name="مخطط 2"/>
          <p:cNvGraphicFramePr/>
          <p:nvPr/>
        </p:nvGraphicFramePr>
        <p:xfrm>
          <a:off x="685800" y="685800"/>
          <a:ext cx="7772400" cy="5486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23</a:t>
            </a:fld>
            <a:endParaRPr lang="en-US"/>
          </a:p>
        </p:txBody>
      </p:sp>
      <p:graphicFrame>
        <p:nvGraphicFramePr>
          <p:cNvPr id="3" name="مخطط 6"/>
          <p:cNvGraphicFramePr/>
          <p:nvPr/>
        </p:nvGraphicFramePr>
        <p:xfrm>
          <a:off x="762000" y="609600"/>
          <a:ext cx="7924800" cy="5638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914400" y="685800"/>
          <a:ext cx="73914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 </a:t>
            </a:r>
            <a:endParaRPr lang="en-US" dirty="0"/>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smtClean="0"/>
              <a:t>Data Analysis</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25</a:t>
            </a:fld>
            <a:endParaRPr lang="en-US"/>
          </a:p>
        </p:txBody>
      </p:sp>
      <p:sp>
        <p:nvSpPr>
          <p:cNvPr id="7" name="TextBox 6"/>
          <p:cNvSpPr txBox="1"/>
          <p:nvPr/>
        </p:nvSpPr>
        <p:spPr>
          <a:xfrm>
            <a:off x="1295400" y="3200400"/>
            <a:ext cx="7467600" cy="2523768"/>
          </a:xfrm>
          <a:prstGeom prst="rect">
            <a:avLst/>
          </a:prstGeom>
          <a:noFill/>
        </p:spPr>
        <p:txBody>
          <a:bodyPr wrap="square" rtlCol="1">
            <a:spAutoFit/>
          </a:bodyPr>
          <a:lstStyle/>
          <a:p>
            <a:pPr algn="just"/>
            <a:r>
              <a:rPr lang="en-US" sz="2800" dirty="0" smtClean="0"/>
              <a:t>After receiving replies from respondents, data was analyzed using MINITAB program. ANOVA ONE-WAY test to determine if there’s any significant difference between customers perception due to research’s factors</a:t>
            </a:r>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 </a:t>
            </a:r>
            <a:endParaRPr lang="en-US" dirty="0"/>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Data Analysis </a:t>
            </a:r>
            <a:r>
              <a:rPr lang="en-US" sz="2800" dirty="0" smtClean="0"/>
              <a:t>cont.</a:t>
            </a:r>
            <a:endParaRPr lang="en-US" sz="4800"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26</a:t>
            </a:fld>
            <a:endParaRPr lang="en-US"/>
          </a:p>
        </p:txBody>
      </p:sp>
      <p:sp>
        <p:nvSpPr>
          <p:cNvPr id="7" name="TextBox 6"/>
          <p:cNvSpPr txBox="1"/>
          <p:nvPr/>
        </p:nvSpPr>
        <p:spPr>
          <a:xfrm>
            <a:off x="1295400" y="3200400"/>
            <a:ext cx="7467600" cy="2092881"/>
          </a:xfrm>
          <a:prstGeom prst="rect">
            <a:avLst/>
          </a:prstGeom>
          <a:noFill/>
        </p:spPr>
        <p:txBody>
          <a:bodyPr wrap="square" rtlCol="1">
            <a:spAutoFit/>
          </a:bodyPr>
          <a:lstStyle/>
          <a:p>
            <a:pPr algn="just"/>
            <a:r>
              <a:rPr lang="en-US" sz="2800" dirty="0" smtClean="0"/>
              <a:t>After catching the significant differences if there’s any, </a:t>
            </a:r>
            <a:r>
              <a:rPr lang="en-US" sz="2800" b="1" u="sng" dirty="0" smtClean="0"/>
              <a:t>Fisher</a:t>
            </a:r>
            <a:r>
              <a:rPr lang="en-US" sz="2800" dirty="0" smtClean="0"/>
              <a:t> test was used in order to identify the differences goes in favor of which factor (this will be illustrated on the next slides)</a:t>
            </a:r>
          </a:p>
          <a:p>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Vertical Scroll 16"/>
          <p:cNvSpPr/>
          <p:nvPr/>
        </p:nvSpPr>
        <p:spPr>
          <a:xfrm>
            <a:off x="152400" y="609600"/>
            <a:ext cx="8686800" cy="5562600"/>
          </a:xfrm>
          <a:prstGeom prst="verticalScroll">
            <a:avLst/>
          </a:prstGeom>
          <a:ln>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b="1">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8" name="TextBox 17"/>
          <p:cNvSpPr txBox="1"/>
          <p:nvPr/>
        </p:nvSpPr>
        <p:spPr>
          <a:xfrm>
            <a:off x="1219200" y="1676400"/>
            <a:ext cx="6705600" cy="4154984"/>
          </a:xfrm>
          <a:prstGeom prst="rect">
            <a:avLst/>
          </a:prstGeom>
          <a:noFill/>
        </p:spPr>
        <p:txBody>
          <a:bodyPr wrap="square" rtlCol="1">
            <a:spAutoFit/>
          </a:bodyPr>
          <a:lstStyle/>
          <a:p>
            <a:pPr>
              <a:buFontTx/>
              <a:buChar char="-"/>
            </a:pPr>
            <a:r>
              <a:rPr lang="en-US" sz="2400" dirty="0" smtClean="0"/>
              <a:t>General definition of the quality of products</a:t>
            </a:r>
            <a:br>
              <a:rPr lang="en-US" sz="2400" dirty="0" smtClean="0"/>
            </a:br>
            <a:endParaRPr lang="en-US" sz="2400" dirty="0" smtClean="0"/>
          </a:p>
          <a:p>
            <a:pPr>
              <a:buFontTx/>
              <a:buChar char="-"/>
            </a:pPr>
            <a:r>
              <a:rPr lang="en-US" sz="2400" dirty="0" smtClean="0"/>
              <a:t>General definition of safe products</a:t>
            </a:r>
            <a:br>
              <a:rPr lang="en-US" sz="2400" dirty="0" smtClean="0"/>
            </a:br>
            <a:endParaRPr lang="en-US" sz="2400" dirty="0" smtClean="0"/>
          </a:p>
          <a:p>
            <a:pPr>
              <a:buFontTx/>
              <a:buChar char="-"/>
            </a:pPr>
            <a:r>
              <a:rPr lang="en-US" sz="2400" dirty="0" smtClean="0"/>
              <a:t>General definition of healthy products</a:t>
            </a:r>
            <a:br>
              <a:rPr lang="en-US" sz="2400" dirty="0" smtClean="0"/>
            </a:br>
            <a:endParaRPr lang="en-US" sz="2400" dirty="0" smtClean="0"/>
          </a:p>
          <a:p>
            <a:pPr>
              <a:buFontTx/>
              <a:buChar char="-"/>
            </a:pPr>
            <a:r>
              <a:rPr lang="en-US" sz="2400" dirty="0" smtClean="0"/>
              <a:t>General definition of environment and sustainability</a:t>
            </a:r>
            <a:br>
              <a:rPr lang="en-US" sz="2400" dirty="0" smtClean="0"/>
            </a:br>
            <a:endParaRPr lang="en-US" sz="2400" dirty="0" smtClean="0"/>
          </a:p>
          <a:p>
            <a:pPr>
              <a:buFontTx/>
              <a:buChar char="-"/>
            </a:pPr>
            <a:r>
              <a:rPr lang="en-US" sz="2400" dirty="0" smtClean="0"/>
              <a:t>Main purpose when purchasing Chinese products</a:t>
            </a:r>
            <a:br>
              <a:rPr lang="en-US" sz="2400" dirty="0" smtClean="0"/>
            </a:br>
            <a:endParaRPr lang="en-US" sz="2400" dirty="0" smtClean="0"/>
          </a:p>
          <a:p>
            <a:pPr>
              <a:buFontTx/>
              <a:buChar char="-"/>
            </a:pPr>
            <a:r>
              <a:rPr lang="en-US" sz="2400" dirty="0" smtClean="0"/>
              <a:t>General impression toward Chinese products</a:t>
            </a:r>
            <a:endParaRPr lang="ar-SA" sz="2400" dirty="0"/>
          </a:p>
        </p:txBody>
      </p:sp>
      <p:sp>
        <p:nvSpPr>
          <p:cNvPr id="19" name="TextBox 18"/>
          <p:cNvSpPr txBox="1"/>
          <p:nvPr/>
        </p:nvSpPr>
        <p:spPr>
          <a:xfrm>
            <a:off x="2743200" y="685800"/>
            <a:ext cx="3886200" cy="584775"/>
          </a:xfrm>
          <a:prstGeom prst="rect">
            <a:avLst/>
          </a:prstGeom>
          <a:noFill/>
        </p:spPr>
        <p:txBody>
          <a:bodyPr wrap="square" rtlCol="1">
            <a:spAutoFit/>
          </a:bodyPr>
          <a:lstStyle/>
          <a:p>
            <a:r>
              <a:rPr lang="en-US" sz="3200" b="1" dirty="0" smtClean="0"/>
              <a:t>General Views</a:t>
            </a:r>
            <a:endParaRPr lang="ar-SA" sz="32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28</a:t>
            </a:fld>
            <a:endParaRPr lang="en-US"/>
          </a:p>
        </p:txBody>
      </p:sp>
      <p:sp>
        <p:nvSpPr>
          <p:cNvPr id="4" name="Rectangle 3"/>
          <p:cNvSpPr/>
          <p:nvPr/>
        </p:nvSpPr>
        <p:spPr>
          <a:xfrm>
            <a:off x="228600" y="302359"/>
            <a:ext cx="8382000" cy="61247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n-US" sz="2800" dirty="0" smtClean="0"/>
              <a:t>Due to the P-value from ANOVA ONE-WAY test there’re significant differences in: </a:t>
            </a:r>
          </a:p>
          <a:p>
            <a:pPr algn="just">
              <a:buFont typeface="Wingdings" pitchFamily="2" charset="2"/>
              <a:buChar char="Ø"/>
            </a:pPr>
            <a:endParaRPr lang="en-US" sz="2800" dirty="0" smtClean="0"/>
          </a:p>
          <a:p>
            <a:pPr algn="just">
              <a:buFont typeface="Wingdings" pitchFamily="2" charset="2"/>
              <a:buChar char="Ø"/>
            </a:pPr>
            <a:r>
              <a:rPr lang="en-US" sz="2800" dirty="0" smtClean="0"/>
              <a:t>Main purpose when purchasing Chinese products due to Gender</a:t>
            </a:r>
          </a:p>
          <a:p>
            <a:pPr algn="just"/>
            <a:endParaRPr lang="en-US" sz="2800" dirty="0" smtClean="0"/>
          </a:p>
          <a:p>
            <a:pPr algn="just">
              <a:buFont typeface="Wingdings" pitchFamily="2" charset="2"/>
              <a:buChar char="Ø"/>
            </a:pPr>
            <a:r>
              <a:rPr lang="en-US" sz="2800" dirty="0" smtClean="0"/>
              <a:t> Main purpose when purchasing Chinese products due to number of family members</a:t>
            </a:r>
          </a:p>
          <a:p>
            <a:pPr algn="just"/>
            <a:endParaRPr lang="en-US" sz="2800" dirty="0" smtClean="0"/>
          </a:p>
          <a:p>
            <a:pPr algn="just">
              <a:buFont typeface="Wingdings" pitchFamily="2" charset="2"/>
              <a:buChar char="Ø"/>
            </a:pPr>
            <a:r>
              <a:rPr lang="en-US" sz="2800" dirty="0" smtClean="0"/>
              <a:t> General impression toward Chinese products and relationship status</a:t>
            </a:r>
          </a:p>
          <a:p>
            <a:pPr algn="just"/>
            <a:endParaRPr lang="en-US" sz="2800" dirty="0" smtClean="0"/>
          </a:p>
          <a:p>
            <a:pPr algn="just">
              <a:buFont typeface="Wingdings" pitchFamily="2" charset="2"/>
              <a:buChar char="Ø"/>
            </a:pPr>
            <a:r>
              <a:rPr lang="en-US" sz="2800" dirty="0" smtClean="0"/>
              <a:t> General impression toward Chinese products and number of family members</a:t>
            </a:r>
            <a:endParaRPr lang="ar-SA" sz="28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457200"/>
            <a:ext cx="5410200" cy="584775"/>
          </a:xfrm>
          <a:prstGeom prst="rect">
            <a:avLst/>
          </a:prstGeom>
          <a:noFill/>
        </p:spPr>
        <p:txBody>
          <a:bodyPr wrap="square" rtlCol="1">
            <a:spAutoFit/>
          </a:bodyPr>
          <a:lstStyle/>
          <a:p>
            <a:r>
              <a:rPr lang="en-US" sz="3200" dirty="0" smtClean="0"/>
              <a:t>Gender Factor</a:t>
            </a:r>
            <a:endParaRPr lang="ar-SA" sz="3200" dirty="0"/>
          </a:p>
        </p:txBody>
      </p:sp>
      <p:cxnSp>
        <p:nvCxnSpPr>
          <p:cNvPr id="14" name="Straight Connector 13"/>
          <p:cNvCxnSpPr/>
          <p:nvPr/>
        </p:nvCxnSpPr>
        <p:spPr>
          <a:xfrm>
            <a:off x="381000" y="914400"/>
            <a:ext cx="6019800" cy="1588"/>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graphicFrame>
        <p:nvGraphicFramePr>
          <p:cNvPr id="16" name="Diagram 15"/>
          <p:cNvGraphicFramePr/>
          <p:nvPr/>
        </p:nvGraphicFramePr>
        <p:xfrm>
          <a:off x="304800" y="1219200"/>
          <a:ext cx="80772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1371600" y="2667000"/>
            <a:ext cx="7123113" cy="1673225"/>
          </a:xfrm>
        </p:spPr>
        <p:txBody>
          <a:bodyPr/>
          <a:lstStyle/>
          <a:p>
            <a:r>
              <a:rPr lang="en-US" dirty="0" smtClean="0"/>
              <a:t> </a:t>
            </a:r>
            <a:endParaRPr lang="en-US" dirty="0"/>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Overview</a:t>
            </a:r>
            <a:endParaRPr lang="en-US" sz="4800" b="1" dirty="0"/>
          </a:p>
        </p:txBody>
      </p:sp>
      <p:sp>
        <p:nvSpPr>
          <p:cNvPr id="4" name="TextBox 3"/>
          <p:cNvSpPr txBox="1"/>
          <p:nvPr/>
        </p:nvSpPr>
        <p:spPr>
          <a:xfrm>
            <a:off x="1371600" y="2438400"/>
            <a:ext cx="7391400" cy="4216539"/>
          </a:xfrm>
          <a:prstGeom prst="rect">
            <a:avLst/>
          </a:prstGeom>
          <a:noFill/>
        </p:spPr>
        <p:txBody>
          <a:bodyPr wrap="square" rtlCol="0">
            <a:spAutoFit/>
          </a:bodyPr>
          <a:lstStyle/>
          <a:p>
            <a:endParaRPr lang="en-US" sz="2800" dirty="0" smtClean="0"/>
          </a:p>
          <a:p>
            <a:pPr marL="514350" indent="-514350" algn="just">
              <a:buFont typeface="Wingdings" pitchFamily="2" charset="2"/>
              <a:buChar char="q"/>
            </a:pPr>
            <a:r>
              <a:rPr lang="en-US" sz="2400" dirty="0" smtClean="0"/>
              <a:t>Recently, Chinese products have spread widely in the Palestinian market</a:t>
            </a:r>
          </a:p>
          <a:p>
            <a:pPr marL="514350" indent="-514350" algn="just"/>
            <a:endParaRPr lang="en-US" sz="2400" dirty="0" smtClean="0"/>
          </a:p>
          <a:p>
            <a:pPr marL="514350" indent="-514350" algn="just">
              <a:buFont typeface="Wingdings" pitchFamily="2" charset="2"/>
              <a:buChar char="q"/>
            </a:pPr>
            <a:r>
              <a:rPr lang="en-US" sz="2400" dirty="0" smtClean="0"/>
              <a:t>Total Chinese imports to the Palestinian territories by the Palestinian Central Bureau of Statistics at year 2013 accounted for 4.6% of total imports</a:t>
            </a:r>
          </a:p>
          <a:p>
            <a:pPr marL="514350" indent="-514350" algn="just">
              <a:buFont typeface="Wingdings" pitchFamily="2" charset="2"/>
              <a:buChar char="q"/>
            </a:pPr>
            <a:endParaRPr lang="en-US" sz="2400" dirty="0" smtClean="0"/>
          </a:p>
          <a:p>
            <a:pPr marL="514350" indent="-514350" algn="just">
              <a:buFont typeface="Wingdings" pitchFamily="2" charset="2"/>
              <a:buChar char="q"/>
            </a:pPr>
            <a:r>
              <a:rPr lang="en-US" sz="2400" dirty="0" smtClean="0"/>
              <a:t>China considered as one of the biggest exporter country to Palestine, it comes in the second place in terms of imports to Palestine </a:t>
            </a:r>
          </a:p>
        </p:txBody>
      </p:sp>
      <p:sp>
        <p:nvSpPr>
          <p:cNvPr id="7" name="Slide Number Placeholder 6"/>
          <p:cNvSpPr>
            <a:spLocks noGrp="1"/>
          </p:cNvSpPr>
          <p:nvPr>
            <p:ph type="sldNum" sz="quarter" idx="11"/>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457200"/>
            <a:ext cx="5410200" cy="584775"/>
          </a:xfrm>
          <a:prstGeom prst="rect">
            <a:avLst/>
          </a:prstGeom>
          <a:noFill/>
        </p:spPr>
        <p:txBody>
          <a:bodyPr wrap="square" rtlCol="1">
            <a:spAutoFit/>
          </a:bodyPr>
          <a:lstStyle/>
          <a:p>
            <a:r>
              <a:rPr lang="en-US" sz="3200" dirty="0" smtClean="0"/>
              <a:t>Age Factor</a:t>
            </a:r>
            <a:endParaRPr lang="ar-SA" sz="3200" dirty="0"/>
          </a:p>
        </p:txBody>
      </p:sp>
      <p:cxnSp>
        <p:nvCxnSpPr>
          <p:cNvPr id="14" name="Straight Connector 13"/>
          <p:cNvCxnSpPr/>
          <p:nvPr/>
        </p:nvCxnSpPr>
        <p:spPr>
          <a:xfrm>
            <a:off x="381000" y="914400"/>
            <a:ext cx="6019800" cy="1588"/>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graphicFrame>
        <p:nvGraphicFramePr>
          <p:cNvPr id="16" name="Diagram 15"/>
          <p:cNvGraphicFramePr/>
          <p:nvPr/>
        </p:nvGraphicFramePr>
        <p:xfrm>
          <a:off x="304800" y="1219200"/>
          <a:ext cx="80772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457200"/>
            <a:ext cx="5410200" cy="584775"/>
          </a:xfrm>
          <a:prstGeom prst="rect">
            <a:avLst/>
          </a:prstGeom>
          <a:noFill/>
        </p:spPr>
        <p:txBody>
          <a:bodyPr wrap="square" rtlCol="1">
            <a:spAutoFit/>
          </a:bodyPr>
          <a:lstStyle/>
          <a:p>
            <a:r>
              <a:rPr lang="en-US" sz="3200" dirty="0" smtClean="0"/>
              <a:t>Relationship Status Factor</a:t>
            </a:r>
            <a:endParaRPr lang="ar-SA" sz="3200" dirty="0"/>
          </a:p>
        </p:txBody>
      </p:sp>
      <p:cxnSp>
        <p:nvCxnSpPr>
          <p:cNvPr id="14" name="Straight Connector 13"/>
          <p:cNvCxnSpPr/>
          <p:nvPr/>
        </p:nvCxnSpPr>
        <p:spPr>
          <a:xfrm>
            <a:off x="381000" y="914400"/>
            <a:ext cx="6019800" cy="1588"/>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graphicFrame>
        <p:nvGraphicFramePr>
          <p:cNvPr id="16" name="Diagram 15"/>
          <p:cNvGraphicFramePr/>
          <p:nvPr/>
        </p:nvGraphicFramePr>
        <p:xfrm>
          <a:off x="304800" y="1219200"/>
          <a:ext cx="80772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457200"/>
            <a:ext cx="5410200" cy="584775"/>
          </a:xfrm>
          <a:prstGeom prst="rect">
            <a:avLst/>
          </a:prstGeom>
          <a:noFill/>
        </p:spPr>
        <p:txBody>
          <a:bodyPr wrap="square" rtlCol="1">
            <a:spAutoFit/>
          </a:bodyPr>
          <a:lstStyle/>
          <a:p>
            <a:r>
              <a:rPr lang="en-US" sz="3200" dirty="0" smtClean="0"/>
              <a:t>Level of Education Factor</a:t>
            </a:r>
            <a:endParaRPr lang="ar-SA" sz="3200" dirty="0"/>
          </a:p>
        </p:txBody>
      </p:sp>
      <p:cxnSp>
        <p:nvCxnSpPr>
          <p:cNvPr id="14" name="Straight Connector 13"/>
          <p:cNvCxnSpPr/>
          <p:nvPr/>
        </p:nvCxnSpPr>
        <p:spPr>
          <a:xfrm>
            <a:off x="381000" y="914400"/>
            <a:ext cx="6019800" cy="1588"/>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graphicFrame>
        <p:nvGraphicFramePr>
          <p:cNvPr id="16" name="Diagram 15"/>
          <p:cNvGraphicFramePr/>
          <p:nvPr/>
        </p:nvGraphicFramePr>
        <p:xfrm>
          <a:off x="304800" y="1219200"/>
          <a:ext cx="80772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457200"/>
            <a:ext cx="5410200" cy="584775"/>
          </a:xfrm>
          <a:prstGeom prst="rect">
            <a:avLst/>
          </a:prstGeom>
          <a:noFill/>
        </p:spPr>
        <p:txBody>
          <a:bodyPr wrap="square" rtlCol="1">
            <a:spAutoFit/>
          </a:bodyPr>
          <a:lstStyle/>
          <a:p>
            <a:r>
              <a:rPr lang="en-US" sz="3200" dirty="0" smtClean="0"/>
              <a:t>Income Factor</a:t>
            </a:r>
            <a:endParaRPr lang="ar-SA" sz="3200" dirty="0"/>
          </a:p>
        </p:txBody>
      </p:sp>
      <p:cxnSp>
        <p:nvCxnSpPr>
          <p:cNvPr id="14" name="Straight Connector 13"/>
          <p:cNvCxnSpPr/>
          <p:nvPr/>
        </p:nvCxnSpPr>
        <p:spPr>
          <a:xfrm>
            <a:off x="381000" y="914400"/>
            <a:ext cx="6019800" cy="1588"/>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graphicFrame>
        <p:nvGraphicFramePr>
          <p:cNvPr id="16" name="Diagram 15"/>
          <p:cNvGraphicFramePr/>
          <p:nvPr/>
        </p:nvGraphicFramePr>
        <p:xfrm>
          <a:off x="304800" y="1219200"/>
          <a:ext cx="80772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457200"/>
            <a:ext cx="6324600" cy="584775"/>
          </a:xfrm>
          <a:prstGeom prst="rect">
            <a:avLst/>
          </a:prstGeom>
          <a:noFill/>
        </p:spPr>
        <p:txBody>
          <a:bodyPr wrap="square" rtlCol="1">
            <a:spAutoFit/>
          </a:bodyPr>
          <a:lstStyle/>
          <a:p>
            <a:r>
              <a:rPr lang="en-US" sz="3200" dirty="0" smtClean="0"/>
              <a:t>Number of Family Members Factor</a:t>
            </a:r>
            <a:endParaRPr lang="ar-SA" sz="3200" dirty="0"/>
          </a:p>
        </p:txBody>
      </p:sp>
      <p:cxnSp>
        <p:nvCxnSpPr>
          <p:cNvPr id="14" name="Straight Connector 13"/>
          <p:cNvCxnSpPr/>
          <p:nvPr/>
        </p:nvCxnSpPr>
        <p:spPr>
          <a:xfrm>
            <a:off x="381000" y="914400"/>
            <a:ext cx="6019800" cy="1588"/>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graphicFrame>
        <p:nvGraphicFramePr>
          <p:cNvPr id="16" name="Diagram 15"/>
          <p:cNvGraphicFramePr/>
          <p:nvPr/>
        </p:nvGraphicFramePr>
        <p:xfrm>
          <a:off x="304800" y="1219200"/>
          <a:ext cx="80772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457200"/>
            <a:ext cx="5410200" cy="584775"/>
          </a:xfrm>
          <a:prstGeom prst="rect">
            <a:avLst/>
          </a:prstGeom>
          <a:noFill/>
        </p:spPr>
        <p:txBody>
          <a:bodyPr wrap="square" rtlCol="1">
            <a:spAutoFit/>
          </a:bodyPr>
          <a:lstStyle/>
          <a:p>
            <a:r>
              <a:rPr lang="en-US" sz="3200" dirty="0" smtClean="0"/>
              <a:t>Place of Residence Factor</a:t>
            </a:r>
            <a:endParaRPr lang="ar-SA" sz="3200" dirty="0"/>
          </a:p>
        </p:txBody>
      </p:sp>
      <p:cxnSp>
        <p:nvCxnSpPr>
          <p:cNvPr id="14" name="Straight Connector 13"/>
          <p:cNvCxnSpPr/>
          <p:nvPr/>
        </p:nvCxnSpPr>
        <p:spPr>
          <a:xfrm>
            <a:off x="381000" y="914400"/>
            <a:ext cx="6019800" cy="1588"/>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graphicFrame>
        <p:nvGraphicFramePr>
          <p:cNvPr id="16" name="Diagram 15"/>
          <p:cNvGraphicFramePr/>
          <p:nvPr/>
        </p:nvGraphicFramePr>
        <p:xfrm>
          <a:off x="304800" y="1219200"/>
          <a:ext cx="80772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1000" y="457200"/>
            <a:ext cx="5410200" cy="584775"/>
          </a:xfrm>
          <a:prstGeom prst="rect">
            <a:avLst/>
          </a:prstGeom>
          <a:noFill/>
        </p:spPr>
        <p:txBody>
          <a:bodyPr wrap="square" rtlCol="1">
            <a:spAutoFit/>
          </a:bodyPr>
          <a:lstStyle/>
          <a:p>
            <a:r>
              <a:rPr lang="en-US" sz="3200" dirty="0" smtClean="0"/>
              <a:t>Type of Work Factor</a:t>
            </a:r>
            <a:endParaRPr lang="ar-SA" sz="3200" dirty="0"/>
          </a:p>
        </p:txBody>
      </p:sp>
      <p:cxnSp>
        <p:nvCxnSpPr>
          <p:cNvPr id="14" name="Straight Connector 13"/>
          <p:cNvCxnSpPr/>
          <p:nvPr/>
        </p:nvCxnSpPr>
        <p:spPr>
          <a:xfrm>
            <a:off x="381000" y="914400"/>
            <a:ext cx="6019800" cy="1588"/>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graphicFrame>
        <p:nvGraphicFramePr>
          <p:cNvPr id="16" name="Diagram 15"/>
          <p:cNvGraphicFramePr/>
          <p:nvPr/>
        </p:nvGraphicFramePr>
        <p:xfrm>
          <a:off x="304800" y="1219200"/>
          <a:ext cx="80772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 </a:t>
            </a:r>
            <a:endParaRPr lang="en-US" dirty="0"/>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Overall</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37</a:t>
            </a:fld>
            <a:endParaRPr lang="en-US"/>
          </a:p>
        </p:txBody>
      </p:sp>
      <p:sp>
        <p:nvSpPr>
          <p:cNvPr id="7" name="TextBox 6"/>
          <p:cNvSpPr txBox="1"/>
          <p:nvPr/>
        </p:nvSpPr>
        <p:spPr>
          <a:xfrm>
            <a:off x="1295400" y="3124200"/>
            <a:ext cx="7315200" cy="1384995"/>
          </a:xfrm>
          <a:prstGeom prst="rect">
            <a:avLst/>
          </a:prstGeom>
          <a:noFill/>
        </p:spPr>
        <p:txBody>
          <a:bodyPr wrap="square" rtlCol="1">
            <a:spAutoFit/>
          </a:bodyPr>
          <a:lstStyle/>
          <a:p>
            <a:pPr algn="just"/>
            <a:r>
              <a:rPr lang="en-US" sz="2800" dirty="0" smtClean="0"/>
              <a:t>The only factor that affects the overall perception of Chinese products customers is the </a:t>
            </a:r>
            <a:r>
              <a:rPr lang="en-US" sz="2800" smtClean="0"/>
              <a:t>relationship status</a:t>
            </a:r>
            <a:endParaRPr lang="en-US" sz="28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1295400" y="3124200"/>
            <a:ext cx="7315200" cy="2819400"/>
          </a:xfrm>
        </p:spPr>
        <p:txBody>
          <a:bodyPr>
            <a:normAutofit/>
          </a:bodyPr>
          <a:lstStyle/>
          <a:p>
            <a:pPr algn="just"/>
            <a:r>
              <a:rPr lang="en-US" dirty="0" smtClean="0">
                <a:solidFill>
                  <a:schemeClr val="tx1"/>
                </a:solidFill>
              </a:rPr>
              <a:t>The value of Alpha was equal to (0.83) and this result is a good indicator that shows a high reliability and consistency of the data which used in this research</a:t>
            </a:r>
            <a:endParaRPr lang="en-US" dirty="0">
              <a:solidFill>
                <a:schemeClr val="tx1"/>
              </a:solidFill>
            </a:endParaRPr>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CRONBACH ALPHA</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1295400" y="3124200"/>
            <a:ext cx="7315200" cy="2819400"/>
          </a:xfrm>
        </p:spPr>
        <p:txBody>
          <a:bodyPr>
            <a:normAutofit/>
          </a:bodyPr>
          <a:lstStyle/>
          <a:p>
            <a:pPr algn="just"/>
            <a:r>
              <a:rPr lang="en-US" dirty="0" smtClean="0">
                <a:solidFill>
                  <a:schemeClr val="tx1"/>
                </a:solidFill>
              </a:rPr>
              <a:t>                         overall    environment    quality</a:t>
            </a:r>
          </a:p>
          <a:p>
            <a:pPr algn="just"/>
            <a:r>
              <a:rPr lang="en-US" dirty="0" smtClean="0">
                <a:solidFill>
                  <a:schemeClr val="tx1"/>
                </a:solidFill>
              </a:rPr>
              <a:t>environment        0.752</a:t>
            </a:r>
          </a:p>
          <a:p>
            <a:pPr algn="just"/>
            <a:r>
              <a:rPr lang="en-US" dirty="0" smtClean="0">
                <a:solidFill>
                  <a:schemeClr val="tx1"/>
                </a:solidFill>
              </a:rPr>
              <a:t>quality               0.748          0.341</a:t>
            </a:r>
          </a:p>
          <a:p>
            <a:pPr algn="just"/>
            <a:r>
              <a:rPr lang="en-US" dirty="0" smtClean="0">
                <a:solidFill>
                  <a:schemeClr val="tx1"/>
                </a:solidFill>
              </a:rPr>
              <a:t>safety                0.819         0.381        0.475</a:t>
            </a:r>
            <a:endParaRPr lang="en-US" dirty="0">
              <a:solidFill>
                <a:schemeClr val="tx1"/>
              </a:solidFill>
            </a:endParaRPr>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Correlation Matrix</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1371600" y="2667000"/>
            <a:ext cx="7123113" cy="1673225"/>
          </a:xfrm>
        </p:spPr>
        <p:txBody>
          <a:bodyPr/>
          <a:lstStyle/>
          <a:p>
            <a:r>
              <a:rPr lang="en-US" dirty="0" smtClean="0"/>
              <a:t> </a:t>
            </a:r>
            <a:endParaRPr lang="en-US" dirty="0"/>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Problem Statement</a:t>
            </a:r>
            <a:endParaRPr lang="en-US" sz="4800" b="1" dirty="0"/>
          </a:p>
        </p:txBody>
      </p:sp>
      <p:sp>
        <p:nvSpPr>
          <p:cNvPr id="4" name="TextBox 3"/>
          <p:cNvSpPr txBox="1"/>
          <p:nvPr/>
        </p:nvSpPr>
        <p:spPr>
          <a:xfrm>
            <a:off x="1371600" y="2438400"/>
            <a:ext cx="7391400" cy="3477875"/>
          </a:xfrm>
          <a:prstGeom prst="rect">
            <a:avLst/>
          </a:prstGeom>
          <a:noFill/>
        </p:spPr>
        <p:txBody>
          <a:bodyPr wrap="square" rtlCol="0">
            <a:spAutoFit/>
          </a:bodyPr>
          <a:lstStyle/>
          <a:p>
            <a:endParaRPr lang="en-US" sz="2800" dirty="0" smtClean="0"/>
          </a:p>
          <a:p>
            <a:pPr marL="514350" indent="-514350" algn="just"/>
            <a:r>
              <a:rPr lang="en-US" sz="2400" dirty="0" smtClean="0"/>
              <a:t>      Some of Chinese products have low/poor quality which may pollute or damage the environment, hurt consumer’s health and safety and that’s not clear for all of such products consumers. So, what we’re going to study at this project is the Palestinian Consumers' Perception towards Safety, Quality and Environmental Impact of Chinese Products</a:t>
            </a:r>
          </a:p>
          <a:p>
            <a:pPr marL="514350" indent="-514350" algn="just">
              <a:buFont typeface="Wingdings" pitchFamily="2" charset="2"/>
              <a:buChar char="q"/>
            </a:pPr>
            <a:endParaRPr lang="en-US" sz="2400" dirty="0" smtClean="0"/>
          </a:p>
        </p:txBody>
      </p:sp>
      <p:sp>
        <p:nvSpPr>
          <p:cNvPr id="7" name="Slide Number Placeholder 6"/>
          <p:cNvSpPr>
            <a:spLocks noGrp="1"/>
          </p:cNvSpPr>
          <p:nvPr>
            <p:ph type="sldNum" sz="quarter" idx="11"/>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1295400" y="3124200"/>
            <a:ext cx="7315200" cy="2819400"/>
          </a:xfrm>
        </p:spPr>
        <p:txBody>
          <a:bodyPr>
            <a:normAutofit/>
          </a:bodyPr>
          <a:lstStyle/>
          <a:p>
            <a:pPr algn="just"/>
            <a:r>
              <a:rPr lang="en-US" dirty="0" smtClean="0">
                <a:solidFill>
                  <a:schemeClr val="tx1"/>
                </a:solidFill>
              </a:rPr>
              <a:t>In order to ensure of the stability of the data which were collected for this project, a stability test was done</a:t>
            </a:r>
            <a:endParaRPr lang="en-US" dirty="0">
              <a:solidFill>
                <a:schemeClr val="tx1"/>
              </a:solidFill>
            </a:endParaRPr>
          </a:p>
        </p:txBody>
      </p:sp>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Stability test</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graphicFrame>
        <p:nvGraphicFramePr>
          <p:cNvPr id="5" name="Table 4"/>
          <p:cNvGraphicFramePr>
            <a:graphicFrameLocks noGrp="1"/>
          </p:cNvGraphicFramePr>
          <p:nvPr/>
        </p:nvGraphicFramePr>
        <p:xfrm>
          <a:off x="457200" y="1219200"/>
          <a:ext cx="8153400" cy="3962400"/>
        </p:xfrm>
        <a:graphic>
          <a:graphicData uri="http://schemas.openxmlformats.org/drawingml/2006/table">
            <a:tbl>
              <a:tblPr rtl="1" firstRow="1" bandRow="1">
                <a:tableStyleId>{68D230F3-CF80-4859-8CE7-A43EE81993B5}</a:tableStyleId>
              </a:tblPr>
              <a:tblGrid>
                <a:gridCol w="2717800"/>
                <a:gridCol w="2717800"/>
                <a:gridCol w="2717800"/>
              </a:tblGrid>
              <a:tr h="792480">
                <a:tc>
                  <a:txBody>
                    <a:bodyPr/>
                    <a:lstStyle/>
                    <a:p>
                      <a:pPr algn="ctr" rtl="1"/>
                      <a:r>
                        <a:rPr lang="en-US" sz="2400" dirty="0" smtClean="0"/>
                        <a:t>New Averages</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sz="2400" dirty="0" smtClean="0"/>
                        <a:t>Previous</a:t>
                      </a:r>
                      <a:r>
                        <a:rPr lang="en-US" sz="2400" baseline="0" dirty="0" smtClean="0"/>
                        <a:t>  Averages</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92480">
                <a:tc>
                  <a:txBody>
                    <a:bodyPr/>
                    <a:lstStyle/>
                    <a:p>
                      <a:pPr algn="ctr" rtl="1"/>
                      <a:r>
                        <a:rPr lang="en-US" sz="2400" dirty="0" smtClean="0">
                          <a:latin typeface="+mj-lt"/>
                        </a:rPr>
                        <a:t>2.600427</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sz="2400" dirty="0" smtClean="0">
                          <a:latin typeface="+mj-lt"/>
                        </a:rPr>
                        <a:t>2.610663</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sz="2400" dirty="0" smtClean="0">
                          <a:latin typeface="+mj-lt"/>
                        </a:rPr>
                        <a:t>Overall</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92480">
                <a:tc>
                  <a:txBody>
                    <a:bodyPr/>
                    <a:lstStyle/>
                    <a:p>
                      <a:pPr algn="ctr" rtl="1"/>
                      <a:r>
                        <a:rPr lang="en-US" sz="2400" dirty="0" smtClean="0">
                          <a:latin typeface="+mj-lt"/>
                        </a:rPr>
                        <a:t>3.092006</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sz="2400" dirty="0" smtClean="0">
                          <a:latin typeface="+mj-lt"/>
                        </a:rPr>
                        <a:t>3.189964</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sz="2400" dirty="0" smtClean="0">
                          <a:latin typeface="+mj-lt"/>
                        </a:rPr>
                        <a:t>Quality</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92480">
                <a:tc>
                  <a:txBody>
                    <a:bodyPr/>
                    <a:lstStyle/>
                    <a:p>
                      <a:pPr algn="ctr" rtl="1"/>
                      <a:r>
                        <a:rPr lang="en-US" sz="2400" dirty="0" smtClean="0">
                          <a:latin typeface="+mj-lt"/>
                        </a:rPr>
                        <a:t>3.081197</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sz="2400" dirty="0" smtClean="0">
                          <a:latin typeface="+mj-lt"/>
                        </a:rPr>
                        <a:t>3.199597</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sz="2400" dirty="0" smtClean="0">
                          <a:latin typeface="+mj-lt"/>
                        </a:rPr>
                        <a:t>Safety and</a:t>
                      </a:r>
                      <a:r>
                        <a:rPr lang="en-US" sz="2400" baseline="0" dirty="0" smtClean="0">
                          <a:latin typeface="+mj-lt"/>
                        </a:rPr>
                        <a:t> Health</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92480">
                <a:tc>
                  <a:txBody>
                    <a:bodyPr/>
                    <a:lstStyle/>
                    <a:p>
                      <a:pPr algn="ctr" rtl="1"/>
                      <a:r>
                        <a:rPr lang="en-US" sz="2400" dirty="0" smtClean="0">
                          <a:latin typeface="+mj-lt"/>
                        </a:rPr>
                        <a:t>3.307692</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sz="2400" dirty="0" smtClean="0">
                          <a:latin typeface="+mj-lt"/>
                        </a:rPr>
                        <a:t>3.441159</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sz="2400" dirty="0" smtClean="0">
                          <a:latin typeface="+mj-lt"/>
                        </a:rPr>
                        <a:t>Environment</a:t>
                      </a:r>
                      <a:endParaRPr lang="ar-SA"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Conclusion and Discussion</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42</a:t>
            </a:fld>
            <a:endParaRPr lang="en-US"/>
          </a:p>
        </p:txBody>
      </p:sp>
      <p:graphicFrame>
        <p:nvGraphicFramePr>
          <p:cNvPr id="9" name="Diagram 8"/>
          <p:cNvGraphicFramePr/>
          <p:nvPr/>
        </p:nvGraphicFramePr>
        <p:xfrm>
          <a:off x="609600" y="1524000"/>
          <a:ext cx="8001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Conclusion and Discussion</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43</a:t>
            </a:fld>
            <a:endParaRPr lang="en-US"/>
          </a:p>
        </p:txBody>
      </p:sp>
      <p:graphicFrame>
        <p:nvGraphicFramePr>
          <p:cNvPr id="9" name="Diagram 8"/>
          <p:cNvGraphicFramePr/>
          <p:nvPr/>
        </p:nvGraphicFramePr>
        <p:xfrm>
          <a:off x="609600" y="1524000"/>
          <a:ext cx="8001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Conclusion and Discussion</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44</a:t>
            </a:fld>
            <a:endParaRPr lang="en-US"/>
          </a:p>
        </p:txBody>
      </p:sp>
      <p:graphicFrame>
        <p:nvGraphicFramePr>
          <p:cNvPr id="9" name="Diagram 8"/>
          <p:cNvGraphicFramePr/>
          <p:nvPr/>
        </p:nvGraphicFramePr>
        <p:xfrm>
          <a:off x="609600" y="1524000"/>
          <a:ext cx="8001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Conclusion and Discussion</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45</a:t>
            </a:fld>
            <a:endParaRPr lang="en-US"/>
          </a:p>
        </p:txBody>
      </p:sp>
      <p:graphicFrame>
        <p:nvGraphicFramePr>
          <p:cNvPr id="9" name="Diagram 8"/>
          <p:cNvGraphicFramePr/>
          <p:nvPr/>
        </p:nvGraphicFramePr>
        <p:xfrm>
          <a:off x="609600" y="1524000"/>
          <a:ext cx="8001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Conclusion and Discussion</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46</a:t>
            </a:fld>
            <a:endParaRPr lang="en-US"/>
          </a:p>
        </p:txBody>
      </p:sp>
      <p:graphicFrame>
        <p:nvGraphicFramePr>
          <p:cNvPr id="9" name="Diagram 8"/>
          <p:cNvGraphicFramePr/>
          <p:nvPr/>
        </p:nvGraphicFramePr>
        <p:xfrm>
          <a:off x="609600" y="1524000"/>
          <a:ext cx="8001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Conclusion and Discussion</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47</a:t>
            </a:fld>
            <a:endParaRPr lang="en-US"/>
          </a:p>
        </p:txBody>
      </p:sp>
      <p:graphicFrame>
        <p:nvGraphicFramePr>
          <p:cNvPr id="9" name="Diagram 8"/>
          <p:cNvGraphicFramePr/>
          <p:nvPr/>
        </p:nvGraphicFramePr>
        <p:xfrm>
          <a:off x="609600" y="1524000"/>
          <a:ext cx="8001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Recommendations</a:t>
            </a:r>
            <a:endParaRPr lang="en-US" sz="4800" b="1" dirty="0"/>
          </a:p>
        </p:txBody>
      </p:sp>
      <p:sp>
        <p:nvSpPr>
          <p:cNvPr id="8" name="Slide Number Placeholder 7"/>
          <p:cNvSpPr>
            <a:spLocks noGrp="1"/>
          </p:cNvSpPr>
          <p:nvPr>
            <p:ph type="sldNum" sz="quarter" idx="11"/>
          </p:nvPr>
        </p:nvSpPr>
        <p:spPr/>
        <p:txBody>
          <a:bodyPr/>
          <a:lstStyle/>
          <a:p>
            <a:fld id="{B6F15528-21DE-4FAA-801E-634DDDAF4B2B}" type="slidenum">
              <a:rPr lang="en-US" smtClean="0"/>
              <a:pPr/>
              <a:t>48</a:t>
            </a:fld>
            <a:endParaRPr lang="en-US"/>
          </a:p>
        </p:txBody>
      </p:sp>
      <p:sp>
        <p:nvSpPr>
          <p:cNvPr id="4" name="TextBox 3"/>
          <p:cNvSpPr txBox="1"/>
          <p:nvPr/>
        </p:nvSpPr>
        <p:spPr>
          <a:xfrm>
            <a:off x="1524000" y="3124200"/>
            <a:ext cx="6400800" cy="2554545"/>
          </a:xfrm>
          <a:prstGeom prst="rect">
            <a:avLst/>
          </a:prstGeom>
          <a:noFill/>
        </p:spPr>
        <p:txBody>
          <a:bodyPr wrap="square" rtlCol="1">
            <a:spAutoFit/>
          </a:bodyPr>
          <a:lstStyle/>
          <a:p>
            <a:pPr>
              <a:buFont typeface="Wingdings" pitchFamily="2" charset="2"/>
              <a:buChar char="q"/>
            </a:pPr>
            <a:r>
              <a:rPr lang="en-US" sz="3200" dirty="0" smtClean="0"/>
              <a:t>Quality</a:t>
            </a:r>
          </a:p>
          <a:p>
            <a:pPr>
              <a:buFont typeface="Wingdings" pitchFamily="2" charset="2"/>
              <a:buChar char="q"/>
            </a:pPr>
            <a:r>
              <a:rPr lang="en-US" sz="3200" dirty="0" smtClean="0"/>
              <a:t> Safety and Health</a:t>
            </a:r>
          </a:p>
          <a:p>
            <a:pPr>
              <a:buFont typeface="Wingdings" pitchFamily="2" charset="2"/>
              <a:buChar char="q"/>
            </a:pPr>
            <a:r>
              <a:rPr lang="en-US" sz="3200" dirty="0" smtClean="0"/>
              <a:t> Environment</a:t>
            </a:r>
          </a:p>
          <a:p>
            <a:pPr>
              <a:buFont typeface="Wingdings" pitchFamily="2" charset="2"/>
              <a:buChar char="q"/>
            </a:pPr>
            <a:r>
              <a:rPr lang="en-US" sz="3200" dirty="0" smtClean="0"/>
              <a:t> Price</a:t>
            </a:r>
          </a:p>
          <a:p>
            <a:pPr>
              <a:buFont typeface="Wingdings" pitchFamily="2" charset="2"/>
              <a:buChar char="q"/>
            </a:pPr>
            <a:r>
              <a:rPr lang="en-US" sz="3200" dirty="0" smtClean="0"/>
              <a:t> Overall</a:t>
            </a:r>
            <a:endParaRPr lang="ar-SA"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600200" y="5791200"/>
            <a:ext cx="7010400" cy="685800"/>
          </a:xfrm>
          <a:solidFill>
            <a:srgbClr val="974557"/>
          </a:solidFill>
        </p:spPr>
        <p:txBody>
          <a:bodyPr>
            <a:normAutofit/>
          </a:bodyPr>
          <a:lstStyle/>
          <a:p>
            <a:r>
              <a:rPr lang="en-GB" dirty="0" smtClean="0"/>
              <a:t> </a:t>
            </a:r>
            <a:endParaRPr lang="en-GB" dirty="0"/>
          </a:p>
        </p:txBody>
      </p:sp>
      <p:sp>
        <p:nvSpPr>
          <p:cNvPr id="3" name="Slide Number Placeholder 2"/>
          <p:cNvSpPr>
            <a:spLocks noGrp="1"/>
          </p:cNvSpPr>
          <p:nvPr>
            <p:ph type="sldNum" sz="quarter" idx="12"/>
          </p:nvPr>
        </p:nvSpPr>
        <p:spPr>
          <a:xfrm>
            <a:off x="571472" y="6191269"/>
            <a:ext cx="838200" cy="381000"/>
          </a:xfrm>
        </p:spPr>
        <p:txBody>
          <a:bodyPr>
            <a:normAutofit/>
          </a:bodyPr>
          <a:lstStyle/>
          <a:p>
            <a:fld id="{8F82E0A0-C266-4798-8C8F-B9F91E9DA37E}" type="slidenum">
              <a:rPr kumimoji="0" lang="en-US" smtClean="0">
                <a:solidFill>
                  <a:schemeClr val="tx2"/>
                </a:solidFill>
              </a:rPr>
              <a:pPr/>
              <a:t>49</a:t>
            </a:fld>
            <a:endParaRPr kumimoji="0" lang="en-US" dirty="0">
              <a:solidFill>
                <a:schemeClr val="tx2"/>
              </a:solidFill>
            </a:endParaRPr>
          </a:p>
        </p:txBody>
      </p:sp>
      <p:sp>
        <p:nvSpPr>
          <p:cNvPr id="4" name="Title 3"/>
          <p:cNvSpPr>
            <a:spLocks noGrp="1"/>
          </p:cNvSpPr>
          <p:nvPr>
            <p:ph type="title"/>
          </p:nvPr>
        </p:nvSpPr>
        <p:spPr>
          <a:xfrm>
            <a:off x="1524000" y="1752600"/>
            <a:ext cx="6477000" cy="2717800"/>
          </a:xfrm>
          <a:noFill/>
        </p:spPr>
        <p:txBody>
          <a:bodyPr>
            <a:normAutofit/>
          </a:bodyPr>
          <a:lstStyle/>
          <a:p>
            <a:pPr algn="ctr"/>
            <a:r>
              <a:rPr lang="en-GB" sz="6000" dirty="0" smtClean="0">
                <a:solidFill>
                  <a:schemeClr val="bg1"/>
                </a:solidFill>
              </a:rPr>
              <a:t>Thanks for your  attention</a:t>
            </a:r>
            <a:r>
              <a:rPr lang="en-GB" dirty="0" smtClean="0"/>
              <a:t/>
            </a:r>
            <a:br>
              <a:rPr lang="en-GB" dirty="0" smtClean="0"/>
            </a:b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1371600" y="2743200"/>
            <a:ext cx="7467600" cy="3581400"/>
          </a:xfrm>
        </p:spPr>
        <p:txBody>
          <a:bodyPr/>
          <a:lstStyle/>
          <a:p>
            <a:pPr algn="just"/>
            <a:endParaRPr lang="en-US" dirty="0" smtClean="0">
              <a:solidFill>
                <a:schemeClr val="tx1"/>
              </a:solidFill>
            </a:endParaRPr>
          </a:p>
          <a:p>
            <a:pPr algn="just"/>
            <a:r>
              <a:rPr lang="en-US" dirty="0" smtClean="0">
                <a:solidFill>
                  <a:schemeClr val="tx1"/>
                </a:solidFill>
              </a:rPr>
              <a:t>main objective of this project is to assess the Palestinian consumers perception and awareness of Chinese products existing in the Palestinian market in terms of several key themes:</a:t>
            </a:r>
            <a:endParaRPr lang="en-US" dirty="0">
              <a:solidFill>
                <a:schemeClr val="tx1"/>
              </a:solidFill>
            </a:endParaRPr>
          </a:p>
        </p:txBody>
      </p:sp>
      <p:sp>
        <p:nvSpPr>
          <p:cNvPr id="5" name="Title 4"/>
          <p:cNvSpPr>
            <a:spLocks noGrp="1"/>
          </p:cNvSpPr>
          <p:nvPr>
            <p:ph type="title"/>
          </p:nvPr>
        </p:nvSpPr>
        <p:spPr>
          <a:xfrm>
            <a:off x="1066800" y="1447800"/>
            <a:ext cx="7848600" cy="990600"/>
          </a:xfrm>
          <a:solidFill>
            <a:srgbClr val="974557"/>
          </a:solidFill>
        </p:spPr>
        <p:txBody>
          <a:bodyPr>
            <a:normAutofit/>
          </a:bodyPr>
          <a:lstStyle/>
          <a:p>
            <a:r>
              <a:rPr lang="en-US" sz="4800" b="1" dirty="0" smtClean="0"/>
              <a:t>Objectives</a:t>
            </a:r>
            <a:endParaRPr lang="en-US" sz="4800" b="1" dirty="0"/>
          </a:p>
        </p:txBody>
      </p:sp>
      <p:sp>
        <p:nvSpPr>
          <p:cNvPr id="7" name="Slide Number Placeholder 6"/>
          <p:cNvSpPr>
            <a:spLocks noGrp="1"/>
          </p:cNvSpPr>
          <p:nvPr>
            <p:ph type="sldNum" sz="quarter" idx="11"/>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p:cNvGraphicFramePr/>
          <p:nvPr/>
        </p:nvGraphicFramePr>
        <p:xfrm>
          <a:off x="304800" y="533400"/>
          <a:ext cx="85344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Slide Number Placeholder 1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0" y="1447800"/>
            <a:ext cx="7772400" cy="990600"/>
          </a:xfrm>
          <a:solidFill>
            <a:srgbClr val="974557"/>
          </a:solidFill>
        </p:spPr>
        <p:txBody>
          <a:bodyPr>
            <a:normAutofit/>
          </a:bodyPr>
          <a:lstStyle/>
          <a:p>
            <a:r>
              <a:rPr lang="en-US" sz="4800" b="1" dirty="0" smtClean="0"/>
              <a:t>Data Gathering</a:t>
            </a:r>
            <a:endParaRPr lang="en-US" sz="4800" b="1" dirty="0"/>
          </a:p>
        </p:txBody>
      </p:sp>
      <p:sp>
        <p:nvSpPr>
          <p:cNvPr id="7" name="Slide Number Placeholder 6"/>
          <p:cNvSpPr>
            <a:spLocks noGrp="1"/>
          </p:cNvSpPr>
          <p:nvPr>
            <p:ph type="sldNum" sz="quarter" idx="11"/>
          </p:nvPr>
        </p:nvSpPr>
        <p:spPr/>
        <p:txBody>
          <a:bodyPr/>
          <a:lstStyle/>
          <a:p>
            <a:fld id="{B6F15528-21DE-4FAA-801E-634DDDAF4B2B}" type="slidenum">
              <a:rPr lang="en-US" smtClean="0"/>
              <a:pPr/>
              <a:t>7</a:t>
            </a:fld>
            <a:endParaRPr lang="en-US"/>
          </a:p>
        </p:txBody>
      </p:sp>
      <p:sp>
        <p:nvSpPr>
          <p:cNvPr id="8" name="Text Placeholder 7"/>
          <p:cNvSpPr>
            <a:spLocks noGrp="1"/>
          </p:cNvSpPr>
          <p:nvPr>
            <p:ph type="body" idx="1"/>
          </p:nvPr>
        </p:nvSpPr>
        <p:spPr>
          <a:xfrm>
            <a:off x="1371600" y="3200400"/>
            <a:ext cx="7123113" cy="1673225"/>
          </a:xfrm>
        </p:spPr>
        <p:txBody>
          <a:bodyPr>
            <a:noAutofit/>
          </a:bodyPr>
          <a:lstStyle/>
          <a:p>
            <a:pPr algn="just"/>
            <a:r>
              <a:rPr lang="en-US" dirty="0" smtClean="0">
                <a:solidFill>
                  <a:schemeClr val="tx1"/>
                </a:solidFill>
              </a:rPr>
              <a:t>To collect the data needed at this project, we visit several ministries to find the total percentage of Chinese products imports, as well to highlight the extent of oversight that done with such products</a:t>
            </a:r>
            <a:endParaRPr lang="en-US"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 </a:t>
            </a:r>
            <a:endParaRPr lang="en-US" dirty="0"/>
          </a:p>
        </p:txBody>
      </p:sp>
      <p:sp>
        <p:nvSpPr>
          <p:cNvPr id="5" name="Title 4"/>
          <p:cNvSpPr>
            <a:spLocks noGrp="1"/>
          </p:cNvSpPr>
          <p:nvPr>
            <p:ph type="title"/>
          </p:nvPr>
        </p:nvSpPr>
        <p:spPr>
          <a:xfrm>
            <a:off x="1066800" y="1447800"/>
            <a:ext cx="7848600" cy="990600"/>
          </a:xfrm>
          <a:solidFill>
            <a:srgbClr val="974557"/>
          </a:solidFill>
        </p:spPr>
        <p:txBody>
          <a:bodyPr>
            <a:normAutofit/>
          </a:bodyPr>
          <a:lstStyle/>
          <a:p>
            <a:r>
              <a:rPr lang="en-US" sz="4800" b="1" dirty="0" smtClean="0"/>
              <a:t>Methodology</a:t>
            </a:r>
            <a:endParaRPr lang="en-US" sz="4800" b="1" dirty="0"/>
          </a:p>
        </p:txBody>
      </p:sp>
      <p:graphicFrame>
        <p:nvGraphicFramePr>
          <p:cNvPr id="7" name="Diagram 6"/>
          <p:cNvGraphicFramePr/>
          <p:nvPr/>
        </p:nvGraphicFramePr>
        <p:xfrm>
          <a:off x="1371600" y="2895600"/>
          <a:ext cx="6781800" cy="350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Slide Number Placeholder 8"/>
          <p:cNvSpPr>
            <a:spLocks noGrp="1"/>
          </p:cNvSpPr>
          <p:nvPr>
            <p:ph type="sldNum" sz="quarter" idx="11"/>
          </p:nvPr>
        </p:nvSpPr>
        <p:spPr/>
        <p:txBody>
          <a:bodyPr/>
          <a:lstStyle/>
          <a:p>
            <a:fld id="{B6F15528-21DE-4FAA-801E-634DDDAF4B2B}"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762000" y="990600"/>
          <a:ext cx="7696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4236</TotalTime>
  <Words>983</Words>
  <Application>Microsoft Office PowerPoint</Application>
  <PresentationFormat>On-screen Show (4:3)</PresentationFormat>
  <Paragraphs>265</Paragraphs>
  <Slides>49</Slides>
  <Notes>2</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Median</vt:lpstr>
      <vt:lpstr>Palestinian Consumers' Perception towards Safety, Quality and Environmental Impact of Chinese Products</vt:lpstr>
      <vt:lpstr>Outline</vt:lpstr>
      <vt:lpstr>Overview</vt:lpstr>
      <vt:lpstr>Problem Statement</vt:lpstr>
      <vt:lpstr>Objectives</vt:lpstr>
      <vt:lpstr>PowerPoint Presentation</vt:lpstr>
      <vt:lpstr>Data Gathering</vt:lpstr>
      <vt:lpstr>Methodology</vt:lpstr>
      <vt:lpstr>PowerPoint Presentation</vt:lpstr>
      <vt:lpstr>Literature Review</vt:lpstr>
      <vt:lpstr>PowerPoint Presentation</vt:lpstr>
      <vt:lpstr>PowerPoint Presentation</vt:lpstr>
      <vt:lpstr>Questionnaire Design</vt:lpstr>
      <vt:lpstr>Research Hypotheses</vt:lpstr>
      <vt:lpstr>PowerPoint Presentation</vt:lpstr>
      <vt:lpstr>Questions Design</vt:lpstr>
      <vt:lpstr>PowerPoint Presentation</vt:lpstr>
      <vt:lpstr>Questionnaire Validation</vt:lpstr>
      <vt:lpstr> Data Collection </vt:lpstr>
      <vt:lpstr>Study Sample</vt:lpstr>
      <vt:lpstr>PowerPoint Presentation</vt:lpstr>
      <vt:lpstr>PowerPoint Presentation</vt:lpstr>
      <vt:lpstr>PowerPoint Presentation</vt:lpstr>
      <vt:lpstr>PowerPoint Presentation</vt:lpstr>
      <vt:lpstr>Data Analysis</vt:lpstr>
      <vt:lpstr>Data Analysis cont.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Overall</vt:lpstr>
      <vt:lpstr>CRONBACH ALPHA</vt:lpstr>
      <vt:lpstr>Correlation Matrix</vt:lpstr>
      <vt:lpstr>Stability test</vt:lpstr>
      <vt:lpstr>PowerPoint Presentation</vt:lpstr>
      <vt:lpstr>Conclusion and Discussion</vt:lpstr>
      <vt:lpstr>Conclusion and Discussion</vt:lpstr>
      <vt:lpstr>Conclusion and Discussion</vt:lpstr>
      <vt:lpstr>Conclusion and Discussion</vt:lpstr>
      <vt:lpstr>Conclusion and Discussion</vt:lpstr>
      <vt:lpstr>Conclusion and Discussion</vt:lpstr>
      <vt:lpstr>Recommendations</vt:lpstr>
      <vt:lpstr>Thanks for your  attention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dc:creator>
  <cp:lastModifiedBy>lab</cp:lastModifiedBy>
  <cp:revision>89</cp:revision>
  <dcterms:created xsi:type="dcterms:W3CDTF">2006-08-16T00:00:00Z</dcterms:created>
  <dcterms:modified xsi:type="dcterms:W3CDTF">2015-06-09T07:43:09Z</dcterms:modified>
</cp:coreProperties>
</file>