
<file path=[Content_Types].xml><?xml version="1.0" encoding="utf-8"?>
<Types xmlns="http://schemas.openxmlformats.org/package/2006/content-types">
  <Default Extension="jfif"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80" r:id="rId1"/>
  </p:sldMasterIdLst>
  <p:notesMasterIdLst>
    <p:notesMasterId r:id="rId20"/>
  </p:notesMasterIdLst>
  <p:sldIdLst>
    <p:sldId id="256" r:id="rId2"/>
    <p:sldId id="259" r:id="rId3"/>
    <p:sldId id="266" r:id="rId4"/>
    <p:sldId id="261" r:id="rId5"/>
    <p:sldId id="262" r:id="rId6"/>
    <p:sldId id="260" r:id="rId7"/>
    <p:sldId id="267" r:id="rId8"/>
    <p:sldId id="269" r:id="rId9"/>
    <p:sldId id="312" r:id="rId10"/>
    <p:sldId id="308" r:id="rId11"/>
    <p:sldId id="311" r:id="rId12"/>
    <p:sldId id="309" r:id="rId13"/>
    <p:sldId id="310" r:id="rId14"/>
    <p:sldId id="285" r:id="rId15"/>
    <p:sldId id="279" r:id="rId16"/>
    <p:sldId id="263" r:id="rId17"/>
    <p:sldId id="276" r:id="rId18"/>
    <p:sldId id="287" r:id="rId19"/>
  </p:sldIdLst>
  <p:sldSz cx="9144000" cy="5143500" type="screen16x9"/>
  <p:notesSz cx="6858000" cy="9144000"/>
  <p:embeddedFontLst>
    <p:embeddedFont>
      <p:font typeface="Saira SemiBold" charset="0"/>
      <p:regular r:id="rId21"/>
      <p:bold r:id="rId22"/>
      <p:italic r:id="rId23"/>
      <p:boldItalic r:id="rId24"/>
    </p:embeddedFont>
    <p:embeddedFont>
      <p:font typeface="Montserrat" charset="0"/>
      <p:regular r:id="rId25"/>
      <p:bold r:id="rId26"/>
      <p:italic r:id="rId27"/>
      <p:boldItalic r:id="rId28"/>
    </p:embeddedFont>
    <p:embeddedFont>
      <p:font typeface="Roboto" charset="0"/>
      <p:regular r:id="rId29"/>
      <p:bold r:id="rId30"/>
      <p:italic r:id="rId31"/>
      <p:boldItalic r:id="rId32"/>
    </p:embeddedFont>
    <p:embeddedFont>
      <p:font typeface="Nunito" charset="0"/>
      <p:regular r:id="rId33"/>
      <p:bold r:id="rId34"/>
      <p:italic r:id="rId35"/>
      <p:boldItalic r:id="rId36"/>
    </p:embeddedFont>
    <p:embeddedFont>
      <p:font typeface="Lato" charset="0"/>
      <p:regular r:id="rId37"/>
      <p:bold r:id="rId38"/>
      <p:italic r:id="rId39"/>
      <p:boldItalic r:id="rId40"/>
    </p:embeddedFont>
    <p:embeddedFont>
      <p:font typeface="Saira" charset="0"/>
      <p:regular r:id="rId41"/>
      <p:bold r:id="rId42"/>
      <p:italic r:id="rId43"/>
      <p:boldItalic r:id="rId4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D66F7F01-CC6B-4081-912E-37FA19173DE1}">
  <a:tblStyle styleId="{D66F7F01-CC6B-4081-912E-37FA19173DE1}"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p:scale>
          <a:sx n="93" d="100"/>
          <a:sy n="93" d="100"/>
        </p:scale>
        <p:origin x="-726" y="-186"/>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6.fntdata"/><Relationship Id="rId39" Type="http://schemas.openxmlformats.org/officeDocument/2006/relationships/font" Target="fonts/font19.fntdata"/><Relationship Id="rId3" Type="http://schemas.openxmlformats.org/officeDocument/2006/relationships/slide" Target="slides/slide2.xml"/><Relationship Id="rId21" Type="http://schemas.openxmlformats.org/officeDocument/2006/relationships/font" Target="fonts/font1.fntdata"/><Relationship Id="rId34" Type="http://schemas.openxmlformats.org/officeDocument/2006/relationships/font" Target="fonts/font14.fntdata"/><Relationship Id="rId42" Type="http://schemas.openxmlformats.org/officeDocument/2006/relationships/font" Target="fonts/font22.fntdata"/><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5.fntdata"/><Relationship Id="rId33" Type="http://schemas.openxmlformats.org/officeDocument/2006/relationships/font" Target="fonts/font13.fntdata"/><Relationship Id="rId38" Type="http://schemas.openxmlformats.org/officeDocument/2006/relationships/font" Target="fonts/font18.fntdata"/><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29" Type="http://schemas.openxmlformats.org/officeDocument/2006/relationships/font" Target="fonts/font9.fntdata"/><Relationship Id="rId41" Type="http://schemas.openxmlformats.org/officeDocument/2006/relationships/font" Target="fonts/font21.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4.fntdata"/><Relationship Id="rId32" Type="http://schemas.openxmlformats.org/officeDocument/2006/relationships/font" Target="fonts/font12.fntdata"/><Relationship Id="rId37" Type="http://schemas.openxmlformats.org/officeDocument/2006/relationships/font" Target="fonts/font17.fntdata"/><Relationship Id="rId40" Type="http://schemas.openxmlformats.org/officeDocument/2006/relationships/font" Target="fonts/font20.fntdata"/><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3.fntdata"/><Relationship Id="rId28" Type="http://schemas.openxmlformats.org/officeDocument/2006/relationships/font" Target="fonts/font8.fntdata"/><Relationship Id="rId36" Type="http://schemas.openxmlformats.org/officeDocument/2006/relationships/font" Target="fonts/font16.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11.fntdata"/><Relationship Id="rId44" Type="http://schemas.openxmlformats.org/officeDocument/2006/relationships/font" Target="fonts/font24.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2.fntdata"/><Relationship Id="rId27" Type="http://schemas.openxmlformats.org/officeDocument/2006/relationships/font" Target="fonts/font7.fntdata"/><Relationship Id="rId30" Type="http://schemas.openxmlformats.org/officeDocument/2006/relationships/font" Target="fonts/font10.fntdata"/><Relationship Id="rId35" Type="http://schemas.openxmlformats.org/officeDocument/2006/relationships/font" Target="fonts/font15.fntdata"/><Relationship Id="rId43" Type="http://schemas.openxmlformats.org/officeDocument/2006/relationships/font" Target="fonts/font23.fntdata"/><Relationship Id="rId48"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1071522449"/>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8"/>
        <p:cNvGrpSpPr/>
        <p:nvPr/>
      </p:nvGrpSpPr>
      <p:grpSpPr>
        <a:xfrm>
          <a:off x="0" y="0"/>
          <a:ext cx="0" cy="0"/>
          <a:chOff x="0" y="0"/>
          <a:chExt cx="0" cy="0"/>
        </a:xfrm>
      </p:grpSpPr>
      <p:sp>
        <p:nvSpPr>
          <p:cNvPr id="679" name="Google Shape;679;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80" name="Google Shape;680;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4"/>
        <p:cNvGrpSpPr/>
        <p:nvPr/>
      </p:nvGrpSpPr>
      <p:grpSpPr>
        <a:xfrm>
          <a:off x="0" y="0"/>
          <a:ext cx="0" cy="0"/>
          <a:chOff x="0" y="0"/>
          <a:chExt cx="0" cy="0"/>
        </a:xfrm>
      </p:grpSpPr>
      <p:sp>
        <p:nvSpPr>
          <p:cNvPr id="875" name="Google Shape;875;g8b4de9e975_0_28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76" name="Google Shape;876;g8b4de9e975_0_28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4"/>
        <p:cNvGrpSpPr/>
        <p:nvPr/>
      </p:nvGrpSpPr>
      <p:grpSpPr>
        <a:xfrm>
          <a:off x="0" y="0"/>
          <a:ext cx="0" cy="0"/>
          <a:chOff x="0" y="0"/>
          <a:chExt cx="0" cy="0"/>
        </a:xfrm>
      </p:grpSpPr>
      <p:sp>
        <p:nvSpPr>
          <p:cNvPr id="875" name="Google Shape;875;g8b4de9e975_0_28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76" name="Google Shape;876;g8b4de9e975_0_28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4"/>
        <p:cNvGrpSpPr/>
        <p:nvPr/>
      </p:nvGrpSpPr>
      <p:grpSpPr>
        <a:xfrm>
          <a:off x="0" y="0"/>
          <a:ext cx="0" cy="0"/>
          <a:chOff x="0" y="0"/>
          <a:chExt cx="0" cy="0"/>
        </a:xfrm>
      </p:grpSpPr>
      <p:sp>
        <p:nvSpPr>
          <p:cNvPr id="875" name="Google Shape;875;g8b4de9e975_0_28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76" name="Google Shape;876;g8b4de9e975_0_28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4"/>
        <p:cNvGrpSpPr/>
        <p:nvPr/>
      </p:nvGrpSpPr>
      <p:grpSpPr>
        <a:xfrm>
          <a:off x="0" y="0"/>
          <a:ext cx="0" cy="0"/>
          <a:chOff x="0" y="0"/>
          <a:chExt cx="0" cy="0"/>
        </a:xfrm>
      </p:grpSpPr>
      <p:sp>
        <p:nvSpPr>
          <p:cNvPr id="875" name="Google Shape;875;g8b4de9e975_0_28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76" name="Google Shape;876;g8b4de9e975_0_28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6"/>
        <p:cNvGrpSpPr/>
        <p:nvPr/>
      </p:nvGrpSpPr>
      <p:grpSpPr>
        <a:xfrm>
          <a:off x="0" y="0"/>
          <a:ext cx="0" cy="0"/>
          <a:chOff x="0" y="0"/>
          <a:chExt cx="0" cy="0"/>
        </a:xfrm>
      </p:grpSpPr>
      <p:sp>
        <p:nvSpPr>
          <p:cNvPr id="1777" name="Google Shape;1777;g8ed55c2c0a_0_1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78" name="Google Shape;1778;g8ed55c2c0a_0_1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7"/>
        <p:cNvGrpSpPr/>
        <p:nvPr/>
      </p:nvGrpSpPr>
      <p:grpSpPr>
        <a:xfrm>
          <a:off x="0" y="0"/>
          <a:ext cx="0" cy="0"/>
          <a:chOff x="0" y="0"/>
          <a:chExt cx="0" cy="0"/>
        </a:xfrm>
      </p:grpSpPr>
      <p:sp>
        <p:nvSpPr>
          <p:cNvPr id="1638" name="Google Shape;1638;g9bdb52dd9e_0_63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39" name="Google Shape;1639;g9bdb52dd9e_0_63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6"/>
        <p:cNvGrpSpPr/>
        <p:nvPr/>
      </p:nvGrpSpPr>
      <p:grpSpPr>
        <a:xfrm>
          <a:off x="0" y="0"/>
          <a:ext cx="0" cy="0"/>
          <a:chOff x="0" y="0"/>
          <a:chExt cx="0" cy="0"/>
        </a:xfrm>
      </p:grpSpPr>
      <p:sp>
        <p:nvSpPr>
          <p:cNvPr id="997" name="Google Shape;997;ga0afe67513_0_18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98" name="Google Shape;998;ga0afe67513_0_18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8"/>
        <p:cNvGrpSpPr/>
        <p:nvPr/>
      </p:nvGrpSpPr>
      <p:grpSpPr>
        <a:xfrm>
          <a:off x="0" y="0"/>
          <a:ext cx="0" cy="0"/>
          <a:chOff x="0" y="0"/>
          <a:chExt cx="0" cy="0"/>
        </a:xfrm>
      </p:grpSpPr>
      <p:sp>
        <p:nvSpPr>
          <p:cNvPr id="1589" name="Google Shape;1589;g8a46fb0627_0_6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90" name="Google Shape;1590;g8a46fb0627_0_6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0"/>
        <p:cNvGrpSpPr/>
        <p:nvPr/>
      </p:nvGrpSpPr>
      <p:grpSpPr>
        <a:xfrm>
          <a:off x="0" y="0"/>
          <a:ext cx="0" cy="0"/>
          <a:chOff x="0" y="0"/>
          <a:chExt cx="0" cy="0"/>
        </a:xfrm>
      </p:grpSpPr>
      <p:sp>
        <p:nvSpPr>
          <p:cNvPr id="1821" name="Google Shape;1821;g8bfc7a41d7_1_17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22" name="Google Shape;1822;g8bfc7a41d7_1_17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7"/>
        <p:cNvGrpSpPr/>
        <p:nvPr/>
      </p:nvGrpSpPr>
      <p:grpSpPr>
        <a:xfrm>
          <a:off x="0" y="0"/>
          <a:ext cx="0" cy="0"/>
          <a:chOff x="0" y="0"/>
          <a:chExt cx="0" cy="0"/>
        </a:xfrm>
      </p:grpSpPr>
      <p:sp>
        <p:nvSpPr>
          <p:cNvPr id="818" name="Google Shape;818;g8a46fb0627_0_35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19" name="Google Shape;819;g8a46fb0627_0_35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3"/>
        <p:cNvGrpSpPr/>
        <p:nvPr/>
      </p:nvGrpSpPr>
      <p:grpSpPr>
        <a:xfrm>
          <a:off x="0" y="0"/>
          <a:ext cx="0" cy="0"/>
          <a:chOff x="0" y="0"/>
          <a:chExt cx="0" cy="0"/>
        </a:xfrm>
      </p:grpSpPr>
      <p:sp>
        <p:nvSpPr>
          <p:cNvPr id="1094" name="Google Shape;1094;g92dc520636_1_8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95" name="Google Shape;1095;g92dc520636_1_8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9"/>
        <p:cNvGrpSpPr/>
        <p:nvPr/>
      </p:nvGrpSpPr>
      <p:grpSpPr>
        <a:xfrm>
          <a:off x="0" y="0"/>
          <a:ext cx="0" cy="0"/>
          <a:chOff x="0" y="0"/>
          <a:chExt cx="0" cy="0"/>
        </a:xfrm>
      </p:grpSpPr>
      <p:sp>
        <p:nvSpPr>
          <p:cNvPr id="910" name="Google Shape;910;g8a46fb0627_0_6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11" name="Google Shape;911;g8a46fb0627_0_6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1"/>
        <p:cNvGrpSpPr/>
        <p:nvPr/>
      </p:nvGrpSpPr>
      <p:grpSpPr>
        <a:xfrm>
          <a:off x="0" y="0"/>
          <a:ext cx="0" cy="0"/>
          <a:chOff x="0" y="0"/>
          <a:chExt cx="0" cy="0"/>
        </a:xfrm>
      </p:grpSpPr>
      <p:sp>
        <p:nvSpPr>
          <p:cNvPr id="972" name="Google Shape;972;g92dc520636_1_6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73" name="Google Shape;973;g92dc520636_1_6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4"/>
        <p:cNvGrpSpPr/>
        <p:nvPr/>
      </p:nvGrpSpPr>
      <p:grpSpPr>
        <a:xfrm>
          <a:off x="0" y="0"/>
          <a:ext cx="0" cy="0"/>
          <a:chOff x="0" y="0"/>
          <a:chExt cx="0" cy="0"/>
        </a:xfrm>
      </p:grpSpPr>
      <p:sp>
        <p:nvSpPr>
          <p:cNvPr id="875" name="Google Shape;875;g8b4de9e975_0_28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76" name="Google Shape;876;g8b4de9e975_0_28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0"/>
        <p:cNvGrpSpPr/>
        <p:nvPr/>
      </p:nvGrpSpPr>
      <p:grpSpPr>
        <a:xfrm>
          <a:off x="0" y="0"/>
          <a:ext cx="0" cy="0"/>
          <a:chOff x="0" y="0"/>
          <a:chExt cx="0" cy="0"/>
        </a:xfrm>
      </p:grpSpPr>
      <p:sp>
        <p:nvSpPr>
          <p:cNvPr id="1101" name="Google Shape;1101;ga0afe67513_0_30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02" name="Google Shape;1102;ga0afe67513_0_30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7"/>
        <p:cNvGrpSpPr/>
        <p:nvPr/>
      </p:nvGrpSpPr>
      <p:grpSpPr>
        <a:xfrm>
          <a:off x="0" y="0"/>
          <a:ext cx="0" cy="0"/>
          <a:chOff x="0" y="0"/>
          <a:chExt cx="0" cy="0"/>
        </a:xfrm>
      </p:grpSpPr>
      <p:sp>
        <p:nvSpPr>
          <p:cNvPr id="1408" name="Google Shape;1408;g9bdb52dd9e_0_4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09" name="Google Shape;1409;g9bdb52dd9e_0_4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7"/>
        <p:cNvGrpSpPr/>
        <p:nvPr/>
      </p:nvGrpSpPr>
      <p:grpSpPr>
        <a:xfrm>
          <a:off x="0" y="0"/>
          <a:ext cx="0" cy="0"/>
          <a:chOff x="0" y="0"/>
          <a:chExt cx="0" cy="0"/>
        </a:xfrm>
      </p:grpSpPr>
      <p:sp>
        <p:nvSpPr>
          <p:cNvPr id="1408" name="Google Shape;1408;g9bdb52dd9e_0_4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09" name="Google Shape;1409;g9bdb52dd9e_0_4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solidFill>
          <a:schemeClr val="dk1"/>
        </a:solidFill>
        <a:effectLst/>
      </p:bgPr>
    </p:bg>
    <p:spTree>
      <p:nvGrpSpPr>
        <p:cNvPr id="1" name="Shape 8"/>
        <p:cNvGrpSpPr/>
        <p:nvPr/>
      </p:nvGrpSpPr>
      <p:grpSpPr>
        <a:xfrm>
          <a:off x="0" y="0"/>
          <a:ext cx="0" cy="0"/>
          <a:chOff x="0" y="0"/>
          <a:chExt cx="0" cy="0"/>
        </a:xfrm>
      </p:grpSpPr>
      <p:sp>
        <p:nvSpPr>
          <p:cNvPr id="9" name="Google Shape;9;p2"/>
          <p:cNvSpPr txBox="1">
            <a:spLocks noGrp="1"/>
          </p:cNvSpPr>
          <p:nvPr>
            <p:ph type="subTitle" idx="1"/>
          </p:nvPr>
        </p:nvSpPr>
        <p:spPr>
          <a:xfrm>
            <a:off x="2642575" y="3244200"/>
            <a:ext cx="3858900" cy="7473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Clr>
                <a:schemeClr val="accent5"/>
              </a:buClr>
              <a:buSzPts val="1300"/>
              <a:buFont typeface="Roboto"/>
              <a:buNone/>
              <a:defRPr>
                <a:solidFill>
                  <a:schemeClr val="accent5"/>
                </a:solidFill>
              </a:defRPr>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0" name="Google Shape;10;p2"/>
          <p:cNvSpPr txBox="1">
            <a:spLocks noGrp="1"/>
          </p:cNvSpPr>
          <p:nvPr>
            <p:ph type="ctrTitle"/>
          </p:nvPr>
        </p:nvSpPr>
        <p:spPr>
          <a:xfrm>
            <a:off x="1586900" y="1450800"/>
            <a:ext cx="5970300" cy="1793400"/>
          </a:xfrm>
          <a:prstGeom prst="rect">
            <a:avLst/>
          </a:prstGeom>
        </p:spPr>
        <p:txBody>
          <a:bodyPr spcFirstLastPara="1" wrap="square" lIns="91425" tIns="91425" rIns="91425" bIns="91425" anchor="b" anchorCtr="0">
            <a:noAutofit/>
          </a:bodyPr>
          <a:lstStyle>
            <a:lvl1pPr lvl="0" algn="ctr">
              <a:lnSpc>
                <a:spcPct val="80000"/>
              </a:lnSpc>
              <a:spcBef>
                <a:spcPts val="0"/>
              </a:spcBef>
              <a:spcAft>
                <a:spcPts val="0"/>
              </a:spcAft>
              <a:buSzPts val="3800"/>
              <a:buNone/>
              <a:defRPr sz="4400">
                <a:solidFill>
                  <a:schemeClr val="lt2"/>
                </a:solidFill>
              </a:defRPr>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text">
  <p:cSld name="CUSTOM_2_1_1_1_4">
    <p:bg>
      <p:bgPr>
        <a:solidFill>
          <a:schemeClr val="lt2"/>
        </a:solidFill>
        <a:effectLst/>
      </p:bgPr>
    </p:bg>
    <p:spTree>
      <p:nvGrpSpPr>
        <p:cNvPr id="1" name="Shape 330"/>
        <p:cNvGrpSpPr/>
        <p:nvPr/>
      </p:nvGrpSpPr>
      <p:grpSpPr>
        <a:xfrm>
          <a:off x="0" y="0"/>
          <a:ext cx="0" cy="0"/>
          <a:chOff x="0" y="0"/>
          <a:chExt cx="0" cy="0"/>
        </a:xfrm>
      </p:grpSpPr>
      <p:sp>
        <p:nvSpPr>
          <p:cNvPr id="331" name="Google Shape;331;p20"/>
          <p:cNvSpPr txBox="1">
            <a:spLocks noGrp="1"/>
          </p:cNvSpPr>
          <p:nvPr>
            <p:ph type="title"/>
          </p:nvPr>
        </p:nvSpPr>
        <p:spPr>
          <a:xfrm>
            <a:off x="713225" y="1256638"/>
            <a:ext cx="3568800" cy="1212000"/>
          </a:xfrm>
          <a:prstGeom prst="rect">
            <a:avLst/>
          </a:prstGeom>
        </p:spPr>
        <p:txBody>
          <a:bodyPr spcFirstLastPara="1" wrap="square" lIns="91425" tIns="91425" rIns="91425" bIns="91425" anchor="b" anchorCtr="0">
            <a:noAutofit/>
          </a:bodyPr>
          <a:lstStyle>
            <a:lvl1pPr lvl="0" algn="r" rtl="0">
              <a:spcBef>
                <a:spcPts val="0"/>
              </a:spcBef>
              <a:spcAft>
                <a:spcPts val="0"/>
              </a:spcAft>
              <a:buSzPts val="3600"/>
              <a:buNone/>
              <a:defRPr/>
            </a:lvl1pPr>
            <a:lvl2pPr lvl="1" rtl="0">
              <a:spcBef>
                <a:spcPts val="0"/>
              </a:spcBef>
              <a:spcAft>
                <a:spcPts val="0"/>
              </a:spcAft>
              <a:buSzPts val="2800"/>
              <a:buNone/>
              <a:defRPr>
                <a:latin typeface="Lato"/>
                <a:ea typeface="Lato"/>
                <a:cs typeface="Lato"/>
                <a:sym typeface="Lato"/>
              </a:defRPr>
            </a:lvl2pPr>
            <a:lvl3pPr lvl="2" rtl="0">
              <a:spcBef>
                <a:spcPts val="0"/>
              </a:spcBef>
              <a:spcAft>
                <a:spcPts val="0"/>
              </a:spcAft>
              <a:buSzPts val="2800"/>
              <a:buNone/>
              <a:defRPr>
                <a:latin typeface="Lato"/>
                <a:ea typeface="Lato"/>
                <a:cs typeface="Lato"/>
                <a:sym typeface="Lato"/>
              </a:defRPr>
            </a:lvl3pPr>
            <a:lvl4pPr lvl="3" rtl="0">
              <a:spcBef>
                <a:spcPts val="0"/>
              </a:spcBef>
              <a:spcAft>
                <a:spcPts val="0"/>
              </a:spcAft>
              <a:buSzPts val="2800"/>
              <a:buNone/>
              <a:defRPr>
                <a:latin typeface="Lato"/>
                <a:ea typeface="Lato"/>
                <a:cs typeface="Lato"/>
                <a:sym typeface="Lato"/>
              </a:defRPr>
            </a:lvl4pPr>
            <a:lvl5pPr lvl="4" rtl="0">
              <a:spcBef>
                <a:spcPts val="0"/>
              </a:spcBef>
              <a:spcAft>
                <a:spcPts val="0"/>
              </a:spcAft>
              <a:buSzPts val="2800"/>
              <a:buNone/>
              <a:defRPr>
                <a:latin typeface="Lato"/>
                <a:ea typeface="Lato"/>
                <a:cs typeface="Lato"/>
                <a:sym typeface="Lato"/>
              </a:defRPr>
            </a:lvl5pPr>
            <a:lvl6pPr lvl="5" rtl="0">
              <a:spcBef>
                <a:spcPts val="0"/>
              </a:spcBef>
              <a:spcAft>
                <a:spcPts val="0"/>
              </a:spcAft>
              <a:buSzPts val="2800"/>
              <a:buNone/>
              <a:defRPr>
                <a:latin typeface="Lato"/>
                <a:ea typeface="Lato"/>
                <a:cs typeface="Lato"/>
                <a:sym typeface="Lato"/>
              </a:defRPr>
            </a:lvl6pPr>
            <a:lvl7pPr lvl="6" rtl="0">
              <a:spcBef>
                <a:spcPts val="0"/>
              </a:spcBef>
              <a:spcAft>
                <a:spcPts val="0"/>
              </a:spcAft>
              <a:buSzPts val="2800"/>
              <a:buNone/>
              <a:defRPr>
                <a:latin typeface="Lato"/>
                <a:ea typeface="Lato"/>
                <a:cs typeface="Lato"/>
                <a:sym typeface="Lato"/>
              </a:defRPr>
            </a:lvl7pPr>
            <a:lvl8pPr lvl="7" rtl="0">
              <a:spcBef>
                <a:spcPts val="0"/>
              </a:spcBef>
              <a:spcAft>
                <a:spcPts val="0"/>
              </a:spcAft>
              <a:buSzPts val="2800"/>
              <a:buNone/>
              <a:defRPr>
                <a:latin typeface="Lato"/>
                <a:ea typeface="Lato"/>
                <a:cs typeface="Lato"/>
                <a:sym typeface="Lato"/>
              </a:defRPr>
            </a:lvl8pPr>
            <a:lvl9pPr lvl="8" rtl="0">
              <a:spcBef>
                <a:spcPts val="0"/>
              </a:spcBef>
              <a:spcAft>
                <a:spcPts val="0"/>
              </a:spcAft>
              <a:buSzPts val="2800"/>
              <a:buNone/>
              <a:defRPr>
                <a:latin typeface="Lato"/>
                <a:ea typeface="Lato"/>
                <a:cs typeface="Lato"/>
                <a:sym typeface="Lato"/>
              </a:defRPr>
            </a:lvl9pPr>
          </a:lstStyle>
          <a:p>
            <a:endParaRPr/>
          </a:p>
        </p:txBody>
      </p:sp>
      <p:sp>
        <p:nvSpPr>
          <p:cNvPr id="332" name="Google Shape;332;p20"/>
          <p:cNvSpPr txBox="1">
            <a:spLocks noGrp="1"/>
          </p:cNvSpPr>
          <p:nvPr>
            <p:ph type="subTitle" idx="1"/>
          </p:nvPr>
        </p:nvSpPr>
        <p:spPr>
          <a:xfrm>
            <a:off x="1064525" y="2690925"/>
            <a:ext cx="3217500" cy="9927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400"/>
              <a:buNone/>
              <a:defRPr/>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grpSp>
        <p:nvGrpSpPr>
          <p:cNvPr id="333" name="Google Shape;333;p20"/>
          <p:cNvGrpSpPr/>
          <p:nvPr/>
        </p:nvGrpSpPr>
        <p:grpSpPr>
          <a:xfrm>
            <a:off x="3256278" y="2522708"/>
            <a:ext cx="916797" cy="98075"/>
            <a:chOff x="4810525" y="1175150"/>
            <a:chExt cx="133675" cy="14300"/>
          </a:xfrm>
        </p:grpSpPr>
        <p:sp>
          <p:nvSpPr>
            <p:cNvPr id="334" name="Google Shape;334;p20"/>
            <p:cNvSpPr/>
            <p:nvPr/>
          </p:nvSpPr>
          <p:spPr>
            <a:xfrm>
              <a:off x="4810525" y="1175150"/>
              <a:ext cx="4875" cy="14300"/>
            </a:xfrm>
            <a:custGeom>
              <a:avLst/>
              <a:gdLst/>
              <a:ahLst/>
              <a:cxnLst/>
              <a:rect l="l" t="t" r="r" b="b"/>
              <a:pathLst>
                <a:path w="195" h="572" extrusionOk="0">
                  <a:moveTo>
                    <a:pt x="0" y="0"/>
                  </a:moveTo>
                  <a:lnTo>
                    <a:pt x="0" y="571"/>
                  </a:lnTo>
                  <a:lnTo>
                    <a:pt x="195" y="571"/>
                  </a:lnTo>
                  <a:lnTo>
                    <a:pt x="19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 name="Google Shape;335;p20"/>
            <p:cNvSpPr/>
            <p:nvPr/>
          </p:nvSpPr>
          <p:spPr>
            <a:xfrm>
              <a:off x="4836350" y="1175150"/>
              <a:ext cx="4875" cy="14300"/>
            </a:xfrm>
            <a:custGeom>
              <a:avLst/>
              <a:gdLst/>
              <a:ahLst/>
              <a:cxnLst/>
              <a:rect l="l" t="t" r="r" b="b"/>
              <a:pathLst>
                <a:path w="195" h="572" extrusionOk="0">
                  <a:moveTo>
                    <a:pt x="0" y="0"/>
                  </a:moveTo>
                  <a:lnTo>
                    <a:pt x="0" y="571"/>
                  </a:lnTo>
                  <a:lnTo>
                    <a:pt x="195" y="571"/>
                  </a:lnTo>
                  <a:lnTo>
                    <a:pt x="19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 name="Google Shape;336;p20"/>
            <p:cNvSpPr/>
            <p:nvPr/>
          </p:nvSpPr>
          <p:spPr>
            <a:xfrm>
              <a:off x="4849150" y="1175150"/>
              <a:ext cx="4900" cy="14300"/>
            </a:xfrm>
            <a:custGeom>
              <a:avLst/>
              <a:gdLst/>
              <a:ahLst/>
              <a:cxnLst/>
              <a:rect l="l" t="t" r="r" b="b"/>
              <a:pathLst>
                <a:path w="196" h="572" extrusionOk="0">
                  <a:moveTo>
                    <a:pt x="1" y="0"/>
                  </a:moveTo>
                  <a:lnTo>
                    <a:pt x="1" y="571"/>
                  </a:lnTo>
                  <a:lnTo>
                    <a:pt x="195" y="571"/>
                  </a:lnTo>
                  <a:lnTo>
                    <a:pt x="19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 name="Google Shape;337;p20"/>
            <p:cNvSpPr/>
            <p:nvPr/>
          </p:nvSpPr>
          <p:spPr>
            <a:xfrm>
              <a:off x="4862000" y="1175150"/>
              <a:ext cx="4875" cy="14300"/>
            </a:xfrm>
            <a:custGeom>
              <a:avLst/>
              <a:gdLst/>
              <a:ahLst/>
              <a:cxnLst/>
              <a:rect l="l" t="t" r="r" b="b"/>
              <a:pathLst>
                <a:path w="195" h="572" extrusionOk="0">
                  <a:moveTo>
                    <a:pt x="0" y="0"/>
                  </a:moveTo>
                  <a:lnTo>
                    <a:pt x="0" y="571"/>
                  </a:lnTo>
                  <a:lnTo>
                    <a:pt x="195" y="571"/>
                  </a:lnTo>
                  <a:lnTo>
                    <a:pt x="19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 name="Google Shape;338;p20"/>
            <p:cNvSpPr/>
            <p:nvPr/>
          </p:nvSpPr>
          <p:spPr>
            <a:xfrm>
              <a:off x="4875700" y="1175150"/>
              <a:ext cx="4900" cy="14300"/>
            </a:xfrm>
            <a:custGeom>
              <a:avLst/>
              <a:gdLst/>
              <a:ahLst/>
              <a:cxnLst/>
              <a:rect l="l" t="t" r="r" b="b"/>
              <a:pathLst>
                <a:path w="196" h="572" extrusionOk="0">
                  <a:moveTo>
                    <a:pt x="0" y="0"/>
                  </a:moveTo>
                  <a:lnTo>
                    <a:pt x="0" y="571"/>
                  </a:lnTo>
                  <a:lnTo>
                    <a:pt x="195" y="571"/>
                  </a:lnTo>
                  <a:lnTo>
                    <a:pt x="19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 name="Google Shape;339;p20"/>
            <p:cNvSpPr/>
            <p:nvPr/>
          </p:nvSpPr>
          <p:spPr>
            <a:xfrm>
              <a:off x="4885925" y="1175150"/>
              <a:ext cx="4900" cy="14300"/>
            </a:xfrm>
            <a:custGeom>
              <a:avLst/>
              <a:gdLst/>
              <a:ahLst/>
              <a:cxnLst/>
              <a:rect l="l" t="t" r="r" b="b"/>
              <a:pathLst>
                <a:path w="196" h="572" extrusionOk="0">
                  <a:moveTo>
                    <a:pt x="1" y="0"/>
                  </a:moveTo>
                  <a:lnTo>
                    <a:pt x="1" y="571"/>
                  </a:lnTo>
                  <a:lnTo>
                    <a:pt x="196" y="571"/>
                  </a:lnTo>
                  <a:lnTo>
                    <a:pt x="196"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 name="Google Shape;340;p20"/>
            <p:cNvSpPr/>
            <p:nvPr/>
          </p:nvSpPr>
          <p:spPr>
            <a:xfrm>
              <a:off x="4902975" y="1175150"/>
              <a:ext cx="4900" cy="14300"/>
            </a:xfrm>
            <a:custGeom>
              <a:avLst/>
              <a:gdLst/>
              <a:ahLst/>
              <a:cxnLst/>
              <a:rect l="l" t="t" r="r" b="b"/>
              <a:pathLst>
                <a:path w="196" h="572" extrusionOk="0">
                  <a:moveTo>
                    <a:pt x="1" y="0"/>
                  </a:moveTo>
                  <a:lnTo>
                    <a:pt x="1" y="571"/>
                  </a:lnTo>
                  <a:lnTo>
                    <a:pt x="196" y="571"/>
                  </a:lnTo>
                  <a:lnTo>
                    <a:pt x="196"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 name="Google Shape;341;p20"/>
            <p:cNvSpPr/>
            <p:nvPr/>
          </p:nvSpPr>
          <p:spPr>
            <a:xfrm>
              <a:off x="4927400" y="1175150"/>
              <a:ext cx="4850" cy="14300"/>
            </a:xfrm>
            <a:custGeom>
              <a:avLst/>
              <a:gdLst/>
              <a:ahLst/>
              <a:cxnLst/>
              <a:rect l="l" t="t" r="r" b="b"/>
              <a:pathLst>
                <a:path w="194" h="572" extrusionOk="0">
                  <a:moveTo>
                    <a:pt x="0" y="0"/>
                  </a:moveTo>
                  <a:lnTo>
                    <a:pt x="0" y="571"/>
                  </a:lnTo>
                  <a:lnTo>
                    <a:pt x="194" y="571"/>
                  </a:lnTo>
                  <a:lnTo>
                    <a:pt x="19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 name="Google Shape;342;p20"/>
            <p:cNvSpPr/>
            <p:nvPr/>
          </p:nvSpPr>
          <p:spPr>
            <a:xfrm>
              <a:off x="4939300" y="1175150"/>
              <a:ext cx="4900" cy="14300"/>
            </a:xfrm>
            <a:custGeom>
              <a:avLst/>
              <a:gdLst/>
              <a:ahLst/>
              <a:cxnLst/>
              <a:rect l="l" t="t" r="r" b="b"/>
              <a:pathLst>
                <a:path w="196" h="572" extrusionOk="0">
                  <a:moveTo>
                    <a:pt x="1" y="0"/>
                  </a:moveTo>
                  <a:lnTo>
                    <a:pt x="1" y="571"/>
                  </a:lnTo>
                  <a:lnTo>
                    <a:pt x="195" y="571"/>
                  </a:lnTo>
                  <a:lnTo>
                    <a:pt x="19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43" name="Google Shape;343;p20"/>
          <p:cNvGrpSpPr/>
          <p:nvPr/>
        </p:nvGrpSpPr>
        <p:grpSpPr>
          <a:xfrm rot="10800000">
            <a:off x="7326970" y="4482246"/>
            <a:ext cx="4640293" cy="480636"/>
            <a:chOff x="4612950" y="1991350"/>
            <a:chExt cx="5002471" cy="518150"/>
          </a:xfrm>
        </p:grpSpPr>
        <p:sp>
          <p:nvSpPr>
            <p:cNvPr id="344" name="Google Shape;344;p20"/>
            <p:cNvSpPr/>
            <p:nvPr/>
          </p:nvSpPr>
          <p:spPr>
            <a:xfrm>
              <a:off x="4720109" y="2234932"/>
              <a:ext cx="4861318" cy="274568"/>
            </a:xfrm>
            <a:custGeom>
              <a:avLst/>
              <a:gdLst/>
              <a:ahLst/>
              <a:cxnLst/>
              <a:rect l="l" t="t" r="r" b="b"/>
              <a:pathLst>
                <a:path w="33888" h="1914" extrusionOk="0">
                  <a:moveTo>
                    <a:pt x="30679" y="1"/>
                  </a:moveTo>
                  <a:lnTo>
                    <a:pt x="28847" y="1834"/>
                  </a:lnTo>
                  <a:lnTo>
                    <a:pt x="0" y="1834"/>
                  </a:lnTo>
                  <a:lnTo>
                    <a:pt x="0" y="1914"/>
                  </a:lnTo>
                  <a:lnTo>
                    <a:pt x="28880" y="1914"/>
                  </a:lnTo>
                  <a:lnTo>
                    <a:pt x="30713" y="81"/>
                  </a:lnTo>
                  <a:lnTo>
                    <a:pt x="33887" y="81"/>
                  </a:lnTo>
                  <a:lnTo>
                    <a:pt x="3388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 name="Google Shape;345;p20"/>
            <p:cNvSpPr/>
            <p:nvPr/>
          </p:nvSpPr>
          <p:spPr>
            <a:xfrm>
              <a:off x="9547138" y="2206672"/>
              <a:ext cx="68283" cy="68283"/>
            </a:xfrm>
            <a:custGeom>
              <a:avLst/>
              <a:gdLst/>
              <a:ahLst/>
              <a:cxnLst/>
              <a:rect l="l" t="t" r="r" b="b"/>
              <a:pathLst>
                <a:path w="476" h="476" extrusionOk="0">
                  <a:moveTo>
                    <a:pt x="238" y="0"/>
                  </a:moveTo>
                  <a:cubicBezTo>
                    <a:pt x="107" y="0"/>
                    <a:pt x="1" y="107"/>
                    <a:pt x="1" y="238"/>
                  </a:cubicBezTo>
                  <a:cubicBezTo>
                    <a:pt x="1" y="370"/>
                    <a:pt x="107" y="475"/>
                    <a:pt x="238" y="475"/>
                  </a:cubicBezTo>
                  <a:cubicBezTo>
                    <a:pt x="369" y="475"/>
                    <a:pt x="476" y="370"/>
                    <a:pt x="476" y="238"/>
                  </a:cubicBezTo>
                  <a:cubicBezTo>
                    <a:pt x="476" y="107"/>
                    <a:pt x="369" y="0"/>
                    <a:pt x="23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 name="Google Shape;346;p20"/>
            <p:cNvSpPr/>
            <p:nvPr/>
          </p:nvSpPr>
          <p:spPr>
            <a:xfrm>
              <a:off x="4612950" y="2021332"/>
              <a:ext cx="4526070" cy="356623"/>
            </a:xfrm>
            <a:custGeom>
              <a:avLst/>
              <a:gdLst/>
              <a:ahLst/>
              <a:cxnLst/>
              <a:rect l="l" t="t" r="r" b="b"/>
              <a:pathLst>
                <a:path w="31551" h="2486" extrusionOk="0">
                  <a:moveTo>
                    <a:pt x="31494" y="1"/>
                  </a:moveTo>
                  <a:lnTo>
                    <a:pt x="29088" y="2406"/>
                  </a:lnTo>
                  <a:lnTo>
                    <a:pt x="1" y="2406"/>
                  </a:lnTo>
                  <a:lnTo>
                    <a:pt x="1" y="2486"/>
                  </a:lnTo>
                  <a:lnTo>
                    <a:pt x="29121" y="2486"/>
                  </a:lnTo>
                  <a:lnTo>
                    <a:pt x="31550" y="58"/>
                  </a:lnTo>
                  <a:lnTo>
                    <a:pt x="31494"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 name="Google Shape;347;p20"/>
            <p:cNvSpPr/>
            <p:nvPr/>
          </p:nvSpPr>
          <p:spPr>
            <a:xfrm>
              <a:off x="9100714" y="1991350"/>
              <a:ext cx="68283" cy="68427"/>
            </a:xfrm>
            <a:custGeom>
              <a:avLst/>
              <a:gdLst/>
              <a:ahLst/>
              <a:cxnLst/>
              <a:rect l="l" t="t" r="r" b="b"/>
              <a:pathLst>
                <a:path w="476" h="477" extrusionOk="0">
                  <a:moveTo>
                    <a:pt x="238" y="0"/>
                  </a:moveTo>
                  <a:cubicBezTo>
                    <a:pt x="107" y="0"/>
                    <a:pt x="0" y="107"/>
                    <a:pt x="0" y="238"/>
                  </a:cubicBezTo>
                  <a:cubicBezTo>
                    <a:pt x="0" y="370"/>
                    <a:pt x="107" y="476"/>
                    <a:pt x="238" y="476"/>
                  </a:cubicBezTo>
                  <a:cubicBezTo>
                    <a:pt x="369" y="476"/>
                    <a:pt x="476" y="370"/>
                    <a:pt x="476" y="238"/>
                  </a:cubicBezTo>
                  <a:cubicBezTo>
                    <a:pt x="476" y="107"/>
                    <a:pt x="369" y="0"/>
                    <a:pt x="23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only 4">
  <p:cSld name="CUSTOM_2_1_1_1_1">
    <p:bg>
      <p:bgPr>
        <a:solidFill>
          <a:schemeClr val="lt2"/>
        </a:solidFill>
        <a:effectLst/>
      </p:bgPr>
    </p:bg>
    <p:spTree>
      <p:nvGrpSpPr>
        <p:cNvPr id="1" name="Shape 366"/>
        <p:cNvGrpSpPr/>
        <p:nvPr/>
      </p:nvGrpSpPr>
      <p:grpSpPr>
        <a:xfrm>
          <a:off x="0" y="0"/>
          <a:ext cx="0" cy="0"/>
          <a:chOff x="0" y="0"/>
          <a:chExt cx="0" cy="0"/>
        </a:xfrm>
      </p:grpSpPr>
      <p:sp>
        <p:nvSpPr>
          <p:cNvPr id="367" name="Google Shape;367;p22"/>
          <p:cNvSpPr txBox="1">
            <a:spLocks noGrp="1"/>
          </p:cNvSpPr>
          <p:nvPr>
            <p:ph type="title"/>
          </p:nvPr>
        </p:nvSpPr>
        <p:spPr>
          <a:xfrm>
            <a:off x="713225" y="539500"/>
            <a:ext cx="7759200" cy="612900"/>
          </a:xfrm>
          <a:prstGeom prst="rect">
            <a:avLst/>
          </a:prstGeom>
        </p:spPr>
        <p:txBody>
          <a:bodyPr spcFirstLastPara="1" wrap="square" lIns="91425" tIns="91425" rIns="91425" bIns="91425" anchor="t" anchorCtr="0">
            <a:noAutofit/>
          </a:bodyPr>
          <a:lstStyle>
            <a:lvl1pPr lvl="0" rtl="0">
              <a:spcBef>
                <a:spcPts val="0"/>
              </a:spcBef>
              <a:spcAft>
                <a:spcPts val="0"/>
              </a:spcAft>
              <a:buSzPts val="3600"/>
              <a:buNone/>
              <a:defRPr/>
            </a:lvl1pPr>
            <a:lvl2pPr lvl="1" rtl="0">
              <a:spcBef>
                <a:spcPts val="0"/>
              </a:spcBef>
              <a:spcAft>
                <a:spcPts val="0"/>
              </a:spcAft>
              <a:buSzPts val="2800"/>
              <a:buNone/>
              <a:defRPr>
                <a:latin typeface="Lato"/>
                <a:ea typeface="Lato"/>
                <a:cs typeface="Lato"/>
                <a:sym typeface="Lato"/>
              </a:defRPr>
            </a:lvl2pPr>
            <a:lvl3pPr lvl="2" rtl="0">
              <a:spcBef>
                <a:spcPts val="0"/>
              </a:spcBef>
              <a:spcAft>
                <a:spcPts val="0"/>
              </a:spcAft>
              <a:buSzPts val="2800"/>
              <a:buNone/>
              <a:defRPr>
                <a:latin typeface="Lato"/>
                <a:ea typeface="Lato"/>
                <a:cs typeface="Lato"/>
                <a:sym typeface="Lato"/>
              </a:defRPr>
            </a:lvl3pPr>
            <a:lvl4pPr lvl="3" rtl="0">
              <a:spcBef>
                <a:spcPts val="0"/>
              </a:spcBef>
              <a:spcAft>
                <a:spcPts val="0"/>
              </a:spcAft>
              <a:buSzPts val="2800"/>
              <a:buNone/>
              <a:defRPr>
                <a:latin typeface="Lato"/>
                <a:ea typeface="Lato"/>
                <a:cs typeface="Lato"/>
                <a:sym typeface="Lato"/>
              </a:defRPr>
            </a:lvl4pPr>
            <a:lvl5pPr lvl="4" rtl="0">
              <a:spcBef>
                <a:spcPts val="0"/>
              </a:spcBef>
              <a:spcAft>
                <a:spcPts val="0"/>
              </a:spcAft>
              <a:buSzPts val="2800"/>
              <a:buNone/>
              <a:defRPr>
                <a:latin typeface="Lato"/>
                <a:ea typeface="Lato"/>
                <a:cs typeface="Lato"/>
                <a:sym typeface="Lato"/>
              </a:defRPr>
            </a:lvl5pPr>
            <a:lvl6pPr lvl="5" rtl="0">
              <a:spcBef>
                <a:spcPts val="0"/>
              </a:spcBef>
              <a:spcAft>
                <a:spcPts val="0"/>
              </a:spcAft>
              <a:buSzPts val="2800"/>
              <a:buNone/>
              <a:defRPr>
                <a:latin typeface="Lato"/>
                <a:ea typeface="Lato"/>
                <a:cs typeface="Lato"/>
                <a:sym typeface="Lato"/>
              </a:defRPr>
            </a:lvl6pPr>
            <a:lvl7pPr lvl="6" rtl="0">
              <a:spcBef>
                <a:spcPts val="0"/>
              </a:spcBef>
              <a:spcAft>
                <a:spcPts val="0"/>
              </a:spcAft>
              <a:buSzPts val="2800"/>
              <a:buNone/>
              <a:defRPr>
                <a:latin typeface="Lato"/>
                <a:ea typeface="Lato"/>
                <a:cs typeface="Lato"/>
                <a:sym typeface="Lato"/>
              </a:defRPr>
            </a:lvl7pPr>
            <a:lvl8pPr lvl="7" rtl="0">
              <a:spcBef>
                <a:spcPts val="0"/>
              </a:spcBef>
              <a:spcAft>
                <a:spcPts val="0"/>
              </a:spcAft>
              <a:buSzPts val="2800"/>
              <a:buNone/>
              <a:defRPr>
                <a:latin typeface="Lato"/>
                <a:ea typeface="Lato"/>
                <a:cs typeface="Lato"/>
                <a:sym typeface="Lato"/>
              </a:defRPr>
            </a:lvl8pPr>
            <a:lvl9pPr lvl="8" rtl="0">
              <a:spcBef>
                <a:spcPts val="0"/>
              </a:spcBef>
              <a:spcAft>
                <a:spcPts val="0"/>
              </a:spcAft>
              <a:buSzPts val="2800"/>
              <a:buNone/>
              <a:defRPr>
                <a:latin typeface="Lato"/>
                <a:ea typeface="Lato"/>
                <a:cs typeface="Lato"/>
                <a:sym typeface="Lato"/>
              </a:defRPr>
            </a:lvl9pPr>
          </a:lstStyle>
          <a:p>
            <a:endParaRPr/>
          </a:p>
        </p:txBody>
      </p:sp>
      <p:grpSp>
        <p:nvGrpSpPr>
          <p:cNvPr id="368" name="Google Shape;368;p22"/>
          <p:cNvGrpSpPr/>
          <p:nvPr/>
        </p:nvGrpSpPr>
        <p:grpSpPr>
          <a:xfrm flipH="1">
            <a:off x="8266742" y="4335325"/>
            <a:ext cx="3832313" cy="360575"/>
            <a:chOff x="1518200" y="4742325"/>
            <a:chExt cx="1982675" cy="133675"/>
          </a:xfrm>
        </p:grpSpPr>
        <p:sp>
          <p:nvSpPr>
            <p:cNvPr id="369" name="Google Shape;369;p22"/>
            <p:cNvSpPr/>
            <p:nvPr/>
          </p:nvSpPr>
          <p:spPr>
            <a:xfrm>
              <a:off x="1545800" y="4805200"/>
              <a:ext cx="1946275" cy="70800"/>
            </a:xfrm>
            <a:custGeom>
              <a:avLst/>
              <a:gdLst/>
              <a:ahLst/>
              <a:cxnLst/>
              <a:rect l="l" t="t" r="r" b="b"/>
              <a:pathLst>
                <a:path w="77851" h="2832" extrusionOk="0">
                  <a:moveTo>
                    <a:pt x="73102" y="1"/>
                  </a:moveTo>
                  <a:lnTo>
                    <a:pt x="70389" y="2713"/>
                  </a:lnTo>
                  <a:lnTo>
                    <a:pt x="1" y="2713"/>
                  </a:lnTo>
                  <a:lnTo>
                    <a:pt x="1" y="2831"/>
                  </a:lnTo>
                  <a:lnTo>
                    <a:pt x="70438" y="2831"/>
                  </a:lnTo>
                  <a:lnTo>
                    <a:pt x="73152" y="118"/>
                  </a:lnTo>
                  <a:lnTo>
                    <a:pt x="77850" y="118"/>
                  </a:lnTo>
                  <a:lnTo>
                    <a:pt x="77850"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 name="Google Shape;370;p22"/>
            <p:cNvSpPr/>
            <p:nvPr/>
          </p:nvSpPr>
          <p:spPr>
            <a:xfrm>
              <a:off x="3483250" y="4797875"/>
              <a:ext cx="17625" cy="17600"/>
            </a:xfrm>
            <a:custGeom>
              <a:avLst/>
              <a:gdLst/>
              <a:ahLst/>
              <a:cxnLst/>
              <a:rect l="l" t="t" r="r" b="b"/>
              <a:pathLst>
                <a:path w="705" h="704" extrusionOk="0">
                  <a:moveTo>
                    <a:pt x="352" y="0"/>
                  </a:moveTo>
                  <a:cubicBezTo>
                    <a:pt x="158" y="0"/>
                    <a:pt x="0" y="158"/>
                    <a:pt x="0" y="352"/>
                  </a:cubicBezTo>
                  <a:cubicBezTo>
                    <a:pt x="0" y="547"/>
                    <a:pt x="158" y="704"/>
                    <a:pt x="352" y="704"/>
                  </a:cubicBezTo>
                  <a:cubicBezTo>
                    <a:pt x="547" y="704"/>
                    <a:pt x="704" y="547"/>
                    <a:pt x="704" y="352"/>
                  </a:cubicBezTo>
                  <a:cubicBezTo>
                    <a:pt x="704" y="158"/>
                    <a:pt x="547" y="0"/>
                    <a:pt x="35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 name="Google Shape;371;p22"/>
            <p:cNvSpPr/>
            <p:nvPr/>
          </p:nvSpPr>
          <p:spPr>
            <a:xfrm>
              <a:off x="1518200" y="4750075"/>
              <a:ext cx="1859750" cy="92025"/>
            </a:xfrm>
            <a:custGeom>
              <a:avLst/>
              <a:gdLst/>
              <a:ahLst/>
              <a:cxnLst/>
              <a:rect l="l" t="t" r="r" b="b"/>
              <a:pathLst>
                <a:path w="74390" h="3681" extrusionOk="0">
                  <a:moveTo>
                    <a:pt x="74306" y="1"/>
                  </a:moveTo>
                  <a:lnTo>
                    <a:pt x="70745" y="3562"/>
                  </a:lnTo>
                  <a:lnTo>
                    <a:pt x="0" y="3562"/>
                  </a:lnTo>
                  <a:lnTo>
                    <a:pt x="0" y="3680"/>
                  </a:lnTo>
                  <a:lnTo>
                    <a:pt x="70794" y="3680"/>
                  </a:lnTo>
                  <a:lnTo>
                    <a:pt x="74390" y="85"/>
                  </a:lnTo>
                  <a:lnTo>
                    <a:pt x="7430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 name="Google Shape;372;p22"/>
            <p:cNvSpPr/>
            <p:nvPr/>
          </p:nvSpPr>
          <p:spPr>
            <a:xfrm>
              <a:off x="3368075" y="4742325"/>
              <a:ext cx="17625" cy="17625"/>
            </a:xfrm>
            <a:custGeom>
              <a:avLst/>
              <a:gdLst/>
              <a:ahLst/>
              <a:cxnLst/>
              <a:rect l="l" t="t" r="r" b="b"/>
              <a:pathLst>
                <a:path w="705" h="705" extrusionOk="0">
                  <a:moveTo>
                    <a:pt x="353" y="1"/>
                  </a:moveTo>
                  <a:cubicBezTo>
                    <a:pt x="159" y="1"/>
                    <a:pt x="1" y="159"/>
                    <a:pt x="1" y="353"/>
                  </a:cubicBezTo>
                  <a:cubicBezTo>
                    <a:pt x="1" y="548"/>
                    <a:pt x="159" y="705"/>
                    <a:pt x="353" y="705"/>
                  </a:cubicBezTo>
                  <a:cubicBezTo>
                    <a:pt x="547" y="705"/>
                    <a:pt x="705" y="548"/>
                    <a:pt x="705" y="353"/>
                  </a:cubicBezTo>
                  <a:cubicBezTo>
                    <a:pt x="705" y="159"/>
                    <a:pt x="547" y="1"/>
                    <a:pt x="35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73" name="Google Shape;373;p22"/>
          <p:cNvGrpSpPr/>
          <p:nvPr/>
        </p:nvGrpSpPr>
        <p:grpSpPr>
          <a:xfrm>
            <a:off x="713225" y="4615875"/>
            <a:ext cx="928550" cy="99334"/>
            <a:chOff x="7596525" y="772450"/>
            <a:chExt cx="928550" cy="99334"/>
          </a:xfrm>
        </p:grpSpPr>
        <p:sp>
          <p:nvSpPr>
            <p:cNvPr id="374" name="Google Shape;374;p22"/>
            <p:cNvSpPr/>
            <p:nvPr/>
          </p:nvSpPr>
          <p:spPr>
            <a:xfrm>
              <a:off x="7596525" y="772450"/>
              <a:ext cx="33863" cy="99334"/>
            </a:xfrm>
            <a:custGeom>
              <a:avLst/>
              <a:gdLst/>
              <a:ahLst/>
              <a:cxnLst/>
              <a:rect l="l" t="t" r="r" b="b"/>
              <a:pathLst>
                <a:path w="195" h="572" extrusionOk="0">
                  <a:moveTo>
                    <a:pt x="0" y="0"/>
                  </a:moveTo>
                  <a:lnTo>
                    <a:pt x="0" y="571"/>
                  </a:lnTo>
                  <a:lnTo>
                    <a:pt x="195" y="571"/>
                  </a:lnTo>
                  <a:lnTo>
                    <a:pt x="19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 name="Google Shape;375;p22"/>
            <p:cNvSpPr/>
            <p:nvPr/>
          </p:nvSpPr>
          <p:spPr>
            <a:xfrm>
              <a:off x="7775914" y="772450"/>
              <a:ext cx="33863" cy="99334"/>
            </a:xfrm>
            <a:custGeom>
              <a:avLst/>
              <a:gdLst/>
              <a:ahLst/>
              <a:cxnLst/>
              <a:rect l="l" t="t" r="r" b="b"/>
              <a:pathLst>
                <a:path w="195" h="572" extrusionOk="0">
                  <a:moveTo>
                    <a:pt x="0" y="0"/>
                  </a:moveTo>
                  <a:lnTo>
                    <a:pt x="0" y="571"/>
                  </a:lnTo>
                  <a:lnTo>
                    <a:pt x="195" y="571"/>
                  </a:lnTo>
                  <a:lnTo>
                    <a:pt x="19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 name="Google Shape;376;p22"/>
            <p:cNvSpPr/>
            <p:nvPr/>
          </p:nvSpPr>
          <p:spPr>
            <a:xfrm>
              <a:off x="7864827" y="772450"/>
              <a:ext cx="34037" cy="99334"/>
            </a:xfrm>
            <a:custGeom>
              <a:avLst/>
              <a:gdLst/>
              <a:ahLst/>
              <a:cxnLst/>
              <a:rect l="l" t="t" r="r" b="b"/>
              <a:pathLst>
                <a:path w="196" h="572" extrusionOk="0">
                  <a:moveTo>
                    <a:pt x="1" y="0"/>
                  </a:moveTo>
                  <a:lnTo>
                    <a:pt x="1" y="571"/>
                  </a:lnTo>
                  <a:lnTo>
                    <a:pt x="195" y="571"/>
                  </a:lnTo>
                  <a:lnTo>
                    <a:pt x="19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 name="Google Shape;377;p22"/>
            <p:cNvSpPr/>
            <p:nvPr/>
          </p:nvSpPr>
          <p:spPr>
            <a:xfrm>
              <a:off x="7954087" y="772450"/>
              <a:ext cx="33863" cy="99334"/>
            </a:xfrm>
            <a:custGeom>
              <a:avLst/>
              <a:gdLst/>
              <a:ahLst/>
              <a:cxnLst/>
              <a:rect l="l" t="t" r="r" b="b"/>
              <a:pathLst>
                <a:path w="195" h="572" extrusionOk="0">
                  <a:moveTo>
                    <a:pt x="0" y="0"/>
                  </a:moveTo>
                  <a:lnTo>
                    <a:pt x="0" y="571"/>
                  </a:lnTo>
                  <a:lnTo>
                    <a:pt x="195" y="571"/>
                  </a:lnTo>
                  <a:lnTo>
                    <a:pt x="19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 name="Google Shape;378;p22"/>
            <p:cNvSpPr/>
            <p:nvPr/>
          </p:nvSpPr>
          <p:spPr>
            <a:xfrm>
              <a:off x="8049252" y="772450"/>
              <a:ext cx="34037" cy="99334"/>
            </a:xfrm>
            <a:custGeom>
              <a:avLst/>
              <a:gdLst/>
              <a:ahLst/>
              <a:cxnLst/>
              <a:rect l="l" t="t" r="r" b="b"/>
              <a:pathLst>
                <a:path w="196" h="572" extrusionOk="0">
                  <a:moveTo>
                    <a:pt x="0" y="0"/>
                  </a:moveTo>
                  <a:lnTo>
                    <a:pt x="0" y="571"/>
                  </a:lnTo>
                  <a:lnTo>
                    <a:pt x="195" y="571"/>
                  </a:lnTo>
                  <a:lnTo>
                    <a:pt x="19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 name="Google Shape;379;p22"/>
            <p:cNvSpPr/>
            <p:nvPr/>
          </p:nvSpPr>
          <p:spPr>
            <a:xfrm>
              <a:off x="8120278" y="772450"/>
              <a:ext cx="34037" cy="99334"/>
            </a:xfrm>
            <a:custGeom>
              <a:avLst/>
              <a:gdLst/>
              <a:ahLst/>
              <a:cxnLst/>
              <a:rect l="l" t="t" r="r" b="b"/>
              <a:pathLst>
                <a:path w="196" h="572" extrusionOk="0">
                  <a:moveTo>
                    <a:pt x="1" y="0"/>
                  </a:moveTo>
                  <a:lnTo>
                    <a:pt x="1" y="571"/>
                  </a:lnTo>
                  <a:lnTo>
                    <a:pt x="196" y="571"/>
                  </a:lnTo>
                  <a:lnTo>
                    <a:pt x="196"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 name="Google Shape;380;p22"/>
            <p:cNvSpPr/>
            <p:nvPr/>
          </p:nvSpPr>
          <p:spPr>
            <a:xfrm>
              <a:off x="8408377" y="772450"/>
              <a:ext cx="33690" cy="99334"/>
            </a:xfrm>
            <a:custGeom>
              <a:avLst/>
              <a:gdLst/>
              <a:ahLst/>
              <a:cxnLst/>
              <a:rect l="l" t="t" r="r" b="b"/>
              <a:pathLst>
                <a:path w="194" h="572" extrusionOk="0">
                  <a:moveTo>
                    <a:pt x="0" y="0"/>
                  </a:moveTo>
                  <a:lnTo>
                    <a:pt x="0" y="571"/>
                  </a:lnTo>
                  <a:lnTo>
                    <a:pt x="194" y="571"/>
                  </a:lnTo>
                  <a:lnTo>
                    <a:pt x="194"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 name="Google Shape;381;p22"/>
            <p:cNvSpPr/>
            <p:nvPr/>
          </p:nvSpPr>
          <p:spPr>
            <a:xfrm>
              <a:off x="8238713" y="772450"/>
              <a:ext cx="34037" cy="99334"/>
            </a:xfrm>
            <a:custGeom>
              <a:avLst/>
              <a:gdLst/>
              <a:ahLst/>
              <a:cxnLst/>
              <a:rect l="l" t="t" r="r" b="b"/>
              <a:pathLst>
                <a:path w="196" h="572" extrusionOk="0">
                  <a:moveTo>
                    <a:pt x="1" y="0"/>
                  </a:moveTo>
                  <a:lnTo>
                    <a:pt x="1" y="571"/>
                  </a:lnTo>
                  <a:lnTo>
                    <a:pt x="196" y="571"/>
                  </a:lnTo>
                  <a:lnTo>
                    <a:pt x="196"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 name="Google Shape;382;p22"/>
            <p:cNvSpPr/>
            <p:nvPr/>
          </p:nvSpPr>
          <p:spPr>
            <a:xfrm>
              <a:off x="8491038" y="772450"/>
              <a:ext cx="34037" cy="99334"/>
            </a:xfrm>
            <a:custGeom>
              <a:avLst/>
              <a:gdLst/>
              <a:ahLst/>
              <a:cxnLst/>
              <a:rect l="l" t="t" r="r" b="b"/>
              <a:pathLst>
                <a:path w="196" h="572" extrusionOk="0">
                  <a:moveTo>
                    <a:pt x="1" y="0"/>
                  </a:moveTo>
                  <a:lnTo>
                    <a:pt x="1" y="571"/>
                  </a:lnTo>
                  <a:lnTo>
                    <a:pt x="195" y="571"/>
                  </a:lnTo>
                  <a:lnTo>
                    <a:pt x="19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six columns">
  <p:cSld name="CUSTOM_3">
    <p:bg>
      <p:bgPr>
        <a:solidFill>
          <a:schemeClr val="lt2"/>
        </a:solidFill>
        <a:effectLst/>
      </p:bgPr>
    </p:bg>
    <p:spTree>
      <p:nvGrpSpPr>
        <p:cNvPr id="1" name="Shape 387"/>
        <p:cNvGrpSpPr/>
        <p:nvPr/>
      </p:nvGrpSpPr>
      <p:grpSpPr>
        <a:xfrm>
          <a:off x="0" y="0"/>
          <a:ext cx="0" cy="0"/>
          <a:chOff x="0" y="0"/>
          <a:chExt cx="0" cy="0"/>
        </a:xfrm>
      </p:grpSpPr>
      <p:sp>
        <p:nvSpPr>
          <p:cNvPr id="388" name="Google Shape;388;p24"/>
          <p:cNvSpPr txBox="1">
            <a:spLocks noGrp="1"/>
          </p:cNvSpPr>
          <p:nvPr>
            <p:ph type="title"/>
          </p:nvPr>
        </p:nvSpPr>
        <p:spPr>
          <a:xfrm>
            <a:off x="713225" y="539500"/>
            <a:ext cx="7759200" cy="612900"/>
          </a:xfrm>
          <a:prstGeom prst="rect">
            <a:avLst/>
          </a:prstGeom>
        </p:spPr>
        <p:txBody>
          <a:bodyPr spcFirstLastPara="1" wrap="square" lIns="91425" tIns="91425" rIns="91425" bIns="91425" anchor="t" anchorCtr="0">
            <a:noAutofit/>
          </a:bodyPr>
          <a:lstStyle>
            <a:lvl1pPr lvl="0">
              <a:spcBef>
                <a:spcPts val="0"/>
              </a:spcBef>
              <a:spcAft>
                <a:spcPts val="0"/>
              </a:spcAft>
              <a:buSzPts val="3600"/>
              <a:buNone/>
              <a:defRPr/>
            </a:lvl1pPr>
            <a:lvl2pPr lvl="1">
              <a:spcBef>
                <a:spcPts val="0"/>
              </a:spcBef>
              <a:spcAft>
                <a:spcPts val="0"/>
              </a:spcAft>
              <a:buSzPts val="2800"/>
              <a:buNone/>
              <a:defRPr>
                <a:latin typeface="Roboto"/>
                <a:ea typeface="Roboto"/>
                <a:cs typeface="Roboto"/>
                <a:sym typeface="Roboto"/>
              </a:defRPr>
            </a:lvl2pPr>
            <a:lvl3pPr lvl="2">
              <a:spcBef>
                <a:spcPts val="0"/>
              </a:spcBef>
              <a:spcAft>
                <a:spcPts val="0"/>
              </a:spcAft>
              <a:buSzPts val="2800"/>
              <a:buNone/>
              <a:defRPr>
                <a:latin typeface="Roboto"/>
                <a:ea typeface="Roboto"/>
                <a:cs typeface="Roboto"/>
                <a:sym typeface="Roboto"/>
              </a:defRPr>
            </a:lvl3pPr>
            <a:lvl4pPr lvl="3">
              <a:spcBef>
                <a:spcPts val="0"/>
              </a:spcBef>
              <a:spcAft>
                <a:spcPts val="0"/>
              </a:spcAft>
              <a:buSzPts val="2800"/>
              <a:buNone/>
              <a:defRPr>
                <a:latin typeface="Roboto"/>
                <a:ea typeface="Roboto"/>
                <a:cs typeface="Roboto"/>
                <a:sym typeface="Roboto"/>
              </a:defRPr>
            </a:lvl4pPr>
            <a:lvl5pPr lvl="4">
              <a:spcBef>
                <a:spcPts val="0"/>
              </a:spcBef>
              <a:spcAft>
                <a:spcPts val="0"/>
              </a:spcAft>
              <a:buSzPts val="2800"/>
              <a:buNone/>
              <a:defRPr>
                <a:latin typeface="Roboto"/>
                <a:ea typeface="Roboto"/>
                <a:cs typeface="Roboto"/>
                <a:sym typeface="Roboto"/>
              </a:defRPr>
            </a:lvl5pPr>
            <a:lvl6pPr lvl="5">
              <a:spcBef>
                <a:spcPts val="0"/>
              </a:spcBef>
              <a:spcAft>
                <a:spcPts val="0"/>
              </a:spcAft>
              <a:buSzPts val="2800"/>
              <a:buNone/>
              <a:defRPr>
                <a:latin typeface="Roboto"/>
                <a:ea typeface="Roboto"/>
                <a:cs typeface="Roboto"/>
                <a:sym typeface="Roboto"/>
              </a:defRPr>
            </a:lvl6pPr>
            <a:lvl7pPr lvl="6">
              <a:spcBef>
                <a:spcPts val="0"/>
              </a:spcBef>
              <a:spcAft>
                <a:spcPts val="0"/>
              </a:spcAft>
              <a:buSzPts val="2800"/>
              <a:buNone/>
              <a:defRPr>
                <a:latin typeface="Roboto"/>
                <a:ea typeface="Roboto"/>
                <a:cs typeface="Roboto"/>
                <a:sym typeface="Roboto"/>
              </a:defRPr>
            </a:lvl7pPr>
            <a:lvl8pPr lvl="7">
              <a:spcBef>
                <a:spcPts val="0"/>
              </a:spcBef>
              <a:spcAft>
                <a:spcPts val="0"/>
              </a:spcAft>
              <a:buSzPts val="2800"/>
              <a:buNone/>
              <a:defRPr>
                <a:latin typeface="Roboto"/>
                <a:ea typeface="Roboto"/>
                <a:cs typeface="Roboto"/>
                <a:sym typeface="Roboto"/>
              </a:defRPr>
            </a:lvl8pPr>
            <a:lvl9pPr lvl="8">
              <a:spcBef>
                <a:spcPts val="0"/>
              </a:spcBef>
              <a:spcAft>
                <a:spcPts val="0"/>
              </a:spcAft>
              <a:buSzPts val="2800"/>
              <a:buNone/>
              <a:defRPr>
                <a:latin typeface="Roboto"/>
                <a:ea typeface="Roboto"/>
                <a:cs typeface="Roboto"/>
                <a:sym typeface="Roboto"/>
              </a:defRPr>
            </a:lvl9pPr>
          </a:lstStyle>
          <a:p>
            <a:endParaRPr/>
          </a:p>
        </p:txBody>
      </p:sp>
      <p:sp>
        <p:nvSpPr>
          <p:cNvPr id="389" name="Google Shape;389;p24"/>
          <p:cNvSpPr txBox="1">
            <a:spLocks noGrp="1"/>
          </p:cNvSpPr>
          <p:nvPr>
            <p:ph type="subTitle" idx="1"/>
          </p:nvPr>
        </p:nvSpPr>
        <p:spPr>
          <a:xfrm>
            <a:off x="1298175" y="1730625"/>
            <a:ext cx="1431000" cy="3243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600">
                <a:solidFill>
                  <a:schemeClr val="accent1"/>
                </a:solidFill>
                <a:latin typeface="Saira SemiBold"/>
                <a:ea typeface="Saira SemiBold"/>
                <a:cs typeface="Saira SemiBold"/>
                <a:sym typeface="Saira SemiBold"/>
              </a:defRPr>
            </a:lvl1pPr>
            <a:lvl2pPr lvl="1" algn="ctr" rtl="0">
              <a:spcBef>
                <a:spcPts val="1600"/>
              </a:spcBef>
              <a:spcAft>
                <a:spcPts val="0"/>
              </a:spcAft>
              <a:buSzPts val="1400"/>
              <a:buNone/>
              <a:defRPr/>
            </a:lvl2pPr>
            <a:lvl3pPr lvl="2" algn="ctr" rtl="0">
              <a:spcBef>
                <a:spcPts val="1600"/>
              </a:spcBef>
              <a:spcAft>
                <a:spcPts val="0"/>
              </a:spcAft>
              <a:buSzPts val="1400"/>
              <a:buNone/>
              <a:defRPr/>
            </a:lvl3pPr>
            <a:lvl4pPr lvl="3" algn="ctr" rtl="0">
              <a:spcBef>
                <a:spcPts val="1600"/>
              </a:spcBef>
              <a:spcAft>
                <a:spcPts val="0"/>
              </a:spcAft>
              <a:buSzPts val="1400"/>
              <a:buNone/>
              <a:defRPr/>
            </a:lvl4pPr>
            <a:lvl5pPr lvl="4" algn="ctr" rtl="0">
              <a:spcBef>
                <a:spcPts val="1600"/>
              </a:spcBef>
              <a:spcAft>
                <a:spcPts val="0"/>
              </a:spcAft>
              <a:buSzPts val="1400"/>
              <a:buNone/>
              <a:defRPr/>
            </a:lvl5pPr>
            <a:lvl6pPr lvl="5" algn="ctr" rtl="0">
              <a:spcBef>
                <a:spcPts val="1600"/>
              </a:spcBef>
              <a:spcAft>
                <a:spcPts val="0"/>
              </a:spcAft>
              <a:buSzPts val="1400"/>
              <a:buNone/>
              <a:defRPr/>
            </a:lvl6pPr>
            <a:lvl7pPr lvl="6" algn="ctr" rtl="0">
              <a:spcBef>
                <a:spcPts val="1600"/>
              </a:spcBef>
              <a:spcAft>
                <a:spcPts val="0"/>
              </a:spcAft>
              <a:buSzPts val="1400"/>
              <a:buNone/>
              <a:defRPr/>
            </a:lvl7pPr>
            <a:lvl8pPr lvl="7" algn="ctr" rtl="0">
              <a:spcBef>
                <a:spcPts val="1600"/>
              </a:spcBef>
              <a:spcAft>
                <a:spcPts val="0"/>
              </a:spcAft>
              <a:buSzPts val="1400"/>
              <a:buNone/>
              <a:defRPr/>
            </a:lvl8pPr>
            <a:lvl9pPr lvl="8" algn="ctr" rtl="0">
              <a:spcBef>
                <a:spcPts val="1600"/>
              </a:spcBef>
              <a:spcAft>
                <a:spcPts val="1600"/>
              </a:spcAft>
              <a:buSzPts val="1400"/>
              <a:buNone/>
              <a:defRPr/>
            </a:lvl9pPr>
          </a:lstStyle>
          <a:p>
            <a:endParaRPr/>
          </a:p>
        </p:txBody>
      </p:sp>
      <p:sp>
        <p:nvSpPr>
          <p:cNvPr id="390" name="Google Shape;390;p24"/>
          <p:cNvSpPr txBox="1">
            <a:spLocks noGrp="1"/>
          </p:cNvSpPr>
          <p:nvPr>
            <p:ph type="subTitle" idx="2"/>
          </p:nvPr>
        </p:nvSpPr>
        <p:spPr>
          <a:xfrm>
            <a:off x="817825" y="2069213"/>
            <a:ext cx="2028300" cy="5649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a:lvl1pPr>
            <a:lvl2pPr lvl="1" algn="ctr" rtl="0">
              <a:spcBef>
                <a:spcPts val="1600"/>
              </a:spcBef>
              <a:spcAft>
                <a:spcPts val="0"/>
              </a:spcAft>
              <a:buSzPts val="1400"/>
              <a:buNone/>
              <a:defRPr/>
            </a:lvl2pPr>
            <a:lvl3pPr lvl="2" algn="ctr" rtl="0">
              <a:spcBef>
                <a:spcPts val="1600"/>
              </a:spcBef>
              <a:spcAft>
                <a:spcPts val="0"/>
              </a:spcAft>
              <a:buSzPts val="1400"/>
              <a:buNone/>
              <a:defRPr/>
            </a:lvl3pPr>
            <a:lvl4pPr lvl="3" algn="ctr" rtl="0">
              <a:spcBef>
                <a:spcPts val="1600"/>
              </a:spcBef>
              <a:spcAft>
                <a:spcPts val="0"/>
              </a:spcAft>
              <a:buSzPts val="1400"/>
              <a:buNone/>
              <a:defRPr/>
            </a:lvl4pPr>
            <a:lvl5pPr lvl="4" algn="ctr" rtl="0">
              <a:spcBef>
                <a:spcPts val="1600"/>
              </a:spcBef>
              <a:spcAft>
                <a:spcPts val="0"/>
              </a:spcAft>
              <a:buSzPts val="1400"/>
              <a:buNone/>
              <a:defRPr/>
            </a:lvl5pPr>
            <a:lvl6pPr lvl="5" algn="ctr" rtl="0">
              <a:spcBef>
                <a:spcPts val="1600"/>
              </a:spcBef>
              <a:spcAft>
                <a:spcPts val="0"/>
              </a:spcAft>
              <a:buSzPts val="1400"/>
              <a:buNone/>
              <a:defRPr/>
            </a:lvl6pPr>
            <a:lvl7pPr lvl="6" algn="ctr" rtl="0">
              <a:spcBef>
                <a:spcPts val="1600"/>
              </a:spcBef>
              <a:spcAft>
                <a:spcPts val="0"/>
              </a:spcAft>
              <a:buSzPts val="1400"/>
              <a:buNone/>
              <a:defRPr/>
            </a:lvl7pPr>
            <a:lvl8pPr lvl="7" algn="ctr" rtl="0">
              <a:spcBef>
                <a:spcPts val="1600"/>
              </a:spcBef>
              <a:spcAft>
                <a:spcPts val="0"/>
              </a:spcAft>
              <a:buSzPts val="1400"/>
              <a:buNone/>
              <a:defRPr/>
            </a:lvl8pPr>
            <a:lvl9pPr lvl="8" algn="ctr" rtl="0">
              <a:spcBef>
                <a:spcPts val="1600"/>
              </a:spcBef>
              <a:spcAft>
                <a:spcPts val="1600"/>
              </a:spcAft>
              <a:buSzPts val="1400"/>
              <a:buNone/>
              <a:defRPr/>
            </a:lvl9pPr>
          </a:lstStyle>
          <a:p>
            <a:endParaRPr/>
          </a:p>
        </p:txBody>
      </p:sp>
      <p:sp>
        <p:nvSpPr>
          <p:cNvPr id="391" name="Google Shape;391;p24"/>
          <p:cNvSpPr txBox="1">
            <a:spLocks noGrp="1"/>
          </p:cNvSpPr>
          <p:nvPr>
            <p:ph type="subTitle" idx="3"/>
          </p:nvPr>
        </p:nvSpPr>
        <p:spPr>
          <a:xfrm>
            <a:off x="1298075" y="3202275"/>
            <a:ext cx="1431000" cy="3243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600">
                <a:solidFill>
                  <a:schemeClr val="accent1"/>
                </a:solidFill>
                <a:latin typeface="Saira SemiBold"/>
                <a:ea typeface="Saira SemiBold"/>
                <a:cs typeface="Saira SemiBold"/>
                <a:sym typeface="Saira SemiBold"/>
              </a:defRPr>
            </a:lvl1pPr>
            <a:lvl2pPr lvl="1" algn="ctr" rtl="0">
              <a:spcBef>
                <a:spcPts val="1600"/>
              </a:spcBef>
              <a:spcAft>
                <a:spcPts val="0"/>
              </a:spcAft>
              <a:buSzPts val="1400"/>
              <a:buNone/>
              <a:defRPr/>
            </a:lvl2pPr>
            <a:lvl3pPr lvl="2" algn="ctr" rtl="0">
              <a:spcBef>
                <a:spcPts val="1600"/>
              </a:spcBef>
              <a:spcAft>
                <a:spcPts val="0"/>
              </a:spcAft>
              <a:buSzPts val="1400"/>
              <a:buNone/>
              <a:defRPr/>
            </a:lvl3pPr>
            <a:lvl4pPr lvl="3" algn="ctr" rtl="0">
              <a:spcBef>
                <a:spcPts val="1600"/>
              </a:spcBef>
              <a:spcAft>
                <a:spcPts val="0"/>
              </a:spcAft>
              <a:buSzPts val="1400"/>
              <a:buNone/>
              <a:defRPr/>
            </a:lvl4pPr>
            <a:lvl5pPr lvl="4" algn="ctr" rtl="0">
              <a:spcBef>
                <a:spcPts val="1600"/>
              </a:spcBef>
              <a:spcAft>
                <a:spcPts val="0"/>
              </a:spcAft>
              <a:buSzPts val="1400"/>
              <a:buNone/>
              <a:defRPr/>
            </a:lvl5pPr>
            <a:lvl6pPr lvl="5" algn="ctr" rtl="0">
              <a:spcBef>
                <a:spcPts val="1600"/>
              </a:spcBef>
              <a:spcAft>
                <a:spcPts val="0"/>
              </a:spcAft>
              <a:buSzPts val="1400"/>
              <a:buNone/>
              <a:defRPr/>
            </a:lvl6pPr>
            <a:lvl7pPr lvl="6" algn="ctr" rtl="0">
              <a:spcBef>
                <a:spcPts val="1600"/>
              </a:spcBef>
              <a:spcAft>
                <a:spcPts val="0"/>
              </a:spcAft>
              <a:buSzPts val="1400"/>
              <a:buNone/>
              <a:defRPr/>
            </a:lvl7pPr>
            <a:lvl8pPr lvl="7" algn="ctr" rtl="0">
              <a:spcBef>
                <a:spcPts val="1600"/>
              </a:spcBef>
              <a:spcAft>
                <a:spcPts val="0"/>
              </a:spcAft>
              <a:buSzPts val="1400"/>
              <a:buNone/>
              <a:defRPr/>
            </a:lvl8pPr>
            <a:lvl9pPr lvl="8" algn="ctr" rtl="0">
              <a:spcBef>
                <a:spcPts val="1600"/>
              </a:spcBef>
              <a:spcAft>
                <a:spcPts val="1600"/>
              </a:spcAft>
              <a:buSzPts val="1400"/>
              <a:buNone/>
              <a:defRPr/>
            </a:lvl9pPr>
          </a:lstStyle>
          <a:p>
            <a:endParaRPr/>
          </a:p>
        </p:txBody>
      </p:sp>
      <p:sp>
        <p:nvSpPr>
          <p:cNvPr id="392" name="Google Shape;392;p24"/>
          <p:cNvSpPr txBox="1">
            <a:spLocks noGrp="1"/>
          </p:cNvSpPr>
          <p:nvPr>
            <p:ph type="subTitle" idx="4"/>
          </p:nvPr>
        </p:nvSpPr>
        <p:spPr>
          <a:xfrm>
            <a:off x="817825" y="3540862"/>
            <a:ext cx="2028300" cy="5649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a:lvl1pPr>
            <a:lvl2pPr lvl="1" algn="ctr" rtl="0">
              <a:spcBef>
                <a:spcPts val="1600"/>
              </a:spcBef>
              <a:spcAft>
                <a:spcPts val="0"/>
              </a:spcAft>
              <a:buSzPts val="1400"/>
              <a:buNone/>
              <a:defRPr/>
            </a:lvl2pPr>
            <a:lvl3pPr lvl="2" algn="ctr" rtl="0">
              <a:spcBef>
                <a:spcPts val="1600"/>
              </a:spcBef>
              <a:spcAft>
                <a:spcPts val="0"/>
              </a:spcAft>
              <a:buSzPts val="1400"/>
              <a:buNone/>
              <a:defRPr/>
            </a:lvl3pPr>
            <a:lvl4pPr lvl="3" algn="ctr" rtl="0">
              <a:spcBef>
                <a:spcPts val="1600"/>
              </a:spcBef>
              <a:spcAft>
                <a:spcPts val="0"/>
              </a:spcAft>
              <a:buSzPts val="1400"/>
              <a:buNone/>
              <a:defRPr/>
            </a:lvl4pPr>
            <a:lvl5pPr lvl="4" algn="ctr" rtl="0">
              <a:spcBef>
                <a:spcPts val="1600"/>
              </a:spcBef>
              <a:spcAft>
                <a:spcPts val="0"/>
              </a:spcAft>
              <a:buSzPts val="1400"/>
              <a:buNone/>
              <a:defRPr/>
            </a:lvl5pPr>
            <a:lvl6pPr lvl="5" algn="ctr" rtl="0">
              <a:spcBef>
                <a:spcPts val="1600"/>
              </a:spcBef>
              <a:spcAft>
                <a:spcPts val="0"/>
              </a:spcAft>
              <a:buSzPts val="1400"/>
              <a:buNone/>
              <a:defRPr/>
            </a:lvl6pPr>
            <a:lvl7pPr lvl="6" algn="ctr" rtl="0">
              <a:spcBef>
                <a:spcPts val="1600"/>
              </a:spcBef>
              <a:spcAft>
                <a:spcPts val="0"/>
              </a:spcAft>
              <a:buSzPts val="1400"/>
              <a:buNone/>
              <a:defRPr/>
            </a:lvl7pPr>
            <a:lvl8pPr lvl="7" algn="ctr" rtl="0">
              <a:spcBef>
                <a:spcPts val="1600"/>
              </a:spcBef>
              <a:spcAft>
                <a:spcPts val="0"/>
              </a:spcAft>
              <a:buSzPts val="1400"/>
              <a:buNone/>
              <a:defRPr/>
            </a:lvl8pPr>
            <a:lvl9pPr lvl="8" algn="ctr" rtl="0">
              <a:spcBef>
                <a:spcPts val="1600"/>
              </a:spcBef>
              <a:spcAft>
                <a:spcPts val="1600"/>
              </a:spcAft>
              <a:buSzPts val="1400"/>
              <a:buNone/>
              <a:defRPr/>
            </a:lvl9pPr>
          </a:lstStyle>
          <a:p>
            <a:endParaRPr/>
          </a:p>
        </p:txBody>
      </p:sp>
      <p:sp>
        <p:nvSpPr>
          <p:cNvPr id="393" name="Google Shape;393;p24"/>
          <p:cNvSpPr txBox="1">
            <a:spLocks noGrp="1"/>
          </p:cNvSpPr>
          <p:nvPr>
            <p:ph type="subTitle" idx="5"/>
          </p:nvPr>
        </p:nvSpPr>
        <p:spPr>
          <a:xfrm>
            <a:off x="4034463" y="1730625"/>
            <a:ext cx="1431000" cy="3243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600">
                <a:solidFill>
                  <a:schemeClr val="accent1"/>
                </a:solidFill>
                <a:latin typeface="Saira SemiBold"/>
                <a:ea typeface="Saira SemiBold"/>
                <a:cs typeface="Saira SemiBold"/>
                <a:sym typeface="Saira SemiBold"/>
              </a:defRPr>
            </a:lvl1pPr>
            <a:lvl2pPr lvl="1" algn="ctr" rtl="0">
              <a:spcBef>
                <a:spcPts val="1600"/>
              </a:spcBef>
              <a:spcAft>
                <a:spcPts val="0"/>
              </a:spcAft>
              <a:buSzPts val="1400"/>
              <a:buNone/>
              <a:defRPr/>
            </a:lvl2pPr>
            <a:lvl3pPr lvl="2" algn="ctr" rtl="0">
              <a:spcBef>
                <a:spcPts val="1600"/>
              </a:spcBef>
              <a:spcAft>
                <a:spcPts val="0"/>
              </a:spcAft>
              <a:buSzPts val="1400"/>
              <a:buNone/>
              <a:defRPr/>
            </a:lvl3pPr>
            <a:lvl4pPr lvl="3" algn="ctr" rtl="0">
              <a:spcBef>
                <a:spcPts val="1600"/>
              </a:spcBef>
              <a:spcAft>
                <a:spcPts val="0"/>
              </a:spcAft>
              <a:buSzPts val="1400"/>
              <a:buNone/>
              <a:defRPr/>
            </a:lvl4pPr>
            <a:lvl5pPr lvl="4" algn="ctr" rtl="0">
              <a:spcBef>
                <a:spcPts val="1600"/>
              </a:spcBef>
              <a:spcAft>
                <a:spcPts val="0"/>
              </a:spcAft>
              <a:buSzPts val="1400"/>
              <a:buNone/>
              <a:defRPr/>
            </a:lvl5pPr>
            <a:lvl6pPr lvl="5" algn="ctr" rtl="0">
              <a:spcBef>
                <a:spcPts val="1600"/>
              </a:spcBef>
              <a:spcAft>
                <a:spcPts val="0"/>
              </a:spcAft>
              <a:buSzPts val="1400"/>
              <a:buNone/>
              <a:defRPr/>
            </a:lvl6pPr>
            <a:lvl7pPr lvl="6" algn="ctr" rtl="0">
              <a:spcBef>
                <a:spcPts val="1600"/>
              </a:spcBef>
              <a:spcAft>
                <a:spcPts val="0"/>
              </a:spcAft>
              <a:buSzPts val="1400"/>
              <a:buNone/>
              <a:defRPr/>
            </a:lvl7pPr>
            <a:lvl8pPr lvl="7" algn="ctr" rtl="0">
              <a:spcBef>
                <a:spcPts val="1600"/>
              </a:spcBef>
              <a:spcAft>
                <a:spcPts val="0"/>
              </a:spcAft>
              <a:buSzPts val="1400"/>
              <a:buNone/>
              <a:defRPr/>
            </a:lvl8pPr>
            <a:lvl9pPr lvl="8" algn="ctr" rtl="0">
              <a:spcBef>
                <a:spcPts val="1600"/>
              </a:spcBef>
              <a:spcAft>
                <a:spcPts val="1600"/>
              </a:spcAft>
              <a:buSzPts val="1400"/>
              <a:buNone/>
              <a:defRPr/>
            </a:lvl9pPr>
          </a:lstStyle>
          <a:p>
            <a:endParaRPr/>
          </a:p>
        </p:txBody>
      </p:sp>
      <p:sp>
        <p:nvSpPr>
          <p:cNvPr id="394" name="Google Shape;394;p24"/>
          <p:cNvSpPr txBox="1">
            <a:spLocks noGrp="1"/>
          </p:cNvSpPr>
          <p:nvPr>
            <p:ph type="subTitle" idx="6"/>
          </p:nvPr>
        </p:nvSpPr>
        <p:spPr>
          <a:xfrm>
            <a:off x="3557850" y="2069213"/>
            <a:ext cx="2028300" cy="5649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a:lvl1pPr>
            <a:lvl2pPr lvl="1" algn="ctr" rtl="0">
              <a:spcBef>
                <a:spcPts val="1600"/>
              </a:spcBef>
              <a:spcAft>
                <a:spcPts val="0"/>
              </a:spcAft>
              <a:buSzPts val="1400"/>
              <a:buNone/>
              <a:defRPr/>
            </a:lvl2pPr>
            <a:lvl3pPr lvl="2" algn="ctr" rtl="0">
              <a:spcBef>
                <a:spcPts val="1600"/>
              </a:spcBef>
              <a:spcAft>
                <a:spcPts val="0"/>
              </a:spcAft>
              <a:buSzPts val="1400"/>
              <a:buNone/>
              <a:defRPr/>
            </a:lvl3pPr>
            <a:lvl4pPr lvl="3" algn="ctr" rtl="0">
              <a:spcBef>
                <a:spcPts val="1600"/>
              </a:spcBef>
              <a:spcAft>
                <a:spcPts val="0"/>
              </a:spcAft>
              <a:buSzPts val="1400"/>
              <a:buNone/>
              <a:defRPr/>
            </a:lvl4pPr>
            <a:lvl5pPr lvl="4" algn="ctr" rtl="0">
              <a:spcBef>
                <a:spcPts val="1600"/>
              </a:spcBef>
              <a:spcAft>
                <a:spcPts val="0"/>
              </a:spcAft>
              <a:buSzPts val="1400"/>
              <a:buNone/>
              <a:defRPr/>
            </a:lvl5pPr>
            <a:lvl6pPr lvl="5" algn="ctr" rtl="0">
              <a:spcBef>
                <a:spcPts val="1600"/>
              </a:spcBef>
              <a:spcAft>
                <a:spcPts val="0"/>
              </a:spcAft>
              <a:buSzPts val="1400"/>
              <a:buNone/>
              <a:defRPr/>
            </a:lvl6pPr>
            <a:lvl7pPr lvl="6" algn="ctr" rtl="0">
              <a:spcBef>
                <a:spcPts val="1600"/>
              </a:spcBef>
              <a:spcAft>
                <a:spcPts val="0"/>
              </a:spcAft>
              <a:buSzPts val="1400"/>
              <a:buNone/>
              <a:defRPr/>
            </a:lvl7pPr>
            <a:lvl8pPr lvl="7" algn="ctr" rtl="0">
              <a:spcBef>
                <a:spcPts val="1600"/>
              </a:spcBef>
              <a:spcAft>
                <a:spcPts val="0"/>
              </a:spcAft>
              <a:buSzPts val="1400"/>
              <a:buNone/>
              <a:defRPr/>
            </a:lvl8pPr>
            <a:lvl9pPr lvl="8" algn="ctr" rtl="0">
              <a:spcBef>
                <a:spcPts val="1600"/>
              </a:spcBef>
              <a:spcAft>
                <a:spcPts val="1600"/>
              </a:spcAft>
              <a:buSzPts val="1400"/>
              <a:buNone/>
              <a:defRPr/>
            </a:lvl9pPr>
          </a:lstStyle>
          <a:p>
            <a:endParaRPr/>
          </a:p>
        </p:txBody>
      </p:sp>
      <p:sp>
        <p:nvSpPr>
          <p:cNvPr id="395" name="Google Shape;395;p24"/>
          <p:cNvSpPr txBox="1">
            <a:spLocks noGrp="1"/>
          </p:cNvSpPr>
          <p:nvPr>
            <p:ph type="subTitle" idx="7"/>
          </p:nvPr>
        </p:nvSpPr>
        <p:spPr>
          <a:xfrm>
            <a:off x="3988975" y="3202275"/>
            <a:ext cx="1431000" cy="3243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600">
                <a:solidFill>
                  <a:schemeClr val="accent1"/>
                </a:solidFill>
                <a:latin typeface="Saira SemiBold"/>
                <a:ea typeface="Saira SemiBold"/>
                <a:cs typeface="Saira SemiBold"/>
                <a:sym typeface="Saira SemiBold"/>
              </a:defRPr>
            </a:lvl1pPr>
            <a:lvl2pPr lvl="1" algn="ctr" rtl="0">
              <a:spcBef>
                <a:spcPts val="1600"/>
              </a:spcBef>
              <a:spcAft>
                <a:spcPts val="0"/>
              </a:spcAft>
              <a:buSzPts val="1400"/>
              <a:buNone/>
              <a:defRPr/>
            </a:lvl2pPr>
            <a:lvl3pPr lvl="2" algn="ctr" rtl="0">
              <a:spcBef>
                <a:spcPts val="1600"/>
              </a:spcBef>
              <a:spcAft>
                <a:spcPts val="0"/>
              </a:spcAft>
              <a:buSzPts val="1400"/>
              <a:buNone/>
              <a:defRPr/>
            </a:lvl3pPr>
            <a:lvl4pPr lvl="3" algn="ctr" rtl="0">
              <a:spcBef>
                <a:spcPts val="1600"/>
              </a:spcBef>
              <a:spcAft>
                <a:spcPts val="0"/>
              </a:spcAft>
              <a:buSzPts val="1400"/>
              <a:buNone/>
              <a:defRPr/>
            </a:lvl4pPr>
            <a:lvl5pPr lvl="4" algn="ctr" rtl="0">
              <a:spcBef>
                <a:spcPts val="1600"/>
              </a:spcBef>
              <a:spcAft>
                <a:spcPts val="0"/>
              </a:spcAft>
              <a:buSzPts val="1400"/>
              <a:buNone/>
              <a:defRPr/>
            </a:lvl5pPr>
            <a:lvl6pPr lvl="5" algn="ctr" rtl="0">
              <a:spcBef>
                <a:spcPts val="1600"/>
              </a:spcBef>
              <a:spcAft>
                <a:spcPts val="0"/>
              </a:spcAft>
              <a:buSzPts val="1400"/>
              <a:buNone/>
              <a:defRPr/>
            </a:lvl6pPr>
            <a:lvl7pPr lvl="6" algn="ctr" rtl="0">
              <a:spcBef>
                <a:spcPts val="1600"/>
              </a:spcBef>
              <a:spcAft>
                <a:spcPts val="0"/>
              </a:spcAft>
              <a:buSzPts val="1400"/>
              <a:buNone/>
              <a:defRPr/>
            </a:lvl7pPr>
            <a:lvl8pPr lvl="7" algn="ctr" rtl="0">
              <a:spcBef>
                <a:spcPts val="1600"/>
              </a:spcBef>
              <a:spcAft>
                <a:spcPts val="0"/>
              </a:spcAft>
              <a:buSzPts val="1400"/>
              <a:buNone/>
              <a:defRPr/>
            </a:lvl8pPr>
            <a:lvl9pPr lvl="8" algn="ctr" rtl="0">
              <a:spcBef>
                <a:spcPts val="1600"/>
              </a:spcBef>
              <a:spcAft>
                <a:spcPts val="1600"/>
              </a:spcAft>
              <a:buSzPts val="1400"/>
              <a:buNone/>
              <a:defRPr/>
            </a:lvl9pPr>
          </a:lstStyle>
          <a:p>
            <a:endParaRPr/>
          </a:p>
        </p:txBody>
      </p:sp>
      <p:sp>
        <p:nvSpPr>
          <p:cNvPr id="396" name="Google Shape;396;p24"/>
          <p:cNvSpPr txBox="1">
            <a:spLocks noGrp="1"/>
          </p:cNvSpPr>
          <p:nvPr>
            <p:ph type="subTitle" idx="8"/>
          </p:nvPr>
        </p:nvSpPr>
        <p:spPr>
          <a:xfrm>
            <a:off x="3557850" y="3540862"/>
            <a:ext cx="2028300" cy="5649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a:lvl1pPr>
            <a:lvl2pPr lvl="1" algn="ctr" rtl="0">
              <a:spcBef>
                <a:spcPts val="1600"/>
              </a:spcBef>
              <a:spcAft>
                <a:spcPts val="0"/>
              </a:spcAft>
              <a:buSzPts val="1400"/>
              <a:buNone/>
              <a:defRPr/>
            </a:lvl2pPr>
            <a:lvl3pPr lvl="2" algn="ctr" rtl="0">
              <a:spcBef>
                <a:spcPts val="1600"/>
              </a:spcBef>
              <a:spcAft>
                <a:spcPts val="0"/>
              </a:spcAft>
              <a:buSzPts val="1400"/>
              <a:buNone/>
              <a:defRPr/>
            </a:lvl3pPr>
            <a:lvl4pPr lvl="3" algn="ctr" rtl="0">
              <a:spcBef>
                <a:spcPts val="1600"/>
              </a:spcBef>
              <a:spcAft>
                <a:spcPts val="0"/>
              </a:spcAft>
              <a:buSzPts val="1400"/>
              <a:buNone/>
              <a:defRPr/>
            </a:lvl4pPr>
            <a:lvl5pPr lvl="4" algn="ctr" rtl="0">
              <a:spcBef>
                <a:spcPts val="1600"/>
              </a:spcBef>
              <a:spcAft>
                <a:spcPts val="0"/>
              </a:spcAft>
              <a:buSzPts val="1400"/>
              <a:buNone/>
              <a:defRPr/>
            </a:lvl5pPr>
            <a:lvl6pPr lvl="5" algn="ctr" rtl="0">
              <a:spcBef>
                <a:spcPts val="1600"/>
              </a:spcBef>
              <a:spcAft>
                <a:spcPts val="0"/>
              </a:spcAft>
              <a:buSzPts val="1400"/>
              <a:buNone/>
              <a:defRPr/>
            </a:lvl6pPr>
            <a:lvl7pPr lvl="6" algn="ctr" rtl="0">
              <a:spcBef>
                <a:spcPts val="1600"/>
              </a:spcBef>
              <a:spcAft>
                <a:spcPts val="0"/>
              </a:spcAft>
              <a:buSzPts val="1400"/>
              <a:buNone/>
              <a:defRPr/>
            </a:lvl7pPr>
            <a:lvl8pPr lvl="7" algn="ctr" rtl="0">
              <a:spcBef>
                <a:spcPts val="1600"/>
              </a:spcBef>
              <a:spcAft>
                <a:spcPts val="0"/>
              </a:spcAft>
              <a:buSzPts val="1400"/>
              <a:buNone/>
              <a:defRPr/>
            </a:lvl8pPr>
            <a:lvl9pPr lvl="8" algn="ctr" rtl="0">
              <a:spcBef>
                <a:spcPts val="1600"/>
              </a:spcBef>
              <a:spcAft>
                <a:spcPts val="1600"/>
              </a:spcAft>
              <a:buSzPts val="1400"/>
              <a:buNone/>
              <a:defRPr/>
            </a:lvl9pPr>
          </a:lstStyle>
          <a:p>
            <a:endParaRPr/>
          </a:p>
        </p:txBody>
      </p:sp>
      <p:sp>
        <p:nvSpPr>
          <p:cNvPr id="397" name="Google Shape;397;p24"/>
          <p:cNvSpPr txBox="1">
            <a:spLocks noGrp="1"/>
          </p:cNvSpPr>
          <p:nvPr>
            <p:ph type="subTitle" idx="9"/>
          </p:nvPr>
        </p:nvSpPr>
        <p:spPr>
          <a:xfrm>
            <a:off x="6770750" y="1730625"/>
            <a:ext cx="1431000" cy="3243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600">
                <a:solidFill>
                  <a:schemeClr val="accent1"/>
                </a:solidFill>
                <a:latin typeface="Saira SemiBold"/>
                <a:ea typeface="Saira SemiBold"/>
                <a:cs typeface="Saira SemiBold"/>
                <a:sym typeface="Saira SemiBold"/>
              </a:defRPr>
            </a:lvl1pPr>
            <a:lvl2pPr lvl="1" algn="ctr" rtl="0">
              <a:spcBef>
                <a:spcPts val="1600"/>
              </a:spcBef>
              <a:spcAft>
                <a:spcPts val="0"/>
              </a:spcAft>
              <a:buSzPts val="1400"/>
              <a:buNone/>
              <a:defRPr/>
            </a:lvl2pPr>
            <a:lvl3pPr lvl="2" algn="ctr" rtl="0">
              <a:spcBef>
                <a:spcPts val="1600"/>
              </a:spcBef>
              <a:spcAft>
                <a:spcPts val="0"/>
              </a:spcAft>
              <a:buSzPts val="1400"/>
              <a:buNone/>
              <a:defRPr/>
            </a:lvl3pPr>
            <a:lvl4pPr lvl="3" algn="ctr" rtl="0">
              <a:spcBef>
                <a:spcPts val="1600"/>
              </a:spcBef>
              <a:spcAft>
                <a:spcPts val="0"/>
              </a:spcAft>
              <a:buSzPts val="1400"/>
              <a:buNone/>
              <a:defRPr/>
            </a:lvl4pPr>
            <a:lvl5pPr lvl="4" algn="ctr" rtl="0">
              <a:spcBef>
                <a:spcPts val="1600"/>
              </a:spcBef>
              <a:spcAft>
                <a:spcPts val="0"/>
              </a:spcAft>
              <a:buSzPts val="1400"/>
              <a:buNone/>
              <a:defRPr/>
            </a:lvl5pPr>
            <a:lvl6pPr lvl="5" algn="ctr" rtl="0">
              <a:spcBef>
                <a:spcPts val="1600"/>
              </a:spcBef>
              <a:spcAft>
                <a:spcPts val="0"/>
              </a:spcAft>
              <a:buSzPts val="1400"/>
              <a:buNone/>
              <a:defRPr/>
            </a:lvl6pPr>
            <a:lvl7pPr lvl="6" algn="ctr" rtl="0">
              <a:spcBef>
                <a:spcPts val="1600"/>
              </a:spcBef>
              <a:spcAft>
                <a:spcPts val="0"/>
              </a:spcAft>
              <a:buSzPts val="1400"/>
              <a:buNone/>
              <a:defRPr/>
            </a:lvl7pPr>
            <a:lvl8pPr lvl="7" algn="ctr" rtl="0">
              <a:spcBef>
                <a:spcPts val="1600"/>
              </a:spcBef>
              <a:spcAft>
                <a:spcPts val="0"/>
              </a:spcAft>
              <a:buSzPts val="1400"/>
              <a:buNone/>
              <a:defRPr/>
            </a:lvl8pPr>
            <a:lvl9pPr lvl="8" algn="ctr" rtl="0">
              <a:spcBef>
                <a:spcPts val="1600"/>
              </a:spcBef>
              <a:spcAft>
                <a:spcPts val="1600"/>
              </a:spcAft>
              <a:buSzPts val="1400"/>
              <a:buNone/>
              <a:defRPr/>
            </a:lvl9pPr>
          </a:lstStyle>
          <a:p>
            <a:endParaRPr/>
          </a:p>
        </p:txBody>
      </p:sp>
      <p:sp>
        <p:nvSpPr>
          <p:cNvPr id="398" name="Google Shape;398;p24"/>
          <p:cNvSpPr txBox="1">
            <a:spLocks noGrp="1"/>
          </p:cNvSpPr>
          <p:nvPr>
            <p:ph type="subTitle" idx="13"/>
          </p:nvPr>
        </p:nvSpPr>
        <p:spPr>
          <a:xfrm>
            <a:off x="6339625" y="2069213"/>
            <a:ext cx="2028300" cy="5649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a:lvl1pPr>
            <a:lvl2pPr lvl="1" algn="ctr" rtl="0">
              <a:spcBef>
                <a:spcPts val="1600"/>
              </a:spcBef>
              <a:spcAft>
                <a:spcPts val="0"/>
              </a:spcAft>
              <a:buSzPts val="1400"/>
              <a:buNone/>
              <a:defRPr/>
            </a:lvl2pPr>
            <a:lvl3pPr lvl="2" algn="ctr" rtl="0">
              <a:spcBef>
                <a:spcPts val="1600"/>
              </a:spcBef>
              <a:spcAft>
                <a:spcPts val="0"/>
              </a:spcAft>
              <a:buSzPts val="1400"/>
              <a:buNone/>
              <a:defRPr/>
            </a:lvl3pPr>
            <a:lvl4pPr lvl="3" algn="ctr" rtl="0">
              <a:spcBef>
                <a:spcPts val="1600"/>
              </a:spcBef>
              <a:spcAft>
                <a:spcPts val="0"/>
              </a:spcAft>
              <a:buSzPts val="1400"/>
              <a:buNone/>
              <a:defRPr/>
            </a:lvl4pPr>
            <a:lvl5pPr lvl="4" algn="ctr" rtl="0">
              <a:spcBef>
                <a:spcPts val="1600"/>
              </a:spcBef>
              <a:spcAft>
                <a:spcPts val="0"/>
              </a:spcAft>
              <a:buSzPts val="1400"/>
              <a:buNone/>
              <a:defRPr/>
            </a:lvl5pPr>
            <a:lvl6pPr lvl="5" algn="ctr" rtl="0">
              <a:spcBef>
                <a:spcPts val="1600"/>
              </a:spcBef>
              <a:spcAft>
                <a:spcPts val="0"/>
              </a:spcAft>
              <a:buSzPts val="1400"/>
              <a:buNone/>
              <a:defRPr/>
            </a:lvl6pPr>
            <a:lvl7pPr lvl="6" algn="ctr" rtl="0">
              <a:spcBef>
                <a:spcPts val="1600"/>
              </a:spcBef>
              <a:spcAft>
                <a:spcPts val="0"/>
              </a:spcAft>
              <a:buSzPts val="1400"/>
              <a:buNone/>
              <a:defRPr/>
            </a:lvl7pPr>
            <a:lvl8pPr lvl="7" algn="ctr" rtl="0">
              <a:spcBef>
                <a:spcPts val="1600"/>
              </a:spcBef>
              <a:spcAft>
                <a:spcPts val="0"/>
              </a:spcAft>
              <a:buSzPts val="1400"/>
              <a:buNone/>
              <a:defRPr/>
            </a:lvl8pPr>
            <a:lvl9pPr lvl="8" algn="ctr" rtl="0">
              <a:spcBef>
                <a:spcPts val="1600"/>
              </a:spcBef>
              <a:spcAft>
                <a:spcPts val="1600"/>
              </a:spcAft>
              <a:buSzPts val="1400"/>
              <a:buNone/>
              <a:defRPr/>
            </a:lvl9pPr>
          </a:lstStyle>
          <a:p>
            <a:endParaRPr/>
          </a:p>
        </p:txBody>
      </p:sp>
      <p:sp>
        <p:nvSpPr>
          <p:cNvPr id="399" name="Google Shape;399;p24"/>
          <p:cNvSpPr txBox="1">
            <a:spLocks noGrp="1"/>
          </p:cNvSpPr>
          <p:nvPr>
            <p:ph type="subTitle" idx="14"/>
          </p:nvPr>
        </p:nvSpPr>
        <p:spPr>
          <a:xfrm>
            <a:off x="6770823" y="3202275"/>
            <a:ext cx="1431000" cy="3243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600">
                <a:solidFill>
                  <a:schemeClr val="accent1"/>
                </a:solidFill>
                <a:latin typeface="Saira SemiBold"/>
                <a:ea typeface="Saira SemiBold"/>
                <a:cs typeface="Saira SemiBold"/>
                <a:sym typeface="Saira SemiBold"/>
              </a:defRPr>
            </a:lvl1pPr>
            <a:lvl2pPr lvl="1" algn="ctr" rtl="0">
              <a:spcBef>
                <a:spcPts val="1600"/>
              </a:spcBef>
              <a:spcAft>
                <a:spcPts val="0"/>
              </a:spcAft>
              <a:buSzPts val="1400"/>
              <a:buNone/>
              <a:defRPr/>
            </a:lvl2pPr>
            <a:lvl3pPr lvl="2" algn="ctr" rtl="0">
              <a:spcBef>
                <a:spcPts val="1600"/>
              </a:spcBef>
              <a:spcAft>
                <a:spcPts val="0"/>
              </a:spcAft>
              <a:buSzPts val="1400"/>
              <a:buNone/>
              <a:defRPr/>
            </a:lvl3pPr>
            <a:lvl4pPr lvl="3" algn="ctr" rtl="0">
              <a:spcBef>
                <a:spcPts val="1600"/>
              </a:spcBef>
              <a:spcAft>
                <a:spcPts val="0"/>
              </a:spcAft>
              <a:buSzPts val="1400"/>
              <a:buNone/>
              <a:defRPr/>
            </a:lvl4pPr>
            <a:lvl5pPr lvl="4" algn="ctr" rtl="0">
              <a:spcBef>
                <a:spcPts val="1600"/>
              </a:spcBef>
              <a:spcAft>
                <a:spcPts val="0"/>
              </a:spcAft>
              <a:buSzPts val="1400"/>
              <a:buNone/>
              <a:defRPr/>
            </a:lvl5pPr>
            <a:lvl6pPr lvl="5" algn="ctr" rtl="0">
              <a:spcBef>
                <a:spcPts val="1600"/>
              </a:spcBef>
              <a:spcAft>
                <a:spcPts val="0"/>
              </a:spcAft>
              <a:buSzPts val="1400"/>
              <a:buNone/>
              <a:defRPr/>
            </a:lvl6pPr>
            <a:lvl7pPr lvl="6" algn="ctr" rtl="0">
              <a:spcBef>
                <a:spcPts val="1600"/>
              </a:spcBef>
              <a:spcAft>
                <a:spcPts val="0"/>
              </a:spcAft>
              <a:buSzPts val="1400"/>
              <a:buNone/>
              <a:defRPr/>
            </a:lvl7pPr>
            <a:lvl8pPr lvl="7" algn="ctr" rtl="0">
              <a:spcBef>
                <a:spcPts val="1600"/>
              </a:spcBef>
              <a:spcAft>
                <a:spcPts val="0"/>
              </a:spcAft>
              <a:buSzPts val="1400"/>
              <a:buNone/>
              <a:defRPr/>
            </a:lvl8pPr>
            <a:lvl9pPr lvl="8" algn="ctr" rtl="0">
              <a:spcBef>
                <a:spcPts val="1600"/>
              </a:spcBef>
              <a:spcAft>
                <a:spcPts val="1600"/>
              </a:spcAft>
              <a:buSzPts val="1400"/>
              <a:buNone/>
              <a:defRPr/>
            </a:lvl9pPr>
          </a:lstStyle>
          <a:p>
            <a:endParaRPr/>
          </a:p>
        </p:txBody>
      </p:sp>
      <p:sp>
        <p:nvSpPr>
          <p:cNvPr id="400" name="Google Shape;400;p24"/>
          <p:cNvSpPr txBox="1">
            <a:spLocks noGrp="1"/>
          </p:cNvSpPr>
          <p:nvPr>
            <p:ph type="subTitle" idx="15"/>
          </p:nvPr>
        </p:nvSpPr>
        <p:spPr>
          <a:xfrm>
            <a:off x="6339625" y="3540862"/>
            <a:ext cx="2028300" cy="5649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a:lvl1pPr>
            <a:lvl2pPr lvl="1" algn="ctr" rtl="0">
              <a:spcBef>
                <a:spcPts val="1600"/>
              </a:spcBef>
              <a:spcAft>
                <a:spcPts val="0"/>
              </a:spcAft>
              <a:buSzPts val="1400"/>
              <a:buNone/>
              <a:defRPr/>
            </a:lvl2pPr>
            <a:lvl3pPr lvl="2" algn="ctr" rtl="0">
              <a:spcBef>
                <a:spcPts val="1600"/>
              </a:spcBef>
              <a:spcAft>
                <a:spcPts val="0"/>
              </a:spcAft>
              <a:buSzPts val="1400"/>
              <a:buNone/>
              <a:defRPr/>
            </a:lvl3pPr>
            <a:lvl4pPr lvl="3" algn="ctr" rtl="0">
              <a:spcBef>
                <a:spcPts val="1600"/>
              </a:spcBef>
              <a:spcAft>
                <a:spcPts val="0"/>
              </a:spcAft>
              <a:buSzPts val="1400"/>
              <a:buNone/>
              <a:defRPr/>
            </a:lvl4pPr>
            <a:lvl5pPr lvl="4" algn="ctr" rtl="0">
              <a:spcBef>
                <a:spcPts val="1600"/>
              </a:spcBef>
              <a:spcAft>
                <a:spcPts val="0"/>
              </a:spcAft>
              <a:buSzPts val="1400"/>
              <a:buNone/>
              <a:defRPr/>
            </a:lvl5pPr>
            <a:lvl6pPr lvl="5" algn="ctr" rtl="0">
              <a:spcBef>
                <a:spcPts val="1600"/>
              </a:spcBef>
              <a:spcAft>
                <a:spcPts val="0"/>
              </a:spcAft>
              <a:buSzPts val="1400"/>
              <a:buNone/>
              <a:defRPr/>
            </a:lvl6pPr>
            <a:lvl7pPr lvl="6" algn="ctr" rtl="0">
              <a:spcBef>
                <a:spcPts val="1600"/>
              </a:spcBef>
              <a:spcAft>
                <a:spcPts val="0"/>
              </a:spcAft>
              <a:buSzPts val="1400"/>
              <a:buNone/>
              <a:defRPr/>
            </a:lvl7pPr>
            <a:lvl8pPr lvl="7" algn="ctr" rtl="0">
              <a:spcBef>
                <a:spcPts val="1600"/>
              </a:spcBef>
              <a:spcAft>
                <a:spcPts val="0"/>
              </a:spcAft>
              <a:buSzPts val="1400"/>
              <a:buNone/>
              <a:defRPr/>
            </a:lvl8pPr>
            <a:lvl9pPr lvl="8" algn="ctr" rtl="0">
              <a:spcBef>
                <a:spcPts val="1600"/>
              </a:spcBef>
              <a:spcAft>
                <a:spcPts val="1600"/>
              </a:spcAft>
              <a:buSzPts val="1400"/>
              <a:buNone/>
              <a:defRPr/>
            </a:lvl9pPr>
          </a:lstStyle>
          <a:p>
            <a:endParaRPr/>
          </a:p>
        </p:txBody>
      </p:sp>
      <p:grpSp>
        <p:nvGrpSpPr>
          <p:cNvPr id="401" name="Google Shape;401;p24"/>
          <p:cNvGrpSpPr/>
          <p:nvPr/>
        </p:nvGrpSpPr>
        <p:grpSpPr>
          <a:xfrm>
            <a:off x="7753570" y="539512"/>
            <a:ext cx="718876" cy="104530"/>
            <a:chOff x="7458947" y="539500"/>
            <a:chExt cx="1013500" cy="147350"/>
          </a:xfrm>
        </p:grpSpPr>
        <p:sp>
          <p:nvSpPr>
            <p:cNvPr id="402" name="Google Shape;402;p24"/>
            <p:cNvSpPr/>
            <p:nvPr/>
          </p:nvSpPr>
          <p:spPr>
            <a:xfrm>
              <a:off x="7458947" y="539500"/>
              <a:ext cx="147350" cy="147350"/>
            </a:xfrm>
            <a:custGeom>
              <a:avLst/>
              <a:gdLst/>
              <a:ahLst/>
              <a:cxnLst/>
              <a:rect l="l" t="t" r="r" b="b"/>
              <a:pathLst>
                <a:path w="788" h="788" extrusionOk="0">
                  <a:moveTo>
                    <a:pt x="0" y="1"/>
                  </a:moveTo>
                  <a:lnTo>
                    <a:pt x="0" y="788"/>
                  </a:lnTo>
                  <a:lnTo>
                    <a:pt x="787" y="788"/>
                  </a:lnTo>
                  <a:lnTo>
                    <a:pt x="78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 name="Google Shape;403;p24"/>
            <p:cNvSpPr/>
            <p:nvPr/>
          </p:nvSpPr>
          <p:spPr>
            <a:xfrm>
              <a:off x="7675484" y="539500"/>
              <a:ext cx="147163" cy="147350"/>
            </a:xfrm>
            <a:custGeom>
              <a:avLst/>
              <a:gdLst/>
              <a:ahLst/>
              <a:cxnLst/>
              <a:rect l="l" t="t" r="r" b="b"/>
              <a:pathLst>
                <a:path w="787" h="788" extrusionOk="0">
                  <a:moveTo>
                    <a:pt x="0" y="1"/>
                  </a:moveTo>
                  <a:lnTo>
                    <a:pt x="0" y="788"/>
                  </a:lnTo>
                  <a:lnTo>
                    <a:pt x="787" y="788"/>
                  </a:lnTo>
                  <a:lnTo>
                    <a:pt x="78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 name="Google Shape;404;p24"/>
            <p:cNvSpPr/>
            <p:nvPr/>
          </p:nvSpPr>
          <p:spPr>
            <a:xfrm>
              <a:off x="7892022" y="539500"/>
              <a:ext cx="147350" cy="147350"/>
            </a:xfrm>
            <a:custGeom>
              <a:avLst/>
              <a:gdLst/>
              <a:ahLst/>
              <a:cxnLst/>
              <a:rect l="l" t="t" r="r" b="b"/>
              <a:pathLst>
                <a:path w="788" h="788" extrusionOk="0">
                  <a:moveTo>
                    <a:pt x="1" y="1"/>
                  </a:moveTo>
                  <a:lnTo>
                    <a:pt x="1" y="788"/>
                  </a:lnTo>
                  <a:lnTo>
                    <a:pt x="787" y="788"/>
                  </a:lnTo>
                  <a:lnTo>
                    <a:pt x="78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 name="Google Shape;405;p24"/>
            <p:cNvSpPr/>
            <p:nvPr/>
          </p:nvSpPr>
          <p:spPr>
            <a:xfrm>
              <a:off x="8108559" y="539500"/>
              <a:ext cx="147350" cy="147350"/>
            </a:xfrm>
            <a:custGeom>
              <a:avLst/>
              <a:gdLst/>
              <a:ahLst/>
              <a:cxnLst/>
              <a:rect l="l" t="t" r="r" b="b"/>
              <a:pathLst>
                <a:path w="788" h="788" extrusionOk="0">
                  <a:moveTo>
                    <a:pt x="1" y="1"/>
                  </a:moveTo>
                  <a:lnTo>
                    <a:pt x="1" y="788"/>
                  </a:lnTo>
                  <a:lnTo>
                    <a:pt x="787" y="788"/>
                  </a:lnTo>
                  <a:lnTo>
                    <a:pt x="78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 name="Google Shape;406;p24"/>
            <p:cNvSpPr/>
            <p:nvPr/>
          </p:nvSpPr>
          <p:spPr>
            <a:xfrm>
              <a:off x="8325284" y="539500"/>
              <a:ext cx="147163" cy="147350"/>
            </a:xfrm>
            <a:custGeom>
              <a:avLst/>
              <a:gdLst/>
              <a:ahLst/>
              <a:cxnLst/>
              <a:rect l="l" t="t" r="r" b="b"/>
              <a:pathLst>
                <a:path w="787" h="788" extrusionOk="0">
                  <a:moveTo>
                    <a:pt x="0" y="1"/>
                  </a:moveTo>
                  <a:lnTo>
                    <a:pt x="0" y="788"/>
                  </a:lnTo>
                  <a:lnTo>
                    <a:pt x="787" y="788"/>
                  </a:lnTo>
                  <a:lnTo>
                    <a:pt x="78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07" name="Google Shape;407;p24"/>
          <p:cNvGrpSpPr/>
          <p:nvPr/>
        </p:nvGrpSpPr>
        <p:grpSpPr>
          <a:xfrm>
            <a:off x="-247440" y="4303633"/>
            <a:ext cx="2346768" cy="661569"/>
            <a:chOff x="4583450" y="1155225"/>
            <a:chExt cx="394375" cy="111175"/>
          </a:xfrm>
        </p:grpSpPr>
        <p:sp>
          <p:nvSpPr>
            <p:cNvPr id="408" name="Google Shape;408;p24"/>
            <p:cNvSpPr/>
            <p:nvPr/>
          </p:nvSpPr>
          <p:spPr>
            <a:xfrm>
              <a:off x="4600150" y="1155225"/>
              <a:ext cx="370450" cy="88825"/>
            </a:xfrm>
            <a:custGeom>
              <a:avLst/>
              <a:gdLst/>
              <a:ahLst/>
              <a:cxnLst/>
              <a:rect l="l" t="t" r="r" b="b"/>
              <a:pathLst>
                <a:path w="14818" h="3553" extrusionOk="0">
                  <a:moveTo>
                    <a:pt x="0" y="1"/>
                  </a:moveTo>
                  <a:lnTo>
                    <a:pt x="0" y="81"/>
                  </a:lnTo>
                  <a:lnTo>
                    <a:pt x="3098" y="81"/>
                  </a:lnTo>
                  <a:lnTo>
                    <a:pt x="6569" y="3553"/>
                  </a:lnTo>
                  <a:lnTo>
                    <a:pt x="14817" y="3553"/>
                  </a:lnTo>
                  <a:lnTo>
                    <a:pt x="14817" y="3473"/>
                  </a:lnTo>
                  <a:lnTo>
                    <a:pt x="6603" y="3473"/>
                  </a:lnTo>
                  <a:lnTo>
                    <a:pt x="3142" y="13"/>
                  </a:lnTo>
                  <a:lnTo>
                    <a:pt x="313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 name="Google Shape;409;p24"/>
            <p:cNvSpPr/>
            <p:nvPr/>
          </p:nvSpPr>
          <p:spPr>
            <a:xfrm>
              <a:off x="4967700" y="1237975"/>
              <a:ext cx="10125" cy="10150"/>
            </a:xfrm>
            <a:custGeom>
              <a:avLst/>
              <a:gdLst/>
              <a:ahLst/>
              <a:cxnLst/>
              <a:rect l="l" t="t" r="r" b="b"/>
              <a:pathLst>
                <a:path w="405" h="406" extrusionOk="0">
                  <a:moveTo>
                    <a:pt x="202" y="1"/>
                  </a:moveTo>
                  <a:cubicBezTo>
                    <a:pt x="91" y="1"/>
                    <a:pt x="1" y="92"/>
                    <a:pt x="1" y="203"/>
                  </a:cubicBezTo>
                  <a:cubicBezTo>
                    <a:pt x="1" y="314"/>
                    <a:pt x="91" y="405"/>
                    <a:pt x="202" y="405"/>
                  </a:cubicBezTo>
                  <a:cubicBezTo>
                    <a:pt x="314" y="405"/>
                    <a:pt x="405" y="314"/>
                    <a:pt x="405" y="203"/>
                  </a:cubicBezTo>
                  <a:cubicBezTo>
                    <a:pt x="405" y="92"/>
                    <a:pt x="314" y="1"/>
                    <a:pt x="20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 name="Google Shape;410;p24"/>
            <p:cNvSpPr/>
            <p:nvPr/>
          </p:nvSpPr>
          <p:spPr>
            <a:xfrm>
              <a:off x="4583450" y="1173525"/>
              <a:ext cx="370450" cy="88825"/>
            </a:xfrm>
            <a:custGeom>
              <a:avLst/>
              <a:gdLst/>
              <a:ahLst/>
              <a:cxnLst/>
              <a:rect l="l" t="t" r="r" b="b"/>
              <a:pathLst>
                <a:path w="14818" h="3553" extrusionOk="0">
                  <a:moveTo>
                    <a:pt x="0" y="0"/>
                  </a:moveTo>
                  <a:lnTo>
                    <a:pt x="0" y="81"/>
                  </a:lnTo>
                  <a:lnTo>
                    <a:pt x="3097" y="81"/>
                  </a:lnTo>
                  <a:lnTo>
                    <a:pt x="6570" y="3552"/>
                  </a:lnTo>
                  <a:lnTo>
                    <a:pt x="14817" y="3552"/>
                  </a:lnTo>
                  <a:lnTo>
                    <a:pt x="14817" y="3473"/>
                  </a:lnTo>
                  <a:lnTo>
                    <a:pt x="6603" y="3473"/>
                  </a:lnTo>
                  <a:lnTo>
                    <a:pt x="313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 name="Google Shape;411;p24"/>
            <p:cNvSpPr/>
            <p:nvPr/>
          </p:nvSpPr>
          <p:spPr>
            <a:xfrm>
              <a:off x="4948825" y="1256275"/>
              <a:ext cx="10100" cy="10125"/>
            </a:xfrm>
            <a:custGeom>
              <a:avLst/>
              <a:gdLst/>
              <a:ahLst/>
              <a:cxnLst/>
              <a:rect l="l" t="t" r="r" b="b"/>
              <a:pathLst>
                <a:path w="404" h="405" extrusionOk="0">
                  <a:moveTo>
                    <a:pt x="202" y="1"/>
                  </a:moveTo>
                  <a:cubicBezTo>
                    <a:pt x="90" y="1"/>
                    <a:pt x="0" y="91"/>
                    <a:pt x="0" y="202"/>
                  </a:cubicBezTo>
                  <a:cubicBezTo>
                    <a:pt x="0" y="314"/>
                    <a:pt x="90" y="405"/>
                    <a:pt x="202" y="405"/>
                  </a:cubicBezTo>
                  <a:cubicBezTo>
                    <a:pt x="314" y="405"/>
                    <a:pt x="404" y="314"/>
                    <a:pt x="404" y="202"/>
                  </a:cubicBezTo>
                  <a:cubicBezTo>
                    <a:pt x="404" y="91"/>
                    <a:pt x="314" y="1"/>
                    <a:pt x="20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and text 3">
  <p:cSld name="CUSTOM_4_3">
    <p:spTree>
      <p:nvGrpSpPr>
        <p:cNvPr id="1" name="Shape 504"/>
        <p:cNvGrpSpPr/>
        <p:nvPr/>
      </p:nvGrpSpPr>
      <p:grpSpPr>
        <a:xfrm>
          <a:off x="0" y="0"/>
          <a:ext cx="0" cy="0"/>
          <a:chOff x="0" y="0"/>
          <a:chExt cx="0" cy="0"/>
        </a:xfrm>
      </p:grpSpPr>
      <p:sp>
        <p:nvSpPr>
          <p:cNvPr id="505" name="Google Shape;505;p27"/>
          <p:cNvSpPr txBox="1">
            <a:spLocks noGrp="1"/>
          </p:cNvSpPr>
          <p:nvPr>
            <p:ph type="title"/>
          </p:nvPr>
        </p:nvSpPr>
        <p:spPr>
          <a:xfrm>
            <a:off x="713225" y="2321925"/>
            <a:ext cx="4189500" cy="791700"/>
          </a:xfrm>
          <a:prstGeom prst="rect">
            <a:avLst/>
          </a:prstGeom>
        </p:spPr>
        <p:txBody>
          <a:bodyPr spcFirstLastPara="1" wrap="square" lIns="91425" tIns="91425" rIns="91425" bIns="91425" anchor="b" anchorCtr="0">
            <a:noAutofit/>
          </a:bodyPr>
          <a:lstStyle>
            <a:lvl1pPr lvl="0" rtl="0">
              <a:spcBef>
                <a:spcPts val="0"/>
              </a:spcBef>
              <a:spcAft>
                <a:spcPts val="0"/>
              </a:spcAft>
              <a:buSzPts val="4200"/>
              <a:buNone/>
              <a:defRPr/>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endParaRPr/>
          </a:p>
        </p:txBody>
      </p:sp>
      <p:sp>
        <p:nvSpPr>
          <p:cNvPr id="506" name="Google Shape;506;p27"/>
          <p:cNvSpPr txBox="1">
            <a:spLocks noGrp="1"/>
          </p:cNvSpPr>
          <p:nvPr>
            <p:ph type="subTitle" idx="1"/>
          </p:nvPr>
        </p:nvSpPr>
        <p:spPr>
          <a:xfrm>
            <a:off x="713225" y="3335550"/>
            <a:ext cx="3500700" cy="12303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accent5"/>
              </a:buClr>
              <a:buSzPts val="2000"/>
              <a:buNone/>
              <a:defRPr/>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grpSp>
        <p:nvGrpSpPr>
          <p:cNvPr id="507" name="Google Shape;507;p27"/>
          <p:cNvGrpSpPr/>
          <p:nvPr/>
        </p:nvGrpSpPr>
        <p:grpSpPr>
          <a:xfrm>
            <a:off x="7543900" y="539500"/>
            <a:ext cx="928550" cy="99334"/>
            <a:chOff x="7596525" y="772450"/>
            <a:chExt cx="928550" cy="99334"/>
          </a:xfrm>
        </p:grpSpPr>
        <p:sp>
          <p:nvSpPr>
            <p:cNvPr id="508" name="Google Shape;508;p27"/>
            <p:cNvSpPr/>
            <p:nvPr/>
          </p:nvSpPr>
          <p:spPr>
            <a:xfrm>
              <a:off x="7596525" y="772450"/>
              <a:ext cx="33863" cy="99334"/>
            </a:xfrm>
            <a:custGeom>
              <a:avLst/>
              <a:gdLst/>
              <a:ahLst/>
              <a:cxnLst/>
              <a:rect l="l" t="t" r="r" b="b"/>
              <a:pathLst>
                <a:path w="195" h="572" extrusionOk="0">
                  <a:moveTo>
                    <a:pt x="0" y="0"/>
                  </a:moveTo>
                  <a:lnTo>
                    <a:pt x="0" y="571"/>
                  </a:lnTo>
                  <a:lnTo>
                    <a:pt x="195" y="571"/>
                  </a:lnTo>
                  <a:lnTo>
                    <a:pt x="19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9" name="Google Shape;509;p27"/>
            <p:cNvSpPr/>
            <p:nvPr/>
          </p:nvSpPr>
          <p:spPr>
            <a:xfrm>
              <a:off x="7775914" y="772450"/>
              <a:ext cx="33863" cy="99334"/>
            </a:xfrm>
            <a:custGeom>
              <a:avLst/>
              <a:gdLst/>
              <a:ahLst/>
              <a:cxnLst/>
              <a:rect l="l" t="t" r="r" b="b"/>
              <a:pathLst>
                <a:path w="195" h="572" extrusionOk="0">
                  <a:moveTo>
                    <a:pt x="0" y="0"/>
                  </a:moveTo>
                  <a:lnTo>
                    <a:pt x="0" y="571"/>
                  </a:lnTo>
                  <a:lnTo>
                    <a:pt x="195" y="571"/>
                  </a:lnTo>
                  <a:lnTo>
                    <a:pt x="19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0" name="Google Shape;510;p27"/>
            <p:cNvSpPr/>
            <p:nvPr/>
          </p:nvSpPr>
          <p:spPr>
            <a:xfrm>
              <a:off x="7864827" y="772450"/>
              <a:ext cx="34037" cy="99334"/>
            </a:xfrm>
            <a:custGeom>
              <a:avLst/>
              <a:gdLst/>
              <a:ahLst/>
              <a:cxnLst/>
              <a:rect l="l" t="t" r="r" b="b"/>
              <a:pathLst>
                <a:path w="196" h="572" extrusionOk="0">
                  <a:moveTo>
                    <a:pt x="1" y="0"/>
                  </a:moveTo>
                  <a:lnTo>
                    <a:pt x="1" y="571"/>
                  </a:lnTo>
                  <a:lnTo>
                    <a:pt x="195" y="571"/>
                  </a:lnTo>
                  <a:lnTo>
                    <a:pt x="19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1" name="Google Shape;511;p27"/>
            <p:cNvSpPr/>
            <p:nvPr/>
          </p:nvSpPr>
          <p:spPr>
            <a:xfrm>
              <a:off x="7954087" y="772450"/>
              <a:ext cx="33863" cy="99334"/>
            </a:xfrm>
            <a:custGeom>
              <a:avLst/>
              <a:gdLst/>
              <a:ahLst/>
              <a:cxnLst/>
              <a:rect l="l" t="t" r="r" b="b"/>
              <a:pathLst>
                <a:path w="195" h="572" extrusionOk="0">
                  <a:moveTo>
                    <a:pt x="0" y="0"/>
                  </a:moveTo>
                  <a:lnTo>
                    <a:pt x="0" y="571"/>
                  </a:lnTo>
                  <a:lnTo>
                    <a:pt x="195" y="571"/>
                  </a:lnTo>
                  <a:lnTo>
                    <a:pt x="19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2" name="Google Shape;512;p27"/>
            <p:cNvSpPr/>
            <p:nvPr/>
          </p:nvSpPr>
          <p:spPr>
            <a:xfrm>
              <a:off x="8049252" y="772450"/>
              <a:ext cx="34037" cy="99334"/>
            </a:xfrm>
            <a:custGeom>
              <a:avLst/>
              <a:gdLst/>
              <a:ahLst/>
              <a:cxnLst/>
              <a:rect l="l" t="t" r="r" b="b"/>
              <a:pathLst>
                <a:path w="196" h="572" extrusionOk="0">
                  <a:moveTo>
                    <a:pt x="0" y="0"/>
                  </a:moveTo>
                  <a:lnTo>
                    <a:pt x="0" y="571"/>
                  </a:lnTo>
                  <a:lnTo>
                    <a:pt x="195" y="571"/>
                  </a:lnTo>
                  <a:lnTo>
                    <a:pt x="19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3" name="Google Shape;513;p27"/>
            <p:cNvSpPr/>
            <p:nvPr/>
          </p:nvSpPr>
          <p:spPr>
            <a:xfrm>
              <a:off x="8120278" y="772450"/>
              <a:ext cx="34037" cy="99334"/>
            </a:xfrm>
            <a:custGeom>
              <a:avLst/>
              <a:gdLst/>
              <a:ahLst/>
              <a:cxnLst/>
              <a:rect l="l" t="t" r="r" b="b"/>
              <a:pathLst>
                <a:path w="196" h="572" extrusionOk="0">
                  <a:moveTo>
                    <a:pt x="1" y="0"/>
                  </a:moveTo>
                  <a:lnTo>
                    <a:pt x="1" y="571"/>
                  </a:lnTo>
                  <a:lnTo>
                    <a:pt x="196" y="571"/>
                  </a:lnTo>
                  <a:lnTo>
                    <a:pt x="196"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4" name="Google Shape;514;p27"/>
            <p:cNvSpPr/>
            <p:nvPr/>
          </p:nvSpPr>
          <p:spPr>
            <a:xfrm>
              <a:off x="8408377" y="772450"/>
              <a:ext cx="33690" cy="99334"/>
            </a:xfrm>
            <a:custGeom>
              <a:avLst/>
              <a:gdLst/>
              <a:ahLst/>
              <a:cxnLst/>
              <a:rect l="l" t="t" r="r" b="b"/>
              <a:pathLst>
                <a:path w="194" h="572" extrusionOk="0">
                  <a:moveTo>
                    <a:pt x="0" y="0"/>
                  </a:moveTo>
                  <a:lnTo>
                    <a:pt x="0" y="571"/>
                  </a:lnTo>
                  <a:lnTo>
                    <a:pt x="194" y="571"/>
                  </a:lnTo>
                  <a:lnTo>
                    <a:pt x="19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5" name="Google Shape;515;p27"/>
            <p:cNvSpPr/>
            <p:nvPr/>
          </p:nvSpPr>
          <p:spPr>
            <a:xfrm>
              <a:off x="8238713" y="772450"/>
              <a:ext cx="34037" cy="99334"/>
            </a:xfrm>
            <a:custGeom>
              <a:avLst/>
              <a:gdLst/>
              <a:ahLst/>
              <a:cxnLst/>
              <a:rect l="l" t="t" r="r" b="b"/>
              <a:pathLst>
                <a:path w="196" h="572" extrusionOk="0">
                  <a:moveTo>
                    <a:pt x="1" y="0"/>
                  </a:moveTo>
                  <a:lnTo>
                    <a:pt x="1" y="571"/>
                  </a:lnTo>
                  <a:lnTo>
                    <a:pt x="196" y="571"/>
                  </a:lnTo>
                  <a:lnTo>
                    <a:pt x="196"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6" name="Google Shape;516;p27"/>
            <p:cNvSpPr/>
            <p:nvPr/>
          </p:nvSpPr>
          <p:spPr>
            <a:xfrm>
              <a:off x="8491038" y="772450"/>
              <a:ext cx="34037" cy="99334"/>
            </a:xfrm>
            <a:custGeom>
              <a:avLst/>
              <a:gdLst/>
              <a:ahLst/>
              <a:cxnLst/>
              <a:rect l="l" t="t" r="r" b="b"/>
              <a:pathLst>
                <a:path w="196" h="572" extrusionOk="0">
                  <a:moveTo>
                    <a:pt x="1" y="0"/>
                  </a:moveTo>
                  <a:lnTo>
                    <a:pt x="1" y="571"/>
                  </a:lnTo>
                  <a:lnTo>
                    <a:pt x="195" y="571"/>
                  </a:lnTo>
                  <a:lnTo>
                    <a:pt x="19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Background">
  <p:cSld name="CUSTOM_6_1">
    <p:spTree>
      <p:nvGrpSpPr>
        <p:cNvPr id="1" name="Shape 560"/>
        <p:cNvGrpSpPr/>
        <p:nvPr/>
      </p:nvGrpSpPr>
      <p:grpSpPr>
        <a:xfrm>
          <a:off x="0" y="0"/>
          <a:ext cx="0" cy="0"/>
          <a:chOff x="0" y="0"/>
          <a:chExt cx="0" cy="0"/>
        </a:xfrm>
      </p:grpSpPr>
      <p:grpSp>
        <p:nvGrpSpPr>
          <p:cNvPr id="561" name="Google Shape;561;p29"/>
          <p:cNvGrpSpPr/>
          <p:nvPr/>
        </p:nvGrpSpPr>
        <p:grpSpPr>
          <a:xfrm flipH="1">
            <a:off x="7405325" y="262700"/>
            <a:ext cx="1997650" cy="693500"/>
            <a:chOff x="6541275" y="2323925"/>
            <a:chExt cx="1997650" cy="693500"/>
          </a:xfrm>
        </p:grpSpPr>
        <p:sp>
          <p:nvSpPr>
            <p:cNvPr id="562" name="Google Shape;562;p29"/>
            <p:cNvSpPr/>
            <p:nvPr/>
          </p:nvSpPr>
          <p:spPr>
            <a:xfrm>
              <a:off x="7607103" y="2589121"/>
              <a:ext cx="22882" cy="67120"/>
            </a:xfrm>
            <a:custGeom>
              <a:avLst/>
              <a:gdLst/>
              <a:ahLst/>
              <a:cxnLst/>
              <a:rect l="l" t="t" r="r" b="b"/>
              <a:pathLst>
                <a:path w="195" h="572" extrusionOk="0">
                  <a:moveTo>
                    <a:pt x="0" y="0"/>
                  </a:moveTo>
                  <a:lnTo>
                    <a:pt x="0" y="571"/>
                  </a:lnTo>
                  <a:lnTo>
                    <a:pt x="195" y="571"/>
                  </a:lnTo>
                  <a:lnTo>
                    <a:pt x="19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3" name="Google Shape;563;p29"/>
            <p:cNvSpPr/>
            <p:nvPr/>
          </p:nvSpPr>
          <p:spPr>
            <a:xfrm>
              <a:off x="7728318" y="2589121"/>
              <a:ext cx="22882" cy="67120"/>
            </a:xfrm>
            <a:custGeom>
              <a:avLst/>
              <a:gdLst/>
              <a:ahLst/>
              <a:cxnLst/>
              <a:rect l="l" t="t" r="r" b="b"/>
              <a:pathLst>
                <a:path w="195" h="572" extrusionOk="0">
                  <a:moveTo>
                    <a:pt x="0" y="0"/>
                  </a:moveTo>
                  <a:lnTo>
                    <a:pt x="0" y="571"/>
                  </a:lnTo>
                  <a:lnTo>
                    <a:pt x="195" y="571"/>
                  </a:lnTo>
                  <a:lnTo>
                    <a:pt x="19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4" name="Google Shape;564;p29"/>
            <p:cNvSpPr/>
            <p:nvPr/>
          </p:nvSpPr>
          <p:spPr>
            <a:xfrm>
              <a:off x="7788398" y="2589121"/>
              <a:ext cx="22999" cy="67120"/>
            </a:xfrm>
            <a:custGeom>
              <a:avLst/>
              <a:gdLst/>
              <a:ahLst/>
              <a:cxnLst/>
              <a:rect l="l" t="t" r="r" b="b"/>
              <a:pathLst>
                <a:path w="196" h="572" extrusionOk="0">
                  <a:moveTo>
                    <a:pt x="1" y="0"/>
                  </a:moveTo>
                  <a:lnTo>
                    <a:pt x="1" y="571"/>
                  </a:lnTo>
                  <a:lnTo>
                    <a:pt x="195" y="571"/>
                  </a:lnTo>
                  <a:lnTo>
                    <a:pt x="19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5" name="Google Shape;565;p29"/>
            <p:cNvSpPr/>
            <p:nvPr/>
          </p:nvSpPr>
          <p:spPr>
            <a:xfrm>
              <a:off x="7848713" y="2589121"/>
              <a:ext cx="22882" cy="67120"/>
            </a:xfrm>
            <a:custGeom>
              <a:avLst/>
              <a:gdLst/>
              <a:ahLst/>
              <a:cxnLst/>
              <a:rect l="l" t="t" r="r" b="b"/>
              <a:pathLst>
                <a:path w="195" h="572" extrusionOk="0">
                  <a:moveTo>
                    <a:pt x="0" y="0"/>
                  </a:moveTo>
                  <a:lnTo>
                    <a:pt x="0" y="571"/>
                  </a:lnTo>
                  <a:lnTo>
                    <a:pt x="195" y="571"/>
                  </a:lnTo>
                  <a:lnTo>
                    <a:pt x="19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 name="Google Shape;566;p29"/>
            <p:cNvSpPr/>
            <p:nvPr/>
          </p:nvSpPr>
          <p:spPr>
            <a:xfrm>
              <a:off x="7913017" y="2589121"/>
              <a:ext cx="22999" cy="67120"/>
            </a:xfrm>
            <a:custGeom>
              <a:avLst/>
              <a:gdLst/>
              <a:ahLst/>
              <a:cxnLst/>
              <a:rect l="l" t="t" r="r" b="b"/>
              <a:pathLst>
                <a:path w="196" h="572" extrusionOk="0">
                  <a:moveTo>
                    <a:pt x="0" y="0"/>
                  </a:moveTo>
                  <a:lnTo>
                    <a:pt x="0" y="571"/>
                  </a:lnTo>
                  <a:lnTo>
                    <a:pt x="195" y="571"/>
                  </a:lnTo>
                  <a:lnTo>
                    <a:pt x="19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7" name="Google Shape;567;p29"/>
            <p:cNvSpPr/>
            <p:nvPr/>
          </p:nvSpPr>
          <p:spPr>
            <a:xfrm>
              <a:off x="7961010" y="2589121"/>
              <a:ext cx="22999" cy="67120"/>
            </a:xfrm>
            <a:custGeom>
              <a:avLst/>
              <a:gdLst/>
              <a:ahLst/>
              <a:cxnLst/>
              <a:rect l="l" t="t" r="r" b="b"/>
              <a:pathLst>
                <a:path w="196" h="572" extrusionOk="0">
                  <a:moveTo>
                    <a:pt x="1" y="0"/>
                  </a:moveTo>
                  <a:lnTo>
                    <a:pt x="1" y="571"/>
                  </a:lnTo>
                  <a:lnTo>
                    <a:pt x="196" y="571"/>
                  </a:lnTo>
                  <a:lnTo>
                    <a:pt x="196"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8" name="Google Shape;568;p29"/>
            <p:cNvSpPr/>
            <p:nvPr/>
          </p:nvSpPr>
          <p:spPr>
            <a:xfrm>
              <a:off x="8155682" y="2589121"/>
              <a:ext cx="22764" cy="67120"/>
            </a:xfrm>
            <a:custGeom>
              <a:avLst/>
              <a:gdLst/>
              <a:ahLst/>
              <a:cxnLst/>
              <a:rect l="l" t="t" r="r" b="b"/>
              <a:pathLst>
                <a:path w="194" h="572" extrusionOk="0">
                  <a:moveTo>
                    <a:pt x="0" y="0"/>
                  </a:moveTo>
                  <a:lnTo>
                    <a:pt x="0" y="571"/>
                  </a:lnTo>
                  <a:lnTo>
                    <a:pt x="194" y="571"/>
                  </a:lnTo>
                  <a:lnTo>
                    <a:pt x="194"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9" name="Google Shape;569;p29"/>
            <p:cNvSpPr/>
            <p:nvPr/>
          </p:nvSpPr>
          <p:spPr>
            <a:xfrm>
              <a:off x="8041038" y="2589121"/>
              <a:ext cx="22999" cy="67120"/>
            </a:xfrm>
            <a:custGeom>
              <a:avLst/>
              <a:gdLst/>
              <a:ahLst/>
              <a:cxnLst/>
              <a:rect l="l" t="t" r="r" b="b"/>
              <a:pathLst>
                <a:path w="196" h="572" extrusionOk="0">
                  <a:moveTo>
                    <a:pt x="1" y="0"/>
                  </a:moveTo>
                  <a:lnTo>
                    <a:pt x="1" y="571"/>
                  </a:lnTo>
                  <a:lnTo>
                    <a:pt x="196" y="571"/>
                  </a:lnTo>
                  <a:lnTo>
                    <a:pt x="196"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0" name="Google Shape;570;p29"/>
            <p:cNvSpPr/>
            <p:nvPr/>
          </p:nvSpPr>
          <p:spPr>
            <a:xfrm>
              <a:off x="8211538" y="2589121"/>
              <a:ext cx="22999" cy="67120"/>
            </a:xfrm>
            <a:custGeom>
              <a:avLst/>
              <a:gdLst/>
              <a:ahLst/>
              <a:cxnLst/>
              <a:rect l="l" t="t" r="r" b="b"/>
              <a:pathLst>
                <a:path w="196" h="572" extrusionOk="0">
                  <a:moveTo>
                    <a:pt x="1" y="0"/>
                  </a:moveTo>
                  <a:lnTo>
                    <a:pt x="1" y="571"/>
                  </a:lnTo>
                  <a:lnTo>
                    <a:pt x="195" y="571"/>
                  </a:lnTo>
                  <a:lnTo>
                    <a:pt x="19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1" name="Google Shape;571;p29"/>
            <p:cNvSpPr/>
            <p:nvPr/>
          </p:nvSpPr>
          <p:spPr>
            <a:xfrm>
              <a:off x="6776431" y="2323925"/>
              <a:ext cx="1738664" cy="416918"/>
            </a:xfrm>
            <a:custGeom>
              <a:avLst/>
              <a:gdLst/>
              <a:ahLst/>
              <a:cxnLst/>
              <a:rect l="l" t="t" r="r" b="b"/>
              <a:pathLst>
                <a:path w="14817" h="3553" extrusionOk="0">
                  <a:moveTo>
                    <a:pt x="1" y="0"/>
                  </a:moveTo>
                  <a:lnTo>
                    <a:pt x="1" y="81"/>
                  </a:lnTo>
                  <a:lnTo>
                    <a:pt x="3098" y="81"/>
                  </a:lnTo>
                  <a:lnTo>
                    <a:pt x="6569" y="3552"/>
                  </a:lnTo>
                  <a:lnTo>
                    <a:pt x="14817" y="3552"/>
                  </a:lnTo>
                  <a:lnTo>
                    <a:pt x="14817" y="3473"/>
                  </a:lnTo>
                  <a:lnTo>
                    <a:pt x="6603" y="3473"/>
                  </a:lnTo>
                  <a:lnTo>
                    <a:pt x="313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2" name="Google Shape;572;p29"/>
            <p:cNvSpPr/>
            <p:nvPr/>
          </p:nvSpPr>
          <p:spPr>
            <a:xfrm>
              <a:off x="8491401" y="2712332"/>
              <a:ext cx="47524" cy="47524"/>
            </a:xfrm>
            <a:custGeom>
              <a:avLst/>
              <a:gdLst/>
              <a:ahLst/>
              <a:cxnLst/>
              <a:rect l="l" t="t" r="r" b="b"/>
              <a:pathLst>
                <a:path w="405" h="405" extrusionOk="0">
                  <a:moveTo>
                    <a:pt x="202" y="0"/>
                  </a:moveTo>
                  <a:cubicBezTo>
                    <a:pt x="91" y="0"/>
                    <a:pt x="0" y="91"/>
                    <a:pt x="0" y="202"/>
                  </a:cubicBezTo>
                  <a:cubicBezTo>
                    <a:pt x="0" y="314"/>
                    <a:pt x="91" y="405"/>
                    <a:pt x="202" y="405"/>
                  </a:cubicBezTo>
                  <a:cubicBezTo>
                    <a:pt x="314" y="405"/>
                    <a:pt x="405" y="314"/>
                    <a:pt x="405" y="202"/>
                  </a:cubicBezTo>
                  <a:cubicBezTo>
                    <a:pt x="405" y="91"/>
                    <a:pt x="314" y="0"/>
                    <a:pt x="20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3" name="Google Shape;573;p29"/>
            <p:cNvSpPr/>
            <p:nvPr/>
          </p:nvSpPr>
          <p:spPr>
            <a:xfrm>
              <a:off x="6698045" y="2409820"/>
              <a:ext cx="1738781" cy="416918"/>
            </a:xfrm>
            <a:custGeom>
              <a:avLst/>
              <a:gdLst/>
              <a:ahLst/>
              <a:cxnLst/>
              <a:rect l="l" t="t" r="r" b="b"/>
              <a:pathLst>
                <a:path w="14818" h="3553" extrusionOk="0">
                  <a:moveTo>
                    <a:pt x="1" y="0"/>
                  </a:moveTo>
                  <a:lnTo>
                    <a:pt x="1" y="80"/>
                  </a:lnTo>
                  <a:lnTo>
                    <a:pt x="3098" y="80"/>
                  </a:lnTo>
                  <a:lnTo>
                    <a:pt x="6569" y="3552"/>
                  </a:lnTo>
                  <a:lnTo>
                    <a:pt x="14817" y="3552"/>
                  </a:lnTo>
                  <a:lnTo>
                    <a:pt x="14817" y="3473"/>
                  </a:lnTo>
                  <a:lnTo>
                    <a:pt x="6603" y="3473"/>
                  </a:lnTo>
                  <a:lnTo>
                    <a:pt x="3131"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4" name="Google Shape;574;p29"/>
            <p:cNvSpPr/>
            <p:nvPr/>
          </p:nvSpPr>
          <p:spPr>
            <a:xfrm>
              <a:off x="8413016" y="2798227"/>
              <a:ext cx="47524" cy="47524"/>
            </a:xfrm>
            <a:custGeom>
              <a:avLst/>
              <a:gdLst/>
              <a:ahLst/>
              <a:cxnLst/>
              <a:rect l="l" t="t" r="r" b="b"/>
              <a:pathLst>
                <a:path w="405" h="405" extrusionOk="0">
                  <a:moveTo>
                    <a:pt x="202" y="0"/>
                  </a:moveTo>
                  <a:cubicBezTo>
                    <a:pt x="90" y="0"/>
                    <a:pt x="0" y="91"/>
                    <a:pt x="0" y="202"/>
                  </a:cubicBezTo>
                  <a:cubicBezTo>
                    <a:pt x="0" y="314"/>
                    <a:pt x="90" y="404"/>
                    <a:pt x="202" y="404"/>
                  </a:cubicBezTo>
                  <a:cubicBezTo>
                    <a:pt x="314" y="404"/>
                    <a:pt x="405" y="314"/>
                    <a:pt x="405" y="202"/>
                  </a:cubicBezTo>
                  <a:cubicBezTo>
                    <a:pt x="405" y="91"/>
                    <a:pt x="314" y="0"/>
                    <a:pt x="2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5" name="Google Shape;575;p29"/>
            <p:cNvSpPr/>
            <p:nvPr/>
          </p:nvSpPr>
          <p:spPr>
            <a:xfrm>
              <a:off x="6619660" y="2495599"/>
              <a:ext cx="1738781" cy="416918"/>
            </a:xfrm>
            <a:custGeom>
              <a:avLst/>
              <a:gdLst/>
              <a:ahLst/>
              <a:cxnLst/>
              <a:rect l="l" t="t" r="r" b="b"/>
              <a:pathLst>
                <a:path w="14818" h="3553" extrusionOk="0">
                  <a:moveTo>
                    <a:pt x="0" y="1"/>
                  </a:moveTo>
                  <a:lnTo>
                    <a:pt x="0" y="81"/>
                  </a:lnTo>
                  <a:lnTo>
                    <a:pt x="3098" y="81"/>
                  </a:lnTo>
                  <a:lnTo>
                    <a:pt x="6569" y="3553"/>
                  </a:lnTo>
                  <a:lnTo>
                    <a:pt x="14817" y="3553"/>
                  </a:lnTo>
                  <a:lnTo>
                    <a:pt x="14817" y="3473"/>
                  </a:lnTo>
                  <a:lnTo>
                    <a:pt x="6603" y="3473"/>
                  </a:lnTo>
                  <a:lnTo>
                    <a:pt x="3142" y="13"/>
                  </a:lnTo>
                  <a:lnTo>
                    <a:pt x="313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6" name="Google Shape;576;p29"/>
            <p:cNvSpPr/>
            <p:nvPr/>
          </p:nvSpPr>
          <p:spPr>
            <a:xfrm>
              <a:off x="8344839" y="2884005"/>
              <a:ext cx="47524" cy="47641"/>
            </a:xfrm>
            <a:custGeom>
              <a:avLst/>
              <a:gdLst/>
              <a:ahLst/>
              <a:cxnLst/>
              <a:rect l="l" t="t" r="r" b="b"/>
              <a:pathLst>
                <a:path w="405" h="406" extrusionOk="0">
                  <a:moveTo>
                    <a:pt x="202" y="1"/>
                  </a:moveTo>
                  <a:cubicBezTo>
                    <a:pt x="91" y="1"/>
                    <a:pt x="1" y="92"/>
                    <a:pt x="1" y="203"/>
                  </a:cubicBezTo>
                  <a:cubicBezTo>
                    <a:pt x="1" y="314"/>
                    <a:pt x="91" y="405"/>
                    <a:pt x="202" y="405"/>
                  </a:cubicBezTo>
                  <a:cubicBezTo>
                    <a:pt x="314" y="405"/>
                    <a:pt x="405" y="314"/>
                    <a:pt x="405" y="203"/>
                  </a:cubicBezTo>
                  <a:cubicBezTo>
                    <a:pt x="405" y="92"/>
                    <a:pt x="314" y="1"/>
                    <a:pt x="20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7" name="Google Shape;577;p29"/>
            <p:cNvSpPr/>
            <p:nvPr/>
          </p:nvSpPr>
          <p:spPr>
            <a:xfrm>
              <a:off x="6541275" y="2581494"/>
              <a:ext cx="1738781" cy="416918"/>
            </a:xfrm>
            <a:custGeom>
              <a:avLst/>
              <a:gdLst/>
              <a:ahLst/>
              <a:cxnLst/>
              <a:rect l="l" t="t" r="r" b="b"/>
              <a:pathLst>
                <a:path w="14818" h="3553" extrusionOk="0">
                  <a:moveTo>
                    <a:pt x="0" y="0"/>
                  </a:moveTo>
                  <a:lnTo>
                    <a:pt x="0" y="81"/>
                  </a:lnTo>
                  <a:lnTo>
                    <a:pt x="3097" y="81"/>
                  </a:lnTo>
                  <a:lnTo>
                    <a:pt x="6570" y="3552"/>
                  </a:lnTo>
                  <a:lnTo>
                    <a:pt x="14817" y="3552"/>
                  </a:lnTo>
                  <a:lnTo>
                    <a:pt x="14817" y="3473"/>
                  </a:lnTo>
                  <a:lnTo>
                    <a:pt x="6603" y="3473"/>
                  </a:lnTo>
                  <a:lnTo>
                    <a:pt x="3130"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8" name="Google Shape;578;p29"/>
            <p:cNvSpPr/>
            <p:nvPr/>
          </p:nvSpPr>
          <p:spPr>
            <a:xfrm>
              <a:off x="8256245" y="2969901"/>
              <a:ext cx="47406" cy="47524"/>
            </a:xfrm>
            <a:custGeom>
              <a:avLst/>
              <a:gdLst/>
              <a:ahLst/>
              <a:cxnLst/>
              <a:rect l="l" t="t" r="r" b="b"/>
              <a:pathLst>
                <a:path w="404" h="405" extrusionOk="0">
                  <a:moveTo>
                    <a:pt x="202" y="1"/>
                  </a:moveTo>
                  <a:cubicBezTo>
                    <a:pt x="90" y="1"/>
                    <a:pt x="0" y="91"/>
                    <a:pt x="0" y="202"/>
                  </a:cubicBezTo>
                  <a:cubicBezTo>
                    <a:pt x="0" y="314"/>
                    <a:pt x="90" y="405"/>
                    <a:pt x="202" y="405"/>
                  </a:cubicBezTo>
                  <a:cubicBezTo>
                    <a:pt x="314" y="405"/>
                    <a:pt x="404" y="314"/>
                    <a:pt x="404" y="202"/>
                  </a:cubicBezTo>
                  <a:cubicBezTo>
                    <a:pt x="404" y="91"/>
                    <a:pt x="314" y="1"/>
                    <a:pt x="20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79" name="Google Shape;579;p29"/>
          <p:cNvGrpSpPr/>
          <p:nvPr/>
        </p:nvGrpSpPr>
        <p:grpSpPr>
          <a:xfrm>
            <a:off x="-285600" y="4222125"/>
            <a:ext cx="1997650" cy="693500"/>
            <a:chOff x="6541275" y="2323925"/>
            <a:chExt cx="1997650" cy="693500"/>
          </a:xfrm>
        </p:grpSpPr>
        <p:sp>
          <p:nvSpPr>
            <p:cNvPr id="580" name="Google Shape;580;p29"/>
            <p:cNvSpPr/>
            <p:nvPr/>
          </p:nvSpPr>
          <p:spPr>
            <a:xfrm>
              <a:off x="7607103" y="2589121"/>
              <a:ext cx="22882" cy="67120"/>
            </a:xfrm>
            <a:custGeom>
              <a:avLst/>
              <a:gdLst/>
              <a:ahLst/>
              <a:cxnLst/>
              <a:rect l="l" t="t" r="r" b="b"/>
              <a:pathLst>
                <a:path w="195" h="572" extrusionOk="0">
                  <a:moveTo>
                    <a:pt x="0" y="0"/>
                  </a:moveTo>
                  <a:lnTo>
                    <a:pt x="0" y="571"/>
                  </a:lnTo>
                  <a:lnTo>
                    <a:pt x="195" y="571"/>
                  </a:lnTo>
                  <a:lnTo>
                    <a:pt x="19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1" name="Google Shape;581;p29"/>
            <p:cNvSpPr/>
            <p:nvPr/>
          </p:nvSpPr>
          <p:spPr>
            <a:xfrm>
              <a:off x="7728318" y="2589121"/>
              <a:ext cx="22882" cy="67120"/>
            </a:xfrm>
            <a:custGeom>
              <a:avLst/>
              <a:gdLst/>
              <a:ahLst/>
              <a:cxnLst/>
              <a:rect l="l" t="t" r="r" b="b"/>
              <a:pathLst>
                <a:path w="195" h="572" extrusionOk="0">
                  <a:moveTo>
                    <a:pt x="0" y="0"/>
                  </a:moveTo>
                  <a:lnTo>
                    <a:pt x="0" y="571"/>
                  </a:lnTo>
                  <a:lnTo>
                    <a:pt x="195" y="571"/>
                  </a:lnTo>
                  <a:lnTo>
                    <a:pt x="19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2" name="Google Shape;582;p29"/>
            <p:cNvSpPr/>
            <p:nvPr/>
          </p:nvSpPr>
          <p:spPr>
            <a:xfrm>
              <a:off x="7788398" y="2589121"/>
              <a:ext cx="22999" cy="67120"/>
            </a:xfrm>
            <a:custGeom>
              <a:avLst/>
              <a:gdLst/>
              <a:ahLst/>
              <a:cxnLst/>
              <a:rect l="l" t="t" r="r" b="b"/>
              <a:pathLst>
                <a:path w="196" h="572" extrusionOk="0">
                  <a:moveTo>
                    <a:pt x="1" y="0"/>
                  </a:moveTo>
                  <a:lnTo>
                    <a:pt x="1" y="571"/>
                  </a:lnTo>
                  <a:lnTo>
                    <a:pt x="195" y="571"/>
                  </a:lnTo>
                  <a:lnTo>
                    <a:pt x="19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3" name="Google Shape;583;p29"/>
            <p:cNvSpPr/>
            <p:nvPr/>
          </p:nvSpPr>
          <p:spPr>
            <a:xfrm>
              <a:off x="7848713" y="2589121"/>
              <a:ext cx="22882" cy="67120"/>
            </a:xfrm>
            <a:custGeom>
              <a:avLst/>
              <a:gdLst/>
              <a:ahLst/>
              <a:cxnLst/>
              <a:rect l="l" t="t" r="r" b="b"/>
              <a:pathLst>
                <a:path w="195" h="572" extrusionOk="0">
                  <a:moveTo>
                    <a:pt x="0" y="0"/>
                  </a:moveTo>
                  <a:lnTo>
                    <a:pt x="0" y="571"/>
                  </a:lnTo>
                  <a:lnTo>
                    <a:pt x="195" y="571"/>
                  </a:lnTo>
                  <a:lnTo>
                    <a:pt x="19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4" name="Google Shape;584;p29"/>
            <p:cNvSpPr/>
            <p:nvPr/>
          </p:nvSpPr>
          <p:spPr>
            <a:xfrm>
              <a:off x="7913017" y="2589121"/>
              <a:ext cx="22999" cy="67120"/>
            </a:xfrm>
            <a:custGeom>
              <a:avLst/>
              <a:gdLst/>
              <a:ahLst/>
              <a:cxnLst/>
              <a:rect l="l" t="t" r="r" b="b"/>
              <a:pathLst>
                <a:path w="196" h="572" extrusionOk="0">
                  <a:moveTo>
                    <a:pt x="0" y="0"/>
                  </a:moveTo>
                  <a:lnTo>
                    <a:pt x="0" y="571"/>
                  </a:lnTo>
                  <a:lnTo>
                    <a:pt x="195" y="571"/>
                  </a:lnTo>
                  <a:lnTo>
                    <a:pt x="19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5" name="Google Shape;585;p29"/>
            <p:cNvSpPr/>
            <p:nvPr/>
          </p:nvSpPr>
          <p:spPr>
            <a:xfrm>
              <a:off x="7961010" y="2589121"/>
              <a:ext cx="22999" cy="67120"/>
            </a:xfrm>
            <a:custGeom>
              <a:avLst/>
              <a:gdLst/>
              <a:ahLst/>
              <a:cxnLst/>
              <a:rect l="l" t="t" r="r" b="b"/>
              <a:pathLst>
                <a:path w="196" h="572" extrusionOk="0">
                  <a:moveTo>
                    <a:pt x="1" y="0"/>
                  </a:moveTo>
                  <a:lnTo>
                    <a:pt x="1" y="571"/>
                  </a:lnTo>
                  <a:lnTo>
                    <a:pt x="196" y="571"/>
                  </a:lnTo>
                  <a:lnTo>
                    <a:pt x="196"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6" name="Google Shape;586;p29"/>
            <p:cNvSpPr/>
            <p:nvPr/>
          </p:nvSpPr>
          <p:spPr>
            <a:xfrm>
              <a:off x="8155682" y="2589121"/>
              <a:ext cx="22764" cy="67120"/>
            </a:xfrm>
            <a:custGeom>
              <a:avLst/>
              <a:gdLst/>
              <a:ahLst/>
              <a:cxnLst/>
              <a:rect l="l" t="t" r="r" b="b"/>
              <a:pathLst>
                <a:path w="194" h="572" extrusionOk="0">
                  <a:moveTo>
                    <a:pt x="0" y="0"/>
                  </a:moveTo>
                  <a:lnTo>
                    <a:pt x="0" y="571"/>
                  </a:lnTo>
                  <a:lnTo>
                    <a:pt x="194" y="571"/>
                  </a:lnTo>
                  <a:lnTo>
                    <a:pt x="19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7" name="Google Shape;587;p29"/>
            <p:cNvSpPr/>
            <p:nvPr/>
          </p:nvSpPr>
          <p:spPr>
            <a:xfrm>
              <a:off x="8041038" y="2589121"/>
              <a:ext cx="22999" cy="67120"/>
            </a:xfrm>
            <a:custGeom>
              <a:avLst/>
              <a:gdLst/>
              <a:ahLst/>
              <a:cxnLst/>
              <a:rect l="l" t="t" r="r" b="b"/>
              <a:pathLst>
                <a:path w="196" h="572" extrusionOk="0">
                  <a:moveTo>
                    <a:pt x="1" y="0"/>
                  </a:moveTo>
                  <a:lnTo>
                    <a:pt x="1" y="571"/>
                  </a:lnTo>
                  <a:lnTo>
                    <a:pt x="196" y="571"/>
                  </a:lnTo>
                  <a:lnTo>
                    <a:pt x="196"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8" name="Google Shape;588;p29"/>
            <p:cNvSpPr/>
            <p:nvPr/>
          </p:nvSpPr>
          <p:spPr>
            <a:xfrm>
              <a:off x="8211538" y="2589121"/>
              <a:ext cx="22999" cy="67120"/>
            </a:xfrm>
            <a:custGeom>
              <a:avLst/>
              <a:gdLst/>
              <a:ahLst/>
              <a:cxnLst/>
              <a:rect l="l" t="t" r="r" b="b"/>
              <a:pathLst>
                <a:path w="196" h="572" extrusionOk="0">
                  <a:moveTo>
                    <a:pt x="1" y="0"/>
                  </a:moveTo>
                  <a:lnTo>
                    <a:pt x="1" y="571"/>
                  </a:lnTo>
                  <a:lnTo>
                    <a:pt x="195" y="571"/>
                  </a:lnTo>
                  <a:lnTo>
                    <a:pt x="19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9" name="Google Shape;589;p29"/>
            <p:cNvSpPr/>
            <p:nvPr/>
          </p:nvSpPr>
          <p:spPr>
            <a:xfrm>
              <a:off x="6776431" y="2323925"/>
              <a:ext cx="1738664" cy="416918"/>
            </a:xfrm>
            <a:custGeom>
              <a:avLst/>
              <a:gdLst/>
              <a:ahLst/>
              <a:cxnLst/>
              <a:rect l="l" t="t" r="r" b="b"/>
              <a:pathLst>
                <a:path w="14817" h="3553" extrusionOk="0">
                  <a:moveTo>
                    <a:pt x="1" y="0"/>
                  </a:moveTo>
                  <a:lnTo>
                    <a:pt x="1" y="81"/>
                  </a:lnTo>
                  <a:lnTo>
                    <a:pt x="3098" y="81"/>
                  </a:lnTo>
                  <a:lnTo>
                    <a:pt x="6569" y="3552"/>
                  </a:lnTo>
                  <a:lnTo>
                    <a:pt x="14817" y="3552"/>
                  </a:lnTo>
                  <a:lnTo>
                    <a:pt x="14817" y="3473"/>
                  </a:lnTo>
                  <a:lnTo>
                    <a:pt x="6603" y="3473"/>
                  </a:lnTo>
                  <a:lnTo>
                    <a:pt x="313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0" name="Google Shape;590;p29"/>
            <p:cNvSpPr/>
            <p:nvPr/>
          </p:nvSpPr>
          <p:spPr>
            <a:xfrm>
              <a:off x="8491401" y="2712332"/>
              <a:ext cx="47524" cy="47524"/>
            </a:xfrm>
            <a:custGeom>
              <a:avLst/>
              <a:gdLst/>
              <a:ahLst/>
              <a:cxnLst/>
              <a:rect l="l" t="t" r="r" b="b"/>
              <a:pathLst>
                <a:path w="405" h="405" extrusionOk="0">
                  <a:moveTo>
                    <a:pt x="202" y="0"/>
                  </a:moveTo>
                  <a:cubicBezTo>
                    <a:pt x="91" y="0"/>
                    <a:pt x="0" y="91"/>
                    <a:pt x="0" y="202"/>
                  </a:cubicBezTo>
                  <a:cubicBezTo>
                    <a:pt x="0" y="314"/>
                    <a:pt x="91" y="405"/>
                    <a:pt x="202" y="405"/>
                  </a:cubicBezTo>
                  <a:cubicBezTo>
                    <a:pt x="314" y="405"/>
                    <a:pt x="405" y="314"/>
                    <a:pt x="405" y="202"/>
                  </a:cubicBezTo>
                  <a:cubicBezTo>
                    <a:pt x="405" y="91"/>
                    <a:pt x="314" y="0"/>
                    <a:pt x="20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1" name="Google Shape;591;p29"/>
            <p:cNvSpPr/>
            <p:nvPr/>
          </p:nvSpPr>
          <p:spPr>
            <a:xfrm>
              <a:off x="6698045" y="2409820"/>
              <a:ext cx="1738781" cy="416918"/>
            </a:xfrm>
            <a:custGeom>
              <a:avLst/>
              <a:gdLst/>
              <a:ahLst/>
              <a:cxnLst/>
              <a:rect l="l" t="t" r="r" b="b"/>
              <a:pathLst>
                <a:path w="14818" h="3553" extrusionOk="0">
                  <a:moveTo>
                    <a:pt x="1" y="0"/>
                  </a:moveTo>
                  <a:lnTo>
                    <a:pt x="1" y="80"/>
                  </a:lnTo>
                  <a:lnTo>
                    <a:pt x="3098" y="80"/>
                  </a:lnTo>
                  <a:lnTo>
                    <a:pt x="6569" y="3552"/>
                  </a:lnTo>
                  <a:lnTo>
                    <a:pt x="14817" y="3552"/>
                  </a:lnTo>
                  <a:lnTo>
                    <a:pt x="14817" y="3473"/>
                  </a:lnTo>
                  <a:lnTo>
                    <a:pt x="6603" y="3473"/>
                  </a:lnTo>
                  <a:lnTo>
                    <a:pt x="313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2" name="Google Shape;592;p29"/>
            <p:cNvSpPr/>
            <p:nvPr/>
          </p:nvSpPr>
          <p:spPr>
            <a:xfrm>
              <a:off x="8413016" y="2798227"/>
              <a:ext cx="47524" cy="47524"/>
            </a:xfrm>
            <a:custGeom>
              <a:avLst/>
              <a:gdLst/>
              <a:ahLst/>
              <a:cxnLst/>
              <a:rect l="l" t="t" r="r" b="b"/>
              <a:pathLst>
                <a:path w="405" h="405" extrusionOk="0">
                  <a:moveTo>
                    <a:pt x="202" y="0"/>
                  </a:moveTo>
                  <a:cubicBezTo>
                    <a:pt x="90" y="0"/>
                    <a:pt x="0" y="91"/>
                    <a:pt x="0" y="202"/>
                  </a:cubicBezTo>
                  <a:cubicBezTo>
                    <a:pt x="0" y="314"/>
                    <a:pt x="90" y="404"/>
                    <a:pt x="202" y="404"/>
                  </a:cubicBezTo>
                  <a:cubicBezTo>
                    <a:pt x="314" y="404"/>
                    <a:pt x="405" y="314"/>
                    <a:pt x="405" y="202"/>
                  </a:cubicBezTo>
                  <a:cubicBezTo>
                    <a:pt x="405" y="91"/>
                    <a:pt x="314" y="0"/>
                    <a:pt x="20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3" name="Google Shape;593;p29"/>
            <p:cNvSpPr/>
            <p:nvPr/>
          </p:nvSpPr>
          <p:spPr>
            <a:xfrm>
              <a:off x="6619660" y="2495599"/>
              <a:ext cx="1738781" cy="416918"/>
            </a:xfrm>
            <a:custGeom>
              <a:avLst/>
              <a:gdLst/>
              <a:ahLst/>
              <a:cxnLst/>
              <a:rect l="l" t="t" r="r" b="b"/>
              <a:pathLst>
                <a:path w="14818" h="3553" extrusionOk="0">
                  <a:moveTo>
                    <a:pt x="0" y="1"/>
                  </a:moveTo>
                  <a:lnTo>
                    <a:pt x="0" y="81"/>
                  </a:lnTo>
                  <a:lnTo>
                    <a:pt x="3098" y="81"/>
                  </a:lnTo>
                  <a:lnTo>
                    <a:pt x="6569" y="3553"/>
                  </a:lnTo>
                  <a:lnTo>
                    <a:pt x="14817" y="3553"/>
                  </a:lnTo>
                  <a:lnTo>
                    <a:pt x="14817" y="3473"/>
                  </a:lnTo>
                  <a:lnTo>
                    <a:pt x="6603" y="3473"/>
                  </a:lnTo>
                  <a:lnTo>
                    <a:pt x="3142" y="13"/>
                  </a:lnTo>
                  <a:lnTo>
                    <a:pt x="313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4" name="Google Shape;594;p29"/>
            <p:cNvSpPr/>
            <p:nvPr/>
          </p:nvSpPr>
          <p:spPr>
            <a:xfrm>
              <a:off x="8344839" y="2884005"/>
              <a:ext cx="47524" cy="47641"/>
            </a:xfrm>
            <a:custGeom>
              <a:avLst/>
              <a:gdLst/>
              <a:ahLst/>
              <a:cxnLst/>
              <a:rect l="l" t="t" r="r" b="b"/>
              <a:pathLst>
                <a:path w="405" h="406" extrusionOk="0">
                  <a:moveTo>
                    <a:pt x="202" y="1"/>
                  </a:moveTo>
                  <a:cubicBezTo>
                    <a:pt x="91" y="1"/>
                    <a:pt x="1" y="92"/>
                    <a:pt x="1" y="203"/>
                  </a:cubicBezTo>
                  <a:cubicBezTo>
                    <a:pt x="1" y="314"/>
                    <a:pt x="91" y="405"/>
                    <a:pt x="202" y="405"/>
                  </a:cubicBezTo>
                  <a:cubicBezTo>
                    <a:pt x="314" y="405"/>
                    <a:pt x="405" y="314"/>
                    <a:pt x="405" y="203"/>
                  </a:cubicBezTo>
                  <a:cubicBezTo>
                    <a:pt x="405" y="92"/>
                    <a:pt x="314" y="1"/>
                    <a:pt x="20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5" name="Google Shape;595;p29"/>
            <p:cNvSpPr/>
            <p:nvPr/>
          </p:nvSpPr>
          <p:spPr>
            <a:xfrm>
              <a:off x="6541275" y="2581494"/>
              <a:ext cx="1738781" cy="416918"/>
            </a:xfrm>
            <a:custGeom>
              <a:avLst/>
              <a:gdLst/>
              <a:ahLst/>
              <a:cxnLst/>
              <a:rect l="l" t="t" r="r" b="b"/>
              <a:pathLst>
                <a:path w="14818" h="3553" extrusionOk="0">
                  <a:moveTo>
                    <a:pt x="0" y="0"/>
                  </a:moveTo>
                  <a:lnTo>
                    <a:pt x="0" y="81"/>
                  </a:lnTo>
                  <a:lnTo>
                    <a:pt x="3097" y="81"/>
                  </a:lnTo>
                  <a:lnTo>
                    <a:pt x="6570" y="3552"/>
                  </a:lnTo>
                  <a:lnTo>
                    <a:pt x="14817" y="3552"/>
                  </a:lnTo>
                  <a:lnTo>
                    <a:pt x="14817" y="3473"/>
                  </a:lnTo>
                  <a:lnTo>
                    <a:pt x="6603" y="3473"/>
                  </a:lnTo>
                  <a:lnTo>
                    <a:pt x="3130"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6" name="Google Shape;596;p29"/>
            <p:cNvSpPr/>
            <p:nvPr/>
          </p:nvSpPr>
          <p:spPr>
            <a:xfrm>
              <a:off x="8256245" y="2969901"/>
              <a:ext cx="47406" cy="47524"/>
            </a:xfrm>
            <a:custGeom>
              <a:avLst/>
              <a:gdLst/>
              <a:ahLst/>
              <a:cxnLst/>
              <a:rect l="l" t="t" r="r" b="b"/>
              <a:pathLst>
                <a:path w="404" h="405" extrusionOk="0">
                  <a:moveTo>
                    <a:pt x="202" y="1"/>
                  </a:moveTo>
                  <a:cubicBezTo>
                    <a:pt x="90" y="1"/>
                    <a:pt x="0" y="91"/>
                    <a:pt x="0" y="202"/>
                  </a:cubicBezTo>
                  <a:cubicBezTo>
                    <a:pt x="0" y="314"/>
                    <a:pt x="90" y="405"/>
                    <a:pt x="202" y="405"/>
                  </a:cubicBezTo>
                  <a:cubicBezTo>
                    <a:pt x="314" y="405"/>
                    <a:pt x="404" y="314"/>
                    <a:pt x="404" y="202"/>
                  </a:cubicBezTo>
                  <a:cubicBezTo>
                    <a:pt x="404" y="91"/>
                    <a:pt x="314" y="1"/>
                    <a:pt x="20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Background 3">
  <p:cSld name="CUSTOM_6_1_3">
    <p:spTree>
      <p:nvGrpSpPr>
        <p:cNvPr id="1" name="Shape 597"/>
        <p:cNvGrpSpPr/>
        <p:nvPr/>
      </p:nvGrpSpPr>
      <p:grpSpPr>
        <a:xfrm>
          <a:off x="0" y="0"/>
          <a:ext cx="0" cy="0"/>
          <a:chOff x="0" y="0"/>
          <a:chExt cx="0" cy="0"/>
        </a:xfrm>
      </p:grpSpPr>
      <p:grpSp>
        <p:nvGrpSpPr>
          <p:cNvPr id="598" name="Google Shape;598;p30"/>
          <p:cNvGrpSpPr/>
          <p:nvPr/>
        </p:nvGrpSpPr>
        <p:grpSpPr>
          <a:xfrm rot="10800000">
            <a:off x="5444100" y="4363825"/>
            <a:ext cx="5002471" cy="518150"/>
            <a:chOff x="4612950" y="1991350"/>
            <a:chExt cx="5002471" cy="518150"/>
          </a:xfrm>
        </p:grpSpPr>
        <p:sp>
          <p:nvSpPr>
            <p:cNvPr id="599" name="Google Shape;599;p30"/>
            <p:cNvSpPr/>
            <p:nvPr/>
          </p:nvSpPr>
          <p:spPr>
            <a:xfrm>
              <a:off x="4720109" y="2234932"/>
              <a:ext cx="4861318" cy="274568"/>
            </a:xfrm>
            <a:custGeom>
              <a:avLst/>
              <a:gdLst/>
              <a:ahLst/>
              <a:cxnLst/>
              <a:rect l="l" t="t" r="r" b="b"/>
              <a:pathLst>
                <a:path w="33888" h="1914" extrusionOk="0">
                  <a:moveTo>
                    <a:pt x="30679" y="1"/>
                  </a:moveTo>
                  <a:lnTo>
                    <a:pt x="28847" y="1834"/>
                  </a:lnTo>
                  <a:lnTo>
                    <a:pt x="0" y="1834"/>
                  </a:lnTo>
                  <a:lnTo>
                    <a:pt x="0" y="1914"/>
                  </a:lnTo>
                  <a:lnTo>
                    <a:pt x="28880" y="1914"/>
                  </a:lnTo>
                  <a:lnTo>
                    <a:pt x="30713" y="81"/>
                  </a:lnTo>
                  <a:lnTo>
                    <a:pt x="33887" y="81"/>
                  </a:lnTo>
                  <a:lnTo>
                    <a:pt x="3388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0" name="Google Shape;600;p30"/>
            <p:cNvSpPr/>
            <p:nvPr/>
          </p:nvSpPr>
          <p:spPr>
            <a:xfrm>
              <a:off x="9547138" y="2206672"/>
              <a:ext cx="68283" cy="68283"/>
            </a:xfrm>
            <a:custGeom>
              <a:avLst/>
              <a:gdLst/>
              <a:ahLst/>
              <a:cxnLst/>
              <a:rect l="l" t="t" r="r" b="b"/>
              <a:pathLst>
                <a:path w="476" h="476" extrusionOk="0">
                  <a:moveTo>
                    <a:pt x="238" y="0"/>
                  </a:moveTo>
                  <a:cubicBezTo>
                    <a:pt x="107" y="0"/>
                    <a:pt x="1" y="107"/>
                    <a:pt x="1" y="238"/>
                  </a:cubicBezTo>
                  <a:cubicBezTo>
                    <a:pt x="1" y="370"/>
                    <a:pt x="107" y="475"/>
                    <a:pt x="238" y="475"/>
                  </a:cubicBezTo>
                  <a:cubicBezTo>
                    <a:pt x="369" y="475"/>
                    <a:pt x="476" y="370"/>
                    <a:pt x="476" y="238"/>
                  </a:cubicBezTo>
                  <a:cubicBezTo>
                    <a:pt x="476" y="107"/>
                    <a:pt x="369" y="0"/>
                    <a:pt x="23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1" name="Google Shape;601;p30"/>
            <p:cNvSpPr/>
            <p:nvPr/>
          </p:nvSpPr>
          <p:spPr>
            <a:xfrm>
              <a:off x="4612950" y="2021332"/>
              <a:ext cx="4526070" cy="356623"/>
            </a:xfrm>
            <a:custGeom>
              <a:avLst/>
              <a:gdLst/>
              <a:ahLst/>
              <a:cxnLst/>
              <a:rect l="l" t="t" r="r" b="b"/>
              <a:pathLst>
                <a:path w="31551" h="2486" extrusionOk="0">
                  <a:moveTo>
                    <a:pt x="31494" y="1"/>
                  </a:moveTo>
                  <a:lnTo>
                    <a:pt x="29088" y="2406"/>
                  </a:lnTo>
                  <a:lnTo>
                    <a:pt x="1" y="2406"/>
                  </a:lnTo>
                  <a:lnTo>
                    <a:pt x="1" y="2486"/>
                  </a:lnTo>
                  <a:lnTo>
                    <a:pt x="29121" y="2486"/>
                  </a:lnTo>
                  <a:lnTo>
                    <a:pt x="31550" y="58"/>
                  </a:lnTo>
                  <a:lnTo>
                    <a:pt x="31494"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2" name="Google Shape;602;p30"/>
            <p:cNvSpPr/>
            <p:nvPr/>
          </p:nvSpPr>
          <p:spPr>
            <a:xfrm>
              <a:off x="9100714" y="1991350"/>
              <a:ext cx="68283" cy="68427"/>
            </a:xfrm>
            <a:custGeom>
              <a:avLst/>
              <a:gdLst/>
              <a:ahLst/>
              <a:cxnLst/>
              <a:rect l="l" t="t" r="r" b="b"/>
              <a:pathLst>
                <a:path w="476" h="477" extrusionOk="0">
                  <a:moveTo>
                    <a:pt x="238" y="0"/>
                  </a:moveTo>
                  <a:cubicBezTo>
                    <a:pt x="107" y="0"/>
                    <a:pt x="0" y="107"/>
                    <a:pt x="0" y="238"/>
                  </a:cubicBezTo>
                  <a:cubicBezTo>
                    <a:pt x="0" y="370"/>
                    <a:pt x="107" y="476"/>
                    <a:pt x="238" y="476"/>
                  </a:cubicBezTo>
                  <a:cubicBezTo>
                    <a:pt x="369" y="476"/>
                    <a:pt x="476" y="370"/>
                    <a:pt x="476" y="238"/>
                  </a:cubicBezTo>
                  <a:cubicBezTo>
                    <a:pt x="476" y="107"/>
                    <a:pt x="369" y="0"/>
                    <a:pt x="23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Background 2">
  <p:cSld name="CUSTOM_6_1_2">
    <p:spTree>
      <p:nvGrpSpPr>
        <p:cNvPr id="1" name="Shape 603"/>
        <p:cNvGrpSpPr/>
        <p:nvPr/>
      </p:nvGrpSpPr>
      <p:grpSpPr>
        <a:xfrm>
          <a:off x="0" y="0"/>
          <a:ext cx="0" cy="0"/>
          <a:chOff x="0" y="0"/>
          <a:chExt cx="0" cy="0"/>
        </a:xfrm>
      </p:grpSpPr>
      <p:grpSp>
        <p:nvGrpSpPr>
          <p:cNvPr id="604" name="Google Shape;604;p31"/>
          <p:cNvGrpSpPr/>
          <p:nvPr/>
        </p:nvGrpSpPr>
        <p:grpSpPr>
          <a:xfrm>
            <a:off x="-247440" y="4303633"/>
            <a:ext cx="2346768" cy="661569"/>
            <a:chOff x="4583450" y="1155225"/>
            <a:chExt cx="394375" cy="111175"/>
          </a:xfrm>
        </p:grpSpPr>
        <p:sp>
          <p:nvSpPr>
            <p:cNvPr id="605" name="Google Shape;605;p31"/>
            <p:cNvSpPr/>
            <p:nvPr/>
          </p:nvSpPr>
          <p:spPr>
            <a:xfrm>
              <a:off x="4600150" y="1155225"/>
              <a:ext cx="370450" cy="88825"/>
            </a:xfrm>
            <a:custGeom>
              <a:avLst/>
              <a:gdLst/>
              <a:ahLst/>
              <a:cxnLst/>
              <a:rect l="l" t="t" r="r" b="b"/>
              <a:pathLst>
                <a:path w="14818" h="3553" extrusionOk="0">
                  <a:moveTo>
                    <a:pt x="0" y="1"/>
                  </a:moveTo>
                  <a:lnTo>
                    <a:pt x="0" y="81"/>
                  </a:lnTo>
                  <a:lnTo>
                    <a:pt x="3098" y="81"/>
                  </a:lnTo>
                  <a:lnTo>
                    <a:pt x="6569" y="3553"/>
                  </a:lnTo>
                  <a:lnTo>
                    <a:pt x="14817" y="3553"/>
                  </a:lnTo>
                  <a:lnTo>
                    <a:pt x="14817" y="3473"/>
                  </a:lnTo>
                  <a:lnTo>
                    <a:pt x="6603" y="3473"/>
                  </a:lnTo>
                  <a:lnTo>
                    <a:pt x="3142" y="13"/>
                  </a:lnTo>
                  <a:lnTo>
                    <a:pt x="313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6" name="Google Shape;606;p31"/>
            <p:cNvSpPr/>
            <p:nvPr/>
          </p:nvSpPr>
          <p:spPr>
            <a:xfrm>
              <a:off x="4967700" y="1237975"/>
              <a:ext cx="10125" cy="10150"/>
            </a:xfrm>
            <a:custGeom>
              <a:avLst/>
              <a:gdLst/>
              <a:ahLst/>
              <a:cxnLst/>
              <a:rect l="l" t="t" r="r" b="b"/>
              <a:pathLst>
                <a:path w="405" h="406" extrusionOk="0">
                  <a:moveTo>
                    <a:pt x="202" y="1"/>
                  </a:moveTo>
                  <a:cubicBezTo>
                    <a:pt x="91" y="1"/>
                    <a:pt x="1" y="92"/>
                    <a:pt x="1" y="203"/>
                  </a:cubicBezTo>
                  <a:cubicBezTo>
                    <a:pt x="1" y="314"/>
                    <a:pt x="91" y="405"/>
                    <a:pt x="202" y="405"/>
                  </a:cubicBezTo>
                  <a:cubicBezTo>
                    <a:pt x="314" y="405"/>
                    <a:pt x="405" y="314"/>
                    <a:pt x="405" y="203"/>
                  </a:cubicBezTo>
                  <a:cubicBezTo>
                    <a:pt x="405" y="92"/>
                    <a:pt x="314" y="1"/>
                    <a:pt x="20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7" name="Google Shape;607;p31"/>
            <p:cNvSpPr/>
            <p:nvPr/>
          </p:nvSpPr>
          <p:spPr>
            <a:xfrm>
              <a:off x="4583450" y="1173525"/>
              <a:ext cx="370450" cy="88825"/>
            </a:xfrm>
            <a:custGeom>
              <a:avLst/>
              <a:gdLst/>
              <a:ahLst/>
              <a:cxnLst/>
              <a:rect l="l" t="t" r="r" b="b"/>
              <a:pathLst>
                <a:path w="14818" h="3553" extrusionOk="0">
                  <a:moveTo>
                    <a:pt x="0" y="0"/>
                  </a:moveTo>
                  <a:lnTo>
                    <a:pt x="0" y="81"/>
                  </a:lnTo>
                  <a:lnTo>
                    <a:pt x="3097" y="81"/>
                  </a:lnTo>
                  <a:lnTo>
                    <a:pt x="6570" y="3552"/>
                  </a:lnTo>
                  <a:lnTo>
                    <a:pt x="14817" y="3552"/>
                  </a:lnTo>
                  <a:lnTo>
                    <a:pt x="14817" y="3473"/>
                  </a:lnTo>
                  <a:lnTo>
                    <a:pt x="6603" y="3473"/>
                  </a:lnTo>
                  <a:lnTo>
                    <a:pt x="313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8" name="Google Shape;608;p31"/>
            <p:cNvSpPr/>
            <p:nvPr/>
          </p:nvSpPr>
          <p:spPr>
            <a:xfrm>
              <a:off x="4948825" y="1256275"/>
              <a:ext cx="10100" cy="10125"/>
            </a:xfrm>
            <a:custGeom>
              <a:avLst/>
              <a:gdLst/>
              <a:ahLst/>
              <a:cxnLst/>
              <a:rect l="l" t="t" r="r" b="b"/>
              <a:pathLst>
                <a:path w="404" h="405" extrusionOk="0">
                  <a:moveTo>
                    <a:pt x="202" y="1"/>
                  </a:moveTo>
                  <a:cubicBezTo>
                    <a:pt x="90" y="1"/>
                    <a:pt x="0" y="91"/>
                    <a:pt x="0" y="202"/>
                  </a:cubicBezTo>
                  <a:cubicBezTo>
                    <a:pt x="0" y="314"/>
                    <a:pt x="90" y="405"/>
                    <a:pt x="202" y="405"/>
                  </a:cubicBezTo>
                  <a:cubicBezTo>
                    <a:pt x="314" y="405"/>
                    <a:pt x="404" y="314"/>
                    <a:pt x="404" y="202"/>
                  </a:cubicBezTo>
                  <a:cubicBezTo>
                    <a:pt x="404" y="91"/>
                    <a:pt x="314" y="1"/>
                    <a:pt x="20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Background 1">
  <p:cSld name="CUSTOM_6_1_1">
    <p:bg>
      <p:bgPr>
        <a:solidFill>
          <a:schemeClr val="dk1"/>
        </a:solidFill>
        <a:effectLst/>
      </p:bgPr>
    </p:bg>
    <p:spTree>
      <p:nvGrpSpPr>
        <p:cNvPr id="1" name="Shape 609"/>
        <p:cNvGrpSpPr/>
        <p:nvPr/>
      </p:nvGrpSpPr>
      <p:grpSpPr>
        <a:xfrm>
          <a:off x="0" y="0"/>
          <a:ext cx="0" cy="0"/>
          <a:chOff x="0" y="0"/>
          <a:chExt cx="0" cy="0"/>
        </a:xfrm>
      </p:grpSpPr>
      <p:grpSp>
        <p:nvGrpSpPr>
          <p:cNvPr id="610" name="Google Shape;610;p32"/>
          <p:cNvGrpSpPr/>
          <p:nvPr/>
        </p:nvGrpSpPr>
        <p:grpSpPr>
          <a:xfrm rot="10800000" flipH="1">
            <a:off x="-199863" y="449842"/>
            <a:ext cx="2802891" cy="1883694"/>
            <a:chOff x="4583450" y="1118650"/>
            <a:chExt cx="844575" cy="567600"/>
          </a:xfrm>
        </p:grpSpPr>
        <p:sp>
          <p:nvSpPr>
            <p:cNvPr id="611" name="Google Shape;611;p32"/>
            <p:cNvSpPr/>
            <p:nvPr/>
          </p:nvSpPr>
          <p:spPr>
            <a:xfrm>
              <a:off x="4648675" y="1183350"/>
              <a:ext cx="565225" cy="302300"/>
            </a:xfrm>
            <a:custGeom>
              <a:avLst/>
              <a:gdLst/>
              <a:ahLst/>
              <a:cxnLst/>
              <a:rect l="l" t="t" r="r" b="b"/>
              <a:pathLst>
                <a:path w="22609" h="12092" extrusionOk="0">
                  <a:moveTo>
                    <a:pt x="21237" y="0"/>
                  </a:moveTo>
                  <a:lnTo>
                    <a:pt x="16774" y="4464"/>
                  </a:lnTo>
                  <a:lnTo>
                    <a:pt x="13175" y="4464"/>
                  </a:lnTo>
                  <a:lnTo>
                    <a:pt x="5786" y="11852"/>
                  </a:lnTo>
                  <a:lnTo>
                    <a:pt x="3809" y="11852"/>
                  </a:lnTo>
                  <a:lnTo>
                    <a:pt x="2291" y="10335"/>
                  </a:lnTo>
                  <a:lnTo>
                    <a:pt x="1" y="10335"/>
                  </a:lnTo>
                  <a:lnTo>
                    <a:pt x="1" y="10574"/>
                  </a:lnTo>
                  <a:lnTo>
                    <a:pt x="2192" y="10574"/>
                  </a:lnTo>
                  <a:lnTo>
                    <a:pt x="3710" y="12092"/>
                  </a:lnTo>
                  <a:lnTo>
                    <a:pt x="5886" y="12092"/>
                  </a:lnTo>
                  <a:lnTo>
                    <a:pt x="13273" y="4703"/>
                  </a:lnTo>
                  <a:lnTo>
                    <a:pt x="16873" y="4703"/>
                  </a:lnTo>
                  <a:lnTo>
                    <a:pt x="21336" y="241"/>
                  </a:lnTo>
                  <a:lnTo>
                    <a:pt x="22609" y="241"/>
                  </a:lnTo>
                  <a:lnTo>
                    <a:pt x="22609"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2" name="Google Shape;612;p32"/>
            <p:cNvSpPr/>
            <p:nvPr/>
          </p:nvSpPr>
          <p:spPr>
            <a:xfrm>
              <a:off x="4648675" y="1425725"/>
              <a:ext cx="529925" cy="187725"/>
            </a:xfrm>
            <a:custGeom>
              <a:avLst/>
              <a:gdLst/>
              <a:ahLst/>
              <a:cxnLst/>
              <a:rect l="l" t="t" r="r" b="b"/>
              <a:pathLst>
                <a:path w="21197" h="7509" extrusionOk="0">
                  <a:moveTo>
                    <a:pt x="16250" y="1"/>
                  </a:moveTo>
                  <a:lnTo>
                    <a:pt x="14812" y="1439"/>
                  </a:lnTo>
                  <a:lnTo>
                    <a:pt x="11617" y="1439"/>
                  </a:lnTo>
                  <a:lnTo>
                    <a:pt x="5786" y="7270"/>
                  </a:lnTo>
                  <a:lnTo>
                    <a:pt x="1" y="7270"/>
                  </a:lnTo>
                  <a:lnTo>
                    <a:pt x="1" y="7509"/>
                  </a:lnTo>
                  <a:lnTo>
                    <a:pt x="5886" y="7509"/>
                  </a:lnTo>
                  <a:lnTo>
                    <a:pt x="11717" y="1678"/>
                  </a:lnTo>
                  <a:lnTo>
                    <a:pt x="14911" y="1678"/>
                  </a:lnTo>
                  <a:lnTo>
                    <a:pt x="16349" y="240"/>
                  </a:lnTo>
                  <a:lnTo>
                    <a:pt x="19524" y="240"/>
                  </a:lnTo>
                  <a:lnTo>
                    <a:pt x="21027" y="1743"/>
                  </a:lnTo>
                  <a:lnTo>
                    <a:pt x="21196" y="1573"/>
                  </a:lnTo>
                  <a:lnTo>
                    <a:pt x="19624"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3" name="Google Shape;613;p32"/>
            <p:cNvSpPr/>
            <p:nvPr/>
          </p:nvSpPr>
          <p:spPr>
            <a:xfrm>
              <a:off x="5169475" y="1461825"/>
              <a:ext cx="29350" cy="29375"/>
            </a:xfrm>
            <a:custGeom>
              <a:avLst/>
              <a:gdLst/>
              <a:ahLst/>
              <a:cxnLst/>
              <a:rect l="l" t="t" r="r" b="b"/>
              <a:pathLst>
                <a:path w="1174" h="1175" extrusionOk="0">
                  <a:moveTo>
                    <a:pt x="587" y="240"/>
                  </a:moveTo>
                  <a:cubicBezTo>
                    <a:pt x="778" y="240"/>
                    <a:pt x="934" y="396"/>
                    <a:pt x="934" y="588"/>
                  </a:cubicBezTo>
                  <a:cubicBezTo>
                    <a:pt x="934" y="779"/>
                    <a:pt x="778" y="935"/>
                    <a:pt x="587" y="935"/>
                  </a:cubicBezTo>
                  <a:cubicBezTo>
                    <a:pt x="396" y="935"/>
                    <a:pt x="239" y="779"/>
                    <a:pt x="239" y="588"/>
                  </a:cubicBezTo>
                  <a:cubicBezTo>
                    <a:pt x="239" y="396"/>
                    <a:pt x="396" y="240"/>
                    <a:pt x="587" y="240"/>
                  </a:cubicBezTo>
                  <a:close/>
                  <a:moveTo>
                    <a:pt x="587" y="1"/>
                  </a:moveTo>
                  <a:cubicBezTo>
                    <a:pt x="263" y="1"/>
                    <a:pt x="0" y="264"/>
                    <a:pt x="0" y="588"/>
                  </a:cubicBezTo>
                  <a:cubicBezTo>
                    <a:pt x="0" y="912"/>
                    <a:pt x="263" y="1174"/>
                    <a:pt x="587" y="1174"/>
                  </a:cubicBezTo>
                  <a:cubicBezTo>
                    <a:pt x="910" y="1174"/>
                    <a:pt x="1174" y="912"/>
                    <a:pt x="1174" y="588"/>
                  </a:cubicBezTo>
                  <a:cubicBezTo>
                    <a:pt x="1174" y="264"/>
                    <a:pt x="910" y="1"/>
                    <a:pt x="58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4" name="Google Shape;614;p32"/>
            <p:cNvSpPr/>
            <p:nvPr/>
          </p:nvSpPr>
          <p:spPr>
            <a:xfrm>
              <a:off x="4648675" y="1310925"/>
              <a:ext cx="770650" cy="346450"/>
            </a:xfrm>
            <a:custGeom>
              <a:avLst/>
              <a:gdLst/>
              <a:ahLst/>
              <a:cxnLst/>
              <a:rect l="l" t="t" r="r" b="b"/>
              <a:pathLst>
                <a:path w="30826" h="13858" extrusionOk="0">
                  <a:moveTo>
                    <a:pt x="30587" y="0"/>
                  </a:moveTo>
                  <a:lnTo>
                    <a:pt x="30587" y="2296"/>
                  </a:lnTo>
                  <a:lnTo>
                    <a:pt x="28550" y="4333"/>
                  </a:lnTo>
                  <a:lnTo>
                    <a:pt x="26453" y="4333"/>
                  </a:lnTo>
                  <a:lnTo>
                    <a:pt x="23038" y="7747"/>
                  </a:lnTo>
                  <a:lnTo>
                    <a:pt x="12615" y="7747"/>
                  </a:lnTo>
                  <a:lnTo>
                    <a:pt x="6745" y="13618"/>
                  </a:lnTo>
                  <a:lnTo>
                    <a:pt x="1" y="13618"/>
                  </a:lnTo>
                  <a:lnTo>
                    <a:pt x="1" y="13858"/>
                  </a:lnTo>
                  <a:lnTo>
                    <a:pt x="6844" y="13858"/>
                  </a:lnTo>
                  <a:lnTo>
                    <a:pt x="12715" y="7987"/>
                  </a:lnTo>
                  <a:lnTo>
                    <a:pt x="23138" y="7987"/>
                  </a:lnTo>
                  <a:lnTo>
                    <a:pt x="26553" y="4573"/>
                  </a:lnTo>
                  <a:lnTo>
                    <a:pt x="28649" y="4573"/>
                  </a:lnTo>
                  <a:lnTo>
                    <a:pt x="30826" y="2396"/>
                  </a:lnTo>
                  <a:lnTo>
                    <a:pt x="30826"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5" name="Google Shape;615;p32"/>
            <p:cNvSpPr/>
            <p:nvPr/>
          </p:nvSpPr>
          <p:spPr>
            <a:xfrm>
              <a:off x="4648675" y="1272475"/>
              <a:ext cx="579225" cy="299050"/>
            </a:xfrm>
            <a:custGeom>
              <a:avLst/>
              <a:gdLst/>
              <a:ahLst/>
              <a:cxnLst/>
              <a:rect l="l" t="t" r="r" b="b"/>
              <a:pathLst>
                <a:path w="23169" h="11962" extrusionOk="0">
                  <a:moveTo>
                    <a:pt x="20264" y="0"/>
                  </a:moveTo>
                  <a:lnTo>
                    <a:pt x="17367" y="2896"/>
                  </a:lnTo>
                  <a:lnTo>
                    <a:pt x="13733" y="2896"/>
                  </a:lnTo>
                  <a:lnTo>
                    <a:pt x="4908" y="11721"/>
                  </a:lnTo>
                  <a:lnTo>
                    <a:pt x="1" y="11721"/>
                  </a:lnTo>
                  <a:lnTo>
                    <a:pt x="1" y="11962"/>
                  </a:lnTo>
                  <a:lnTo>
                    <a:pt x="5007" y="11962"/>
                  </a:lnTo>
                  <a:lnTo>
                    <a:pt x="13833" y="3135"/>
                  </a:lnTo>
                  <a:lnTo>
                    <a:pt x="17467" y="3135"/>
                  </a:lnTo>
                  <a:lnTo>
                    <a:pt x="20362" y="240"/>
                  </a:lnTo>
                  <a:lnTo>
                    <a:pt x="23169" y="240"/>
                  </a:lnTo>
                  <a:lnTo>
                    <a:pt x="23169"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6" name="Google Shape;616;p32"/>
            <p:cNvSpPr/>
            <p:nvPr/>
          </p:nvSpPr>
          <p:spPr>
            <a:xfrm>
              <a:off x="5072275" y="1334475"/>
              <a:ext cx="23375" cy="23400"/>
            </a:xfrm>
            <a:custGeom>
              <a:avLst/>
              <a:gdLst/>
              <a:ahLst/>
              <a:cxnLst/>
              <a:rect l="l" t="t" r="r" b="b"/>
              <a:pathLst>
                <a:path w="935" h="936" extrusionOk="0">
                  <a:moveTo>
                    <a:pt x="467" y="1"/>
                  </a:moveTo>
                  <a:cubicBezTo>
                    <a:pt x="210" y="1"/>
                    <a:pt x="0" y="211"/>
                    <a:pt x="0" y="468"/>
                  </a:cubicBezTo>
                  <a:cubicBezTo>
                    <a:pt x="0" y="727"/>
                    <a:pt x="210" y="935"/>
                    <a:pt x="467" y="935"/>
                  </a:cubicBezTo>
                  <a:cubicBezTo>
                    <a:pt x="725" y="935"/>
                    <a:pt x="934" y="727"/>
                    <a:pt x="934" y="468"/>
                  </a:cubicBezTo>
                  <a:cubicBezTo>
                    <a:pt x="934" y="211"/>
                    <a:pt x="725" y="1"/>
                    <a:pt x="46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7" name="Google Shape;617;p32"/>
            <p:cNvSpPr/>
            <p:nvPr/>
          </p:nvSpPr>
          <p:spPr>
            <a:xfrm>
              <a:off x="5404650" y="1299225"/>
              <a:ext cx="23375" cy="23400"/>
            </a:xfrm>
            <a:custGeom>
              <a:avLst/>
              <a:gdLst/>
              <a:ahLst/>
              <a:cxnLst/>
              <a:rect l="l" t="t" r="r" b="b"/>
              <a:pathLst>
                <a:path w="935" h="936" extrusionOk="0">
                  <a:moveTo>
                    <a:pt x="467" y="1"/>
                  </a:moveTo>
                  <a:cubicBezTo>
                    <a:pt x="210" y="1"/>
                    <a:pt x="0" y="210"/>
                    <a:pt x="0" y="468"/>
                  </a:cubicBezTo>
                  <a:cubicBezTo>
                    <a:pt x="0" y="726"/>
                    <a:pt x="210" y="935"/>
                    <a:pt x="467" y="935"/>
                  </a:cubicBezTo>
                  <a:cubicBezTo>
                    <a:pt x="726" y="935"/>
                    <a:pt x="934" y="726"/>
                    <a:pt x="934" y="468"/>
                  </a:cubicBezTo>
                  <a:cubicBezTo>
                    <a:pt x="934" y="210"/>
                    <a:pt x="726" y="1"/>
                    <a:pt x="46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8" name="Google Shape;618;p32"/>
            <p:cNvSpPr/>
            <p:nvPr/>
          </p:nvSpPr>
          <p:spPr>
            <a:xfrm>
              <a:off x="4912575" y="1640025"/>
              <a:ext cx="19675" cy="19675"/>
            </a:xfrm>
            <a:custGeom>
              <a:avLst/>
              <a:gdLst/>
              <a:ahLst/>
              <a:cxnLst/>
              <a:rect l="l" t="t" r="r" b="b"/>
              <a:pathLst>
                <a:path w="787" h="787" extrusionOk="0">
                  <a:moveTo>
                    <a:pt x="0" y="0"/>
                  </a:moveTo>
                  <a:lnTo>
                    <a:pt x="0" y="787"/>
                  </a:lnTo>
                  <a:lnTo>
                    <a:pt x="787" y="787"/>
                  </a:lnTo>
                  <a:lnTo>
                    <a:pt x="787"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9" name="Google Shape;619;p32"/>
            <p:cNvSpPr/>
            <p:nvPr/>
          </p:nvSpPr>
          <p:spPr>
            <a:xfrm>
              <a:off x="4941500" y="1640025"/>
              <a:ext cx="19725" cy="19675"/>
            </a:xfrm>
            <a:custGeom>
              <a:avLst/>
              <a:gdLst/>
              <a:ahLst/>
              <a:cxnLst/>
              <a:rect l="l" t="t" r="r" b="b"/>
              <a:pathLst>
                <a:path w="789" h="787" extrusionOk="0">
                  <a:moveTo>
                    <a:pt x="1" y="0"/>
                  </a:moveTo>
                  <a:lnTo>
                    <a:pt x="1" y="787"/>
                  </a:lnTo>
                  <a:lnTo>
                    <a:pt x="789" y="787"/>
                  </a:lnTo>
                  <a:lnTo>
                    <a:pt x="789"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0" name="Google Shape;620;p32"/>
            <p:cNvSpPr/>
            <p:nvPr/>
          </p:nvSpPr>
          <p:spPr>
            <a:xfrm>
              <a:off x="4970475" y="1640025"/>
              <a:ext cx="19700" cy="19675"/>
            </a:xfrm>
            <a:custGeom>
              <a:avLst/>
              <a:gdLst/>
              <a:ahLst/>
              <a:cxnLst/>
              <a:rect l="l" t="t" r="r" b="b"/>
              <a:pathLst>
                <a:path w="788" h="787" extrusionOk="0">
                  <a:moveTo>
                    <a:pt x="1" y="0"/>
                  </a:moveTo>
                  <a:lnTo>
                    <a:pt x="1" y="787"/>
                  </a:lnTo>
                  <a:lnTo>
                    <a:pt x="787" y="787"/>
                  </a:lnTo>
                  <a:lnTo>
                    <a:pt x="787"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1" name="Google Shape;621;p32"/>
            <p:cNvSpPr/>
            <p:nvPr/>
          </p:nvSpPr>
          <p:spPr>
            <a:xfrm>
              <a:off x="4999425" y="1640025"/>
              <a:ext cx="19700" cy="19675"/>
            </a:xfrm>
            <a:custGeom>
              <a:avLst/>
              <a:gdLst/>
              <a:ahLst/>
              <a:cxnLst/>
              <a:rect l="l" t="t" r="r" b="b"/>
              <a:pathLst>
                <a:path w="788" h="787" extrusionOk="0">
                  <a:moveTo>
                    <a:pt x="0" y="0"/>
                  </a:moveTo>
                  <a:lnTo>
                    <a:pt x="0" y="787"/>
                  </a:lnTo>
                  <a:lnTo>
                    <a:pt x="787" y="787"/>
                  </a:lnTo>
                  <a:lnTo>
                    <a:pt x="787"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2" name="Google Shape;622;p32"/>
            <p:cNvSpPr/>
            <p:nvPr/>
          </p:nvSpPr>
          <p:spPr>
            <a:xfrm>
              <a:off x="5028400" y="1640025"/>
              <a:ext cx="19675" cy="19675"/>
            </a:xfrm>
            <a:custGeom>
              <a:avLst/>
              <a:gdLst/>
              <a:ahLst/>
              <a:cxnLst/>
              <a:rect l="l" t="t" r="r" b="b"/>
              <a:pathLst>
                <a:path w="787" h="787" extrusionOk="0">
                  <a:moveTo>
                    <a:pt x="0" y="0"/>
                  </a:moveTo>
                  <a:lnTo>
                    <a:pt x="0" y="787"/>
                  </a:lnTo>
                  <a:lnTo>
                    <a:pt x="787" y="787"/>
                  </a:lnTo>
                  <a:lnTo>
                    <a:pt x="787"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3" name="Google Shape;623;p32"/>
            <p:cNvSpPr/>
            <p:nvPr/>
          </p:nvSpPr>
          <p:spPr>
            <a:xfrm>
              <a:off x="4677900" y="1396850"/>
              <a:ext cx="19675" cy="19725"/>
            </a:xfrm>
            <a:custGeom>
              <a:avLst/>
              <a:gdLst/>
              <a:ahLst/>
              <a:cxnLst/>
              <a:rect l="l" t="t" r="r" b="b"/>
              <a:pathLst>
                <a:path w="787" h="789" extrusionOk="0">
                  <a:moveTo>
                    <a:pt x="0" y="1"/>
                  </a:moveTo>
                  <a:lnTo>
                    <a:pt x="0" y="788"/>
                  </a:lnTo>
                  <a:lnTo>
                    <a:pt x="787" y="788"/>
                  </a:lnTo>
                  <a:lnTo>
                    <a:pt x="78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4" name="Google Shape;624;p32"/>
            <p:cNvSpPr/>
            <p:nvPr/>
          </p:nvSpPr>
          <p:spPr>
            <a:xfrm>
              <a:off x="4706825" y="1396850"/>
              <a:ext cx="19725" cy="19725"/>
            </a:xfrm>
            <a:custGeom>
              <a:avLst/>
              <a:gdLst/>
              <a:ahLst/>
              <a:cxnLst/>
              <a:rect l="l" t="t" r="r" b="b"/>
              <a:pathLst>
                <a:path w="789" h="789" extrusionOk="0">
                  <a:moveTo>
                    <a:pt x="1" y="1"/>
                  </a:moveTo>
                  <a:lnTo>
                    <a:pt x="1" y="788"/>
                  </a:lnTo>
                  <a:lnTo>
                    <a:pt x="788" y="788"/>
                  </a:lnTo>
                  <a:lnTo>
                    <a:pt x="788"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5" name="Google Shape;625;p32"/>
            <p:cNvSpPr/>
            <p:nvPr/>
          </p:nvSpPr>
          <p:spPr>
            <a:xfrm>
              <a:off x="4735800" y="1396850"/>
              <a:ext cx="19700" cy="19725"/>
            </a:xfrm>
            <a:custGeom>
              <a:avLst/>
              <a:gdLst/>
              <a:ahLst/>
              <a:cxnLst/>
              <a:rect l="l" t="t" r="r" b="b"/>
              <a:pathLst>
                <a:path w="788" h="789" extrusionOk="0">
                  <a:moveTo>
                    <a:pt x="1" y="1"/>
                  </a:moveTo>
                  <a:lnTo>
                    <a:pt x="1" y="788"/>
                  </a:lnTo>
                  <a:lnTo>
                    <a:pt x="787" y="788"/>
                  </a:lnTo>
                  <a:lnTo>
                    <a:pt x="78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6" name="Google Shape;626;p32"/>
            <p:cNvSpPr/>
            <p:nvPr/>
          </p:nvSpPr>
          <p:spPr>
            <a:xfrm>
              <a:off x="4764750" y="1396850"/>
              <a:ext cx="19700" cy="19725"/>
            </a:xfrm>
            <a:custGeom>
              <a:avLst/>
              <a:gdLst/>
              <a:ahLst/>
              <a:cxnLst/>
              <a:rect l="l" t="t" r="r" b="b"/>
              <a:pathLst>
                <a:path w="788" h="789" extrusionOk="0">
                  <a:moveTo>
                    <a:pt x="0" y="1"/>
                  </a:moveTo>
                  <a:lnTo>
                    <a:pt x="0" y="788"/>
                  </a:lnTo>
                  <a:lnTo>
                    <a:pt x="788" y="788"/>
                  </a:lnTo>
                  <a:lnTo>
                    <a:pt x="788"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7" name="Google Shape;627;p32"/>
            <p:cNvSpPr/>
            <p:nvPr/>
          </p:nvSpPr>
          <p:spPr>
            <a:xfrm>
              <a:off x="4793700" y="1396850"/>
              <a:ext cx="19700" cy="19725"/>
            </a:xfrm>
            <a:custGeom>
              <a:avLst/>
              <a:gdLst/>
              <a:ahLst/>
              <a:cxnLst/>
              <a:rect l="l" t="t" r="r" b="b"/>
              <a:pathLst>
                <a:path w="788" h="789" extrusionOk="0">
                  <a:moveTo>
                    <a:pt x="1" y="1"/>
                  </a:moveTo>
                  <a:lnTo>
                    <a:pt x="1" y="788"/>
                  </a:lnTo>
                  <a:lnTo>
                    <a:pt x="788" y="788"/>
                  </a:lnTo>
                  <a:lnTo>
                    <a:pt x="788"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8" name="Google Shape;628;p32"/>
            <p:cNvSpPr/>
            <p:nvPr/>
          </p:nvSpPr>
          <p:spPr>
            <a:xfrm>
              <a:off x="4665025" y="1500600"/>
              <a:ext cx="3800" cy="50775"/>
            </a:xfrm>
            <a:custGeom>
              <a:avLst/>
              <a:gdLst/>
              <a:ahLst/>
              <a:cxnLst/>
              <a:rect l="l" t="t" r="r" b="b"/>
              <a:pathLst>
                <a:path w="152" h="2031" extrusionOk="0">
                  <a:moveTo>
                    <a:pt x="1" y="1"/>
                  </a:moveTo>
                  <a:lnTo>
                    <a:pt x="1" y="2031"/>
                  </a:lnTo>
                  <a:lnTo>
                    <a:pt x="151" y="2031"/>
                  </a:lnTo>
                  <a:lnTo>
                    <a:pt x="15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9" name="Google Shape;629;p32"/>
            <p:cNvSpPr/>
            <p:nvPr/>
          </p:nvSpPr>
          <p:spPr>
            <a:xfrm>
              <a:off x="4684975" y="1500600"/>
              <a:ext cx="3800" cy="50775"/>
            </a:xfrm>
            <a:custGeom>
              <a:avLst/>
              <a:gdLst/>
              <a:ahLst/>
              <a:cxnLst/>
              <a:rect l="l" t="t" r="r" b="b"/>
              <a:pathLst>
                <a:path w="152" h="2031" extrusionOk="0">
                  <a:moveTo>
                    <a:pt x="1" y="1"/>
                  </a:moveTo>
                  <a:lnTo>
                    <a:pt x="1" y="2031"/>
                  </a:lnTo>
                  <a:lnTo>
                    <a:pt x="151" y="2031"/>
                  </a:lnTo>
                  <a:lnTo>
                    <a:pt x="15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0" name="Google Shape;630;p32"/>
            <p:cNvSpPr/>
            <p:nvPr/>
          </p:nvSpPr>
          <p:spPr>
            <a:xfrm>
              <a:off x="4694900" y="1500600"/>
              <a:ext cx="3775" cy="50775"/>
            </a:xfrm>
            <a:custGeom>
              <a:avLst/>
              <a:gdLst/>
              <a:ahLst/>
              <a:cxnLst/>
              <a:rect l="l" t="t" r="r" b="b"/>
              <a:pathLst>
                <a:path w="151" h="2031" extrusionOk="0">
                  <a:moveTo>
                    <a:pt x="0" y="1"/>
                  </a:moveTo>
                  <a:lnTo>
                    <a:pt x="0" y="2031"/>
                  </a:lnTo>
                  <a:lnTo>
                    <a:pt x="150" y="2031"/>
                  </a:lnTo>
                  <a:lnTo>
                    <a:pt x="15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1" name="Google Shape;631;p32"/>
            <p:cNvSpPr/>
            <p:nvPr/>
          </p:nvSpPr>
          <p:spPr>
            <a:xfrm>
              <a:off x="4704825" y="1500600"/>
              <a:ext cx="3775" cy="50775"/>
            </a:xfrm>
            <a:custGeom>
              <a:avLst/>
              <a:gdLst/>
              <a:ahLst/>
              <a:cxnLst/>
              <a:rect l="l" t="t" r="r" b="b"/>
              <a:pathLst>
                <a:path w="151" h="2031" extrusionOk="0">
                  <a:moveTo>
                    <a:pt x="1" y="1"/>
                  </a:moveTo>
                  <a:lnTo>
                    <a:pt x="1" y="2031"/>
                  </a:lnTo>
                  <a:lnTo>
                    <a:pt x="151" y="2031"/>
                  </a:lnTo>
                  <a:lnTo>
                    <a:pt x="15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2" name="Google Shape;632;p32"/>
            <p:cNvSpPr/>
            <p:nvPr/>
          </p:nvSpPr>
          <p:spPr>
            <a:xfrm>
              <a:off x="4715425" y="1500600"/>
              <a:ext cx="3775" cy="50775"/>
            </a:xfrm>
            <a:custGeom>
              <a:avLst/>
              <a:gdLst/>
              <a:ahLst/>
              <a:cxnLst/>
              <a:rect l="l" t="t" r="r" b="b"/>
              <a:pathLst>
                <a:path w="151" h="2031" extrusionOk="0">
                  <a:moveTo>
                    <a:pt x="0" y="1"/>
                  </a:moveTo>
                  <a:lnTo>
                    <a:pt x="0" y="2031"/>
                  </a:lnTo>
                  <a:lnTo>
                    <a:pt x="150" y="2031"/>
                  </a:lnTo>
                  <a:lnTo>
                    <a:pt x="15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3" name="Google Shape;633;p32"/>
            <p:cNvSpPr/>
            <p:nvPr/>
          </p:nvSpPr>
          <p:spPr>
            <a:xfrm>
              <a:off x="4723325" y="1500600"/>
              <a:ext cx="3775" cy="50775"/>
            </a:xfrm>
            <a:custGeom>
              <a:avLst/>
              <a:gdLst/>
              <a:ahLst/>
              <a:cxnLst/>
              <a:rect l="l" t="t" r="r" b="b"/>
              <a:pathLst>
                <a:path w="151" h="2031" extrusionOk="0">
                  <a:moveTo>
                    <a:pt x="0" y="1"/>
                  </a:moveTo>
                  <a:lnTo>
                    <a:pt x="0" y="2031"/>
                  </a:lnTo>
                  <a:lnTo>
                    <a:pt x="150" y="2031"/>
                  </a:lnTo>
                  <a:lnTo>
                    <a:pt x="15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4" name="Google Shape;634;p32"/>
            <p:cNvSpPr/>
            <p:nvPr/>
          </p:nvSpPr>
          <p:spPr>
            <a:xfrm>
              <a:off x="4755350" y="1500600"/>
              <a:ext cx="3800" cy="50775"/>
            </a:xfrm>
            <a:custGeom>
              <a:avLst/>
              <a:gdLst/>
              <a:ahLst/>
              <a:cxnLst/>
              <a:rect l="l" t="t" r="r" b="b"/>
              <a:pathLst>
                <a:path w="152" h="2031" extrusionOk="0">
                  <a:moveTo>
                    <a:pt x="1" y="1"/>
                  </a:moveTo>
                  <a:lnTo>
                    <a:pt x="1" y="2031"/>
                  </a:lnTo>
                  <a:lnTo>
                    <a:pt x="151" y="2031"/>
                  </a:lnTo>
                  <a:lnTo>
                    <a:pt x="15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5" name="Google Shape;635;p32"/>
            <p:cNvSpPr/>
            <p:nvPr/>
          </p:nvSpPr>
          <p:spPr>
            <a:xfrm>
              <a:off x="4736500" y="1500600"/>
              <a:ext cx="3775" cy="50775"/>
            </a:xfrm>
            <a:custGeom>
              <a:avLst/>
              <a:gdLst/>
              <a:ahLst/>
              <a:cxnLst/>
              <a:rect l="l" t="t" r="r" b="b"/>
              <a:pathLst>
                <a:path w="151" h="2031" extrusionOk="0">
                  <a:moveTo>
                    <a:pt x="0" y="1"/>
                  </a:moveTo>
                  <a:lnTo>
                    <a:pt x="0" y="2031"/>
                  </a:lnTo>
                  <a:lnTo>
                    <a:pt x="151" y="2031"/>
                  </a:lnTo>
                  <a:lnTo>
                    <a:pt x="15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6" name="Google Shape;636;p32"/>
            <p:cNvSpPr/>
            <p:nvPr/>
          </p:nvSpPr>
          <p:spPr>
            <a:xfrm>
              <a:off x="4764575" y="1500600"/>
              <a:ext cx="3775" cy="50775"/>
            </a:xfrm>
            <a:custGeom>
              <a:avLst/>
              <a:gdLst/>
              <a:ahLst/>
              <a:cxnLst/>
              <a:rect l="l" t="t" r="r" b="b"/>
              <a:pathLst>
                <a:path w="151" h="2031" extrusionOk="0">
                  <a:moveTo>
                    <a:pt x="0" y="1"/>
                  </a:moveTo>
                  <a:lnTo>
                    <a:pt x="0" y="2031"/>
                  </a:lnTo>
                  <a:lnTo>
                    <a:pt x="151" y="2031"/>
                  </a:lnTo>
                  <a:lnTo>
                    <a:pt x="15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7" name="Google Shape;637;p32"/>
            <p:cNvSpPr/>
            <p:nvPr/>
          </p:nvSpPr>
          <p:spPr>
            <a:xfrm>
              <a:off x="4810525" y="1175150"/>
              <a:ext cx="4875" cy="14300"/>
            </a:xfrm>
            <a:custGeom>
              <a:avLst/>
              <a:gdLst/>
              <a:ahLst/>
              <a:cxnLst/>
              <a:rect l="l" t="t" r="r" b="b"/>
              <a:pathLst>
                <a:path w="195" h="572" extrusionOk="0">
                  <a:moveTo>
                    <a:pt x="0" y="0"/>
                  </a:moveTo>
                  <a:lnTo>
                    <a:pt x="0" y="571"/>
                  </a:lnTo>
                  <a:lnTo>
                    <a:pt x="195" y="571"/>
                  </a:lnTo>
                  <a:lnTo>
                    <a:pt x="19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8" name="Google Shape;638;p32"/>
            <p:cNvSpPr/>
            <p:nvPr/>
          </p:nvSpPr>
          <p:spPr>
            <a:xfrm>
              <a:off x="4836350" y="1175150"/>
              <a:ext cx="4875" cy="14300"/>
            </a:xfrm>
            <a:custGeom>
              <a:avLst/>
              <a:gdLst/>
              <a:ahLst/>
              <a:cxnLst/>
              <a:rect l="l" t="t" r="r" b="b"/>
              <a:pathLst>
                <a:path w="195" h="572" extrusionOk="0">
                  <a:moveTo>
                    <a:pt x="0" y="0"/>
                  </a:moveTo>
                  <a:lnTo>
                    <a:pt x="0" y="571"/>
                  </a:lnTo>
                  <a:lnTo>
                    <a:pt x="195" y="571"/>
                  </a:lnTo>
                  <a:lnTo>
                    <a:pt x="19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9" name="Google Shape;639;p32"/>
            <p:cNvSpPr/>
            <p:nvPr/>
          </p:nvSpPr>
          <p:spPr>
            <a:xfrm>
              <a:off x="4849150" y="1175150"/>
              <a:ext cx="4900" cy="14300"/>
            </a:xfrm>
            <a:custGeom>
              <a:avLst/>
              <a:gdLst/>
              <a:ahLst/>
              <a:cxnLst/>
              <a:rect l="l" t="t" r="r" b="b"/>
              <a:pathLst>
                <a:path w="196" h="572" extrusionOk="0">
                  <a:moveTo>
                    <a:pt x="1" y="0"/>
                  </a:moveTo>
                  <a:lnTo>
                    <a:pt x="1" y="571"/>
                  </a:lnTo>
                  <a:lnTo>
                    <a:pt x="195" y="571"/>
                  </a:lnTo>
                  <a:lnTo>
                    <a:pt x="19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0" name="Google Shape;640;p32"/>
            <p:cNvSpPr/>
            <p:nvPr/>
          </p:nvSpPr>
          <p:spPr>
            <a:xfrm>
              <a:off x="4862000" y="1175150"/>
              <a:ext cx="4875" cy="14300"/>
            </a:xfrm>
            <a:custGeom>
              <a:avLst/>
              <a:gdLst/>
              <a:ahLst/>
              <a:cxnLst/>
              <a:rect l="l" t="t" r="r" b="b"/>
              <a:pathLst>
                <a:path w="195" h="572" extrusionOk="0">
                  <a:moveTo>
                    <a:pt x="0" y="0"/>
                  </a:moveTo>
                  <a:lnTo>
                    <a:pt x="0" y="571"/>
                  </a:lnTo>
                  <a:lnTo>
                    <a:pt x="195" y="571"/>
                  </a:lnTo>
                  <a:lnTo>
                    <a:pt x="19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1" name="Google Shape;641;p32"/>
            <p:cNvSpPr/>
            <p:nvPr/>
          </p:nvSpPr>
          <p:spPr>
            <a:xfrm>
              <a:off x="4875700" y="1175150"/>
              <a:ext cx="4900" cy="14300"/>
            </a:xfrm>
            <a:custGeom>
              <a:avLst/>
              <a:gdLst/>
              <a:ahLst/>
              <a:cxnLst/>
              <a:rect l="l" t="t" r="r" b="b"/>
              <a:pathLst>
                <a:path w="196" h="572" extrusionOk="0">
                  <a:moveTo>
                    <a:pt x="0" y="0"/>
                  </a:moveTo>
                  <a:lnTo>
                    <a:pt x="0" y="571"/>
                  </a:lnTo>
                  <a:lnTo>
                    <a:pt x="195" y="571"/>
                  </a:lnTo>
                  <a:lnTo>
                    <a:pt x="19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2" name="Google Shape;642;p32"/>
            <p:cNvSpPr/>
            <p:nvPr/>
          </p:nvSpPr>
          <p:spPr>
            <a:xfrm>
              <a:off x="4885925" y="1175150"/>
              <a:ext cx="4900" cy="14300"/>
            </a:xfrm>
            <a:custGeom>
              <a:avLst/>
              <a:gdLst/>
              <a:ahLst/>
              <a:cxnLst/>
              <a:rect l="l" t="t" r="r" b="b"/>
              <a:pathLst>
                <a:path w="196" h="572" extrusionOk="0">
                  <a:moveTo>
                    <a:pt x="1" y="0"/>
                  </a:moveTo>
                  <a:lnTo>
                    <a:pt x="1" y="571"/>
                  </a:lnTo>
                  <a:lnTo>
                    <a:pt x="196" y="571"/>
                  </a:lnTo>
                  <a:lnTo>
                    <a:pt x="196"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3" name="Google Shape;643;p32"/>
            <p:cNvSpPr/>
            <p:nvPr/>
          </p:nvSpPr>
          <p:spPr>
            <a:xfrm>
              <a:off x="4927400" y="1175150"/>
              <a:ext cx="4850" cy="14300"/>
            </a:xfrm>
            <a:custGeom>
              <a:avLst/>
              <a:gdLst/>
              <a:ahLst/>
              <a:cxnLst/>
              <a:rect l="l" t="t" r="r" b="b"/>
              <a:pathLst>
                <a:path w="194" h="572" extrusionOk="0">
                  <a:moveTo>
                    <a:pt x="0" y="0"/>
                  </a:moveTo>
                  <a:lnTo>
                    <a:pt x="0" y="571"/>
                  </a:lnTo>
                  <a:lnTo>
                    <a:pt x="194" y="571"/>
                  </a:lnTo>
                  <a:lnTo>
                    <a:pt x="19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4" name="Google Shape;644;p32"/>
            <p:cNvSpPr/>
            <p:nvPr/>
          </p:nvSpPr>
          <p:spPr>
            <a:xfrm>
              <a:off x="4902975" y="1175150"/>
              <a:ext cx="4900" cy="14300"/>
            </a:xfrm>
            <a:custGeom>
              <a:avLst/>
              <a:gdLst/>
              <a:ahLst/>
              <a:cxnLst/>
              <a:rect l="l" t="t" r="r" b="b"/>
              <a:pathLst>
                <a:path w="196" h="572" extrusionOk="0">
                  <a:moveTo>
                    <a:pt x="1" y="0"/>
                  </a:moveTo>
                  <a:lnTo>
                    <a:pt x="1" y="571"/>
                  </a:lnTo>
                  <a:lnTo>
                    <a:pt x="196" y="571"/>
                  </a:lnTo>
                  <a:lnTo>
                    <a:pt x="196"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5" name="Google Shape;645;p32"/>
            <p:cNvSpPr/>
            <p:nvPr/>
          </p:nvSpPr>
          <p:spPr>
            <a:xfrm>
              <a:off x="4939300" y="1175150"/>
              <a:ext cx="4900" cy="14300"/>
            </a:xfrm>
            <a:custGeom>
              <a:avLst/>
              <a:gdLst/>
              <a:ahLst/>
              <a:cxnLst/>
              <a:rect l="l" t="t" r="r" b="b"/>
              <a:pathLst>
                <a:path w="196" h="572" extrusionOk="0">
                  <a:moveTo>
                    <a:pt x="1" y="0"/>
                  </a:moveTo>
                  <a:lnTo>
                    <a:pt x="1" y="571"/>
                  </a:lnTo>
                  <a:lnTo>
                    <a:pt x="195" y="571"/>
                  </a:lnTo>
                  <a:lnTo>
                    <a:pt x="19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6" name="Google Shape;646;p32"/>
            <p:cNvSpPr/>
            <p:nvPr/>
          </p:nvSpPr>
          <p:spPr>
            <a:xfrm>
              <a:off x="4998925" y="1201400"/>
              <a:ext cx="10125" cy="10125"/>
            </a:xfrm>
            <a:custGeom>
              <a:avLst/>
              <a:gdLst/>
              <a:ahLst/>
              <a:cxnLst/>
              <a:rect l="l" t="t" r="r" b="b"/>
              <a:pathLst>
                <a:path w="405" h="405" extrusionOk="0">
                  <a:moveTo>
                    <a:pt x="202" y="0"/>
                  </a:moveTo>
                  <a:cubicBezTo>
                    <a:pt x="91" y="0"/>
                    <a:pt x="0" y="91"/>
                    <a:pt x="0" y="202"/>
                  </a:cubicBezTo>
                  <a:cubicBezTo>
                    <a:pt x="0" y="314"/>
                    <a:pt x="91" y="405"/>
                    <a:pt x="202" y="405"/>
                  </a:cubicBezTo>
                  <a:cubicBezTo>
                    <a:pt x="314" y="405"/>
                    <a:pt x="405" y="314"/>
                    <a:pt x="405" y="202"/>
                  </a:cubicBezTo>
                  <a:cubicBezTo>
                    <a:pt x="405" y="91"/>
                    <a:pt x="314" y="0"/>
                    <a:pt x="20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7" name="Google Shape;647;p32"/>
            <p:cNvSpPr/>
            <p:nvPr/>
          </p:nvSpPr>
          <p:spPr>
            <a:xfrm>
              <a:off x="4982225" y="1219700"/>
              <a:ext cx="10125" cy="10125"/>
            </a:xfrm>
            <a:custGeom>
              <a:avLst/>
              <a:gdLst/>
              <a:ahLst/>
              <a:cxnLst/>
              <a:rect l="l" t="t" r="r" b="b"/>
              <a:pathLst>
                <a:path w="405" h="405" extrusionOk="0">
                  <a:moveTo>
                    <a:pt x="202" y="0"/>
                  </a:moveTo>
                  <a:cubicBezTo>
                    <a:pt x="90" y="0"/>
                    <a:pt x="0" y="91"/>
                    <a:pt x="0" y="202"/>
                  </a:cubicBezTo>
                  <a:cubicBezTo>
                    <a:pt x="0" y="314"/>
                    <a:pt x="90" y="404"/>
                    <a:pt x="202" y="404"/>
                  </a:cubicBezTo>
                  <a:cubicBezTo>
                    <a:pt x="314" y="404"/>
                    <a:pt x="405" y="314"/>
                    <a:pt x="405" y="202"/>
                  </a:cubicBezTo>
                  <a:cubicBezTo>
                    <a:pt x="405" y="91"/>
                    <a:pt x="314" y="0"/>
                    <a:pt x="20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8" name="Google Shape;648;p32"/>
            <p:cNvSpPr/>
            <p:nvPr/>
          </p:nvSpPr>
          <p:spPr>
            <a:xfrm>
              <a:off x="4967700" y="1237975"/>
              <a:ext cx="10125" cy="10150"/>
            </a:xfrm>
            <a:custGeom>
              <a:avLst/>
              <a:gdLst/>
              <a:ahLst/>
              <a:cxnLst/>
              <a:rect l="l" t="t" r="r" b="b"/>
              <a:pathLst>
                <a:path w="405" h="406" extrusionOk="0">
                  <a:moveTo>
                    <a:pt x="202" y="1"/>
                  </a:moveTo>
                  <a:cubicBezTo>
                    <a:pt x="91" y="1"/>
                    <a:pt x="1" y="92"/>
                    <a:pt x="1" y="203"/>
                  </a:cubicBezTo>
                  <a:cubicBezTo>
                    <a:pt x="1" y="314"/>
                    <a:pt x="91" y="405"/>
                    <a:pt x="202" y="405"/>
                  </a:cubicBezTo>
                  <a:cubicBezTo>
                    <a:pt x="314" y="405"/>
                    <a:pt x="405" y="314"/>
                    <a:pt x="405" y="203"/>
                  </a:cubicBezTo>
                  <a:cubicBezTo>
                    <a:pt x="405" y="92"/>
                    <a:pt x="314" y="1"/>
                    <a:pt x="20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9" name="Google Shape;649;p32"/>
            <p:cNvSpPr/>
            <p:nvPr/>
          </p:nvSpPr>
          <p:spPr>
            <a:xfrm>
              <a:off x="4948825" y="1256275"/>
              <a:ext cx="10100" cy="10125"/>
            </a:xfrm>
            <a:custGeom>
              <a:avLst/>
              <a:gdLst/>
              <a:ahLst/>
              <a:cxnLst/>
              <a:rect l="l" t="t" r="r" b="b"/>
              <a:pathLst>
                <a:path w="404" h="405" extrusionOk="0">
                  <a:moveTo>
                    <a:pt x="202" y="1"/>
                  </a:moveTo>
                  <a:cubicBezTo>
                    <a:pt x="90" y="1"/>
                    <a:pt x="0" y="91"/>
                    <a:pt x="0" y="202"/>
                  </a:cubicBezTo>
                  <a:cubicBezTo>
                    <a:pt x="0" y="314"/>
                    <a:pt x="90" y="405"/>
                    <a:pt x="202" y="405"/>
                  </a:cubicBezTo>
                  <a:cubicBezTo>
                    <a:pt x="314" y="405"/>
                    <a:pt x="404" y="314"/>
                    <a:pt x="404" y="202"/>
                  </a:cubicBezTo>
                  <a:cubicBezTo>
                    <a:pt x="404" y="91"/>
                    <a:pt x="314" y="1"/>
                    <a:pt x="20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0" name="Google Shape;650;p32"/>
            <p:cNvSpPr/>
            <p:nvPr/>
          </p:nvSpPr>
          <p:spPr>
            <a:xfrm>
              <a:off x="4679950" y="1284400"/>
              <a:ext cx="10125" cy="10125"/>
            </a:xfrm>
            <a:custGeom>
              <a:avLst/>
              <a:gdLst/>
              <a:ahLst/>
              <a:cxnLst/>
              <a:rect l="l" t="t" r="r" b="b"/>
              <a:pathLst>
                <a:path w="405" h="405" extrusionOk="0">
                  <a:moveTo>
                    <a:pt x="202" y="0"/>
                  </a:moveTo>
                  <a:cubicBezTo>
                    <a:pt x="90" y="0"/>
                    <a:pt x="0" y="91"/>
                    <a:pt x="0" y="203"/>
                  </a:cubicBezTo>
                  <a:cubicBezTo>
                    <a:pt x="0" y="314"/>
                    <a:pt x="90" y="404"/>
                    <a:pt x="202" y="404"/>
                  </a:cubicBezTo>
                  <a:cubicBezTo>
                    <a:pt x="314" y="404"/>
                    <a:pt x="404" y="314"/>
                    <a:pt x="404" y="203"/>
                  </a:cubicBezTo>
                  <a:cubicBezTo>
                    <a:pt x="404" y="91"/>
                    <a:pt x="314" y="0"/>
                    <a:pt x="20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1" name="Google Shape;651;p32"/>
            <p:cNvSpPr/>
            <p:nvPr/>
          </p:nvSpPr>
          <p:spPr>
            <a:xfrm>
              <a:off x="4698775" y="1283375"/>
              <a:ext cx="12125" cy="12150"/>
            </a:xfrm>
            <a:custGeom>
              <a:avLst/>
              <a:gdLst/>
              <a:ahLst/>
              <a:cxnLst/>
              <a:rect l="l" t="t" r="r" b="b"/>
              <a:pathLst>
                <a:path w="485" h="486" extrusionOk="0">
                  <a:moveTo>
                    <a:pt x="243" y="81"/>
                  </a:moveTo>
                  <a:cubicBezTo>
                    <a:pt x="332" y="81"/>
                    <a:pt x="404" y="154"/>
                    <a:pt x="404" y="244"/>
                  </a:cubicBezTo>
                  <a:cubicBezTo>
                    <a:pt x="404" y="333"/>
                    <a:pt x="332" y="405"/>
                    <a:pt x="243" y="405"/>
                  </a:cubicBezTo>
                  <a:cubicBezTo>
                    <a:pt x="153" y="405"/>
                    <a:pt x="80" y="333"/>
                    <a:pt x="80" y="244"/>
                  </a:cubicBezTo>
                  <a:cubicBezTo>
                    <a:pt x="80" y="154"/>
                    <a:pt x="153" y="81"/>
                    <a:pt x="243" y="81"/>
                  </a:cubicBezTo>
                  <a:close/>
                  <a:moveTo>
                    <a:pt x="243" y="1"/>
                  </a:moveTo>
                  <a:cubicBezTo>
                    <a:pt x="109" y="1"/>
                    <a:pt x="1" y="110"/>
                    <a:pt x="1" y="244"/>
                  </a:cubicBezTo>
                  <a:cubicBezTo>
                    <a:pt x="1" y="376"/>
                    <a:pt x="109" y="486"/>
                    <a:pt x="243" y="486"/>
                  </a:cubicBezTo>
                  <a:cubicBezTo>
                    <a:pt x="376" y="486"/>
                    <a:pt x="484" y="376"/>
                    <a:pt x="484" y="244"/>
                  </a:cubicBezTo>
                  <a:cubicBezTo>
                    <a:pt x="484" y="110"/>
                    <a:pt x="376" y="1"/>
                    <a:pt x="24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2" name="Google Shape;652;p32"/>
            <p:cNvSpPr/>
            <p:nvPr/>
          </p:nvSpPr>
          <p:spPr>
            <a:xfrm>
              <a:off x="4719600" y="1284400"/>
              <a:ext cx="10125" cy="10125"/>
            </a:xfrm>
            <a:custGeom>
              <a:avLst/>
              <a:gdLst/>
              <a:ahLst/>
              <a:cxnLst/>
              <a:rect l="l" t="t" r="r" b="b"/>
              <a:pathLst>
                <a:path w="405" h="405" extrusionOk="0">
                  <a:moveTo>
                    <a:pt x="202" y="0"/>
                  </a:moveTo>
                  <a:cubicBezTo>
                    <a:pt x="91" y="0"/>
                    <a:pt x="1" y="91"/>
                    <a:pt x="1" y="203"/>
                  </a:cubicBezTo>
                  <a:cubicBezTo>
                    <a:pt x="1" y="314"/>
                    <a:pt x="91" y="404"/>
                    <a:pt x="202" y="404"/>
                  </a:cubicBezTo>
                  <a:cubicBezTo>
                    <a:pt x="314" y="404"/>
                    <a:pt x="405" y="314"/>
                    <a:pt x="405" y="203"/>
                  </a:cubicBezTo>
                  <a:cubicBezTo>
                    <a:pt x="405" y="91"/>
                    <a:pt x="314" y="0"/>
                    <a:pt x="20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3" name="Google Shape;653;p32"/>
            <p:cNvSpPr/>
            <p:nvPr/>
          </p:nvSpPr>
          <p:spPr>
            <a:xfrm>
              <a:off x="4739425" y="1284400"/>
              <a:ext cx="10125" cy="10125"/>
            </a:xfrm>
            <a:custGeom>
              <a:avLst/>
              <a:gdLst/>
              <a:ahLst/>
              <a:cxnLst/>
              <a:rect l="l" t="t" r="r" b="b"/>
              <a:pathLst>
                <a:path w="405" h="405" extrusionOk="0">
                  <a:moveTo>
                    <a:pt x="203" y="0"/>
                  </a:moveTo>
                  <a:cubicBezTo>
                    <a:pt x="91" y="0"/>
                    <a:pt x="0" y="91"/>
                    <a:pt x="0" y="203"/>
                  </a:cubicBezTo>
                  <a:cubicBezTo>
                    <a:pt x="0" y="314"/>
                    <a:pt x="91" y="404"/>
                    <a:pt x="203" y="404"/>
                  </a:cubicBezTo>
                  <a:cubicBezTo>
                    <a:pt x="315" y="404"/>
                    <a:pt x="405" y="314"/>
                    <a:pt x="405" y="203"/>
                  </a:cubicBezTo>
                  <a:cubicBezTo>
                    <a:pt x="405" y="91"/>
                    <a:pt x="315" y="0"/>
                    <a:pt x="20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4" name="Google Shape;654;p32"/>
            <p:cNvSpPr/>
            <p:nvPr/>
          </p:nvSpPr>
          <p:spPr>
            <a:xfrm>
              <a:off x="4759275" y="1284400"/>
              <a:ext cx="10125" cy="10125"/>
            </a:xfrm>
            <a:custGeom>
              <a:avLst/>
              <a:gdLst/>
              <a:ahLst/>
              <a:cxnLst/>
              <a:rect l="l" t="t" r="r" b="b"/>
              <a:pathLst>
                <a:path w="405" h="405" extrusionOk="0">
                  <a:moveTo>
                    <a:pt x="202" y="0"/>
                  </a:moveTo>
                  <a:cubicBezTo>
                    <a:pt x="91" y="0"/>
                    <a:pt x="0" y="91"/>
                    <a:pt x="0" y="203"/>
                  </a:cubicBezTo>
                  <a:cubicBezTo>
                    <a:pt x="0" y="314"/>
                    <a:pt x="91" y="404"/>
                    <a:pt x="202" y="404"/>
                  </a:cubicBezTo>
                  <a:cubicBezTo>
                    <a:pt x="314" y="404"/>
                    <a:pt x="404" y="314"/>
                    <a:pt x="404" y="203"/>
                  </a:cubicBezTo>
                  <a:cubicBezTo>
                    <a:pt x="404" y="91"/>
                    <a:pt x="314" y="0"/>
                    <a:pt x="20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5" name="Google Shape;655;p32"/>
            <p:cNvSpPr/>
            <p:nvPr/>
          </p:nvSpPr>
          <p:spPr>
            <a:xfrm>
              <a:off x="4779075" y="1284400"/>
              <a:ext cx="10150" cy="10125"/>
            </a:xfrm>
            <a:custGeom>
              <a:avLst/>
              <a:gdLst/>
              <a:ahLst/>
              <a:cxnLst/>
              <a:rect l="l" t="t" r="r" b="b"/>
              <a:pathLst>
                <a:path w="406" h="405" extrusionOk="0">
                  <a:moveTo>
                    <a:pt x="204" y="0"/>
                  </a:moveTo>
                  <a:cubicBezTo>
                    <a:pt x="92" y="0"/>
                    <a:pt x="1" y="91"/>
                    <a:pt x="1" y="203"/>
                  </a:cubicBezTo>
                  <a:cubicBezTo>
                    <a:pt x="1" y="314"/>
                    <a:pt x="92" y="404"/>
                    <a:pt x="204" y="404"/>
                  </a:cubicBezTo>
                  <a:cubicBezTo>
                    <a:pt x="315" y="404"/>
                    <a:pt x="405" y="314"/>
                    <a:pt x="405" y="203"/>
                  </a:cubicBezTo>
                  <a:cubicBezTo>
                    <a:pt x="405" y="91"/>
                    <a:pt x="315" y="0"/>
                    <a:pt x="20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6" name="Google Shape;656;p32"/>
            <p:cNvSpPr/>
            <p:nvPr/>
          </p:nvSpPr>
          <p:spPr>
            <a:xfrm>
              <a:off x="4964475" y="1401650"/>
              <a:ext cx="10125" cy="10125"/>
            </a:xfrm>
            <a:custGeom>
              <a:avLst/>
              <a:gdLst/>
              <a:ahLst/>
              <a:cxnLst/>
              <a:rect l="l" t="t" r="r" b="b"/>
              <a:pathLst>
                <a:path w="405" h="405" extrusionOk="0">
                  <a:moveTo>
                    <a:pt x="202" y="1"/>
                  </a:moveTo>
                  <a:cubicBezTo>
                    <a:pt x="90" y="1"/>
                    <a:pt x="0" y="91"/>
                    <a:pt x="0" y="202"/>
                  </a:cubicBezTo>
                  <a:cubicBezTo>
                    <a:pt x="0" y="314"/>
                    <a:pt x="90" y="405"/>
                    <a:pt x="202" y="405"/>
                  </a:cubicBezTo>
                  <a:cubicBezTo>
                    <a:pt x="314" y="405"/>
                    <a:pt x="405" y="314"/>
                    <a:pt x="405" y="202"/>
                  </a:cubicBezTo>
                  <a:cubicBezTo>
                    <a:pt x="405" y="91"/>
                    <a:pt x="314" y="1"/>
                    <a:pt x="20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7" name="Google Shape;657;p32"/>
            <p:cNvSpPr/>
            <p:nvPr/>
          </p:nvSpPr>
          <p:spPr>
            <a:xfrm>
              <a:off x="4983300" y="1400650"/>
              <a:ext cx="12125" cy="12125"/>
            </a:xfrm>
            <a:custGeom>
              <a:avLst/>
              <a:gdLst/>
              <a:ahLst/>
              <a:cxnLst/>
              <a:rect l="l" t="t" r="r" b="b"/>
              <a:pathLst>
                <a:path w="485" h="485" extrusionOk="0">
                  <a:moveTo>
                    <a:pt x="243" y="81"/>
                  </a:moveTo>
                  <a:cubicBezTo>
                    <a:pt x="332" y="81"/>
                    <a:pt x="404" y="153"/>
                    <a:pt x="404" y="242"/>
                  </a:cubicBezTo>
                  <a:cubicBezTo>
                    <a:pt x="404" y="332"/>
                    <a:pt x="332" y="405"/>
                    <a:pt x="243" y="405"/>
                  </a:cubicBezTo>
                  <a:cubicBezTo>
                    <a:pt x="153" y="405"/>
                    <a:pt x="80" y="332"/>
                    <a:pt x="80" y="242"/>
                  </a:cubicBezTo>
                  <a:cubicBezTo>
                    <a:pt x="80" y="153"/>
                    <a:pt x="153" y="81"/>
                    <a:pt x="243" y="81"/>
                  </a:cubicBezTo>
                  <a:close/>
                  <a:moveTo>
                    <a:pt x="243" y="0"/>
                  </a:moveTo>
                  <a:cubicBezTo>
                    <a:pt x="109" y="0"/>
                    <a:pt x="1" y="109"/>
                    <a:pt x="1" y="242"/>
                  </a:cubicBezTo>
                  <a:cubicBezTo>
                    <a:pt x="1" y="376"/>
                    <a:pt x="109" y="484"/>
                    <a:pt x="243" y="484"/>
                  </a:cubicBezTo>
                  <a:cubicBezTo>
                    <a:pt x="376" y="484"/>
                    <a:pt x="485" y="376"/>
                    <a:pt x="485" y="242"/>
                  </a:cubicBezTo>
                  <a:cubicBezTo>
                    <a:pt x="485" y="109"/>
                    <a:pt x="376" y="0"/>
                    <a:pt x="24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8" name="Google Shape;658;p32"/>
            <p:cNvSpPr/>
            <p:nvPr/>
          </p:nvSpPr>
          <p:spPr>
            <a:xfrm>
              <a:off x="5004125" y="1401650"/>
              <a:ext cx="10150" cy="10125"/>
            </a:xfrm>
            <a:custGeom>
              <a:avLst/>
              <a:gdLst/>
              <a:ahLst/>
              <a:cxnLst/>
              <a:rect l="l" t="t" r="r" b="b"/>
              <a:pathLst>
                <a:path w="406" h="405" extrusionOk="0">
                  <a:moveTo>
                    <a:pt x="203" y="1"/>
                  </a:moveTo>
                  <a:cubicBezTo>
                    <a:pt x="91" y="1"/>
                    <a:pt x="1" y="91"/>
                    <a:pt x="1" y="202"/>
                  </a:cubicBezTo>
                  <a:cubicBezTo>
                    <a:pt x="1" y="314"/>
                    <a:pt x="91" y="405"/>
                    <a:pt x="203" y="405"/>
                  </a:cubicBezTo>
                  <a:cubicBezTo>
                    <a:pt x="314" y="405"/>
                    <a:pt x="405" y="314"/>
                    <a:pt x="405" y="202"/>
                  </a:cubicBezTo>
                  <a:cubicBezTo>
                    <a:pt x="405" y="91"/>
                    <a:pt x="314" y="1"/>
                    <a:pt x="20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9" name="Google Shape;659;p32"/>
            <p:cNvSpPr/>
            <p:nvPr/>
          </p:nvSpPr>
          <p:spPr>
            <a:xfrm>
              <a:off x="5023950" y="1401650"/>
              <a:ext cx="10150" cy="10125"/>
            </a:xfrm>
            <a:custGeom>
              <a:avLst/>
              <a:gdLst/>
              <a:ahLst/>
              <a:cxnLst/>
              <a:rect l="l" t="t" r="r" b="b"/>
              <a:pathLst>
                <a:path w="406" h="405" extrusionOk="0">
                  <a:moveTo>
                    <a:pt x="203" y="1"/>
                  </a:moveTo>
                  <a:cubicBezTo>
                    <a:pt x="92" y="1"/>
                    <a:pt x="1" y="91"/>
                    <a:pt x="1" y="202"/>
                  </a:cubicBezTo>
                  <a:cubicBezTo>
                    <a:pt x="1" y="314"/>
                    <a:pt x="92" y="405"/>
                    <a:pt x="203" y="405"/>
                  </a:cubicBezTo>
                  <a:cubicBezTo>
                    <a:pt x="315" y="405"/>
                    <a:pt x="405" y="314"/>
                    <a:pt x="405" y="202"/>
                  </a:cubicBezTo>
                  <a:cubicBezTo>
                    <a:pt x="405" y="91"/>
                    <a:pt x="315" y="1"/>
                    <a:pt x="20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0" name="Google Shape;660;p32"/>
            <p:cNvSpPr/>
            <p:nvPr/>
          </p:nvSpPr>
          <p:spPr>
            <a:xfrm>
              <a:off x="5042800" y="1400650"/>
              <a:ext cx="12100" cy="12125"/>
            </a:xfrm>
            <a:custGeom>
              <a:avLst/>
              <a:gdLst/>
              <a:ahLst/>
              <a:cxnLst/>
              <a:rect l="l" t="t" r="r" b="b"/>
              <a:pathLst>
                <a:path w="484" h="485" extrusionOk="0">
                  <a:moveTo>
                    <a:pt x="242" y="81"/>
                  </a:moveTo>
                  <a:cubicBezTo>
                    <a:pt x="332" y="81"/>
                    <a:pt x="405" y="153"/>
                    <a:pt x="405" y="242"/>
                  </a:cubicBezTo>
                  <a:cubicBezTo>
                    <a:pt x="405" y="332"/>
                    <a:pt x="332" y="405"/>
                    <a:pt x="242" y="405"/>
                  </a:cubicBezTo>
                  <a:cubicBezTo>
                    <a:pt x="153" y="405"/>
                    <a:pt x="81" y="332"/>
                    <a:pt x="81" y="242"/>
                  </a:cubicBezTo>
                  <a:cubicBezTo>
                    <a:pt x="81" y="153"/>
                    <a:pt x="153" y="81"/>
                    <a:pt x="242" y="81"/>
                  </a:cubicBezTo>
                  <a:close/>
                  <a:moveTo>
                    <a:pt x="242" y="0"/>
                  </a:moveTo>
                  <a:cubicBezTo>
                    <a:pt x="109" y="0"/>
                    <a:pt x="0" y="109"/>
                    <a:pt x="0" y="242"/>
                  </a:cubicBezTo>
                  <a:cubicBezTo>
                    <a:pt x="0" y="376"/>
                    <a:pt x="109" y="484"/>
                    <a:pt x="242" y="484"/>
                  </a:cubicBezTo>
                  <a:cubicBezTo>
                    <a:pt x="376" y="484"/>
                    <a:pt x="484" y="376"/>
                    <a:pt x="484" y="242"/>
                  </a:cubicBezTo>
                  <a:cubicBezTo>
                    <a:pt x="484" y="109"/>
                    <a:pt x="376" y="0"/>
                    <a:pt x="24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1" name="Google Shape;661;p32"/>
            <p:cNvSpPr/>
            <p:nvPr/>
          </p:nvSpPr>
          <p:spPr>
            <a:xfrm>
              <a:off x="5062625" y="1400650"/>
              <a:ext cx="12125" cy="12125"/>
            </a:xfrm>
            <a:custGeom>
              <a:avLst/>
              <a:gdLst/>
              <a:ahLst/>
              <a:cxnLst/>
              <a:rect l="l" t="t" r="r" b="b"/>
              <a:pathLst>
                <a:path w="485" h="485" extrusionOk="0">
                  <a:moveTo>
                    <a:pt x="243" y="81"/>
                  </a:moveTo>
                  <a:cubicBezTo>
                    <a:pt x="332" y="81"/>
                    <a:pt x="404" y="153"/>
                    <a:pt x="404" y="242"/>
                  </a:cubicBezTo>
                  <a:cubicBezTo>
                    <a:pt x="404" y="332"/>
                    <a:pt x="332" y="405"/>
                    <a:pt x="243" y="405"/>
                  </a:cubicBezTo>
                  <a:cubicBezTo>
                    <a:pt x="153" y="405"/>
                    <a:pt x="80" y="332"/>
                    <a:pt x="80" y="242"/>
                  </a:cubicBezTo>
                  <a:cubicBezTo>
                    <a:pt x="80" y="153"/>
                    <a:pt x="153" y="81"/>
                    <a:pt x="243" y="81"/>
                  </a:cubicBezTo>
                  <a:close/>
                  <a:moveTo>
                    <a:pt x="243" y="0"/>
                  </a:moveTo>
                  <a:cubicBezTo>
                    <a:pt x="109" y="0"/>
                    <a:pt x="1" y="109"/>
                    <a:pt x="1" y="242"/>
                  </a:cubicBezTo>
                  <a:cubicBezTo>
                    <a:pt x="1" y="376"/>
                    <a:pt x="109" y="484"/>
                    <a:pt x="243" y="484"/>
                  </a:cubicBezTo>
                  <a:cubicBezTo>
                    <a:pt x="376" y="484"/>
                    <a:pt x="485" y="376"/>
                    <a:pt x="485" y="242"/>
                  </a:cubicBezTo>
                  <a:cubicBezTo>
                    <a:pt x="485" y="109"/>
                    <a:pt x="376" y="0"/>
                    <a:pt x="24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2" name="Google Shape;662;p32"/>
            <p:cNvSpPr/>
            <p:nvPr/>
          </p:nvSpPr>
          <p:spPr>
            <a:xfrm>
              <a:off x="4739075" y="1675150"/>
              <a:ext cx="10125" cy="10100"/>
            </a:xfrm>
            <a:custGeom>
              <a:avLst/>
              <a:gdLst/>
              <a:ahLst/>
              <a:cxnLst/>
              <a:rect l="l" t="t" r="r" b="b"/>
              <a:pathLst>
                <a:path w="405" h="404" extrusionOk="0">
                  <a:moveTo>
                    <a:pt x="203" y="0"/>
                  </a:moveTo>
                  <a:cubicBezTo>
                    <a:pt x="91" y="0"/>
                    <a:pt x="1" y="90"/>
                    <a:pt x="1" y="202"/>
                  </a:cubicBezTo>
                  <a:cubicBezTo>
                    <a:pt x="1" y="314"/>
                    <a:pt x="91" y="404"/>
                    <a:pt x="203" y="404"/>
                  </a:cubicBezTo>
                  <a:cubicBezTo>
                    <a:pt x="314" y="404"/>
                    <a:pt x="405" y="314"/>
                    <a:pt x="405" y="202"/>
                  </a:cubicBezTo>
                  <a:cubicBezTo>
                    <a:pt x="405" y="90"/>
                    <a:pt x="314" y="0"/>
                    <a:pt x="20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3" name="Google Shape;663;p32"/>
            <p:cNvSpPr/>
            <p:nvPr/>
          </p:nvSpPr>
          <p:spPr>
            <a:xfrm>
              <a:off x="4757925" y="1674125"/>
              <a:ext cx="12100" cy="12125"/>
            </a:xfrm>
            <a:custGeom>
              <a:avLst/>
              <a:gdLst/>
              <a:ahLst/>
              <a:cxnLst/>
              <a:rect l="l" t="t" r="r" b="b"/>
              <a:pathLst>
                <a:path w="484" h="485" extrusionOk="0">
                  <a:moveTo>
                    <a:pt x="242" y="80"/>
                  </a:moveTo>
                  <a:cubicBezTo>
                    <a:pt x="331" y="80"/>
                    <a:pt x="404" y="154"/>
                    <a:pt x="404" y="243"/>
                  </a:cubicBezTo>
                  <a:cubicBezTo>
                    <a:pt x="404" y="332"/>
                    <a:pt x="331" y="405"/>
                    <a:pt x="242" y="405"/>
                  </a:cubicBezTo>
                  <a:cubicBezTo>
                    <a:pt x="153" y="405"/>
                    <a:pt x="79" y="332"/>
                    <a:pt x="79" y="243"/>
                  </a:cubicBezTo>
                  <a:cubicBezTo>
                    <a:pt x="79" y="154"/>
                    <a:pt x="153" y="80"/>
                    <a:pt x="242" y="80"/>
                  </a:cubicBezTo>
                  <a:close/>
                  <a:moveTo>
                    <a:pt x="242" y="1"/>
                  </a:moveTo>
                  <a:cubicBezTo>
                    <a:pt x="108" y="1"/>
                    <a:pt x="0" y="109"/>
                    <a:pt x="0" y="243"/>
                  </a:cubicBezTo>
                  <a:cubicBezTo>
                    <a:pt x="0" y="376"/>
                    <a:pt x="108" y="485"/>
                    <a:pt x="242" y="485"/>
                  </a:cubicBezTo>
                  <a:cubicBezTo>
                    <a:pt x="375" y="485"/>
                    <a:pt x="484" y="376"/>
                    <a:pt x="484" y="243"/>
                  </a:cubicBezTo>
                  <a:cubicBezTo>
                    <a:pt x="484" y="109"/>
                    <a:pt x="375" y="1"/>
                    <a:pt x="24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4" name="Google Shape;664;p32"/>
            <p:cNvSpPr/>
            <p:nvPr/>
          </p:nvSpPr>
          <p:spPr>
            <a:xfrm>
              <a:off x="4777725" y="1674125"/>
              <a:ext cx="12150" cy="12125"/>
            </a:xfrm>
            <a:custGeom>
              <a:avLst/>
              <a:gdLst/>
              <a:ahLst/>
              <a:cxnLst/>
              <a:rect l="l" t="t" r="r" b="b"/>
              <a:pathLst>
                <a:path w="486" h="485" extrusionOk="0">
                  <a:moveTo>
                    <a:pt x="244" y="80"/>
                  </a:moveTo>
                  <a:cubicBezTo>
                    <a:pt x="333" y="80"/>
                    <a:pt x="405" y="154"/>
                    <a:pt x="405" y="243"/>
                  </a:cubicBezTo>
                  <a:cubicBezTo>
                    <a:pt x="405" y="332"/>
                    <a:pt x="333" y="405"/>
                    <a:pt x="244" y="405"/>
                  </a:cubicBezTo>
                  <a:cubicBezTo>
                    <a:pt x="154" y="405"/>
                    <a:pt x="81" y="332"/>
                    <a:pt x="81" y="243"/>
                  </a:cubicBezTo>
                  <a:cubicBezTo>
                    <a:pt x="81" y="154"/>
                    <a:pt x="154" y="80"/>
                    <a:pt x="244" y="80"/>
                  </a:cubicBezTo>
                  <a:close/>
                  <a:moveTo>
                    <a:pt x="244" y="1"/>
                  </a:moveTo>
                  <a:cubicBezTo>
                    <a:pt x="110" y="1"/>
                    <a:pt x="1" y="109"/>
                    <a:pt x="1" y="243"/>
                  </a:cubicBezTo>
                  <a:cubicBezTo>
                    <a:pt x="1" y="376"/>
                    <a:pt x="110" y="485"/>
                    <a:pt x="244" y="485"/>
                  </a:cubicBezTo>
                  <a:cubicBezTo>
                    <a:pt x="376" y="485"/>
                    <a:pt x="485" y="376"/>
                    <a:pt x="485" y="243"/>
                  </a:cubicBezTo>
                  <a:cubicBezTo>
                    <a:pt x="485" y="109"/>
                    <a:pt x="376" y="1"/>
                    <a:pt x="24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5" name="Google Shape;665;p32"/>
            <p:cNvSpPr/>
            <p:nvPr/>
          </p:nvSpPr>
          <p:spPr>
            <a:xfrm>
              <a:off x="4798575" y="1675150"/>
              <a:ext cx="10125" cy="10100"/>
            </a:xfrm>
            <a:custGeom>
              <a:avLst/>
              <a:gdLst/>
              <a:ahLst/>
              <a:cxnLst/>
              <a:rect l="l" t="t" r="r" b="b"/>
              <a:pathLst>
                <a:path w="405" h="404" extrusionOk="0">
                  <a:moveTo>
                    <a:pt x="202" y="0"/>
                  </a:moveTo>
                  <a:cubicBezTo>
                    <a:pt x="91" y="0"/>
                    <a:pt x="1" y="90"/>
                    <a:pt x="1" y="202"/>
                  </a:cubicBezTo>
                  <a:cubicBezTo>
                    <a:pt x="1" y="314"/>
                    <a:pt x="91" y="404"/>
                    <a:pt x="202" y="404"/>
                  </a:cubicBezTo>
                  <a:cubicBezTo>
                    <a:pt x="314" y="404"/>
                    <a:pt x="404" y="314"/>
                    <a:pt x="404" y="202"/>
                  </a:cubicBezTo>
                  <a:cubicBezTo>
                    <a:pt x="404" y="90"/>
                    <a:pt x="314" y="0"/>
                    <a:pt x="20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6" name="Google Shape;666;p32"/>
            <p:cNvSpPr/>
            <p:nvPr/>
          </p:nvSpPr>
          <p:spPr>
            <a:xfrm>
              <a:off x="4817400" y="1674125"/>
              <a:ext cx="12125" cy="12125"/>
            </a:xfrm>
            <a:custGeom>
              <a:avLst/>
              <a:gdLst/>
              <a:ahLst/>
              <a:cxnLst/>
              <a:rect l="l" t="t" r="r" b="b"/>
              <a:pathLst>
                <a:path w="485" h="485" extrusionOk="0">
                  <a:moveTo>
                    <a:pt x="243" y="80"/>
                  </a:moveTo>
                  <a:cubicBezTo>
                    <a:pt x="332" y="80"/>
                    <a:pt x="405" y="154"/>
                    <a:pt x="405" y="243"/>
                  </a:cubicBezTo>
                  <a:cubicBezTo>
                    <a:pt x="405" y="332"/>
                    <a:pt x="332" y="405"/>
                    <a:pt x="243" y="405"/>
                  </a:cubicBezTo>
                  <a:cubicBezTo>
                    <a:pt x="153" y="405"/>
                    <a:pt x="81" y="332"/>
                    <a:pt x="81" y="243"/>
                  </a:cubicBezTo>
                  <a:cubicBezTo>
                    <a:pt x="81" y="154"/>
                    <a:pt x="153" y="80"/>
                    <a:pt x="243" y="80"/>
                  </a:cubicBezTo>
                  <a:close/>
                  <a:moveTo>
                    <a:pt x="243" y="1"/>
                  </a:moveTo>
                  <a:cubicBezTo>
                    <a:pt x="109" y="1"/>
                    <a:pt x="0" y="109"/>
                    <a:pt x="0" y="243"/>
                  </a:cubicBezTo>
                  <a:cubicBezTo>
                    <a:pt x="0" y="376"/>
                    <a:pt x="109" y="485"/>
                    <a:pt x="243" y="485"/>
                  </a:cubicBezTo>
                  <a:cubicBezTo>
                    <a:pt x="376" y="485"/>
                    <a:pt x="485" y="376"/>
                    <a:pt x="485" y="243"/>
                  </a:cubicBezTo>
                  <a:cubicBezTo>
                    <a:pt x="485" y="109"/>
                    <a:pt x="376" y="1"/>
                    <a:pt x="24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7" name="Google Shape;667;p32"/>
            <p:cNvSpPr/>
            <p:nvPr/>
          </p:nvSpPr>
          <p:spPr>
            <a:xfrm>
              <a:off x="4838250" y="1675150"/>
              <a:ext cx="10125" cy="10100"/>
            </a:xfrm>
            <a:custGeom>
              <a:avLst/>
              <a:gdLst/>
              <a:ahLst/>
              <a:cxnLst/>
              <a:rect l="l" t="t" r="r" b="b"/>
              <a:pathLst>
                <a:path w="405" h="404" extrusionOk="0">
                  <a:moveTo>
                    <a:pt x="202" y="0"/>
                  </a:moveTo>
                  <a:cubicBezTo>
                    <a:pt x="90" y="0"/>
                    <a:pt x="0" y="90"/>
                    <a:pt x="0" y="202"/>
                  </a:cubicBezTo>
                  <a:cubicBezTo>
                    <a:pt x="0" y="314"/>
                    <a:pt x="90" y="404"/>
                    <a:pt x="202" y="404"/>
                  </a:cubicBezTo>
                  <a:cubicBezTo>
                    <a:pt x="314" y="404"/>
                    <a:pt x="404" y="314"/>
                    <a:pt x="404" y="202"/>
                  </a:cubicBezTo>
                  <a:cubicBezTo>
                    <a:pt x="404" y="90"/>
                    <a:pt x="314" y="0"/>
                    <a:pt x="20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8" name="Google Shape;668;p32"/>
            <p:cNvSpPr/>
            <p:nvPr/>
          </p:nvSpPr>
          <p:spPr>
            <a:xfrm>
              <a:off x="4648675" y="1343400"/>
              <a:ext cx="720050" cy="40975"/>
            </a:xfrm>
            <a:custGeom>
              <a:avLst/>
              <a:gdLst/>
              <a:ahLst/>
              <a:cxnLst/>
              <a:rect l="l" t="t" r="r" b="b"/>
              <a:pathLst>
                <a:path w="28802" h="1639" extrusionOk="0">
                  <a:moveTo>
                    <a:pt x="26073" y="0"/>
                  </a:moveTo>
                  <a:lnTo>
                    <a:pt x="24516" y="1558"/>
                  </a:lnTo>
                  <a:lnTo>
                    <a:pt x="1" y="1558"/>
                  </a:lnTo>
                  <a:lnTo>
                    <a:pt x="1" y="1638"/>
                  </a:lnTo>
                  <a:lnTo>
                    <a:pt x="24549" y="1638"/>
                  </a:lnTo>
                  <a:lnTo>
                    <a:pt x="26107" y="81"/>
                  </a:lnTo>
                  <a:lnTo>
                    <a:pt x="28802" y="81"/>
                  </a:lnTo>
                  <a:lnTo>
                    <a:pt x="2880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9" name="Google Shape;669;p32"/>
            <p:cNvSpPr/>
            <p:nvPr/>
          </p:nvSpPr>
          <p:spPr>
            <a:xfrm>
              <a:off x="4632825" y="1311800"/>
              <a:ext cx="670500" cy="53100"/>
            </a:xfrm>
            <a:custGeom>
              <a:avLst/>
              <a:gdLst/>
              <a:ahLst/>
              <a:cxnLst/>
              <a:rect l="l" t="t" r="r" b="b"/>
              <a:pathLst>
                <a:path w="26820" h="2124" extrusionOk="0">
                  <a:moveTo>
                    <a:pt x="26762" y="1"/>
                  </a:moveTo>
                  <a:lnTo>
                    <a:pt x="24720" y="2043"/>
                  </a:lnTo>
                  <a:lnTo>
                    <a:pt x="0" y="2043"/>
                  </a:lnTo>
                  <a:lnTo>
                    <a:pt x="0" y="2123"/>
                  </a:lnTo>
                  <a:lnTo>
                    <a:pt x="24753" y="2123"/>
                  </a:lnTo>
                  <a:lnTo>
                    <a:pt x="26819" y="58"/>
                  </a:lnTo>
                  <a:lnTo>
                    <a:pt x="26762"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0" name="Google Shape;670;p32"/>
            <p:cNvSpPr/>
            <p:nvPr/>
          </p:nvSpPr>
          <p:spPr>
            <a:xfrm>
              <a:off x="4633550" y="1118650"/>
              <a:ext cx="370425" cy="88825"/>
            </a:xfrm>
            <a:custGeom>
              <a:avLst/>
              <a:gdLst/>
              <a:ahLst/>
              <a:cxnLst/>
              <a:rect l="l" t="t" r="r" b="b"/>
              <a:pathLst>
                <a:path w="14817" h="3553" extrusionOk="0">
                  <a:moveTo>
                    <a:pt x="1" y="0"/>
                  </a:moveTo>
                  <a:lnTo>
                    <a:pt x="1" y="81"/>
                  </a:lnTo>
                  <a:lnTo>
                    <a:pt x="3098" y="81"/>
                  </a:lnTo>
                  <a:lnTo>
                    <a:pt x="6569" y="3552"/>
                  </a:lnTo>
                  <a:lnTo>
                    <a:pt x="14817" y="3552"/>
                  </a:lnTo>
                  <a:lnTo>
                    <a:pt x="14817" y="3473"/>
                  </a:lnTo>
                  <a:lnTo>
                    <a:pt x="6603" y="3473"/>
                  </a:lnTo>
                  <a:lnTo>
                    <a:pt x="313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1" name="Google Shape;671;p32"/>
            <p:cNvSpPr/>
            <p:nvPr/>
          </p:nvSpPr>
          <p:spPr>
            <a:xfrm>
              <a:off x="4616850" y="1136950"/>
              <a:ext cx="370450" cy="88825"/>
            </a:xfrm>
            <a:custGeom>
              <a:avLst/>
              <a:gdLst/>
              <a:ahLst/>
              <a:cxnLst/>
              <a:rect l="l" t="t" r="r" b="b"/>
              <a:pathLst>
                <a:path w="14818" h="3553" extrusionOk="0">
                  <a:moveTo>
                    <a:pt x="1" y="0"/>
                  </a:moveTo>
                  <a:lnTo>
                    <a:pt x="1" y="80"/>
                  </a:lnTo>
                  <a:lnTo>
                    <a:pt x="3098" y="80"/>
                  </a:lnTo>
                  <a:lnTo>
                    <a:pt x="6569" y="3552"/>
                  </a:lnTo>
                  <a:lnTo>
                    <a:pt x="14817" y="3552"/>
                  </a:lnTo>
                  <a:lnTo>
                    <a:pt x="14817" y="3473"/>
                  </a:lnTo>
                  <a:lnTo>
                    <a:pt x="6603" y="3473"/>
                  </a:lnTo>
                  <a:lnTo>
                    <a:pt x="313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2" name="Google Shape;672;p32"/>
            <p:cNvSpPr/>
            <p:nvPr/>
          </p:nvSpPr>
          <p:spPr>
            <a:xfrm>
              <a:off x="4600150" y="1155225"/>
              <a:ext cx="370450" cy="88825"/>
            </a:xfrm>
            <a:custGeom>
              <a:avLst/>
              <a:gdLst/>
              <a:ahLst/>
              <a:cxnLst/>
              <a:rect l="l" t="t" r="r" b="b"/>
              <a:pathLst>
                <a:path w="14818" h="3553" extrusionOk="0">
                  <a:moveTo>
                    <a:pt x="0" y="1"/>
                  </a:moveTo>
                  <a:lnTo>
                    <a:pt x="0" y="81"/>
                  </a:lnTo>
                  <a:lnTo>
                    <a:pt x="3098" y="81"/>
                  </a:lnTo>
                  <a:lnTo>
                    <a:pt x="6569" y="3553"/>
                  </a:lnTo>
                  <a:lnTo>
                    <a:pt x="14817" y="3553"/>
                  </a:lnTo>
                  <a:lnTo>
                    <a:pt x="14817" y="3473"/>
                  </a:lnTo>
                  <a:lnTo>
                    <a:pt x="6603" y="3473"/>
                  </a:lnTo>
                  <a:lnTo>
                    <a:pt x="3142" y="13"/>
                  </a:lnTo>
                  <a:lnTo>
                    <a:pt x="313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3" name="Google Shape;673;p32"/>
            <p:cNvSpPr/>
            <p:nvPr/>
          </p:nvSpPr>
          <p:spPr>
            <a:xfrm>
              <a:off x="4583450" y="1173525"/>
              <a:ext cx="370450" cy="88825"/>
            </a:xfrm>
            <a:custGeom>
              <a:avLst/>
              <a:gdLst/>
              <a:ahLst/>
              <a:cxnLst/>
              <a:rect l="l" t="t" r="r" b="b"/>
              <a:pathLst>
                <a:path w="14818" h="3553" extrusionOk="0">
                  <a:moveTo>
                    <a:pt x="0" y="0"/>
                  </a:moveTo>
                  <a:lnTo>
                    <a:pt x="0" y="81"/>
                  </a:lnTo>
                  <a:lnTo>
                    <a:pt x="3097" y="81"/>
                  </a:lnTo>
                  <a:lnTo>
                    <a:pt x="6570" y="3552"/>
                  </a:lnTo>
                  <a:lnTo>
                    <a:pt x="14817" y="3552"/>
                  </a:lnTo>
                  <a:lnTo>
                    <a:pt x="14817" y="3473"/>
                  </a:lnTo>
                  <a:lnTo>
                    <a:pt x="6603" y="3473"/>
                  </a:lnTo>
                  <a:lnTo>
                    <a:pt x="3130"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solidFill>
          <a:schemeClr val="dk1"/>
        </a:solidFill>
        <a:effectLst/>
      </p:bgPr>
    </p:bg>
    <p:spTree>
      <p:nvGrpSpPr>
        <p:cNvPr id="1" name="Shape 11"/>
        <p:cNvGrpSpPr/>
        <p:nvPr/>
      </p:nvGrpSpPr>
      <p:grpSpPr>
        <a:xfrm>
          <a:off x="0" y="0"/>
          <a:ext cx="0" cy="0"/>
          <a:chOff x="0" y="0"/>
          <a:chExt cx="0" cy="0"/>
        </a:xfrm>
      </p:grpSpPr>
      <p:sp>
        <p:nvSpPr>
          <p:cNvPr id="12" name="Google Shape;12;p3"/>
          <p:cNvSpPr txBox="1">
            <a:spLocks noGrp="1"/>
          </p:cNvSpPr>
          <p:nvPr>
            <p:ph type="title"/>
          </p:nvPr>
        </p:nvSpPr>
        <p:spPr>
          <a:xfrm>
            <a:off x="1969075" y="2741975"/>
            <a:ext cx="5247300" cy="910200"/>
          </a:xfrm>
          <a:prstGeom prst="rect">
            <a:avLst/>
          </a:prstGeom>
        </p:spPr>
        <p:txBody>
          <a:bodyPr spcFirstLastPara="1" wrap="square" lIns="91425" tIns="91425" rIns="91425" bIns="91425" anchor="ctr" anchorCtr="0">
            <a:noAutofit/>
          </a:bodyPr>
          <a:lstStyle>
            <a:lvl1pPr lvl="0" algn="ctr">
              <a:spcBef>
                <a:spcPts val="0"/>
              </a:spcBef>
              <a:spcAft>
                <a:spcPts val="0"/>
              </a:spcAft>
              <a:buClr>
                <a:schemeClr val="lt2"/>
              </a:buClr>
              <a:buSzPts val="3600"/>
              <a:buNone/>
              <a:defRPr sz="4800">
                <a:solidFill>
                  <a:schemeClr val="lt2"/>
                </a:solidFill>
              </a:defRPr>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3" name="Google Shape;13;p3"/>
          <p:cNvSpPr txBox="1">
            <a:spLocks noGrp="1"/>
          </p:cNvSpPr>
          <p:nvPr>
            <p:ph type="title" idx="2" hasCustomPrompt="1"/>
          </p:nvPr>
        </p:nvSpPr>
        <p:spPr>
          <a:xfrm>
            <a:off x="2456125" y="1289100"/>
            <a:ext cx="4273200" cy="11622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accent6"/>
              </a:buClr>
              <a:buSzPts val="12000"/>
              <a:buNone/>
              <a:defRPr sz="72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grpSp>
        <p:nvGrpSpPr>
          <p:cNvPr id="14" name="Google Shape;14;p3"/>
          <p:cNvGrpSpPr/>
          <p:nvPr/>
        </p:nvGrpSpPr>
        <p:grpSpPr>
          <a:xfrm>
            <a:off x="4211078" y="2451295"/>
            <a:ext cx="916797" cy="98075"/>
            <a:chOff x="4810525" y="1175150"/>
            <a:chExt cx="133675" cy="14300"/>
          </a:xfrm>
        </p:grpSpPr>
        <p:sp>
          <p:nvSpPr>
            <p:cNvPr id="15" name="Google Shape;15;p3"/>
            <p:cNvSpPr/>
            <p:nvPr/>
          </p:nvSpPr>
          <p:spPr>
            <a:xfrm>
              <a:off x="4810525" y="1175150"/>
              <a:ext cx="4875" cy="14300"/>
            </a:xfrm>
            <a:custGeom>
              <a:avLst/>
              <a:gdLst/>
              <a:ahLst/>
              <a:cxnLst/>
              <a:rect l="l" t="t" r="r" b="b"/>
              <a:pathLst>
                <a:path w="195" h="572" extrusionOk="0">
                  <a:moveTo>
                    <a:pt x="0" y="0"/>
                  </a:moveTo>
                  <a:lnTo>
                    <a:pt x="0" y="571"/>
                  </a:lnTo>
                  <a:lnTo>
                    <a:pt x="195" y="571"/>
                  </a:lnTo>
                  <a:lnTo>
                    <a:pt x="19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6;p3"/>
            <p:cNvSpPr/>
            <p:nvPr/>
          </p:nvSpPr>
          <p:spPr>
            <a:xfrm>
              <a:off x="4836350" y="1175150"/>
              <a:ext cx="4875" cy="14300"/>
            </a:xfrm>
            <a:custGeom>
              <a:avLst/>
              <a:gdLst/>
              <a:ahLst/>
              <a:cxnLst/>
              <a:rect l="l" t="t" r="r" b="b"/>
              <a:pathLst>
                <a:path w="195" h="572" extrusionOk="0">
                  <a:moveTo>
                    <a:pt x="0" y="0"/>
                  </a:moveTo>
                  <a:lnTo>
                    <a:pt x="0" y="571"/>
                  </a:lnTo>
                  <a:lnTo>
                    <a:pt x="195" y="571"/>
                  </a:lnTo>
                  <a:lnTo>
                    <a:pt x="19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7;p3"/>
            <p:cNvSpPr/>
            <p:nvPr/>
          </p:nvSpPr>
          <p:spPr>
            <a:xfrm>
              <a:off x="4849150" y="1175150"/>
              <a:ext cx="4900" cy="14300"/>
            </a:xfrm>
            <a:custGeom>
              <a:avLst/>
              <a:gdLst/>
              <a:ahLst/>
              <a:cxnLst/>
              <a:rect l="l" t="t" r="r" b="b"/>
              <a:pathLst>
                <a:path w="196" h="572" extrusionOk="0">
                  <a:moveTo>
                    <a:pt x="1" y="0"/>
                  </a:moveTo>
                  <a:lnTo>
                    <a:pt x="1" y="571"/>
                  </a:lnTo>
                  <a:lnTo>
                    <a:pt x="195" y="571"/>
                  </a:lnTo>
                  <a:lnTo>
                    <a:pt x="19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8;p3"/>
            <p:cNvSpPr/>
            <p:nvPr/>
          </p:nvSpPr>
          <p:spPr>
            <a:xfrm>
              <a:off x="4862000" y="1175150"/>
              <a:ext cx="4875" cy="14300"/>
            </a:xfrm>
            <a:custGeom>
              <a:avLst/>
              <a:gdLst/>
              <a:ahLst/>
              <a:cxnLst/>
              <a:rect l="l" t="t" r="r" b="b"/>
              <a:pathLst>
                <a:path w="195" h="572" extrusionOk="0">
                  <a:moveTo>
                    <a:pt x="0" y="0"/>
                  </a:moveTo>
                  <a:lnTo>
                    <a:pt x="0" y="571"/>
                  </a:lnTo>
                  <a:lnTo>
                    <a:pt x="195" y="571"/>
                  </a:lnTo>
                  <a:lnTo>
                    <a:pt x="19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9;p3"/>
            <p:cNvSpPr/>
            <p:nvPr/>
          </p:nvSpPr>
          <p:spPr>
            <a:xfrm>
              <a:off x="4875700" y="1175150"/>
              <a:ext cx="4900" cy="14300"/>
            </a:xfrm>
            <a:custGeom>
              <a:avLst/>
              <a:gdLst/>
              <a:ahLst/>
              <a:cxnLst/>
              <a:rect l="l" t="t" r="r" b="b"/>
              <a:pathLst>
                <a:path w="196" h="572" extrusionOk="0">
                  <a:moveTo>
                    <a:pt x="0" y="0"/>
                  </a:moveTo>
                  <a:lnTo>
                    <a:pt x="0" y="571"/>
                  </a:lnTo>
                  <a:lnTo>
                    <a:pt x="195" y="571"/>
                  </a:lnTo>
                  <a:lnTo>
                    <a:pt x="19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3"/>
            <p:cNvSpPr/>
            <p:nvPr/>
          </p:nvSpPr>
          <p:spPr>
            <a:xfrm>
              <a:off x="4885925" y="1175150"/>
              <a:ext cx="4900" cy="14300"/>
            </a:xfrm>
            <a:custGeom>
              <a:avLst/>
              <a:gdLst/>
              <a:ahLst/>
              <a:cxnLst/>
              <a:rect l="l" t="t" r="r" b="b"/>
              <a:pathLst>
                <a:path w="196" h="572" extrusionOk="0">
                  <a:moveTo>
                    <a:pt x="1" y="0"/>
                  </a:moveTo>
                  <a:lnTo>
                    <a:pt x="1" y="571"/>
                  </a:lnTo>
                  <a:lnTo>
                    <a:pt x="196" y="571"/>
                  </a:lnTo>
                  <a:lnTo>
                    <a:pt x="196"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3"/>
            <p:cNvSpPr/>
            <p:nvPr/>
          </p:nvSpPr>
          <p:spPr>
            <a:xfrm>
              <a:off x="4927400" y="1175150"/>
              <a:ext cx="4850" cy="14300"/>
            </a:xfrm>
            <a:custGeom>
              <a:avLst/>
              <a:gdLst/>
              <a:ahLst/>
              <a:cxnLst/>
              <a:rect l="l" t="t" r="r" b="b"/>
              <a:pathLst>
                <a:path w="194" h="572" extrusionOk="0">
                  <a:moveTo>
                    <a:pt x="0" y="0"/>
                  </a:moveTo>
                  <a:lnTo>
                    <a:pt x="0" y="571"/>
                  </a:lnTo>
                  <a:lnTo>
                    <a:pt x="194" y="571"/>
                  </a:lnTo>
                  <a:lnTo>
                    <a:pt x="194"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2;p3"/>
            <p:cNvSpPr/>
            <p:nvPr/>
          </p:nvSpPr>
          <p:spPr>
            <a:xfrm>
              <a:off x="4902975" y="1175150"/>
              <a:ext cx="4900" cy="14300"/>
            </a:xfrm>
            <a:custGeom>
              <a:avLst/>
              <a:gdLst/>
              <a:ahLst/>
              <a:cxnLst/>
              <a:rect l="l" t="t" r="r" b="b"/>
              <a:pathLst>
                <a:path w="196" h="572" extrusionOk="0">
                  <a:moveTo>
                    <a:pt x="1" y="0"/>
                  </a:moveTo>
                  <a:lnTo>
                    <a:pt x="1" y="571"/>
                  </a:lnTo>
                  <a:lnTo>
                    <a:pt x="196" y="571"/>
                  </a:lnTo>
                  <a:lnTo>
                    <a:pt x="196"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3;p3"/>
            <p:cNvSpPr/>
            <p:nvPr/>
          </p:nvSpPr>
          <p:spPr>
            <a:xfrm>
              <a:off x="4939300" y="1175150"/>
              <a:ext cx="4900" cy="14300"/>
            </a:xfrm>
            <a:custGeom>
              <a:avLst/>
              <a:gdLst/>
              <a:ahLst/>
              <a:cxnLst/>
              <a:rect l="l" t="t" r="r" b="b"/>
              <a:pathLst>
                <a:path w="196" h="572" extrusionOk="0">
                  <a:moveTo>
                    <a:pt x="1" y="0"/>
                  </a:moveTo>
                  <a:lnTo>
                    <a:pt x="1" y="571"/>
                  </a:lnTo>
                  <a:lnTo>
                    <a:pt x="195" y="571"/>
                  </a:lnTo>
                  <a:lnTo>
                    <a:pt x="19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4" name="Google Shape;24;p3"/>
          <p:cNvGrpSpPr/>
          <p:nvPr/>
        </p:nvGrpSpPr>
        <p:grpSpPr>
          <a:xfrm rot="10800000" flipH="1">
            <a:off x="-199863" y="449842"/>
            <a:ext cx="2802891" cy="1883694"/>
            <a:chOff x="4583450" y="1118650"/>
            <a:chExt cx="844575" cy="567600"/>
          </a:xfrm>
        </p:grpSpPr>
        <p:sp>
          <p:nvSpPr>
            <p:cNvPr id="25" name="Google Shape;25;p3"/>
            <p:cNvSpPr/>
            <p:nvPr/>
          </p:nvSpPr>
          <p:spPr>
            <a:xfrm>
              <a:off x="4648675" y="1183350"/>
              <a:ext cx="565225" cy="302300"/>
            </a:xfrm>
            <a:custGeom>
              <a:avLst/>
              <a:gdLst/>
              <a:ahLst/>
              <a:cxnLst/>
              <a:rect l="l" t="t" r="r" b="b"/>
              <a:pathLst>
                <a:path w="22609" h="12092" extrusionOk="0">
                  <a:moveTo>
                    <a:pt x="21237" y="0"/>
                  </a:moveTo>
                  <a:lnTo>
                    <a:pt x="16774" y="4464"/>
                  </a:lnTo>
                  <a:lnTo>
                    <a:pt x="13175" y="4464"/>
                  </a:lnTo>
                  <a:lnTo>
                    <a:pt x="5786" y="11852"/>
                  </a:lnTo>
                  <a:lnTo>
                    <a:pt x="3809" y="11852"/>
                  </a:lnTo>
                  <a:lnTo>
                    <a:pt x="2291" y="10335"/>
                  </a:lnTo>
                  <a:lnTo>
                    <a:pt x="1" y="10335"/>
                  </a:lnTo>
                  <a:lnTo>
                    <a:pt x="1" y="10574"/>
                  </a:lnTo>
                  <a:lnTo>
                    <a:pt x="2192" y="10574"/>
                  </a:lnTo>
                  <a:lnTo>
                    <a:pt x="3710" y="12092"/>
                  </a:lnTo>
                  <a:lnTo>
                    <a:pt x="5886" y="12092"/>
                  </a:lnTo>
                  <a:lnTo>
                    <a:pt x="13273" y="4703"/>
                  </a:lnTo>
                  <a:lnTo>
                    <a:pt x="16873" y="4703"/>
                  </a:lnTo>
                  <a:lnTo>
                    <a:pt x="21336" y="241"/>
                  </a:lnTo>
                  <a:lnTo>
                    <a:pt x="22609" y="241"/>
                  </a:lnTo>
                  <a:lnTo>
                    <a:pt x="22609"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26;p3"/>
            <p:cNvSpPr/>
            <p:nvPr/>
          </p:nvSpPr>
          <p:spPr>
            <a:xfrm>
              <a:off x="4648675" y="1425725"/>
              <a:ext cx="529925" cy="187725"/>
            </a:xfrm>
            <a:custGeom>
              <a:avLst/>
              <a:gdLst/>
              <a:ahLst/>
              <a:cxnLst/>
              <a:rect l="l" t="t" r="r" b="b"/>
              <a:pathLst>
                <a:path w="21197" h="7509" extrusionOk="0">
                  <a:moveTo>
                    <a:pt x="16250" y="1"/>
                  </a:moveTo>
                  <a:lnTo>
                    <a:pt x="14812" y="1439"/>
                  </a:lnTo>
                  <a:lnTo>
                    <a:pt x="11617" y="1439"/>
                  </a:lnTo>
                  <a:lnTo>
                    <a:pt x="5786" y="7270"/>
                  </a:lnTo>
                  <a:lnTo>
                    <a:pt x="1" y="7270"/>
                  </a:lnTo>
                  <a:lnTo>
                    <a:pt x="1" y="7509"/>
                  </a:lnTo>
                  <a:lnTo>
                    <a:pt x="5886" y="7509"/>
                  </a:lnTo>
                  <a:lnTo>
                    <a:pt x="11717" y="1678"/>
                  </a:lnTo>
                  <a:lnTo>
                    <a:pt x="14911" y="1678"/>
                  </a:lnTo>
                  <a:lnTo>
                    <a:pt x="16349" y="240"/>
                  </a:lnTo>
                  <a:lnTo>
                    <a:pt x="19524" y="240"/>
                  </a:lnTo>
                  <a:lnTo>
                    <a:pt x="21027" y="1743"/>
                  </a:lnTo>
                  <a:lnTo>
                    <a:pt x="21196" y="1573"/>
                  </a:lnTo>
                  <a:lnTo>
                    <a:pt x="19624"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7;p3"/>
            <p:cNvSpPr/>
            <p:nvPr/>
          </p:nvSpPr>
          <p:spPr>
            <a:xfrm>
              <a:off x="5169475" y="1461825"/>
              <a:ext cx="29350" cy="29375"/>
            </a:xfrm>
            <a:custGeom>
              <a:avLst/>
              <a:gdLst/>
              <a:ahLst/>
              <a:cxnLst/>
              <a:rect l="l" t="t" r="r" b="b"/>
              <a:pathLst>
                <a:path w="1174" h="1175" extrusionOk="0">
                  <a:moveTo>
                    <a:pt x="587" y="240"/>
                  </a:moveTo>
                  <a:cubicBezTo>
                    <a:pt x="778" y="240"/>
                    <a:pt x="934" y="396"/>
                    <a:pt x="934" y="588"/>
                  </a:cubicBezTo>
                  <a:cubicBezTo>
                    <a:pt x="934" y="779"/>
                    <a:pt x="778" y="935"/>
                    <a:pt x="587" y="935"/>
                  </a:cubicBezTo>
                  <a:cubicBezTo>
                    <a:pt x="396" y="935"/>
                    <a:pt x="239" y="779"/>
                    <a:pt x="239" y="588"/>
                  </a:cubicBezTo>
                  <a:cubicBezTo>
                    <a:pt x="239" y="396"/>
                    <a:pt x="396" y="240"/>
                    <a:pt x="587" y="240"/>
                  </a:cubicBezTo>
                  <a:close/>
                  <a:moveTo>
                    <a:pt x="587" y="1"/>
                  </a:moveTo>
                  <a:cubicBezTo>
                    <a:pt x="263" y="1"/>
                    <a:pt x="0" y="264"/>
                    <a:pt x="0" y="588"/>
                  </a:cubicBezTo>
                  <a:cubicBezTo>
                    <a:pt x="0" y="912"/>
                    <a:pt x="263" y="1174"/>
                    <a:pt x="587" y="1174"/>
                  </a:cubicBezTo>
                  <a:cubicBezTo>
                    <a:pt x="910" y="1174"/>
                    <a:pt x="1174" y="912"/>
                    <a:pt x="1174" y="588"/>
                  </a:cubicBezTo>
                  <a:cubicBezTo>
                    <a:pt x="1174" y="264"/>
                    <a:pt x="910" y="1"/>
                    <a:pt x="58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8;p3"/>
            <p:cNvSpPr/>
            <p:nvPr/>
          </p:nvSpPr>
          <p:spPr>
            <a:xfrm>
              <a:off x="4648675" y="1310925"/>
              <a:ext cx="770650" cy="346450"/>
            </a:xfrm>
            <a:custGeom>
              <a:avLst/>
              <a:gdLst/>
              <a:ahLst/>
              <a:cxnLst/>
              <a:rect l="l" t="t" r="r" b="b"/>
              <a:pathLst>
                <a:path w="30826" h="13858" extrusionOk="0">
                  <a:moveTo>
                    <a:pt x="30587" y="0"/>
                  </a:moveTo>
                  <a:lnTo>
                    <a:pt x="30587" y="2296"/>
                  </a:lnTo>
                  <a:lnTo>
                    <a:pt x="28550" y="4333"/>
                  </a:lnTo>
                  <a:lnTo>
                    <a:pt x="26453" y="4333"/>
                  </a:lnTo>
                  <a:lnTo>
                    <a:pt x="23038" y="7747"/>
                  </a:lnTo>
                  <a:lnTo>
                    <a:pt x="12615" y="7747"/>
                  </a:lnTo>
                  <a:lnTo>
                    <a:pt x="6745" y="13618"/>
                  </a:lnTo>
                  <a:lnTo>
                    <a:pt x="1" y="13618"/>
                  </a:lnTo>
                  <a:lnTo>
                    <a:pt x="1" y="13858"/>
                  </a:lnTo>
                  <a:lnTo>
                    <a:pt x="6844" y="13858"/>
                  </a:lnTo>
                  <a:lnTo>
                    <a:pt x="12715" y="7987"/>
                  </a:lnTo>
                  <a:lnTo>
                    <a:pt x="23138" y="7987"/>
                  </a:lnTo>
                  <a:lnTo>
                    <a:pt x="26553" y="4573"/>
                  </a:lnTo>
                  <a:lnTo>
                    <a:pt x="28649" y="4573"/>
                  </a:lnTo>
                  <a:lnTo>
                    <a:pt x="30826" y="2396"/>
                  </a:lnTo>
                  <a:lnTo>
                    <a:pt x="30826"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9;p3"/>
            <p:cNvSpPr/>
            <p:nvPr/>
          </p:nvSpPr>
          <p:spPr>
            <a:xfrm>
              <a:off x="4648675" y="1272475"/>
              <a:ext cx="579225" cy="299050"/>
            </a:xfrm>
            <a:custGeom>
              <a:avLst/>
              <a:gdLst/>
              <a:ahLst/>
              <a:cxnLst/>
              <a:rect l="l" t="t" r="r" b="b"/>
              <a:pathLst>
                <a:path w="23169" h="11962" extrusionOk="0">
                  <a:moveTo>
                    <a:pt x="20264" y="0"/>
                  </a:moveTo>
                  <a:lnTo>
                    <a:pt x="17367" y="2896"/>
                  </a:lnTo>
                  <a:lnTo>
                    <a:pt x="13733" y="2896"/>
                  </a:lnTo>
                  <a:lnTo>
                    <a:pt x="4908" y="11721"/>
                  </a:lnTo>
                  <a:lnTo>
                    <a:pt x="1" y="11721"/>
                  </a:lnTo>
                  <a:lnTo>
                    <a:pt x="1" y="11962"/>
                  </a:lnTo>
                  <a:lnTo>
                    <a:pt x="5007" y="11962"/>
                  </a:lnTo>
                  <a:lnTo>
                    <a:pt x="13833" y="3135"/>
                  </a:lnTo>
                  <a:lnTo>
                    <a:pt x="17467" y="3135"/>
                  </a:lnTo>
                  <a:lnTo>
                    <a:pt x="20362" y="240"/>
                  </a:lnTo>
                  <a:lnTo>
                    <a:pt x="23169" y="240"/>
                  </a:lnTo>
                  <a:lnTo>
                    <a:pt x="23169"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30;p3"/>
            <p:cNvSpPr/>
            <p:nvPr/>
          </p:nvSpPr>
          <p:spPr>
            <a:xfrm>
              <a:off x="5072275" y="1334475"/>
              <a:ext cx="23375" cy="23400"/>
            </a:xfrm>
            <a:custGeom>
              <a:avLst/>
              <a:gdLst/>
              <a:ahLst/>
              <a:cxnLst/>
              <a:rect l="l" t="t" r="r" b="b"/>
              <a:pathLst>
                <a:path w="935" h="936" extrusionOk="0">
                  <a:moveTo>
                    <a:pt x="467" y="1"/>
                  </a:moveTo>
                  <a:cubicBezTo>
                    <a:pt x="210" y="1"/>
                    <a:pt x="0" y="211"/>
                    <a:pt x="0" y="468"/>
                  </a:cubicBezTo>
                  <a:cubicBezTo>
                    <a:pt x="0" y="727"/>
                    <a:pt x="210" y="935"/>
                    <a:pt x="467" y="935"/>
                  </a:cubicBezTo>
                  <a:cubicBezTo>
                    <a:pt x="725" y="935"/>
                    <a:pt x="934" y="727"/>
                    <a:pt x="934" y="468"/>
                  </a:cubicBezTo>
                  <a:cubicBezTo>
                    <a:pt x="934" y="211"/>
                    <a:pt x="725" y="1"/>
                    <a:pt x="46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1;p3"/>
            <p:cNvSpPr/>
            <p:nvPr/>
          </p:nvSpPr>
          <p:spPr>
            <a:xfrm>
              <a:off x="5404650" y="1299225"/>
              <a:ext cx="23375" cy="23400"/>
            </a:xfrm>
            <a:custGeom>
              <a:avLst/>
              <a:gdLst/>
              <a:ahLst/>
              <a:cxnLst/>
              <a:rect l="l" t="t" r="r" b="b"/>
              <a:pathLst>
                <a:path w="935" h="936" extrusionOk="0">
                  <a:moveTo>
                    <a:pt x="467" y="1"/>
                  </a:moveTo>
                  <a:cubicBezTo>
                    <a:pt x="210" y="1"/>
                    <a:pt x="0" y="210"/>
                    <a:pt x="0" y="468"/>
                  </a:cubicBezTo>
                  <a:cubicBezTo>
                    <a:pt x="0" y="726"/>
                    <a:pt x="210" y="935"/>
                    <a:pt x="467" y="935"/>
                  </a:cubicBezTo>
                  <a:cubicBezTo>
                    <a:pt x="726" y="935"/>
                    <a:pt x="934" y="726"/>
                    <a:pt x="934" y="468"/>
                  </a:cubicBezTo>
                  <a:cubicBezTo>
                    <a:pt x="934" y="210"/>
                    <a:pt x="726" y="1"/>
                    <a:pt x="46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2;p3"/>
            <p:cNvSpPr/>
            <p:nvPr/>
          </p:nvSpPr>
          <p:spPr>
            <a:xfrm>
              <a:off x="4912575" y="1640025"/>
              <a:ext cx="19675" cy="19675"/>
            </a:xfrm>
            <a:custGeom>
              <a:avLst/>
              <a:gdLst/>
              <a:ahLst/>
              <a:cxnLst/>
              <a:rect l="l" t="t" r="r" b="b"/>
              <a:pathLst>
                <a:path w="787" h="787" extrusionOk="0">
                  <a:moveTo>
                    <a:pt x="0" y="0"/>
                  </a:moveTo>
                  <a:lnTo>
                    <a:pt x="0" y="787"/>
                  </a:lnTo>
                  <a:lnTo>
                    <a:pt x="787" y="787"/>
                  </a:lnTo>
                  <a:lnTo>
                    <a:pt x="787"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3;p3"/>
            <p:cNvSpPr/>
            <p:nvPr/>
          </p:nvSpPr>
          <p:spPr>
            <a:xfrm>
              <a:off x="4941500" y="1640025"/>
              <a:ext cx="19725" cy="19675"/>
            </a:xfrm>
            <a:custGeom>
              <a:avLst/>
              <a:gdLst/>
              <a:ahLst/>
              <a:cxnLst/>
              <a:rect l="l" t="t" r="r" b="b"/>
              <a:pathLst>
                <a:path w="789" h="787" extrusionOk="0">
                  <a:moveTo>
                    <a:pt x="1" y="0"/>
                  </a:moveTo>
                  <a:lnTo>
                    <a:pt x="1" y="787"/>
                  </a:lnTo>
                  <a:lnTo>
                    <a:pt x="789" y="787"/>
                  </a:lnTo>
                  <a:lnTo>
                    <a:pt x="789"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4;p3"/>
            <p:cNvSpPr/>
            <p:nvPr/>
          </p:nvSpPr>
          <p:spPr>
            <a:xfrm>
              <a:off x="4970475" y="1640025"/>
              <a:ext cx="19700" cy="19675"/>
            </a:xfrm>
            <a:custGeom>
              <a:avLst/>
              <a:gdLst/>
              <a:ahLst/>
              <a:cxnLst/>
              <a:rect l="l" t="t" r="r" b="b"/>
              <a:pathLst>
                <a:path w="788" h="787" extrusionOk="0">
                  <a:moveTo>
                    <a:pt x="1" y="0"/>
                  </a:moveTo>
                  <a:lnTo>
                    <a:pt x="1" y="787"/>
                  </a:lnTo>
                  <a:lnTo>
                    <a:pt x="787" y="787"/>
                  </a:lnTo>
                  <a:lnTo>
                    <a:pt x="787"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5;p3"/>
            <p:cNvSpPr/>
            <p:nvPr/>
          </p:nvSpPr>
          <p:spPr>
            <a:xfrm>
              <a:off x="4999425" y="1640025"/>
              <a:ext cx="19700" cy="19675"/>
            </a:xfrm>
            <a:custGeom>
              <a:avLst/>
              <a:gdLst/>
              <a:ahLst/>
              <a:cxnLst/>
              <a:rect l="l" t="t" r="r" b="b"/>
              <a:pathLst>
                <a:path w="788" h="787" extrusionOk="0">
                  <a:moveTo>
                    <a:pt x="0" y="0"/>
                  </a:moveTo>
                  <a:lnTo>
                    <a:pt x="0" y="787"/>
                  </a:lnTo>
                  <a:lnTo>
                    <a:pt x="787" y="787"/>
                  </a:lnTo>
                  <a:lnTo>
                    <a:pt x="787"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36;p3"/>
            <p:cNvSpPr/>
            <p:nvPr/>
          </p:nvSpPr>
          <p:spPr>
            <a:xfrm>
              <a:off x="5028400" y="1640025"/>
              <a:ext cx="19675" cy="19675"/>
            </a:xfrm>
            <a:custGeom>
              <a:avLst/>
              <a:gdLst/>
              <a:ahLst/>
              <a:cxnLst/>
              <a:rect l="l" t="t" r="r" b="b"/>
              <a:pathLst>
                <a:path w="787" h="787" extrusionOk="0">
                  <a:moveTo>
                    <a:pt x="0" y="0"/>
                  </a:moveTo>
                  <a:lnTo>
                    <a:pt x="0" y="787"/>
                  </a:lnTo>
                  <a:lnTo>
                    <a:pt x="787" y="787"/>
                  </a:lnTo>
                  <a:lnTo>
                    <a:pt x="787"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3"/>
            <p:cNvSpPr/>
            <p:nvPr/>
          </p:nvSpPr>
          <p:spPr>
            <a:xfrm>
              <a:off x="4677900" y="1396850"/>
              <a:ext cx="19675" cy="19725"/>
            </a:xfrm>
            <a:custGeom>
              <a:avLst/>
              <a:gdLst/>
              <a:ahLst/>
              <a:cxnLst/>
              <a:rect l="l" t="t" r="r" b="b"/>
              <a:pathLst>
                <a:path w="787" h="789" extrusionOk="0">
                  <a:moveTo>
                    <a:pt x="0" y="1"/>
                  </a:moveTo>
                  <a:lnTo>
                    <a:pt x="0" y="788"/>
                  </a:lnTo>
                  <a:lnTo>
                    <a:pt x="787" y="788"/>
                  </a:lnTo>
                  <a:lnTo>
                    <a:pt x="78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38;p3"/>
            <p:cNvSpPr/>
            <p:nvPr/>
          </p:nvSpPr>
          <p:spPr>
            <a:xfrm>
              <a:off x="4706825" y="1396850"/>
              <a:ext cx="19725" cy="19725"/>
            </a:xfrm>
            <a:custGeom>
              <a:avLst/>
              <a:gdLst/>
              <a:ahLst/>
              <a:cxnLst/>
              <a:rect l="l" t="t" r="r" b="b"/>
              <a:pathLst>
                <a:path w="789" h="789" extrusionOk="0">
                  <a:moveTo>
                    <a:pt x="1" y="1"/>
                  </a:moveTo>
                  <a:lnTo>
                    <a:pt x="1" y="788"/>
                  </a:lnTo>
                  <a:lnTo>
                    <a:pt x="788" y="788"/>
                  </a:lnTo>
                  <a:lnTo>
                    <a:pt x="788"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39;p3"/>
            <p:cNvSpPr/>
            <p:nvPr/>
          </p:nvSpPr>
          <p:spPr>
            <a:xfrm>
              <a:off x="4735800" y="1396850"/>
              <a:ext cx="19700" cy="19725"/>
            </a:xfrm>
            <a:custGeom>
              <a:avLst/>
              <a:gdLst/>
              <a:ahLst/>
              <a:cxnLst/>
              <a:rect l="l" t="t" r="r" b="b"/>
              <a:pathLst>
                <a:path w="788" h="789" extrusionOk="0">
                  <a:moveTo>
                    <a:pt x="1" y="1"/>
                  </a:moveTo>
                  <a:lnTo>
                    <a:pt x="1" y="788"/>
                  </a:lnTo>
                  <a:lnTo>
                    <a:pt x="787" y="788"/>
                  </a:lnTo>
                  <a:lnTo>
                    <a:pt x="78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40;p3"/>
            <p:cNvSpPr/>
            <p:nvPr/>
          </p:nvSpPr>
          <p:spPr>
            <a:xfrm>
              <a:off x="4764750" y="1396850"/>
              <a:ext cx="19700" cy="19725"/>
            </a:xfrm>
            <a:custGeom>
              <a:avLst/>
              <a:gdLst/>
              <a:ahLst/>
              <a:cxnLst/>
              <a:rect l="l" t="t" r="r" b="b"/>
              <a:pathLst>
                <a:path w="788" h="789" extrusionOk="0">
                  <a:moveTo>
                    <a:pt x="0" y="1"/>
                  </a:moveTo>
                  <a:lnTo>
                    <a:pt x="0" y="788"/>
                  </a:lnTo>
                  <a:lnTo>
                    <a:pt x="788" y="788"/>
                  </a:lnTo>
                  <a:lnTo>
                    <a:pt x="788"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41;p3"/>
            <p:cNvSpPr/>
            <p:nvPr/>
          </p:nvSpPr>
          <p:spPr>
            <a:xfrm>
              <a:off x="4793700" y="1396850"/>
              <a:ext cx="19700" cy="19725"/>
            </a:xfrm>
            <a:custGeom>
              <a:avLst/>
              <a:gdLst/>
              <a:ahLst/>
              <a:cxnLst/>
              <a:rect l="l" t="t" r="r" b="b"/>
              <a:pathLst>
                <a:path w="788" h="789" extrusionOk="0">
                  <a:moveTo>
                    <a:pt x="1" y="1"/>
                  </a:moveTo>
                  <a:lnTo>
                    <a:pt x="1" y="788"/>
                  </a:lnTo>
                  <a:lnTo>
                    <a:pt x="788" y="788"/>
                  </a:lnTo>
                  <a:lnTo>
                    <a:pt x="788"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42;p3"/>
            <p:cNvSpPr/>
            <p:nvPr/>
          </p:nvSpPr>
          <p:spPr>
            <a:xfrm>
              <a:off x="4665025" y="1500600"/>
              <a:ext cx="3800" cy="50775"/>
            </a:xfrm>
            <a:custGeom>
              <a:avLst/>
              <a:gdLst/>
              <a:ahLst/>
              <a:cxnLst/>
              <a:rect l="l" t="t" r="r" b="b"/>
              <a:pathLst>
                <a:path w="152" h="2031" extrusionOk="0">
                  <a:moveTo>
                    <a:pt x="1" y="1"/>
                  </a:moveTo>
                  <a:lnTo>
                    <a:pt x="1" y="2031"/>
                  </a:lnTo>
                  <a:lnTo>
                    <a:pt x="151" y="2031"/>
                  </a:lnTo>
                  <a:lnTo>
                    <a:pt x="15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43;p3"/>
            <p:cNvSpPr/>
            <p:nvPr/>
          </p:nvSpPr>
          <p:spPr>
            <a:xfrm>
              <a:off x="4684975" y="1500600"/>
              <a:ext cx="3800" cy="50775"/>
            </a:xfrm>
            <a:custGeom>
              <a:avLst/>
              <a:gdLst/>
              <a:ahLst/>
              <a:cxnLst/>
              <a:rect l="l" t="t" r="r" b="b"/>
              <a:pathLst>
                <a:path w="152" h="2031" extrusionOk="0">
                  <a:moveTo>
                    <a:pt x="1" y="1"/>
                  </a:moveTo>
                  <a:lnTo>
                    <a:pt x="1" y="2031"/>
                  </a:lnTo>
                  <a:lnTo>
                    <a:pt x="151" y="2031"/>
                  </a:lnTo>
                  <a:lnTo>
                    <a:pt x="15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44;p3"/>
            <p:cNvSpPr/>
            <p:nvPr/>
          </p:nvSpPr>
          <p:spPr>
            <a:xfrm>
              <a:off x="4694900" y="1500600"/>
              <a:ext cx="3775" cy="50775"/>
            </a:xfrm>
            <a:custGeom>
              <a:avLst/>
              <a:gdLst/>
              <a:ahLst/>
              <a:cxnLst/>
              <a:rect l="l" t="t" r="r" b="b"/>
              <a:pathLst>
                <a:path w="151" h="2031" extrusionOk="0">
                  <a:moveTo>
                    <a:pt x="0" y="1"/>
                  </a:moveTo>
                  <a:lnTo>
                    <a:pt x="0" y="2031"/>
                  </a:lnTo>
                  <a:lnTo>
                    <a:pt x="150" y="2031"/>
                  </a:lnTo>
                  <a:lnTo>
                    <a:pt x="15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45;p3"/>
            <p:cNvSpPr/>
            <p:nvPr/>
          </p:nvSpPr>
          <p:spPr>
            <a:xfrm>
              <a:off x="4704825" y="1500600"/>
              <a:ext cx="3775" cy="50775"/>
            </a:xfrm>
            <a:custGeom>
              <a:avLst/>
              <a:gdLst/>
              <a:ahLst/>
              <a:cxnLst/>
              <a:rect l="l" t="t" r="r" b="b"/>
              <a:pathLst>
                <a:path w="151" h="2031" extrusionOk="0">
                  <a:moveTo>
                    <a:pt x="1" y="1"/>
                  </a:moveTo>
                  <a:lnTo>
                    <a:pt x="1" y="2031"/>
                  </a:lnTo>
                  <a:lnTo>
                    <a:pt x="151" y="2031"/>
                  </a:lnTo>
                  <a:lnTo>
                    <a:pt x="15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46;p3"/>
            <p:cNvSpPr/>
            <p:nvPr/>
          </p:nvSpPr>
          <p:spPr>
            <a:xfrm>
              <a:off x="4715425" y="1500600"/>
              <a:ext cx="3775" cy="50775"/>
            </a:xfrm>
            <a:custGeom>
              <a:avLst/>
              <a:gdLst/>
              <a:ahLst/>
              <a:cxnLst/>
              <a:rect l="l" t="t" r="r" b="b"/>
              <a:pathLst>
                <a:path w="151" h="2031" extrusionOk="0">
                  <a:moveTo>
                    <a:pt x="0" y="1"/>
                  </a:moveTo>
                  <a:lnTo>
                    <a:pt x="0" y="2031"/>
                  </a:lnTo>
                  <a:lnTo>
                    <a:pt x="150" y="2031"/>
                  </a:lnTo>
                  <a:lnTo>
                    <a:pt x="15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47;p3"/>
            <p:cNvSpPr/>
            <p:nvPr/>
          </p:nvSpPr>
          <p:spPr>
            <a:xfrm>
              <a:off x="4723325" y="1500600"/>
              <a:ext cx="3775" cy="50775"/>
            </a:xfrm>
            <a:custGeom>
              <a:avLst/>
              <a:gdLst/>
              <a:ahLst/>
              <a:cxnLst/>
              <a:rect l="l" t="t" r="r" b="b"/>
              <a:pathLst>
                <a:path w="151" h="2031" extrusionOk="0">
                  <a:moveTo>
                    <a:pt x="0" y="1"/>
                  </a:moveTo>
                  <a:lnTo>
                    <a:pt x="0" y="2031"/>
                  </a:lnTo>
                  <a:lnTo>
                    <a:pt x="150" y="2031"/>
                  </a:lnTo>
                  <a:lnTo>
                    <a:pt x="15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48;p3"/>
            <p:cNvSpPr/>
            <p:nvPr/>
          </p:nvSpPr>
          <p:spPr>
            <a:xfrm>
              <a:off x="4755350" y="1500600"/>
              <a:ext cx="3800" cy="50775"/>
            </a:xfrm>
            <a:custGeom>
              <a:avLst/>
              <a:gdLst/>
              <a:ahLst/>
              <a:cxnLst/>
              <a:rect l="l" t="t" r="r" b="b"/>
              <a:pathLst>
                <a:path w="152" h="2031" extrusionOk="0">
                  <a:moveTo>
                    <a:pt x="1" y="1"/>
                  </a:moveTo>
                  <a:lnTo>
                    <a:pt x="1" y="2031"/>
                  </a:lnTo>
                  <a:lnTo>
                    <a:pt x="151" y="2031"/>
                  </a:lnTo>
                  <a:lnTo>
                    <a:pt x="15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49;p3"/>
            <p:cNvSpPr/>
            <p:nvPr/>
          </p:nvSpPr>
          <p:spPr>
            <a:xfrm>
              <a:off x="4736500" y="1500600"/>
              <a:ext cx="3775" cy="50775"/>
            </a:xfrm>
            <a:custGeom>
              <a:avLst/>
              <a:gdLst/>
              <a:ahLst/>
              <a:cxnLst/>
              <a:rect l="l" t="t" r="r" b="b"/>
              <a:pathLst>
                <a:path w="151" h="2031" extrusionOk="0">
                  <a:moveTo>
                    <a:pt x="0" y="1"/>
                  </a:moveTo>
                  <a:lnTo>
                    <a:pt x="0" y="2031"/>
                  </a:lnTo>
                  <a:lnTo>
                    <a:pt x="151" y="2031"/>
                  </a:lnTo>
                  <a:lnTo>
                    <a:pt x="15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50;p3"/>
            <p:cNvSpPr/>
            <p:nvPr/>
          </p:nvSpPr>
          <p:spPr>
            <a:xfrm>
              <a:off x="4764575" y="1500600"/>
              <a:ext cx="3775" cy="50775"/>
            </a:xfrm>
            <a:custGeom>
              <a:avLst/>
              <a:gdLst/>
              <a:ahLst/>
              <a:cxnLst/>
              <a:rect l="l" t="t" r="r" b="b"/>
              <a:pathLst>
                <a:path w="151" h="2031" extrusionOk="0">
                  <a:moveTo>
                    <a:pt x="0" y="1"/>
                  </a:moveTo>
                  <a:lnTo>
                    <a:pt x="0" y="2031"/>
                  </a:lnTo>
                  <a:lnTo>
                    <a:pt x="151" y="2031"/>
                  </a:lnTo>
                  <a:lnTo>
                    <a:pt x="15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51;p3"/>
            <p:cNvSpPr/>
            <p:nvPr/>
          </p:nvSpPr>
          <p:spPr>
            <a:xfrm>
              <a:off x="4810525" y="1175150"/>
              <a:ext cx="4875" cy="14300"/>
            </a:xfrm>
            <a:custGeom>
              <a:avLst/>
              <a:gdLst/>
              <a:ahLst/>
              <a:cxnLst/>
              <a:rect l="l" t="t" r="r" b="b"/>
              <a:pathLst>
                <a:path w="195" h="572" extrusionOk="0">
                  <a:moveTo>
                    <a:pt x="0" y="0"/>
                  </a:moveTo>
                  <a:lnTo>
                    <a:pt x="0" y="571"/>
                  </a:lnTo>
                  <a:lnTo>
                    <a:pt x="195" y="571"/>
                  </a:lnTo>
                  <a:lnTo>
                    <a:pt x="19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52;p3"/>
            <p:cNvSpPr/>
            <p:nvPr/>
          </p:nvSpPr>
          <p:spPr>
            <a:xfrm>
              <a:off x="4836350" y="1175150"/>
              <a:ext cx="4875" cy="14300"/>
            </a:xfrm>
            <a:custGeom>
              <a:avLst/>
              <a:gdLst/>
              <a:ahLst/>
              <a:cxnLst/>
              <a:rect l="l" t="t" r="r" b="b"/>
              <a:pathLst>
                <a:path w="195" h="572" extrusionOk="0">
                  <a:moveTo>
                    <a:pt x="0" y="0"/>
                  </a:moveTo>
                  <a:lnTo>
                    <a:pt x="0" y="571"/>
                  </a:lnTo>
                  <a:lnTo>
                    <a:pt x="195" y="571"/>
                  </a:lnTo>
                  <a:lnTo>
                    <a:pt x="19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53;p3"/>
            <p:cNvSpPr/>
            <p:nvPr/>
          </p:nvSpPr>
          <p:spPr>
            <a:xfrm>
              <a:off x="4849150" y="1175150"/>
              <a:ext cx="4900" cy="14300"/>
            </a:xfrm>
            <a:custGeom>
              <a:avLst/>
              <a:gdLst/>
              <a:ahLst/>
              <a:cxnLst/>
              <a:rect l="l" t="t" r="r" b="b"/>
              <a:pathLst>
                <a:path w="196" h="572" extrusionOk="0">
                  <a:moveTo>
                    <a:pt x="1" y="0"/>
                  </a:moveTo>
                  <a:lnTo>
                    <a:pt x="1" y="571"/>
                  </a:lnTo>
                  <a:lnTo>
                    <a:pt x="195" y="571"/>
                  </a:lnTo>
                  <a:lnTo>
                    <a:pt x="19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3"/>
            <p:cNvSpPr/>
            <p:nvPr/>
          </p:nvSpPr>
          <p:spPr>
            <a:xfrm>
              <a:off x="4862000" y="1175150"/>
              <a:ext cx="4875" cy="14300"/>
            </a:xfrm>
            <a:custGeom>
              <a:avLst/>
              <a:gdLst/>
              <a:ahLst/>
              <a:cxnLst/>
              <a:rect l="l" t="t" r="r" b="b"/>
              <a:pathLst>
                <a:path w="195" h="572" extrusionOk="0">
                  <a:moveTo>
                    <a:pt x="0" y="0"/>
                  </a:moveTo>
                  <a:lnTo>
                    <a:pt x="0" y="571"/>
                  </a:lnTo>
                  <a:lnTo>
                    <a:pt x="195" y="571"/>
                  </a:lnTo>
                  <a:lnTo>
                    <a:pt x="19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3"/>
            <p:cNvSpPr/>
            <p:nvPr/>
          </p:nvSpPr>
          <p:spPr>
            <a:xfrm>
              <a:off x="4875700" y="1175150"/>
              <a:ext cx="4900" cy="14300"/>
            </a:xfrm>
            <a:custGeom>
              <a:avLst/>
              <a:gdLst/>
              <a:ahLst/>
              <a:cxnLst/>
              <a:rect l="l" t="t" r="r" b="b"/>
              <a:pathLst>
                <a:path w="196" h="572" extrusionOk="0">
                  <a:moveTo>
                    <a:pt x="0" y="0"/>
                  </a:moveTo>
                  <a:lnTo>
                    <a:pt x="0" y="571"/>
                  </a:lnTo>
                  <a:lnTo>
                    <a:pt x="195" y="571"/>
                  </a:lnTo>
                  <a:lnTo>
                    <a:pt x="19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3"/>
            <p:cNvSpPr/>
            <p:nvPr/>
          </p:nvSpPr>
          <p:spPr>
            <a:xfrm>
              <a:off x="4885925" y="1175150"/>
              <a:ext cx="4900" cy="14300"/>
            </a:xfrm>
            <a:custGeom>
              <a:avLst/>
              <a:gdLst/>
              <a:ahLst/>
              <a:cxnLst/>
              <a:rect l="l" t="t" r="r" b="b"/>
              <a:pathLst>
                <a:path w="196" h="572" extrusionOk="0">
                  <a:moveTo>
                    <a:pt x="1" y="0"/>
                  </a:moveTo>
                  <a:lnTo>
                    <a:pt x="1" y="571"/>
                  </a:lnTo>
                  <a:lnTo>
                    <a:pt x="196" y="571"/>
                  </a:lnTo>
                  <a:lnTo>
                    <a:pt x="196"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3"/>
            <p:cNvSpPr/>
            <p:nvPr/>
          </p:nvSpPr>
          <p:spPr>
            <a:xfrm>
              <a:off x="4927400" y="1175150"/>
              <a:ext cx="4850" cy="14300"/>
            </a:xfrm>
            <a:custGeom>
              <a:avLst/>
              <a:gdLst/>
              <a:ahLst/>
              <a:cxnLst/>
              <a:rect l="l" t="t" r="r" b="b"/>
              <a:pathLst>
                <a:path w="194" h="572" extrusionOk="0">
                  <a:moveTo>
                    <a:pt x="0" y="0"/>
                  </a:moveTo>
                  <a:lnTo>
                    <a:pt x="0" y="571"/>
                  </a:lnTo>
                  <a:lnTo>
                    <a:pt x="194" y="571"/>
                  </a:lnTo>
                  <a:lnTo>
                    <a:pt x="19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3"/>
            <p:cNvSpPr/>
            <p:nvPr/>
          </p:nvSpPr>
          <p:spPr>
            <a:xfrm>
              <a:off x="4902975" y="1175150"/>
              <a:ext cx="4900" cy="14300"/>
            </a:xfrm>
            <a:custGeom>
              <a:avLst/>
              <a:gdLst/>
              <a:ahLst/>
              <a:cxnLst/>
              <a:rect l="l" t="t" r="r" b="b"/>
              <a:pathLst>
                <a:path w="196" h="572" extrusionOk="0">
                  <a:moveTo>
                    <a:pt x="1" y="0"/>
                  </a:moveTo>
                  <a:lnTo>
                    <a:pt x="1" y="571"/>
                  </a:lnTo>
                  <a:lnTo>
                    <a:pt x="196" y="571"/>
                  </a:lnTo>
                  <a:lnTo>
                    <a:pt x="196"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3"/>
            <p:cNvSpPr/>
            <p:nvPr/>
          </p:nvSpPr>
          <p:spPr>
            <a:xfrm>
              <a:off x="4939300" y="1175150"/>
              <a:ext cx="4900" cy="14300"/>
            </a:xfrm>
            <a:custGeom>
              <a:avLst/>
              <a:gdLst/>
              <a:ahLst/>
              <a:cxnLst/>
              <a:rect l="l" t="t" r="r" b="b"/>
              <a:pathLst>
                <a:path w="196" h="572" extrusionOk="0">
                  <a:moveTo>
                    <a:pt x="1" y="0"/>
                  </a:moveTo>
                  <a:lnTo>
                    <a:pt x="1" y="571"/>
                  </a:lnTo>
                  <a:lnTo>
                    <a:pt x="195" y="571"/>
                  </a:lnTo>
                  <a:lnTo>
                    <a:pt x="19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3"/>
            <p:cNvSpPr/>
            <p:nvPr/>
          </p:nvSpPr>
          <p:spPr>
            <a:xfrm>
              <a:off x="4998925" y="1201400"/>
              <a:ext cx="10125" cy="10125"/>
            </a:xfrm>
            <a:custGeom>
              <a:avLst/>
              <a:gdLst/>
              <a:ahLst/>
              <a:cxnLst/>
              <a:rect l="l" t="t" r="r" b="b"/>
              <a:pathLst>
                <a:path w="405" h="405" extrusionOk="0">
                  <a:moveTo>
                    <a:pt x="202" y="0"/>
                  </a:moveTo>
                  <a:cubicBezTo>
                    <a:pt x="91" y="0"/>
                    <a:pt x="0" y="91"/>
                    <a:pt x="0" y="202"/>
                  </a:cubicBezTo>
                  <a:cubicBezTo>
                    <a:pt x="0" y="314"/>
                    <a:pt x="91" y="405"/>
                    <a:pt x="202" y="405"/>
                  </a:cubicBezTo>
                  <a:cubicBezTo>
                    <a:pt x="314" y="405"/>
                    <a:pt x="405" y="314"/>
                    <a:pt x="405" y="202"/>
                  </a:cubicBezTo>
                  <a:cubicBezTo>
                    <a:pt x="405" y="91"/>
                    <a:pt x="314" y="0"/>
                    <a:pt x="20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3"/>
            <p:cNvSpPr/>
            <p:nvPr/>
          </p:nvSpPr>
          <p:spPr>
            <a:xfrm>
              <a:off x="4982225" y="1219700"/>
              <a:ext cx="10125" cy="10125"/>
            </a:xfrm>
            <a:custGeom>
              <a:avLst/>
              <a:gdLst/>
              <a:ahLst/>
              <a:cxnLst/>
              <a:rect l="l" t="t" r="r" b="b"/>
              <a:pathLst>
                <a:path w="405" h="405" extrusionOk="0">
                  <a:moveTo>
                    <a:pt x="202" y="0"/>
                  </a:moveTo>
                  <a:cubicBezTo>
                    <a:pt x="90" y="0"/>
                    <a:pt x="0" y="91"/>
                    <a:pt x="0" y="202"/>
                  </a:cubicBezTo>
                  <a:cubicBezTo>
                    <a:pt x="0" y="314"/>
                    <a:pt x="90" y="404"/>
                    <a:pt x="202" y="404"/>
                  </a:cubicBezTo>
                  <a:cubicBezTo>
                    <a:pt x="314" y="404"/>
                    <a:pt x="405" y="314"/>
                    <a:pt x="405" y="202"/>
                  </a:cubicBezTo>
                  <a:cubicBezTo>
                    <a:pt x="405" y="91"/>
                    <a:pt x="314" y="0"/>
                    <a:pt x="20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3"/>
            <p:cNvSpPr/>
            <p:nvPr/>
          </p:nvSpPr>
          <p:spPr>
            <a:xfrm>
              <a:off x="4967700" y="1237975"/>
              <a:ext cx="10125" cy="10150"/>
            </a:xfrm>
            <a:custGeom>
              <a:avLst/>
              <a:gdLst/>
              <a:ahLst/>
              <a:cxnLst/>
              <a:rect l="l" t="t" r="r" b="b"/>
              <a:pathLst>
                <a:path w="405" h="406" extrusionOk="0">
                  <a:moveTo>
                    <a:pt x="202" y="1"/>
                  </a:moveTo>
                  <a:cubicBezTo>
                    <a:pt x="91" y="1"/>
                    <a:pt x="1" y="92"/>
                    <a:pt x="1" y="203"/>
                  </a:cubicBezTo>
                  <a:cubicBezTo>
                    <a:pt x="1" y="314"/>
                    <a:pt x="91" y="405"/>
                    <a:pt x="202" y="405"/>
                  </a:cubicBezTo>
                  <a:cubicBezTo>
                    <a:pt x="314" y="405"/>
                    <a:pt x="405" y="314"/>
                    <a:pt x="405" y="203"/>
                  </a:cubicBezTo>
                  <a:cubicBezTo>
                    <a:pt x="405" y="92"/>
                    <a:pt x="314" y="1"/>
                    <a:pt x="20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3"/>
            <p:cNvSpPr/>
            <p:nvPr/>
          </p:nvSpPr>
          <p:spPr>
            <a:xfrm>
              <a:off x="4948825" y="1256275"/>
              <a:ext cx="10100" cy="10125"/>
            </a:xfrm>
            <a:custGeom>
              <a:avLst/>
              <a:gdLst/>
              <a:ahLst/>
              <a:cxnLst/>
              <a:rect l="l" t="t" r="r" b="b"/>
              <a:pathLst>
                <a:path w="404" h="405" extrusionOk="0">
                  <a:moveTo>
                    <a:pt x="202" y="1"/>
                  </a:moveTo>
                  <a:cubicBezTo>
                    <a:pt x="90" y="1"/>
                    <a:pt x="0" y="91"/>
                    <a:pt x="0" y="202"/>
                  </a:cubicBezTo>
                  <a:cubicBezTo>
                    <a:pt x="0" y="314"/>
                    <a:pt x="90" y="405"/>
                    <a:pt x="202" y="405"/>
                  </a:cubicBezTo>
                  <a:cubicBezTo>
                    <a:pt x="314" y="405"/>
                    <a:pt x="404" y="314"/>
                    <a:pt x="404" y="202"/>
                  </a:cubicBezTo>
                  <a:cubicBezTo>
                    <a:pt x="404" y="91"/>
                    <a:pt x="314" y="1"/>
                    <a:pt x="20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3"/>
            <p:cNvSpPr/>
            <p:nvPr/>
          </p:nvSpPr>
          <p:spPr>
            <a:xfrm>
              <a:off x="4679950" y="1284400"/>
              <a:ext cx="10125" cy="10125"/>
            </a:xfrm>
            <a:custGeom>
              <a:avLst/>
              <a:gdLst/>
              <a:ahLst/>
              <a:cxnLst/>
              <a:rect l="l" t="t" r="r" b="b"/>
              <a:pathLst>
                <a:path w="405" h="405" extrusionOk="0">
                  <a:moveTo>
                    <a:pt x="202" y="0"/>
                  </a:moveTo>
                  <a:cubicBezTo>
                    <a:pt x="90" y="0"/>
                    <a:pt x="0" y="91"/>
                    <a:pt x="0" y="203"/>
                  </a:cubicBezTo>
                  <a:cubicBezTo>
                    <a:pt x="0" y="314"/>
                    <a:pt x="90" y="404"/>
                    <a:pt x="202" y="404"/>
                  </a:cubicBezTo>
                  <a:cubicBezTo>
                    <a:pt x="314" y="404"/>
                    <a:pt x="404" y="314"/>
                    <a:pt x="404" y="203"/>
                  </a:cubicBezTo>
                  <a:cubicBezTo>
                    <a:pt x="404" y="91"/>
                    <a:pt x="314" y="0"/>
                    <a:pt x="20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3"/>
            <p:cNvSpPr/>
            <p:nvPr/>
          </p:nvSpPr>
          <p:spPr>
            <a:xfrm>
              <a:off x="4698775" y="1283375"/>
              <a:ext cx="12125" cy="12150"/>
            </a:xfrm>
            <a:custGeom>
              <a:avLst/>
              <a:gdLst/>
              <a:ahLst/>
              <a:cxnLst/>
              <a:rect l="l" t="t" r="r" b="b"/>
              <a:pathLst>
                <a:path w="485" h="486" extrusionOk="0">
                  <a:moveTo>
                    <a:pt x="243" y="81"/>
                  </a:moveTo>
                  <a:cubicBezTo>
                    <a:pt x="332" y="81"/>
                    <a:pt x="404" y="154"/>
                    <a:pt x="404" y="244"/>
                  </a:cubicBezTo>
                  <a:cubicBezTo>
                    <a:pt x="404" y="333"/>
                    <a:pt x="332" y="405"/>
                    <a:pt x="243" y="405"/>
                  </a:cubicBezTo>
                  <a:cubicBezTo>
                    <a:pt x="153" y="405"/>
                    <a:pt x="80" y="333"/>
                    <a:pt x="80" y="244"/>
                  </a:cubicBezTo>
                  <a:cubicBezTo>
                    <a:pt x="80" y="154"/>
                    <a:pt x="153" y="81"/>
                    <a:pt x="243" y="81"/>
                  </a:cubicBezTo>
                  <a:close/>
                  <a:moveTo>
                    <a:pt x="243" y="1"/>
                  </a:moveTo>
                  <a:cubicBezTo>
                    <a:pt x="109" y="1"/>
                    <a:pt x="1" y="110"/>
                    <a:pt x="1" y="244"/>
                  </a:cubicBezTo>
                  <a:cubicBezTo>
                    <a:pt x="1" y="376"/>
                    <a:pt x="109" y="486"/>
                    <a:pt x="243" y="486"/>
                  </a:cubicBezTo>
                  <a:cubicBezTo>
                    <a:pt x="376" y="486"/>
                    <a:pt x="484" y="376"/>
                    <a:pt x="484" y="244"/>
                  </a:cubicBezTo>
                  <a:cubicBezTo>
                    <a:pt x="484" y="110"/>
                    <a:pt x="376" y="1"/>
                    <a:pt x="24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3"/>
            <p:cNvSpPr/>
            <p:nvPr/>
          </p:nvSpPr>
          <p:spPr>
            <a:xfrm>
              <a:off x="4719600" y="1284400"/>
              <a:ext cx="10125" cy="10125"/>
            </a:xfrm>
            <a:custGeom>
              <a:avLst/>
              <a:gdLst/>
              <a:ahLst/>
              <a:cxnLst/>
              <a:rect l="l" t="t" r="r" b="b"/>
              <a:pathLst>
                <a:path w="405" h="405" extrusionOk="0">
                  <a:moveTo>
                    <a:pt x="202" y="0"/>
                  </a:moveTo>
                  <a:cubicBezTo>
                    <a:pt x="91" y="0"/>
                    <a:pt x="1" y="91"/>
                    <a:pt x="1" y="203"/>
                  </a:cubicBezTo>
                  <a:cubicBezTo>
                    <a:pt x="1" y="314"/>
                    <a:pt x="91" y="404"/>
                    <a:pt x="202" y="404"/>
                  </a:cubicBezTo>
                  <a:cubicBezTo>
                    <a:pt x="314" y="404"/>
                    <a:pt x="405" y="314"/>
                    <a:pt x="405" y="203"/>
                  </a:cubicBezTo>
                  <a:cubicBezTo>
                    <a:pt x="405" y="91"/>
                    <a:pt x="314" y="0"/>
                    <a:pt x="20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3"/>
            <p:cNvSpPr/>
            <p:nvPr/>
          </p:nvSpPr>
          <p:spPr>
            <a:xfrm>
              <a:off x="4739425" y="1284400"/>
              <a:ext cx="10125" cy="10125"/>
            </a:xfrm>
            <a:custGeom>
              <a:avLst/>
              <a:gdLst/>
              <a:ahLst/>
              <a:cxnLst/>
              <a:rect l="l" t="t" r="r" b="b"/>
              <a:pathLst>
                <a:path w="405" h="405" extrusionOk="0">
                  <a:moveTo>
                    <a:pt x="203" y="0"/>
                  </a:moveTo>
                  <a:cubicBezTo>
                    <a:pt x="91" y="0"/>
                    <a:pt x="0" y="91"/>
                    <a:pt x="0" y="203"/>
                  </a:cubicBezTo>
                  <a:cubicBezTo>
                    <a:pt x="0" y="314"/>
                    <a:pt x="91" y="404"/>
                    <a:pt x="203" y="404"/>
                  </a:cubicBezTo>
                  <a:cubicBezTo>
                    <a:pt x="315" y="404"/>
                    <a:pt x="405" y="314"/>
                    <a:pt x="405" y="203"/>
                  </a:cubicBezTo>
                  <a:cubicBezTo>
                    <a:pt x="405" y="91"/>
                    <a:pt x="315" y="0"/>
                    <a:pt x="20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3"/>
            <p:cNvSpPr/>
            <p:nvPr/>
          </p:nvSpPr>
          <p:spPr>
            <a:xfrm>
              <a:off x="4759275" y="1284400"/>
              <a:ext cx="10125" cy="10125"/>
            </a:xfrm>
            <a:custGeom>
              <a:avLst/>
              <a:gdLst/>
              <a:ahLst/>
              <a:cxnLst/>
              <a:rect l="l" t="t" r="r" b="b"/>
              <a:pathLst>
                <a:path w="405" h="405" extrusionOk="0">
                  <a:moveTo>
                    <a:pt x="202" y="0"/>
                  </a:moveTo>
                  <a:cubicBezTo>
                    <a:pt x="91" y="0"/>
                    <a:pt x="0" y="91"/>
                    <a:pt x="0" y="203"/>
                  </a:cubicBezTo>
                  <a:cubicBezTo>
                    <a:pt x="0" y="314"/>
                    <a:pt x="91" y="404"/>
                    <a:pt x="202" y="404"/>
                  </a:cubicBezTo>
                  <a:cubicBezTo>
                    <a:pt x="314" y="404"/>
                    <a:pt x="404" y="314"/>
                    <a:pt x="404" y="203"/>
                  </a:cubicBezTo>
                  <a:cubicBezTo>
                    <a:pt x="404" y="91"/>
                    <a:pt x="314" y="0"/>
                    <a:pt x="20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3"/>
            <p:cNvSpPr/>
            <p:nvPr/>
          </p:nvSpPr>
          <p:spPr>
            <a:xfrm>
              <a:off x="4779075" y="1284400"/>
              <a:ext cx="10150" cy="10125"/>
            </a:xfrm>
            <a:custGeom>
              <a:avLst/>
              <a:gdLst/>
              <a:ahLst/>
              <a:cxnLst/>
              <a:rect l="l" t="t" r="r" b="b"/>
              <a:pathLst>
                <a:path w="406" h="405" extrusionOk="0">
                  <a:moveTo>
                    <a:pt x="204" y="0"/>
                  </a:moveTo>
                  <a:cubicBezTo>
                    <a:pt x="92" y="0"/>
                    <a:pt x="1" y="91"/>
                    <a:pt x="1" y="203"/>
                  </a:cubicBezTo>
                  <a:cubicBezTo>
                    <a:pt x="1" y="314"/>
                    <a:pt x="92" y="404"/>
                    <a:pt x="204" y="404"/>
                  </a:cubicBezTo>
                  <a:cubicBezTo>
                    <a:pt x="315" y="404"/>
                    <a:pt x="405" y="314"/>
                    <a:pt x="405" y="203"/>
                  </a:cubicBezTo>
                  <a:cubicBezTo>
                    <a:pt x="405" y="91"/>
                    <a:pt x="315" y="0"/>
                    <a:pt x="20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3"/>
            <p:cNvSpPr/>
            <p:nvPr/>
          </p:nvSpPr>
          <p:spPr>
            <a:xfrm>
              <a:off x="4964475" y="1401650"/>
              <a:ext cx="10125" cy="10125"/>
            </a:xfrm>
            <a:custGeom>
              <a:avLst/>
              <a:gdLst/>
              <a:ahLst/>
              <a:cxnLst/>
              <a:rect l="l" t="t" r="r" b="b"/>
              <a:pathLst>
                <a:path w="405" h="405" extrusionOk="0">
                  <a:moveTo>
                    <a:pt x="202" y="1"/>
                  </a:moveTo>
                  <a:cubicBezTo>
                    <a:pt x="90" y="1"/>
                    <a:pt x="0" y="91"/>
                    <a:pt x="0" y="202"/>
                  </a:cubicBezTo>
                  <a:cubicBezTo>
                    <a:pt x="0" y="314"/>
                    <a:pt x="90" y="405"/>
                    <a:pt x="202" y="405"/>
                  </a:cubicBezTo>
                  <a:cubicBezTo>
                    <a:pt x="314" y="405"/>
                    <a:pt x="405" y="314"/>
                    <a:pt x="405" y="202"/>
                  </a:cubicBezTo>
                  <a:cubicBezTo>
                    <a:pt x="405" y="91"/>
                    <a:pt x="314" y="1"/>
                    <a:pt x="20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3"/>
            <p:cNvSpPr/>
            <p:nvPr/>
          </p:nvSpPr>
          <p:spPr>
            <a:xfrm>
              <a:off x="4983300" y="1400650"/>
              <a:ext cx="12125" cy="12125"/>
            </a:xfrm>
            <a:custGeom>
              <a:avLst/>
              <a:gdLst/>
              <a:ahLst/>
              <a:cxnLst/>
              <a:rect l="l" t="t" r="r" b="b"/>
              <a:pathLst>
                <a:path w="485" h="485" extrusionOk="0">
                  <a:moveTo>
                    <a:pt x="243" y="81"/>
                  </a:moveTo>
                  <a:cubicBezTo>
                    <a:pt x="332" y="81"/>
                    <a:pt x="404" y="153"/>
                    <a:pt x="404" y="242"/>
                  </a:cubicBezTo>
                  <a:cubicBezTo>
                    <a:pt x="404" y="332"/>
                    <a:pt x="332" y="405"/>
                    <a:pt x="243" y="405"/>
                  </a:cubicBezTo>
                  <a:cubicBezTo>
                    <a:pt x="153" y="405"/>
                    <a:pt x="80" y="332"/>
                    <a:pt x="80" y="242"/>
                  </a:cubicBezTo>
                  <a:cubicBezTo>
                    <a:pt x="80" y="153"/>
                    <a:pt x="153" y="81"/>
                    <a:pt x="243" y="81"/>
                  </a:cubicBezTo>
                  <a:close/>
                  <a:moveTo>
                    <a:pt x="243" y="0"/>
                  </a:moveTo>
                  <a:cubicBezTo>
                    <a:pt x="109" y="0"/>
                    <a:pt x="1" y="109"/>
                    <a:pt x="1" y="242"/>
                  </a:cubicBezTo>
                  <a:cubicBezTo>
                    <a:pt x="1" y="376"/>
                    <a:pt x="109" y="484"/>
                    <a:pt x="243" y="484"/>
                  </a:cubicBezTo>
                  <a:cubicBezTo>
                    <a:pt x="376" y="484"/>
                    <a:pt x="485" y="376"/>
                    <a:pt x="485" y="242"/>
                  </a:cubicBezTo>
                  <a:cubicBezTo>
                    <a:pt x="485" y="109"/>
                    <a:pt x="376" y="0"/>
                    <a:pt x="24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3"/>
            <p:cNvSpPr/>
            <p:nvPr/>
          </p:nvSpPr>
          <p:spPr>
            <a:xfrm>
              <a:off x="5004125" y="1401650"/>
              <a:ext cx="10150" cy="10125"/>
            </a:xfrm>
            <a:custGeom>
              <a:avLst/>
              <a:gdLst/>
              <a:ahLst/>
              <a:cxnLst/>
              <a:rect l="l" t="t" r="r" b="b"/>
              <a:pathLst>
                <a:path w="406" h="405" extrusionOk="0">
                  <a:moveTo>
                    <a:pt x="203" y="1"/>
                  </a:moveTo>
                  <a:cubicBezTo>
                    <a:pt x="91" y="1"/>
                    <a:pt x="1" y="91"/>
                    <a:pt x="1" y="202"/>
                  </a:cubicBezTo>
                  <a:cubicBezTo>
                    <a:pt x="1" y="314"/>
                    <a:pt x="91" y="405"/>
                    <a:pt x="203" y="405"/>
                  </a:cubicBezTo>
                  <a:cubicBezTo>
                    <a:pt x="314" y="405"/>
                    <a:pt x="405" y="314"/>
                    <a:pt x="405" y="202"/>
                  </a:cubicBezTo>
                  <a:cubicBezTo>
                    <a:pt x="405" y="91"/>
                    <a:pt x="314" y="1"/>
                    <a:pt x="20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3"/>
            <p:cNvSpPr/>
            <p:nvPr/>
          </p:nvSpPr>
          <p:spPr>
            <a:xfrm>
              <a:off x="5023950" y="1401650"/>
              <a:ext cx="10150" cy="10125"/>
            </a:xfrm>
            <a:custGeom>
              <a:avLst/>
              <a:gdLst/>
              <a:ahLst/>
              <a:cxnLst/>
              <a:rect l="l" t="t" r="r" b="b"/>
              <a:pathLst>
                <a:path w="406" h="405" extrusionOk="0">
                  <a:moveTo>
                    <a:pt x="203" y="1"/>
                  </a:moveTo>
                  <a:cubicBezTo>
                    <a:pt x="92" y="1"/>
                    <a:pt x="1" y="91"/>
                    <a:pt x="1" y="202"/>
                  </a:cubicBezTo>
                  <a:cubicBezTo>
                    <a:pt x="1" y="314"/>
                    <a:pt x="92" y="405"/>
                    <a:pt x="203" y="405"/>
                  </a:cubicBezTo>
                  <a:cubicBezTo>
                    <a:pt x="315" y="405"/>
                    <a:pt x="405" y="314"/>
                    <a:pt x="405" y="202"/>
                  </a:cubicBezTo>
                  <a:cubicBezTo>
                    <a:pt x="405" y="91"/>
                    <a:pt x="315" y="1"/>
                    <a:pt x="20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3"/>
            <p:cNvSpPr/>
            <p:nvPr/>
          </p:nvSpPr>
          <p:spPr>
            <a:xfrm>
              <a:off x="5042800" y="1400650"/>
              <a:ext cx="12100" cy="12125"/>
            </a:xfrm>
            <a:custGeom>
              <a:avLst/>
              <a:gdLst/>
              <a:ahLst/>
              <a:cxnLst/>
              <a:rect l="l" t="t" r="r" b="b"/>
              <a:pathLst>
                <a:path w="484" h="485" extrusionOk="0">
                  <a:moveTo>
                    <a:pt x="242" y="81"/>
                  </a:moveTo>
                  <a:cubicBezTo>
                    <a:pt x="332" y="81"/>
                    <a:pt x="405" y="153"/>
                    <a:pt x="405" y="242"/>
                  </a:cubicBezTo>
                  <a:cubicBezTo>
                    <a:pt x="405" y="332"/>
                    <a:pt x="332" y="405"/>
                    <a:pt x="242" y="405"/>
                  </a:cubicBezTo>
                  <a:cubicBezTo>
                    <a:pt x="153" y="405"/>
                    <a:pt x="81" y="332"/>
                    <a:pt x="81" y="242"/>
                  </a:cubicBezTo>
                  <a:cubicBezTo>
                    <a:pt x="81" y="153"/>
                    <a:pt x="153" y="81"/>
                    <a:pt x="242" y="81"/>
                  </a:cubicBezTo>
                  <a:close/>
                  <a:moveTo>
                    <a:pt x="242" y="0"/>
                  </a:moveTo>
                  <a:cubicBezTo>
                    <a:pt x="109" y="0"/>
                    <a:pt x="0" y="109"/>
                    <a:pt x="0" y="242"/>
                  </a:cubicBezTo>
                  <a:cubicBezTo>
                    <a:pt x="0" y="376"/>
                    <a:pt x="109" y="484"/>
                    <a:pt x="242" y="484"/>
                  </a:cubicBezTo>
                  <a:cubicBezTo>
                    <a:pt x="376" y="484"/>
                    <a:pt x="484" y="376"/>
                    <a:pt x="484" y="242"/>
                  </a:cubicBezTo>
                  <a:cubicBezTo>
                    <a:pt x="484" y="109"/>
                    <a:pt x="376" y="0"/>
                    <a:pt x="24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3"/>
            <p:cNvSpPr/>
            <p:nvPr/>
          </p:nvSpPr>
          <p:spPr>
            <a:xfrm>
              <a:off x="5062625" y="1400650"/>
              <a:ext cx="12125" cy="12125"/>
            </a:xfrm>
            <a:custGeom>
              <a:avLst/>
              <a:gdLst/>
              <a:ahLst/>
              <a:cxnLst/>
              <a:rect l="l" t="t" r="r" b="b"/>
              <a:pathLst>
                <a:path w="485" h="485" extrusionOk="0">
                  <a:moveTo>
                    <a:pt x="243" y="81"/>
                  </a:moveTo>
                  <a:cubicBezTo>
                    <a:pt x="332" y="81"/>
                    <a:pt x="404" y="153"/>
                    <a:pt x="404" y="242"/>
                  </a:cubicBezTo>
                  <a:cubicBezTo>
                    <a:pt x="404" y="332"/>
                    <a:pt x="332" y="405"/>
                    <a:pt x="243" y="405"/>
                  </a:cubicBezTo>
                  <a:cubicBezTo>
                    <a:pt x="153" y="405"/>
                    <a:pt x="80" y="332"/>
                    <a:pt x="80" y="242"/>
                  </a:cubicBezTo>
                  <a:cubicBezTo>
                    <a:pt x="80" y="153"/>
                    <a:pt x="153" y="81"/>
                    <a:pt x="243" y="81"/>
                  </a:cubicBezTo>
                  <a:close/>
                  <a:moveTo>
                    <a:pt x="243" y="0"/>
                  </a:moveTo>
                  <a:cubicBezTo>
                    <a:pt x="109" y="0"/>
                    <a:pt x="1" y="109"/>
                    <a:pt x="1" y="242"/>
                  </a:cubicBezTo>
                  <a:cubicBezTo>
                    <a:pt x="1" y="376"/>
                    <a:pt x="109" y="484"/>
                    <a:pt x="243" y="484"/>
                  </a:cubicBezTo>
                  <a:cubicBezTo>
                    <a:pt x="376" y="484"/>
                    <a:pt x="485" y="376"/>
                    <a:pt x="485" y="242"/>
                  </a:cubicBezTo>
                  <a:cubicBezTo>
                    <a:pt x="485" y="109"/>
                    <a:pt x="376" y="0"/>
                    <a:pt x="24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3"/>
            <p:cNvSpPr/>
            <p:nvPr/>
          </p:nvSpPr>
          <p:spPr>
            <a:xfrm>
              <a:off x="4739075" y="1675150"/>
              <a:ext cx="10125" cy="10100"/>
            </a:xfrm>
            <a:custGeom>
              <a:avLst/>
              <a:gdLst/>
              <a:ahLst/>
              <a:cxnLst/>
              <a:rect l="l" t="t" r="r" b="b"/>
              <a:pathLst>
                <a:path w="405" h="404" extrusionOk="0">
                  <a:moveTo>
                    <a:pt x="203" y="0"/>
                  </a:moveTo>
                  <a:cubicBezTo>
                    <a:pt x="91" y="0"/>
                    <a:pt x="1" y="90"/>
                    <a:pt x="1" y="202"/>
                  </a:cubicBezTo>
                  <a:cubicBezTo>
                    <a:pt x="1" y="314"/>
                    <a:pt x="91" y="404"/>
                    <a:pt x="203" y="404"/>
                  </a:cubicBezTo>
                  <a:cubicBezTo>
                    <a:pt x="314" y="404"/>
                    <a:pt x="405" y="314"/>
                    <a:pt x="405" y="202"/>
                  </a:cubicBezTo>
                  <a:cubicBezTo>
                    <a:pt x="405" y="90"/>
                    <a:pt x="314" y="0"/>
                    <a:pt x="20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3"/>
            <p:cNvSpPr/>
            <p:nvPr/>
          </p:nvSpPr>
          <p:spPr>
            <a:xfrm>
              <a:off x="4757925" y="1674125"/>
              <a:ext cx="12100" cy="12125"/>
            </a:xfrm>
            <a:custGeom>
              <a:avLst/>
              <a:gdLst/>
              <a:ahLst/>
              <a:cxnLst/>
              <a:rect l="l" t="t" r="r" b="b"/>
              <a:pathLst>
                <a:path w="484" h="485" extrusionOk="0">
                  <a:moveTo>
                    <a:pt x="242" y="80"/>
                  </a:moveTo>
                  <a:cubicBezTo>
                    <a:pt x="331" y="80"/>
                    <a:pt x="404" y="154"/>
                    <a:pt x="404" y="243"/>
                  </a:cubicBezTo>
                  <a:cubicBezTo>
                    <a:pt x="404" y="332"/>
                    <a:pt x="331" y="405"/>
                    <a:pt x="242" y="405"/>
                  </a:cubicBezTo>
                  <a:cubicBezTo>
                    <a:pt x="153" y="405"/>
                    <a:pt x="79" y="332"/>
                    <a:pt x="79" y="243"/>
                  </a:cubicBezTo>
                  <a:cubicBezTo>
                    <a:pt x="79" y="154"/>
                    <a:pt x="153" y="80"/>
                    <a:pt x="242" y="80"/>
                  </a:cubicBezTo>
                  <a:close/>
                  <a:moveTo>
                    <a:pt x="242" y="1"/>
                  </a:moveTo>
                  <a:cubicBezTo>
                    <a:pt x="108" y="1"/>
                    <a:pt x="0" y="109"/>
                    <a:pt x="0" y="243"/>
                  </a:cubicBezTo>
                  <a:cubicBezTo>
                    <a:pt x="0" y="376"/>
                    <a:pt x="108" y="485"/>
                    <a:pt x="242" y="485"/>
                  </a:cubicBezTo>
                  <a:cubicBezTo>
                    <a:pt x="375" y="485"/>
                    <a:pt x="484" y="376"/>
                    <a:pt x="484" y="243"/>
                  </a:cubicBezTo>
                  <a:cubicBezTo>
                    <a:pt x="484" y="109"/>
                    <a:pt x="375" y="1"/>
                    <a:pt x="24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3"/>
            <p:cNvSpPr/>
            <p:nvPr/>
          </p:nvSpPr>
          <p:spPr>
            <a:xfrm>
              <a:off x="4777725" y="1674125"/>
              <a:ext cx="12150" cy="12125"/>
            </a:xfrm>
            <a:custGeom>
              <a:avLst/>
              <a:gdLst/>
              <a:ahLst/>
              <a:cxnLst/>
              <a:rect l="l" t="t" r="r" b="b"/>
              <a:pathLst>
                <a:path w="486" h="485" extrusionOk="0">
                  <a:moveTo>
                    <a:pt x="244" y="80"/>
                  </a:moveTo>
                  <a:cubicBezTo>
                    <a:pt x="333" y="80"/>
                    <a:pt x="405" y="154"/>
                    <a:pt x="405" y="243"/>
                  </a:cubicBezTo>
                  <a:cubicBezTo>
                    <a:pt x="405" y="332"/>
                    <a:pt x="333" y="405"/>
                    <a:pt x="244" y="405"/>
                  </a:cubicBezTo>
                  <a:cubicBezTo>
                    <a:pt x="154" y="405"/>
                    <a:pt x="81" y="332"/>
                    <a:pt x="81" y="243"/>
                  </a:cubicBezTo>
                  <a:cubicBezTo>
                    <a:pt x="81" y="154"/>
                    <a:pt x="154" y="80"/>
                    <a:pt x="244" y="80"/>
                  </a:cubicBezTo>
                  <a:close/>
                  <a:moveTo>
                    <a:pt x="244" y="1"/>
                  </a:moveTo>
                  <a:cubicBezTo>
                    <a:pt x="110" y="1"/>
                    <a:pt x="1" y="109"/>
                    <a:pt x="1" y="243"/>
                  </a:cubicBezTo>
                  <a:cubicBezTo>
                    <a:pt x="1" y="376"/>
                    <a:pt x="110" y="485"/>
                    <a:pt x="244" y="485"/>
                  </a:cubicBezTo>
                  <a:cubicBezTo>
                    <a:pt x="376" y="485"/>
                    <a:pt x="485" y="376"/>
                    <a:pt x="485" y="243"/>
                  </a:cubicBezTo>
                  <a:cubicBezTo>
                    <a:pt x="485" y="109"/>
                    <a:pt x="376" y="1"/>
                    <a:pt x="24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3"/>
            <p:cNvSpPr/>
            <p:nvPr/>
          </p:nvSpPr>
          <p:spPr>
            <a:xfrm>
              <a:off x="4798575" y="1675150"/>
              <a:ext cx="10125" cy="10100"/>
            </a:xfrm>
            <a:custGeom>
              <a:avLst/>
              <a:gdLst/>
              <a:ahLst/>
              <a:cxnLst/>
              <a:rect l="l" t="t" r="r" b="b"/>
              <a:pathLst>
                <a:path w="405" h="404" extrusionOk="0">
                  <a:moveTo>
                    <a:pt x="202" y="0"/>
                  </a:moveTo>
                  <a:cubicBezTo>
                    <a:pt x="91" y="0"/>
                    <a:pt x="1" y="90"/>
                    <a:pt x="1" y="202"/>
                  </a:cubicBezTo>
                  <a:cubicBezTo>
                    <a:pt x="1" y="314"/>
                    <a:pt x="91" y="404"/>
                    <a:pt x="202" y="404"/>
                  </a:cubicBezTo>
                  <a:cubicBezTo>
                    <a:pt x="314" y="404"/>
                    <a:pt x="404" y="314"/>
                    <a:pt x="404" y="202"/>
                  </a:cubicBezTo>
                  <a:cubicBezTo>
                    <a:pt x="404" y="90"/>
                    <a:pt x="314" y="0"/>
                    <a:pt x="20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3"/>
            <p:cNvSpPr/>
            <p:nvPr/>
          </p:nvSpPr>
          <p:spPr>
            <a:xfrm>
              <a:off x="4817400" y="1674125"/>
              <a:ext cx="12125" cy="12125"/>
            </a:xfrm>
            <a:custGeom>
              <a:avLst/>
              <a:gdLst/>
              <a:ahLst/>
              <a:cxnLst/>
              <a:rect l="l" t="t" r="r" b="b"/>
              <a:pathLst>
                <a:path w="485" h="485" extrusionOk="0">
                  <a:moveTo>
                    <a:pt x="243" y="80"/>
                  </a:moveTo>
                  <a:cubicBezTo>
                    <a:pt x="332" y="80"/>
                    <a:pt x="405" y="154"/>
                    <a:pt x="405" y="243"/>
                  </a:cubicBezTo>
                  <a:cubicBezTo>
                    <a:pt x="405" y="332"/>
                    <a:pt x="332" y="405"/>
                    <a:pt x="243" y="405"/>
                  </a:cubicBezTo>
                  <a:cubicBezTo>
                    <a:pt x="153" y="405"/>
                    <a:pt x="81" y="332"/>
                    <a:pt x="81" y="243"/>
                  </a:cubicBezTo>
                  <a:cubicBezTo>
                    <a:pt x="81" y="154"/>
                    <a:pt x="153" y="80"/>
                    <a:pt x="243" y="80"/>
                  </a:cubicBezTo>
                  <a:close/>
                  <a:moveTo>
                    <a:pt x="243" y="1"/>
                  </a:moveTo>
                  <a:cubicBezTo>
                    <a:pt x="109" y="1"/>
                    <a:pt x="0" y="109"/>
                    <a:pt x="0" y="243"/>
                  </a:cubicBezTo>
                  <a:cubicBezTo>
                    <a:pt x="0" y="376"/>
                    <a:pt x="109" y="485"/>
                    <a:pt x="243" y="485"/>
                  </a:cubicBezTo>
                  <a:cubicBezTo>
                    <a:pt x="376" y="485"/>
                    <a:pt x="485" y="376"/>
                    <a:pt x="485" y="243"/>
                  </a:cubicBezTo>
                  <a:cubicBezTo>
                    <a:pt x="485" y="109"/>
                    <a:pt x="376" y="1"/>
                    <a:pt x="24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3"/>
            <p:cNvSpPr/>
            <p:nvPr/>
          </p:nvSpPr>
          <p:spPr>
            <a:xfrm>
              <a:off x="4838250" y="1675150"/>
              <a:ext cx="10125" cy="10100"/>
            </a:xfrm>
            <a:custGeom>
              <a:avLst/>
              <a:gdLst/>
              <a:ahLst/>
              <a:cxnLst/>
              <a:rect l="l" t="t" r="r" b="b"/>
              <a:pathLst>
                <a:path w="405" h="404" extrusionOk="0">
                  <a:moveTo>
                    <a:pt x="202" y="0"/>
                  </a:moveTo>
                  <a:cubicBezTo>
                    <a:pt x="90" y="0"/>
                    <a:pt x="0" y="90"/>
                    <a:pt x="0" y="202"/>
                  </a:cubicBezTo>
                  <a:cubicBezTo>
                    <a:pt x="0" y="314"/>
                    <a:pt x="90" y="404"/>
                    <a:pt x="202" y="404"/>
                  </a:cubicBezTo>
                  <a:cubicBezTo>
                    <a:pt x="314" y="404"/>
                    <a:pt x="404" y="314"/>
                    <a:pt x="404" y="202"/>
                  </a:cubicBezTo>
                  <a:cubicBezTo>
                    <a:pt x="404" y="90"/>
                    <a:pt x="314" y="0"/>
                    <a:pt x="20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3"/>
            <p:cNvSpPr/>
            <p:nvPr/>
          </p:nvSpPr>
          <p:spPr>
            <a:xfrm>
              <a:off x="4648675" y="1343400"/>
              <a:ext cx="720050" cy="40975"/>
            </a:xfrm>
            <a:custGeom>
              <a:avLst/>
              <a:gdLst/>
              <a:ahLst/>
              <a:cxnLst/>
              <a:rect l="l" t="t" r="r" b="b"/>
              <a:pathLst>
                <a:path w="28802" h="1639" extrusionOk="0">
                  <a:moveTo>
                    <a:pt x="26073" y="0"/>
                  </a:moveTo>
                  <a:lnTo>
                    <a:pt x="24516" y="1558"/>
                  </a:lnTo>
                  <a:lnTo>
                    <a:pt x="1" y="1558"/>
                  </a:lnTo>
                  <a:lnTo>
                    <a:pt x="1" y="1638"/>
                  </a:lnTo>
                  <a:lnTo>
                    <a:pt x="24549" y="1638"/>
                  </a:lnTo>
                  <a:lnTo>
                    <a:pt x="26107" y="81"/>
                  </a:lnTo>
                  <a:lnTo>
                    <a:pt x="28802" y="81"/>
                  </a:lnTo>
                  <a:lnTo>
                    <a:pt x="2880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3"/>
            <p:cNvSpPr/>
            <p:nvPr/>
          </p:nvSpPr>
          <p:spPr>
            <a:xfrm>
              <a:off x="4632825" y="1311800"/>
              <a:ext cx="670500" cy="53100"/>
            </a:xfrm>
            <a:custGeom>
              <a:avLst/>
              <a:gdLst/>
              <a:ahLst/>
              <a:cxnLst/>
              <a:rect l="l" t="t" r="r" b="b"/>
              <a:pathLst>
                <a:path w="26820" h="2124" extrusionOk="0">
                  <a:moveTo>
                    <a:pt x="26762" y="1"/>
                  </a:moveTo>
                  <a:lnTo>
                    <a:pt x="24720" y="2043"/>
                  </a:lnTo>
                  <a:lnTo>
                    <a:pt x="0" y="2043"/>
                  </a:lnTo>
                  <a:lnTo>
                    <a:pt x="0" y="2123"/>
                  </a:lnTo>
                  <a:lnTo>
                    <a:pt x="24753" y="2123"/>
                  </a:lnTo>
                  <a:lnTo>
                    <a:pt x="26819" y="58"/>
                  </a:lnTo>
                  <a:lnTo>
                    <a:pt x="26762"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3"/>
            <p:cNvSpPr/>
            <p:nvPr/>
          </p:nvSpPr>
          <p:spPr>
            <a:xfrm>
              <a:off x="4633550" y="1118650"/>
              <a:ext cx="370425" cy="88825"/>
            </a:xfrm>
            <a:custGeom>
              <a:avLst/>
              <a:gdLst/>
              <a:ahLst/>
              <a:cxnLst/>
              <a:rect l="l" t="t" r="r" b="b"/>
              <a:pathLst>
                <a:path w="14817" h="3553" extrusionOk="0">
                  <a:moveTo>
                    <a:pt x="1" y="0"/>
                  </a:moveTo>
                  <a:lnTo>
                    <a:pt x="1" y="81"/>
                  </a:lnTo>
                  <a:lnTo>
                    <a:pt x="3098" y="81"/>
                  </a:lnTo>
                  <a:lnTo>
                    <a:pt x="6569" y="3552"/>
                  </a:lnTo>
                  <a:lnTo>
                    <a:pt x="14817" y="3552"/>
                  </a:lnTo>
                  <a:lnTo>
                    <a:pt x="14817" y="3473"/>
                  </a:lnTo>
                  <a:lnTo>
                    <a:pt x="6603" y="3473"/>
                  </a:lnTo>
                  <a:lnTo>
                    <a:pt x="313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3"/>
            <p:cNvSpPr/>
            <p:nvPr/>
          </p:nvSpPr>
          <p:spPr>
            <a:xfrm>
              <a:off x="4616850" y="1136950"/>
              <a:ext cx="370450" cy="88825"/>
            </a:xfrm>
            <a:custGeom>
              <a:avLst/>
              <a:gdLst/>
              <a:ahLst/>
              <a:cxnLst/>
              <a:rect l="l" t="t" r="r" b="b"/>
              <a:pathLst>
                <a:path w="14818" h="3553" extrusionOk="0">
                  <a:moveTo>
                    <a:pt x="1" y="0"/>
                  </a:moveTo>
                  <a:lnTo>
                    <a:pt x="1" y="80"/>
                  </a:lnTo>
                  <a:lnTo>
                    <a:pt x="3098" y="80"/>
                  </a:lnTo>
                  <a:lnTo>
                    <a:pt x="6569" y="3552"/>
                  </a:lnTo>
                  <a:lnTo>
                    <a:pt x="14817" y="3552"/>
                  </a:lnTo>
                  <a:lnTo>
                    <a:pt x="14817" y="3473"/>
                  </a:lnTo>
                  <a:lnTo>
                    <a:pt x="6603" y="3473"/>
                  </a:lnTo>
                  <a:lnTo>
                    <a:pt x="313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3"/>
            <p:cNvSpPr/>
            <p:nvPr/>
          </p:nvSpPr>
          <p:spPr>
            <a:xfrm>
              <a:off x="4600150" y="1155225"/>
              <a:ext cx="370450" cy="88825"/>
            </a:xfrm>
            <a:custGeom>
              <a:avLst/>
              <a:gdLst/>
              <a:ahLst/>
              <a:cxnLst/>
              <a:rect l="l" t="t" r="r" b="b"/>
              <a:pathLst>
                <a:path w="14818" h="3553" extrusionOk="0">
                  <a:moveTo>
                    <a:pt x="0" y="1"/>
                  </a:moveTo>
                  <a:lnTo>
                    <a:pt x="0" y="81"/>
                  </a:lnTo>
                  <a:lnTo>
                    <a:pt x="3098" y="81"/>
                  </a:lnTo>
                  <a:lnTo>
                    <a:pt x="6569" y="3553"/>
                  </a:lnTo>
                  <a:lnTo>
                    <a:pt x="14817" y="3553"/>
                  </a:lnTo>
                  <a:lnTo>
                    <a:pt x="14817" y="3473"/>
                  </a:lnTo>
                  <a:lnTo>
                    <a:pt x="6603" y="3473"/>
                  </a:lnTo>
                  <a:lnTo>
                    <a:pt x="3142" y="13"/>
                  </a:lnTo>
                  <a:lnTo>
                    <a:pt x="313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3"/>
            <p:cNvSpPr/>
            <p:nvPr/>
          </p:nvSpPr>
          <p:spPr>
            <a:xfrm>
              <a:off x="4583450" y="1173525"/>
              <a:ext cx="370450" cy="88825"/>
            </a:xfrm>
            <a:custGeom>
              <a:avLst/>
              <a:gdLst/>
              <a:ahLst/>
              <a:cxnLst/>
              <a:rect l="l" t="t" r="r" b="b"/>
              <a:pathLst>
                <a:path w="14818" h="3553" extrusionOk="0">
                  <a:moveTo>
                    <a:pt x="0" y="0"/>
                  </a:moveTo>
                  <a:lnTo>
                    <a:pt x="0" y="81"/>
                  </a:lnTo>
                  <a:lnTo>
                    <a:pt x="3097" y="81"/>
                  </a:lnTo>
                  <a:lnTo>
                    <a:pt x="6570" y="3552"/>
                  </a:lnTo>
                  <a:lnTo>
                    <a:pt x="14817" y="3552"/>
                  </a:lnTo>
                  <a:lnTo>
                    <a:pt x="14817" y="3473"/>
                  </a:lnTo>
                  <a:lnTo>
                    <a:pt x="6603" y="3473"/>
                  </a:lnTo>
                  <a:lnTo>
                    <a:pt x="3130"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Main point">
  <p:cSld name="MAIN_POINT">
    <p:bg>
      <p:bgPr>
        <a:solidFill>
          <a:schemeClr val="dk1"/>
        </a:solidFill>
        <a:effectLst/>
      </p:bgPr>
    </p:bg>
    <p:spTree>
      <p:nvGrpSpPr>
        <p:cNvPr id="1" name="Shape 145"/>
        <p:cNvGrpSpPr/>
        <p:nvPr/>
      </p:nvGrpSpPr>
      <p:grpSpPr>
        <a:xfrm>
          <a:off x="0" y="0"/>
          <a:ext cx="0" cy="0"/>
          <a:chOff x="0" y="0"/>
          <a:chExt cx="0" cy="0"/>
        </a:xfrm>
      </p:grpSpPr>
      <p:sp>
        <p:nvSpPr>
          <p:cNvPr id="146" name="Google Shape;146;p8"/>
          <p:cNvSpPr txBox="1">
            <a:spLocks noGrp="1"/>
          </p:cNvSpPr>
          <p:nvPr>
            <p:ph type="subTitle" idx="1"/>
          </p:nvPr>
        </p:nvSpPr>
        <p:spPr>
          <a:xfrm>
            <a:off x="2884400" y="3128075"/>
            <a:ext cx="3375300" cy="659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5"/>
              </a:buClr>
              <a:buSzPts val="1400"/>
              <a:buNone/>
              <a:defRPr>
                <a:solidFill>
                  <a:schemeClr val="accent5"/>
                </a:solidFill>
              </a:defRPr>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cxnSp>
        <p:nvCxnSpPr>
          <p:cNvPr id="147" name="Google Shape;147;p8"/>
          <p:cNvCxnSpPr/>
          <p:nvPr/>
        </p:nvCxnSpPr>
        <p:spPr>
          <a:xfrm>
            <a:off x="3949650" y="2921550"/>
            <a:ext cx="1244700" cy="0"/>
          </a:xfrm>
          <a:prstGeom prst="straightConnector1">
            <a:avLst/>
          </a:prstGeom>
          <a:noFill/>
          <a:ln w="9525" cap="flat" cmpd="sng">
            <a:solidFill>
              <a:schemeClr val="lt1"/>
            </a:solidFill>
            <a:prstDash val="solid"/>
            <a:round/>
            <a:headEnd type="oval" w="med" len="med"/>
            <a:tailEnd type="oval" w="med" len="med"/>
          </a:ln>
        </p:spPr>
      </p:cxnSp>
      <p:sp>
        <p:nvSpPr>
          <p:cNvPr id="148" name="Google Shape;148;p8"/>
          <p:cNvSpPr txBox="1">
            <a:spLocks noGrp="1"/>
          </p:cNvSpPr>
          <p:nvPr>
            <p:ph type="title"/>
          </p:nvPr>
        </p:nvSpPr>
        <p:spPr>
          <a:xfrm>
            <a:off x="1146650" y="2101375"/>
            <a:ext cx="6850800" cy="559500"/>
          </a:xfrm>
          <a:prstGeom prst="rect">
            <a:avLst/>
          </a:prstGeom>
        </p:spPr>
        <p:txBody>
          <a:bodyPr spcFirstLastPara="1" wrap="square" lIns="91425" tIns="91425" rIns="91425" bIns="91425" anchor="ctr" anchorCtr="0">
            <a:noAutofit/>
          </a:bodyPr>
          <a:lstStyle>
            <a:lvl1pPr lvl="0" algn="ctr">
              <a:spcBef>
                <a:spcPts val="0"/>
              </a:spcBef>
              <a:spcAft>
                <a:spcPts val="0"/>
              </a:spcAft>
              <a:buClr>
                <a:schemeClr val="lt2"/>
              </a:buClr>
              <a:buSzPts val="3600"/>
              <a:buNone/>
              <a:defRPr>
                <a:solidFill>
                  <a:schemeClr val="lt2"/>
                </a:solidFill>
              </a:defRPr>
            </a:lvl1pPr>
            <a:lvl2pPr lvl="1">
              <a:spcBef>
                <a:spcPts val="0"/>
              </a:spcBef>
              <a:spcAft>
                <a:spcPts val="0"/>
              </a:spcAft>
              <a:buSzPts val="2800"/>
              <a:buNone/>
              <a:defRPr>
                <a:latin typeface="Nunito"/>
                <a:ea typeface="Nunito"/>
                <a:cs typeface="Nunito"/>
                <a:sym typeface="Nunito"/>
              </a:defRPr>
            </a:lvl2pPr>
            <a:lvl3pPr lvl="2">
              <a:spcBef>
                <a:spcPts val="0"/>
              </a:spcBef>
              <a:spcAft>
                <a:spcPts val="0"/>
              </a:spcAft>
              <a:buSzPts val="2800"/>
              <a:buNone/>
              <a:defRPr>
                <a:latin typeface="Nunito"/>
                <a:ea typeface="Nunito"/>
                <a:cs typeface="Nunito"/>
                <a:sym typeface="Nunito"/>
              </a:defRPr>
            </a:lvl3pPr>
            <a:lvl4pPr lvl="3">
              <a:spcBef>
                <a:spcPts val="0"/>
              </a:spcBef>
              <a:spcAft>
                <a:spcPts val="0"/>
              </a:spcAft>
              <a:buSzPts val="2800"/>
              <a:buNone/>
              <a:defRPr>
                <a:latin typeface="Nunito"/>
                <a:ea typeface="Nunito"/>
                <a:cs typeface="Nunito"/>
                <a:sym typeface="Nunito"/>
              </a:defRPr>
            </a:lvl4pPr>
            <a:lvl5pPr lvl="4">
              <a:spcBef>
                <a:spcPts val="0"/>
              </a:spcBef>
              <a:spcAft>
                <a:spcPts val="0"/>
              </a:spcAft>
              <a:buSzPts val="2800"/>
              <a:buNone/>
              <a:defRPr>
                <a:latin typeface="Nunito"/>
                <a:ea typeface="Nunito"/>
                <a:cs typeface="Nunito"/>
                <a:sym typeface="Nunito"/>
              </a:defRPr>
            </a:lvl5pPr>
            <a:lvl6pPr lvl="5">
              <a:spcBef>
                <a:spcPts val="0"/>
              </a:spcBef>
              <a:spcAft>
                <a:spcPts val="0"/>
              </a:spcAft>
              <a:buSzPts val="2800"/>
              <a:buNone/>
              <a:defRPr>
                <a:latin typeface="Nunito"/>
                <a:ea typeface="Nunito"/>
                <a:cs typeface="Nunito"/>
                <a:sym typeface="Nunito"/>
              </a:defRPr>
            </a:lvl6pPr>
            <a:lvl7pPr lvl="6">
              <a:spcBef>
                <a:spcPts val="0"/>
              </a:spcBef>
              <a:spcAft>
                <a:spcPts val="0"/>
              </a:spcAft>
              <a:buSzPts val="2800"/>
              <a:buNone/>
              <a:defRPr>
                <a:latin typeface="Nunito"/>
                <a:ea typeface="Nunito"/>
                <a:cs typeface="Nunito"/>
                <a:sym typeface="Nunito"/>
              </a:defRPr>
            </a:lvl7pPr>
            <a:lvl8pPr lvl="7">
              <a:spcBef>
                <a:spcPts val="0"/>
              </a:spcBef>
              <a:spcAft>
                <a:spcPts val="0"/>
              </a:spcAft>
              <a:buSzPts val="2800"/>
              <a:buNone/>
              <a:defRPr>
                <a:latin typeface="Nunito"/>
                <a:ea typeface="Nunito"/>
                <a:cs typeface="Nunito"/>
                <a:sym typeface="Nunito"/>
              </a:defRPr>
            </a:lvl8pPr>
            <a:lvl9pPr lvl="8">
              <a:spcBef>
                <a:spcPts val="0"/>
              </a:spcBef>
              <a:spcAft>
                <a:spcPts val="0"/>
              </a:spcAft>
              <a:buSzPts val="2800"/>
              <a:buNone/>
              <a:defRPr>
                <a:latin typeface="Nunito"/>
                <a:ea typeface="Nunito"/>
                <a:cs typeface="Nunito"/>
                <a:sym typeface="Nunito"/>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149"/>
        <p:cNvGrpSpPr/>
        <p:nvPr/>
      </p:nvGrpSpPr>
      <p:grpSpPr>
        <a:xfrm>
          <a:off x="0" y="0"/>
          <a:ext cx="0" cy="0"/>
          <a:chOff x="0" y="0"/>
          <a:chExt cx="0" cy="0"/>
        </a:xfrm>
      </p:grpSpPr>
      <p:sp>
        <p:nvSpPr>
          <p:cNvPr id="150" name="Google Shape;150;p9"/>
          <p:cNvSpPr/>
          <p:nvPr/>
        </p:nvSpPr>
        <p:spPr>
          <a:xfrm>
            <a:off x="4878375" y="0"/>
            <a:ext cx="4289100" cy="51435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51;p9"/>
          <p:cNvSpPr txBox="1">
            <a:spLocks noGrp="1"/>
          </p:cNvSpPr>
          <p:nvPr>
            <p:ph type="title"/>
          </p:nvPr>
        </p:nvSpPr>
        <p:spPr>
          <a:xfrm>
            <a:off x="819275" y="1786763"/>
            <a:ext cx="3304500" cy="1320600"/>
          </a:xfrm>
          <a:prstGeom prst="rect">
            <a:avLst/>
          </a:prstGeom>
        </p:spPr>
        <p:txBody>
          <a:bodyPr spcFirstLastPara="1" wrap="square" lIns="91425" tIns="91425" rIns="91425" bIns="91425" anchor="b" anchorCtr="0">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152" name="Google Shape;152;p9"/>
          <p:cNvSpPr txBox="1">
            <a:spLocks noGrp="1"/>
          </p:cNvSpPr>
          <p:nvPr>
            <p:ph type="subTitle" idx="1"/>
          </p:nvPr>
        </p:nvSpPr>
        <p:spPr>
          <a:xfrm>
            <a:off x="1319644" y="3316725"/>
            <a:ext cx="2304000" cy="6387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000"/>
              <a:buNone/>
              <a:defRPr/>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153" name="Google Shape;153;p9"/>
          <p:cNvSpPr txBox="1">
            <a:spLocks noGrp="1"/>
          </p:cNvSpPr>
          <p:nvPr>
            <p:ph type="subTitle" idx="2"/>
          </p:nvPr>
        </p:nvSpPr>
        <p:spPr>
          <a:xfrm>
            <a:off x="5634275" y="1706100"/>
            <a:ext cx="2655000" cy="1731300"/>
          </a:xfrm>
          <a:prstGeom prst="rect">
            <a:avLst/>
          </a:prstGeom>
        </p:spPr>
        <p:txBody>
          <a:bodyPr spcFirstLastPara="1" wrap="square" lIns="91425" tIns="91425" rIns="91425" bIns="91425" anchor="ctr" anchorCtr="0">
            <a:noAutofit/>
          </a:bodyPr>
          <a:lstStyle>
            <a:lvl1pPr lvl="0">
              <a:lnSpc>
                <a:spcPct val="100000"/>
              </a:lnSpc>
              <a:spcBef>
                <a:spcPts val="0"/>
              </a:spcBef>
              <a:spcAft>
                <a:spcPts val="0"/>
              </a:spcAft>
              <a:buClr>
                <a:schemeClr val="lt2"/>
              </a:buClr>
              <a:buSzPts val="1400"/>
              <a:buNone/>
              <a:defRPr sz="1400" b="0">
                <a:solidFill>
                  <a:schemeClr val="lt2"/>
                </a:solidFill>
              </a:defRPr>
            </a:lvl1pPr>
            <a:lvl2pPr lvl="1">
              <a:spcBef>
                <a:spcPts val="0"/>
              </a:spcBef>
              <a:spcAft>
                <a:spcPts val="0"/>
              </a:spcAft>
              <a:buSzPts val="1400"/>
              <a:buNone/>
              <a:defRPr/>
            </a:lvl2pPr>
            <a:lvl3pPr lvl="2">
              <a:spcBef>
                <a:spcPts val="1600"/>
              </a:spcBef>
              <a:spcAft>
                <a:spcPts val="0"/>
              </a:spcAft>
              <a:buSzPts val="1400"/>
              <a:buNone/>
              <a:defRPr/>
            </a:lvl3pPr>
            <a:lvl4pPr lvl="3">
              <a:spcBef>
                <a:spcPts val="1600"/>
              </a:spcBef>
              <a:spcAft>
                <a:spcPts val="0"/>
              </a:spcAft>
              <a:buSzPts val="1400"/>
              <a:buNone/>
              <a:defRPr/>
            </a:lvl4pPr>
            <a:lvl5pPr lvl="4">
              <a:spcBef>
                <a:spcPts val="1600"/>
              </a:spcBef>
              <a:spcAft>
                <a:spcPts val="0"/>
              </a:spcAft>
              <a:buSzPts val="1400"/>
              <a:buNone/>
              <a:defRPr/>
            </a:lvl5pPr>
            <a:lvl6pPr lvl="5">
              <a:spcBef>
                <a:spcPts val="1600"/>
              </a:spcBef>
              <a:spcAft>
                <a:spcPts val="0"/>
              </a:spcAft>
              <a:buSzPts val="1400"/>
              <a:buNone/>
              <a:defRPr/>
            </a:lvl6pPr>
            <a:lvl7pPr lvl="6">
              <a:spcBef>
                <a:spcPts val="1600"/>
              </a:spcBef>
              <a:spcAft>
                <a:spcPts val="0"/>
              </a:spcAft>
              <a:buSzPts val="1400"/>
              <a:buNone/>
              <a:defRPr/>
            </a:lvl7pPr>
            <a:lvl8pPr lvl="7">
              <a:spcBef>
                <a:spcPts val="1600"/>
              </a:spcBef>
              <a:spcAft>
                <a:spcPts val="0"/>
              </a:spcAft>
              <a:buSzPts val="1400"/>
              <a:buNone/>
              <a:defRPr/>
            </a:lvl8pPr>
            <a:lvl9pPr lvl="8">
              <a:spcBef>
                <a:spcPts val="1600"/>
              </a:spcBef>
              <a:spcAft>
                <a:spcPts val="1600"/>
              </a:spcAft>
              <a:buSzPts val="1400"/>
              <a:buNone/>
              <a:defRPr/>
            </a:lvl9pPr>
          </a:lstStyle>
          <a:p>
            <a:endParaRPr/>
          </a:p>
        </p:txBody>
      </p:sp>
      <p:grpSp>
        <p:nvGrpSpPr>
          <p:cNvPr id="154" name="Google Shape;154;p9"/>
          <p:cNvGrpSpPr/>
          <p:nvPr/>
        </p:nvGrpSpPr>
        <p:grpSpPr>
          <a:xfrm>
            <a:off x="2190726" y="3992259"/>
            <a:ext cx="809400" cy="117652"/>
            <a:chOff x="4706825" y="692850"/>
            <a:chExt cx="1214950" cy="176575"/>
          </a:xfrm>
        </p:grpSpPr>
        <p:sp>
          <p:nvSpPr>
            <p:cNvPr id="155" name="Google Shape;155;p9"/>
            <p:cNvSpPr/>
            <p:nvPr/>
          </p:nvSpPr>
          <p:spPr>
            <a:xfrm>
              <a:off x="4706825" y="692850"/>
              <a:ext cx="176797" cy="176575"/>
            </a:xfrm>
            <a:custGeom>
              <a:avLst/>
              <a:gdLst/>
              <a:ahLst/>
              <a:cxnLst/>
              <a:rect l="l" t="t" r="r" b="b"/>
              <a:pathLst>
                <a:path w="789" h="788" extrusionOk="0">
                  <a:moveTo>
                    <a:pt x="1" y="0"/>
                  </a:moveTo>
                  <a:lnTo>
                    <a:pt x="1" y="788"/>
                  </a:lnTo>
                  <a:lnTo>
                    <a:pt x="788" y="788"/>
                  </a:lnTo>
                  <a:lnTo>
                    <a:pt x="78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56;p9"/>
            <p:cNvSpPr/>
            <p:nvPr/>
          </p:nvSpPr>
          <p:spPr>
            <a:xfrm>
              <a:off x="4966531" y="692850"/>
              <a:ext cx="176573" cy="176575"/>
            </a:xfrm>
            <a:custGeom>
              <a:avLst/>
              <a:gdLst/>
              <a:ahLst/>
              <a:cxnLst/>
              <a:rect l="l" t="t" r="r" b="b"/>
              <a:pathLst>
                <a:path w="788" h="788" extrusionOk="0">
                  <a:moveTo>
                    <a:pt x="1" y="0"/>
                  </a:moveTo>
                  <a:lnTo>
                    <a:pt x="1" y="788"/>
                  </a:lnTo>
                  <a:lnTo>
                    <a:pt x="787" y="788"/>
                  </a:lnTo>
                  <a:lnTo>
                    <a:pt x="787"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157;p9"/>
            <p:cNvSpPr/>
            <p:nvPr/>
          </p:nvSpPr>
          <p:spPr>
            <a:xfrm>
              <a:off x="5226013" y="692850"/>
              <a:ext cx="176573" cy="176575"/>
            </a:xfrm>
            <a:custGeom>
              <a:avLst/>
              <a:gdLst/>
              <a:ahLst/>
              <a:cxnLst/>
              <a:rect l="l" t="t" r="r" b="b"/>
              <a:pathLst>
                <a:path w="788" h="788" extrusionOk="0">
                  <a:moveTo>
                    <a:pt x="0" y="0"/>
                  </a:moveTo>
                  <a:lnTo>
                    <a:pt x="0" y="788"/>
                  </a:lnTo>
                  <a:lnTo>
                    <a:pt x="788" y="788"/>
                  </a:lnTo>
                  <a:lnTo>
                    <a:pt x="78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58;p9"/>
            <p:cNvSpPr/>
            <p:nvPr/>
          </p:nvSpPr>
          <p:spPr>
            <a:xfrm>
              <a:off x="5485495" y="692850"/>
              <a:ext cx="176573" cy="176575"/>
            </a:xfrm>
            <a:custGeom>
              <a:avLst/>
              <a:gdLst/>
              <a:ahLst/>
              <a:cxnLst/>
              <a:rect l="l" t="t" r="r" b="b"/>
              <a:pathLst>
                <a:path w="788" h="788" extrusionOk="0">
                  <a:moveTo>
                    <a:pt x="1" y="0"/>
                  </a:moveTo>
                  <a:lnTo>
                    <a:pt x="1" y="788"/>
                  </a:lnTo>
                  <a:lnTo>
                    <a:pt x="788" y="788"/>
                  </a:lnTo>
                  <a:lnTo>
                    <a:pt x="78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159;p9"/>
            <p:cNvSpPr/>
            <p:nvPr/>
          </p:nvSpPr>
          <p:spPr>
            <a:xfrm>
              <a:off x="5744978" y="692850"/>
              <a:ext cx="176797" cy="176575"/>
            </a:xfrm>
            <a:custGeom>
              <a:avLst/>
              <a:gdLst/>
              <a:ahLst/>
              <a:cxnLst/>
              <a:rect l="l" t="t" r="r" b="b"/>
              <a:pathLst>
                <a:path w="789" h="788" extrusionOk="0">
                  <a:moveTo>
                    <a:pt x="1" y="0"/>
                  </a:moveTo>
                  <a:lnTo>
                    <a:pt x="1" y="788"/>
                  </a:lnTo>
                  <a:lnTo>
                    <a:pt x="788" y="788"/>
                  </a:lnTo>
                  <a:lnTo>
                    <a:pt x="78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0" name="Google Shape;160;p9"/>
          <p:cNvGrpSpPr/>
          <p:nvPr/>
        </p:nvGrpSpPr>
        <p:grpSpPr>
          <a:xfrm flipH="1">
            <a:off x="2192349" y="4366740"/>
            <a:ext cx="7197705" cy="485280"/>
            <a:chOff x="1518200" y="4742325"/>
            <a:chExt cx="1982675" cy="133675"/>
          </a:xfrm>
        </p:grpSpPr>
        <p:sp>
          <p:nvSpPr>
            <p:cNvPr id="161" name="Google Shape;161;p9"/>
            <p:cNvSpPr/>
            <p:nvPr/>
          </p:nvSpPr>
          <p:spPr>
            <a:xfrm>
              <a:off x="1545800" y="4805200"/>
              <a:ext cx="1946275" cy="70800"/>
            </a:xfrm>
            <a:custGeom>
              <a:avLst/>
              <a:gdLst/>
              <a:ahLst/>
              <a:cxnLst/>
              <a:rect l="l" t="t" r="r" b="b"/>
              <a:pathLst>
                <a:path w="77851" h="2832" extrusionOk="0">
                  <a:moveTo>
                    <a:pt x="73102" y="1"/>
                  </a:moveTo>
                  <a:lnTo>
                    <a:pt x="70389" y="2713"/>
                  </a:lnTo>
                  <a:lnTo>
                    <a:pt x="1" y="2713"/>
                  </a:lnTo>
                  <a:lnTo>
                    <a:pt x="1" y="2831"/>
                  </a:lnTo>
                  <a:lnTo>
                    <a:pt x="70438" y="2831"/>
                  </a:lnTo>
                  <a:lnTo>
                    <a:pt x="73152" y="118"/>
                  </a:lnTo>
                  <a:lnTo>
                    <a:pt x="77850" y="118"/>
                  </a:lnTo>
                  <a:lnTo>
                    <a:pt x="77850"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162;p9"/>
            <p:cNvSpPr/>
            <p:nvPr/>
          </p:nvSpPr>
          <p:spPr>
            <a:xfrm>
              <a:off x="3483250" y="4797875"/>
              <a:ext cx="17625" cy="17600"/>
            </a:xfrm>
            <a:custGeom>
              <a:avLst/>
              <a:gdLst/>
              <a:ahLst/>
              <a:cxnLst/>
              <a:rect l="l" t="t" r="r" b="b"/>
              <a:pathLst>
                <a:path w="705" h="704" extrusionOk="0">
                  <a:moveTo>
                    <a:pt x="352" y="0"/>
                  </a:moveTo>
                  <a:cubicBezTo>
                    <a:pt x="158" y="0"/>
                    <a:pt x="0" y="158"/>
                    <a:pt x="0" y="352"/>
                  </a:cubicBezTo>
                  <a:cubicBezTo>
                    <a:pt x="0" y="547"/>
                    <a:pt x="158" y="704"/>
                    <a:pt x="352" y="704"/>
                  </a:cubicBezTo>
                  <a:cubicBezTo>
                    <a:pt x="547" y="704"/>
                    <a:pt x="704" y="547"/>
                    <a:pt x="704" y="352"/>
                  </a:cubicBezTo>
                  <a:cubicBezTo>
                    <a:pt x="704" y="158"/>
                    <a:pt x="547" y="0"/>
                    <a:pt x="35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p9"/>
            <p:cNvSpPr/>
            <p:nvPr/>
          </p:nvSpPr>
          <p:spPr>
            <a:xfrm>
              <a:off x="1518200" y="4750075"/>
              <a:ext cx="1859750" cy="92025"/>
            </a:xfrm>
            <a:custGeom>
              <a:avLst/>
              <a:gdLst/>
              <a:ahLst/>
              <a:cxnLst/>
              <a:rect l="l" t="t" r="r" b="b"/>
              <a:pathLst>
                <a:path w="74390" h="3681" extrusionOk="0">
                  <a:moveTo>
                    <a:pt x="74306" y="1"/>
                  </a:moveTo>
                  <a:lnTo>
                    <a:pt x="70745" y="3562"/>
                  </a:lnTo>
                  <a:lnTo>
                    <a:pt x="0" y="3562"/>
                  </a:lnTo>
                  <a:lnTo>
                    <a:pt x="0" y="3680"/>
                  </a:lnTo>
                  <a:lnTo>
                    <a:pt x="70794" y="3680"/>
                  </a:lnTo>
                  <a:lnTo>
                    <a:pt x="74390" y="85"/>
                  </a:lnTo>
                  <a:lnTo>
                    <a:pt x="74306"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9"/>
            <p:cNvSpPr/>
            <p:nvPr/>
          </p:nvSpPr>
          <p:spPr>
            <a:xfrm>
              <a:off x="3368075" y="4742325"/>
              <a:ext cx="17625" cy="17625"/>
            </a:xfrm>
            <a:custGeom>
              <a:avLst/>
              <a:gdLst/>
              <a:ahLst/>
              <a:cxnLst/>
              <a:rect l="l" t="t" r="r" b="b"/>
              <a:pathLst>
                <a:path w="705" h="705" extrusionOk="0">
                  <a:moveTo>
                    <a:pt x="353" y="1"/>
                  </a:moveTo>
                  <a:cubicBezTo>
                    <a:pt x="159" y="1"/>
                    <a:pt x="1" y="159"/>
                    <a:pt x="1" y="353"/>
                  </a:cubicBezTo>
                  <a:cubicBezTo>
                    <a:pt x="1" y="548"/>
                    <a:pt x="159" y="705"/>
                    <a:pt x="353" y="705"/>
                  </a:cubicBezTo>
                  <a:cubicBezTo>
                    <a:pt x="547" y="705"/>
                    <a:pt x="705" y="548"/>
                    <a:pt x="705" y="353"/>
                  </a:cubicBezTo>
                  <a:cubicBezTo>
                    <a:pt x="705" y="159"/>
                    <a:pt x="547" y="1"/>
                    <a:pt x="35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5" name="Google Shape;165;p9"/>
          <p:cNvGrpSpPr/>
          <p:nvPr/>
        </p:nvGrpSpPr>
        <p:grpSpPr>
          <a:xfrm>
            <a:off x="2013128" y="1341483"/>
            <a:ext cx="916797" cy="98075"/>
            <a:chOff x="4810525" y="1175150"/>
            <a:chExt cx="133675" cy="14300"/>
          </a:xfrm>
        </p:grpSpPr>
        <p:sp>
          <p:nvSpPr>
            <p:cNvPr id="166" name="Google Shape;166;p9"/>
            <p:cNvSpPr/>
            <p:nvPr/>
          </p:nvSpPr>
          <p:spPr>
            <a:xfrm>
              <a:off x="4810525" y="1175150"/>
              <a:ext cx="4875" cy="14300"/>
            </a:xfrm>
            <a:custGeom>
              <a:avLst/>
              <a:gdLst/>
              <a:ahLst/>
              <a:cxnLst/>
              <a:rect l="l" t="t" r="r" b="b"/>
              <a:pathLst>
                <a:path w="195" h="572" extrusionOk="0">
                  <a:moveTo>
                    <a:pt x="0" y="0"/>
                  </a:moveTo>
                  <a:lnTo>
                    <a:pt x="0" y="571"/>
                  </a:lnTo>
                  <a:lnTo>
                    <a:pt x="195" y="571"/>
                  </a:lnTo>
                  <a:lnTo>
                    <a:pt x="19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167;p9"/>
            <p:cNvSpPr/>
            <p:nvPr/>
          </p:nvSpPr>
          <p:spPr>
            <a:xfrm>
              <a:off x="4836350" y="1175150"/>
              <a:ext cx="4875" cy="14300"/>
            </a:xfrm>
            <a:custGeom>
              <a:avLst/>
              <a:gdLst/>
              <a:ahLst/>
              <a:cxnLst/>
              <a:rect l="l" t="t" r="r" b="b"/>
              <a:pathLst>
                <a:path w="195" h="572" extrusionOk="0">
                  <a:moveTo>
                    <a:pt x="0" y="0"/>
                  </a:moveTo>
                  <a:lnTo>
                    <a:pt x="0" y="571"/>
                  </a:lnTo>
                  <a:lnTo>
                    <a:pt x="195" y="571"/>
                  </a:lnTo>
                  <a:lnTo>
                    <a:pt x="19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68;p9"/>
            <p:cNvSpPr/>
            <p:nvPr/>
          </p:nvSpPr>
          <p:spPr>
            <a:xfrm>
              <a:off x="4849150" y="1175150"/>
              <a:ext cx="4900" cy="14300"/>
            </a:xfrm>
            <a:custGeom>
              <a:avLst/>
              <a:gdLst/>
              <a:ahLst/>
              <a:cxnLst/>
              <a:rect l="l" t="t" r="r" b="b"/>
              <a:pathLst>
                <a:path w="196" h="572" extrusionOk="0">
                  <a:moveTo>
                    <a:pt x="1" y="0"/>
                  </a:moveTo>
                  <a:lnTo>
                    <a:pt x="1" y="571"/>
                  </a:lnTo>
                  <a:lnTo>
                    <a:pt x="195" y="571"/>
                  </a:lnTo>
                  <a:lnTo>
                    <a:pt x="19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169;p9"/>
            <p:cNvSpPr/>
            <p:nvPr/>
          </p:nvSpPr>
          <p:spPr>
            <a:xfrm>
              <a:off x="4862000" y="1175150"/>
              <a:ext cx="4875" cy="14300"/>
            </a:xfrm>
            <a:custGeom>
              <a:avLst/>
              <a:gdLst/>
              <a:ahLst/>
              <a:cxnLst/>
              <a:rect l="l" t="t" r="r" b="b"/>
              <a:pathLst>
                <a:path w="195" h="572" extrusionOk="0">
                  <a:moveTo>
                    <a:pt x="0" y="0"/>
                  </a:moveTo>
                  <a:lnTo>
                    <a:pt x="0" y="571"/>
                  </a:lnTo>
                  <a:lnTo>
                    <a:pt x="195" y="571"/>
                  </a:lnTo>
                  <a:lnTo>
                    <a:pt x="19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70;p9"/>
            <p:cNvSpPr/>
            <p:nvPr/>
          </p:nvSpPr>
          <p:spPr>
            <a:xfrm>
              <a:off x="4875700" y="1175150"/>
              <a:ext cx="4900" cy="14300"/>
            </a:xfrm>
            <a:custGeom>
              <a:avLst/>
              <a:gdLst/>
              <a:ahLst/>
              <a:cxnLst/>
              <a:rect l="l" t="t" r="r" b="b"/>
              <a:pathLst>
                <a:path w="196" h="572" extrusionOk="0">
                  <a:moveTo>
                    <a:pt x="0" y="0"/>
                  </a:moveTo>
                  <a:lnTo>
                    <a:pt x="0" y="571"/>
                  </a:lnTo>
                  <a:lnTo>
                    <a:pt x="195" y="571"/>
                  </a:lnTo>
                  <a:lnTo>
                    <a:pt x="19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p9"/>
            <p:cNvSpPr/>
            <p:nvPr/>
          </p:nvSpPr>
          <p:spPr>
            <a:xfrm>
              <a:off x="4885925" y="1175150"/>
              <a:ext cx="4900" cy="14300"/>
            </a:xfrm>
            <a:custGeom>
              <a:avLst/>
              <a:gdLst/>
              <a:ahLst/>
              <a:cxnLst/>
              <a:rect l="l" t="t" r="r" b="b"/>
              <a:pathLst>
                <a:path w="196" h="572" extrusionOk="0">
                  <a:moveTo>
                    <a:pt x="1" y="0"/>
                  </a:moveTo>
                  <a:lnTo>
                    <a:pt x="1" y="571"/>
                  </a:lnTo>
                  <a:lnTo>
                    <a:pt x="196" y="571"/>
                  </a:lnTo>
                  <a:lnTo>
                    <a:pt x="196"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172;p9"/>
            <p:cNvSpPr/>
            <p:nvPr/>
          </p:nvSpPr>
          <p:spPr>
            <a:xfrm>
              <a:off x="4927400" y="1175150"/>
              <a:ext cx="4850" cy="14300"/>
            </a:xfrm>
            <a:custGeom>
              <a:avLst/>
              <a:gdLst/>
              <a:ahLst/>
              <a:cxnLst/>
              <a:rect l="l" t="t" r="r" b="b"/>
              <a:pathLst>
                <a:path w="194" h="572" extrusionOk="0">
                  <a:moveTo>
                    <a:pt x="0" y="0"/>
                  </a:moveTo>
                  <a:lnTo>
                    <a:pt x="0" y="571"/>
                  </a:lnTo>
                  <a:lnTo>
                    <a:pt x="194" y="571"/>
                  </a:lnTo>
                  <a:lnTo>
                    <a:pt x="19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173;p9"/>
            <p:cNvSpPr/>
            <p:nvPr/>
          </p:nvSpPr>
          <p:spPr>
            <a:xfrm>
              <a:off x="4902975" y="1175150"/>
              <a:ext cx="4900" cy="14300"/>
            </a:xfrm>
            <a:custGeom>
              <a:avLst/>
              <a:gdLst/>
              <a:ahLst/>
              <a:cxnLst/>
              <a:rect l="l" t="t" r="r" b="b"/>
              <a:pathLst>
                <a:path w="196" h="572" extrusionOk="0">
                  <a:moveTo>
                    <a:pt x="1" y="0"/>
                  </a:moveTo>
                  <a:lnTo>
                    <a:pt x="1" y="571"/>
                  </a:lnTo>
                  <a:lnTo>
                    <a:pt x="196" y="571"/>
                  </a:lnTo>
                  <a:lnTo>
                    <a:pt x="196"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174;p9"/>
            <p:cNvSpPr/>
            <p:nvPr/>
          </p:nvSpPr>
          <p:spPr>
            <a:xfrm>
              <a:off x="4939300" y="1175150"/>
              <a:ext cx="4900" cy="14300"/>
            </a:xfrm>
            <a:custGeom>
              <a:avLst/>
              <a:gdLst/>
              <a:ahLst/>
              <a:cxnLst/>
              <a:rect l="l" t="t" r="r" b="b"/>
              <a:pathLst>
                <a:path w="196" h="572" extrusionOk="0">
                  <a:moveTo>
                    <a:pt x="1" y="0"/>
                  </a:moveTo>
                  <a:lnTo>
                    <a:pt x="1" y="571"/>
                  </a:lnTo>
                  <a:lnTo>
                    <a:pt x="195" y="571"/>
                  </a:lnTo>
                  <a:lnTo>
                    <a:pt x="19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lank" type="blank">
  <p:cSld name="BLANK">
    <p:bg>
      <p:bgPr>
        <a:noFill/>
        <a:effectLst/>
      </p:bgPr>
    </p:bg>
    <p:spTree>
      <p:nvGrpSpPr>
        <p:cNvPr id="1" name="Shape 194"/>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and three columns">
  <p:cSld name="CUSTOM">
    <p:bg>
      <p:bgPr>
        <a:solidFill>
          <a:schemeClr val="lt2"/>
        </a:solidFill>
        <a:effectLst/>
      </p:bgPr>
    </p:bg>
    <p:spTree>
      <p:nvGrpSpPr>
        <p:cNvPr id="1" name="Shape 195"/>
        <p:cNvGrpSpPr/>
        <p:nvPr/>
      </p:nvGrpSpPr>
      <p:grpSpPr>
        <a:xfrm>
          <a:off x="0" y="0"/>
          <a:ext cx="0" cy="0"/>
          <a:chOff x="0" y="0"/>
          <a:chExt cx="0" cy="0"/>
        </a:xfrm>
      </p:grpSpPr>
      <p:sp>
        <p:nvSpPr>
          <p:cNvPr id="196" name="Google Shape;196;p13"/>
          <p:cNvSpPr txBox="1">
            <a:spLocks noGrp="1"/>
          </p:cNvSpPr>
          <p:nvPr>
            <p:ph type="title"/>
          </p:nvPr>
        </p:nvSpPr>
        <p:spPr>
          <a:xfrm>
            <a:off x="713225" y="539500"/>
            <a:ext cx="7759200" cy="612900"/>
          </a:xfrm>
          <a:prstGeom prst="rect">
            <a:avLst/>
          </a:prstGeom>
        </p:spPr>
        <p:txBody>
          <a:bodyPr spcFirstLastPara="1" wrap="square" lIns="91425" tIns="91425" rIns="91425" bIns="91425" anchor="t" anchorCtr="0">
            <a:noAutofit/>
          </a:bodyPr>
          <a:lstStyle>
            <a:lvl1pPr lvl="0">
              <a:spcBef>
                <a:spcPts val="0"/>
              </a:spcBef>
              <a:spcAft>
                <a:spcPts val="0"/>
              </a:spcAft>
              <a:buSzPts val="3600"/>
              <a:buNone/>
              <a:defRPr/>
            </a:lvl1pPr>
            <a:lvl2pPr lvl="1">
              <a:spcBef>
                <a:spcPts val="0"/>
              </a:spcBef>
              <a:spcAft>
                <a:spcPts val="0"/>
              </a:spcAft>
              <a:buSzPts val="2800"/>
              <a:buNone/>
              <a:defRPr>
                <a:latin typeface="Montserrat"/>
                <a:ea typeface="Montserrat"/>
                <a:cs typeface="Montserrat"/>
                <a:sym typeface="Montserrat"/>
              </a:defRPr>
            </a:lvl2pPr>
            <a:lvl3pPr lvl="2">
              <a:spcBef>
                <a:spcPts val="0"/>
              </a:spcBef>
              <a:spcAft>
                <a:spcPts val="0"/>
              </a:spcAft>
              <a:buSzPts val="2800"/>
              <a:buNone/>
              <a:defRPr>
                <a:latin typeface="Montserrat"/>
                <a:ea typeface="Montserrat"/>
                <a:cs typeface="Montserrat"/>
                <a:sym typeface="Montserrat"/>
              </a:defRPr>
            </a:lvl3pPr>
            <a:lvl4pPr lvl="3">
              <a:spcBef>
                <a:spcPts val="0"/>
              </a:spcBef>
              <a:spcAft>
                <a:spcPts val="0"/>
              </a:spcAft>
              <a:buSzPts val="2800"/>
              <a:buNone/>
              <a:defRPr>
                <a:latin typeface="Montserrat"/>
                <a:ea typeface="Montserrat"/>
                <a:cs typeface="Montserrat"/>
                <a:sym typeface="Montserrat"/>
              </a:defRPr>
            </a:lvl4pPr>
            <a:lvl5pPr lvl="4">
              <a:spcBef>
                <a:spcPts val="0"/>
              </a:spcBef>
              <a:spcAft>
                <a:spcPts val="0"/>
              </a:spcAft>
              <a:buSzPts val="2800"/>
              <a:buNone/>
              <a:defRPr>
                <a:latin typeface="Montserrat"/>
                <a:ea typeface="Montserrat"/>
                <a:cs typeface="Montserrat"/>
                <a:sym typeface="Montserrat"/>
              </a:defRPr>
            </a:lvl5pPr>
            <a:lvl6pPr lvl="5">
              <a:spcBef>
                <a:spcPts val="0"/>
              </a:spcBef>
              <a:spcAft>
                <a:spcPts val="0"/>
              </a:spcAft>
              <a:buSzPts val="2800"/>
              <a:buNone/>
              <a:defRPr>
                <a:latin typeface="Montserrat"/>
                <a:ea typeface="Montserrat"/>
                <a:cs typeface="Montserrat"/>
                <a:sym typeface="Montserrat"/>
              </a:defRPr>
            </a:lvl6pPr>
            <a:lvl7pPr lvl="6">
              <a:spcBef>
                <a:spcPts val="0"/>
              </a:spcBef>
              <a:spcAft>
                <a:spcPts val="0"/>
              </a:spcAft>
              <a:buSzPts val="2800"/>
              <a:buNone/>
              <a:defRPr>
                <a:latin typeface="Montserrat"/>
                <a:ea typeface="Montserrat"/>
                <a:cs typeface="Montserrat"/>
                <a:sym typeface="Montserrat"/>
              </a:defRPr>
            </a:lvl7pPr>
            <a:lvl8pPr lvl="7">
              <a:spcBef>
                <a:spcPts val="0"/>
              </a:spcBef>
              <a:spcAft>
                <a:spcPts val="0"/>
              </a:spcAft>
              <a:buSzPts val="2800"/>
              <a:buNone/>
              <a:defRPr>
                <a:latin typeface="Montserrat"/>
                <a:ea typeface="Montserrat"/>
                <a:cs typeface="Montserrat"/>
                <a:sym typeface="Montserrat"/>
              </a:defRPr>
            </a:lvl8pPr>
            <a:lvl9pPr lvl="8">
              <a:spcBef>
                <a:spcPts val="0"/>
              </a:spcBef>
              <a:spcAft>
                <a:spcPts val="0"/>
              </a:spcAft>
              <a:buSzPts val="2800"/>
              <a:buNone/>
              <a:defRPr>
                <a:latin typeface="Montserrat"/>
                <a:ea typeface="Montserrat"/>
                <a:cs typeface="Montserrat"/>
                <a:sym typeface="Montserrat"/>
              </a:defRPr>
            </a:lvl9pPr>
          </a:lstStyle>
          <a:p>
            <a:endParaRPr/>
          </a:p>
        </p:txBody>
      </p:sp>
      <p:sp>
        <p:nvSpPr>
          <p:cNvPr id="197" name="Google Shape;197;p13"/>
          <p:cNvSpPr txBox="1">
            <a:spLocks noGrp="1"/>
          </p:cNvSpPr>
          <p:nvPr>
            <p:ph type="title" idx="2"/>
          </p:nvPr>
        </p:nvSpPr>
        <p:spPr>
          <a:xfrm>
            <a:off x="762775" y="2656438"/>
            <a:ext cx="2189100" cy="363900"/>
          </a:xfrm>
          <a:prstGeom prst="rect">
            <a:avLst/>
          </a:prstGeom>
        </p:spPr>
        <p:txBody>
          <a:bodyPr spcFirstLastPara="1" wrap="square" lIns="91425" tIns="91425" rIns="91425" bIns="91425" anchor="ctr" anchorCtr="0">
            <a:noAutofit/>
          </a:bodyPr>
          <a:lstStyle>
            <a:lvl1pPr lvl="0" algn="ctr">
              <a:spcBef>
                <a:spcPts val="0"/>
              </a:spcBef>
              <a:spcAft>
                <a:spcPts val="0"/>
              </a:spcAft>
              <a:buSzPts val="3600"/>
              <a:buNone/>
              <a:defRPr sz="1600" b="0">
                <a:solidFill>
                  <a:schemeClr val="accent1"/>
                </a:solidFill>
                <a:latin typeface="Saira SemiBold"/>
                <a:ea typeface="Saira SemiBold"/>
                <a:cs typeface="Saira SemiBold"/>
                <a:sym typeface="Saira SemiBold"/>
              </a:defRPr>
            </a:lvl1pPr>
            <a:lvl2pPr lvl="1">
              <a:spcBef>
                <a:spcPts val="0"/>
              </a:spcBef>
              <a:spcAft>
                <a:spcPts val="0"/>
              </a:spcAft>
              <a:buSzPts val="2800"/>
              <a:buNone/>
              <a:defRPr>
                <a:latin typeface="Montserrat"/>
                <a:ea typeface="Montserrat"/>
                <a:cs typeface="Montserrat"/>
                <a:sym typeface="Montserrat"/>
              </a:defRPr>
            </a:lvl2pPr>
            <a:lvl3pPr lvl="2">
              <a:spcBef>
                <a:spcPts val="0"/>
              </a:spcBef>
              <a:spcAft>
                <a:spcPts val="0"/>
              </a:spcAft>
              <a:buSzPts val="2800"/>
              <a:buNone/>
              <a:defRPr>
                <a:latin typeface="Montserrat"/>
                <a:ea typeface="Montserrat"/>
                <a:cs typeface="Montserrat"/>
                <a:sym typeface="Montserrat"/>
              </a:defRPr>
            </a:lvl3pPr>
            <a:lvl4pPr lvl="3">
              <a:spcBef>
                <a:spcPts val="0"/>
              </a:spcBef>
              <a:spcAft>
                <a:spcPts val="0"/>
              </a:spcAft>
              <a:buSzPts val="2800"/>
              <a:buNone/>
              <a:defRPr>
                <a:latin typeface="Montserrat"/>
                <a:ea typeface="Montserrat"/>
                <a:cs typeface="Montserrat"/>
                <a:sym typeface="Montserrat"/>
              </a:defRPr>
            </a:lvl4pPr>
            <a:lvl5pPr lvl="4">
              <a:spcBef>
                <a:spcPts val="0"/>
              </a:spcBef>
              <a:spcAft>
                <a:spcPts val="0"/>
              </a:spcAft>
              <a:buSzPts val="2800"/>
              <a:buNone/>
              <a:defRPr>
                <a:latin typeface="Montserrat"/>
                <a:ea typeface="Montserrat"/>
                <a:cs typeface="Montserrat"/>
                <a:sym typeface="Montserrat"/>
              </a:defRPr>
            </a:lvl5pPr>
            <a:lvl6pPr lvl="5">
              <a:spcBef>
                <a:spcPts val="0"/>
              </a:spcBef>
              <a:spcAft>
                <a:spcPts val="0"/>
              </a:spcAft>
              <a:buSzPts val="2800"/>
              <a:buNone/>
              <a:defRPr>
                <a:latin typeface="Montserrat"/>
                <a:ea typeface="Montserrat"/>
                <a:cs typeface="Montserrat"/>
                <a:sym typeface="Montserrat"/>
              </a:defRPr>
            </a:lvl6pPr>
            <a:lvl7pPr lvl="6">
              <a:spcBef>
                <a:spcPts val="0"/>
              </a:spcBef>
              <a:spcAft>
                <a:spcPts val="0"/>
              </a:spcAft>
              <a:buSzPts val="2800"/>
              <a:buNone/>
              <a:defRPr>
                <a:latin typeface="Montserrat"/>
                <a:ea typeface="Montserrat"/>
                <a:cs typeface="Montserrat"/>
                <a:sym typeface="Montserrat"/>
              </a:defRPr>
            </a:lvl7pPr>
            <a:lvl8pPr lvl="7">
              <a:spcBef>
                <a:spcPts val="0"/>
              </a:spcBef>
              <a:spcAft>
                <a:spcPts val="0"/>
              </a:spcAft>
              <a:buSzPts val="2800"/>
              <a:buNone/>
              <a:defRPr>
                <a:latin typeface="Montserrat"/>
                <a:ea typeface="Montserrat"/>
                <a:cs typeface="Montserrat"/>
                <a:sym typeface="Montserrat"/>
              </a:defRPr>
            </a:lvl8pPr>
            <a:lvl9pPr lvl="8">
              <a:spcBef>
                <a:spcPts val="0"/>
              </a:spcBef>
              <a:spcAft>
                <a:spcPts val="0"/>
              </a:spcAft>
              <a:buSzPts val="2800"/>
              <a:buNone/>
              <a:defRPr>
                <a:latin typeface="Montserrat"/>
                <a:ea typeface="Montserrat"/>
                <a:cs typeface="Montserrat"/>
                <a:sym typeface="Montserrat"/>
              </a:defRPr>
            </a:lvl9pPr>
          </a:lstStyle>
          <a:p>
            <a:endParaRPr/>
          </a:p>
        </p:txBody>
      </p:sp>
      <p:sp>
        <p:nvSpPr>
          <p:cNvPr id="198" name="Google Shape;198;p13"/>
          <p:cNvSpPr txBox="1">
            <a:spLocks noGrp="1"/>
          </p:cNvSpPr>
          <p:nvPr>
            <p:ph type="subTitle" idx="1"/>
          </p:nvPr>
        </p:nvSpPr>
        <p:spPr>
          <a:xfrm>
            <a:off x="928225" y="2963163"/>
            <a:ext cx="1858200" cy="9393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1400"/>
              <a:buNone/>
              <a:defRPr/>
            </a:lvl1pPr>
            <a:lvl2pPr lvl="1" algn="ctr">
              <a:spcBef>
                <a:spcPts val="1600"/>
              </a:spcBef>
              <a:spcAft>
                <a:spcPts val="0"/>
              </a:spcAft>
              <a:buSzPts val="1400"/>
              <a:buNone/>
              <a:defRPr/>
            </a:lvl2pPr>
            <a:lvl3pPr lvl="2" algn="ctr">
              <a:spcBef>
                <a:spcPts val="1600"/>
              </a:spcBef>
              <a:spcAft>
                <a:spcPts val="0"/>
              </a:spcAft>
              <a:buSzPts val="1400"/>
              <a:buNone/>
              <a:defRPr/>
            </a:lvl3pPr>
            <a:lvl4pPr lvl="3" algn="ctr">
              <a:spcBef>
                <a:spcPts val="1600"/>
              </a:spcBef>
              <a:spcAft>
                <a:spcPts val="0"/>
              </a:spcAft>
              <a:buSzPts val="1400"/>
              <a:buNone/>
              <a:defRPr/>
            </a:lvl4pPr>
            <a:lvl5pPr lvl="4" algn="ctr">
              <a:spcBef>
                <a:spcPts val="1600"/>
              </a:spcBef>
              <a:spcAft>
                <a:spcPts val="0"/>
              </a:spcAft>
              <a:buSzPts val="1400"/>
              <a:buNone/>
              <a:defRPr/>
            </a:lvl5pPr>
            <a:lvl6pPr lvl="5" algn="ctr">
              <a:spcBef>
                <a:spcPts val="1600"/>
              </a:spcBef>
              <a:spcAft>
                <a:spcPts val="0"/>
              </a:spcAft>
              <a:buSzPts val="1400"/>
              <a:buNone/>
              <a:defRPr/>
            </a:lvl6pPr>
            <a:lvl7pPr lvl="6" algn="ctr">
              <a:spcBef>
                <a:spcPts val="1600"/>
              </a:spcBef>
              <a:spcAft>
                <a:spcPts val="0"/>
              </a:spcAft>
              <a:buSzPts val="1400"/>
              <a:buNone/>
              <a:defRPr/>
            </a:lvl7pPr>
            <a:lvl8pPr lvl="7" algn="ctr">
              <a:spcBef>
                <a:spcPts val="1600"/>
              </a:spcBef>
              <a:spcAft>
                <a:spcPts val="0"/>
              </a:spcAft>
              <a:buSzPts val="1400"/>
              <a:buNone/>
              <a:defRPr/>
            </a:lvl8pPr>
            <a:lvl9pPr lvl="8" algn="ctr">
              <a:spcBef>
                <a:spcPts val="1600"/>
              </a:spcBef>
              <a:spcAft>
                <a:spcPts val="1600"/>
              </a:spcAft>
              <a:buSzPts val="1400"/>
              <a:buNone/>
              <a:defRPr/>
            </a:lvl9pPr>
          </a:lstStyle>
          <a:p>
            <a:endParaRPr/>
          </a:p>
        </p:txBody>
      </p:sp>
      <p:sp>
        <p:nvSpPr>
          <p:cNvPr id="199" name="Google Shape;199;p13"/>
          <p:cNvSpPr txBox="1">
            <a:spLocks noGrp="1"/>
          </p:cNvSpPr>
          <p:nvPr>
            <p:ph type="title" idx="3"/>
          </p:nvPr>
        </p:nvSpPr>
        <p:spPr>
          <a:xfrm>
            <a:off x="3502200" y="2656438"/>
            <a:ext cx="2189100" cy="3639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600"/>
              <a:buNone/>
              <a:defRPr sz="1600" b="0">
                <a:solidFill>
                  <a:schemeClr val="accent1"/>
                </a:solidFill>
                <a:latin typeface="Saira SemiBold"/>
                <a:ea typeface="Saira SemiBold"/>
                <a:cs typeface="Saira SemiBold"/>
                <a:sym typeface="Saira SemiBold"/>
              </a:defRPr>
            </a:lvl1pPr>
            <a:lvl2pPr lvl="1" rtl="0">
              <a:spcBef>
                <a:spcPts val="0"/>
              </a:spcBef>
              <a:spcAft>
                <a:spcPts val="0"/>
              </a:spcAft>
              <a:buSzPts val="2800"/>
              <a:buNone/>
              <a:defRPr>
                <a:latin typeface="Montserrat"/>
                <a:ea typeface="Montserrat"/>
                <a:cs typeface="Montserrat"/>
                <a:sym typeface="Montserrat"/>
              </a:defRPr>
            </a:lvl2pPr>
            <a:lvl3pPr lvl="2" rtl="0">
              <a:spcBef>
                <a:spcPts val="0"/>
              </a:spcBef>
              <a:spcAft>
                <a:spcPts val="0"/>
              </a:spcAft>
              <a:buSzPts val="2800"/>
              <a:buNone/>
              <a:defRPr>
                <a:latin typeface="Montserrat"/>
                <a:ea typeface="Montserrat"/>
                <a:cs typeface="Montserrat"/>
                <a:sym typeface="Montserrat"/>
              </a:defRPr>
            </a:lvl3pPr>
            <a:lvl4pPr lvl="3" rtl="0">
              <a:spcBef>
                <a:spcPts val="0"/>
              </a:spcBef>
              <a:spcAft>
                <a:spcPts val="0"/>
              </a:spcAft>
              <a:buSzPts val="2800"/>
              <a:buNone/>
              <a:defRPr>
                <a:latin typeface="Montserrat"/>
                <a:ea typeface="Montserrat"/>
                <a:cs typeface="Montserrat"/>
                <a:sym typeface="Montserrat"/>
              </a:defRPr>
            </a:lvl4pPr>
            <a:lvl5pPr lvl="4" rtl="0">
              <a:spcBef>
                <a:spcPts val="0"/>
              </a:spcBef>
              <a:spcAft>
                <a:spcPts val="0"/>
              </a:spcAft>
              <a:buSzPts val="2800"/>
              <a:buNone/>
              <a:defRPr>
                <a:latin typeface="Montserrat"/>
                <a:ea typeface="Montserrat"/>
                <a:cs typeface="Montserrat"/>
                <a:sym typeface="Montserrat"/>
              </a:defRPr>
            </a:lvl5pPr>
            <a:lvl6pPr lvl="5" rtl="0">
              <a:spcBef>
                <a:spcPts val="0"/>
              </a:spcBef>
              <a:spcAft>
                <a:spcPts val="0"/>
              </a:spcAft>
              <a:buSzPts val="2800"/>
              <a:buNone/>
              <a:defRPr>
                <a:latin typeface="Montserrat"/>
                <a:ea typeface="Montserrat"/>
                <a:cs typeface="Montserrat"/>
                <a:sym typeface="Montserrat"/>
              </a:defRPr>
            </a:lvl6pPr>
            <a:lvl7pPr lvl="6" rtl="0">
              <a:spcBef>
                <a:spcPts val="0"/>
              </a:spcBef>
              <a:spcAft>
                <a:spcPts val="0"/>
              </a:spcAft>
              <a:buSzPts val="2800"/>
              <a:buNone/>
              <a:defRPr>
                <a:latin typeface="Montserrat"/>
                <a:ea typeface="Montserrat"/>
                <a:cs typeface="Montserrat"/>
                <a:sym typeface="Montserrat"/>
              </a:defRPr>
            </a:lvl7pPr>
            <a:lvl8pPr lvl="7" rtl="0">
              <a:spcBef>
                <a:spcPts val="0"/>
              </a:spcBef>
              <a:spcAft>
                <a:spcPts val="0"/>
              </a:spcAft>
              <a:buSzPts val="2800"/>
              <a:buNone/>
              <a:defRPr>
                <a:latin typeface="Montserrat"/>
                <a:ea typeface="Montserrat"/>
                <a:cs typeface="Montserrat"/>
                <a:sym typeface="Montserrat"/>
              </a:defRPr>
            </a:lvl8pPr>
            <a:lvl9pPr lvl="8" rtl="0">
              <a:spcBef>
                <a:spcPts val="0"/>
              </a:spcBef>
              <a:spcAft>
                <a:spcPts val="0"/>
              </a:spcAft>
              <a:buSzPts val="2800"/>
              <a:buNone/>
              <a:defRPr>
                <a:latin typeface="Montserrat"/>
                <a:ea typeface="Montserrat"/>
                <a:cs typeface="Montserrat"/>
                <a:sym typeface="Montserrat"/>
              </a:defRPr>
            </a:lvl9pPr>
          </a:lstStyle>
          <a:p>
            <a:endParaRPr/>
          </a:p>
        </p:txBody>
      </p:sp>
      <p:sp>
        <p:nvSpPr>
          <p:cNvPr id="200" name="Google Shape;200;p13"/>
          <p:cNvSpPr txBox="1">
            <a:spLocks noGrp="1"/>
          </p:cNvSpPr>
          <p:nvPr>
            <p:ph type="subTitle" idx="4"/>
          </p:nvPr>
        </p:nvSpPr>
        <p:spPr>
          <a:xfrm>
            <a:off x="3667638" y="2963163"/>
            <a:ext cx="1858200" cy="9393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a:lvl1pPr>
            <a:lvl2pPr lvl="1" algn="ctr" rtl="0">
              <a:spcBef>
                <a:spcPts val="1600"/>
              </a:spcBef>
              <a:spcAft>
                <a:spcPts val="0"/>
              </a:spcAft>
              <a:buSzPts val="1400"/>
              <a:buNone/>
              <a:defRPr/>
            </a:lvl2pPr>
            <a:lvl3pPr lvl="2" algn="ctr" rtl="0">
              <a:spcBef>
                <a:spcPts val="1600"/>
              </a:spcBef>
              <a:spcAft>
                <a:spcPts val="0"/>
              </a:spcAft>
              <a:buSzPts val="1400"/>
              <a:buNone/>
              <a:defRPr/>
            </a:lvl3pPr>
            <a:lvl4pPr lvl="3" algn="ctr" rtl="0">
              <a:spcBef>
                <a:spcPts val="1600"/>
              </a:spcBef>
              <a:spcAft>
                <a:spcPts val="0"/>
              </a:spcAft>
              <a:buSzPts val="1400"/>
              <a:buNone/>
              <a:defRPr/>
            </a:lvl4pPr>
            <a:lvl5pPr lvl="4" algn="ctr" rtl="0">
              <a:spcBef>
                <a:spcPts val="1600"/>
              </a:spcBef>
              <a:spcAft>
                <a:spcPts val="0"/>
              </a:spcAft>
              <a:buSzPts val="1400"/>
              <a:buNone/>
              <a:defRPr/>
            </a:lvl5pPr>
            <a:lvl6pPr lvl="5" algn="ctr" rtl="0">
              <a:spcBef>
                <a:spcPts val="1600"/>
              </a:spcBef>
              <a:spcAft>
                <a:spcPts val="0"/>
              </a:spcAft>
              <a:buSzPts val="1400"/>
              <a:buNone/>
              <a:defRPr/>
            </a:lvl6pPr>
            <a:lvl7pPr lvl="6" algn="ctr" rtl="0">
              <a:spcBef>
                <a:spcPts val="1600"/>
              </a:spcBef>
              <a:spcAft>
                <a:spcPts val="0"/>
              </a:spcAft>
              <a:buSzPts val="1400"/>
              <a:buNone/>
              <a:defRPr/>
            </a:lvl7pPr>
            <a:lvl8pPr lvl="7" algn="ctr" rtl="0">
              <a:spcBef>
                <a:spcPts val="1600"/>
              </a:spcBef>
              <a:spcAft>
                <a:spcPts val="0"/>
              </a:spcAft>
              <a:buSzPts val="1400"/>
              <a:buNone/>
              <a:defRPr/>
            </a:lvl8pPr>
            <a:lvl9pPr lvl="8" algn="ctr" rtl="0">
              <a:spcBef>
                <a:spcPts val="1600"/>
              </a:spcBef>
              <a:spcAft>
                <a:spcPts val="1600"/>
              </a:spcAft>
              <a:buSzPts val="1400"/>
              <a:buNone/>
              <a:defRPr/>
            </a:lvl9pPr>
          </a:lstStyle>
          <a:p>
            <a:endParaRPr/>
          </a:p>
        </p:txBody>
      </p:sp>
      <p:sp>
        <p:nvSpPr>
          <p:cNvPr id="201" name="Google Shape;201;p13"/>
          <p:cNvSpPr txBox="1">
            <a:spLocks noGrp="1"/>
          </p:cNvSpPr>
          <p:nvPr>
            <p:ph type="title" idx="5"/>
          </p:nvPr>
        </p:nvSpPr>
        <p:spPr>
          <a:xfrm>
            <a:off x="6241625" y="2656438"/>
            <a:ext cx="2189100" cy="3639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600"/>
              <a:buNone/>
              <a:defRPr sz="1600" b="0">
                <a:solidFill>
                  <a:schemeClr val="accent1"/>
                </a:solidFill>
                <a:latin typeface="Saira SemiBold"/>
                <a:ea typeface="Saira SemiBold"/>
                <a:cs typeface="Saira SemiBold"/>
                <a:sym typeface="Saira SemiBold"/>
              </a:defRPr>
            </a:lvl1pPr>
            <a:lvl2pPr lvl="1" rtl="0">
              <a:spcBef>
                <a:spcPts val="0"/>
              </a:spcBef>
              <a:spcAft>
                <a:spcPts val="0"/>
              </a:spcAft>
              <a:buSzPts val="2800"/>
              <a:buNone/>
              <a:defRPr>
                <a:latin typeface="Montserrat"/>
                <a:ea typeface="Montserrat"/>
                <a:cs typeface="Montserrat"/>
                <a:sym typeface="Montserrat"/>
              </a:defRPr>
            </a:lvl2pPr>
            <a:lvl3pPr lvl="2" rtl="0">
              <a:spcBef>
                <a:spcPts val="0"/>
              </a:spcBef>
              <a:spcAft>
                <a:spcPts val="0"/>
              </a:spcAft>
              <a:buSzPts val="2800"/>
              <a:buNone/>
              <a:defRPr>
                <a:latin typeface="Montserrat"/>
                <a:ea typeface="Montserrat"/>
                <a:cs typeface="Montserrat"/>
                <a:sym typeface="Montserrat"/>
              </a:defRPr>
            </a:lvl3pPr>
            <a:lvl4pPr lvl="3" rtl="0">
              <a:spcBef>
                <a:spcPts val="0"/>
              </a:spcBef>
              <a:spcAft>
                <a:spcPts val="0"/>
              </a:spcAft>
              <a:buSzPts val="2800"/>
              <a:buNone/>
              <a:defRPr>
                <a:latin typeface="Montserrat"/>
                <a:ea typeface="Montserrat"/>
                <a:cs typeface="Montserrat"/>
                <a:sym typeface="Montserrat"/>
              </a:defRPr>
            </a:lvl4pPr>
            <a:lvl5pPr lvl="4" rtl="0">
              <a:spcBef>
                <a:spcPts val="0"/>
              </a:spcBef>
              <a:spcAft>
                <a:spcPts val="0"/>
              </a:spcAft>
              <a:buSzPts val="2800"/>
              <a:buNone/>
              <a:defRPr>
                <a:latin typeface="Montserrat"/>
                <a:ea typeface="Montserrat"/>
                <a:cs typeface="Montserrat"/>
                <a:sym typeface="Montserrat"/>
              </a:defRPr>
            </a:lvl5pPr>
            <a:lvl6pPr lvl="5" rtl="0">
              <a:spcBef>
                <a:spcPts val="0"/>
              </a:spcBef>
              <a:spcAft>
                <a:spcPts val="0"/>
              </a:spcAft>
              <a:buSzPts val="2800"/>
              <a:buNone/>
              <a:defRPr>
                <a:latin typeface="Montserrat"/>
                <a:ea typeface="Montserrat"/>
                <a:cs typeface="Montserrat"/>
                <a:sym typeface="Montserrat"/>
              </a:defRPr>
            </a:lvl6pPr>
            <a:lvl7pPr lvl="6" rtl="0">
              <a:spcBef>
                <a:spcPts val="0"/>
              </a:spcBef>
              <a:spcAft>
                <a:spcPts val="0"/>
              </a:spcAft>
              <a:buSzPts val="2800"/>
              <a:buNone/>
              <a:defRPr>
                <a:latin typeface="Montserrat"/>
                <a:ea typeface="Montserrat"/>
                <a:cs typeface="Montserrat"/>
                <a:sym typeface="Montserrat"/>
              </a:defRPr>
            </a:lvl7pPr>
            <a:lvl8pPr lvl="7" rtl="0">
              <a:spcBef>
                <a:spcPts val="0"/>
              </a:spcBef>
              <a:spcAft>
                <a:spcPts val="0"/>
              </a:spcAft>
              <a:buSzPts val="2800"/>
              <a:buNone/>
              <a:defRPr>
                <a:latin typeface="Montserrat"/>
                <a:ea typeface="Montserrat"/>
                <a:cs typeface="Montserrat"/>
                <a:sym typeface="Montserrat"/>
              </a:defRPr>
            </a:lvl8pPr>
            <a:lvl9pPr lvl="8" rtl="0">
              <a:spcBef>
                <a:spcPts val="0"/>
              </a:spcBef>
              <a:spcAft>
                <a:spcPts val="0"/>
              </a:spcAft>
              <a:buSzPts val="2800"/>
              <a:buNone/>
              <a:defRPr>
                <a:latin typeface="Montserrat"/>
                <a:ea typeface="Montserrat"/>
                <a:cs typeface="Montserrat"/>
                <a:sym typeface="Montserrat"/>
              </a:defRPr>
            </a:lvl9pPr>
          </a:lstStyle>
          <a:p>
            <a:endParaRPr/>
          </a:p>
        </p:txBody>
      </p:sp>
      <p:sp>
        <p:nvSpPr>
          <p:cNvPr id="202" name="Google Shape;202;p13"/>
          <p:cNvSpPr txBox="1">
            <a:spLocks noGrp="1"/>
          </p:cNvSpPr>
          <p:nvPr>
            <p:ph type="subTitle" idx="6"/>
          </p:nvPr>
        </p:nvSpPr>
        <p:spPr>
          <a:xfrm>
            <a:off x="6407075" y="2963163"/>
            <a:ext cx="1858200" cy="9393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a:lvl1pPr>
            <a:lvl2pPr lvl="1" algn="ctr" rtl="0">
              <a:spcBef>
                <a:spcPts val="1600"/>
              </a:spcBef>
              <a:spcAft>
                <a:spcPts val="0"/>
              </a:spcAft>
              <a:buSzPts val="1400"/>
              <a:buNone/>
              <a:defRPr/>
            </a:lvl2pPr>
            <a:lvl3pPr lvl="2" algn="ctr" rtl="0">
              <a:spcBef>
                <a:spcPts val="1600"/>
              </a:spcBef>
              <a:spcAft>
                <a:spcPts val="0"/>
              </a:spcAft>
              <a:buSzPts val="1400"/>
              <a:buNone/>
              <a:defRPr/>
            </a:lvl3pPr>
            <a:lvl4pPr lvl="3" algn="ctr" rtl="0">
              <a:spcBef>
                <a:spcPts val="1600"/>
              </a:spcBef>
              <a:spcAft>
                <a:spcPts val="0"/>
              </a:spcAft>
              <a:buSzPts val="1400"/>
              <a:buNone/>
              <a:defRPr/>
            </a:lvl4pPr>
            <a:lvl5pPr lvl="4" algn="ctr" rtl="0">
              <a:spcBef>
                <a:spcPts val="1600"/>
              </a:spcBef>
              <a:spcAft>
                <a:spcPts val="0"/>
              </a:spcAft>
              <a:buSzPts val="1400"/>
              <a:buNone/>
              <a:defRPr/>
            </a:lvl5pPr>
            <a:lvl6pPr lvl="5" algn="ctr" rtl="0">
              <a:spcBef>
                <a:spcPts val="1600"/>
              </a:spcBef>
              <a:spcAft>
                <a:spcPts val="0"/>
              </a:spcAft>
              <a:buSzPts val="1400"/>
              <a:buNone/>
              <a:defRPr/>
            </a:lvl6pPr>
            <a:lvl7pPr lvl="6" algn="ctr" rtl="0">
              <a:spcBef>
                <a:spcPts val="1600"/>
              </a:spcBef>
              <a:spcAft>
                <a:spcPts val="0"/>
              </a:spcAft>
              <a:buSzPts val="1400"/>
              <a:buNone/>
              <a:defRPr/>
            </a:lvl7pPr>
            <a:lvl8pPr lvl="7" algn="ctr" rtl="0">
              <a:spcBef>
                <a:spcPts val="1600"/>
              </a:spcBef>
              <a:spcAft>
                <a:spcPts val="0"/>
              </a:spcAft>
              <a:buSzPts val="1400"/>
              <a:buNone/>
              <a:defRPr/>
            </a:lvl8pPr>
            <a:lvl9pPr lvl="8" algn="ctr" rtl="0">
              <a:spcBef>
                <a:spcPts val="1600"/>
              </a:spcBef>
              <a:spcAft>
                <a:spcPts val="1600"/>
              </a:spcAft>
              <a:buSzPts val="1400"/>
              <a:buNone/>
              <a:defRPr/>
            </a:lvl9pPr>
          </a:lstStyle>
          <a:p>
            <a:endParaRPr/>
          </a:p>
        </p:txBody>
      </p:sp>
      <p:grpSp>
        <p:nvGrpSpPr>
          <p:cNvPr id="203" name="Google Shape;203;p13"/>
          <p:cNvGrpSpPr/>
          <p:nvPr/>
        </p:nvGrpSpPr>
        <p:grpSpPr>
          <a:xfrm rot="10800000">
            <a:off x="5444100" y="4363825"/>
            <a:ext cx="5002471" cy="518150"/>
            <a:chOff x="4612950" y="1991350"/>
            <a:chExt cx="5002471" cy="518150"/>
          </a:xfrm>
        </p:grpSpPr>
        <p:sp>
          <p:nvSpPr>
            <p:cNvPr id="204" name="Google Shape;204;p13"/>
            <p:cNvSpPr/>
            <p:nvPr/>
          </p:nvSpPr>
          <p:spPr>
            <a:xfrm>
              <a:off x="4720109" y="2234932"/>
              <a:ext cx="4861318" cy="274568"/>
            </a:xfrm>
            <a:custGeom>
              <a:avLst/>
              <a:gdLst/>
              <a:ahLst/>
              <a:cxnLst/>
              <a:rect l="l" t="t" r="r" b="b"/>
              <a:pathLst>
                <a:path w="33888" h="1914" extrusionOk="0">
                  <a:moveTo>
                    <a:pt x="30679" y="1"/>
                  </a:moveTo>
                  <a:lnTo>
                    <a:pt x="28847" y="1834"/>
                  </a:lnTo>
                  <a:lnTo>
                    <a:pt x="0" y="1834"/>
                  </a:lnTo>
                  <a:lnTo>
                    <a:pt x="0" y="1914"/>
                  </a:lnTo>
                  <a:lnTo>
                    <a:pt x="28880" y="1914"/>
                  </a:lnTo>
                  <a:lnTo>
                    <a:pt x="30713" y="81"/>
                  </a:lnTo>
                  <a:lnTo>
                    <a:pt x="33887" y="81"/>
                  </a:lnTo>
                  <a:lnTo>
                    <a:pt x="3388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 name="Google Shape;205;p13"/>
            <p:cNvSpPr/>
            <p:nvPr/>
          </p:nvSpPr>
          <p:spPr>
            <a:xfrm>
              <a:off x="9547138" y="2206672"/>
              <a:ext cx="68283" cy="68283"/>
            </a:xfrm>
            <a:custGeom>
              <a:avLst/>
              <a:gdLst/>
              <a:ahLst/>
              <a:cxnLst/>
              <a:rect l="l" t="t" r="r" b="b"/>
              <a:pathLst>
                <a:path w="476" h="476" extrusionOk="0">
                  <a:moveTo>
                    <a:pt x="238" y="0"/>
                  </a:moveTo>
                  <a:cubicBezTo>
                    <a:pt x="107" y="0"/>
                    <a:pt x="1" y="107"/>
                    <a:pt x="1" y="238"/>
                  </a:cubicBezTo>
                  <a:cubicBezTo>
                    <a:pt x="1" y="370"/>
                    <a:pt x="107" y="475"/>
                    <a:pt x="238" y="475"/>
                  </a:cubicBezTo>
                  <a:cubicBezTo>
                    <a:pt x="369" y="475"/>
                    <a:pt x="476" y="370"/>
                    <a:pt x="476" y="238"/>
                  </a:cubicBezTo>
                  <a:cubicBezTo>
                    <a:pt x="476" y="107"/>
                    <a:pt x="369" y="0"/>
                    <a:pt x="23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 name="Google Shape;206;p13"/>
            <p:cNvSpPr/>
            <p:nvPr/>
          </p:nvSpPr>
          <p:spPr>
            <a:xfrm>
              <a:off x="4612950" y="2021332"/>
              <a:ext cx="4526070" cy="356623"/>
            </a:xfrm>
            <a:custGeom>
              <a:avLst/>
              <a:gdLst/>
              <a:ahLst/>
              <a:cxnLst/>
              <a:rect l="l" t="t" r="r" b="b"/>
              <a:pathLst>
                <a:path w="31551" h="2486" extrusionOk="0">
                  <a:moveTo>
                    <a:pt x="31494" y="1"/>
                  </a:moveTo>
                  <a:lnTo>
                    <a:pt x="29088" y="2406"/>
                  </a:lnTo>
                  <a:lnTo>
                    <a:pt x="1" y="2406"/>
                  </a:lnTo>
                  <a:lnTo>
                    <a:pt x="1" y="2486"/>
                  </a:lnTo>
                  <a:lnTo>
                    <a:pt x="29121" y="2486"/>
                  </a:lnTo>
                  <a:lnTo>
                    <a:pt x="31550" y="58"/>
                  </a:lnTo>
                  <a:lnTo>
                    <a:pt x="31494"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 name="Google Shape;207;p13"/>
            <p:cNvSpPr/>
            <p:nvPr/>
          </p:nvSpPr>
          <p:spPr>
            <a:xfrm>
              <a:off x="9100714" y="1991350"/>
              <a:ext cx="68283" cy="68427"/>
            </a:xfrm>
            <a:custGeom>
              <a:avLst/>
              <a:gdLst/>
              <a:ahLst/>
              <a:cxnLst/>
              <a:rect l="l" t="t" r="r" b="b"/>
              <a:pathLst>
                <a:path w="476" h="477" extrusionOk="0">
                  <a:moveTo>
                    <a:pt x="238" y="0"/>
                  </a:moveTo>
                  <a:cubicBezTo>
                    <a:pt x="107" y="0"/>
                    <a:pt x="0" y="107"/>
                    <a:pt x="0" y="238"/>
                  </a:cubicBezTo>
                  <a:cubicBezTo>
                    <a:pt x="0" y="370"/>
                    <a:pt x="107" y="476"/>
                    <a:pt x="238" y="476"/>
                  </a:cubicBezTo>
                  <a:cubicBezTo>
                    <a:pt x="369" y="476"/>
                    <a:pt x="476" y="370"/>
                    <a:pt x="476" y="238"/>
                  </a:cubicBezTo>
                  <a:cubicBezTo>
                    <a:pt x="476" y="107"/>
                    <a:pt x="369" y="0"/>
                    <a:pt x="23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08" name="Google Shape;208;p13"/>
          <p:cNvGrpSpPr/>
          <p:nvPr/>
        </p:nvGrpSpPr>
        <p:grpSpPr>
          <a:xfrm>
            <a:off x="7543875" y="796288"/>
            <a:ext cx="928550" cy="99334"/>
            <a:chOff x="7596525" y="772450"/>
            <a:chExt cx="928550" cy="99334"/>
          </a:xfrm>
        </p:grpSpPr>
        <p:sp>
          <p:nvSpPr>
            <p:cNvPr id="209" name="Google Shape;209;p13"/>
            <p:cNvSpPr/>
            <p:nvPr/>
          </p:nvSpPr>
          <p:spPr>
            <a:xfrm>
              <a:off x="7596525" y="772450"/>
              <a:ext cx="33863" cy="99334"/>
            </a:xfrm>
            <a:custGeom>
              <a:avLst/>
              <a:gdLst/>
              <a:ahLst/>
              <a:cxnLst/>
              <a:rect l="l" t="t" r="r" b="b"/>
              <a:pathLst>
                <a:path w="195" h="572" extrusionOk="0">
                  <a:moveTo>
                    <a:pt x="0" y="0"/>
                  </a:moveTo>
                  <a:lnTo>
                    <a:pt x="0" y="571"/>
                  </a:lnTo>
                  <a:lnTo>
                    <a:pt x="195" y="571"/>
                  </a:lnTo>
                  <a:lnTo>
                    <a:pt x="195"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 name="Google Shape;210;p13"/>
            <p:cNvSpPr/>
            <p:nvPr/>
          </p:nvSpPr>
          <p:spPr>
            <a:xfrm>
              <a:off x="7775914" y="772450"/>
              <a:ext cx="33863" cy="99334"/>
            </a:xfrm>
            <a:custGeom>
              <a:avLst/>
              <a:gdLst/>
              <a:ahLst/>
              <a:cxnLst/>
              <a:rect l="l" t="t" r="r" b="b"/>
              <a:pathLst>
                <a:path w="195" h="572" extrusionOk="0">
                  <a:moveTo>
                    <a:pt x="0" y="0"/>
                  </a:moveTo>
                  <a:lnTo>
                    <a:pt x="0" y="571"/>
                  </a:lnTo>
                  <a:lnTo>
                    <a:pt x="195" y="571"/>
                  </a:lnTo>
                  <a:lnTo>
                    <a:pt x="195"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 name="Google Shape;211;p13"/>
            <p:cNvSpPr/>
            <p:nvPr/>
          </p:nvSpPr>
          <p:spPr>
            <a:xfrm>
              <a:off x="7864827" y="772450"/>
              <a:ext cx="34037" cy="99334"/>
            </a:xfrm>
            <a:custGeom>
              <a:avLst/>
              <a:gdLst/>
              <a:ahLst/>
              <a:cxnLst/>
              <a:rect l="l" t="t" r="r" b="b"/>
              <a:pathLst>
                <a:path w="196" h="572" extrusionOk="0">
                  <a:moveTo>
                    <a:pt x="1" y="0"/>
                  </a:moveTo>
                  <a:lnTo>
                    <a:pt x="1" y="571"/>
                  </a:lnTo>
                  <a:lnTo>
                    <a:pt x="195" y="571"/>
                  </a:lnTo>
                  <a:lnTo>
                    <a:pt x="195"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 name="Google Shape;212;p13"/>
            <p:cNvSpPr/>
            <p:nvPr/>
          </p:nvSpPr>
          <p:spPr>
            <a:xfrm>
              <a:off x="7954087" y="772450"/>
              <a:ext cx="33863" cy="99334"/>
            </a:xfrm>
            <a:custGeom>
              <a:avLst/>
              <a:gdLst/>
              <a:ahLst/>
              <a:cxnLst/>
              <a:rect l="l" t="t" r="r" b="b"/>
              <a:pathLst>
                <a:path w="195" h="572" extrusionOk="0">
                  <a:moveTo>
                    <a:pt x="0" y="0"/>
                  </a:moveTo>
                  <a:lnTo>
                    <a:pt x="0" y="571"/>
                  </a:lnTo>
                  <a:lnTo>
                    <a:pt x="195" y="571"/>
                  </a:lnTo>
                  <a:lnTo>
                    <a:pt x="195"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 name="Google Shape;213;p13"/>
            <p:cNvSpPr/>
            <p:nvPr/>
          </p:nvSpPr>
          <p:spPr>
            <a:xfrm>
              <a:off x="8049252" y="772450"/>
              <a:ext cx="34037" cy="99334"/>
            </a:xfrm>
            <a:custGeom>
              <a:avLst/>
              <a:gdLst/>
              <a:ahLst/>
              <a:cxnLst/>
              <a:rect l="l" t="t" r="r" b="b"/>
              <a:pathLst>
                <a:path w="196" h="572" extrusionOk="0">
                  <a:moveTo>
                    <a:pt x="0" y="0"/>
                  </a:moveTo>
                  <a:lnTo>
                    <a:pt x="0" y="571"/>
                  </a:lnTo>
                  <a:lnTo>
                    <a:pt x="195" y="571"/>
                  </a:lnTo>
                  <a:lnTo>
                    <a:pt x="195"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 name="Google Shape;214;p13"/>
            <p:cNvSpPr/>
            <p:nvPr/>
          </p:nvSpPr>
          <p:spPr>
            <a:xfrm>
              <a:off x="8120278" y="772450"/>
              <a:ext cx="34037" cy="99334"/>
            </a:xfrm>
            <a:custGeom>
              <a:avLst/>
              <a:gdLst/>
              <a:ahLst/>
              <a:cxnLst/>
              <a:rect l="l" t="t" r="r" b="b"/>
              <a:pathLst>
                <a:path w="196" h="572" extrusionOk="0">
                  <a:moveTo>
                    <a:pt x="1" y="0"/>
                  </a:moveTo>
                  <a:lnTo>
                    <a:pt x="1" y="571"/>
                  </a:lnTo>
                  <a:lnTo>
                    <a:pt x="196" y="571"/>
                  </a:lnTo>
                  <a:lnTo>
                    <a:pt x="19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 name="Google Shape;215;p13"/>
            <p:cNvSpPr/>
            <p:nvPr/>
          </p:nvSpPr>
          <p:spPr>
            <a:xfrm>
              <a:off x="8408377" y="772450"/>
              <a:ext cx="33690" cy="99334"/>
            </a:xfrm>
            <a:custGeom>
              <a:avLst/>
              <a:gdLst/>
              <a:ahLst/>
              <a:cxnLst/>
              <a:rect l="l" t="t" r="r" b="b"/>
              <a:pathLst>
                <a:path w="194" h="572" extrusionOk="0">
                  <a:moveTo>
                    <a:pt x="0" y="0"/>
                  </a:moveTo>
                  <a:lnTo>
                    <a:pt x="0" y="571"/>
                  </a:lnTo>
                  <a:lnTo>
                    <a:pt x="194" y="571"/>
                  </a:lnTo>
                  <a:lnTo>
                    <a:pt x="194"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 name="Google Shape;216;p13"/>
            <p:cNvSpPr/>
            <p:nvPr/>
          </p:nvSpPr>
          <p:spPr>
            <a:xfrm>
              <a:off x="8238713" y="772450"/>
              <a:ext cx="34037" cy="99334"/>
            </a:xfrm>
            <a:custGeom>
              <a:avLst/>
              <a:gdLst/>
              <a:ahLst/>
              <a:cxnLst/>
              <a:rect l="l" t="t" r="r" b="b"/>
              <a:pathLst>
                <a:path w="196" h="572" extrusionOk="0">
                  <a:moveTo>
                    <a:pt x="1" y="0"/>
                  </a:moveTo>
                  <a:lnTo>
                    <a:pt x="1" y="571"/>
                  </a:lnTo>
                  <a:lnTo>
                    <a:pt x="196" y="571"/>
                  </a:lnTo>
                  <a:lnTo>
                    <a:pt x="19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 name="Google Shape;217;p13"/>
            <p:cNvSpPr/>
            <p:nvPr/>
          </p:nvSpPr>
          <p:spPr>
            <a:xfrm>
              <a:off x="8491038" y="772450"/>
              <a:ext cx="34037" cy="99334"/>
            </a:xfrm>
            <a:custGeom>
              <a:avLst/>
              <a:gdLst/>
              <a:ahLst/>
              <a:cxnLst/>
              <a:rect l="l" t="t" r="r" b="b"/>
              <a:pathLst>
                <a:path w="196" h="572" extrusionOk="0">
                  <a:moveTo>
                    <a:pt x="1" y="0"/>
                  </a:moveTo>
                  <a:lnTo>
                    <a:pt x="1" y="571"/>
                  </a:lnTo>
                  <a:lnTo>
                    <a:pt x="195" y="571"/>
                  </a:lnTo>
                  <a:lnTo>
                    <a:pt x="195"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One column text 1">
  <p:cSld name="CUSTOM_7">
    <p:spTree>
      <p:nvGrpSpPr>
        <p:cNvPr id="1" name="Shape 218"/>
        <p:cNvGrpSpPr/>
        <p:nvPr/>
      </p:nvGrpSpPr>
      <p:grpSpPr>
        <a:xfrm>
          <a:off x="0" y="0"/>
          <a:ext cx="0" cy="0"/>
          <a:chOff x="0" y="0"/>
          <a:chExt cx="0" cy="0"/>
        </a:xfrm>
      </p:grpSpPr>
      <p:sp>
        <p:nvSpPr>
          <p:cNvPr id="219" name="Google Shape;219;p14"/>
          <p:cNvSpPr txBox="1">
            <a:spLocks noGrp="1"/>
          </p:cNvSpPr>
          <p:nvPr>
            <p:ph type="title"/>
          </p:nvPr>
        </p:nvSpPr>
        <p:spPr>
          <a:xfrm>
            <a:off x="713225" y="1470113"/>
            <a:ext cx="3879600" cy="853800"/>
          </a:xfrm>
          <a:prstGeom prst="rect">
            <a:avLst/>
          </a:prstGeom>
        </p:spPr>
        <p:txBody>
          <a:bodyPr spcFirstLastPara="1" wrap="square" lIns="91425" tIns="91425" rIns="91425" bIns="91425" anchor="b" anchorCtr="0">
            <a:noAutofit/>
          </a:bodyPr>
          <a:lstStyle>
            <a:lvl1pPr lvl="0" rtl="0">
              <a:spcBef>
                <a:spcPts val="0"/>
              </a:spcBef>
              <a:spcAft>
                <a:spcPts val="0"/>
              </a:spcAft>
              <a:buSzPts val="4000"/>
              <a:buNone/>
              <a:defRPr sz="4000">
                <a:solidFill>
                  <a:schemeClr val="accent1"/>
                </a:solidFill>
              </a:defRPr>
            </a:lvl1pPr>
            <a:lvl2pPr lvl="1" rtl="0">
              <a:spcBef>
                <a:spcPts val="0"/>
              </a:spcBef>
              <a:spcAft>
                <a:spcPts val="0"/>
              </a:spcAft>
              <a:buSzPts val="4000"/>
              <a:buNone/>
              <a:defRPr sz="4000"/>
            </a:lvl2pPr>
            <a:lvl3pPr lvl="2" rtl="0">
              <a:spcBef>
                <a:spcPts val="0"/>
              </a:spcBef>
              <a:spcAft>
                <a:spcPts val="0"/>
              </a:spcAft>
              <a:buSzPts val="4000"/>
              <a:buNone/>
              <a:defRPr sz="4000"/>
            </a:lvl3pPr>
            <a:lvl4pPr lvl="3" rtl="0">
              <a:spcBef>
                <a:spcPts val="0"/>
              </a:spcBef>
              <a:spcAft>
                <a:spcPts val="0"/>
              </a:spcAft>
              <a:buSzPts val="4000"/>
              <a:buNone/>
              <a:defRPr sz="4000"/>
            </a:lvl4pPr>
            <a:lvl5pPr lvl="4" rtl="0">
              <a:spcBef>
                <a:spcPts val="0"/>
              </a:spcBef>
              <a:spcAft>
                <a:spcPts val="0"/>
              </a:spcAft>
              <a:buSzPts val="4000"/>
              <a:buNone/>
              <a:defRPr sz="4000"/>
            </a:lvl5pPr>
            <a:lvl6pPr lvl="5" rtl="0">
              <a:spcBef>
                <a:spcPts val="0"/>
              </a:spcBef>
              <a:spcAft>
                <a:spcPts val="0"/>
              </a:spcAft>
              <a:buSzPts val="4000"/>
              <a:buNone/>
              <a:defRPr sz="4000"/>
            </a:lvl6pPr>
            <a:lvl7pPr lvl="6" rtl="0">
              <a:spcBef>
                <a:spcPts val="0"/>
              </a:spcBef>
              <a:spcAft>
                <a:spcPts val="0"/>
              </a:spcAft>
              <a:buSzPts val="4000"/>
              <a:buNone/>
              <a:defRPr sz="4000"/>
            </a:lvl7pPr>
            <a:lvl8pPr lvl="7" rtl="0">
              <a:spcBef>
                <a:spcPts val="0"/>
              </a:spcBef>
              <a:spcAft>
                <a:spcPts val="0"/>
              </a:spcAft>
              <a:buSzPts val="4000"/>
              <a:buNone/>
              <a:defRPr sz="4000"/>
            </a:lvl8pPr>
            <a:lvl9pPr lvl="8" rtl="0">
              <a:spcBef>
                <a:spcPts val="0"/>
              </a:spcBef>
              <a:spcAft>
                <a:spcPts val="0"/>
              </a:spcAft>
              <a:buSzPts val="4000"/>
              <a:buNone/>
              <a:defRPr sz="4000"/>
            </a:lvl9pPr>
          </a:lstStyle>
          <a:p>
            <a:endParaRPr/>
          </a:p>
        </p:txBody>
      </p:sp>
      <p:sp>
        <p:nvSpPr>
          <p:cNvPr id="220" name="Google Shape;220;p14"/>
          <p:cNvSpPr txBox="1">
            <a:spLocks noGrp="1"/>
          </p:cNvSpPr>
          <p:nvPr>
            <p:ph type="subTitle" idx="1"/>
          </p:nvPr>
        </p:nvSpPr>
        <p:spPr>
          <a:xfrm>
            <a:off x="724175" y="2533375"/>
            <a:ext cx="3600000" cy="1140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accent5"/>
              </a:buClr>
              <a:buSzPts val="1400"/>
              <a:buNone/>
              <a:defRPr/>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grpSp>
        <p:nvGrpSpPr>
          <p:cNvPr id="221" name="Google Shape;221;p14"/>
          <p:cNvGrpSpPr/>
          <p:nvPr/>
        </p:nvGrpSpPr>
        <p:grpSpPr>
          <a:xfrm>
            <a:off x="713225" y="539500"/>
            <a:ext cx="784258" cy="385347"/>
            <a:chOff x="1545800" y="3494150"/>
            <a:chExt cx="784258" cy="385347"/>
          </a:xfrm>
        </p:grpSpPr>
        <p:sp>
          <p:nvSpPr>
            <p:cNvPr id="222" name="Google Shape;222;p14"/>
            <p:cNvSpPr/>
            <p:nvPr/>
          </p:nvSpPr>
          <p:spPr>
            <a:xfrm>
              <a:off x="1545800" y="3494150"/>
              <a:ext cx="28769" cy="385347"/>
            </a:xfrm>
            <a:custGeom>
              <a:avLst/>
              <a:gdLst/>
              <a:ahLst/>
              <a:cxnLst/>
              <a:rect l="l" t="t" r="r" b="b"/>
              <a:pathLst>
                <a:path w="261" h="3496" extrusionOk="0">
                  <a:moveTo>
                    <a:pt x="1" y="1"/>
                  </a:moveTo>
                  <a:lnTo>
                    <a:pt x="1" y="3496"/>
                  </a:lnTo>
                  <a:lnTo>
                    <a:pt x="260" y="3496"/>
                  </a:lnTo>
                  <a:lnTo>
                    <a:pt x="260" y="1"/>
                  </a:lnTo>
                  <a:close/>
                </a:path>
              </a:pathLst>
            </a:custGeom>
            <a:solidFill>
              <a:srgbClr val="3F8AB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 name="Google Shape;223;p14"/>
            <p:cNvSpPr/>
            <p:nvPr/>
          </p:nvSpPr>
          <p:spPr>
            <a:xfrm>
              <a:off x="1697361" y="3494150"/>
              <a:ext cx="28548" cy="385347"/>
            </a:xfrm>
            <a:custGeom>
              <a:avLst/>
              <a:gdLst/>
              <a:ahLst/>
              <a:cxnLst/>
              <a:rect l="l" t="t" r="r" b="b"/>
              <a:pathLst>
                <a:path w="259" h="3496" extrusionOk="0">
                  <a:moveTo>
                    <a:pt x="0" y="1"/>
                  </a:moveTo>
                  <a:lnTo>
                    <a:pt x="0" y="3496"/>
                  </a:lnTo>
                  <a:lnTo>
                    <a:pt x="259" y="3496"/>
                  </a:lnTo>
                  <a:lnTo>
                    <a:pt x="259" y="1"/>
                  </a:lnTo>
                  <a:close/>
                </a:path>
              </a:pathLst>
            </a:custGeom>
            <a:solidFill>
              <a:srgbClr val="3F8AB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 name="Google Shape;224;p14"/>
            <p:cNvSpPr/>
            <p:nvPr/>
          </p:nvSpPr>
          <p:spPr>
            <a:xfrm>
              <a:off x="1772535" y="3494150"/>
              <a:ext cx="28658" cy="385347"/>
            </a:xfrm>
            <a:custGeom>
              <a:avLst/>
              <a:gdLst/>
              <a:ahLst/>
              <a:cxnLst/>
              <a:rect l="l" t="t" r="r" b="b"/>
              <a:pathLst>
                <a:path w="260" h="3496" extrusionOk="0">
                  <a:moveTo>
                    <a:pt x="0" y="1"/>
                  </a:moveTo>
                  <a:lnTo>
                    <a:pt x="0" y="3496"/>
                  </a:lnTo>
                  <a:lnTo>
                    <a:pt x="260" y="3496"/>
                  </a:lnTo>
                  <a:lnTo>
                    <a:pt x="260" y="1"/>
                  </a:lnTo>
                  <a:close/>
                </a:path>
              </a:pathLst>
            </a:custGeom>
            <a:solidFill>
              <a:srgbClr val="3F8AB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 name="Google Shape;225;p14"/>
            <p:cNvSpPr/>
            <p:nvPr/>
          </p:nvSpPr>
          <p:spPr>
            <a:xfrm>
              <a:off x="1847819" y="3494150"/>
              <a:ext cx="28658" cy="385347"/>
            </a:xfrm>
            <a:custGeom>
              <a:avLst/>
              <a:gdLst/>
              <a:ahLst/>
              <a:cxnLst/>
              <a:rect l="l" t="t" r="r" b="b"/>
              <a:pathLst>
                <a:path w="260" h="3496" extrusionOk="0">
                  <a:moveTo>
                    <a:pt x="1" y="1"/>
                  </a:moveTo>
                  <a:lnTo>
                    <a:pt x="1" y="3496"/>
                  </a:lnTo>
                  <a:lnTo>
                    <a:pt x="259" y="3496"/>
                  </a:lnTo>
                  <a:lnTo>
                    <a:pt x="259" y="1"/>
                  </a:lnTo>
                  <a:close/>
                </a:path>
              </a:pathLst>
            </a:custGeom>
            <a:solidFill>
              <a:srgbClr val="3F8AB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 name="Google Shape;226;p14"/>
            <p:cNvSpPr/>
            <p:nvPr/>
          </p:nvSpPr>
          <p:spPr>
            <a:xfrm>
              <a:off x="1928174" y="3494150"/>
              <a:ext cx="28658" cy="385347"/>
            </a:xfrm>
            <a:custGeom>
              <a:avLst/>
              <a:gdLst/>
              <a:ahLst/>
              <a:cxnLst/>
              <a:rect l="l" t="t" r="r" b="b"/>
              <a:pathLst>
                <a:path w="260" h="3496" extrusionOk="0">
                  <a:moveTo>
                    <a:pt x="1" y="1"/>
                  </a:moveTo>
                  <a:lnTo>
                    <a:pt x="1" y="3496"/>
                  </a:lnTo>
                  <a:lnTo>
                    <a:pt x="259" y="3496"/>
                  </a:lnTo>
                  <a:lnTo>
                    <a:pt x="259" y="1"/>
                  </a:lnTo>
                  <a:close/>
                </a:path>
              </a:pathLst>
            </a:custGeom>
            <a:solidFill>
              <a:srgbClr val="3F8AB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 name="Google Shape;227;p14"/>
            <p:cNvSpPr/>
            <p:nvPr/>
          </p:nvSpPr>
          <p:spPr>
            <a:xfrm>
              <a:off x="1988247" y="3494150"/>
              <a:ext cx="28658" cy="385347"/>
            </a:xfrm>
            <a:custGeom>
              <a:avLst/>
              <a:gdLst/>
              <a:ahLst/>
              <a:cxnLst/>
              <a:rect l="l" t="t" r="r" b="b"/>
              <a:pathLst>
                <a:path w="260" h="3496" extrusionOk="0">
                  <a:moveTo>
                    <a:pt x="1" y="1"/>
                  </a:moveTo>
                  <a:lnTo>
                    <a:pt x="1" y="3496"/>
                  </a:lnTo>
                  <a:lnTo>
                    <a:pt x="259" y="3496"/>
                  </a:lnTo>
                  <a:lnTo>
                    <a:pt x="259" y="1"/>
                  </a:lnTo>
                  <a:close/>
                </a:path>
              </a:pathLst>
            </a:custGeom>
            <a:solidFill>
              <a:srgbClr val="3F8AB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 name="Google Shape;228;p14"/>
            <p:cNvSpPr/>
            <p:nvPr/>
          </p:nvSpPr>
          <p:spPr>
            <a:xfrm>
              <a:off x="2231406" y="3494150"/>
              <a:ext cx="28658" cy="385347"/>
            </a:xfrm>
            <a:custGeom>
              <a:avLst/>
              <a:gdLst/>
              <a:ahLst/>
              <a:cxnLst/>
              <a:rect l="l" t="t" r="r" b="b"/>
              <a:pathLst>
                <a:path w="260" h="3496" extrusionOk="0">
                  <a:moveTo>
                    <a:pt x="0" y="1"/>
                  </a:moveTo>
                  <a:lnTo>
                    <a:pt x="0" y="3496"/>
                  </a:lnTo>
                  <a:lnTo>
                    <a:pt x="260" y="3496"/>
                  </a:lnTo>
                  <a:lnTo>
                    <a:pt x="260" y="1"/>
                  </a:lnTo>
                  <a:close/>
                </a:path>
              </a:pathLst>
            </a:custGeom>
            <a:solidFill>
              <a:srgbClr val="3F8AB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 name="Google Shape;229;p14"/>
            <p:cNvSpPr/>
            <p:nvPr/>
          </p:nvSpPr>
          <p:spPr>
            <a:xfrm>
              <a:off x="2088222" y="3494150"/>
              <a:ext cx="28769" cy="385347"/>
            </a:xfrm>
            <a:custGeom>
              <a:avLst/>
              <a:gdLst/>
              <a:ahLst/>
              <a:cxnLst/>
              <a:rect l="l" t="t" r="r" b="b"/>
              <a:pathLst>
                <a:path w="261" h="3496" extrusionOk="0">
                  <a:moveTo>
                    <a:pt x="1" y="1"/>
                  </a:moveTo>
                  <a:lnTo>
                    <a:pt x="1" y="3496"/>
                  </a:lnTo>
                  <a:lnTo>
                    <a:pt x="260" y="3496"/>
                  </a:lnTo>
                  <a:lnTo>
                    <a:pt x="260" y="1"/>
                  </a:lnTo>
                  <a:close/>
                </a:path>
              </a:pathLst>
            </a:custGeom>
            <a:solidFill>
              <a:srgbClr val="3F8AB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 name="Google Shape;230;p14"/>
            <p:cNvSpPr/>
            <p:nvPr/>
          </p:nvSpPr>
          <p:spPr>
            <a:xfrm>
              <a:off x="2301399" y="3494150"/>
              <a:ext cx="28658" cy="385347"/>
            </a:xfrm>
            <a:custGeom>
              <a:avLst/>
              <a:gdLst/>
              <a:ahLst/>
              <a:cxnLst/>
              <a:rect l="l" t="t" r="r" b="b"/>
              <a:pathLst>
                <a:path w="260" h="3496" extrusionOk="0">
                  <a:moveTo>
                    <a:pt x="0" y="1"/>
                  </a:moveTo>
                  <a:lnTo>
                    <a:pt x="0" y="3496"/>
                  </a:lnTo>
                  <a:lnTo>
                    <a:pt x="259" y="3496"/>
                  </a:lnTo>
                  <a:lnTo>
                    <a:pt x="259" y="1"/>
                  </a:lnTo>
                  <a:close/>
                </a:path>
              </a:pathLst>
            </a:custGeom>
            <a:solidFill>
              <a:srgbClr val="3F8AB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31" name="Google Shape;231;p14"/>
          <p:cNvGrpSpPr/>
          <p:nvPr/>
        </p:nvGrpSpPr>
        <p:grpSpPr>
          <a:xfrm>
            <a:off x="-828210" y="4445877"/>
            <a:ext cx="5715425" cy="385346"/>
            <a:chOff x="377500" y="4371675"/>
            <a:chExt cx="8388999" cy="565603"/>
          </a:xfrm>
        </p:grpSpPr>
        <p:sp>
          <p:nvSpPr>
            <p:cNvPr id="232" name="Google Shape;232;p14"/>
            <p:cNvSpPr/>
            <p:nvPr/>
          </p:nvSpPr>
          <p:spPr>
            <a:xfrm>
              <a:off x="494280" y="4637709"/>
              <a:ext cx="8234884" cy="299569"/>
            </a:xfrm>
            <a:custGeom>
              <a:avLst/>
              <a:gdLst/>
              <a:ahLst/>
              <a:cxnLst/>
              <a:rect l="l" t="t" r="r" b="b"/>
              <a:pathLst>
                <a:path w="77851" h="2832" extrusionOk="0">
                  <a:moveTo>
                    <a:pt x="73102" y="1"/>
                  </a:moveTo>
                  <a:lnTo>
                    <a:pt x="70389" y="2713"/>
                  </a:lnTo>
                  <a:lnTo>
                    <a:pt x="1" y="2713"/>
                  </a:lnTo>
                  <a:lnTo>
                    <a:pt x="1" y="2831"/>
                  </a:lnTo>
                  <a:lnTo>
                    <a:pt x="70438" y="2831"/>
                  </a:lnTo>
                  <a:lnTo>
                    <a:pt x="73152" y="118"/>
                  </a:lnTo>
                  <a:lnTo>
                    <a:pt x="77850" y="118"/>
                  </a:lnTo>
                  <a:lnTo>
                    <a:pt x="7785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 name="Google Shape;233;p14"/>
            <p:cNvSpPr/>
            <p:nvPr/>
          </p:nvSpPr>
          <p:spPr>
            <a:xfrm>
              <a:off x="8691926" y="4606716"/>
              <a:ext cx="74573" cy="74469"/>
            </a:xfrm>
            <a:custGeom>
              <a:avLst/>
              <a:gdLst/>
              <a:ahLst/>
              <a:cxnLst/>
              <a:rect l="l" t="t" r="r" b="b"/>
              <a:pathLst>
                <a:path w="705" h="704" extrusionOk="0">
                  <a:moveTo>
                    <a:pt x="352" y="0"/>
                  </a:moveTo>
                  <a:cubicBezTo>
                    <a:pt x="158" y="0"/>
                    <a:pt x="0" y="158"/>
                    <a:pt x="0" y="352"/>
                  </a:cubicBezTo>
                  <a:cubicBezTo>
                    <a:pt x="0" y="547"/>
                    <a:pt x="158" y="704"/>
                    <a:pt x="352" y="704"/>
                  </a:cubicBezTo>
                  <a:cubicBezTo>
                    <a:pt x="547" y="704"/>
                    <a:pt x="704" y="547"/>
                    <a:pt x="704" y="352"/>
                  </a:cubicBezTo>
                  <a:cubicBezTo>
                    <a:pt x="704" y="158"/>
                    <a:pt x="547" y="0"/>
                    <a:pt x="35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 name="Google Shape;234;p14"/>
            <p:cNvSpPr/>
            <p:nvPr/>
          </p:nvSpPr>
          <p:spPr>
            <a:xfrm>
              <a:off x="377500" y="4404467"/>
              <a:ext cx="7868788" cy="389376"/>
            </a:xfrm>
            <a:custGeom>
              <a:avLst/>
              <a:gdLst/>
              <a:ahLst/>
              <a:cxnLst/>
              <a:rect l="l" t="t" r="r" b="b"/>
              <a:pathLst>
                <a:path w="74390" h="3681" extrusionOk="0">
                  <a:moveTo>
                    <a:pt x="74306" y="1"/>
                  </a:moveTo>
                  <a:lnTo>
                    <a:pt x="70745" y="3562"/>
                  </a:lnTo>
                  <a:lnTo>
                    <a:pt x="0" y="3562"/>
                  </a:lnTo>
                  <a:lnTo>
                    <a:pt x="0" y="3680"/>
                  </a:lnTo>
                  <a:lnTo>
                    <a:pt x="70794" y="3680"/>
                  </a:lnTo>
                  <a:lnTo>
                    <a:pt x="74390" y="85"/>
                  </a:lnTo>
                  <a:lnTo>
                    <a:pt x="74306"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 name="Google Shape;235;p14"/>
            <p:cNvSpPr/>
            <p:nvPr/>
          </p:nvSpPr>
          <p:spPr>
            <a:xfrm>
              <a:off x="8204603" y="4371675"/>
              <a:ext cx="74573" cy="74575"/>
            </a:xfrm>
            <a:custGeom>
              <a:avLst/>
              <a:gdLst/>
              <a:ahLst/>
              <a:cxnLst/>
              <a:rect l="l" t="t" r="r" b="b"/>
              <a:pathLst>
                <a:path w="705" h="705" extrusionOk="0">
                  <a:moveTo>
                    <a:pt x="353" y="1"/>
                  </a:moveTo>
                  <a:cubicBezTo>
                    <a:pt x="159" y="1"/>
                    <a:pt x="1" y="159"/>
                    <a:pt x="1" y="353"/>
                  </a:cubicBezTo>
                  <a:cubicBezTo>
                    <a:pt x="1" y="548"/>
                    <a:pt x="159" y="705"/>
                    <a:pt x="353" y="705"/>
                  </a:cubicBezTo>
                  <a:cubicBezTo>
                    <a:pt x="547" y="705"/>
                    <a:pt x="705" y="548"/>
                    <a:pt x="705" y="353"/>
                  </a:cubicBezTo>
                  <a:cubicBezTo>
                    <a:pt x="705" y="159"/>
                    <a:pt x="547" y="1"/>
                    <a:pt x="353" y="1"/>
                  </a:cubicBezTo>
                  <a:close/>
                </a:path>
              </a:pathLst>
            </a:custGeom>
            <a:solidFill>
              <a:srgbClr val="E65C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only 1">
  <p:cSld name="CUSTOM_2_1">
    <p:bg>
      <p:bgPr>
        <a:solidFill>
          <a:schemeClr val="lt2"/>
        </a:solidFill>
        <a:effectLst/>
      </p:bgPr>
    </p:bg>
    <p:spTree>
      <p:nvGrpSpPr>
        <p:cNvPr id="1" name="Shape 285"/>
        <p:cNvGrpSpPr/>
        <p:nvPr/>
      </p:nvGrpSpPr>
      <p:grpSpPr>
        <a:xfrm>
          <a:off x="0" y="0"/>
          <a:ext cx="0" cy="0"/>
          <a:chOff x="0" y="0"/>
          <a:chExt cx="0" cy="0"/>
        </a:xfrm>
      </p:grpSpPr>
      <p:sp>
        <p:nvSpPr>
          <p:cNvPr id="286" name="Google Shape;286;p17"/>
          <p:cNvSpPr txBox="1">
            <a:spLocks noGrp="1"/>
          </p:cNvSpPr>
          <p:nvPr>
            <p:ph type="title"/>
          </p:nvPr>
        </p:nvSpPr>
        <p:spPr>
          <a:xfrm>
            <a:off x="713225" y="539500"/>
            <a:ext cx="7759200" cy="612900"/>
          </a:xfrm>
          <a:prstGeom prst="rect">
            <a:avLst/>
          </a:prstGeom>
        </p:spPr>
        <p:txBody>
          <a:bodyPr spcFirstLastPara="1" wrap="square" lIns="91425" tIns="91425" rIns="91425" bIns="91425" anchor="t" anchorCtr="0">
            <a:noAutofit/>
          </a:bodyPr>
          <a:lstStyle>
            <a:lvl1pPr lvl="0" rtl="0">
              <a:spcBef>
                <a:spcPts val="0"/>
              </a:spcBef>
              <a:spcAft>
                <a:spcPts val="0"/>
              </a:spcAft>
              <a:buSzPts val="3600"/>
              <a:buNone/>
              <a:defRPr/>
            </a:lvl1pPr>
            <a:lvl2pPr lvl="1" rtl="0">
              <a:spcBef>
                <a:spcPts val="0"/>
              </a:spcBef>
              <a:spcAft>
                <a:spcPts val="0"/>
              </a:spcAft>
              <a:buSzPts val="2800"/>
              <a:buNone/>
              <a:defRPr>
                <a:latin typeface="Lato"/>
                <a:ea typeface="Lato"/>
                <a:cs typeface="Lato"/>
                <a:sym typeface="Lato"/>
              </a:defRPr>
            </a:lvl2pPr>
            <a:lvl3pPr lvl="2" rtl="0">
              <a:spcBef>
                <a:spcPts val="0"/>
              </a:spcBef>
              <a:spcAft>
                <a:spcPts val="0"/>
              </a:spcAft>
              <a:buSzPts val="2800"/>
              <a:buNone/>
              <a:defRPr>
                <a:latin typeface="Lato"/>
                <a:ea typeface="Lato"/>
                <a:cs typeface="Lato"/>
                <a:sym typeface="Lato"/>
              </a:defRPr>
            </a:lvl3pPr>
            <a:lvl4pPr lvl="3" rtl="0">
              <a:spcBef>
                <a:spcPts val="0"/>
              </a:spcBef>
              <a:spcAft>
                <a:spcPts val="0"/>
              </a:spcAft>
              <a:buSzPts val="2800"/>
              <a:buNone/>
              <a:defRPr>
                <a:latin typeface="Lato"/>
                <a:ea typeface="Lato"/>
                <a:cs typeface="Lato"/>
                <a:sym typeface="Lato"/>
              </a:defRPr>
            </a:lvl4pPr>
            <a:lvl5pPr lvl="4" rtl="0">
              <a:spcBef>
                <a:spcPts val="0"/>
              </a:spcBef>
              <a:spcAft>
                <a:spcPts val="0"/>
              </a:spcAft>
              <a:buSzPts val="2800"/>
              <a:buNone/>
              <a:defRPr>
                <a:latin typeface="Lato"/>
                <a:ea typeface="Lato"/>
                <a:cs typeface="Lato"/>
                <a:sym typeface="Lato"/>
              </a:defRPr>
            </a:lvl5pPr>
            <a:lvl6pPr lvl="5" rtl="0">
              <a:spcBef>
                <a:spcPts val="0"/>
              </a:spcBef>
              <a:spcAft>
                <a:spcPts val="0"/>
              </a:spcAft>
              <a:buSzPts val="2800"/>
              <a:buNone/>
              <a:defRPr>
                <a:latin typeface="Lato"/>
                <a:ea typeface="Lato"/>
                <a:cs typeface="Lato"/>
                <a:sym typeface="Lato"/>
              </a:defRPr>
            </a:lvl6pPr>
            <a:lvl7pPr lvl="6" rtl="0">
              <a:spcBef>
                <a:spcPts val="0"/>
              </a:spcBef>
              <a:spcAft>
                <a:spcPts val="0"/>
              </a:spcAft>
              <a:buSzPts val="2800"/>
              <a:buNone/>
              <a:defRPr>
                <a:latin typeface="Lato"/>
                <a:ea typeface="Lato"/>
                <a:cs typeface="Lato"/>
                <a:sym typeface="Lato"/>
              </a:defRPr>
            </a:lvl7pPr>
            <a:lvl8pPr lvl="7" rtl="0">
              <a:spcBef>
                <a:spcPts val="0"/>
              </a:spcBef>
              <a:spcAft>
                <a:spcPts val="0"/>
              </a:spcAft>
              <a:buSzPts val="2800"/>
              <a:buNone/>
              <a:defRPr>
                <a:latin typeface="Lato"/>
                <a:ea typeface="Lato"/>
                <a:cs typeface="Lato"/>
                <a:sym typeface="Lato"/>
              </a:defRPr>
            </a:lvl8pPr>
            <a:lvl9pPr lvl="8" rtl="0">
              <a:spcBef>
                <a:spcPts val="0"/>
              </a:spcBef>
              <a:spcAft>
                <a:spcPts val="0"/>
              </a:spcAft>
              <a:buSzPts val="2800"/>
              <a:buNone/>
              <a:defRPr>
                <a:latin typeface="Lato"/>
                <a:ea typeface="Lato"/>
                <a:cs typeface="Lato"/>
                <a:sym typeface="Lato"/>
              </a:defRPr>
            </a:lvl9pPr>
          </a:lstStyle>
          <a:p>
            <a:endParaRPr/>
          </a:p>
        </p:txBody>
      </p:sp>
      <p:grpSp>
        <p:nvGrpSpPr>
          <p:cNvPr id="287" name="Google Shape;287;p17"/>
          <p:cNvGrpSpPr/>
          <p:nvPr/>
        </p:nvGrpSpPr>
        <p:grpSpPr>
          <a:xfrm>
            <a:off x="713213" y="4496510"/>
            <a:ext cx="825540" cy="72368"/>
            <a:chOff x="5033325" y="733775"/>
            <a:chExt cx="138525" cy="12125"/>
          </a:xfrm>
        </p:grpSpPr>
        <p:sp>
          <p:nvSpPr>
            <p:cNvPr id="288" name="Google Shape;288;p17"/>
            <p:cNvSpPr/>
            <p:nvPr/>
          </p:nvSpPr>
          <p:spPr>
            <a:xfrm>
              <a:off x="5033325" y="734775"/>
              <a:ext cx="10125" cy="10100"/>
            </a:xfrm>
            <a:custGeom>
              <a:avLst/>
              <a:gdLst/>
              <a:ahLst/>
              <a:cxnLst/>
              <a:rect l="l" t="t" r="r" b="b"/>
              <a:pathLst>
                <a:path w="405" h="404" extrusionOk="0">
                  <a:moveTo>
                    <a:pt x="203" y="0"/>
                  </a:moveTo>
                  <a:cubicBezTo>
                    <a:pt x="91" y="0"/>
                    <a:pt x="0" y="90"/>
                    <a:pt x="0" y="202"/>
                  </a:cubicBezTo>
                  <a:cubicBezTo>
                    <a:pt x="0" y="314"/>
                    <a:pt x="91" y="404"/>
                    <a:pt x="203" y="404"/>
                  </a:cubicBezTo>
                  <a:cubicBezTo>
                    <a:pt x="314" y="404"/>
                    <a:pt x="405" y="314"/>
                    <a:pt x="405" y="202"/>
                  </a:cubicBezTo>
                  <a:cubicBezTo>
                    <a:pt x="405" y="90"/>
                    <a:pt x="314" y="0"/>
                    <a:pt x="20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 name="Google Shape;289;p17"/>
            <p:cNvSpPr/>
            <p:nvPr/>
          </p:nvSpPr>
          <p:spPr>
            <a:xfrm>
              <a:off x="5052150" y="733775"/>
              <a:ext cx="12125" cy="12125"/>
            </a:xfrm>
            <a:custGeom>
              <a:avLst/>
              <a:gdLst/>
              <a:ahLst/>
              <a:cxnLst/>
              <a:rect l="l" t="t" r="r" b="b"/>
              <a:pathLst>
                <a:path w="485" h="485" extrusionOk="0">
                  <a:moveTo>
                    <a:pt x="243" y="80"/>
                  </a:moveTo>
                  <a:cubicBezTo>
                    <a:pt x="332" y="80"/>
                    <a:pt x="405" y="153"/>
                    <a:pt x="405" y="242"/>
                  </a:cubicBezTo>
                  <a:cubicBezTo>
                    <a:pt x="405" y="331"/>
                    <a:pt x="332" y="405"/>
                    <a:pt x="243" y="405"/>
                  </a:cubicBezTo>
                  <a:cubicBezTo>
                    <a:pt x="154" y="405"/>
                    <a:pt x="80" y="331"/>
                    <a:pt x="80" y="242"/>
                  </a:cubicBezTo>
                  <a:cubicBezTo>
                    <a:pt x="80" y="153"/>
                    <a:pt x="154" y="80"/>
                    <a:pt x="243" y="80"/>
                  </a:cubicBezTo>
                  <a:close/>
                  <a:moveTo>
                    <a:pt x="243" y="0"/>
                  </a:moveTo>
                  <a:cubicBezTo>
                    <a:pt x="109" y="0"/>
                    <a:pt x="1" y="109"/>
                    <a:pt x="1" y="242"/>
                  </a:cubicBezTo>
                  <a:cubicBezTo>
                    <a:pt x="1" y="376"/>
                    <a:pt x="109" y="484"/>
                    <a:pt x="243" y="484"/>
                  </a:cubicBezTo>
                  <a:cubicBezTo>
                    <a:pt x="376" y="484"/>
                    <a:pt x="485" y="376"/>
                    <a:pt x="485" y="242"/>
                  </a:cubicBezTo>
                  <a:cubicBezTo>
                    <a:pt x="485" y="109"/>
                    <a:pt x="376" y="0"/>
                    <a:pt x="24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 name="Google Shape;290;p17"/>
            <p:cNvSpPr/>
            <p:nvPr/>
          </p:nvSpPr>
          <p:spPr>
            <a:xfrm>
              <a:off x="5072975" y="734775"/>
              <a:ext cx="10150" cy="10100"/>
            </a:xfrm>
            <a:custGeom>
              <a:avLst/>
              <a:gdLst/>
              <a:ahLst/>
              <a:cxnLst/>
              <a:rect l="l" t="t" r="r" b="b"/>
              <a:pathLst>
                <a:path w="406" h="404" extrusionOk="0">
                  <a:moveTo>
                    <a:pt x="203" y="0"/>
                  </a:moveTo>
                  <a:cubicBezTo>
                    <a:pt x="92" y="0"/>
                    <a:pt x="1" y="90"/>
                    <a:pt x="1" y="202"/>
                  </a:cubicBezTo>
                  <a:cubicBezTo>
                    <a:pt x="1" y="314"/>
                    <a:pt x="92" y="404"/>
                    <a:pt x="203" y="404"/>
                  </a:cubicBezTo>
                  <a:cubicBezTo>
                    <a:pt x="314" y="404"/>
                    <a:pt x="405" y="314"/>
                    <a:pt x="405" y="202"/>
                  </a:cubicBezTo>
                  <a:cubicBezTo>
                    <a:pt x="405" y="90"/>
                    <a:pt x="314" y="0"/>
                    <a:pt x="20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 name="Google Shape;291;p17"/>
            <p:cNvSpPr/>
            <p:nvPr/>
          </p:nvSpPr>
          <p:spPr>
            <a:xfrm>
              <a:off x="5092825" y="734775"/>
              <a:ext cx="10125" cy="10100"/>
            </a:xfrm>
            <a:custGeom>
              <a:avLst/>
              <a:gdLst/>
              <a:ahLst/>
              <a:cxnLst/>
              <a:rect l="l" t="t" r="r" b="b"/>
              <a:pathLst>
                <a:path w="405" h="404" extrusionOk="0">
                  <a:moveTo>
                    <a:pt x="202" y="0"/>
                  </a:moveTo>
                  <a:cubicBezTo>
                    <a:pt x="90" y="0"/>
                    <a:pt x="0" y="90"/>
                    <a:pt x="0" y="202"/>
                  </a:cubicBezTo>
                  <a:cubicBezTo>
                    <a:pt x="0" y="314"/>
                    <a:pt x="90" y="404"/>
                    <a:pt x="202" y="404"/>
                  </a:cubicBezTo>
                  <a:cubicBezTo>
                    <a:pt x="314" y="404"/>
                    <a:pt x="405" y="314"/>
                    <a:pt x="405" y="202"/>
                  </a:cubicBezTo>
                  <a:cubicBezTo>
                    <a:pt x="405" y="90"/>
                    <a:pt x="314" y="0"/>
                    <a:pt x="20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 name="Google Shape;292;p17"/>
            <p:cNvSpPr/>
            <p:nvPr/>
          </p:nvSpPr>
          <p:spPr>
            <a:xfrm>
              <a:off x="5112650" y="734775"/>
              <a:ext cx="10125" cy="10100"/>
            </a:xfrm>
            <a:custGeom>
              <a:avLst/>
              <a:gdLst/>
              <a:ahLst/>
              <a:cxnLst/>
              <a:rect l="l" t="t" r="r" b="b"/>
              <a:pathLst>
                <a:path w="405" h="404" extrusionOk="0">
                  <a:moveTo>
                    <a:pt x="203" y="0"/>
                  </a:moveTo>
                  <a:cubicBezTo>
                    <a:pt x="91" y="0"/>
                    <a:pt x="0" y="90"/>
                    <a:pt x="0" y="202"/>
                  </a:cubicBezTo>
                  <a:cubicBezTo>
                    <a:pt x="0" y="314"/>
                    <a:pt x="91" y="404"/>
                    <a:pt x="203" y="404"/>
                  </a:cubicBezTo>
                  <a:cubicBezTo>
                    <a:pt x="314" y="404"/>
                    <a:pt x="405" y="314"/>
                    <a:pt x="405" y="202"/>
                  </a:cubicBezTo>
                  <a:cubicBezTo>
                    <a:pt x="405" y="90"/>
                    <a:pt x="314" y="0"/>
                    <a:pt x="20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 name="Google Shape;293;p17"/>
            <p:cNvSpPr/>
            <p:nvPr/>
          </p:nvSpPr>
          <p:spPr>
            <a:xfrm>
              <a:off x="5132475" y="734775"/>
              <a:ext cx="10150" cy="10100"/>
            </a:xfrm>
            <a:custGeom>
              <a:avLst/>
              <a:gdLst/>
              <a:ahLst/>
              <a:cxnLst/>
              <a:rect l="l" t="t" r="r" b="b"/>
              <a:pathLst>
                <a:path w="406" h="404" extrusionOk="0">
                  <a:moveTo>
                    <a:pt x="203" y="0"/>
                  </a:moveTo>
                  <a:cubicBezTo>
                    <a:pt x="91" y="0"/>
                    <a:pt x="1" y="90"/>
                    <a:pt x="1" y="202"/>
                  </a:cubicBezTo>
                  <a:cubicBezTo>
                    <a:pt x="1" y="314"/>
                    <a:pt x="91" y="404"/>
                    <a:pt x="203" y="404"/>
                  </a:cubicBezTo>
                  <a:cubicBezTo>
                    <a:pt x="314" y="404"/>
                    <a:pt x="405" y="314"/>
                    <a:pt x="405" y="202"/>
                  </a:cubicBezTo>
                  <a:cubicBezTo>
                    <a:pt x="405" y="90"/>
                    <a:pt x="314" y="0"/>
                    <a:pt x="20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 name="Google Shape;294;p17"/>
            <p:cNvSpPr/>
            <p:nvPr/>
          </p:nvSpPr>
          <p:spPr>
            <a:xfrm>
              <a:off x="5161725" y="734775"/>
              <a:ext cx="10125" cy="10100"/>
            </a:xfrm>
            <a:custGeom>
              <a:avLst/>
              <a:gdLst/>
              <a:ahLst/>
              <a:cxnLst/>
              <a:rect l="l" t="t" r="r" b="b"/>
              <a:pathLst>
                <a:path w="405" h="404" extrusionOk="0">
                  <a:moveTo>
                    <a:pt x="202" y="0"/>
                  </a:moveTo>
                  <a:cubicBezTo>
                    <a:pt x="91" y="0"/>
                    <a:pt x="0" y="90"/>
                    <a:pt x="0" y="202"/>
                  </a:cubicBezTo>
                  <a:cubicBezTo>
                    <a:pt x="0" y="314"/>
                    <a:pt x="91" y="404"/>
                    <a:pt x="202" y="404"/>
                  </a:cubicBezTo>
                  <a:cubicBezTo>
                    <a:pt x="314" y="404"/>
                    <a:pt x="404" y="314"/>
                    <a:pt x="404" y="202"/>
                  </a:cubicBezTo>
                  <a:cubicBezTo>
                    <a:pt x="404" y="90"/>
                    <a:pt x="314" y="0"/>
                    <a:pt x="20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95" name="Google Shape;295;p17"/>
          <p:cNvGrpSpPr/>
          <p:nvPr/>
        </p:nvGrpSpPr>
        <p:grpSpPr>
          <a:xfrm>
            <a:off x="6524850" y="4673588"/>
            <a:ext cx="2771375" cy="252627"/>
            <a:chOff x="6524850" y="4568863"/>
            <a:chExt cx="2771375" cy="252627"/>
          </a:xfrm>
        </p:grpSpPr>
        <p:sp>
          <p:nvSpPr>
            <p:cNvPr id="296" name="Google Shape;296;p17"/>
            <p:cNvSpPr/>
            <p:nvPr/>
          </p:nvSpPr>
          <p:spPr>
            <a:xfrm>
              <a:off x="6584634" y="4629460"/>
              <a:ext cx="2711591" cy="192030"/>
            </a:xfrm>
            <a:custGeom>
              <a:avLst/>
              <a:gdLst/>
              <a:ahLst/>
              <a:cxnLst/>
              <a:rect l="l" t="t" r="r" b="b"/>
              <a:pathLst>
                <a:path w="53520" h="3790" extrusionOk="0">
                  <a:moveTo>
                    <a:pt x="1" y="1"/>
                  </a:moveTo>
                  <a:lnTo>
                    <a:pt x="1" y="240"/>
                  </a:lnTo>
                  <a:lnTo>
                    <a:pt x="2420" y="240"/>
                  </a:lnTo>
                  <a:lnTo>
                    <a:pt x="5946" y="3766"/>
                  </a:lnTo>
                  <a:lnTo>
                    <a:pt x="22440" y="3766"/>
                  </a:lnTo>
                  <a:lnTo>
                    <a:pt x="24005" y="2202"/>
                  </a:lnTo>
                  <a:lnTo>
                    <a:pt x="36014" y="2202"/>
                  </a:lnTo>
                  <a:lnTo>
                    <a:pt x="37601" y="3789"/>
                  </a:lnTo>
                  <a:lnTo>
                    <a:pt x="53520" y="3789"/>
                  </a:lnTo>
                  <a:lnTo>
                    <a:pt x="53520" y="3549"/>
                  </a:lnTo>
                  <a:lnTo>
                    <a:pt x="37701" y="3549"/>
                  </a:lnTo>
                  <a:lnTo>
                    <a:pt x="36114" y="1962"/>
                  </a:lnTo>
                  <a:lnTo>
                    <a:pt x="23905" y="1962"/>
                  </a:lnTo>
                  <a:lnTo>
                    <a:pt x="22341" y="3526"/>
                  </a:lnTo>
                  <a:lnTo>
                    <a:pt x="6046" y="3526"/>
                  </a:lnTo>
                  <a:lnTo>
                    <a:pt x="2555" y="36"/>
                  </a:lnTo>
                  <a:lnTo>
                    <a:pt x="2519"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 name="Google Shape;297;p17"/>
            <p:cNvSpPr/>
            <p:nvPr/>
          </p:nvSpPr>
          <p:spPr>
            <a:xfrm>
              <a:off x="6524850" y="4602556"/>
              <a:ext cx="65966" cy="65969"/>
            </a:xfrm>
            <a:custGeom>
              <a:avLst/>
              <a:gdLst/>
              <a:ahLst/>
              <a:cxnLst/>
              <a:rect l="l" t="t" r="r" b="b"/>
              <a:pathLst>
                <a:path w="1302" h="1302" extrusionOk="0">
                  <a:moveTo>
                    <a:pt x="651" y="241"/>
                  </a:moveTo>
                  <a:cubicBezTo>
                    <a:pt x="877" y="241"/>
                    <a:pt x="1061" y="425"/>
                    <a:pt x="1061" y="651"/>
                  </a:cubicBezTo>
                  <a:cubicBezTo>
                    <a:pt x="1061" y="877"/>
                    <a:pt x="877" y="1062"/>
                    <a:pt x="651" y="1062"/>
                  </a:cubicBezTo>
                  <a:cubicBezTo>
                    <a:pt x="425" y="1062"/>
                    <a:pt x="241" y="877"/>
                    <a:pt x="241" y="651"/>
                  </a:cubicBezTo>
                  <a:cubicBezTo>
                    <a:pt x="241" y="425"/>
                    <a:pt x="425" y="241"/>
                    <a:pt x="651" y="241"/>
                  </a:cubicBezTo>
                  <a:close/>
                  <a:moveTo>
                    <a:pt x="651" y="1"/>
                  </a:moveTo>
                  <a:cubicBezTo>
                    <a:pt x="292" y="1"/>
                    <a:pt x="0" y="292"/>
                    <a:pt x="0" y="651"/>
                  </a:cubicBezTo>
                  <a:cubicBezTo>
                    <a:pt x="0" y="1010"/>
                    <a:pt x="292" y="1302"/>
                    <a:pt x="651" y="1302"/>
                  </a:cubicBezTo>
                  <a:cubicBezTo>
                    <a:pt x="1009" y="1302"/>
                    <a:pt x="1301" y="1010"/>
                    <a:pt x="1301" y="651"/>
                  </a:cubicBezTo>
                  <a:cubicBezTo>
                    <a:pt x="1301" y="292"/>
                    <a:pt x="1009" y="1"/>
                    <a:pt x="65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 name="Google Shape;298;p17"/>
            <p:cNvSpPr/>
            <p:nvPr/>
          </p:nvSpPr>
          <p:spPr>
            <a:xfrm>
              <a:off x="6834613" y="4609802"/>
              <a:ext cx="2461610" cy="128797"/>
            </a:xfrm>
            <a:custGeom>
              <a:avLst/>
              <a:gdLst/>
              <a:ahLst/>
              <a:cxnLst/>
              <a:rect l="l" t="t" r="r" b="b"/>
              <a:pathLst>
                <a:path w="48586" h="2542" extrusionOk="0">
                  <a:moveTo>
                    <a:pt x="170" y="0"/>
                  </a:moveTo>
                  <a:lnTo>
                    <a:pt x="1" y="169"/>
                  </a:lnTo>
                  <a:lnTo>
                    <a:pt x="2372" y="2542"/>
                  </a:lnTo>
                  <a:lnTo>
                    <a:pt x="16347" y="2542"/>
                  </a:lnTo>
                  <a:lnTo>
                    <a:pt x="18435" y="452"/>
                  </a:lnTo>
                  <a:lnTo>
                    <a:pt x="32208" y="452"/>
                  </a:lnTo>
                  <a:lnTo>
                    <a:pt x="33938" y="2181"/>
                  </a:lnTo>
                  <a:lnTo>
                    <a:pt x="48586" y="2181"/>
                  </a:lnTo>
                  <a:lnTo>
                    <a:pt x="48586" y="1942"/>
                  </a:lnTo>
                  <a:lnTo>
                    <a:pt x="34037" y="1942"/>
                  </a:lnTo>
                  <a:lnTo>
                    <a:pt x="32308" y="213"/>
                  </a:lnTo>
                  <a:lnTo>
                    <a:pt x="18337" y="213"/>
                  </a:lnTo>
                  <a:lnTo>
                    <a:pt x="16247" y="2302"/>
                  </a:lnTo>
                  <a:lnTo>
                    <a:pt x="2472" y="2302"/>
                  </a:lnTo>
                  <a:lnTo>
                    <a:pt x="17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 name="Google Shape;299;p17"/>
            <p:cNvSpPr/>
            <p:nvPr/>
          </p:nvSpPr>
          <p:spPr>
            <a:xfrm>
              <a:off x="6791396" y="4568863"/>
              <a:ext cx="65966" cy="65969"/>
            </a:xfrm>
            <a:custGeom>
              <a:avLst/>
              <a:gdLst/>
              <a:ahLst/>
              <a:cxnLst/>
              <a:rect l="l" t="t" r="r" b="b"/>
              <a:pathLst>
                <a:path w="1302" h="1302" extrusionOk="0">
                  <a:moveTo>
                    <a:pt x="651" y="241"/>
                  </a:moveTo>
                  <a:cubicBezTo>
                    <a:pt x="878" y="241"/>
                    <a:pt x="1062" y="425"/>
                    <a:pt x="1062" y="651"/>
                  </a:cubicBezTo>
                  <a:cubicBezTo>
                    <a:pt x="1062" y="877"/>
                    <a:pt x="878" y="1061"/>
                    <a:pt x="651" y="1061"/>
                  </a:cubicBezTo>
                  <a:cubicBezTo>
                    <a:pt x="425" y="1061"/>
                    <a:pt x="241" y="877"/>
                    <a:pt x="241" y="651"/>
                  </a:cubicBezTo>
                  <a:cubicBezTo>
                    <a:pt x="241" y="425"/>
                    <a:pt x="425" y="241"/>
                    <a:pt x="651" y="241"/>
                  </a:cubicBezTo>
                  <a:close/>
                  <a:moveTo>
                    <a:pt x="651" y="0"/>
                  </a:moveTo>
                  <a:cubicBezTo>
                    <a:pt x="293" y="0"/>
                    <a:pt x="1" y="292"/>
                    <a:pt x="1" y="651"/>
                  </a:cubicBezTo>
                  <a:cubicBezTo>
                    <a:pt x="1" y="1009"/>
                    <a:pt x="293" y="1301"/>
                    <a:pt x="651" y="1301"/>
                  </a:cubicBezTo>
                  <a:cubicBezTo>
                    <a:pt x="1010" y="1301"/>
                    <a:pt x="1302" y="1009"/>
                    <a:pt x="1302" y="651"/>
                  </a:cubicBezTo>
                  <a:cubicBezTo>
                    <a:pt x="1302" y="292"/>
                    <a:pt x="1010" y="0"/>
                    <a:pt x="65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 name="Google Shape;300;p17"/>
            <p:cNvSpPr/>
            <p:nvPr/>
          </p:nvSpPr>
          <p:spPr>
            <a:xfrm>
              <a:off x="7102223" y="4705613"/>
              <a:ext cx="53806" cy="53809"/>
            </a:xfrm>
            <a:custGeom>
              <a:avLst/>
              <a:gdLst/>
              <a:ahLst/>
              <a:cxnLst/>
              <a:rect l="l" t="t" r="r" b="b"/>
              <a:pathLst>
                <a:path w="1062" h="1062" extrusionOk="0">
                  <a:moveTo>
                    <a:pt x="531" y="0"/>
                  </a:moveTo>
                  <a:cubicBezTo>
                    <a:pt x="238" y="0"/>
                    <a:pt x="1" y="238"/>
                    <a:pt x="1" y="530"/>
                  </a:cubicBezTo>
                  <a:cubicBezTo>
                    <a:pt x="1" y="824"/>
                    <a:pt x="238" y="1061"/>
                    <a:pt x="531" y="1061"/>
                  </a:cubicBezTo>
                  <a:cubicBezTo>
                    <a:pt x="824" y="1061"/>
                    <a:pt x="1061" y="824"/>
                    <a:pt x="1061" y="530"/>
                  </a:cubicBezTo>
                  <a:cubicBezTo>
                    <a:pt x="1061" y="238"/>
                    <a:pt x="824" y="0"/>
                    <a:pt x="53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only 2">
  <p:cSld name="CUSTOM_2_1_1">
    <p:bg>
      <p:bgPr>
        <a:solidFill>
          <a:schemeClr val="lt2"/>
        </a:solidFill>
        <a:effectLst/>
      </p:bgPr>
    </p:bg>
    <p:spTree>
      <p:nvGrpSpPr>
        <p:cNvPr id="1" name="Shape 301"/>
        <p:cNvGrpSpPr/>
        <p:nvPr/>
      </p:nvGrpSpPr>
      <p:grpSpPr>
        <a:xfrm>
          <a:off x="0" y="0"/>
          <a:ext cx="0" cy="0"/>
          <a:chOff x="0" y="0"/>
          <a:chExt cx="0" cy="0"/>
        </a:xfrm>
      </p:grpSpPr>
      <p:sp>
        <p:nvSpPr>
          <p:cNvPr id="302" name="Google Shape;302;p18"/>
          <p:cNvSpPr txBox="1">
            <a:spLocks noGrp="1"/>
          </p:cNvSpPr>
          <p:nvPr>
            <p:ph type="title"/>
          </p:nvPr>
        </p:nvSpPr>
        <p:spPr>
          <a:xfrm>
            <a:off x="713225" y="539500"/>
            <a:ext cx="7759200" cy="612900"/>
          </a:xfrm>
          <a:prstGeom prst="rect">
            <a:avLst/>
          </a:prstGeom>
        </p:spPr>
        <p:txBody>
          <a:bodyPr spcFirstLastPara="1" wrap="square" lIns="91425" tIns="91425" rIns="91425" bIns="91425" anchor="t" anchorCtr="0">
            <a:noAutofit/>
          </a:bodyPr>
          <a:lstStyle>
            <a:lvl1pPr lvl="0" rtl="0">
              <a:spcBef>
                <a:spcPts val="0"/>
              </a:spcBef>
              <a:spcAft>
                <a:spcPts val="0"/>
              </a:spcAft>
              <a:buSzPts val="3600"/>
              <a:buNone/>
              <a:defRPr/>
            </a:lvl1pPr>
            <a:lvl2pPr lvl="1" rtl="0">
              <a:spcBef>
                <a:spcPts val="0"/>
              </a:spcBef>
              <a:spcAft>
                <a:spcPts val="0"/>
              </a:spcAft>
              <a:buSzPts val="2800"/>
              <a:buNone/>
              <a:defRPr>
                <a:latin typeface="Lato"/>
                <a:ea typeface="Lato"/>
                <a:cs typeface="Lato"/>
                <a:sym typeface="Lato"/>
              </a:defRPr>
            </a:lvl2pPr>
            <a:lvl3pPr lvl="2" rtl="0">
              <a:spcBef>
                <a:spcPts val="0"/>
              </a:spcBef>
              <a:spcAft>
                <a:spcPts val="0"/>
              </a:spcAft>
              <a:buSzPts val="2800"/>
              <a:buNone/>
              <a:defRPr>
                <a:latin typeface="Lato"/>
                <a:ea typeface="Lato"/>
                <a:cs typeface="Lato"/>
                <a:sym typeface="Lato"/>
              </a:defRPr>
            </a:lvl3pPr>
            <a:lvl4pPr lvl="3" rtl="0">
              <a:spcBef>
                <a:spcPts val="0"/>
              </a:spcBef>
              <a:spcAft>
                <a:spcPts val="0"/>
              </a:spcAft>
              <a:buSzPts val="2800"/>
              <a:buNone/>
              <a:defRPr>
                <a:latin typeface="Lato"/>
                <a:ea typeface="Lato"/>
                <a:cs typeface="Lato"/>
                <a:sym typeface="Lato"/>
              </a:defRPr>
            </a:lvl4pPr>
            <a:lvl5pPr lvl="4" rtl="0">
              <a:spcBef>
                <a:spcPts val="0"/>
              </a:spcBef>
              <a:spcAft>
                <a:spcPts val="0"/>
              </a:spcAft>
              <a:buSzPts val="2800"/>
              <a:buNone/>
              <a:defRPr>
                <a:latin typeface="Lato"/>
                <a:ea typeface="Lato"/>
                <a:cs typeface="Lato"/>
                <a:sym typeface="Lato"/>
              </a:defRPr>
            </a:lvl5pPr>
            <a:lvl6pPr lvl="5" rtl="0">
              <a:spcBef>
                <a:spcPts val="0"/>
              </a:spcBef>
              <a:spcAft>
                <a:spcPts val="0"/>
              </a:spcAft>
              <a:buSzPts val="2800"/>
              <a:buNone/>
              <a:defRPr>
                <a:latin typeface="Lato"/>
                <a:ea typeface="Lato"/>
                <a:cs typeface="Lato"/>
                <a:sym typeface="Lato"/>
              </a:defRPr>
            </a:lvl6pPr>
            <a:lvl7pPr lvl="6" rtl="0">
              <a:spcBef>
                <a:spcPts val="0"/>
              </a:spcBef>
              <a:spcAft>
                <a:spcPts val="0"/>
              </a:spcAft>
              <a:buSzPts val="2800"/>
              <a:buNone/>
              <a:defRPr>
                <a:latin typeface="Lato"/>
                <a:ea typeface="Lato"/>
                <a:cs typeface="Lato"/>
                <a:sym typeface="Lato"/>
              </a:defRPr>
            </a:lvl7pPr>
            <a:lvl8pPr lvl="7" rtl="0">
              <a:spcBef>
                <a:spcPts val="0"/>
              </a:spcBef>
              <a:spcAft>
                <a:spcPts val="0"/>
              </a:spcAft>
              <a:buSzPts val="2800"/>
              <a:buNone/>
              <a:defRPr>
                <a:latin typeface="Lato"/>
                <a:ea typeface="Lato"/>
                <a:cs typeface="Lato"/>
                <a:sym typeface="Lato"/>
              </a:defRPr>
            </a:lvl8pPr>
            <a:lvl9pPr lvl="8" rtl="0">
              <a:spcBef>
                <a:spcPts val="0"/>
              </a:spcBef>
              <a:spcAft>
                <a:spcPts val="0"/>
              </a:spcAft>
              <a:buSzPts val="2800"/>
              <a:buNone/>
              <a:defRPr>
                <a:latin typeface="Lato"/>
                <a:ea typeface="Lato"/>
                <a:cs typeface="Lato"/>
                <a:sym typeface="Lato"/>
              </a:defRPr>
            </a:lvl9pPr>
          </a:lstStyle>
          <a:p>
            <a:endParaRPr/>
          </a:p>
        </p:txBody>
      </p:sp>
      <p:grpSp>
        <p:nvGrpSpPr>
          <p:cNvPr id="303" name="Google Shape;303;p18"/>
          <p:cNvGrpSpPr/>
          <p:nvPr/>
        </p:nvGrpSpPr>
        <p:grpSpPr>
          <a:xfrm>
            <a:off x="7543900" y="4469550"/>
            <a:ext cx="928550" cy="99334"/>
            <a:chOff x="7596525" y="772450"/>
            <a:chExt cx="928550" cy="99334"/>
          </a:xfrm>
        </p:grpSpPr>
        <p:sp>
          <p:nvSpPr>
            <p:cNvPr id="304" name="Google Shape;304;p18"/>
            <p:cNvSpPr/>
            <p:nvPr/>
          </p:nvSpPr>
          <p:spPr>
            <a:xfrm>
              <a:off x="7596525" y="772450"/>
              <a:ext cx="33863" cy="99334"/>
            </a:xfrm>
            <a:custGeom>
              <a:avLst/>
              <a:gdLst/>
              <a:ahLst/>
              <a:cxnLst/>
              <a:rect l="l" t="t" r="r" b="b"/>
              <a:pathLst>
                <a:path w="195" h="572" extrusionOk="0">
                  <a:moveTo>
                    <a:pt x="0" y="0"/>
                  </a:moveTo>
                  <a:lnTo>
                    <a:pt x="0" y="571"/>
                  </a:lnTo>
                  <a:lnTo>
                    <a:pt x="195" y="571"/>
                  </a:lnTo>
                  <a:lnTo>
                    <a:pt x="19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 name="Google Shape;305;p18"/>
            <p:cNvSpPr/>
            <p:nvPr/>
          </p:nvSpPr>
          <p:spPr>
            <a:xfrm>
              <a:off x="7775914" y="772450"/>
              <a:ext cx="33863" cy="99334"/>
            </a:xfrm>
            <a:custGeom>
              <a:avLst/>
              <a:gdLst/>
              <a:ahLst/>
              <a:cxnLst/>
              <a:rect l="l" t="t" r="r" b="b"/>
              <a:pathLst>
                <a:path w="195" h="572" extrusionOk="0">
                  <a:moveTo>
                    <a:pt x="0" y="0"/>
                  </a:moveTo>
                  <a:lnTo>
                    <a:pt x="0" y="571"/>
                  </a:lnTo>
                  <a:lnTo>
                    <a:pt x="195" y="571"/>
                  </a:lnTo>
                  <a:lnTo>
                    <a:pt x="19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 name="Google Shape;306;p18"/>
            <p:cNvSpPr/>
            <p:nvPr/>
          </p:nvSpPr>
          <p:spPr>
            <a:xfrm>
              <a:off x="7864827" y="772450"/>
              <a:ext cx="34037" cy="99334"/>
            </a:xfrm>
            <a:custGeom>
              <a:avLst/>
              <a:gdLst/>
              <a:ahLst/>
              <a:cxnLst/>
              <a:rect l="l" t="t" r="r" b="b"/>
              <a:pathLst>
                <a:path w="196" h="572" extrusionOk="0">
                  <a:moveTo>
                    <a:pt x="1" y="0"/>
                  </a:moveTo>
                  <a:lnTo>
                    <a:pt x="1" y="571"/>
                  </a:lnTo>
                  <a:lnTo>
                    <a:pt x="195" y="571"/>
                  </a:lnTo>
                  <a:lnTo>
                    <a:pt x="19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 name="Google Shape;307;p18"/>
            <p:cNvSpPr/>
            <p:nvPr/>
          </p:nvSpPr>
          <p:spPr>
            <a:xfrm>
              <a:off x="7954087" y="772450"/>
              <a:ext cx="33863" cy="99334"/>
            </a:xfrm>
            <a:custGeom>
              <a:avLst/>
              <a:gdLst/>
              <a:ahLst/>
              <a:cxnLst/>
              <a:rect l="l" t="t" r="r" b="b"/>
              <a:pathLst>
                <a:path w="195" h="572" extrusionOk="0">
                  <a:moveTo>
                    <a:pt x="0" y="0"/>
                  </a:moveTo>
                  <a:lnTo>
                    <a:pt x="0" y="571"/>
                  </a:lnTo>
                  <a:lnTo>
                    <a:pt x="195" y="571"/>
                  </a:lnTo>
                  <a:lnTo>
                    <a:pt x="19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 name="Google Shape;308;p18"/>
            <p:cNvSpPr/>
            <p:nvPr/>
          </p:nvSpPr>
          <p:spPr>
            <a:xfrm>
              <a:off x="8049252" y="772450"/>
              <a:ext cx="34037" cy="99334"/>
            </a:xfrm>
            <a:custGeom>
              <a:avLst/>
              <a:gdLst/>
              <a:ahLst/>
              <a:cxnLst/>
              <a:rect l="l" t="t" r="r" b="b"/>
              <a:pathLst>
                <a:path w="196" h="572" extrusionOk="0">
                  <a:moveTo>
                    <a:pt x="0" y="0"/>
                  </a:moveTo>
                  <a:lnTo>
                    <a:pt x="0" y="571"/>
                  </a:lnTo>
                  <a:lnTo>
                    <a:pt x="195" y="571"/>
                  </a:lnTo>
                  <a:lnTo>
                    <a:pt x="19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 name="Google Shape;309;p18"/>
            <p:cNvSpPr/>
            <p:nvPr/>
          </p:nvSpPr>
          <p:spPr>
            <a:xfrm>
              <a:off x="8120278" y="772450"/>
              <a:ext cx="34037" cy="99334"/>
            </a:xfrm>
            <a:custGeom>
              <a:avLst/>
              <a:gdLst/>
              <a:ahLst/>
              <a:cxnLst/>
              <a:rect l="l" t="t" r="r" b="b"/>
              <a:pathLst>
                <a:path w="196" h="572" extrusionOk="0">
                  <a:moveTo>
                    <a:pt x="1" y="0"/>
                  </a:moveTo>
                  <a:lnTo>
                    <a:pt x="1" y="571"/>
                  </a:lnTo>
                  <a:lnTo>
                    <a:pt x="196" y="571"/>
                  </a:lnTo>
                  <a:lnTo>
                    <a:pt x="196"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 name="Google Shape;310;p18"/>
            <p:cNvSpPr/>
            <p:nvPr/>
          </p:nvSpPr>
          <p:spPr>
            <a:xfrm>
              <a:off x="8408377" y="772450"/>
              <a:ext cx="33690" cy="99334"/>
            </a:xfrm>
            <a:custGeom>
              <a:avLst/>
              <a:gdLst/>
              <a:ahLst/>
              <a:cxnLst/>
              <a:rect l="l" t="t" r="r" b="b"/>
              <a:pathLst>
                <a:path w="194" h="572" extrusionOk="0">
                  <a:moveTo>
                    <a:pt x="0" y="0"/>
                  </a:moveTo>
                  <a:lnTo>
                    <a:pt x="0" y="571"/>
                  </a:lnTo>
                  <a:lnTo>
                    <a:pt x="194" y="571"/>
                  </a:lnTo>
                  <a:lnTo>
                    <a:pt x="194"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 name="Google Shape;311;p18"/>
            <p:cNvSpPr/>
            <p:nvPr/>
          </p:nvSpPr>
          <p:spPr>
            <a:xfrm>
              <a:off x="8238713" y="772450"/>
              <a:ext cx="34037" cy="99334"/>
            </a:xfrm>
            <a:custGeom>
              <a:avLst/>
              <a:gdLst/>
              <a:ahLst/>
              <a:cxnLst/>
              <a:rect l="l" t="t" r="r" b="b"/>
              <a:pathLst>
                <a:path w="196" h="572" extrusionOk="0">
                  <a:moveTo>
                    <a:pt x="1" y="0"/>
                  </a:moveTo>
                  <a:lnTo>
                    <a:pt x="1" y="571"/>
                  </a:lnTo>
                  <a:lnTo>
                    <a:pt x="196" y="571"/>
                  </a:lnTo>
                  <a:lnTo>
                    <a:pt x="196"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 name="Google Shape;312;p18"/>
            <p:cNvSpPr/>
            <p:nvPr/>
          </p:nvSpPr>
          <p:spPr>
            <a:xfrm>
              <a:off x="8491038" y="772450"/>
              <a:ext cx="34037" cy="99334"/>
            </a:xfrm>
            <a:custGeom>
              <a:avLst/>
              <a:gdLst/>
              <a:ahLst/>
              <a:cxnLst/>
              <a:rect l="l" t="t" r="r" b="b"/>
              <a:pathLst>
                <a:path w="196" h="572" extrusionOk="0">
                  <a:moveTo>
                    <a:pt x="1" y="0"/>
                  </a:moveTo>
                  <a:lnTo>
                    <a:pt x="1" y="571"/>
                  </a:lnTo>
                  <a:lnTo>
                    <a:pt x="195" y="571"/>
                  </a:lnTo>
                  <a:lnTo>
                    <a:pt x="19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2"/>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13225" y="539500"/>
            <a:ext cx="7759200" cy="6129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lt1"/>
              </a:buClr>
              <a:buSzPts val="3600"/>
              <a:buFont typeface="Saira"/>
              <a:buNone/>
              <a:defRPr sz="3600" b="1">
                <a:solidFill>
                  <a:schemeClr val="lt1"/>
                </a:solidFill>
                <a:latin typeface="Saira"/>
                <a:ea typeface="Saira"/>
                <a:cs typeface="Saira"/>
                <a:sym typeface="Saira"/>
              </a:defRPr>
            </a:lvl1pPr>
            <a:lvl2pPr lvl="1">
              <a:spcBef>
                <a:spcPts val="0"/>
              </a:spcBef>
              <a:spcAft>
                <a:spcPts val="0"/>
              </a:spcAft>
              <a:buClr>
                <a:schemeClr val="lt1"/>
              </a:buClr>
              <a:buSzPts val="2800"/>
              <a:buNone/>
              <a:defRPr sz="2800">
                <a:solidFill>
                  <a:schemeClr val="lt1"/>
                </a:solidFill>
              </a:defRPr>
            </a:lvl2pPr>
            <a:lvl3pPr lvl="2">
              <a:spcBef>
                <a:spcPts val="0"/>
              </a:spcBef>
              <a:spcAft>
                <a:spcPts val="0"/>
              </a:spcAft>
              <a:buClr>
                <a:schemeClr val="lt1"/>
              </a:buClr>
              <a:buSzPts val="2800"/>
              <a:buNone/>
              <a:defRPr sz="2800">
                <a:solidFill>
                  <a:schemeClr val="lt1"/>
                </a:solidFill>
              </a:defRPr>
            </a:lvl3pPr>
            <a:lvl4pPr lvl="3">
              <a:spcBef>
                <a:spcPts val="0"/>
              </a:spcBef>
              <a:spcAft>
                <a:spcPts val="0"/>
              </a:spcAft>
              <a:buClr>
                <a:schemeClr val="lt1"/>
              </a:buClr>
              <a:buSzPts val="2800"/>
              <a:buNone/>
              <a:defRPr sz="2800">
                <a:solidFill>
                  <a:schemeClr val="lt1"/>
                </a:solidFill>
              </a:defRPr>
            </a:lvl4pPr>
            <a:lvl5pPr lvl="4">
              <a:spcBef>
                <a:spcPts val="0"/>
              </a:spcBef>
              <a:spcAft>
                <a:spcPts val="0"/>
              </a:spcAft>
              <a:buClr>
                <a:schemeClr val="lt1"/>
              </a:buClr>
              <a:buSzPts val="2800"/>
              <a:buNone/>
              <a:defRPr sz="2800">
                <a:solidFill>
                  <a:schemeClr val="lt1"/>
                </a:solidFill>
              </a:defRPr>
            </a:lvl5pPr>
            <a:lvl6pPr lvl="5">
              <a:spcBef>
                <a:spcPts val="0"/>
              </a:spcBef>
              <a:spcAft>
                <a:spcPts val="0"/>
              </a:spcAft>
              <a:buClr>
                <a:schemeClr val="lt1"/>
              </a:buClr>
              <a:buSzPts val="2800"/>
              <a:buNone/>
              <a:defRPr sz="2800">
                <a:solidFill>
                  <a:schemeClr val="lt1"/>
                </a:solidFill>
              </a:defRPr>
            </a:lvl6pPr>
            <a:lvl7pPr lvl="6">
              <a:spcBef>
                <a:spcPts val="0"/>
              </a:spcBef>
              <a:spcAft>
                <a:spcPts val="0"/>
              </a:spcAft>
              <a:buClr>
                <a:schemeClr val="lt1"/>
              </a:buClr>
              <a:buSzPts val="2800"/>
              <a:buNone/>
              <a:defRPr sz="2800">
                <a:solidFill>
                  <a:schemeClr val="lt1"/>
                </a:solidFill>
              </a:defRPr>
            </a:lvl7pPr>
            <a:lvl8pPr lvl="7">
              <a:spcBef>
                <a:spcPts val="0"/>
              </a:spcBef>
              <a:spcAft>
                <a:spcPts val="0"/>
              </a:spcAft>
              <a:buClr>
                <a:schemeClr val="lt1"/>
              </a:buClr>
              <a:buSzPts val="2800"/>
              <a:buNone/>
              <a:defRPr sz="2800">
                <a:solidFill>
                  <a:schemeClr val="lt1"/>
                </a:solidFill>
              </a:defRPr>
            </a:lvl8pPr>
            <a:lvl9pPr lvl="8">
              <a:spcBef>
                <a:spcPts val="0"/>
              </a:spcBef>
              <a:spcAft>
                <a:spcPts val="0"/>
              </a:spcAft>
              <a:buClr>
                <a:schemeClr val="lt1"/>
              </a:buClr>
              <a:buSzPts val="2800"/>
              <a:buNone/>
              <a:defRPr sz="2800">
                <a:solidFill>
                  <a:schemeClr val="lt1"/>
                </a:solidFill>
              </a:defRPr>
            </a:lvl9pPr>
          </a:lstStyle>
          <a:p>
            <a:endParaRPr/>
          </a:p>
        </p:txBody>
      </p:sp>
      <p:sp>
        <p:nvSpPr>
          <p:cNvPr id="7" name="Google Shape;7;p1"/>
          <p:cNvSpPr txBox="1">
            <a:spLocks noGrp="1"/>
          </p:cNvSpPr>
          <p:nvPr>
            <p:ph type="body" idx="1"/>
          </p:nvPr>
        </p:nvSpPr>
        <p:spPr>
          <a:xfrm>
            <a:off x="713225" y="1456650"/>
            <a:ext cx="7759200" cy="3112200"/>
          </a:xfrm>
          <a:prstGeom prst="rect">
            <a:avLst/>
          </a:prstGeom>
          <a:noFill/>
          <a:ln>
            <a:noFill/>
          </a:ln>
        </p:spPr>
        <p:txBody>
          <a:bodyPr spcFirstLastPara="1" wrap="square" lIns="91425" tIns="91425" rIns="91425" bIns="91425" anchor="t" anchorCtr="0">
            <a:noAutofit/>
          </a:bodyPr>
          <a:lstStyle>
            <a:lvl1pPr marL="457200" lvl="0" indent="-317500">
              <a:lnSpc>
                <a:spcPct val="115000"/>
              </a:lnSpc>
              <a:spcBef>
                <a:spcPts val="0"/>
              </a:spcBef>
              <a:spcAft>
                <a:spcPts val="0"/>
              </a:spcAft>
              <a:buClr>
                <a:schemeClr val="dk1"/>
              </a:buClr>
              <a:buSzPts val="1400"/>
              <a:buFont typeface="Nunito"/>
              <a:buChar char="●"/>
              <a:defRPr>
                <a:solidFill>
                  <a:schemeClr val="dk1"/>
                </a:solidFill>
                <a:latin typeface="Nunito"/>
                <a:ea typeface="Nunito"/>
                <a:cs typeface="Nunito"/>
                <a:sym typeface="Nunito"/>
              </a:defRPr>
            </a:lvl1pPr>
            <a:lvl2pPr marL="914400" lvl="1" indent="-317500">
              <a:lnSpc>
                <a:spcPct val="115000"/>
              </a:lnSpc>
              <a:spcBef>
                <a:spcPts val="1600"/>
              </a:spcBef>
              <a:spcAft>
                <a:spcPts val="0"/>
              </a:spcAft>
              <a:buClr>
                <a:schemeClr val="dk1"/>
              </a:buClr>
              <a:buSzPts val="1400"/>
              <a:buFont typeface="Nunito"/>
              <a:buChar char="○"/>
              <a:defRPr>
                <a:solidFill>
                  <a:schemeClr val="dk1"/>
                </a:solidFill>
                <a:latin typeface="Nunito"/>
                <a:ea typeface="Nunito"/>
                <a:cs typeface="Nunito"/>
                <a:sym typeface="Nunito"/>
              </a:defRPr>
            </a:lvl2pPr>
            <a:lvl3pPr marL="1371600" lvl="2" indent="-317500">
              <a:lnSpc>
                <a:spcPct val="115000"/>
              </a:lnSpc>
              <a:spcBef>
                <a:spcPts val="1600"/>
              </a:spcBef>
              <a:spcAft>
                <a:spcPts val="0"/>
              </a:spcAft>
              <a:buClr>
                <a:schemeClr val="dk1"/>
              </a:buClr>
              <a:buSzPts val="1400"/>
              <a:buFont typeface="Nunito"/>
              <a:buChar char="■"/>
              <a:defRPr>
                <a:solidFill>
                  <a:schemeClr val="dk1"/>
                </a:solidFill>
                <a:latin typeface="Nunito"/>
                <a:ea typeface="Nunito"/>
                <a:cs typeface="Nunito"/>
                <a:sym typeface="Nunito"/>
              </a:defRPr>
            </a:lvl3pPr>
            <a:lvl4pPr marL="1828800" lvl="3" indent="-317500">
              <a:lnSpc>
                <a:spcPct val="115000"/>
              </a:lnSpc>
              <a:spcBef>
                <a:spcPts val="1600"/>
              </a:spcBef>
              <a:spcAft>
                <a:spcPts val="0"/>
              </a:spcAft>
              <a:buClr>
                <a:schemeClr val="dk1"/>
              </a:buClr>
              <a:buSzPts val="1400"/>
              <a:buFont typeface="Nunito"/>
              <a:buChar char="●"/>
              <a:defRPr>
                <a:solidFill>
                  <a:schemeClr val="dk1"/>
                </a:solidFill>
                <a:latin typeface="Nunito"/>
                <a:ea typeface="Nunito"/>
                <a:cs typeface="Nunito"/>
                <a:sym typeface="Nunito"/>
              </a:defRPr>
            </a:lvl4pPr>
            <a:lvl5pPr marL="2286000" lvl="4" indent="-317500">
              <a:lnSpc>
                <a:spcPct val="115000"/>
              </a:lnSpc>
              <a:spcBef>
                <a:spcPts val="1600"/>
              </a:spcBef>
              <a:spcAft>
                <a:spcPts val="0"/>
              </a:spcAft>
              <a:buClr>
                <a:schemeClr val="dk1"/>
              </a:buClr>
              <a:buSzPts val="1400"/>
              <a:buFont typeface="Nunito"/>
              <a:buChar char="○"/>
              <a:defRPr>
                <a:solidFill>
                  <a:schemeClr val="dk1"/>
                </a:solidFill>
                <a:latin typeface="Nunito"/>
                <a:ea typeface="Nunito"/>
                <a:cs typeface="Nunito"/>
                <a:sym typeface="Nunito"/>
              </a:defRPr>
            </a:lvl5pPr>
            <a:lvl6pPr marL="2743200" lvl="5" indent="-317500">
              <a:lnSpc>
                <a:spcPct val="115000"/>
              </a:lnSpc>
              <a:spcBef>
                <a:spcPts val="1600"/>
              </a:spcBef>
              <a:spcAft>
                <a:spcPts val="0"/>
              </a:spcAft>
              <a:buClr>
                <a:schemeClr val="dk1"/>
              </a:buClr>
              <a:buSzPts val="1400"/>
              <a:buFont typeface="Nunito"/>
              <a:buChar char="■"/>
              <a:defRPr>
                <a:solidFill>
                  <a:schemeClr val="dk1"/>
                </a:solidFill>
                <a:latin typeface="Nunito"/>
                <a:ea typeface="Nunito"/>
                <a:cs typeface="Nunito"/>
                <a:sym typeface="Nunito"/>
              </a:defRPr>
            </a:lvl6pPr>
            <a:lvl7pPr marL="3200400" lvl="6" indent="-317500">
              <a:lnSpc>
                <a:spcPct val="115000"/>
              </a:lnSpc>
              <a:spcBef>
                <a:spcPts val="1600"/>
              </a:spcBef>
              <a:spcAft>
                <a:spcPts val="0"/>
              </a:spcAft>
              <a:buClr>
                <a:schemeClr val="dk1"/>
              </a:buClr>
              <a:buSzPts val="1400"/>
              <a:buFont typeface="Nunito"/>
              <a:buChar char="●"/>
              <a:defRPr>
                <a:solidFill>
                  <a:schemeClr val="dk1"/>
                </a:solidFill>
                <a:latin typeface="Nunito"/>
                <a:ea typeface="Nunito"/>
                <a:cs typeface="Nunito"/>
                <a:sym typeface="Nunito"/>
              </a:defRPr>
            </a:lvl7pPr>
            <a:lvl8pPr marL="3657600" lvl="7" indent="-317500">
              <a:lnSpc>
                <a:spcPct val="115000"/>
              </a:lnSpc>
              <a:spcBef>
                <a:spcPts val="1600"/>
              </a:spcBef>
              <a:spcAft>
                <a:spcPts val="0"/>
              </a:spcAft>
              <a:buClr>
                <a:schemeClr val="dk1"/>
              </a:buClr>
              <a:buSzPts val="1400"/>
              <a:buFont typeface="Nunito"/>
              <a:buChar char="○"/>
              <a:defRPr>
                <a:solidFill>
                  <a:schemeClr val="dk1"/>
                </a:solidFill>
                <a:latin typeface="Nunito"/>
                <a:ea typeface="Nunito"/>
                <a:cs typeface="Nunito"/>
                <a:sym typeface="Nunito"/>
              </a:defRPr>
            </a:lvl8pPr>
            <a:lvl9pPr marL="4114800" lvl="8" indent="-317500">
              <a:lnSpc>
                <a:spcPct val="115000"/>
              </a:lnSpc>
              <a:spcBef>
                <a:spcPts val="1600"/>
              </a:spcBef>
              <a:spcAft>
                <a:spcPts val="1600"/>
              </a:spcAft>
              <a:buClr>
                <a:schemeClr val="dk1"/>
              </a:buClr>
              <a:buSzPts val="1400"/>
              <a:buFont typeface="Nunito"/>
              <a:buChar char="■"/>
              <a:defRPr>
                <a:solidFill>
                  <a:schemeClr val="dk1"/>
                </a:solidFill>
                <a:latin typeface="Nunito"/>
                <a:ea typeface="Nunito"/>
                <a:cs typeface="Nunito"/>
                <a:sym typeface="Nunito"/>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4" r:id="rId3"/>
    <p:sldLayoutId id="2147483655" r:id="rId4"/>
    <p:sldLayoutId id="2147483658" r:id="rId5"/>
    <p:sldLayoutId id="2147483659" r:id="rId6"/>
    <p:sldLayoutId id="2147483660" r:id="rId7"/>
    <p:sldLayoutId id="2147483663" r:id="rId8"/>
    <p:sldLayoutId id="2147483664" r:id="rId9"/>
    <p:sldLayoutId id="2147483666" r:id="rId10"/>
    <p:sldLayoutId id="2147483668" r:id="rId11"/>
    <p:sldLayoutId id="2147483670" r:id="rId12"/>
    <p:sldLayoutId id="2147483673" r:id="rId13"/>
    <p:sldLayoutId id="2147483675" r:id="rId14"/>
    <p:sldLayoutId id="2147483676" r:id="rId15"/>
    <p:sldLayoutId id="2147483677" r:id="rId16"/>
    <p:sldLayoutId id="2147483678" r:id="rId17"/>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jfif"/><Relationship Id="rId2" Type="http://schemas.openxmlformats.org/officeDocument/2006/relationships/notesSlide" Target="../notesSlides/notesSlide10.xml"/><Relationship Id="rId1" Type="http://schemas.openxmlformats.org/officeDocument/2006/relationships/slideLayout" Target="../slideLayouts/slideLayout12.xml"/><Relationship Id="rId4" Type="http://schemas.openxmlformats.org/officeDocument/2006/relationships/image" Target="../media/image10.jfif"/></Relationships>
</file>

<file path=ppt/slides/_rels/slide11.xml.rels><?xml version="1.0" encoding="UTF-8" standalone="yes"?>
<Relationships xmlns="http://schemas.openxmlformats.org/package/2006/relationships"><Relationship Id="rId3" Type="http://schemas.openxmlformats.org/officeDocument/2006/relationships/image" Target="../media/image11.jfif"/><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12.jfif"/><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13.jfif"/><Relationship Id="rId2" Type="http://schemas.openxmlformats.org/officeDocument/2006/relationships/notesSlide" Target="../notesSlides/notesSlide13.xml"/><Relationship Id="rId1" Type="http://schemas.openxmlformats.org/officeDocument/2006/relationships/slideLayout" Target="../slideLayouts/slideLayout12.xml"/><Relationship Id="rId4" Type="http://schemas.openxmlformats.org/officeDocument/2006/relationships/image" Target="../media/image14.jfif"/></Relationships>
</file>

<file path=ppt/slides/_rels/slide14.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4.xml"/><Relationship Id="rId1" Type="http://schemas.openxmlformats.org/officeDocument/2006/relationships/slideLayout" Target="../slideLayouts/slideLayout10.xml"/><Relationship Id="rId5" Type="http://schemas.openxmlformats.org/officeDocument/2006/relationships/image" Target="../media/image17.jpg"/><Relationship Id="rId4" Type="http://schemas.openxmlformats.org/officeDocument/2006/relationships/image" Target="../media/image16.jp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jfif"/><Relationship Id="rId2" Type="http://schemas.openxmlformats.org/officeDocument/2006/relationships/notesSlide" Target="../notesSlides/notesSlide6.xml"/><Relationship Id="rId1" Type="http://schemas.openxmlformats.org/officeDocument/2006/relationships/slideLayout" Target="../slideLayouts/slideLayout12.xml"/><Relationship Id="rId4" Type="http://schemas.openxmlformats.org/officeDocument/2006/relationships/image" Target="../media/image2.jp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3" Type="http://schemas.openxmlformats.org/officeDocument/2006/relationships/image" Target="../media/image2.jpg"/><Relationship Id="rId7" Type="http://schemas.openxmlformats.org/officeDocument/2006/relationships/image" Target="../media/image6.jpg"/><Relationship Id="rId2" Type="http://schemas.openxmlformats.org/officeDocument/2006/relationships/notesSlide" Target="../notesSlides/notesSlide8.xml"/><Relationship Id="rId1" Type="http://schemas.openxmlformats.org/officeDocument/2006/relationships/slideLayout" Target="../slideLayouts/slideLayout11.xml"/><Relationship Id="rId6" Type="http://schemas.openxmlformats.org/officeDocument/2006/relationships/image" Target="../media/image5.jpg"/><Relationship Id="rId5" Type="http://schemas.openxmlformats.org/officeDocument/2006/relationships/image" Target="../media/image4.jpg"/><Relationship Id="rId4" Type="http://schemas.openxmlformats.org/officeDocument/2006/relationships/image" Target="../media/image3.jpg"/></Relationships>
</file>

<file path=ppt/slides/_rels/slide9.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9.xml"/><Relationship Id="rId1" Type="http://schemas.openxmlformats.org/officeDocument/2006/relationships/slideLayout" Target="../slideLayouts/slideLayout11.xml"/><Relationship Id="rId4" Type="http://schemas.openxmlformats.org/officeDocument/2006/relationships/image" Target="../media/image8.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81"/>
        <p:cNvGrpSpPr/>
        <p:nvPr/>
      </p:nvGrpSpPr>
      <p:grpSpPr>
        <a:xfrm>
          <a:off x="0" y="0"/>
          <a:ext cx="0" cy="0"/>
          <a:chOff x="0" y="0"/>
          <a:chExt cx="0" cy="0"/>
        </a:xfrm>
      </p:grpSpPr>
      <p:sp>
        <p:nvSpPr>
          <p:cNvPr id="682" name="Google Shape;682;p35"/>
          <p:cNvSpPr txBox="1">
            <a:spLocks noGrp="1"/>
          </p:cNvSpPr>
          <p:nvPr>
            <p:ph type="ctrTitle"/>
          </p:nvPr>
        </p:nvSpPr>
        <p:spPr>
          <a:xfrm>
            <a:off x="1574367" y="1245526"/>
            <a:ext cx="5970300" cy="17934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US" dirty="0" smtClean="0"/>
              <a:t>Accu-Vital Monitor </a:t>
            </a:r>
            <a:endParaRPr dirty="0"/>
          </a:p>
        </p:txBody>
      </p:sp>
      <p:sp>
        <p:nvSpPr>
          <p:cNvPr id="683" name="Google Shape;683;p35"/>
          <p:cNvSpPr txBox="1">
            <a:spLocks noGrp="1"/>
          </p:cNvSpPr>
          <p:nvPr>
            <p:ph type="subTitle" idx="1"/>
          </p:nvPr>
        </p:nvSpPr>
        <p:spPr>
          <a:xfrm>
            <a:off x="2222574" y="3244200"/>
            <a:ext cx="4785580" cy="747300"/>
          </a:xfrm>
          <a:prstGeom prst="rect">
            <a:avLst/>
          </a:prstGeom>
        </p:spPr>
        <p:txBody>
          <a:bodyPr spcFirstLastPara="1" wrap="square" lIns="91425" tIns="91425" rIns="91425" bIns="91425" anchor="t" anchorCtr="0">
            <a:noAutofit/>
          </a:bodyPr>
          <a:lstStyle/>
          <a:p>
            <a:pPr marL="0" lvl="0" indent="0" algn="l"/>
            <a:r>
              <a:rPr lang="en-US" dirty="0" smtClean="0"/>
              <a:t>Presented by : </a:t>
            </a:r>
            <a:r>
              <a:rPr lang="en-US" dirty="0"/>
              <a:t> Aya </a:t>
            </a:r>
            <a:r>
              <a:rPr lang="en-US" dirty="0" smtClean="0"/>
              <a:t>Ghazal and Menna Alkhayat</a:t>
            </a:r>
          </a:p>
          <a:p>
            <a:pPr marL="0" lvl="0" indent="0" algn="l"/>
            <a:r>
              <a:rPr lang="en-US" dirty="0" smtClean="0"/>
              <a:t>Supervisor :Dr. Sufyan Samara</a:t>
            </a:r>
            <a:endParaRPr lang="en-US" dirty="0"/>
          </a:p>
          <a:p>
            <a:pPr marL="0" lvl="0" indent="0" algn="l"/>
            <a:endParaRPr lang="en-US" dirty="0" smtClean="0"/>
          </a:p>
        </p:txBody>
      </p:sp>
      <p:sp>
        <p:nvSpPr>
          <p:cNvPr id="684" name="Google Shape;684;p35"/>
          <p:cNvSpPr/>
          <p:nvPr/>
        </p:nvSpPr>
        <p:spPr>
          <a:xfrm>
            <a:off x="1731368" y="510873"/>
            <a:ext cx="106449" cy="106540"/>
          </a:xfrm>
          <a:custGeom>
            <a:avLst/>
            <a:gdLst/>
            <a:ahLst/>
            <a:cxnLst/>
            <a:rect l="l" t="t" r="r" b="b"/>
            <a:pathLst>
              <a:path w="1175" h="1176" extrusionOk="0">
                <a:moveTo>
                  <a:pt x="588" y="241"/>
                </a:moveTo>
                <a:cubicBezTo>
                  <a:pt x="779" y="241"/>
                  <a:pt x="935" y="396"/>
                  <a:pt x="935" y="588"/>
                </a:cubicBezTo>
                <a:cubicBezTo>
                  <a:pt x="935" y="780"/>
                  <a:pt x="779" y="935"/>
                  <a:pt x="588" y="935"/>
                </a:cubicBezTo>
                <a:cubicBezTo>
                  <a:pt x="397" y="935"/>
                  <a:pt x="240" y="780"/>
                  <a:pt x="240" y="588"/>
                </a:cubicBezTo>
                <a:cubicBezTo>
                  <a:pt x="240" y="396"/>
                  <a:pt x="397" y="241"/>
                  <a:pt x="588" y="241"/>
                </a:cubicBezTo>
                <a:close/>
                <a:moveTo>
                  <a:pt x="588" y="1"/>
                </a:moveTo>
                <a:cubicBezTo>
                  <a:pt x="265" y="1"/>
                  <a:pt x="1" y="264"/>
                  <a:pt x="1" y="588"/>
                </a:cubicBezTo>
                <a:cubicBezTo>
                  <a:pt x="1" y="911"/>
                  <a:pt x="265" y="1175"/>
                  <a:pt x="588" y="1175"/>
                </a:cubicBezTo>
                <a:cubicBezTo>
                  <a:pt x="912" y="1175"/>
                  <a:pt x="1174" y="911"/>
                  <a:pt x="1174" y="588"/>
                </a:cubicBezTo>
                <a:cubicBezTo>
                  <a:pt x="1174" y="264"/>
                  <a:pt x="912" y="1"/>
                  <a:pt x="58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5" name="Google Shape;685;p35"/>
          <p:cNvSpPr/>
          <p:nvPr/>
        </p:nvSpPr>
        <p:spPr>
          <a:xfrm>
            <a:off x="7" y="248419"/>
            <a:ext cx="2322856" cy="779298"/>
          </a:xfrm>
          <a:custGeom>
            <a:avLst/>
            <a:gdLst/>
            <a:ahLst/>
            <a:cxnLst/>
            <a:rect l="l" t="t" r="r" b="b"/>
            <a:pathLst>
              <a:path w="25640" h="8602" extrusionOk="0">
                <a:moveTo>
                  <a:pt x="1" y="1"/>
                </a:moveTo>
                <a:lnTo>
                  <a:pt x="1" y="240"/>
                </a:lnTo>
                <a:lnTo>
                  <a:pt x="11937" y="240"/>
                </a:lnTo>
                <a:lnTo>
                  <a:pt x="13374" y="1678"/>
                </a:lnTo>
                <a:lnTo>
                  <a:pt x="15052" y="1678"/>
                </a:lnTo>
                <a:lnTo>
                  <a:pt x="18376" y="5002"/>
                </a:lnTo>
                <a:lnTo>
                  <a:pt x="18376" y="6400"/>
                </a:lnTo>
                <a:lnTo>
                  <a:pt x="19504" y="7529"/>
                </a:lnTo>
                <a:lnTo>
                  <a:pt x="24397" y="7529"/>
                </a:lnTo>
                <a:lnTo>
                  <a:pt x="25470" y="8602"/>
                </a:lnTo>
                <a:lnTo>
                  <a:pt x="25640" y="8433"/>
                </a:lnTo>
                <a:lnTo>
                  <a:pt x="24496" y="7289"/>
                </a:lnTo>
                <a:lnTo>
                  <a:pt x="19604" y="7289"/>
                </a:lnTo>
                <a:lnTo>
                  <a:pt x="18615" y="6301"/>
                </a:lnTo>
                <a:lnTo>
                  <a:pt x="18615" y="4903"/>
                </a:lnTo>
                <a:lnTo>
                  <a:pt x="15151" y="1439"/>
                </a:lnTo>
                <a:lnTo>
                  <a:pt x="13473" y="1439"/>
                </a:lnTo>
                <a:lnTo>
                  <a:pt x="12036"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6" name="Google Shape;686;p35"/>
          <p:cNvSpPr/>
          <p:nvPr/>
        </p:nvSpPr>
        <p:spPr>
          <a:xfrm>
            <a:off x="7" y="356952"/>
            <a:ext cx="2822578" cy="812547"/>
          </a:xfrm>
          <a:custGeom>
            <a:avLst/>
            <a:gdLst/>
            <a:ahLst/>
            <a:cxnLst/>
            <a:rect l="l" t="t" r="r" b="b"/>
            <a:pathLst>
              <a:path w="31156" h="8969" extrusionOk="0">
                <a:moveTo>
                  <a:pt x="1" y="1"/>
                </a:moveTo>
                <a:lnTo>
                  <a:pt x="1" y="241"/>
                </a:lnTo>
                <a:lnTo>
                  <a:pt x="11537" y="241"/>
                </a:lnTo>
                <a:lnTo>
                  <a:pt x="18771" y="7474"/>
                </a:lnTo>
                <a:lnTo>
                  <a:pt x="23837" y="7474"/>
                </a:lnTo>
                <a:lnTo>
                  <a:pt x="25333" y="8969"/>
                </a:lnTo>
                <a:lnTo>
                  <a:pt x="31156" y="8969"/>
                </a:lnTo>
                <a:lnTo>
                  <a:pt x="31156" y="8729"/>
                </a:lnTo>
                <a:lnTo>
                  <a:pt x="25432" y="8729"/>
                </a:lnTo>
                <a:lnTo>
                  <a:pt x="23937" y="7235"/>
                </a:lnTo>
                <a:lnTo>
                  <a:pt x="18870" y="7235"/>
                </a:lnTo>
                <a:lnTo>
                  <a:pt x="11671" y="36"/>
                </a:lnTo>
                <a:lnTo>
                  <a:pt x="11636"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7" name="Google Shape;687;p35"/>
          <p:cNvSpPr/>
          <p:nvPr/>
        </p:nvSpPr>
        <p:spPr>
          <a:xfrm>
            <a:off x="7" y="472732"/>
            <a:ext cx="1929311" cy="1013667"/>
          </a:xfrm>
          <a:custGeom>
            <a:avLst/>
            <a:gdLst/>
            <a:ahLst/>
            <a:cxnLst/>
            <a:rect l="l" t="t" r="r" b="b"/>
            <a:pathLst>
              <a:path w="21296" h="11189" extrusionOk="0">
                <a:moveTo>
                  <a:pt x="1" y="1"/>
                </a:moveTo>
                <a:lnTo>
                  <a:pt x="1" y="240"/>
                </a:lnTo>
                <a:lnTo>
                  <a:pt x="10579" y="240"/>
                </a:lnTo>
                <a:lnTo>
                  <a:pt x="15619" y="5281"/>
                </a:lnTo>
                <a:lnTo>
                  <a:pt x="15619" y="6800"/>
                </a:lnTo>
                <a:lnTo>
                  <a:pt x="17527" y="8708"/>
                </a:lnTo>
                <a:lnTo>
                  <a:pt x="18646" y="8708"/>
                </a:lnTo>
                <a:lnTo>
                  <a:pt x="21126" y="11188"/>
                </a:lnTo>
                <a:lnTo>
                  <a:pt x="21296" y="11019"/>
                </a:lnTo>
                <a:lnTo>
                  <a:pt x="18745" y="8468"/>
                </a:lnTo>
                <a:lnTo>
                  <a:pt x="17626" y="8468"/>
                </a:lnTo>
                <a:lnTo>
                  <a:pt x="15859" y="6700"/>
                </a:lnTo>
                <a:lnTo>
                  <a:pt x="15859" y="5182"/>
                </a:lnTo>
                <a:lnTo>
                  <a:pt x="1067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8" name="Google Shape;688;p35"/>
          <p:cNvSpPr/>
          <p:nvPr/>
        </p:nvSpPr>
        <p:spPr>
          <a:xfrm>
            <a:off x="7" y="798330"/>
            <a:ext cx="1531871" cy="669497"/>
          </a:xfrm>
          <a:custGeom>
            <a:avLst/>
            <a:gdLst/>
            <a:ahLst/>
            <a:cxnLst/>
            <a:rect l="l" t="t" r="r" b="b"/>
            <a:pathLst>
              <a:path w="16909" h="7390" extrusionOk="0">
                <a:moveTo>
                  <a:pt x="1" y="1"/>
                </a:moveTo>
                <a:lnTo>
                  <a:pt x="1" y="241"/>
                </a:lnTo>
                <a:lnTo>
                  <a:pt x="3789" y="241"/>
                </a:lnTo>
                <a:lnTo>
                  <a:pt x="5417" y="1868"/>
                </a:lnTo>
                <a:lnTo>
                  <a:pt x="11218" y="1868"/>
                </a:lnTo>
                <a:lnTo>
                  <a:pt x="16739" y="7389"/>
                </a:lnTo>
                <a:lnTo>
                  <a:pt x="16908" y="7220"/>
                </a:lnTo>
                <a:lnTo>
                  <a:pt x="11317" y="1628"/>
                </a:lnTo>
                <a:lnTo>
                  <a:pt x="5516" y="1628"/>
                </a:lnTo>
                <a:lnTo>
                  <a:pt x="3889"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9" name="Google Shape;689;p35"/>
          <p:cNvSpPr/>
          <p:nvPr/>
        </p:nvSpPr>
        <p:spPr>
          <a:xfrm>
            <a:off x="1496365" y="1437297"/>
            <a:ext cx="106449" cy="106359"/>
          </a:xfrm>
          <a:custGeom>
            <a:avLst/>
            <a:gdLst/>
            <a:ahLst/>
            <a:cxnLst/>
            <a:rect l="l" t="t" r="r" b="b"/>
            <a:pathLst>
              <a:path w="1175" h="1174" extrusionOk="0">
                <a:moveTo>
                  <a:pt x="588" y="240"/>
                </a:moveTo>
                <a:cubicBezTo>
                  <a:pt x="779" y="240"/>
                  <a:pt x="935" y="396"/>
                  <a:pt x="935" y="587"/>
                </a:cubicBezTo>
                <a:cubicBezTo>
                  <a:pt x="935" y="779"/>
                  <a:pt x="779" y="934"/>
                  <a:pt x="588" y="934"/>
                </a:cubicBezTo>
                <a:cubicBezTo>
                  <a:pt x="396" y="934"/>
                  <a:pt x="240" y="779"/>
                  <a:pt x="240" y="587"/>
                </a:cubicBezTo>
                <a:cubicBezTo>
                  <a:pt x="240" y="396"/>
                  <a:pt x="396" y="240"/>
                  <a:pt x="588" y="240"/>
                </a:cubicBezTo>
                <a:close/>
                <a:moveTo>
                  <a:pt x="588" y="0"/>
                </a:moveTo>
                <a:cubicBezTo>
                  <a:pt x="264" y="0"/>
                  <a:pt x="1" y="264"/>
                  <a:pt x="1" y="587"/>
                </a:cubicBezTo>
                <a:cubicBezTo>
                  <a:pt x="1" y="911"/>
                  <a:pt x="264" y="1174"/>
                  <a:pt x="588" y="1174"/>
                </a:cubicBezTo>
                <a:cubicBezTo>
                  <a:pt x="912" y="1174"/>
                  <a:pt x="1174" y="911"/>
                  <a:pt x="1174" y="587"/>
                </a:cubicBezTo>
                <a:cubicBezTo>
                  <a:pt x="1174" y="264"/>
                  <a:pt x="912" y="0"/>
                  <a:pt x="58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0" name="Google Shape;690;p35"/>
          <p:cNvSpPr/>
          <p:nvPr/>
        </p:nvSpPr>
        <p:spPr>
          <a:xfrm>
            <a:off x="2805281" y="1116228"/>
            <a:ext cx="84706" cy="84797"/>
          </a:xfrm>
          <a:custGeom>
            <a:avLst/>
            <a:gdLst/>
            <a:ahLst/>
            <a:cxnLst/>
            <a:rect l="l" t="t" r="r" b="b"/>
            <a:pathLst>
              <a:path w="935" h="936" extrusionOk="0">
                <a:moveTo>
                  <a:pt x="468" y="1"/>
                </a:moveTo>
                <a:cubicBezTo>
                  <a:pt x="210" y="1"/>
                  <a:pt x="1" y="210"/>
                  <a:pt x="1" y="468"/>
                </a:cubicBezTo>
                <a:cubicBezTo>
                  <a:pt x="1" y="726"/>
                  <a:pt x="210" y="935"/>
                  <a:pt x="468" y="935"/>
                </a:cubicBezTo>
                <a:cubicBezTo>
                  <a:pt x="726" y="935"/>
                  <a:pt x="935" y="726"/>
                  <a:pt x="935" y="468"/>
                </a:cubicBezTo>
                <a:cubicBezTo>
                  <a:pt x="935" y="210"/>
                  <a:pt x="726" y="1"/>
                  <a:pt x="46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1" name="Google Shape;691;p35"/>
          <p:cNvSpPr/>
          <p:nvPr/>
        </p:nvSpPr>
        <p:spPr>
          <a:xfrm>
            <a:off x="210731" y="563508"/>
            <a:ext cx="71479" cy="71389"/>
          </a:xfrm>
          <a:custGeom>
            <a:avLst/>
            <a:gdLst/>
            <a:ahLst/>
            <a:cxnLst/>
            <a:rect l="l" t="t" r="r" b="b"/>
            <a:pathLst>
              <a:path w="789" h="788" extrusionOk="0">
                <a:moveTo>
                  <a:pt x="1" y="0"/>
                </a:moveTo>
                <a:lnTo>
                  <a:pt x="1" y="788"/>
                </a:lnTo>
                <a:lnTo>
                  <a:pt x="788" y="788"/>
                </a:lnTo>
                <a:lnTo>
                  <a:pt x="788"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2" name="Google Shape;692;p35"/>
          <p:cNvSpPr/>
          <p:nvPr/>
        </p:nvSpPr>
        <p:spPr>
          <a:xfrm>
            <a:off x="315731" y="563508"/>
            <a:ext cx="71389" cy="71389"/>
          </a:xfrm>
          <a:custGeom>
            <a:avLst/>
            <a:gdLst/>
            <a:ahLst/>
            <a:cxnLst/>
            <a:rect l="l" t="t" r="r" b="b"/>
            <a:pathLst>
              <a:path w="788" h="788" extrusionOk="0">
                <a:moveTo>
                  <a:pt x="1" y="0"/>
                </a:moveTo>
                <a:lnTo>
                  <a:pt x="1" y="788"/>
                </a:lnTo>
                <a:lnTo>
                  <a:pt x="787" y="788"/>
                </a:lnTo>
                <a:lnTo>
                  <a:pt x="787"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3" name="Google Shape;693;p35"/>
          <p:cNvSpPr/>
          <p:nvPr/>
        </p:nvSpPr>
        <p:spPr>
          <a:xfrm>
            <a:off x="420640" y="563508"/>
            <a:ext cx="71389" cy="71389"/>
          </a:xfrm>
          <a:custGeom>
            <a:avLst/>
            <a:gdLst/>
            <a:ahLst/>
            <a:cxnLst/>
            <a:rect l="l" t="t" r="r" b="b"/>
            <a:pathLst>
              <a:path w="788" h="788" extrusionOk="0">
                <a:moveTo>
                  <a:pt x="0" y="0"/>
                </a:moveTo>
                <a:lnTo>
                  <a:pt x="0" y="788"/>
                </a:lnTo>
                <a:lnTo>
                  <a:pt x="788" y="788"/>
                </a:lnTo>
                <a:lnTo>
                  <a:pt x="788"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4" name="Google Shape;694;p35"/>
          <p:cNvSpPr/>
          <p:nvPr/>
        </p:nvSpPr>
        <p:spPr>
          <a:xfrm>
            <a:off x="525549" y="563508"/>
            <a:ext cx="71389" cy="71389"/>
          </a:xfrm>
          <a:custGeom>
            <a:avLst/>
            <a:gdLst/>
            <a:ahLst/>
            <a:cxnLst/>
            <a:rect l="l" t="t" r="r" b="b"/>
            <a:pathLst>
              <a:path w="788" h="788" extrusionOk="0">
                <a:moveTo>
                  <a:pt x="1" y="0"/>
                </a:moveTo>
                <a:lnTo>
                  <a:pt x="1" y="788"/>
                </a:lnTo>
                <a:lnTo>
                  <a:pt x="788" y="788"/>
                </a:lnTo>
                <a:lnTo>
                  <a:pt x="788"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5" name="Google Shape;695;p35"/>
          <p:cNvSpPr/>
          <p:nvPr/>
        </p:nvSpPr>
        <p:spPr>
          <a:xfrm>
            <a:off x="630458" y="563508"/>
            <a:ext cx="71479" cy="71389"/>
          </a:xfrm>
          <a:custGeom>
            <a:avLst/>
            <a:gdLst/>
            <a:ahLst/>
            <a:cxnLst/>
            <a:rect l="l" t="t" r="r" b="b"/>
            <a:pathLst>
              <a:path w="789" h="788" extrusionOk="0">
                <a:moveTo>
                  <a:pt x="1" y="0"/>
                </a:moveTo>
                <a:lnTo>
                  <a:pt x="1" y="788"/>
                </a:lnTo>
                <a:lnTo>
                  <a:pt x="788" y="788"/>
                </a:lnTo>
                <a:lnTo>
                  <a:pt x="788"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6" name="Google Shape;696;p35"/>
          <p:cNvSpPr/>
          <p:nvPr/>
        </p:nvSpPr>
        <p:spPr>
          <a:xfrm>
            <a:off x="96944" y="1236629"/>
            <a:ext cx="13770" cy="183998"/>
          </a:xfrm>
          <a:custGeom>
            <a:avLst/>
            <a:gdLst/>
            <a:ahLst/>
            <a:cxnLst/>
            <a:rect l="l" t="t" r="r" b="b"/>
            <a:pathLst>
              <a:path w="152" h="2031" extrusionOk="0">
                <a:moveTo>
                  <a:pt x="0" y="1"/>
                </a:moveTo>
                <a:lnTo>
                  <a:pt x="0" y="2031"/>
                </a:lnTo>
                <a:lnTo>
                  <a:pt x="152" y="2031"/>
                </a:lnTo>
                <a:lnTo>
                  <a:pt x="152"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7" name="Google Shape;697;p35"/>
          <p:cNvSpPr/>
          <p:nvPr/>
        </p:nvSpPr>
        <p:spPr>
          <a:xfrm>
            <a:off x="169239" y="1236629"/>
            <a:ext cx="13770" cy="183998"/>
          </a:xfrm>
          <a:custGeom>
            <a:avLst/>
            <a:gdLst/>
            <a:ahLst/>
            <a:cxnLst/>
            <a:rect l="l" t="t" r="r" b="b"/>
            <a:pathLst>
              <a:path w="152" h="2031" extrusionOk="0">
                <a:moveTo>
                  <a:pt x="1" y="1"/>
                </a:moveTo>
                <a:lnTo>
                  <a:pt x="1" y="2031"/>
                </a:lnTo>
                <a:lnTo>
                  <a:pt x="152" y="2031"/>
                </a:lnTo>
                <a:lnTo>
                  <a:pt x="152"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8" name="Google Shape;698;p35"/>
          <p:cNvSpPr/>
          <p:nvPr/>
        </p:nvSpPr>
        <p:spPr>
          <a:xfrm>
            <a:off x="205114" y="1236629"/>
            <a:ext cx="13770" cy="183998"/>
          </a:xfrm>
          <a:custGeom>
            <a:avLst/>
            <a:gdLst/>
            <a:ahLst/>
            <a:cxnLst/>
            <a:rect l="l" t="t" r="r" b="b"/>
            <a:pathLst>
              <a:path w="152" h="2031" extrusionOk="0">
                <a:moveTo>
                  <a:pt x="1" y="1"/>
                </a:moveTo>
                <a:lnTo>
                  <a:pt x="1" y="2031"/>
                </a:lnTo>
                <a:lnTo>
                  <a:pt x="152" y="2031"/>
                </a:lnTo>
                <a:lnTo>
                  <a:pt x="152"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9" name="Google Shape;699;p35"/>
          <p:cNvSpPr/>
          <p:nvPr/>
        </p:nvSpPr>
        <p:spPr>
          <a:xfrm>
            <a:off x="241171" y="1236629"/>
            <a:ext cx="13680" cy="183998"/>
          </a:xfrm>
          <a:custGeom>
            <a:avLst/>
            <a:gdLst/>
            <a:ahLst/>
            <a:cxnLst/>
            <a:rect l="l" t="t" r="r" b="b"/>
            <a:pathLst>
              <a:path w="151" h="2031" extrusionOk="0">
                <a:moveTo>
                  <a:pt x="0" y="1"/>
                </a:moveTo>
                <a:lnTo>
                  <a:pt x="0" y="2031"/>
                </a:lnTo>
                <a:lnTo>
                  <a:pt x="150" y="2031"/>
                </a:lnTo>
                <a:lnTo>
                  <a:pt x="15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0" name="Google Shape;700;p35"/>
          <p:cNvSpPr/>
          <p:nvPr/>
        </p:nvSpPr>
        <p:spPr>
          <a:xfrm>
            <a:off x="279493" y="1236629"/>
            <a:ext cx="13680" cy="183998"/>
          </a:xfrm>
          <a:custGeom>
            <a:avLst/>
            <a:gdLst/>
            <a:ahLst/>
            <a:cxnLst/>
            <a:rect l="l" t="t" r="r" b="b"/>
            <a:pathLst>
              <a:path w="151" h="2031" extrusionOk="0">
                <a:moveTo>
                  <a:pt x="1" y="1"/>
                </a:moveTo>
                <a:lnTo>
                  <a:pt x="1" y="2031"/>
                </a:lnTo>
                <a:lnTo>
                  <a:pt x="151" y="2031"/>
                </a:lnTo>
                <a:lnTo>
                  <a:pt x="15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1" name="Google Shape;701;p35"/>
          <p:cNvSpPr/>
          <p:nvPr/>
        </p:nvSpPr>
        <p:spPr>
          <a:xfrm>
            <a:off x="308121" y="1236629"/>
            <a:ext cx="13770" cy="183998"/>
          </a:xfrm>
          <a:custGeom>
            <a:avLst/>
            <a:gdLst/>
            <a:ahLst/>
            <a:cxnLst/>
            <a:rect l="l" t="t" r="r" b="b"/>
            <a:pathLst>
              <a:path w="152" h="2031" extrusionOk="0">
                <a:moveTo>
                  <a:pt x="1" y="1"/>
                </a:moveTo>
                <a:lnTo>
                  <a:pt x="1" y="2031"/>
                </a:lnTo>
                <a:lnTo>
                  <a:pt x="152" y="2031"/>
                </a:lnTo>
                <a:lnTo>
                  <a:pt x="152"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2" name="Google Shape;702;p35"/>
          <p:cNvSpPr/>
          <p:nvPr/>
        </p:nvSpPr>
        <p:spPr>
          <a:xfrm>
            <a:off x="424263" y="1236629"/>
            <a:ext cx="13680" cy="183998"/>
          </a:xfrm>
          <a:custGeom>
            <a:avLst/>
            <a:gdLst/>
            <a:ahLst/>
            <a:cxnLst/>
            <a:rect l="l" t="t" r="r" b="b"/>
            <a:pathLst>
              <a:path w="151" h="2031" extrusionOk="0">
                <a:moveTo>
                  <a:pt x="0" y="1"/>
                </a:moveTo>
                <a:lnTo>
                  <a:pt x="0" y="2031"/>
                </a:lnTo>
                <a:lnTo>
                  <a:pt x="151" y="2031"/>
                </a:lnTo>
                <a:lnTo>
                  <a:pt x="15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3" name="Google Shape;703;p35"/>
          <p:cNvSpPr/>
          <p:nvPr/>
        </p:nvSpPr>
        <p:spPr>
          <a:xfrm>
            <a:off x="355955" y="1236629"/>
            <a:ext cx="13680" cy="183998"/>
          </a:xfrm>
          <a:custGeom>
            <a:avLst/>
            <a:gdLst/>
            <a:ahLst/>
            <a:cxnLst/>
            <a:rect l="l" t="t" r="r" b="b"/>
            <a:pathLst>
              <a:path w="151" h="2031" extrusionOk="0">
                <a:moveTo>
                  <a:pt x="0" y="1"/>
                </a:moveTo>
                <a:lnTo>
                  <a:pt x="0" y="2031"/>
                </a:lnTo>
                <a:lnTo>
                  <a:pt x="150" y="2031"/>
                </a:lnTo>
                <a:lnTo>
                  <a:pt x="15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4" name="Google Shape;704;p35"/>
          <p:cNvSpPr/>
          <p:nvPr/>
        </p:nvSpPr>
        <p:spPr>
          <a:xfrm>
            <a:off x="457602" y="1236629"/>
            <a:ext cx="13770" cy="183998"/>
          </a:xfrm>
          <a:custGeom>
            <a:avLst/>
            <a:gdLst/>
            <a:ahLst/>
            <a:cxnLst/>
            <a:rect l="l" t="t" r="r" b="b"/>
            <a:pathLst>
              <a:path w="152" h="2031" extrusionOk="0">
                <a:moveTo>
                  <a:pt x="1" y="1"/>
                </a:moveTo>
                <a:lnTo>
                  <a:pt x="1" y="2031"/>
                </a:lnTo>
                <a:lnTo>
                  <a:pt x="151" y="2031"/>
                </a:lnTo>
                <a:lnTo>
                  <a:pt x="15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5" name="Google Shape;705;p35"/>
          <p:cNvSpPr/>
          <p:nvPr/>
        </p:nvSpPr>
        <p:spPr>
          <a:xfrm>
            <a:off x="603823" y="1011501"/>
            <a:ext cx="13770" cy="183998"/>
          </a:xfrm>
          <a:custGeom>
            <a:avLst/>
            <a:gdLst/>
            <a:ahLst/>
            <a:cxnLst/>
            <a:rect l="l" t="t" r="r" b="b"/>
            <a:pathLst>
              <a:path w="152" h="2031" extrusionOk="0">
                <a:moveTo>
                  <a:pt x="0" y="1"/>
                </a:moveTo>
                <a:lnTo>
                  <a:pt x="0" y="2031"/>
                </a:lnTo>
                <a:lnTo>
                  <a:pt x="152" y="2031"/>
                </a:lnTo>
                <a:lnTo>
                  <a:pt x="15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6" name="Google Shape;706;p35"/>
          <p:cNvSpPr/>
          <p:nvPr/>
        </p:nvSpPr>
        <p:spPr>
          <a:xfrm>
            <a:off x="676118" y="1011501"/>
            <a:ext cx="13770" cy="183998"/>
          </a:xfrm>
          <a:custGeom>
            <a:avLst/>
            <a:gdLst/>
            <a:ahLst/>
            <a:cxnLst/>
            <a:rect l="l" t="t" r="r" b="b"/>
            <a:pathLst>
              <a:path w="152" h="2031" extrusionOk="0">
                <a:moveTo>
                  <a:pt x="1" y="1"/>
                </a:moveTo>
                <a:lnTo>
                  <a:pt x="1" y="2031"/>
                </a:lnTo>
                <a:lnTo>
                  <a:pt x="152" y="2031"/>
                </a:lnTo>
                <a:lnTo>
                  <a:pt x="15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7" name="Google Shape;707;p35"/>
          <p:cNvSpPr/>
          <p:nvPr/>
        </p:nvSpPr>
        <p:spPr>
          <a:xfrm>
            <a:off x="711993" y="1011501"/>
            <a:ext cx="13770" cy="183998"/>
          </a:xfrm>
          <a:custGeom>
            <a:avLst/>
            <a:gdLst/>
            <a:ahLst/>
            <a:cxnLst/>
            <a:rect l="l" t="t" r="r" b="b"/>
            <a:pathLst>
              <a:path w="152" h="2031" extrusionOk="0">
                <a:moveTo>
                  <a:pt x="1" y="1"/>
                </a:moveTo>
                <a:lnTo>
                  <a:pt x="1" y="2031"/>
                </a:lnTo>
                <a:lnTo>
                  <a:pt x="152" y="2031"/>
                </a:lnTo>
                <a:lnTo>
                  <a:pt x="15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8" name="Google Shape;708;p35"/>
          <p:cNvSpPr/>
          <p:nvPr/>
        </p:nvSpPr>
        <p:spPr>
          <a:xfrm>
            <a:off x="748050" y="1011501"/>
            <a:ext cx="13680" cy="183998"/>
          </a:xfrm>
          <a:custGeom>
            <a:avLst/>
            <a:gdLst/>
            <a:ahLst/>
            <a:cxnLst/>
            <a:rect l="l" t="t" r="r" b="b"/>
            <a:pathLst>
              <a:path w="151" h="2031" extrusionOk="0">
                <a:moveTo>
                  <a:pt x="0" y="1"/>
                </a:moveTo>
                <a:lnTo>
                  <a:pt x="0" y="2031"/>
                </a:lnTo>
                <a:lnTo>
                  <a:pt x="150" y="2031"/>
                </a:lnTo>
                <a:lnTo>
                  <a:pt x="150"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9" name="Google Shape;709;p35"/>
          <p:cNvSpPr/>
          <p:nvPr/>
        </p:nvSpPr>
        <p:spPr>
          <a:xfrm>
            <a:off x="786372" y="1011501"/>
            <a:ext cx="13680" cy="183998"/>
          </a:xfrm>
          <a:custGeom>
            <a:avLst/>
            <a:gdLst/>
            <a:ahLst/>
            <a:cxnLst/>
            <a:rect l="l" t="t" r="r" b="b"/>
            <a:pathLst>
              <a:path w="151" h="2031" extrusionOk="0">
                <a:moveTo>
                  <a:pt x="1" y="1"/>
                </a:moveTo>
                <a:lnTo>
                  <a:pt x="1" y="2031"/>
                </a:lnTo>
                <a:lnTo>
                  <a:pt x="151" y="2031"/>
                </a:lnTo>
                <a:lnTo>
                  <a:pt x="151"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0" name="Google Shape;710;p35"/>
          <p:cNvSpPr/>
          <p:nvPr/>
        </p:nvSpPr>
        <p:spPr>
          <a:xfrm>
            <a:off x="815000" y="1011501"/>
            <a:ext cx="13680" cy="183998"/>
          </a:xfrm>
          <a:custGeom>
            <a:avLst/>
            <a:gdLst/>
            <a:ahLst/>
            <a:cxnLst/>
            <a:rect l="l" t="t" r="r" b="b"/>
            <a:pathLst>
              <a:path w="151" h="2031" extrusionOk="0">
                <a:moveTo>
                  <a:pt x="1" y="1"/>
                </a:moveTo>
                <a:lnTo>
                  <a:pt x="1" y="2031"/>
                </a:lnTo>
                <a:lnTo>
                  <a:pt x="151" y="2031"/>
                </a:lnTo>
                <a:lnTo>
                  <a:pt x="151"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1" name="Google Shape;711;p35"/>
          <p:cNvSpPr/>
          <p:nvPr/>
        </p:nvSpPr>
        <p:spPr>
          <a:xfrm>
            <a:off x="931142" y="1011501"/>
            <a:ext cx="13680" cy="183998"/>
          </a:xfrm>
          <a:custGeom>
            <a:avLst/>
            <a:gdLst/>
            <a:ahLst/>
            <a:cxnLst/>
            <a:rect l="l" t="t" r="r" b="b"/>
            <a:pathLst>
              <a:path w="151" h="2031" extrusionOk="0">
                <a:moveTo>
                  <a:pt x="1" y="1"/>
                </a:moveTo>
                <a:lnTo>
                  <a:pt x="1" y="2031"/>
                </a:lnTo>
                <a:lnTo>
                  <a:pt x="151" y="2031"/>
                </a:lnTo>
                <a:lnTo>
                  <a:pt x="151"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2" name="Google Shape;712;p35"/>
          <p:cNvSpPr/>
          <p:nvPr/>
        </p:nvSpPr>
        <p:spPr>
          <a:xfrm>
            <a:off x="862834" y="1011501"/>
            <a:ext cx="13680" cy="183998"/>
          </a:xfrm>
          <a:custGeom>
            <a:avLst/>
            <a:gdLst/>
            <a:ahLst/>
            <a:cxnLst/>
            <a:rect l="l" t="t" r="r" b="b"/>
            <a:pathLst>
              <a:path w="151" h="2031" extrusionOk="0">
                <a:moveTo>
                  <a:pt x="0" y="1"/>
                </a:moveTo>
                <a:lnTo>
                  <a:pt x="0" y="2031"/>
                </a:lnTo>
                <a:lnTo>
                  <a:pt x="150" y="2031"/>
                </a:lnTo>
                <a:lnTo>
                  <a:pt x="150"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3" name="Google Shape;713;p35"/>
          <p:cNvSpPr/>
          <p:nvPr/>
        </p:nvSpPr>
        <p:spPr>
          <a:xfrm>
            <a:off x="964481" y="1011501"/>
            <a:ext cx="13770" cy="183998"/>
          </a:xfrm>
          <a:custGeom>
            <a:avLst/>
            <a:gdLst/>
            <a:ahLst/>
            <a:cxnLst/>
            <a:rect l="l" t="t" r="r" b="b"/>
            <a:pathLst>
              <a:path w="152" h="2031" extrusionOk="0">
                <a:moveTo>
                  <a:pt x="1" y="1"/>
                </a:moveTo>
                <a:lnTo>
                  <a:pt x="1" y="2031"/>
                </a:lnTo>
                <a:lnTo>
                  <a:pt x="151" y="2031"/>
                </a:lnTo>
                <a:lnTo>
                  <a:pt x="151"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4" name="Google Shape;714;p35"/>
          <p:cNvSpPr/>
          <p:nvPr/>
        </p:nvSpPr>
        <p:spPr>
          <a:xfrm>
            <a:off x="59075" y="295528"/>
            <a:ext cx="36691" cy="36600"/>
          </a:xfrm>
          <a:custGeom>
            <a:avLst/>
            <a:gdLst/>
            <a:ahLst/>
            <a:cxnLst/>
            <a:rect l="l" t="t" r="r" b="b"/>
            <a:pathLst>
              <a:path w="405" h="404" extrusionOk="0">
                <a:moveTo>
                  <a:pt x="203" y="0"/>
                </a:moveTo>
                <a:cubicBezTo>
                  <a:pt x="91" y="0"/>
                  <a:pt x="0" y="90"/>
                  <a:pt x="0" y="202"/>
                </a:cubicBezTo>
                <a:cubicBezTo>
                  <a:pt x="0" y="314"/>
                  <a:pt x="91" y="404"/>
                  <a:pt x="203" y="404"/>
                </a:cubicBezTo>
                <a:cubicBezTo>
                  <a:pt x="314" y="404"/>
                  <a:pt x="404" y="314"/>
                  <a:pt x="404" y="202"/>
                </a:cubicBezTo>
                <a:cubicBezTo>
                  <a:pt x="404" y="90"/>
                  <a:pt x="314" y="0"/>
                  <a:pt x="20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5" name="Google Shape;715;p35"/>
          <p:cNvSpPr/>
          <p:nvPr/>
        </p:nvSpPr>
        <p:spPr>
          <a:xfrm>
            <a:off x="127293" y="291904"/>
            <a:ext cx="43939" cy="43848"/>
          </a:xfrm>
          <a:custGeom>
            <a:avLst/>
            <a:gdLst/>
            <a:ahLst/>
            <a:cxnLst/>
            <a:rect l="l" t="t" r="r" b="b"/>
            <a:pathLst>
              <a:path w="485" h="484" extrusionOk="0">
                <a:moveTo>
                  <a:pt x="243" y="80"/>
                </a:moveTo>
                <a:cubicBezTo>
                  <a:pt x="332" y="80"/>
                  <a:pt x="405" y="153"/>
                  <a:pt x="405" y="242"/>
                </a:cubicBezTo>
                <a:cubicBezTo>
                  <a:pt x="405" y="331"/>
                  <a:pt x="332" y="404"/>
                  <a:pt x="243" y="404"/>
                </a:cubicBezTo>
                <a:cubicBezTo>
                  <a:pt x="154" y="404"/>
                  <a:pt x="80" y="331"/>
                  <a:pt x="80" y="242"/>
                </a:cubicBezTo>
                <a:cubicBezTo>
                  <a:pt x="80" y="153"/>
                  <a:pt x="154" y="80"/>
                  <a:pt x="243" y="80"/>
                </a:cubicBezTo>
                <a:close/>
                <a:moveTo>
                  <a:pt x="243" y="0"/>
                </a:moveTo>
                <a:cubicBezTo>
                  <a:pt x="109" y="0"/>
                  <a:pt x="1" y="108"/>
                  <a:pt x="1" y="242"/>
                </a:cubicBezTo>
                <a:cubicBezTo>
                  <a:pt x="1" y="375"/>
                  <a:pt x="109" y="484"/>
                  <a:pt x="243" y="484"/>
                </a:cubicBezTo>
                <a:cubicBezTo>
                  <a:pt x="376" y="484"/>
                  <a:pt x="484" y="375"/>
                  <a:pt x="484" y="242"/>
                </a:cubicBezTo>
                <a:cubicBezTo>
                  <a:pt x="484" y="108"/>
                  <a:pt x="376" y="0"/>
                  <a:pt x="24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6" name="Google Shape;716;p35"/>
          <p:cNvSpPr/>
          <p:nvPr/>
        </p:nvSpPr>
        <p:spPr>
          <a:xfrm>
            <a:off x="202759" y="295528"/>
            <a:ext cx="36691" cy="36600"/>
          </a:xfrm>
          <a:custGeom>
            <a:avLst/>
            <a:gdLst/>
            <a:ahLst/>
            <a:cxnLst/>
            <a:rect l="l" t="t" r="r" b="b"/>
            <a:pathLst>
              <a:path w="405" h="404" extrusionOk="0">
                <a:moveTo>
                  <a:pt x="203" y="0"/>
                </a:moveTo>
                <a:cubicBezTo>
                  <a:pt x="92" y="0"/>
                  <a:pt x="1" y="90"/>
                  <a:pt x="1" y="202"/>
                </a:cubicBezTo>
                <a:cubicBezTo>
                  <a:pt x="1" y="314"/>
                  <a:pt x="92" y="404"/>
                  <a:pt x="203" y="404"/>
                </a:cubicBezTo>
                <a:cubicBezTo>
                  <a:pt x="314" y="404"/>
                  <a:pt x="405" y="314"/>
                  <a:pt x="405" y="202"/>
                </a:cubicBezTo>
                <a:cubicBezTo>
                  <a:pt x="405" y="90"/>
                  <a:pt x="314" y="0"/>
                  <a:pt x="20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7" name="Google Shape;717;p35"/>
          <p:cNvSpPr/>
          <p:nvPr/>
        </p:nvSpPr>
        <p:spPr>
          <a:xfrm>
            <a:off x="274691" y="295528"/>
            <a:ext cx="36691" cy="36600"/>
          </a:xfrm>
          <a:custGeom>
            <a:avLst/>
            <a:gdLst/>
            <a:ahLst/>
            <a:cxnLst/>
            <a:rect l="l" t="t" r="r" b="b"/>
            <a:pathLst>
              <a:path w="405" h="404" extrusionOk="0">
                <a:moveTo>
                  <a:pt x="202" y="0"/>
                </a:moveTo>
                <a:cubicBezTo>
                  <a:pt x="90" y="0"/>
                  <a:pt x="0" y="90"/>
                  <a:pt x="0" y="202"/>
                </a:cubicBezTo>
                <a:cubicBezTo>
                  <a:pt x="0" y="314"/>
                  <a:pt x="90" y="404"/>
                  <a:pt x="202" y="404"/>
                </a:cubicBezTo>
                <a:cubicBezTo>
                  <a:pt x="314" y="404"/>
                  <a:pt x="405" y="314"/>
                  <a:pt x="405" y="202"/>
                </a:cubicBezTo>
                <a:cubicBezTo>
                  <a:pt x="405" y="90"/>
                  <a:pt x="314" y="0"/>
                  <a:pt x="20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8" name="Google Shape;718;p35"/>
          <p:cNvSpPr/>
          <p:nvPr/>
        </p:nvSpPr>
        <p:spPr>
          <a:xfrm>
            <a:off x="346533" y="295528"/>
            <a:ext cx="36691" cy="36600"/>
          </a:xfrm>
          <a:custGeom>
            <a:avLst/>
            <a:gdLst/>
            <a:ahLst/>
            <a:cxnLst/>
            <a:rect l="l" t="t" r="r" b="b"/>
            <a:pathLst>
              <a:path w="405" h="404" extrusionOk="0">
                <a:moveTo>
                  <a:pt x="203" y="0"/>
                </a:moveTo>
                <a:cubicBezTo>
                  <a:pt x="91" y="0"/>
                  <a:pt x="0" y="90"/>
                  <a:pt x="0" y="202"/>
                </a:cubicBezTo>
                <a:cubicBezTo>
                  <a:pt x="0" y="314"/>
                  <a:pt x="91" y="404"/>
                  <a:pt x="203" y="404"/>
                </a:cubicBezTo>
                <a:cubicBezTo>
                  <a:pt x="314" y="404"/>
                  <a:pt x="404" y="314"/>
                  <a:pt x="404" y="202"/>
                </a:cubicBezTo>
                <a:cubicBezTo>
                  <a:pt x="404" y="90"/>
                  <a:pt x="314" y="0"/>
                  <a:pt x="20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9" name="Google Shape;719;p35"/>
          <p:cNvSpPr/>
          <p:nvPr/>
        </p:nvSpPr>
        <p:spPr>
          <a:xfrm>
            <a:off x="418375" y="295528"/>
            <a:ext cx="36782" cy="36600"/>
          </a:xfrm>
          <a:custGeom>
            <a:avLst/>
            <a:gdLst/>
            <a:ahLst/>
            <a:cxnLst/>
            <a:rect l="l" t="t" r="r" b="b"/>
            <a:pathLst>
              <a:path w="406" h="404" extrusionOk="0">
                <a:moveTo>
                  <a:pt x="203" y="0"/>
                </a:moveTo>
                <a:cubicBezTo>
                  <a:pt x="91" y="0"/>
                  <a:pt x="1" y="90"/>
                  <a:pt x="1" y="202"/>
                </a:cubicBezTo>
                <a:cubicBezTo>
                  <a:pt x="1" y="314"/>
                  <a:pt x="91" y="404"/>
                  <a:pt x="203" y="404"/>
                </a:cubicBezTo>
                <a:cubicBezTo>
                  <a:pt x="314" y="404"/>
                  <a:pt x="405" y="314"/>
                  <a:pt x="405" y="202"/>
                </a:cubicBezTo>
                <a:cubicBezTo>
                  <a:pt x="405" y="90"/>
                  <a:pt x="314" y="0"/>
                  <a:pt x="20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0" name="Google Shape;720;p35"/>
          <p:cNvSpPr/>
          <p:nvPr/>
        </p:nvSpPr>
        <p:spPr>
          <a:xfrm>
            <a:off x="1393902" y="146952"/>
            <a:ext cx="36691" cy="36600"/>
          </a:xfrm>
          <a:custGeom>
            <a:avLst/>
            <a:gdLst/>
            <a:ahLst/>
            <a:cxnLst/>
            <a:rect l="l" t="t" r="r" b="b"/>
            <a:pathLst>
              <a:path w="405" h="404" extrusionOk="0">
                <a:moveTo>
                  <a:pt x="203" y="0"/>
                </a:moveTo>
                <a:cubicBezTo>
                  <a:pt x="91" y="0"/>
                  <a:pt x="0" y="90"/>
                  <a:pt x="0" y="202"/>
                </a:cubicBezTo>
                <a:cubicBezTo>
                  <a:pt x="0" y="314"/>
                  <a:pt x="91" y="404"/>
                  <a:pt x="203" y="404"/>
                </a:cubicBezTo>
                <a:cubicBezTo>
                  <a:pt x="314" y="404"/>
                  <a:pt x="405" y="314"/>
                  <a:pt x="405" y="202"/>
                </a:cubicBezTo>
                <a:cubicBezTo>
                  <a:pt x="405" y="90"/>
                  <a:pt x="314" y="0"/>
                  <a:pt x="20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1" name="Google Shape;721;p35"/>
          <p:cNvSpPr/>
          <p:nvPr/>
        </p:nvSpPr>
        <p:spPr>
          <a:xfrm>
            <a:off x="1462120" y="143329"/>
            <a:ext cx="43939" cy="43939"/>
          </a:xfrm>
          <a:custGeom>
            <a:avLst/>
            <a:gdLst/>
            <a:ahLst/>
            <a:cxnLst/>
            <a:rect l="l" t="t" r="r" b="b"/>
            <a:pathLst>
              <a:path w="485" h="485" extrusionOk="0">
                <a:moveTo>
                  <a:pt x="243" y="80"/>
                </a:moveTo>
                <a:cubicBezTo>
                  <a:pt x="332" y="80"/>
                  <a:pt x="405" y="153"/>
                  <a:pt x="405" y="242"/>
                </a:cubicBezTo>
                <a:cubicBezTo>
                  <a:pt x="405" y="331"/>
                  <a:pt x="332" y="405"/>
                  <a:pt x="243" y="405"/>
                </a:cubicBezTo>
                <a:cubicBezTo>
                  <a:pt x="154" y="405"/>
                  <a:pt x="80" y="331"/>
                  <a:pt x="80" y="242"/>
                </a:cubicBezTo>
                <a:cubicBezTo>
                  <a:pt x="80" y="153"/>
                  <a:pt x="154" y="80"/>
                  <a:pt x="243" y="80"/>
                </a:cubicBezTo>
                <a:close/>
                <a:moveTo>
                  <a:pt x="243" y="0"/>
                </a:moveTo>
                <a:cubicBezTo>
                  <a:pt x="109" y="0"/>
                  <a:pt x="1" y="109"/>
                  <a:pt x="1" y="242"/>
                </a:cubicBezTo>
                <a:cubicBezTo>
                  <a:pt x="1" y="376"/>
                  <a:pt x="109" y="484"/>
                  <a:pt x="243" y="484"/>
                </a:cubicBezTo>
                <a:cubicBezTo>
                  <a:pt x="376" y="484"/>
                  <a:pt x="485" y="376"/>
                  <a:pt x="485" y="242"/>
                </a:cubicBezTo>
                <a:cubicBezTo>
                  <a:pt x="485" y="109"/>
                  <a:pt x="376" y="0"/>
                  <a:pt x="24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2" name="Google Shape;722;p35"/>
          <p:cNvSpPr/>
          <p:nvPr/>
        </p:nvSpPr>
        <p:spPr>
          <a:xfrm>
            <a:off x="1537585" y="146952"/>
            <a:ext cx="36782" cy="36600"/>
          </a:xfrm>
          <a:custGeom>
            <a:avLst/>
            <a:gdLst/>
            <a:ahLst/>
            <a:cxnLst/>
            <a:rect l="l" t="t" r="r" b="b"/>
            <a:pathLst>
              <a:path w="406" h="404" extrusionOk="0">
                <a:moveTo>
                  <a:pt x="203" y="0"/>
                </a:moveTo>
                <a:cubicBezTo>
                  <a:pt x="92" y="0"/>
                  <a:pt x="1" y="90"/>
                  <a:pt x="1" y="202"/>
                </a:cubicBezTo>
                <a:cubicBezTo>
                  <a:pt x="1" y="314"/>
                  <a:pt x="92" y="404"/>
                  <a:pt x="203" y="404"/>
                </a:cubicBezTo>
                <a:cubicBezTo>
                  <a:pt x="314" y="404"/>
                  <a:pt x="405" y="314"/>
                  <a:pt x="405" y="202"/>
                </a:cubicBezTo>
                <a:cubicBezTo>
                  <a:pt x="405" y="90"/>
                  <a:pt x="314" y="0"/>
                  <a:pt x="20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3" name="Google Shape;723;p35"/>
          <p:cNvSpPr/>
          <p:nvPr/>
        </p:nvSpPr>
        <p:spPr>
          <a:xfrm>
            <a:off x="1609518" y="146952"/>
            <a:ext cx="36691" cy="36600"/>
          </a:xfrm>
          <a:custGeom>
            <a:avLst/>
            <a:gdLst/>
            <a:ahLst/>
            <a:cxnLst/>
            <a:rect l="l" t="t" r="r" b="b"/>
            <a:pathLst>
              <a:path w="405" h="404" extrusionOk="0">
                <a:moveTo>
                  <a:pt x="202" y="0"/>
                </a:moveTo>
                <a:cubicBezTo>
                  <a:pt x="90" y="0"/>
                  <a:pt x="0" y="90"/>
                  <a:pt x="0" y="202"/>
                </a:cubicBezTo>
                <a:cubicBezTo>
                  <a:pt x="0" y="314"/>
                  <a:pt x="90" y="404"/>
                  <a:pt x="202" y="404"/>
                </a:cubicBezTo>
                <a:cubicBezTo>
                  <a:pt x="314" y="404"/>
                  <a:pt x="405" y="314"/>
                  <a:pt x="405" y="202"/>
                </a:cubicBezTo>
                <a:cubicBezTo>
                  <a:pt x="405" y="90"/>
                  <a:pt x="314" y="0"/>
                  <a:pt x="20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4" name="Google Shape;724;p35"/>
          <p:cNvSpPr/>
          <p:nvPr/>
        </p:nvSpPr>
        <p:spPr>
          <a:xfrm>
            <a:off x="1681360" y="146952"/>
            <a:ext cx="36691" cy="36600"/>
          </a:xfrm>
          <a:custGeom>
            <a:avLst/>
            <a:gdLst/>
            <a:ahLst/>
            <a:cxnLst/>
            <a:rect l="l" t="t" r="r" b="b"/>
            <a:pathLst>
              <a:path w="405" h="404" extrusionOk="0">
                <a:moveTo>
                  <a:pt x="203" y="0"/>
                </a:moveTo>
                <a:cubicBezTo>
                  <a:pt x="91" y="0"/>
                  <a:pt x="0" y="90"/>
                  <a:pt x="0" y="202"/>
                </a:cubicBezTo>
                <a:cubicBezTo>
                  <a:pt x="0" y="314"/>
                  <a:pt x="91" y="404"/>
                  <a:pt x="203" y="404"/>
                </a:cubicBezTo>
                <a:cubicBezTo>
                  <a:pt x="314" y="404"/>
                  <a:pt x="405" y="314"/>
                  <a:pt x="405" y="202"/>
                </a:cubicBezTo>
                <a:cubicBezTo>
                  <a:pt x="405" y="90"/>
                  <a:pt x="314" y="0"/>
                  <a:pt x="20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5" name="Google Shape;725;p35"/>
          <p:cNvSpPr/>
          <p:nvPr/>
        </p:nvSpPr>
        <p:spPr>
          <a:xfrm>
            <a:off x="1753202" y="146952"/>
            <a:ext cx="36782" cy="36600"/>
          </a:xfrm>
          <a:custGeom>
            <a:avLst/>
            <a:gdLst/>
            <a:ahLst/>
            <a:cxnLst/>
            <a:rect l="l" t="t" r="r" b="b"/>
            <a:pathLst>
              <a:path w="406" h="404" extrusionOk="0">
                <a:moveTo>
                  <a:pt x="203" y="0"/>
                </a:moveTo>
                <a:cubicBezTo>
                  <a:pt x="91" y="0"/>
                  <a:pt x="1" y="90"/>
                  <a:pt x="1" y="202"/>
                </a:cubicBezTo>
                <a:cubicBezTo>
                  <a:pt x="1" y="314"/>
                  <a:pt x="91" y="404"/>
                  <a:pt x="203" y="404"/>
                </a:cubicBezTo>
                <a:cubicBezTo>
                  <a:pt x="314" y="404"/>
                  <a:pt x="405" y="314"/>
                  <a:pt x="405" y="202"/>
                </a:cubicBezTo>
                <a:cubicBezTo>
                  <a:pt x="405" y="90"/>
                  <a:pt x="314" y="0"/>
                  <a:pt x="20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6" name="Google Shape;726;p35"/>
          <p:cNvSpPr/>
          <p:nvPr/>
        </p:nvSpPr>
        <p:spPr>
          <a:xfrm>
            <a:off x="1859198" y="146952"/>
            <a:ext cx="36691" cy="36600"/>
          </a:xfrm>
          <a:custGeom>
            <a:avLst/>
            <a:gdLst/>
            <a:ahLst/>
            <a:cxnLst/>
            <a:rect l="l" t="t" r="r" b="b"/>
            <a:pathLst>
              <a:path w="405" h="404" extrusionOk="0">
                <a:moveTo>
                  <a:pt x="202" y="0"/>
                </a:moveTo>
                <a:cubicBezTo>
                  <a:pt x="91" y="0"/>
                  <a:pt x="0" y="90"/>
                  <a:pt x="0" y="202"/>
                </a:cubicBezTo>
                <a:cubicBezTo>
                  <a:pt x="0" y="314"/>
                  <a:pt x="91" y="404"/>
                  <a:pt x="202" y="404"/>
                </a:cubicBezTo>
                <a:cubicBezTo>
                  <a:pt x="314" y="404"/>
                  <a:pt x="404" y="314"/>
                  <a:pt x="404" y="202"/>
                </a:cubicBezTo>
                <a:cubicBezTo>
                  <a:pt x="404" y="90"/>
                  <a:pt x="314" y="0"/>
                  <a:pt x="20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7" name="Google Shape;727;p35"/>
          <p:cNvSpPr/>
          <p:nvPr/>
        </p:nvSpPr>
        <p:spPr>
          <a:xfrm>
            <a:off x="7" y="717248"/>
            <a:ext cx="2635499" cy="656814"/>
          </a:xfrm>
          <a:custGeom>
            <a:avLst/>
            <a:gdLst/>
            <a:ahLst/>
            <a:cxnLst/>
            <a:rect l="l" t="t" r="r" b="b"/>
            <a:pathLst>
              <a:path w="29091" h="7250" extrusionOk="0">
                <a:moveTo>
                  <a:pt x="1" y="1"/>
                </a:moveTo>
                <a:lnTo>
                  <a:pt x="1" y="81"/>
                </a:lnTo>
                <a:lnTo>
                  <a:pt x="10781" y="81"/>
                </a:lnTo>
                <a:lnTo>
                  <a:pt x="17938" y="7237"/>
                </a:lnTo>
                <a:lnTo>
                  <a:pt x="17949" y="7250"/>
                </a:lnTo>
                <a:lnTo>
                  <a:pt x="29090" y="7250"/>
                </a:lnTo>
                <a:lnTo>
                  <a:pt x="29090" y="7169"/>
                </a:lnTo>
                <a:lnTo>
                  <a:pt x="17982" y="7169"/>
                </a:lnTo>
                <a:lnTo>
                  <a:pt x="10814"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8" name="Google Shape;728;p35"/>
          <p:cNvSpPr/>
          <p:nvPr/>
        </p:nvSpPr>
        <p:spPr>
          <a:xfrm>
            <a:off x="7" y="161538"/>
            <a:ext cx="2222567" cy="635977"/>
          </a:xfrm>
          <a:custGeom>
            <a:avLst/>
            <a:gdLst/>
            <a:ahLst/>
            <a:cxnLst/>
            <a:rect l="l" t="t" r="r" b="b"/>
            <a:pathLst>
              <a:path w="24533" h="7020" extrusionOk="0">
                <a:moveTo>
                  <a:pt x="1" y="1"/>
                </a:moveTo>
                <a:lnTo>
                  <a:pt x="1" y="81"/>
                </a:lnTo>
                <a:lnTo>
                  <a:pt x="13460" y="81"/>
                </a:lnTo>
                <a:lnTo>
                  <a:pt x="20399" y="7019"/>
                </a:lnTo>
                <a:lnTo>
                  <a:pt x="24532" y="7019"/>
                </a:lnTo>
                <a:lnTo>
                  <a:pt x="24532" y="6940"/>
                </a:lnTo>
                <a:lnTo>
                  <a:pt x="20432" y="6940"/>
                </a:lnTo>
                <a:lnTo>
                  <a:pt x="13493"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9" name="Google Shape;729;p35"/>
          <p:cNvSpPr/>
          <p:nvPr/>
        </p:nvSpPr>
        <p:spPr>
          <a:xfrm>
            <a:off x="7" y="911665"/>
            <a:ext cx="494830" cy="212264"/>
          </a:xfrm>
          <a:custGeom>
            <a:avLst/>
            <a:gdLst/>
            <a:ahLst/>
            <a:cxnLst/>
            <a:rect l="l" t="t" r="r" b="b"/>
            <a:pathLst>
              <a:path w="5462" h="2343" extrusionOk="0">
                <a:moveTo>
                  <a:pt x="1" y="1"/>
                </a:moveTo>
                <a:lnTo>
                  <a:pt x="1" y="81"/>
                </a:lnTo>
                <a:lnTo>
                  <a:pt x="3144" y="81"/>
                </a:lnTo>
                <a:lnTo>
                  <a:pt x="5406" y="2343"/>
                </a:lnTo>
                <a:lnTo>
                  <a:pt x="5461" y="2286"/>
                </a:lnTo>
                <a:lnTo>
                  <a:pt x="3177"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0" name="Google Shape;730;p35"/>
          <p:cNvSpPr/>
          <p:nvPr/>
        </p:nvSpPr>
        <p:spPr>
          <a:xfrm>
            <a:off x="473910" y="1103092"/>
            <a:ext cx="36782" cy="36691"/>
          </a:xfrm>
          <a:custGeom>
            <a:avLst/>
            <a:gdLst/>
            <a:ahLst/>
            <a:cxnLst/>
            <a:rect l="l" t="t" r="r" b="b"/>
            <a:pathLst>
              <a:path w="406" h="405" extrusionOk="0">
                <a:moveTo>
                  <a:pt x="203" y="0"/>
                </a:moveTo>
                <a:cubicBezTo>
                  <a:pt x="91" y="0"/>
                  <a:pt x="1" y="91"/>
                  <a:pt x="1" y="203"/>
                </a:cubicBezTo>
                <a:cubicBezTo>
                  <a:pt x="1" y="314"/>
                  <a:pt x="91" y="404"/>
                  <a:pt x="203" y="404"/>
                </a:cubicBezTo>
                <a:cubicBezTo>
                  <a:pt x="314" y="404"/>
                  <a:pt x="405" y="314"/>
                  <a:pt x="405" y="203"/>
                </a:cubicBezTo>
                <a:cubicBezTo>
                  <a:pt x="405" y="91"/>
                  <a:pt x="314" y="0"/>
                  <a:pt x="20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1" name="Google Shape;731;p35"/>
          <p:cNvSpPr/>
          <p:nvPr/>
        </p:nvSpPr>
        <p:spPr>
          <a:xfrm flipH="1">
            <a:off x="7304929" y="3243037"/>
            <a:ext cx="1875812" cy="1003243"/>
          </a:xfrm>
          <a:custGeom>
            <a:avLst/>
            <a:gdLst/>
            <a:ahLst/>
            <a:cxnLst/>
            <a:rect l="l" t="t" r="r" b="b"/>
            <a:pathLst>
              <a:path w="22609" h="12092" extrusionOk="0">
                <a:moveTo>
                  <a:pt x="21237" y="0"/>
                </a:moveTo>
                <a:lnTo>
                  <a:pt x="16774" y="4464"/>
                </a:lnTo>
                <a:lnTo>
                  <a:pt x="13175" y="4464"/>
                </a:lnTo>
                <a:lnTo>
                  <a:pt x="5786" y="11852"/>
                </a:lnTo>
                <a:lnTo>
                  <a:pt x="3809" y="11852"/>
                </a:lnTo>
                <a:lnTo>
                  <a:pt x="2291" y="10335"/>
                </a:lnTo>
                <a:lnTo>
                  <a:pt x="1" y="10335"/>
                </a:lnTo>
                <a:lnTo>
                  <a:pt x="1" y="10574"/>
                </a:lnTo>
                <a:lnTo>
                  <a:pt x="2192" y="10574"/>
                </a:lnTo>
                <a:lnTo>
                  <a:pt x="3710" y="12092"/>
                </a:lnTo>
                <a:lnTo>
                  <a:pt x="5886" y="12092"/>
                </a:lnTo>
                <a:lnTo>
                  <a:pt x="13273" y="4703"/>
                </a:lnTo>
                <a:lnTo>
                  <a:pt x="16873" y="4703"/>
                </a:lnTo>
                <a:lnTo>
                  <a:pt x="21336" y="241"/>
                </a:lnTo>
                <a:lnTo>
                  <a:pt x="22609" y="241"/>
                </a:lnTo>
                <a:lnTo>
                  <a:pt x="22609"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2" name="Google Shape;732;p35"/>
          <p:cNvSpPr/>
          <p:nvPr/>
        </p:nvSpPr>
        <p:spPr>
          <a:xfrm flipH="1">
            <a:off x="7422079" y="4047407"/>
            <a:ext cx="1758662" cy="623003"/>
          </a:xfrm>
          <a:custGeom>
            <a:avLst/>
            <a:gdLst/>
            <a:ahLst/>
            <a:cxnLst/>
            <a:rect l="l" t="t" r="r" b="b"/>
            <a:pathLst>
              <a:path w="21197" h="7509" extrusionOk="0">
                <a:moveTo>
                  <a:pt x="16250" y="1"/>
                </a:moveTo>
                <a:lnTo>
                  <a:pt x="14812" y="1439"/>
                </a:lnTo>
                <a:lnTo>
                  <a:pt x="11617" y="1439"/>
                </a:lnTo>
                <a:lnTo>
                  <a:pt x="5786" y="7270"/>
                </a:lnTo>
                <a:lnTo>
                  <a:pt x="1" y="7270"/>
                </a:lnTo>
                <a:lnTo>
                  <a:pt x="1" y="7509"/>
                </a:lnTo>
                <a:lnTo>
                  <a:pt x="5886" y="7509"/>
                </a:lnTo>
                <a:lnTo>
                  <a:pt x="11717" y="1678"/>
                </a:lnTo>
                <a:lnTo>
                  <a:pt x="14911" y="1678"/>
                </a:lnTo>
                <a:lnTo>
                  <a:pt x="16349" y="240"/>
                </a:lnTo>
                <a:lnTo>
                  <a:pt x="19524" y="240"/>
                </a:lnTo>
                <a:lnTo>
                  <a:pt x="21027" y="1743"/>
                </a:lnTo>
                <a:lnTo>
                  <a:pt x="21196" y="1573"/>
                </a:lnTo>
                <a:lnTo>
                  <a:pt x="19624" y="1"/>
                </a:lnTo>
                <a:close/>
              </a:path>
            </a:pathLst>
          </a:custGeom>
          <a:solidFill>
            <a:schemeClr val="l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3" name="Google Shape;733;p35"/>
          <p:cNvSpPr/>
          <p:nvPr/>
        </p:nvSpPr>
        <p:spPr>
          <a:xfrm flipH="1">
            <a:off x="7354958" y="4167212"/>
            <a:ext cx="97404" cy="97487"/>
          </a:xfrm>
          <a:custGeom>
            <a:avLst/>
            <a:gdLst/>
            <a:ahLst/>
            <a:cxnLst/>
            <a:rect l="l" t="t" r="r" b="b"/>
            <a:pathLst>
              <a:path w="1174" h="1175" extrusionOk="0">
                <a:moveTo>
                  <a:pt x="587" y="240"/>
                </a:moveTo>
                <a:cubicBezTo>
                  <a:pt x="778" y="240"/>
                  <a:pt x="934" y="396"/>
                  <a:pt x="934" y="588"/>
                </a:cubicBezTo>
                <a:cubicBezTo>
                  <a:pt x="934" y="779"/>
                  <a:pt x="778" y="935"/>
                  <a:pt x="587" y="935"/>
                </a:cubicBezTo>
                <a:cubicBezTo>
                  <a:pt x="396" y="935"/>
                  <a:pt x="239" y="779"/>
                  <a:pt x="239" y="588"/>
                </a:cubicBezTo>
                <a:cubicBezTo>
                  <a:pt x="239" y="396"/>
                  <a:pt x="396" y="240"/>
                  <a:pt x="587" y="240"/>
                </a:cubicBezTo>
                <a:close/>
                <a:moveTo>
                  <a:pt x="587" y="1"/>
                </a:moveTo>
                <a:cubicBezTo>
                  <a:pt x="263" y="1"/>
                  <a:pt x="0" y="264"/>
                  <a:pt x="0" y="588"/>
                </a:cubicBezTo>
                <a:cubicBezTo>
                  <a:pt x="0" y="912"/>
                  <a:pt x="263" y="1174"/>
                  <a:pt x="587" y="1174"/>
                </a:cubicBezTo>
                <a:cubicBezTo>
                  <a:pt x="910" y="1174"/>
                  <a:pt x="1174" y="912"/>
                  <a:pt x="1174" y="588"/>
                </a:cubicBezTo>
                <a:cubicBezTo>
                  <a:pt x="1174" y="264"/>
                  <a:pt x="910" y="1"/>
                  <a:pt x="587" y="1"/>
                </a:cubicBezTo>
                <a:close/>
              </a:path>
            </a:pathLst>
          </a:custGeom>
          <a:solidFill>
            <a:schemeClr val="l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4" name="Google Shape;734;p35"/>
          <p:cNvSpPr/>
          <p:nvPr/>
        </p:nvSpPr>
        <p:spPr>
          <a:xfrm flipH="1">
            <a:off x="6623185" y="3666420"/>
            <a:ext cx="2557556" cy="1149764"/>
          </a:xfrm>
          <a:custGeom>
            <a:avLst/>
            <a:gdLst/>
            <a:ahLst/>
            <a:cxnLst/>
            <a:rect l="l" t="t" r="r" b="b"/>
            <a:pathLst>
              <a:path w="30826" h="13858" extrusionOk="0">
                <a:moveTo>
                  <a:pt x="30587" y="0"/>
                </a:moveTo>
                <a:lnTo>
                  <a:pt x="30587" y="2296"/>
                </a:lnTo>
                <a:lnTo>
                  <a:pt x="28550" y="4333"/>
                </a:lnTo>
                <a:lnTo>
                  <a:pt x="26453" y="4333"/>
                </a:lnTo>
                <a:lnTo>
                  <a:pt x="23038" y="7747"/>
                </a:lnTo>
                <a:lnTo>
                  <a:pt x="12615" y="7747"/>
                </a:lnTo>
                <a:lnTo>
                  <a:pt x="6745" y="13618"/>
                </a:lnTo>
                <a:lnTo>
                  <a:pt x="1" y="13618"/>
                </a:lnTo>
                <a:lnTo>
                  <a:pt x="1" y="13858"/>
                </a:lnTo>
                <a:lnTo>
                  <a:pt x="6844" y="13858"/>
                </a:lnTo>
                <a:lnTo>
                  <a:pt x="12715" y="7987"/>
                </a:lnTo>
                <a:lnTo>
                  <a:pt x="23138" y="7987"/>
                </a:lnTo>
                <a:lnTo>
                  <a:pt x="26553" y="4573"/>
                </a:lnTo>
                <a:lnTo>
                  <a:pt x="28649" y="4573"/>
                </a:lnTo>
                <a:lnTo>
                  <a:pt x="30826" y="2396"/>
                </a:lnTo>
                <a:lnTo>
                  <a:pt x="30826"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5" name="Google Shape;735;p35"/>
          <p:cNvSpPr/>
          <p:nvPr/>
        </p:nvSpPr>
        <p:spPr>
          <a:xfrm flipH="1">
            <a:off x="7258467" y="3538816"/>
            <a:ext cx="1922274" cy="992457"/>
          </a:xfrm>
          <a:custGeom>
            <a:avLst/>
            <a:gdLst/>
            <a:ahLst/>
            <a:cxnLst/>
            <a:rect l="l" t="t" r="r" b="b"/>
            <a:pathLst>
              <a:path w="23169" h="11962" extrusionOk="0">
                <a:moveTo>
                  <a:pt x="20264" y="0"/>
                </a:moveTo>
                <a:lnTo>
                  <a:pt x="17367" y="2896"/>
                </a:lnTo>
                <a:lnTo>
                  <a:pt x="13733" y="2896"/>
                </a:lnTo>
                <a:lnTo>
                  <a:pt x="4908" y="11721"/>
                </a:lnTo>
                <a:lnTo>
                  <a:pt x="1" y="11721"/>
                </a:lnTo>
                <a:lnTo>
                  <a:pt x="1" y="11962"/>
                </a:lnTo>
                <a:lnTo>
                  <a:pt x="5007" y="11962"/>
                </a:lnTo>
                <a:lnTo>
                  <a:pt x="13833" y="3135"/>
                </a:lnTo>
                <a:lnTo>
                  <a:pt x="17467" y="3135"/>
                </a:lnTo>
                <a:lnTo>
                  <a:pt x="20362" y="240"/>
                </a:lnTo>
                <a:lnTo>
                  <a:pt x="23169" y="240"/>
                </a:lnTo>
                <a:lnTo>
                  <a:pt x="23169"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6" name="Google Shape;736;p35"/>
          <p:cNvSpPr/>
          <p:nvPr/>
        </p:nvSpPr>
        <p:spPr>
          <a:xfrm flipH="1">
            <a:off x="7697365" y="3744575"/>
            <a:ext cx="77575" cy="77658"/>
          </a:xfrm>
          <a:custGeom>
            <a:avLst/>
            <a:gdLst/>
            <a:ahLst/>
            <a:cxnLst/>
            <a:rect l="l" t="t" r="r" b="b"/>
            <a:pathLst>
              <a:path w="935" h="936" extrusionOk="0">
                <a:moveTo>
                  <a:pt x="467" y="1"/>
                </a:moveTo>
                <a:cubicBezTo>
                  <a:pt x="210" y="1"/>
                  <a:pt x="0" y="211"/>
                  <a:pt x="0" y="468"/>
                </a:cubicBezTo>
                <a:cubicBezTo>
                  <a:pt x="0" y="727"/>
                  <a:pt x="210" y="935"/>
                  <a:pt x="467" y="935"/>
                </a:cubicBezTo>
                <a:cubicBezTo>
                  <a:pt x="725" y="935"/>
                  <a:pt x="934" y="727"/>
                  <a:pt x="934" y="468"/>
                </a:cubicBezTo>
                <a:cubicBezTo>
                  <a:pt x="934" y="211"/>
                  <a:pt x="725" y="1"/>
                  <a:pt x="46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7" name="Google Shape;737;p35"/>
          <p:cNvSpPr/>
          <p:nvPr/>
        </p:nvSpPr>
        <p:spPr>
          <a:xfrm flipH="1">
            <a:off x="6594312" y="3627591"/>
            <a:ext cx="77575" cy="77658"/>
          </a:xfrm>
          <a:custGeom>
            <a:avLst/>
            <a:gdLst/>
            <a:ahLst/>
            <a:cxnLst/>
            <a:rect l="l" t="t" r="r" b="b"/>
            <a:pathLst>
              <a:path w="935" h="936" extrusionOk="0">
                <a:moveTo>
                  <a:pt x="467" y="1"/>
                </a:moveTo>
                <a:cubicBezTo>
                  <a:pt x="210" y="1"/>
                  <a:pt x="0" y="210"/>
                  <a:pt x="0" y="468"/>
                </a:cubicBezTo>
                <a:cubicBezTo>
                  <a:pt x="0" y="726"/>
                  <a:pt x="210" y="935"/>
                  <a:pt x="467" y="935"/>
                </a:cubicBezTo>
                <a:cubicBezTo>
                  <a:pt x="726" y="935"/>
                  <a:pt x="934" y="726"/>
                  <a:pt x="934" y="468"/>
                </a:cubicBezTo>
                <a:cubicBezTo>
                  <a:pt x="934" y="210"/>
                  <a:pt x="726" y="1"/>
                  <a:pt x="46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8" name="Google Shape;738;p35"/>
          <p:cNvSpPr/>
          <p:nvPr/>
        </p:nvSpPr>
        <p:spPr>
          <a:xfrm flipH="1">
            <a:off x="8239641" y="4758604"/>
            <a:ext cx="65295" cy="65295"/>
          </a:xfrm>
          <a:custGeom>
            <a:avLst/>
            <a:gdLst/>
            <a:ahLst/>
            <a:cxnLst/>
            <a:rect l="l" t="t" r="r" b="b"/>
            <a:pathLst>
              <a:path w="787" h="787" extrusionOk="0">
                <a:moveTo>
                  <a:pt x="0" y="0"/>
                </a:moveTo>
                <a:lnTo>
                  <a:pt x="0" y="787"/>
                </a:lnTo>
                <a:lnTo>
                  <a:pt x="787" y="787"/>
                </a:lnTo>
                <a:lnTo>
                  <a:pt x="787"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9" name="Google Shape;739;p35"/>
          <p:cNvSpPr/>
          <p:nvPr/>
        </p:nvSpPr>
        <p:spPr>
          <a:xfrm flipH="1">
            <a:off x="8143481" y="4758604"/>
            <a:ext cx="65461" cy="65295"/>
          </a:xfrm>
          <a:custGeom>
            <a:avLst/>
            <a:gdLst/>
            <a:ahLst/>
            <a:cxnLst/>
            <a:rect l="l" t="t" r="r" b="b"/>
            <a:pathLst>
              <a:path w="789" h="787" extrusionOk="0">
                <a:moveTo>
                  <a:pt x="1" y="0"/>
                </a:moveTo>
                <a:lnTo>
                  <a:pt x="1" y="787"/>
                </a:lnTo>
                <a:lnTo>
                  <a:pt x="789" y="787"/>
                </a:lnTo>
                <a:lnTo>
                  <a:pt x="789"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0" name="Google Shape;740;p35"/>
          <p:cNvSpPr/>
          <p:nvPr/>
        </p:nvSpPr>
        <p:spPr>
          <a:xfrm flipH="1">
            <a:off x="8047405" y="4758604"/>
            <a:ext cx="65378" cy="65295"/>
          </a:xfrm>
          <a:custGeom>
            <a:avLst/>
            <a:gdLst/>
            <a:ahLst/>
            <a:cxnLst/>
            <a:rect l="l" t="t" r="r" b="b"/>
            <a:pathLst>
              <a:path w="788" h="787" extrusionOk="0">
                <a:moveTo>
                  <a:pt x="1" y="0"/>
                </a:moveTo>
                <a:lnTo>
                  <a:pt x="1" y="787"/>
                </a:lnTo>
                <a:lnTo>
                  <a:pt x="787" y="787"/>
                </a:lnTo>
                <a:lnTo>
                  <a:pt x="787"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1" name="Google Shape;741;p35"/>
          <p:cNvSpPr/>
          <p:nvPr/>
        </p:nvSpPr>
        <p:spPr>
          <a:xfrm flipH="1">
            <a:off x="7951329" y="4758604"/>
            <a:ext cx="65378" cy="65295"/>
          </a:xfrm>
          <a:custGeom>
            <a:avLst/>
            <a:gdLst/>
            <a:ahLst/>
            <a:cxnLst/>
            <a:rect l="l" t="t" r="r" b="b"/>
            <a:pathLst>
              <a:path w="788" h="787" extrusionOk="0">
                <a:moveTo>
                  <a:pt x="0" y="0"/>
                </a:moveTo>
                <a:lnTo>
                  <a:pt x="0" y="787"/>
                </a:lnTo>
                <a:lnTo>
                  <a:pt x="787" y="787"/>
                </a:lnTo>
                <a:lnTo>
                  <a:pt x="787"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2" name="Google Shape;742;p35"/>
          <p:cNvSpPr/>
          <p:nvPr/>
        </p:nvSpPr>
        <p:spPr>
          <a:xfrm flipH="1">
            <a:off x="7855252" y="4758604"/>
            <a:ext cx="65295" cy="65295"/>
          </a:xfrm>
          <a:custGeom>
            <a:avLst/>
            <a:gdLst/>
            <a:ahLst/>
            <a:cxnLst/>
            <a:rect l="l" t="t" r="r" b="b"/>
            <a:pathLst>
              <a:path w="787" h="787" extrusionOk="0">
                <a:moveTo>
                  <a:pt x="0" y="0"/>
                </a:moveTo>
                <a:lnTo>
                  <a:pt x="0" y="787"/>
                </a:lnTo>
                <a:lnTo>
                  <a:pt x="787" y="787"/>
                </a:lnTo>
                <a:lnTo>
                  <a:pt x="787"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3" name="Google Shape;743;p35"/>
          <p:cNvSpPr/>
          <p:nvPr/>
        </p:nvSpPr>
        <p:spPr>
          <a:xfrm flipH="1">
            <a:off x="9018457" y="3951579"/>
            <a:ext cx="65295" cy="65461"/>
          </a:xfrm>
          <a:custGeom>
            <a:avLst/>
            <a:gdLst/>
            <a:ahLst/>
            <a:cxnLst/>
            <a:rect l="l" t="t" r="r" b="b"/>
            <a:pathLst>
              <a:path w="787" h="789" extrusionOk="0">
                <a:moveTo>
                  <a:pt x="0" y="1"/>
                </a:moveTo>
                <a:lnTo>
                  <a:pt x="0" y="788"/>
                </a:lnTo>
                <a:lnTo>
                  <a:pt x="787" y="788"/>
                </a:lnTo>
                <a:lnTo>
                  <a:pt x="78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4" name="Google Shape;744;p35"/>
          <p:cNvSpPr/>
          <p:nvPr/>
        </p:nvSpPr>
        <p:spPr>
          <a:xfrm flipH="1">
            <a:off x="8922297" y="3951579"/>
            <a:ext cx="65461" cy="65461"/>
          </a:xfrm>
          <a:custGeom>
            <a:avLst/>
            <a:gdLst/>
            <a:ahLst/>
            <a:cxnLst/>
            <a:rect l="l" t="t" r="r" b="b"/>
            <a:pathLst>
              <a:path w="789" h="789" extrusionOk="0">
                <a:moveTo>
                  <a:pt x="1" y="1"/>
                </a:moveTo>
                <a:lnTo>
                  <a:pt x="1" y="788"/>
                </a:lnTo>
                <a:lnTo>
                  <a:pt x="788" y="788"/>
                </a:lnTo>
                <a:lnTo>
                  <a:pt x="788"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5" name="Google Shape;745;p35"/>
          <p:cNvSpPr/>
          <p:nvPr/>
        </p:nvSpPr>
        <p:spPr>
          <a:xfrm flipH="1">
            <a:off x="8826221" y="3951579"/>
            <a:ext cx="65378" cy="65461"/>
          </a:xfrm>
          <a:custGeom>
            <a:avLst/>
            <a:gdLst/>
            <a:ahLst/>
            <a:cxnLst/>
            <a:rect l="l" t="t" r="r" b="b"/>
            <a:pathLst>
              <a:path w="788" h="789" extrusionOk="0">
                <a:moveTo>
                  <a:pt x="1" y="1"/>
                </a:moveTo>
                <a:lnTo>
                  <a:pt x="1" y="788"/>
                </a:lnTo>
                <a:lnTo>
                  <a:pt x="787" y="788"/>
                </a:lnTo>
                <a:lnTo>
                  <a:pt x="78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6" name="Google Shape;746;p35"/>
          <p:cNvSpPr/>
          <p:nvPr/>
        </p:nvSpPr>
        <p:spPr>
          <a:xfrm flipH="1">
            <a:off x="8730144" y="3951579"/>
            <a:ext cx="65378" cy="65461"/>
          </a:xfrm>
          <a:custGeom>
            <a:avLst/>
            <a:gdLst/>
            <a:ahLst/>
            <a:cxnLst/>
            <a:rect l="l" t="t" r="r" b="b"/>
            <a:pathLst>
              <a:path w="788" h="789" extrusionOk="0">
                <a:moveTo>
                  <a:pt x="0" y="1"/>
                </a:moveTo>
                <a:lnTo>
                  <a:pt x="0" y="788"/>
                </a:lnTo>
                <a:lnTo>
                  <a:pt x="788" y="788"/>
                </a:lnTo>
                <a:lnTo>
                  <a:pt x="788"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7" name="Google Shape;747;p35"/>
          <p:cNvSpPr/>
          <p:nvPr/>
        </p:nvSpPr>
        <p:spPr>
          <a:xfrm flipH="1">
            <a:off x="8634068" y="3951579"/>
            <a:ext cx="65378" cy="65461"/>
          </a:xfrm>
          <a:custGeom>
            <a:avLst/>
            <a:gdLst/>
            <a:ahLst/>
            <a:cxnLst/>
            <a:rect l="l" t="t" r="r" b="b"/>
            <a:pathLst>
              <a:path w="788" h="789" extrusionOk="0">
                <a:moveTo>
                  <a:pt x="1" y="1"/>
                </a:moveTo>
                <a:lnTo>
                  <a:pt x="1" y="788"/>
                </a:lnTo>
                <a:lnTo>
                  <a:pt x="788" y="788"/>
                </a:lnTo>
                <a:lnTo>
                  <a:pt x="788"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8" name="Google Shape;748;p35"/>
          <p:cNvSpPr/>
          <p:nvPr/>
        </p:nvSpPr>
        <p:spPr>
          <a:xfrm flipH="1">
            <a:off x="9113869" y="4295895"/>
            <a:ext cx="12611" cy="168507"/>
          </a:xfrm>
          <a:custGeom>
            <a:avLst/>
            <a:gdLst/>
            <a:ahLst/>
            <a:cxnLst/>
            <a:rect l="l" t="t" r="r" b="b"/>
            <a:pathLst>
              <a:path w="152" h="2031" extrusionOk="0">
                <a:moveTo>
                  <a:pt x="1" y="1"/>
                </a:moveTo>
                <a:lnTo>
                  <a:pt x="1" y="2031"/>
                </a:lnTo>
                <a:lnTo>
                  <a:pt x="151" y="2031"/>
                </a:lnTo>
                <a:lnTo>
                  <a:pt x="15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9" name="Google Shape;749;p35"/>
          <p:cNvSpPr/>
          <p:nvPr/>
        </p:nvSpPr>
        <p:spPr>
          <a:xfrm flipH="1">
            <a:off x="9047661" y="4295895"/>
            <a:ext cx="12611" cy="168507"/>
          </a:xfrm>
          <a:custGeom>
            <a:avLst/>
            <a:gdLst/>
            <a:ahLst/>
            <a:cxnLst/>
            <a:rect l="l" t="t" r="r" b="b"/>
            <a:pathLst>
              <a:path w="152" h="2031" extrusionOk="0">
                <a:moveTo>
                  <a:pt x="1" y="1"/>
                </a:moveTo>
                <a:lnTo>
                  <a:pt x="1" y="2031"/>
                </a:lnTo>
                <a:lnTo>
                  <a:pt x="151" y="2031"/>
                </a:lnTo>
                <a:lnTo>
                  <a:pt x="15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0" name="Google Shape;750;p35"/>
          <p:cNvSpPr/>
          <p:nvPr/>
        </p:nvSpPr>
        <p:spPr>
          <a:xfrm flipH="1">
            <a:off x="9014806" y="4295895"/>
            <a:ext cx="12528" cy="168507"/>
          </a:xfrm>
          <a:custGeom>
            <a:avLst/>
            <a:gdLst/>
            <a:ahLst/>
            <a:cxnLst/>
            <a:rect l="l" t="t" r="r" b="b"/>
            <a:pathLst>
              <a:path w="151" h="2031" extrusionOk="0">
                <a:moveTo>
                  <a:pt x="0" y="1"/>
                </a:moveTo>
                <a:lnTo>
                  <a:pt x="0" y="2031"/>
                </a:lnTo>
                <a:lnTo>
                  <a:pt x="150" y="2031"/>
                </a:lnTo>
                <a:lnTo>
                  <a:pt x="15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1" name="Google Shape;751;p35"/>
          <p:cNvSpPr/>
          <p:nvPr/>
        </p:nvSpPr>
        <p:spPr>
          <a:xfrm flipH="1">
            <a:off x="8981868" y="4295895"/>
            <a:ext cx="12528" cy="168507"/>
          </a:xfrm>
          <a:custGeom>
            <a:avLst/>
            <a:gdLst/>
            <a:ahLst/>
            <a:cxnLst/>
            <a:rect l="l" t="t" r="r" b="b"/>
            <a:pathLst>
              <a:path w="151" h="2031" extrusionOk="0">
                <a:moveTo>
                  <a:pt x="1" y="1"/>
                </a:moveTo>
                <a:lnTo>
                  <a:pt x="1" y="2031"/>
                </a:lnTo>
                <a:lnTo>
                  <a:pt x="151" y="2031"/>
                </a:lnTo>
                <a:lnTo>
                  <a:pt x="15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2" name="Google Shape;752;p35"/>
          <p:cNvSpPr/>
          <p:nvPr/>
        </p:nvSpPr>
        <p:spPr>
          <a:xfrm flipH="1">
            <a:off x="8946690" y="4295895"/>
            <a:ext cx="12528" cy="168507"/>
          </a:xfrm>
          <a:custGeom>
            <a:avLst/>
            <a:gdLst/>
            <a:ahLst/>
            <a:cxnLst/>
            <a:rect l="l" t="t" r="r" b="b"/>
            <a:pathLst>
              <a:path w="151" h="2031" extrusionOk="0">
                <a:moveTo>
                  <a:pt x="0" y="1"/>
                </a:moveTo>
                <a:lnTo>
                  <a:pt x="0" y="2031"/>
                </a:lnTo>
                <a:lnTo>
                  <a:pt x="150" y="2031"/>
                </a:lnTo>
                <a:lnTo>
                  <a:pt x="15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3" name="Google Shape;753;p35"/>
          <p:cNvSpPr/>
          <p:nvPr/>
        </p:nvSpPr>
        <p:spPr>
          <a:xfrm flipH="1">
            <a:off x="8920472" y="4295895"/>
            <a:ext cx="12528" cy="168507"/>
          </a:xfrm>
          <a:custGeom>
            <a:avLst/>
            <a:gdLst/>
            <a:ahLst/>
            <a:cxnLst/>
            <a:rect l="l" t="t" r="r" b="b"/>
            <a:pathLst>
              <a:path w="151" h="2031" extrusionOk="0">
                <a:moveTo>
                  <a:pt x="0" y="1"/>
                </a:moveTo>
                <a:lnTo>
                  <a:pt x="0" y="2031"/>
                </a:lnTo>
                <a:lnTo>
                  <a:pt x="150" y="2031"/>
                </a:lnTo>
                <a:lnTo>
                  <a:pt x="15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4" name="Google Shape;754;p35"/>
          <p:cNvSpPr/>
          <p:nvPr/>
        </p:nvSpPr>
        <p:spPr>
          <a:xfrm flipH="1">
            <a:off x="8814108" y="4295895"/>
            <a:ext cx="12611" cy="168507"/>
          </a:xfrm>
          <a:custGeom>
            <a:avLst/>
            <a:gdLst/>
            <a:ahLst/>
            <a:cxnLst/>
            <a:rect l="l" t="t" r="r" b="b"/>
            <a:pathLst>
              <a:path w="152" h="2031" extrusionOk="0">
                <a:moveTo>
                  <a:pt x="1" y="1"/>
                </a:moveTo>
                <a:lnTo>
                  <a:pt x="1" y="2031"/>
                </a:lnTo>
                <a:lnTo>
                  <a:pt x="151" y="2031"/>
                </a:lnTo>
                <a:lnTo>
                  <a:pt x="15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5" name="Google Shape;755;p35"/>
          <p:cNvSpPr/>
          <p:nvPr/>
        </p:nvSpPr>
        <p:spPr>
          <a:xfrm flipH="1">
            <a:off x="8876748" y="4295895"/>
            <a:ext cx="12528" cy="168507"/>
          </a:xfrm>
          <a:custGeom>
            <a:avLst/>
            <a:gdLst/>
            <a:ahLst/>
            <a:cxnLst/>
            <a:rect l="l" t="t" r="r" b="b"/>
            <a:pathLst>
              <a:path w="151" h="2031" extrusionOk="0">
                <a:moveTo>
                  <a:pt x="0" y="1"/>
                </a:moveTo>
                <a:lnTo>
                  <a:pt x="0" y="2031"/>
                </a:lnTo>
                <a:lnTo>
                  <a:pt x="151" y="2031"/>
                </a:lnTo>
                <a:lnTo>
                  <a:pt x="15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6" name="Google Shape;756;p35"/>
          <p:cNvSpPr/>
          <p:nvPr/>
        </p:nvSpPr>
        <p:spPr>
          <a:xfrm flipH="1">
            <a:off x="8783576" y="4295895"/>
            <a:ext cx="12528" cy="168507"/>
          </a:xfrm>
          <a:custGeom>
            <a:avLst/>
            <a:gdLst/>
            <a:ahLst/>
            <a:cxnLst/>
            <a:rect l="l" t="t" r="r" b="b"/>
            <a:pathLst>
              <a:path w="151" h="2031" extrusionOk="0">
                <a:moveTo>
                  <a:pt x="0" y="1"/>
                </a:moveTo>
                <a:lnTo>
                  <a:pt x="0" y="2031"/>
                </a:lnTo>
                <a:lnTo>
                  <a:pt x="151" y="2031"/>
                </a:lnTo>
                <a:lnTo>
                  <a:pt x="15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7" name="Google Shape;757;p35"/>
          <p:cNvSpPr/>
          <p:nvPr/>
        </p:nvSpPr>
        <p:spPr>
          <a:xfrm flipH="1">
            <a:off x="8627431" y="3215824"/>
            <a:ext cx="16179" cy="47457"/>
          </a:xfrm>
          <a:custGeom>
            <a:avLst/>
            <a:gdLst/>
            <a:ahLst/>
            <a:cxnLst/>
            <a:rect l="l" t="t" r="r" b="b"/>
            <a:pathLst>
              <a:path w="195" h="572" extrusionOk="0">
                <a:moveTo>
                  <a:pt x="0" y="0"/>
                </a:moveTo>
                <a:lnTo>
                  <a:pt x="0" y="571"/>
                </a:lnTo>
                <a:lnTo>
                  <a:pt x="195" y="571"/>
                </a:lnTo>
                <a:lnTo>
                  <a:pt x="19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8" name="Google Shape;758;p35"/>
          <p:cNvSpPr/>
          <p:nvPr/>
        </p:nvSpPr>
        <p:spPr>
          <a:xfrm flipH="1">
            <a:off x="8541725" y="3215824"/>
            <a:ext cx="16179" cy="47457"/>
          </a:xfrm>
          <a:custGeom>
            <a:avLst/>
            <a:gdLst/>
            <a:ahLst/>
            <a:cxnLst/>
            <a:rect l="l" t="t" r="r" b="b"/>
            <a:pathLst>
              <a:path w="195" h="572" extrusionOk="0">
                <a:moveTo>
                  <a:pt x="0" y="0"/>
                </a:moveTo>
                <a:lnTo>
                  <a:pt x="0" y="571"/>
                </a:lnTo>
                <a:lnTo>
                  <a:pt x="195" y="571"/>
                </a:lnTo>
                <a:lnTo>
                  <a:pt x="19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9" name="Google Shape;759;p35"/>
          <p:cNvSpPr/>
          <p:nvPr/>
        </p:nvSpPr>
        <p:spPr>
          <a:xfrm flipH="1">
            <a:off x="8499163" y="3215824"/>
            <a:ext cx="16262" cy="47457"/>
          </a:xfrm>
          <a:custGeom>
            <a:avLst/>
            <a:gdLst/>
            <a:ahLst/>
            <a:cxnLst/>
            <a:rect l="l" t="t" r="r" b="b"/>
            <a:pathLst>
              <a:path w="196" h="572" extrusionOk="0">
                <a:moveTo>
                  <a:pt x="1" y="0"/>
                </a:moveTo>
                <a:lnTo>
                  <a:pt x="1" y="571"/>
                </a:lnTo>
                <a:lnTo>
                  <a:pt x="195" y="571"/>
                </a:lnTo>
                <a:lnTo>
                  <a:pt x="19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0" name="Google Shape;760;p35"/>
          <p:cNvSpPr/>
          <p:nvPr/>
        </p:nvSpPr>
        <p:spPr>
          <a:xfrm flipH="1">
            <a:off x="8456601" y="3215824"/>
            <a:ext cx="16179" cy="47457"/>
          </a:xfrm>
          <a:custGeom>
            <a:avLst/>
            <a:gdLst/>
            <a:ahLst/>
            <a:cxnLst/>
            <a:rect l="l" t="t" r="r" b="b"/>
            <a:pathLst>
              <a:path w="195" h="572" extrusionOk="0">
                <a:moveTo>
                  <a:pt x="0" y="0"/>
                </a:moveTo>
                <a:lnTo>
                  <a:pt x="0" y="571"/>
                </a:lnTo>
                <a:lnTo>
                  <a:pt x="195" y="571"/>
                </a:lnTo>
                <a:lnTo>
                  <a:pt x="19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1" name="Google Shape;761;p35"/>
          <p:cNvSpPr/>
          <p:nvPr/>
        </p:nvSpPr>
        <p:spPr>
          <a:xfrm flipH="1">
            <a:off x="8411051" y="3215824"/>
            <a:ext cx="16262" cy="47457"/>
          </a:xfrm>
          <a:custGeom>
            <a:avLst/>
            <a:gdLst/>
            <a:ahLst/>
            <a:cxnLst/>
            <a:rect l="l" t="t" r="r" b="b"/>
            <a:pathLst>
              <a:path w="196" h="572" extrusionOk="0">
                <a:moveTo>
                  <a:pt x="0" y="0"/>
                </a:moveTo>
                <a:lnTo>
                  <a:pt x="0" y="571"/>
                </a:lnTo>
                <a:lnTo>
                  <a:pt x="195" y="571"/>
                </a:lnTo>
                <a:lnTo>
                  <a:pt x="19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2" name="Google Shape;762;p35"/>
          <p:cNvSpPr/>
          <p:nvPr/>
        </p:nvSpPr>
        <p:spPr>
          <a:xfrm flipH="1">
            <a:off x="8377118" y="3215824"/>
            <a:ext cx="16262" cy="47457"/>
          </a:xfrm>
          <a:custGeom>
            <a:avLst/>
            <a:gdLst/>
            <a:ahLst/>
            <a:cxnLst/>
            <a:rect l="l" t="t" r="r" b="b"/>
            <a:pathLst>
              <a:path w="196" h="572" extrusionOk="0">
                <a:moveTo>
                  <a:pt x="1" y="0"/>
                </a:moveTo>
                <a:lnTo>
                  <a:pt x="1" y="571"/>
                </a:lnTo>
                <a:lnTo>
                  <a:pt x="196" y="571"/>
                </a:lnTo>
                <a:lnTo>
                  <a:pt x="196"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3" name="Google Shape;763;p35"/>
          <p:cNvSpPr/>
          <p:nvPr/>
        </p:nvSpPr>
        <p:spPr>
          <a:xfrm flipH="1">
            <a:off x="8239641" y="3215824"/>
            <a:ext cx="16096" cy="47457"/>
          </a:xfrm>
          <a:custGeom>
            <a:avLst/>
            <a:gdLst/>
            <a:ahLst/>
            <a:cxnLst/>
            <a:rect l="l" t="t" r="r" b="b"/>
            <a:pathLst>
              <a:path w="194" h="572" extrusionOk="0">
                <a:moveTo>
                  <a:pt x="0" y="0"/>
                </a:moveTo>
                <a:lnTo>
                  <a:pt x="0" y="571"/>
                </a:lnTo>
                <a:lnTo>
                  <a:pt x="194" y="571"/>
                </a:lnTo>
                <a:lnTo>
                  <a:pt x="19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4" name="Google Shape;764;p35"/>
          <p:cNvSpPr/>
          <p:nvPr/>
        </p:nvSpPr>
        <p:spPr>
          <a:xfrm flipH="1">
            <a:off x="8320534" y="3215824"/>
            <a:ext cx="16262" cy="47457"/>
          </a:xfrm>
          <a:custGeom>
            <a:avLst/>
            <a:gdLst/>
            <a:ahLst/>
            <a:cxnLst/>
            <a:rect l="l" t="t" r="r" b="b"/>
            <a:pathLst>
              <a:path w="196" h="572" extrusionOk="0">
                <a:moveTo>
                  <a:pt x="1" y="0"/>
                </a:moveTo>
                <a:lnTo>
                  <a:pt x="1" y="571"/>
                </a:lnTo>
                <a:lnTo>
                  <a:pt x="196" y="571"/>
                </a:lnTo>
                <a:lnTo>
                  <a:pt x="196"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5" name="Google Shape;765;p35"/>
          <p:cNvSpPr/>
          <p:nvPr/>
        </p:nvSpPr>
        <p:spPr>
          <a:xfrm flipH="1">
            <a:off x="8199982" y="3215824"/>
            <a:ext cx="16262" cy="47457"/>
          </a:xfrm>
          <a:custGeom>
            <a:avLst/>
            <a:gdLst/>
            <a:ahLst/>
            <a:cxnLst/>
            <a:rect l="l" t="t" r="r" b="b"/>
            <a:pathLst>
              <a:path w="196" h="572" extrusionOk="0">
                <a:moveTo>
                  <a:pt x="1" y="0"/>
                </a:moveTo>
                <a:lnTo>
                  <a:pt x="1" y="571"/>
                </a:lnTo>
                <a:lnTo>
                  <a:pt x="195" y="571"/>
                </a:lnTo>
                <a:lnTo>
                  <a:pt x="19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6" name="Google Shape;766;p35"/>
          <p:cNvSpPr/>
          <p:nvPr/>
        </p:nvSpPr>
        <p:spPr>
          <a:xfrm flipH="1">
            <a:off x="8001607" y="3028317"/>
            <a:ext cx="1229329" cy="294784"/>
          </a:xfrm>
          <a:custGeom>
            <a:avLst/>
            <a:gdLst/>
            <a:ahLst/>
            <a:cxnLst/>
            <a:rect l="l" t="t" r="r" b="b"/>
            <a:pathLst>
              <a:path w="14817" h="3553" extrusionOk="0">
                <a:moveTo>
                  <a:pt x="1" y="0"/>
                </a:moveTo>
                <a:lnTo>
                  <a:pt x="1" y="81"/>
                </a:lnTo>
                <a:lnTo>
                  <a:pt x="3098" y="81"/>
                </a:lnTo>
                <a:lnTo>
                  <a:pt x="6569" y="3552"/>
                </a:lnTo>
                <a:lnTo>
                  <a:pt x="14817" y="3552"/>
                </a:lnTo>
                <a:lnTo>
                  <a:pt x="14817" y="3473"/>
                </a:lnTo>
                <a:lnTo>
                  <a:pt x="6603" y="3473"/>
                </a:lnTo>
                <a:lnTo>
                  <a:pt x="3131"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7" name="Google Shape;767;p35"/>
          <p:cNvSpPr/>
          <p:nvPr/>
        </p:nvSpPr>
        <p:spPr>
          <a:xfrm flipH="1">
            <a:off x="7984764" y="3302939"/>
            <a:ext cx="33602" cy="33602"/>
          </a:xfrm>
          <a:custGeom>
            <a:avLst/>
            <a:gdLst/>
            <a:ahLst/>
            <a:cxnLst/>
            <a:rect l="l" t="t" r="r" b="b"/>
            <a:pathLst>
              <a:path w="405" h="405" extrusionOk="0">
                <a:moveTo>
                  <a:pt x="202" y="0"/>
                </a:moveTo>
                <a:cubicBezTo>
                  <a:pt x="91" y="0"/>
                  <a:pt x="0" y="91"/>
                  <a:pt x="0" y="202"/>
                </a:cubicBezTo>
                <a:cubicBezTo>
                  <a:pt x="0" y="314"/>
                  <a:pt x="91" y="405"/>
                  <a:pt x="202" y="405"/>
                </a:cubicBezTo>
                <a:cubicBezTo>
                  <a:pt x="314" y="405"/>
                  <a:pt x="405" y="314"/>
                  <a:pt x="405" y="202"/>
                </a:cubicBezTo>
                <a:cubicBezTo>
                  <a:pt x="405" y="91"/>
                  <a:pt x="314" y="0"/>
                  <a:pt x="2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8" name="Google Shape;768;p35"/>
          <p:cNvSpPr/>
          <p:nvPr/>
        </p:nvSpPr>
        <p:spPr>
          <a:xfrm flipH="1">
            <a:off x="8056946" y="3089049"/>
            <a:ext cx="1229412" cy="294784"/>
          </a:xfrm>
          <a:custGeom>
            <a:avLst/>
            <a:gdLst/>
            <a:ahLst/>
            <a:cxnLst/>
            <a:rect l="l" t="t" r="r" b="b"/>
            <a:pathLst>
              <a:path w="14818" h="3553" extrusionOk="0">
                <a:moveTo>
                  <a:pt x="1" y="0"/>
                </a:moveTo>
                <a:lnTo>
                  <a:pt x="1" y="80"/>
                </a:lnTo>
                <a:lnTo>
                  <a:pt x="3098" y="80"/>
                </a:lnTo>
                <a:lnTo>
                  <a:pt x="6569" y="3552"/>
                </a:lnTo>
                <a:lnTo>
                  <a:pt x="14817" y="3552"/>
                </a:lnTo>
                <a:lnTo>
                  <a:pt x="14817" y="3473"/>
                </a:lnTo>
                <a:lnTo>
                  <a:pt x="6603" y="3473"/>
                </a:lnTo>
                <a:lnTo>
                  <a:pt x="3131"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9" name="Google Shape;769;p35"/>
          <p:cNvSpPr/>
          <p:nvPr/>
        </p:nvSpPr>
        <p:spPr>
          <a:xfrm flipH="1">
            <a:off x="8040187" y="3363672"/>
            <a:ext cx="33602" cy="33602"/>
          </a:xfrm>
          <a:custGeom>
            <a:avLst/>
            <a:gdLst/>
            <a:ahLst/>
            <a:cxnLst/>
            <a:rect l="l" t="t" r="r" b="b"/>
            <a:pathLst>
              <a:path w="405" h="405" extrusionOk="0">
                <a:moveTo>
                  <a:pt x="202" y="0"/>
                </a:moveTo>
                <a:cubicBezTo>
                  <a:pt x="90" y="0"/>
                  <a:pt x="0" y="91"/>
                  <a:pt x="0" y="202"/>
                </a:cubicBezTo>
                <a:cubicBezTo>
                  <a:pt x="0" y="314"/>
                  <a:pt x="90" y="404"/>
                  <a:pt x="202" y="404"/>
                </a:cubicBezTo>
                <a:cubicBezTo>
                  <a:pt x="314" y="404"/>
                  <a:pt x="405" y="314"/>
                  <a:pt x="405" y="202"/>
                </a:cubicBezTo>
                <a:cubicBezTo>
                  <a:pt x="405" y="91"/>
                  <a:pt x="314" y="0"/>
                  <a:pt x="2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0" name="Google Shape;770;p35"/>
          <p:cNvSpPr/>
          <p:nvPr/>
        </p:nvSpPr>
        <p:spPr>
          <a:xfrm flipH="1">
            <a:off x="8112368" y="3149699"/>
            <a:ext cx="1229412" cy="294784"/>
          </a:xfrm>
          <a:custGeom>
            <a:avLst/>
            <a:gdLst/>
            <a:ahLst/>
            <a:cxnLst/>
            <a:rect l="l" t="t" r="r" b="b"/>
            <a:pathLst>
              <a:path w="14818" h="3553" extrusionOk="0">
                <a:moveTo>
                  <a:pt x="0" y="1"/>
                </a:moveTo>
                <a:lnTo>
                  <a:pt x="0" y="81"/>
                </a:lnTo>
                <a:lnTo>
                  <a:pt x="3098" y="81"/>
                </a:lnTo>
                <a:lnTo>
                  <a:pt x="6569" y="3553"/>
                </a:lnTo>
                <a:lnTo>
                  <a:pt x="14817" y="3553"/>
                </a:lnTo>
                <a:lnTo>
                  <a:pt x="14817" y="3473"/>
                </a:lnTo>
                <a:lnTo>
                  <a:pt x="6603" y="3473"/>
                </a:lnTo>
                <a:lnTo>
                  <a:pt x="3142" y="13"/>
                </a:lnTo>
                <a:lnTo>
                  <a:pt x="3130"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1" name="Google Shape;771;p35"/>
          <p:cNvSpPr/>
          <p:nvPr/>
        </p:nvSpPr>
        <p:spPr>
          <a:xfrm flipH="1">
            <a:off x="8088391" y="3424321"/>
            <a:ext cx="33602" cy="33685"/>
          </a:xfrm>
          <a:custGeom>
            <a:avLst/>
            <a:gdLst/>
            <a:ahLst/>
            <a:cxnLst/>
            <a:rect l="l" t="t" r="r" b="b"/>
            <a:pathLst>
              <a:path w="405" h="406" extrusionOk="0">
                <a:moveTo>
                  <a:pt x="202" y="1"/>
                </a:moveTo>
                <a:cubicBezTo>
                  <a:pt x="91" y="1"/>
                  <a:pt x="1" y="92"/>
                  <a:pt x="1" y="203"/>
                </a:cubicBezTo>
                <a:cubicBezTo>
                  <a:pt x="1" y="314"/>
                  <a:pt x="91" y="405"/>
                  <a:pt x="202" y="405"/>
                </a:cubicBezTo>
                <a:cubicBezTo>
                  <a:pt x="314" y="405"/>
                  <a:pt x="405" y="314"/>
                  <a:pt x="405" y="203"/>
                </a:cubicBezTo>
                <a:cubicBezTo>
                  <a:pt x="405" y="92"/>
                  <a:pt x="314" y="1"/>
                  <a:pt x="20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2" name="Google Shape;772;p35"/>
          <p:cNvSpPr/>
          <p:nvPr/>
        </p:nvSpPr>
        <p:spPr>
          <a:xfrm flipH="1">
            <a:off x="8167791" y="3210431"/>
            <a:ext cx="1229412" cy="294784"/>
          </a:xfrm>
          <a:custGeom>
            <a:avLst/>
            <a:gdLst/>
            <a:ahLst/>
            <a:cxnLst/>
            <a:rect l="l" t="t" r="r" b="b"/>
            <a:pathLst>
              <a:path w="14818" h="3553" extrusionOk="0">
                <a:moveTo>
                  <a:pt x="0" y="0"/>
                </a:moveTo>
                <a:lnTo>
                  <a:pt x="0" y="81"/>
                </a:lnTo>
                <a:lnTo>
                  <a:pt x="3097" y="81"/>
                </a:lnTo>
                <a:lnTo>
                  <a:pt x="6570" y="3552"/>
                </a:lnTo>
                <a:lnTo>
                  <a:pt x="14817" y="3552"/>
                </a:lnTo>
                <a:lnTo>
                  <a:pt x="14817" y="3473"/>
                </a:lnTo>
                <a:lnTo>
                  <a:pt x="6603" y="3473"/>
                </a:lnTo>
                <a:lnTo>
                  <a:pt x="313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3" name="Google Shape;773;p35"/>
          <p:cNvSpPr/>
          <p:nvPr/>
        </p:nvSpPr>
        <p:spPr>
          <a:xfrm flipH="1">
            <a:off x="8151114" y="3485053"/>
            <a:ext cx="33519" cy="33602"/>
          </a:xfrm>
          <a:custGeom>
            <a:avLst/>
            <a:gdLst/>
            <a:ahLst/>
            <a:cxnLst/>
            <a:rect l="l" t="t" r="r" b="b"/>
            <a:pathLst>
              <a:path w="404" h="405" extrusionOk="0">
                <a:moveTo>
                  <a:pt x="202" y="1"/>
                </a:moveTo>
                <a:cubicBezTo>
                  <a:pt x="90" y="1"/>
                  <a:pt x="0" y="91"/>
                  <a:pt x="0" y="202"/>
                </a:cubicBezTo>
                <a:cubicBezTo>
                  <a:pt x="0" y="314"/>
                  <a:pt x="90" y="405"/>
                  <a:pt x="202" y="405"/>
                </a:cubicBezTo>
                <a:cubicBezTo>
                  <a:pt x="314" y="405"/>
                  <a:pt x="404" y="314"/>
                  <a:pt x="404" y="202"/>
                </a:cubicBezTo>
                <a:cubicBezTo>
                  <a:pt x="404" y="91"/>
                  <a:pt x="314" y="1"/>
                  <a:pt x="20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4" name="Google Shape;774;p35"/>
          <p:cNvSpPr/>
          <p:nvPr/>
        </p:nvSpPr>
        <p:spPr>
          <a:xfrm flipH="1">
            <a:off x="9043347" y="3578392"/>
            <a:ext cx="33602" cy="33602"/>
          </a:xfrm>
          <a:custGeom>
            <a:avLst/>
            <a:gdLst/>
            <a:ahLst/>
            <a:cxnLst/>
            <a:rect l="l" t="t" r="r" b="b"/>
            <a:pathLst>
              <a:path w="405" h="405" extrusionOk="0">
                <a:moveTo>
                  <a:pt x="202" y="0"/>
                </a:moveTo>
                <a:cubicBezTo>
                  <a:pt x="90" y="0"/>
                  <a:pt x="0" y="91"/>
                  <a:pt x="0" y="203"/>
                </a:cubicBezTo>
                <a:cubicBezTo>
                  <a:pt x="0" y="314"/>
                  <a:pt x="90" y="404"/>
                  <a:pt x="202" y="404"/>
                </a:cubicBezTo>
                <a:cubicBezTo>
                  <a:pt x="314" y="404"/>
                  <a:pt x="404" y="314"/>
                  <a:pt x="404" y="203"/>
                </a:cubicBezTo>
                <a:cubicBezTo>
                  <a:pt x="404" y="91"/>
                  <a:pt x="314" y="0"/>
                  <a:pt x="20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5" name="Google Shape;775;p35"/>
          <p:cNvSpPr/>
          <p:nvPr/>
        </p:nvSpPr>
        <p:spPr>
          <a:xfrm flipH="1">
            <a:off x="8974235" y="3574990"/>
            <a:ext cx="40239" cy="40322"/>
          </a:xfrm>
          <a:custGeom>
            <a:avLst/>
            <a:gdLst/>
            <a:ahLst/>
            <a:cxnLst/>
            <a:rect l="l" t="t" r="r" b="b"/>
            <a:pathLst>
              <a:path w="485" h="486" extrusionOk="0">
                <a:moveTo>
                  <a:pt x="243" y="81"/>
                </a:moveTo>
                <a:cubicBezTo>
                  <a:pt x="332" y="81"/>
                  <a:pt x="404" y="154"/>
                  <a:pt x="404" y="244"/>
                </a:cubicBezTo>
                <a:cubicBezTo>
                  <a:pt x="404" y="333"/>
                  <a:pt x="332" y="405"/>
                  <a:pt x="243" y="405"/>
                </a:cubicBezTo>
                <a:cubicBezTo>
                  <a:pt x="153" y="405"/>
                  <a:pt x="80" y="333"/>
                  <a:pt x="80" y="244"/>
                </a:cubicBezTo>
                <a:cubicBezTo>
                  <a:pt x="80" y="154"/>
                  <a:pt x="153" y="81"/>
                  <a:pt x="243" y="81"/>
                </a:cubicBezTo>
                <a:close/>
                <a:moveTo>
                  <a:pt x="243" y="1"/>
                </a:moveTo>
                <a:cubicBezTo>
                  <a:pt x="109" y="1"/>
                  <a:pt x="1" y="110"/>
                  <a:pt x="1" y="244"/>
                </a:cubicBezTo>
                <a:cubicBezTo>
                  <a:pt x="1" y="376"/>
                  <a:pt x="109" y="486"/>
                  <a:pt x="243" y="486"/>
                </a:cubicBezTo>
                <a:cubicBezTo>
                  <a:pt x="376" y="486"/>
                  <a:pt x="484" y="376"/>
                  <a:pt x="484" y="244"/>
                </a:cubicBezTo>
                <a:cubicBezTo>
                  <a:pt x="484" y="110"/>
                  <a:pt x="376" y="1"/>
                  <a:pt x="24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6" name="Google Shape;776;p35"/>
          <p:cNvSpPr/>
          <p:nvPr/>
        </p:nvSpPr>
        <p:spPr>
          <a:xfrm flipH="1">
            <a:off x="8911760" y="3578392"/>
            <a:ext cx="33602" cy="33602"/>
          </a:xfrm>
          <a:custGeom>
            <a:avLst/>
            <a:gdLst/>
            <a:ahLst/>
            <a:cxnLst/>
            <a:rect l="l" t="t" r="r" b="b"/>
            <a:pathLst>
              <a:path w="405" h="405" extrusionOk="0">
                <a:moveTo>
                  <a:pt x="202" y="0"/>
                </a:moveTo>
                <a:cubicBezTo>
                  <a:pt x="91" y="0"/>
                  <a:pt x="1" y="91"/>
                  <a:pt x="1" y="203"/>
                </a:cubicBezTo>
                <a:cubicBezTo>
                  <a:pt x="1" y="314"/>
                  <a:pt x="91" y="404"/>
                  <a:pt x="202" y="404"/>
                </a:cubicBezTo>
                <a:cubicBezTo>
                  <a:pt x="314" y="404"/>
                  <a:pt x="405" y="314"/>
                  <a:pt x="405" y="203"/>
                </a:cubicBezTo>
                <a:cubicBezTo>
                  <a:pt x="405" y="91"/>
                  <a:pt x="314" y="0"/>
                  <a:pt x="20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7" name="Google Shape;777;p35"/>
          <p:cNvSpPr/>
          <p:nvPr/>
        </p:nvSpPr>
        <p:spPr>
          <a:xfrm flipH="1">
            <a:off x="8845967" y="3578392"/>
            <a:ext cx="33602" cy="33602"/>
          </a:xfrm>
          <a:custGeom>
            <a:avLst/>
            <a:gdLst/>
            <a:ahLst/>
            <a:cxnLst/>
            <a:rect l="l" t="t" r="r" b="b"/>
            <a:pathLst>
              <a:path w="405" h="405" extrusionOk="0">
                <a:moveTo>
                  <a:pt x="203" y="0"/>
                </a:moveTo>
                <a:cubicBezTo>
                  <a:pt x="91" y="0"/>
                  <a:pt x="0" y="91"/>
                  <a:pt x="0" y="203"/>
                </a:cubicBezTo>
                <a:cubicBezTo>
                  <a:pt x="0" y="314"/>
                  <a:pt x="91" y="404"/>
                  <a:pt x="203" y="404"/>
                </a:cubicBezTo>
                <a:cubicBezTo>
                  <a:pt x="315" y="404"/>
                  <a:pt x="405" y="314"/>
                  <a:pt x="405" y="203"/>
                </a:cubicBezTo>
                <a:cubicBezTo>
                  <a:pt x="405" y="91"/>
                  <a:pt x="315" y="0"/>
                  <a:pt x="20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8" name="Google Shape;778;p35"/>
          <p:cNvSpPr/>
          <p:nvPr/>
        </p:nvSpPr>
        <p:spPr>
          <a:xfrm flipH="1">
            <a:off x="8780091" y="3578392"/>
            <a:ext cx="33602" cy="33602"/>
          </a:xfrm>
          <a:custGeom>
            <a:avLst/>
            <a:gdLst/>
            <a:ahLst/>
            <a:cxnLst/>
            <a:rect l="l" t="t" r="r" b="b"/>
            <a:pathLst>
              <a:path w="405" h="405" extrusionOk="0">
                <a:moveTo>
                  <a:pt x="202" y="0"/>
                </a:moveTo>
                <a:cubicBezTo>
                  <a:pt x="91" y="0"/>
                  <a:pt x="0" y="91"/>
                  <a:pt x="0" y="203"/>
                </a:cubicBezTo>
                <a:cubicBezTo>
                  <a:pt x="0" y="314"/>
                  <a:pt x="91" y="404"/>
                  <a:pt x="202" y="404"/>
                </a:cubicBezTo>
                <a:cubicBezTo>
                  <a:pt x="314" y="404"/>
                  <a:pt x="404" y="314"/>
                  <a:pt x="404" y="203"/>
                </a:cubicBezTo>
                <a:cubicBezTo>
                  <a:pt x="404" y="91"/>
                  <a:pt x="314" y="0"/>
                  <a:pt x="20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9" name="Google Shape;779;p35"/>
          <p:cNvSpPr/>
          <p:nvPr/>
        </p:nvSpPr>
        <p:spPr>
          <a:xfrm flipH="1">
            <a:off x="8714298" y="3578392"/>
            <a:ext cx="33685" cy="33602"/>
          </a:xfrm>
          <a:custGeom>
            <a:avLst/>
            <a:gdLst/>
            <a:ahLst/>
            <a:cxnLst/>
            <a:rect l="l" t="t" r="r" b="b"/>
            <a:pathLst>
              <a:path w="406" h="405" extrusionOk="0">
                <a:moveTo>
                  <a:pt x="204" y="0"/>
                </a:moveTo>
                <a:cubicBezTo>
                  <a:pt x="92" y="0"/>
                  <a:pt x="1" y="91"/>
                  <a:pt x="1" y="203"/>
                </a:cubicBezTo>
                <a:cubicBezTo>
                  <a:pt x="1" y="314"/>
                  <a:pt x="92" y="404"/>
                  <a:pt x="204" y="404"/>
                </a:cubicBezTo>
                <a:cubicBezTo>
                  <a:pt x="315" y="404"/>
                  <a:pt x="405" y="314"/>
                  <a:pt x="405" y="203"/>
                </a:cubicBezTo>
                <a:cubicBezTo>
                  <a:pt x="405" y="91"/>
                  <a:pt x="315" y="0"/>
                  <a:pt x="20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0" name="Google Shape;780;p35"/>
          <p:cNvSpPr/>
          <p:nvPr/>
        </p:nvSpPr>
        <p:spPr>
          <a:xfrm flipH="1">
            <a:off x="8099094" y="3967509"/>
            <a:ext cx="33602" cy="33602"/>
          </a:xfrm>
          <a:custGeom>
            <a:avLst/>
            <a:gdLst/>
            <a:ahLst/>
            <a:cxnLst/>
            <a:rect l="l" t="t" r="r" b="b"/>
            <a:pathLst>
              <a:path w="405" h="405" extrusionOk="0">
                <a:moveTo>
                  <a:pt x="202" y="1"/>
                </a:moveTo>
                <a:cubicBezTo>
                  <a:pt x="90" y="1"/>
                  <a:pt x="0" y="91"/>
                  <a:pt x="0" y="202"/>
                </a:cubicBezTo>
                <a:cubicBezTo>
                  <a:pt x="0" y="314"/>
                  <a:pt x="90" y="405"/>
                  <a:pt x="202" y="405"/>
                </a:cubicBezTo>
                <a:cubicBezTo>
                  <a:pt x="314" y="405"/>
                  <a:pt x="405" y="314"/>
                  <a:pt x="405" y="202"/>
                </a:cubicBezTo>
                <a:cubicBezTo>
                  <a:pt x="405" y="91"/>
                  <a:pt x="314" y="1"/>
                  <a:pt x="20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1" name="Google Shape;781;p35"/>
          <p:cNvSpPr/>
          <p:nvPr/>
        </p:nvSpPr>
        <p:spPr>
          <a:xfrm flipH="1">
            <a:off x="8029982" y="3964190"/>
            <a:ext cx="40239" cy="40239"/>
          </a:xfrm>
          <a:custGeom>
            <a:avLst/>
            <a:gdLst/>
            <a:ahLst/>
            <a:cxnLst/>
            <a:rect l="l" t="t" r="r" b="b"/>
            <a:pathLst>
              <a:path w="485" h="485" extrusionOk="0">
                <a:moveTo>
                  <a:pt x="243" y="81"/>
                </a:moveTo>
                <a:cubicBezTo>
                  <a:pt x="332" y="81"/>
                  <a:pt x="404" y="153"/>
                  <a:pt x="404" y="242"/>
                </a:cubicBezTo>
                <a:cubicBezTo>
                  <a:pt x="404" y="332"/>
                  <a:pt x="332" y="405"/>
                  <a:pt x="243" y="405"/>
                </a:cubicBezTo>
                <a:cubicBezTo>
                  <a:pt x="153" y="405"/>
                  <a:pt x="80" y="332"/>
                  <a:pt x="80" y="242"/>
                </a:cubicBezTo>
                <a:cubicBezTo>
                  <a:pt x="80" y="153"/>
                  <a:pt x="153" y="81"/>
                  <a:pt x="243" y="81"/>
                </a:cubicBezTo>
                <a:close/>
                <a:moveTo>
                  <a:pt x="243" y="0"/>
                </a:moveTo>
                <a:cubicBezTo>
                  <a:pt x="109" y="0"/>
                  <a:pt x="1" y="109"/>
                  <a:pt x="1" y="242"/>
                </a:cubicBezTo>
                <a:cubicBezTo>
                  <a:pt x="1" y="376"/>
                  <a:pt x="109" y="484"/>
                  <a:pt x="243" y="484"/>
                </a:cubicBezTo>
                <a:cubicBezTo>
                  <a:pt x="376" y="484"/>
                  <a:pt x="485" y="376"/>
                  <a:pt x="485" y="242"/>
                </a:cubicBezTo>
                <a:cubicBezTo>
                  <a:pt x="485" y="109"/>
                  <a:pt x="376" y="0"/>
                  <a:pt x="24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2" name="Google Shape;782;p35"/>
          <p:cNvSpPr/>
          <p:nvPr/>
        </p:nvSpPr>
        <p:spPr>
          <a:xfrm flipH="1">
            <a:off x="7967424" y="3967509"/>
            <a:ext cx="33685" cy="33602"/>
          </a:xfrm>
          <a:custGeom>
            <a:avLst/>
            <a:gdLst/>
            <a:ahLst/>
            <a:cxnLst/>
            <a:rect l="l" t="t" r="r" b="b"/>
            <a:pathLst>
              <a:path w="406" h="405" extrusionOk="0">
                <a:moveTo>
                  <a:pt x="203" y="1"/>
                </a:moveTo>
                <a:cubicBezTo>
                  <a:pt x="91" y="1"/>
                  <a:pt x="1" y="91"/>
                  <a:pt x="1" y="202"/>
                </a:cubicBezTo>
                <a:cubicBezTo>
                  <a:pt x="1" y="314"/>
                  <a:pt x="91" y="405"/>
                  <a:pt x="203" y="405"/>
                </a:cubicBezTo>
                <a:cubicBezTo>
                  <a:pt x="314" y="405"/>
                  <a:pt x="405" y="314"/>
                  <a:pt x="405" y="202"/>
                </a:cubicBezTo>
                <a:cubicBezTo>
                  <a:pt x="405" y="91"/>
                  <a:pt x="314" y="1"/>
                  <a:pt x="20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3" name="Google Shape;783;p35"/>
          <p:cNvSpPr/>
          <p:nvPr/>
        </p:nvSpPr>
        <p:spPr>
          <a:xfrm flipH="1">
            <a:off x="7901631" y="3967509"/>
            <a:ext cx="33685" cy="33602"/>
          </a:xfrm>
          <a:custGeom>
            <a:avLst/>
            <a:gdLst/>
            <a:ahLst/>
            <a:cxnLst/>
            <a:rect l="l" t="t" r="r" b="b"/>
            <a:pathLst>
              <a:path w="406" h="405" extrusionOk="0">
                <a:moveTo>
                  <a:pt x="203" y="1"/>
                </a:moveTo>
                <a:cubicBezTo>
                  <a:pt x="92" y="1"/>
                  <a:pt x="1" y="91"/>
                  <a:pt x="1" y="202"/>
                </a:cubicBezTo>
                <a:cubicBezTo>
                  <a:pt x="1" y="314"/>
                  <a:pt x="92" y="405"/>
                  <a:pt x="203" y="405"/>
                </a:cubicBezTo>
                <a:cubicBezTo>
                  <a:pt x="315" y="405"/>
                  <a:pt x="405" y="314"/>
                  <a:pt x="405" y="202"/>
                </a:cubicBezTo>
                <a:cubicBezTo>
                  <a:pt x="405" y="91"/>
                  <a:pt x="315" y="1"/>
                  <a:pt x="20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4" name="Google Shape;784;p35"/>
          <p:cNvSpPr/>
          <p:nvPr/>
        </p:nvSpPr>
        <p:spPr>
          <a:xfrm flipH="1">
            <a:off x="7832602" y="3964190"/>
            <a:ext cx="40156" cy="40239"/>
          </a:xfrm>
          <a:custGeom>
            <a:avLst/>
            <a:gdLst/>
            <a:ahLst/>
            <a:cxnLst/>
            <a:rect l="l" t="t" r="r" b="b"/>
            <a:pathLst>
              <a:path w="484" h="485" extrusionOk="0">
                <a:moveTo>
                  <a:pt x="242" y="81"/>
                </a:moveTo>
                <a:cubicBezTo>
                  <a:pt x="332" y="81"/>
                  <a:pt x="405" y="153"/>
                  <a:pt x="405" y="242"/>
                </a:cubicBezTo>
                <a:cubicBezTo>
                  <a:pt x="405" y="332"/>
                  <a:pt x="332" y="405"/>
                  <a:pt x="242" y="405"/>
                </a:cubicBezTo>
                <a:cubicBezTo>
                  <a:pt x="153" y="405"/>
                  <a:pt x="81" y="332"/>
                  <a:pt x="81" y="242"/>
                </a:cubicBezTo>
                <a:cubicBezTo>
                  <a:pt x="81" y="153"/>
                  <a:pt x="153" y="81"/>
                  <a:pt x="242" y="81"/>
                </a:cubicBezTo>
                <a:close/>
                <a:moveTo>
                  <a:pt x="242" y="0"/>
                </a:moveTo>
                <a:cubicBezTo>
                  <a:pt x="109" y="0"/>
                  <a:pt x="0" y="109"/>
                  <a:pt x="0" y="242"/>
                </a:cubicBezTo>
                <a:cubicBezTo>
                  <a:pt x="0" y="376"/>
                  <a:pt x="109" y="484"/>
                  <a:pt x="242" y="484"/>
                </a:cubicBezTo>
                <a:cubicBezTo>
                  <a:pt x="376" y="484"/>
                  <a:pt x="484" y="376"/>
                  <a:pt x="484" y="242"/>
                </a:cubicBezTo>
                <a:cubicBezTo>
                  <a:pt x="484" y="109"/>
                  <a:pt x="376" y="0"/>
                  <a:pt x="24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5" name="Google Shape;785;p35"/>
          <p:cNvSpPr/>
          <p:nvPr/>
        </p:nvSpPr>
        <p:spPr>
          <a:xfrm flipH="1">
            <a:off x="7766726" y="3964190"/>
            <a:ext cx="40239" cy="40239"/>
          </a:xfrm>
          <a:custGeom>
            <a:avLst/>
            <a:gdLst/>
            <a:ahLst/>
            <a:cxnLst/>
            <a:rect l="l" t="t" r="r" b="b"/>
            <a:pathLst>
              <a:path w="485" h="485" extrusionOk="0">
                <a:moveTo>
                  <a:pt x="243" y="81"/>
                </a:moveTo>
                <a:cubicBezTo>
                  <a:pt x="332" y="81"/>
                  <a:pt x="404" y="153"/>
                  <a:pt x="404" y="242"/>
                </a:cubicBezTo>
                <a:cubicBezTo>
                  <a:pt x="404" y="332"/>
                  <a:pt x="332" y="405"/>
                  <a:pt x="243" y="405"/>
                </a:cubicBezTo>
                <a:cubicBezTo>
                  <a:pt x="153" y="405"/>
                  <a:pt x="80" y="332"/>
                  <a:pt x="80" y="242"/>
                </a:cubicBezTo>
                <a:cubicBezTo>
                  <a:pt x="80" y="153"/>
                  <a:pt x="153" y="81"/>
                  <a:pt x="243" y="81"/>
                </a:cubicBezTo>
                <a:close/>
                <a:moveTo>
                  <a:pt x="243" y="0"/>
                </a:moveTo>
                <a:cubicBezTo>
                  <a:pt x="109" y="0"/>
                  <a:pt x="1" y="109"/>
                  <a:pt x="1" y="242"/>
                </a:cubicBezTo>
                <a:cubicBezTo>
                  <a:pt x="1" y="376"/>
                  <a:pt x="109" y="484"/>
                  <a:pt x="243" y="484"/>
                </a:cubicBezTo>
                <a:cubicBezTo>
                  <a:pt x="376" y="484"/>
                  <a:pt x="485" y="376"/>
                  <a:pt x="485" y="242"/>
                </a:cubicBezTo>
                <a:cubicBezTo>
                  <a:pt x="485" y="109"/>
                  <a:pt x="376" y="0"/>
                  <a:pt x="24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6" name="Google Shape;786;p35"/>
          <p:cNvSpPr/>
          <p:nvPr/>
        </p:nvSpPr>
        <p:spPr>
          <a:xfrm flipH="1">
            <a:off x="8847129" y="4875174"/>
            <a:ext cx="33602" cy="33519"/>
          </a:xfrm>
          <a:custGeom>
            <a:avLst/>
            <a:gdLst/>
            <a:ahLst/>
            <a:cxnLst/>
            <a:rect l="l" t="t" r="r" b="b"/>
            <a:pathLst>
              <a:path w="405" h="404" extrusionOk="0">
                <a:moveTo>
                  <a:pt x="203" y="0"/>
                </a:moveTo>
                <a:cubicBezTo>
                  <a:pt x="91" y="0"/>
                  <a:pt x="1" y="90"/>
                  <a:pt x="1" y="202"/>
                </a:cubicBezTo>
                <a:cubicBezTo>
                  <a:pt x="1" y="314"/>
                  <a:pt x="91" y="404"/>
                  <a:pt x="203" y="404"/>
                </a:cubicBezTo>
                <a:cubicBezTo>
                  <a:pt x="314" y="404"/>
                  <a:pt x="405" y="314"/>
                  <a:pt x="405" y="202"/>
                </a:cubicBezTo>
                <a:cubicBezTo>
                  <a:pt x="405" y="90"/>
                  <a:pt x="314" y="0"/>
                  <a:pt x="20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7" name="Google Shape;787;p35"/>
          <p:cNvSpPr/>
          <p:nvPr/>
        </p:nvSpPr>
        <p:spPr>
          <a:xfrm flipH="1">
            <a:off x="8778017" y="4871772"/>
            <a:ext cx="40156" cy="40239"/>
          </a:xfrm>
          <a:custGeom>
            <a:avLst/>
            <a:gdLst/>
            <a:ahLst/>
            <a:cxnLst/>
            <a:rect l="l" t="t" r="r" b="b"/>
            <a:pathLst>
              <a:path w="484" h="485" extrusionOk="0">
                <a:moveTo>
                  <a:pt x="242" y="80"/>
                </a:moveTo>
                <a:cubicBezTo>
                  <a:pt x="331" y="80"/>
                  <a:pt x="404" y="154"/>
                  <a:pt x="404" y="243"/>
                </a:cubicBezTo>
                <a:cubicBezTo>
                  <a:pt x="404" y="332"/>
                  <a:pt x="331" y="405"/>
                  <a:pt x="242" y="405"/>
                </a:cubicBezTo>
                <a:cubicBezTo>
                  <a:pt x="153" y="405"/>
                  <a:pt x="79" y="332"/>
                  <a:pt x="79" y="243"/>
                </a:cubicBezTo>
                <a:cubicBezTo>
                  <a:pt x="79" y="154"/>
                  <a:pt x="153" y="80"/>
                  <a:pt x="242" y="80"/>
                </a:cubicBezTo>
                <a:close/>
                <a:moveTo>
                  <a:pt x="242" y="1"/>
                </a:moveTo>
                <a:cubicBezTo>
                  <a:pt x="108" y="1"/>
                  <a:pt x="0" y="109"/>
                  <a:pt x="0" y="243"/>
                </a:cubicBezTo>
                <a:cubicBezTo>
                  <a:pt x="0" y="376"/>
                  <a:pt x="108" y="485"/>
                  <a:pt x="242" y="485"/>
                </a:cubicBezTo>
                <a:cubicBezTo>
                  <a:pt x="375" y="485"/>
                  <a:pt x="484" y="376"/>
                  <a:pt x="484" y="243"/>
                </a:cubicBezTo>
                <a:cubicBezTo>
                  <a:pt x="484" y="109"/>
                  <a:pt x="375" y="1"/>
                  <a:pt x="24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8" name="Google Shape;788;p35"/>
          <p:cNvSpPr/>
          <p:nvPr/>
        </p:nvSpPr>
        <p:spPr>
          <a:xfrm flipH="1">
            <a:off x="8712141" y="4871772"/>
            <a:ext cx="40322" cy="40239"/>
          </a:xfrm>
          <a:custGeom>
            <a:avLst/>
            <a:gdLst/>
            <a:ahLst/>
            <a:cxnLst/>
            <a:rect l="l" t="t" r="r" b="b"/>
            <a:pathLst>
              <a:path w="486" h="485" extrusionOk="0">
                <a:moveTo>
                  <a:pt x="244" y="80"/>
                </a:moveTo>
                <a:cubicBezTo>
                  <a:pt x="333" y="80"/>
                  <a:pt x="405" y="154"/>
                  <a:pt x="405" y="243"/>
                </a:cubicBezTo>
                <a:cubicBezTo>
                  <a:pt x="405" y="332"/>
                  <a:pt x="333" y="405"/>
                  <a:pt x="244" y="405"/>
                </a:cubicBezTo>
                <a:cubicBezTo>
                  <a:pt x="154" y="405"/>
                  <a:pt x="81" y="332"/>
                  <a:pt x="81" y="243"/>
                </a:cubicBezTo>
                <a:cubicBezTo>
                  <a:pt x="81" y="154"/>
                  <a:pt x="154" y="80"/>
                  <a:pt x="244" y="80"/>
                </a:cubicBezTo>
                <a:close/>
                <a:moveTo>
                  <a:pt x="244" y="1"/>
                </a:moveTo>
                <a:cubicBezTo>
                  <a:pt x="110" y="1"/>
                  <a:pt x="1" y="109"/>
                  <a:pt x="1" y="243"/>
                </a:cubicBezTo>
                <a:cubicBezTo>
                  <a:pt x="1" y="376"/>
                  <a:pt x="110" y="485"/>
                  <a:pt x="244" y="485"/>
                </a:cubicBezTo>
                <a:cubicBezTo>
                  <a:pt x="376" y="485"/>
                  <a:pt x="485" y="376"/>
                  <a:pt x="485" y="243"/>
                </a:cubicBezTo>
                <a:cubicBezTo>
                  <a:pt x="485" y="109"/>
                  <a:pt x="376" y="1"/>
                  <a:pt x="24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9" name="Google Shape;789;p35"/>
          <p:cNvSpPr/>
          <p:nvPr/>
        </p:nvSpPr>
        <p:spPr>
          <a:xfrm flipH="1">
            <a:off x="8649666" y="4875174"/>
            <a:ext cx="33602" cy="33519"/>
          </a:xfrm>
          <a:custGeom>
            <a:avLst/>
            <a:gdLst/>
            <a:ahLst/>
            <a:cxnLst/>
            <a:rect l="l" t="t" r="r" b="b"/>
            <a:pathLst>
              <a:path w="405" h="404" extrusionOk="0">
                <a:moveTo>
                  <a:pt x="202" y="0"/>
                </a:moveTo>
                <a:cubicBezTo>
                  <a:pt x="91" y="0"/>
                  <a:pt x="1" y="90"/>
                  <a:pt x="1" y="202"/>
                </a:cubicBezTo>
                <a:cubicBezTo>
                  <a:pt x="1" y="314"/>
                  <a:pt x="91" y="404"/>
                  <a:pt x="202" y="404"/>
                </a:cubicBezTo>
                <a:cubicBezTo>
                  <a:pt x="314" y="404"/>
                  <a:pt x="404" y="314"/>
                  <a:pt x="404" y="202"/>
                </a:cubicBezTo>
                <a:cubicBezTo>
                  <a:pt x="404" y="90"/>
                  <a:pt x="314" y="0"/>
                  <a:pt x="20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0" name="Google Shape;790;p35"/>
          <p:cNvSpPr/>
          <p:nvPr/>
        </p:nvSpPr>
        <p:spPr>
          <a:xfrm flipH="1">
            <a:off x="8580554" y="4871772"/>
            <a:ext cx="40239" cy="40239"/>
          </a:xfrm>
          <a:custGeom>
            <a:avLst/>
            <a:gdLst/>
            <a:ahLst/>
            <a:cxnLst/>
            <a:rect l="l" t="t" r="r" b="b"/>
            <a:pathLst>
              <a:path w="485" h="485" extrusionOk="0">
                <a:moveTo>
                  <a:pt x="243" y="80"/>
                </a:moveTo>
                <a:cubicBezTo>
                  <a:pt x="332" y="80"/>
                  <a:pt x="405" y="154"/>
                  <a:pt x="405" y="243"/>
                </a:cubicBezTo>
                <a:cubicBezTo>
                  <a:pt x="405" y="332"/>
                  <a:pt x="332" y="405"/>
                  <a:pt x="243" y="405"/>
                </a:cubicBezTo>
                <a:cubicBezTo>
                  <a:pt x="153" y="405"/>
                  <a:pt x="81" y="332"/>
                  <a:pt x="81" y="243"/>
                </a:cubicBezTo>
                <a:cubicBezTo>
                  <a:pt x="81" y="154"/>
                  <a:pt x="153" y="80"/>
                  <a:pt x="243" y="80"/>
                </a:cubicBezTo>
                <a:close/>
                <a:moveTo>
                  <a:pt x="243" y="1"/>
                </a:moveTo>
                <a:cubicBezTo>
                  <a:pt x="109" y="1"/>
                  <a:pt x="0" y="109"/>
                  <a:pt x="0" y="243"/>
                </a:cubicBezTo>
                <a:cubicBezTo>
                  <a:pt x="0" y="376"/>
                  <a:pt x="109" y="485"/>
                  <a:pt x="243" y="485"/>
                </a:cubicBezTo>
                <a:cubicBezTo>
                  <a:pt x="376" y="485"/>
                  <a:pt x="485" y="376"/>
                  <a:pt x="485" y="243"/>
                </a:cubicBezTo>
                <a:cubicBezTo>
                  <a:pt x="485" y="109"/>
                  <a:pt x="376" y="1"/>
                  <a:pt x="24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1" name="Google Shape;791;p35"/>
          <p:cNvSpPr/>
          <p:nvPr/>
        </p:nvSpPr>
        <p:spPr>
          <a:xfrm flipH="1">
            <a:off x="8517997" y="4875174"/>
            <a:ext cx="33602" cy="33519"/>
          </a:xfrm>
          <a:custGeom>
            <a:avLst/>
            <a:gdLst/>
            <a:ahLst/>
            <a:cxnLst/>
            <a:rect l="l" t="t" r="r" b="b"/>
            <a:pathLst>
              <a:path w="405" h="404" extrusionOk="0">
                <a:moveTo>
                  <a:pt x="202" y="0"/>
                </a:moveTo>
                <a:cubicBezTo>
                  <a:pt x="90" y="0"/>
                  <a:pt x="0" y="90"/>
                  <a:pt x="0" y="202"/>
                </a:cubicBezTo>
                <a:cubicBezTo>
                  <a:pt x="0" y="314"/>
                  <a:pt x="90" y="404"/>
                  <a:pt x="202" y="404"/>
                </a:cubicBezTo>
                <a:cubicBezTo>
                  <a:pt x="314" y="404"/>
                  <a:pt x="404" y="314"/>
                  <a:pt x="404" y="202"/>
                </a:cubicBezTo>
                <a:cubicBezTo>
                  <a:pt x="404" y="90"/>
                  <a:pt x="314" y="0"/>
                  <a:pt x="20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2" name="Google Shape;792;p35"/>
          <p:cNvSpPr/>
          <p:nvPr/>
        </p:nvSpPr>
        <p:spPr>
          <a:xfrm flipH="1">
            <a:off x="6791111" y="3774195"/>
            <a:ext cx="2389630" cy="135984"/>
          </a:xfrm>
          <a:custGeom>
            <a:avLst/>
            <a:gdLst/>
            <a:ahLst/>
            <a:cxnLst/>
            <a:rect l="l" t="t" r="r" b="b"/>
            <a:pathLst>
              <a:path w="28802" h="1639" extrusionOk="0">
                <a:moveTo>
                  <a:pt x="26073" y="0"/>
                </a:moveTo>
                <a:lnTo>
                  <a:pt x="24516" y="1558"/>
                </a:lnTo>
                <a:lnTo>
                  <a:pt x="1" y="1558"/>
                </a:lnTo>
                <a:lnTo>
                  <a:pt x="1" y="1638"/>
                </a:lnTo>
                <a:lnTo>
                  <a:pt x="24549" y="1638"/>
                </a:lnTo>
                <a:lnTo>
                  <a:pt x="26107" y="81"/>
                </a:lnTo>
                <a:lnTo>
                  <a:pt x="28802" y="81"/>
                </a:lnTo>
                <a:lnTo>
                  <a:pt x="2880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3" name="Google Shape;793;p35"/>
          <p:cNvSpPr/>
          <p:nvPr/>
        </p:nvSpPr>
        <p:spPr>
          <a:xfrm flipH="1">
            <a:off x="7008154" y="3669324"/>
            <a:ext cx="2225188" cy="176223"/>
          </a:xfrm>
          <a:custGeom>
            <a:avLst/>
            <a:gdLst/>
            <a:ahLst/>
            <a:cxnLst/>
            <a:rect l="l" t="t" r="r" b="b"/>
            <a:pathLst>
              <a:path w="26820" h="2124" extrusionOk="0">
                <a:moveTo>
                  <a:pt x="26762" y="1"/>
                </a:moveTo>
                <a:lnTo>
                  <a:pt x="24720" y="2043"/>
                </a:lnTo>
                <a:lnTo>
                  <a:pt x="0" y="2043"/>
                </a:lnTo>
                <a:lnTo>
                  <a:pt x="0" y="2123"/>
                </a:lnTo>
                <a:lnTo>
                  <a:pt x="24753" y="2123"/>
                </a:lnTo>
                <a:lnTo>
                  <a:pt x="26819" y="58"/>
                </a:lnTo>
                <a:lnTo>
                  <a:pt x="2676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877"/>
        <p:cNvGrpSpPr/>
        <p:nvPr/>
      </p:nvGrpSpPr>
      <p:grpSpPr>
        <a:xfrm>
          <a:off x="0" y="0"/>
          <a:ext cx="0" cy="0"/>
          <a:chOff x="0" y="0"/>
          <a:chExt cx="0" cy="0"/>
        </a:xfrm>
      </p:grpSpPr>
      <p:sp>
        <p:nvSpPr>
          <p:cNvPr id="878" name="Google Shape;878;p39"/>
          <p:cNvSpPr txBox="1">
            <a:spLocks noGrp="1"/>
          </p:cNvSpPr>
          <p:nvPr>
            <p:ph type="title"/>
          </p:nvPr>
        </p:nvSpPr>
        <p:spPr>
          <a:xfrm>
            <a:off x="685800" y="514350"/>
            <a:ext cx="7759200" cy="612900"/>
          </a:xfrm>
          <a:prstGeom prst="rect">
            <a:avLst/>
          </a:prstGeom>
        </p:spPr>
        <p:txBody>
          <a:bodyPr spcFirstLastPara="1" wrap="square" lIns="91425" tIns="91425" rIns="91425" bIns="91425" anchor="t" anchorCtr="0">
            <a:noAutofit/>
          </a:bodyPr>
          <a:lstStyle/>
          <a:p>
            <a:pPr lvl="0"/>
            <a:r>
              <a:rPr lang="en-US" dirty="0"/>
              <a:t>Checkups frequently </a:t>
            </a:r>
            <a:br>
              <a:rPr lang="en-US" dirty="0"/>
            </a:br>
            <a:r>
              <a:rPr lang="en-US" dirty="0"/>
              <a:t/>
            </a:r>
            <a:br>
              <a:rPr lang="en-US" dirty="0"/>
            </a:br>
            <a:endParaRPr dirty="0">
              <a:solidFill>
                <a:schemeClr val="accent1"/>
              </a:solidFill>
              <a:latin typeface="Saira"/>
              <a:ea typeface="Saira"/>
              <a:cs typeface="Saira"/>
              <a:sym typeface="Saira"/>
            </a:endParaRPr>
          </a:p>
        </p:txBody>
      </p:sp>
      <p:sp>
        <p:nvSpPr>
          <p:cNvPr id="883" name="Google Shape;883;p39"/>
          <p:cNvSpPr txBox="1">
            <a:spLocks noGrp="1"/>
          </p:cNvSpPr>
          <p:nvPr>
            <p:ph type="subTitle" idx="5"/>
          </p:nvPr>
        </p:nvSpPr>
        <p:spPr>
          <a:xfrm>
            <a:off x="1371600" y="1581150"/>
            <a:ext cx="3657600" cy="357165"/>
          </a:xfrm>
          <a:prstGeom prst="rect">
            <a:avLst/>
          </a:prstGeom>
        </p:spPr>
        <p:txBody>
          <a:bodyPr spcFirstLastPara="1" wrap="square" lIns="91425" tIns="91425" rIns="91425" bIns="91425" anchor="t" anchorCtr="0">
            <a:noAutofit/>
          </a:bodyPr>
          <a:lstStyle/>
          <a:p>
            <a:pPr marL="0" lvl="0" indent="0">
              <a:spcAft>
                <a:spcPts val="1600"/>
              </a:spcAft>
            </a:pPr>
            <a:r>
              <a:rPr lang="en-US" b="1" dirty="0" smtClean="0">
                <a:solidFill>
                  <a:schemeClr val="tx1"/>
                </a:solidFill>
              </a:rPr>
              <a:t>DS18B20 Temperature </a:t>
            </a:r>
            <a:r>
              <a:rPr lang="en-US" dirty="0" smtClean="0">
                <a:solidFill>
                  <a:schemeClr val="tx1"/>
                </a:solidFill>
              </a:rPr>
              <a:t> </a:t>
            </a:r>
            <a:r>
              <a:rPr lang="en-US" b="1" dirty="0" smtClean="0">
                <a:solidFill>
                  <a:schemeClr val="tx1"/>
                </a:solidFill>
              </a:rPr>
              <a:t>Sensor</a:t>
            </a:r>
            <a:r>
              <a:rPr lang="en-US" dirty="0">
                <a:solidFill>
                  <a:schemeClr val="tx1"/>
                </a:solidFill>
              </a:rPr>
              <a:t/>
            </a:r>
            <a:br>
              <a:rPr lang="en-US" dirty="0">
                <a:solidFill>
                  <a:schemeClr val="tx1"/>
                </a:solidFill>
              </a:rPr>
            </a:br>
            <a:endParaRPr dirty="0">
              <a:solidFill>
                <a:schemeClr val="tx1"/>
              </a:solidFill>
            </a:endParaRPr>
          </a:p>
        </p:txBody>
      </p:sp>
      <p:grpSp>
        <p:nvGrpSpPr>
          <p:cNvPr id="894" name="Google Shape;894;p39"/>
          <p:cNvGrpSpPr/>
          <p:nvPr/>
        </p:nvGrpSpPr>
        <p:grpSpPr>
          <a:xfrm>
            <a:off x="1056800" y="1678842"/>
            <a:ext cx="184621" cy="194647"/>
            <a:chOff x="4854075" y="2527625"/>
            <a:chExt cx="56000" cy="59050"/>
          </a:xfrm>
        </p:grpSpPr>
        <p:sp>
          <p:nvSpPr>
            <p:cNvPr id="895" name="Google Shape;895;p39"/>
            <p:cNvSpPr/>
            <p:nvPr/>
          </p:nvSpPr>
          <p:spPr>
            <a:xfrm>
              <a:off x="4872325" y="2527625"/>
              <a:ext cx="37750" cy="59050"/>
            </a:xfrm>
            <a:custGeom>
              <a:avLst/>
              <a:gdLst/>
              <a:ahLst/>
              <a:cxnLst/>
              <a:rect l="l" t="t" r="r" b="b"/>
              <a:pathLst>
                <a:path w="1510" h="2362" extrusionOk="0">
                  <a:moveTo>
                    <a:pt x="305" y="1"/>
                  </a:moveTo>
                  <a:cubicBezTo>
                    <a:pt x="141" y="1"/>
                    <a:pt x="1" y="210"/>
                    <a:pt x="146" y="371"/>
                  </a:cubicBezTo>
                  <a:lnTo>
                    <a:pt x="961" y="1179"/>
                  </a:lnTo>
                  <a:lnTo>
                    <a:pt x="146" y="1994"/>
                  </a:lnTo>
                  <a:cubicBezTo>
                    <a:pt x="0" y="2151"/>
                    <a:pt x="143" y="2361"/>
                    <a:pt x="308" y="2361"/>
                  </a:cubicBezTo>
                  <a:cubicBezTo>
                    <a:pt x="355" y="2361"/>
                    <a:pt x="404" y="2344"/>
                    <a:pt x="449" y="2304"/>
                  </a:cubicBezTo>
                  <a:lnTo>
                    <a:pt x="1423" y="1338"/>
                  </a:lnTo>
                  <a:cubicBezTo>
                    <a:pt x="1509" y="1244"/>
                    <a:pt x="1509" y="1107"/>
                    <a:pt x="1423" y="1013"/>
                  </a:cubicBezTo>
                  <a:lnTo>
                    <a:pt x="1423" y="1020"/>
                  </a:lnTo>
                  <a:lnTo>
                    <a:pt x="449" y="61"/>
                  </a:lnTo>
                  <a:cubicBezTo>
                    <a:pt x="403" y="19"/>
                    <a:pt x="353" y="1"/>
                    <a:pt x="305" y="1"/>
                  </a:cubicBezTo>
                  <a:close/>
                </a:path>
              </a:pathLst>
            </a:custGeom>
            <a:no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6" name="Google Shape;896;p39"/>
            <p:cNvSpPr/>
            <p:nvPr/>
          </p:nvSpPr>
          <p:spPr>
            <a:xfrm>
              <a:off x="4854075" y="2539100"/>
              <a:ext cx="26075" cy="35875"/>
            </a:xfrm>
            <a:custGeom>
              <a:avLst/>
              <a:gdLst/>
              <a:ahLst/>
              <a:cxnLst/>
              <a:rect l="l" t="t" r="r" b="b"/>
              <a:pathLst>
                <a:path w="1043" h="1435" extrusionOk="0">
                  <a:moveTo>
                    <a:pt x="326" y="1"/>
                  </a:moveTo>
                  <a:cubicBezTo>
                    <a:pt x="152" y="1"/>
                    <a:pt x="1" y="234"/>
                    <a:pt x="177" y="388"/>
                  </a:cubicBezTo>
                  <a:lnTo>
                    <a:pt x="516" y="720"/>
                  </a:lnTo>
                  <a:lnTo>
                    <a:pt x="177" y="1059"/>
                  </a:lnTo>
                  <a:cubicBezTo>
                    <a:pt x="21" y="1215"/>
                    <a:pt x="165" y="1435"/>
                    <a:pt x="336" y="1435"/>
                  </a:cubicBezTo>
                  <a:cubicBezTo>
                    <a:pt x="386" y="1435"/>
                    <a:pt x="439" y="1415"/>
                    <a:pt x="487" y="1369"/>
                  </a:cubicBezTo>
                  <a:lnTo>
                    <a:pt x="977" y="886"/>
                  </a:lnTo>
                  <a:cubicBezTo>
                    <a:pt x="1020" y="843"/>
                    <a:pt x="1042" y="785"/>
                    <a:pt x="1042" y="720"/>
                  </a:cubicBezTo>
                  <a:cubicBezTo>
                    <a:pt x="1042" y="662"/>
                    <a:pt x="1013" y="605"/>
                    <a:pt x="977" y="561"/>
                  </a:cubicBezTo>
                  <a:lnTo>
                    <a:pt x="487" y="78"/>
                  </a:lnTo>
                  <a:cubicBezTo>
                    <a:pt x="437" y="23"/>
                    <a:pt x="380" y="1"/>
                    <a:pt x="326" y="1"/>
                  </a:cubicBezTo>
                  <a:close/>
                </a:path>
              </a:pathLst>
            </a:custGeom>
            <a:no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00" name="Google Shape;900;p39"/>
          <p:cNvGrpSpPr/>
          <p:nvPr/>
        </p:nvGrpSpPr>
        <p:grpSpPr>
          <a:xfrm>
            <a:off x="1024656" y="3339536"/>
            <a:ext cx="184621" cy="194647"/>
            <a:chOff x="4854075" y="2527625"/>
            <a:chExt cx="56000" cy="59050"/>
          </a:xfrm>
        </p:grpSpPr>
        <p:sp>
          <p:nvSpPr>
            <p:cNvPr id="901" name="Google Shape;901;p39"/>
            <p:cNvSpPr/>
            <p:nvPr/>
          </p:nvSpPr>
          <p:spPr>
            <a:xfrm>
              <a:off x="4872325" y="2527625"/>
              <a:ext cx="37750" cy="59050"/>
            </a:xfrm>
            <a:custGeom>
              <a:avLst/>
              <a:gdLst/>
              <a:ahLst/>
              <a:cxnLst/>
              <a:rect l="l" t="t" r="r" b="b"/>
              <a:pathLst>
                <a:path w="1510" h="2362" extrusionOk="0">
                  <a:moveTo>
                    <a:pt x="305" y="1"/>
                  </a:moveTo>
                  <a:cubicBezTo>
                    <a:pt x="141" y="1"/>
                    <a:pt x="1" y="210"/>
                    <a:pt x="146" y="371"/>
                  </a:cubicBezTo>
                  <a:lnTo>
                    <a:pt x="961" y="1179"/>
                  </a:lnTo>
                  <a:lnTo>
                    <a:pt x="146" y="1994"/>
                  </a:lnTo>
                  <a:cubicBezTo>
                    <a:pt x="0" y="2151"/>
                    <a:pt x="143" y="2361"/>
                    <a:pt x="308" y="2361"/>
                  </a:cubicBezTo>
                  <a:cubicBezTo>
                    <a:pt x="355" y="2361"/>
                    <a:pt x="404" y="2344"/>
                    <a:pt x="449" y="2304"/>
                  </a:cubicBezTo>
                  <a:lnTo>
                    <a:pt x="1423" y="1338"/>
                  </a:lnTo>
                  <a:cubicBezTo>
                    <a:pt x="1509" y="1244"/>
                    <a:pt x="1509" y="1107"/>
                    <a:pt x="1423" y="1013"/>
                  </a:cubicBezTo>
                  <a:lnTo>
                    <a:pt x="1423" y="1020"/>
                  </a:lnTo>
                  <a:lnTo>
                    <a:pt x="449" y="61"/>
                  </a:lnTo>
                  <a:cubicBezTo>
                    <a:pt x="403" y="19"/>
                    <a:pt x="353" y="1"/>
                    <a:pt x="305" y="1"/>
                  </a:cubicBezTo>
                  <a:close/>
                </a:path>
              </a:pathLst>
            </a:custGeom>
            <a:no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2" name="Google Shape;902;p39"/>
            <p:cNvSpPr/>
            <p:nvPr/>
          </p:nvSpPr>
          <p:spPr>
            <a:xfrm>
              <a:off x="4854075" y="2539100"/>
              <a:ext cx="26075" cy="35875"/>
            </a:xfrm>
            <a:custGeom>
              <a:avLst/>
              <a:gdLst/>
              <a:ahLst/>
              <a:cxnLst/>
              <a:rect l="l" t="t" r="r" b="b"/>
              <a:pathLst>
                <a:path w="1043" h="1435" extrusionOk="0">
                  <a:moveTo>
                    <a:pt x="326" y="1"/>
                  </a:moveTo>
                  <a:cubicBezTo>
                    <a:pt x="152" y="1"/>
                    <a:pt x="1" y="234"/>
                    <a:pt x="177" y="388"/>
                  </a:cubicBezTo>
                  <a:lnTo>
                    <a:pt x="516" y="720"/>
                  </a:lnTo>
                  <a:lnTo>
                    <a:pt x="177" y="1059"/>
                  </a:lnTo>
                  <a:cubicBezTo>
                    <a:pt x="21" y="1215"/>
                    <a:pt x="165" y="1435"/>
                    <a:pt x="336" y="1435"/>
                  </a:cubicBezTo>
                  <a:cubicBezTo>
                    <a:pt x="386" y="1435"/>
                    <a:pt x="439" y="1415"/>
                    <a:pt x="487" y="1369"/>
                  </a:cubicBezTo>
                  <a:lnTo>
                    <a:pt x="977" y="886"/>
                  </a:lnTo>
                  <a:cubicBezTo>
                    <a:pt x="1020" y="843"/>
                    <a:pt x="1042" y="785"/>
                    <a:pt x="1042" y="720"/>
                  </a:cubicBezTo>
                  <a:cubicBezTo>
                    <a:pt x="1042" y="662"/>
                    <a:pt x="1013" y="605"/>
                    <a:pt x="977" y="561"/>
                  </a:cubicBezTo>
                  <a:lnTo>
                    <a:pt x="487" y="78"/>
                  </a:lnTo>
                  <a:cubicBezTo>
                    <a:pt x="437" y="23"/>
                    <a:pt x="380" y="1"/>
                    <a:pt x="326" y="1"/>
                  </a:cubicBezTo>
                  <a:close/>
                </a:path>
              </a:pathLst>
            </a:custGeom>
            <a:no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3" name="صورة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57800" y="1352550"/>
            <a:ext cx="1593644" cy="1593644"/>
          </a:xfrm>
          <a:prstGeom prst="rect">
            <a:avLst/>
          </a:prstGeom>
        </p:spPr>
      </p:pic>
      <p:sp>
        <p:nvSpPr>
          <p:cNvPr id="5" name="عنوان فرعي 4"/>
          <p:cNvSpPr>
            <a:spLocks noGrp="1"/>
          </p:cNvSpPr>
          <p:nvPr>
            <p:ph type="subTitle" idx="3"/>
          </p:nvPr>
        </p:nvSpPr>
        <p:spPr>
          <a:xfrm>
            <a:off x="1147050" y="2999877"/>
            <a:ext cx="3611436" cy="1068611"/>
          </a:xfrm>
        </p:spPr>
        <p:txBody>
          <a:bodyPr/>
          <a:lstStyle/>
          <a:p>
            <a:r>
              <a:rPr lang="en-US" b="1" dirty="0">
                <a:solidFill>
                  <a:schemeClr val="tx1"/>
                </a:solidFill>
              </a:rPr>
              <a:t>MH-ET Live MAX30102 </a:t>
            </a:r>
            <a:r>
              <a:rPr lang="en-US" b="1" dirty="0" smtClean="0">
                <a:solidFill>
                  <a:schemeClr val="tx1"/>
                </a:solidFill>
              </a:rPr>
              <a:t>Heart Rate Sensor Module Pulse Detection Blood </a:t>
            </a:r>
            <a:r>
              <a:rPr lang="en-US" b="1" dirty="0">
                <a:solidFill>
                  <a:schemeClr val="tx1"/>
                </a:solidFill>
              </a:rPr>
              <a:t>Oxygen</a:t>
            </a:r>
            <a:r>
              <a:rPr lang="en-US" dirty="0">
                <a:solidFill>
                  <a:schemeClr val="tx1"/>
                </a:solidFill>
              </a:rPr>
              <a:t> </a:t>
            </a:r>
            <a:br>
              <a:rPr lang="en-US" dirty="0">
                <a:solidFill>
                  <a:schemeClr val="tx1"/>
                </a:solidFill>
              </a:rPr>
            </a:br>
            <a:r>
              <a:rPr lang="en-US" dirty="0">
                <a:solidFill>
                  <a:schemeClr val="tx1"/>
                </a:solidFill>
              </a:rPr>
              <a:t> </a:t>
            </a:r>
            <a:br>
              <a:rPr lang="en-US" dirty="0">
                <a:solidFill>
                  <a:schemeClr val="tx1"/>
                </a:solidFill>
              </a:rPr>
            </a:br>
            <a:endParaRPr lang="ar-SA" dirty="0">
              <a:solidFill>
                <a:schemeClr val="tx1"/>
              </a:solidFill>
            </a:endParaRPr>
          </a:p>
        </p:txBody>
      </p:sp>
      <p:pic>
        <p:nvPicPr>
          <p:cNvPr id="6" name="صورة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74212" y="3105150"/>
            <a:ext cx="1560820" cy="1560820"/>
          </a:xfrm>
          <a:prstGeom prst="rect">
            <a:avLst/>
          </a:prstGeom>
        </p:spPr>
      </p:pic>
      <p:sp>
        <p:nvSpPr>
          <p:cNvPr id="13" name="Google Shape;917;p40"/>
          <p:cNvSpPr txBox="1">
            <a:spLocks noGrp="1"/>
          </p:cNvSpPr>
          <p:nvPr>
            <p:ph type="subTitle" idx="4"/>
          </p:nvPr>
        </p:nvSpPr>
        <p:spPr>
          <a:xfrm>
            <a:off x="1752600" y="2086435"/>
            <a:ext cx="2514600" cy="939300"/>
          </a:xfrm>
          <a:prstGeom prst="rect">
            <a:avLst/>
          </a:prstGeom>
        </p:spPr>
        <p:txBody>
          <a:bodyPr spcFirstLastPara="1" wrap="square" lIns="91425" tIns="91425" rIns="91425" bIns="91425" anchor="t" anchorCtr="0">
            <a:noAutofit/>
          </a:bodyPr>
          <a:lstStyle/>
          <a:p>
            <a:pPr marL="0" indent="0">
              <a:spcAft>
                <a:spcPts val="1600"/>
              </a:spcAft>
            </a:pPr>
            <a:r>
              <a:rPr lang="en-US" dirty="0"/>
              <a:t>The accuracy of the sensor itself is within 0.5 °C </a:t>
            </a:r>
          </a:p>
        </p:txBody>
      </p:sp>
      <p:sp>
        <p:nvSpPr>
          <p:cNvPr id="14" name="Google Shape;917;p40"/>
          <p:cNvSpPr txBox="1">
            <a:spLocks noGrp="1"/>
          </p:cNvSpPr>
          <p:nvPr>
            <p:ph type="subTitle" idx="4"/>
          </p:nvPr>
        </p:nvSpPr>
        <p:spPr>
          <a:xfrm>
            <a:off x="1752600" y="4001140"/>
            <a:ext cx="3153600" cy="939300"/>
          </a:xfrm>
          <a:prstGeom prst="rect">
            <a:avLst/>
          </a:prstGeom>
        </p:spPr>
        <p:txBody>
          <a:bodyPr spcFirstLastPara="1" wrap="square" lIns="91425" tIns="91425" rIns="91425" bIns="91425" anchor="t" anchorCtr="0">
            <a:noAutofit/>
          </a:bodyPr>
          <a:lstStyle/>
          <a:p>
            <a:pPr marL="0" indent="0">
              <a:spcAft>
                <a:spcPts val="1600"/>
              </a:spcAft>
            </a:pPr>
            <a:r>
              <a:rPr lang="en-US" dirty="0"/>
              <a:t>accuracy rate of the MAX30102 measurement is </a:t>
            </a:r>
            <a:r>
              <a:rPr lang="en-US" u="sng" dirty="0"/>
              <a:t>97.11% and 98.84%,</a:t>
            </a:r>
            <a:r>
              <a:rPr lang="en-US" dirty="0"/>
              <a:t> for heart rate </a:t>
            </a:r>
            <a:r>
              <a:rPr lang="en-US" dirty="0" smtClean="0"/>
              <a:t>.</a:t>
            </a:r>
            <a:endParaRPr lang="en-US" dirty="0"/>
          </a:p>
        </p:txBody>
      </p:sp>
    </p:spTree>
    <p:extLst>
      <p:ext uri="{BB962C8B-B14F-4D97-AF65-F5344CB8AC3E}">
        <p14:creationId xmlns:p14="http://schemas.microsoft.com/office/powerpoint/2010/main" val="28746770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877"/>
        <p:cNvGrpSpPr/>
        <p:nvPr/>
      </p:nvGrpSpPr>
      <p:grpSpPr>
        <a:xfrm>
          <a:off x="0" y="0"/>
          <a:ext cx="0" cy="0"/>
          <a:chOff x="0" y="0"/>
          <a:chExt cx="0" cy="0"/>
        </a:xfrm>
      </p:grpSpPr>
      <p:sp>
        <p:nvSpPr>
          <p:cNvPr id="889" name="Google Shape;889;p39"/>
          <p:cNvSpPr txBox="1">
            <a:spLocks noGrp="1"/>
          </p:cNvSpPr>
          <p:nvPr>
            <p:ph type="subTitle" idx="14"/>
          </p:nvPr>
        </p:nvSpPr>
        <p:spPr>
          <a:xfrm>
            <a:off x="1234958" y="1276350"/>
            <a:ext cx="1992177" cy="324300"/>
          </a:xfrm>
          <a:prstGeom prst="rect">
            <a:avLst/>
          </a:prstGeom>
        </p:spPr>
        <p:txBody>
          <a:bodyPr spcFirstLastPara="1" wrap="square" lIns="91425" tIns="91425" rIns="91425" bIns="91425" anchor="t" anchorCtr="0">
            <a:noAutofit/>
          </a:bodyPr>
          <a:lstStyle/>
          <a:p>
            <a:pPr marL="0" lvl="0" indent="0">
              <a:spcAft>
                <a:spcPts val="1600"/>
              </a:spcAft>
            </a:pPr>
            <a:r>
              <a:rPr lang="en-US" b="1" dirty="0">
                <a:solidFill>
                  <a:schemeClr val="tx1"/>
                </a:solidFill>
              </a:rPr>
              <a:t>Humidity Sensor</a:t>
            </a:r>
            <a:r>
              <a:rPr lang="en-US" dirty="0">
                <a:solidFill>
                  <a:schemeClr val="tx1"/>
                </a:solidFill>
              </a:rPr>
              <a:t> </a:t>
            </a:r>
            <a:br>
              <a:rPr lang="en-US" dirty="0">
                <a:solidFill>
                  <a:schemeClr val="tx1"/>
                </a:solidFill>
              </a:rPr>
            </a:br>
            <a:endParaRPr dirty="0">
              <a:solidFill>
                <a:schemeClr val="tx1"/>
              </a:solidFill>
            </a:endParaRPr>
          </a:p>
        </p:txBody>
      </p:sp>
      <p:grpSp>
        <p:nvGrpSpPr>
          <p:cNvPr id="906" name="Google Shape;906;p39"/>
          <p:cNvGrpSpPr/>
          <p:nvPr/>
        </p:nvGrpSpPr>
        <p:grpSpPr>
          <a:xfrm>
            <a:off x="986536" y="1406014"/>
            <a:ext cx="184621" cy="194647"/>
            <a:chOff x="4854075" y="2527625"/>
            <a:chExt cx="56000" cy="59050"/>
          </a:xfrm>
        </p:grpSpPr>
        <p:sp>
          <p:nvSpPr>
            <p:cNvPr id="907" name="Google Shape;907;p39"/>
            <p:cNvSpPr/>
            <p:nvPr/>
          </p:nvSpPr>
          <p:spPr>
            <a:xfrm>
              <a:off x="4872325" y="2527625"/>
              <a:ext cx="37750" cy="59050"/>
            </a:xfrm>
            <a:custGeom>
              <a:avLst/>
              <a:gdLst/>
              <a:ahLst/>
              <a:cxnLst/>
              <a:rect l="l" t="t" r="r" b="b"/>
              <a:pathLst>
                <a:path w="1510" h="2362" extrusionOk="0">
                  <a:moveTo>
                    <a:pt x="305" y="1"/>
                  </a:moveTo>
                  <a:cubicBezTo>
                    <a:pt x="141" y="1"/>
                    <a:pt x="1" y="210"/>
                    <a:pt x="146" y="371"/>
                  </a:cubicBezTo>
                  <a:lnTo>
                    <a:pt x="961" y="1179"/>
                  </a:lnTo>
                  <a:lnTo>
                    <a:pt x="146" y="1994"/>
                  </a:lnTo>
                  <a:cubicBezTo>
                    <a:pt x="0" y="2151"/>
                    <a:pt x="143" y="2361"/>
                    <a:pt x="308" y="2361"/>
                  </a:cubicBezTo>
                  <a:cubicBezTo>
                    <a:pt x="355" y="2361"/>
                    <a:pt x="404" y="2344"/>
                    <a:pt x="449" y="2304"/>
                  </a:cubicBezTo>
                  <a:lnTo>
                    <a:pt x="1423" y="1338"/>
                  </a:lnTo>
                  <a:cubicBezTo>
                    <a:pt x="1509" y="1244"/>
                    <a:pt x="1509" y="1107"/>
                    <a:pt x="1423" y="1013"/>
                  </a:cubicBezTo>
                  <a:lnTo>
                    <a:pt x="1423" y="1020"/>
                  </a:lnTo>
                  <a:lnTo>
                    <a:pt x="449" y="61"/>
                  </a:lnTo>
                  <a:cubicBezTo>
                    <a:pt x="403" y="19"/>
                    <a:pt x="353" y="1"/>
                    <a:pt x="305" y="1"/>
                  </a:cubicBezTo>
                  <a:close/>
                </a:path>
              </a:pathLst>
            </a:custGeom>
            <a:no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endParaRPr/>
            </a:p>
          </p:txBody>
        </p:sp>
        <p:sp>
          <p:nvSpPr>
            <p:cNvPr id="908" name="Google Shape;908;p39"/>
            <p:cNvSpPr/>
            <p:nvPr/>
          </p:nvSpPr>
          <p:spPr>
            <a:xfrm>
              <a:off x="4854075" y="2539100"/>
              <a:ext cx="26075" cy="35875"/>
            </a:xfrm>
            <a:custGeom>
              <a:avLst/>
              <a:gdLst/>
              <a:ahLst/>
              <a:cxnLst/>
              <a:rect l="l" t="t" r="r" b="b"/>
              <a:pathLst>
                <a:path w="1043" h="1435" extrusionOk="0">
                  <a:moveTo>
                    <a:pt x="326" y="1"/>
                  </a:moveTo>
                  <a:cubicBezTo>
                    <a:pt x="152" y="1"/>
                    <a:pt x="1" y="234"/>
                    <a:pt x="177" y="388"/>
                  </a:cubicBezTo>
                  <a:lnTo>
                    <a:pt x="516" y="720"/>
                  </a:lnTo>
                  <a:lnTo>
                    <a:pt x="177" y="1059"/>
                  </a:lnTo>
                  <a:cubicBezTo>
                    <a:pt x="21" y="1215"/>
                    <a:pt x="165" y="1435"/>
                    <a:pt x="336" y="1435"/>
                  </a:cubicBezTo>
                  <a:cubicBezTo>
                    <a:pt x="386" y="1435"/>
                    <a:pt x="439" y="1415"/>
                    <a:pt x="487" y="1369"/>
                  </a:cubicBezTo>
                  <a:lnTo>
                    <a:pt x="977" y="886"/>
                  </a:lnTo>
                  <a:cubicBezTo>
                    <a:pt x="1020" y="843"/>
                    <a:pt x="1042" y="785"/>
                    <a:pt x="1042" y="720"/>
                  </a:cubicBezTo>
                  <a:cubicBezTo>
                    <a:pt x="1042" y="662"/>
                    <a:pt x="1013" y="605"/>
                    <a:pt x="977" y="561"/>
                  </a:cubicBezTo>
                  <a:lnTo>
                    <a:pt x="487" y="78"/>
                  </a:lnTo>
                  <a:cubicBezTo>
                    <a:pt x="437" y="23"/>
                    <a:pt x="380" y="1"/>
                    <a:pt x="326" y="1"/>
                  </a:cubicBezTo>
                  <a:close/>
                </a:path>
              </a:pathLst>
            </a:custGeom>
            <a:no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endParaRPr/>
            </a:p>
          </p:txBody>
        </p:sp>
      </p:grpSp>
      <p:pic>
        <p:nvPicPr>
          <p:cNvPr id="8" name="صورة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91200" y="1352550"/>
            <a:ext cx="1389167" cy="1389167"/>
          </a:xfrm>
          <a:prstGeom prst="rect">
            <a:avLst/>
          </a:prstGeom>
        </p:spPr>
      </p:pic>
      <p:sp>
        <p:nvSpPr>
          <p:cNvPr id="7" name="Google Shape;917;p40"/>
          <p:cNvSpPr txBox="1">
            <a:spLocks noGrp="1"/>
          </p:cNvSpPr>
          <p:nvPr>
            <p:ph type="subTitle" idx="4"/>
          </p:nvPr>
        </p:nvSpPr>
        <p:spPr>
          <a:xfrm>
            <a:off x="1295400" y="1809750"/>
            <a:ext cx="3352800" cy="939300"/>
          </a:xfrm>
          <a:prstGeom prst="rect">
            <a:avLst/>
          </a:prstGeom>
        </p:spPr>
        <p:txBody>
          <a:bodyPr spcFirstLastPara="1" wrap="square" lIns="91425" tIns="91425" rIns="91425" bIns="91425" anchor="t" anchorCtr="0">
            <a:noAutofit/>
          </a:bodyPr>
          <a:lstStyle/>
          <a:p>
            <a:pPr marL="0" indent="0">
              <a:spcAft>
                <a:spcPts val="1600"/>
              </a:spcAft>
            </a:pPr>
            <a:r>
              <a:rPr lang="en-US" dirty="0"/>
              <a:t>humidity levels between 30% and </a:t>
            </a:r>
            <a:r>
              <a:rPr lang="en-US" dirty="0" smtClean="0"/>
              <a:t>60% for </a:t>
            </a:r>
            <a:r>
              <a:rPr lang="en-US" dirty="0"/>
              <a:t>comfort and health. </a:t>
            </a:r>
            <a:r>
              <a:rPr lang="en-US" dirty="0" smtClean="0"/>
              <a:t> </a:t>
            </a:r>
            <a:endParaRPr lang="en-US" dirty="0"/>
          </a:p>
        </p:txBody>
      </p:sp>
    </p:spTree>
    <p:extLst>
      <p:ext uri="{BB962C8B-B14F-4D97-AF65-F5344CB8AC3E}">
        <p14:creationId xmlns:p14="http://schemas.microsoft.com/office/powerpoint/2010/main" val="13026027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877"/>
        <p:cNvGrpSpPr/>
        <p:nvPr/>
      </p:nvGrpSpPr>
      <p:grpSpPr>
        <a:xfrm>
          <a:off x="0" y="0"/>
          <a:ext cx="0" cy="0"/>
          <a:chOff x="0" y="0"/>
          <a:chExt cx="0" cy="0"/>
        </a:xfrm>
      </p:grpSpPr>
      <p:sp>
        <p:nvSpPr>
          <p:cNvPr id="878" name="Google Shape;878;p39"/>
          <p:cNvSpPr txBox="1">
            <a:spLocks noGrp="1"/>
          </p:cNvSpPr>
          <p:nvPr>
            <p:ph type="title"/>
          </p:nvPr>
        </p:nvSpPr>
        <p:spPr>
          <a:xfrm>
            <a:off x="713225" y="539500"/>
            <a:ext cx="7759200" cy="612900"/>
          </a:xfrm>
          <a:prstGeom prst="rect">
            <a:avLst/>
          </a:prstGeom>
        </p:spPr>
        <p:txBody>
          <a:bodyPr spcFirstLastPara="1" wrap="square" lIns="91425" tIns="91425" rIns="91425" bIns="91425" anchor="t" anchorCtr="0">
            <a:noAutofit/>
          </a:bodyPr>
          <a:lstStyle/>
          <a:p>
            <a:pPr lvl="0"/>
            <a:r>
              <a:rPr lang="en-US" dirty="0" smtClean="0"/>
              <a:t>ECG</a:t>
            </a:r>
            <a:r>
              <a:rPr lang="en-US" dirty="0"/>
              <a:t/>
            </a:r>
            <a:br>
              <a:rPr lang="en-US" dirty="0"/>
            </a:br>
            <a:r>
              <a:rPr lang="en-US" dirty="0"/>
              <a:t/>
            </a:r>
            <a:br>
              <a:rPr lang="en-US" dirty="0"/>
            </a:br>
            <a:endParaRPr dirty="0">
              <a:solidFill>
                <a:schemeClr val="accent1"/>
              </a:solidFill>
              <a:latin typeface="Saira"/>
              <a:ea typeface="Saira"/>
              <a:cs typeface="Saira"/>
              <a:sym typeface="Saira"/>
            </a:endParaRPr>
          </a:p>
        </p:txBody>
      </p:sp>
      <p:sp>
        <p:nvSpPr>
          <p:cNvPr id="883" name="Google Shape;883;p39"/>
          <p:cNvSpPr txBox="1">
            <a:spLocks noGrp="1"/>
          </p:cNvSpPr>
          <p:nvPr>
            <p:ph type="subTitle" idx="5"/>
          </p:nvPr>
        </p:nvSpPr>
        <p:spPr>
          <a:xfrm>
            <a:off x="1371600" y="1581150"/>
            <a:ext cx="3657600" cy="357165"/>
          </a:xfrm>
          <a:prstGeom prst="rect">
            <a:avLst/>
          </a:prstGeom>
        </p:spPr>
        <p:txBody>
          <a:bodyPr spcFirstLastPara="1" wrap="square" lIns="91425" tIns="91425" rIns="91425" bIns="91425" anchor="t" anchorCtr="0">
            <a:noAutofit/>
          </a:bodyPr>
          <a:lstStyle/>
          <a:p>
            <a:pPr marL="0" lvl="0" indent="0">
              <a:spcAft>
                <a:spcPts val="1600"/>
              </a:spcAft>
            </a:pPr>
            <a:r>
              <a:rPr lang="en-US" b="1" dirty="0">
                <a:solidFill>
                  <a:schemeClr val="tx1"/>
                </a:solidFill>
              </a:rPr>
              <a:t>AD8232 heart monitor</a:t>
            </a:r>
            <a:r>
              <a:rPr lang="en-US" dirty="0">
                <a:solidFill>
                  <a:schemeClr val="tx1"/>
                </a:solidFill>
              </a:rPr>
              <a:t/>
            </a:r>
            <a:br>
              <a:rPr lang="en-US" dirty="0">
                <a:solidFill>
                  <a:schemeClr val="tx1"/>
                </a:solidFill>
              </a:rPr>
            </a:br>
            <a:endParaRPr dirty="0">
              <a:solidFill>
                <a:schemeClr val="tx1"/>
              </a:solidFill>
            </a:endParaRPr>
          </a:p>
        </p:txBody>
      </p:sp>
      <p:grpSp>
        <p:nvGrpSpPr>
          <p:cNvPr id="894" name="Google Shape;894;p39"/>
          <p:cNvGrpSpPr/>
          <p:nvPr/>
        </p:nvGrpSpPr>
        <p:grpSpPr>
          <a:xfrm>
            <a:off x="1056800" y="1678842"/>
            <a:ext cx="184621" cy="194647"/>
            <a:chOff x="4854075" y="2527625"/>
            <a:chExt cx="56000" cy="59050"/>
          </a:xfrm>
        </p:grpSpPr>
        <p:sp>
          <p:nvSpPr>
            <p:cNvPr id="895" name="Google Shape;895;p39"/>
            <p:cNvSpPr/>
            <p:nvPr/>
          </p:nvSpPr>
          <p:spPr>
            <a:xfrm>
              <a:off x="4872325" y="2527625"/>
              <a:ext cx="37750" cy="59050"/>
            </a:xfrm>
            <a:custGeom>
              <a:avLst/>
              <a:gdLst/>
              <a:ahLst/>
              <a:cxnLst/>
              <a:rect l="l" t="t" r="r" b="b"/>
              <a:pathLst>
                <a:path w="1510" h="2362" extrusionOk="0">
                  <a:moveTo>
                    <a:pt x="305" y="1"/>
                  </a:moveTo>
                  <a:cubicBezTo>
                    <a:pt x="141" y="1"/>
                    <a:pt x="1" y="210"/>
                    <a:pt x="146" y="371"/>
                  </a:cubicBezTo>
                  <a:lnTo>
                    <a:pt x="961" y="1179"/>
                  </a:lnTo>
                  <a:lnTo>
                    <a:pt x="146" y="1994"/>
                  </a:lnTo>
                  <a:cubicBezTo>
                    <a:pt x="0" y="2151"/>
                    <a:pt x="143" y="2361"/>
                    <a:pt x="308" y="2361"/>
                  </a:cubicBezTo>
                  <a:cubicBezTo>
                    <a:pt x="355" y="2361"/>
                    <a:pt x="404" y="2344"/>
                    <a:pt x="449" y="2304"/>
                  </a:cubicBezTo>
                  <a:lnTo>
                    <a:pt x="1423" y="1338"/>
                  </a:lnTo>
                  <a:cubicBezTo>
                    <a:pt x="1509" y="1244"/>
                    <a:pt x="1509" y="1107"/>
                    <a:pt x="1423" y="1013"/>
                  </a:cubicBezTo>
                  <a:lnTo>
                    <a:pt x="1423" y="1020"/>
                  </a:lnTo>
                  <a:lnTo>
                    <a:pt x="449" y="61"/>
                  </a:lnTo>
                  <a:cubicBezTo>
                    <a:pt x="403" y="19"/>
                    <a:pt x="353" y="1"/>
                    <a:pt x="305" y="1"/>
                  </a:cubicBezTo>
                  <a:close/>
                </a:path>
              </a:pathLst>
            </a:custGeom>
            <a:no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6" name="Google Shape;896;p39"/>
            <p:cNvSpPr/>
            <p:nvPr/>
          </p:nvSpPr>
          <p:spPr>
            <a:xfrm>
              <a:off x="4854075" y="2539100"/>
              <a:ext cx="26075" cy="35875"/>
            </a:xfrm>
            <a:custGeom>
              <a:avLst/>
              <a:gdLst/>
              <a:ahLst/>
              <a:cxnLst/>
              <a:rect l="l" t="t" r="r" b="b"/>
              <a:pathLst>
                <a:path w="1043" h="1435" extrusionOk="0">
                  <a:moveTo>
                    <a:pt x="326" y="1"/>
                  </a:moveTo>
                  <a:cubicBezTo>
                    <a:pt x="152" y="1"/>
                    <a:pt x="1" y="234"/>
                    <a:pt x="177" y="388"/>
                  </a:cubicBezTo>
                  <a:lnTo>
                    <a:pt x="516" y="720"/>
                  </a:lnTo>
                  <a:lnTo>
                    <a:pt x="177" y="1059"/>
                  </a:lnTo>
                  <a:cubicBezTo>
                    <a:pt x="21" y="1215"/>
                    <a:pt x="165" y="1435"/>
                    <a:pt x="336" y="1435"/>
                  </a:cubicBezTo>
                  <a:cubicBezTo>
                    <a:pt x="386" y="1435"/>
                    <a:pt x="439" y="1415"/>
                    <a:pt x="487" y="1369"/>
                  </a:cubicBezTo>
                  <a:lnTo>
                    <a:pt x="977" y="886"/>
                  </a:lnTo>
                  <a:cubicBezTo>
                    <a:pt x="1020" y="843"/>
                    <a:pt x="1042" y="785"/>
                    <a:pt x="1042" y="720"/>
                  </a:cubicBezTo>
                  <a:cubicBezTo>
                    <a:pt x="1042" y="662"/>
                    <a:pt x="1013" y="605"/>
                    <a:pt x="977" y="561"/>
                  </a:cubicBezTo>
                  <a:lnTo>
                    <a:pt x="487" y="78"/>
                  </a:lnTo>
                  <a:cubicBezTo>
                    <a:pt x="437" y="23"/>
                    <a:pt x="380" y="1"/>
                    <a:pt x="326" y="1"/>
                  </a:cubicBezTo>
                  <a:close/>
                </a:path>
              </a:pathLst>
            </a:custGeom>
            <a:no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06" name="Google Shape;906;p39"/>
          <p:cNvGrpSpPr/>
          <p:nvPr/>
        </p:nvGrpSpPr>
        <p:grpSpPr>
          <a:xfrm>
            <a:off x="6522400" y="3331939"/>
            <a:ext cx="184621" cy="194647"/>
            <a:chOff x="4854075" y="2527625"/>
            <a:chExt cx="56000" cy="59050"/>
          </a:xfrm>
        </p:grpSpPr>
        <p:sp>
          <p:nvSpPr>
            <p:cNvPr id="907" name="Google Shape;907;p39"/>
            <p:cNvSpPr/>
            <p:nvPr/>
          </p:nvSpPr>
          <p:spPr>
            <a:xfrm>
              <a:off x="4872325" y="2527625"/>
              <a:ext cx="37750" cy="59050"/>
            </a:xfrm>
            <a:custGeom>
              <a:avLst/>
              <a:gdLst/>
              <a:ahLst/>
              <a:cxnLst/>
              <a:rect l="l" t="t" r="r" b="b"/>
              <a:pathLst>
                <a:path w="1510" h="2362" extrusionOk="0">
                  <a:moveTo>
                    <a:pt x="305" y="1"/>
                  </a:moveTo>
                  <a:cubicBezTo>
                    <a:pt x="141" y="1"/>
                    <a:pt x="1" y="210"/>
                    <a:pt x="146" y="371"/>
                  </a:cubicBezTo>
                  <a:lnTo>
                    <a:pt x="961" y="1179"/>
                  </a:lnTo>
                  <a:lnTo>
                    <a:pt x="146" y="1994"/>
                  </a:lnTo>
                  <a:cubicBezTo>
                    <a:pt x="0" y="2151"/>
                    <a:pt x="143" y="2361"/>
                    <a:pt x="308" y="2361"/>
                  </a:cubicBezTo>
                  <a:cubicBezTo>
                    <a:pt x="355" y="2361"/>
                    <a:pt x="404" y="2344"/>
                    <a:pt x="449" y="2304"/>
                  </a:cubicBezTo>
                  <a:lnTo>
                    <a:pt x="1423" y="1338"/>
                  </a:lnTo>
                  <a:cubicBezTo>
                    <a:pt x="1509" y="1244"/>
                    <a:pt x="1509" y="1107"/>
                    <a:pt x="1423" y="1013"/>
                  </a:cubicBezTo>
                  <a:lnTo>
                    <a:pt x="1423" y="1020"/>
                  </a:lnTo>
                  <a:lnTo>
                    <a:pt x="449" y="61"/>
                  </a:lnTo>
                  <a:cubicBezTo>
                    <a:pt x="403" y="19"/>
                    <a:pt x="353" y="1"/>
                    <a:pt x="305" y="1"/>
                  </a:cubicBezTo>
                  <a:close/>
                </a:path>
              </a:pathLst>
            </a:custGeom>
            <a:no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8" name="Google Shape;908;p39"/>
            <p:cNvSpPr/>
            <p:nvPr/>
          </p:nvSpPr>
          <p:spPr>
            <a:xfrm>
              <a:off x="4854075" y="2539100"/>
              <a:ext cx="26075" cy="35875"/>
            </a:xfrm>
            <a:custGeom>
              <a:avLst/>
              <a:gdLst/>
              <a:ahLst/>
              <a:cxnLst/>
              <a:rect l="l" t="t" r="r" b="b"/>
              <a:pathLst>
                <a:path w="1043" h="1435" extrusionOk="0">
                  <a:moveTo>
                    <a:pt x="326" y="1"/>
                  </a:moveTo>
                  <a:cubicBezTo>
                    <a:pt x="152" y="1"/>
                    <a:pt x="1" y="234"/>
                    <a:pt x="177" y="388"/>
                  </a:cubicBezTo>
                  <a:lnTo>
                    <a:pt x="516" y="720"/>
                  </a:lnTo>
                  <a:lnTo>
                    <a:pt x="177" y="1059"/>
                  </a:lnTo>
                  <a:cubicBezTo>
                    <a:pt x="21" y="1215"/>
                    <a:pt x="165" y="1435"/>
                    <a:pt x="336" y="1435"/>
                  </a:cubicBezTo>
                  <a:cubicBezTo>
                    <a:pt x="386" y="1435"/>
                    <a:pt x="439" y="1415"/>
                    <a:pt x="487" y="1369"/>
                  </a:cubicBezTo>
                  <a:lnTo>
                    <a:pt x="977" y="886"/>
                  </a:lnTo>
                  <a:cubicBezTo>
                    <a:pt x="1020" y="843"/>
                    <a:pt x="1042" y="785"/>
                    <a:pt x="1042" y="720"/>
                  </a:cubicBezTo>
                  <a:cubicBezTo>
                    <a:pt x="1042" y="662"/>
                    <a:pt x="1013" y="605"/>
                    <a:pt x="977" y="561"/>
                  </a:cubicBezTo>
                  <a:lnTo>
                    <a:pt x="487" y="78"/>
                  </a:lnTo>
                  <a:cubicBezTo>
                    <a:pt x="437" y="23"/>
                    <a:pt x="380" y="1"/>
                    <a:pt x="326" y="1"/>
                  </a:cubicBezTo>
                  <a:close/>
                </a:path>
              </a:pathLst>
            </a:custGeom>
            <a:no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4" name="صورة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29200" y="1678842"/>
            <a:ext cx="2667000" cy="1997677"/>
          </a:xfrm>
          <a:prstGeom prst="rect">
            <a:avLst/>
          </a:prstGeom>
        </p:spPr>
      </p:pic>
      <p:sp>
        <p:nvSpPr>
          <p:cNvPr id="11" name="Google Shape;917;p40"/>
          <p:cNvSpPr txBox="1">
            <a:spLocks noGrp="1"/>
          </p:cNvSpPr>
          <p:nvPr>
            <p:ph type="subTitle" idx="4"/>
          </p:nvPr>
        </p:nvSpPr>
        <p:spPr>
          <a:xfrm>
            <a:off x="1524000" y="2365883"/>
            <a:ext cx="2895600" cy="939300"/>
          </a:xfrm>
          <a:prstGeom prst="rect">
            <a:avLst/>
          </a:prstGeom>
        </p:spPr>
        <p:txBody>
          <a:bodyPr spcFirstLastPara="1" wrap="square" lIns="91425" tIns="91425" rIns="91425" bIns="91425" anchor="t" anchorCtr="0">
            <a:noAutofit/>
          </a:bodyPr>
          <a:lstStyle/>
          <a:p>
            <a:pPr marL="0" indent="0">
              <a:spcAft>
                <a:spcPts val="1600"/>
              </a:spcAft>
            </a:pPr>
            <a:r>
              <a:rPr lang="en-US" dirty="0"/>
              <a:t>Accuracy values reaching more than 90% indicate the reliability of the implementation results</a:t>
            </a:r>
          </a:p>
        </p:txBody>
      </p:sp>
    </p:spTree>
    <p:extLst>
      <p:ext uri="{BB962C8B-B14F-4D97-AF65-F5344CB8AC3E}">
        <p14:creationId xmlns:p14="http://schemas.microsoft.com/office/powerpoint/2010/main" val="34692697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877"/>
        <p:cNvGrpSpPr/>
        <p:nvPr/>
      </p:nvGrpSpPr>
      <p:grpSpPr>
        <a:xfrm>
          <a:off x="0" y="0"/>
          <a:ext cx="0" cy="0"/>
          <a:chOff x="0" y="0"/>
          <a:chExt cx="0" cy="0"/>
        </a:xfrm>
      </p:grpSpPr>
      <p:sp>
        <p:nvSpPr>
          <p:cNvPr id="878" name="Google Shape;878;p39"/>
          <p:cNvSpPr txBox="1">
            <a:spLocks noGrp="1"/>
          </p:cNvSpPr>
          <p:nvPr>
            <p:ph type="title"/>
          </p:nvPr>
        </p:nvSpPr>
        <p:spPr>
          <a:xfrm>
            <a:off x="713225" y="539500"/>
            <a:ext cx="7759200" cy="612900"/>
          </a:xfrm>
          <a:prstGeom prst="rect">
            <a:avLst/>
          </a:prstGeom>
        </p:spPr>
        <p:txBody>
          <a:bodyPr spcFirstLastPara="1" wrap="square" lIns="91425" tIns="91425" rIns="91425" bIns="91425" anchor="t" anchorCtr="0">
            <a:noAutofit/>
          </a:bodyPr>
          <a:lstStyle/>
          <a:p>
            <a:r>
              <a:rPr lang="en-US" dirty="0"/>
              <a:t>Blood Glucose </a:t>
            </a:r>
            <a:r>
              <a:rPr lang="en-US" dirty="0" smtClean="0"/>
              <a:t>Measurement </a:t>
            </a:r>
            <a:r>
              <a:rPr lang="en-US" dirty="0"/>
              <a:t/>
            </a:r>
            <a:br>
              <a:rPr lang="en-US" dirty="0"/>
            </a:br>
            <a:r>
              <a:rPr lang="en-US" dirty="0">
                <a:latin typeface="Saira SemiBold"/>
                <a:ea typeface="Saira SemiBold"/>
                <a:cs typeface="Saira SemiBold"/>
                <a:sym typeface="Saira SemiBold"/>
              </a:rPr>
              <a:t/>
            </a:r>
            <a:br>
              <a:rPr lang="en-US" dirty="0">
                <a:latin typeface="Saira SemiBold"/>
                <a:ea typeface="Saira SemiBold"/>
                <a:cs typeface="Saira SemiBold"/>
                <a:sym typeface="Saira SemiBold"/>
              </a:rPr>
            </a:br>
            <a:r>
              <a:rPr lang="en-US" dirty="0"/>
              <a:t/>
            </a:r>
            <a:br>
              <a:rPr lang="en-US" dirty="0"/>
            </a:br>
            <a:r>
              <a:rPr lang="en-US" dirty="0"/>
              <a:t/>
            </a:r>
            <a:br>
              <a:rPr lang="en-US" dirty="0"/>
            </a:br>
            <a:endParaRPr dirty="0">
              <a:solidFill>
                <a:schemeClr val="accent1"/>
              </a:solidFill>
              <a:latin typeface="Saira"/>
              <a:ea typeface="Saira"/>
              <a:cs typeface="Saira"/>
              <a:sym typeface="Saira"/>
            </a:endParaRPr>
          </a:p>
        </p:txBody>
      </p:sp>
      <p:sp>
        <p:nvSpPr>
          <p:cNvPr id="885" name="Google Shape;885;p39"/>
          <p:cNvSpPr txBox="1">
            <a:spLocks noGrp="1"/>
          </p:cNvSpPr>
          <p:nvPr>
            <p:ph type="subTitle" idx="7"/>
          </p:nvPr>
        </p:nvSpPr>
        <p:spPr>
          <a:xfrm>
            <a:off x="1219200" y="2181983"/>
            <a:ext cx="2259426" cy="324300"/>
          </a:xfrm>
          <a:prstGeom prst="rect">
            <a:avLst/>
          </a:prstGeom>
        </p:spPr>
        <p:txBody>
          <a:bodyPr spcFirstLastPara="1" wrap="square" lIns="91425" tIns="91425" rIns="91425" bIns="91425" anchor="t" anchorCtr="0">
            <a:noAutofit/>
          </a:bodyPr>
          <a:lstStyle/>
          <a:p>
            <a:pPr marL="0" lvl="0" indent="0">
              <a:spcAft>
                <a:spcPts val="1600"/>
              </a:spcAft>
            </a:pPr>
            <a:r>
              <a:rPr lang="en-US" b="1" dirty="0" smtClean="0">
                <a:solidFill>
                  <a:schemeClr val="tx1"/>
                </a:solidFill>
              </a:rPr>
              <a:t>MQ-136 </a:t>
            </a:r>
            <a:r>
              <a:rPr lang="en-US" b="1" dirty="0">
                <a:solidFill>
                  <a:schemeClr val="tx1"/>
                </a:solidFill>
              </a:rPr>
              <a:t>Gas </a:t>
            </a:r>
            <a:r>
              <a:rPr lang="en-US" dirty="0">
                <a:solidFill>
                  <a:schemeClr val="tx1"/>
                </a:solidFill>
              </a:rPr>
              <a:t/>
            </a:r>
            <a:br>
              <a:rPr lang="en-US" dirty="0">
                <a:solidFill>
                  <a:schemeClr val="tx1"/>
                </a:solidFill>
              </a:rPr>
            </a:br>
            <a:endParaRPr dirty="0">
              <a:solidFill>
                <a:schemeClr val="tx1"/>
              </a:solidFill>
            </a:endParaRPr>
          </a:p>
        </p:txBody>
      </p:sp>
      <p:grpSp>
        <p:nvGrpSpPr>
          <p:cNvPr id="903" name="Google Shape;903;p39"/>
          <p:cNvGrpSpPr/>
          <p:nvPr/>
        </p:nvGrpSpPr>
        <p:grpSpPr>
          <a:xfrm>
            <a:off x="917869" y="2308468"/>
            <a:ext cx="184621" cy="194647"/>
            <a:chOff x="4854075" y="2527625"/>
            <a:chExt cx="56000" cy="59050"/>
          </a:xfrm>
        </p:grpSpPr>
        <p:sp>
          <p:nvSpPr>
            <p:cNvPr id="904" name="Google Shape;904;p39"/>
            <p:cNvSpPr/>
            <p:nvPr/>
          </p:nvSpPr>
          <p:spPr>
            <a:xfrm>
              <a:off x="4872325" y="2527625"/>
              <a:ext cx="37750" cy="59050"/>
            </a:xfrm>
            <a:custGeom>
              <a:avLst/>
              <a:gdLst/>
              <a:ahLst/>
              <a:cxnLst/>
              <a:rect l="l" t="t" r="r" b="b"/>
              <a:pathLst>
                <a:path w="1510" h="2362" extrusionOk="0">
                  <a:moveTo>
                    <a:pt x="305" y="1"/>
                  </a:moveTo>
                  <a:cubicBezTo>
                    <a:pt x="141" y="1"/>
                    <a:pt x="1" y="210"/>
                    <a:pt x="146" y="371"/>
                  </a:cubicBezTo>
                  <a:lnTo>
                    <a:pt x="961" y="1179"/>
                  </a:lnTo>
                  <a:lnTo>
                    <a:pt x="146" y="1994"/>
                  </a:lnTo>
                  <a:cubicBezTo>
                    <a:pt x="0" y="2151"/>
                    <a:pt x="143" y="2361"/>
                    <a:pt x="308" y="2361"/>
                  </a:cubicBezTo>
                  <a:cubicBezTo>
                    <a:pt x="355" y="2361"/>
                    <a:pt x="404" y="2344"/>
                    <a:pt x="449" y="2304"/>
                  </a:cubicBezTo>
                  <a:lnTo>
                    <a:pt x="1423" y="1338"/>
                  </a:lnTo>
                  <a:cubicBezTo>
                    <a:pt x="1509" y="1244"/>
                    <a:pt x="1509" y="1107"/>
                    <a:pt x="1423" y="1013"/>
                  </a:cubicBezTo>
                  <a:lnTo>
                    <a:pt x="1423" y="1020"/>
                  </a:lnTo>
                  <a:lnTo>
                    <a:pt x="449" y="61"/>
                  </a:lnTo>
                  <a:cubicBezTo>
                    <a:pt x="403" y="19"/>
                    <a:pt x="353" y="1"/>
                    <a:pt x="305" y="1"/>
                  </a:cubicBezTo>
                  <a:close/>
                </a:path>
              </a:pathLst>
            </a:custGeom>
            <a:no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5" name="Google Shape;905;p39"/>
            <p:cNvSpPr/>
            <p:nvPr/>
          </p:nvSpPr>
          <p:spPr>
            <a:xfrm>
              <a:off x="4854075" y="2539100"/>
              <a:ext cx="26075" cy="35875"/>
            </a:xfrm>
            <a:custGeom>
              <a:avLst/>
              <a:gdLst/>
              <a:ahLst/>
              <a:cxnLst/>
              <a:rect l="l" t="t" r="r" b="b"/>
              <a:pathLst>
                <a:path w="1043" h="1435" extrusionOk="0">
                  <a:moveTo>
                    <a:pt x="326" y="1"/>
                  </a:moveTo>
                  <a:cubicBezTo>
                    <a:pt x="152" y="1"/>
                    <a:pt x="1" y="234"/>
                    <a:pt x="177" y="388"/>
                  </a:cubicBezTo>
                  <a:lnTo>
                    <a:pt x="516" y="720"/>
                  </a:lnTo>
                  <a:lnTo>
                    <a:pt x="177" y="1059"/>
                  </a:lnTo>
                  <a:cubicBezTo>
                    <a:pt x="21" y="1215"/>
                    <a:pt x="165" y="1435"/>
                    <a:pt x="336" y="1435"/>
                  </a:cubicBezTo>
                  <a:cubicBezTo>
                    <a:pt x="386" y="1435"/>
                    <a:pt x="439" y="1415"/>
                    <a:pt x="487" y="1369"/>
                  </a:cubicBezTo>
                  <a:lnTo>
                    <a:pt x="977" y="886"/>
                  </a:lnTo>
                  <a:cubicBezTo>
                    <a:pt x="1020" y="843"/>
                    <a:pt x="1042" y="785"/>
                    <a:pt x="1042" y="720"/>
                  </a:cubicBezTo>
                  <a:cubicBezTo>
                    <a:pt x="1042" y="662"/>
                    <a:pt x="1013" y="605"/>
                    <a:pt x="977" y="561"/>
                  </a:cubicBezTo>
                  <a:lnTo>
                    <a:pt x="487" y="78"/>
                  </a:lnTo>
                  <a:cubicBezTo>
                    <a:pt x="437" y="23"/>
                    <a:pt x="380" y="1"/>
                    <a:pt x="326" y="1"/>
                  </a:cubicBezTo>
                  <a:close/>
                </a:path>
              </a:pathLst>
            </a:custGeom>
            <a:no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7" name="صورة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29000" y="2503115"/>
            <a:ext cx="1389166" cy="1389166"/>
          </a:xfrm>
          <a:prstGeom prst="rect">
            <a:avLst/>
          </a:prstGeom>
        </p:spPr>
      </p:pic>
      <p:pic>
        <p:nvPicPr>
          <p:cNvPr id="3" name="صورة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86400" y="2503115"/>
            <a:ext cx="1805920" cy="1352697"/>
          </a:xfrm>
          <a:prstGeom prst="rect">
            <a:avLst/>
          </a:prstGeom>
        </p:spPr>
      </p:pic>
    </p:spTree>
    <p:extLst>
      <p:ext uri="{BB962C8B-B14F-4D97-AF65-F5344CB8AC3E}">
        <p14:creationId xmlns:p14="http://schemas.microsoft.com/office/powerpoint/2010/main" val="177192763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779"/>
        <p:cNvGrpSpPr/>
        <p:nvPr/>
      </p:nvGrpSpPr>
      <p:grpSpPr>
        <a:xfrm>
          <a:off x="0" y="0"/>
          <a:ext cx="0" cy="0"/>
          <a:chOff x="0" y="0"/>
          <a:chExt cx="0" cy="0"/>
        </a:xfrm>
      </p:grpSpPr>
      <p:sp>
        <p:nvSpPr>
          <p:cNvPr id="1781" name="Google Shape;1781;p64"/>
          <p:cNvSpPr/>
          <p:nvPr/>
        </p:nvSpPr>
        <p:spPr>
          <a:xfrm>
            <a:off x="7010400" y="1027006"/>
            <a:ext cx="1709791" cy="3402887"/>
          </a:xfrm>
          <a:custGeom>
            <a:avLst/>
            <a:gdLst/>
            <a:ahLst/>
            <a:cxnLst/>
            <a:rect l="l" t="t" r="r" b="b"/>
            <a:pathLst>
              <a:path w="103480" h="206345" extrusionOk="0">
                <a:moveTo>
                  <a:pt x="61741" y="8558"/>
                </a:moveTo>
                <a:cubicBezTo>
                  <a:pt x="62649" y="8558"/>
                  <a:pt x="62637" y="9975"/>
                  <a:pt x="61704" y="9975"/>
                </a:cubicBezTo>
                <a:cubicBezTo>
                  <a:pt x="61677" y="9975"/>
                  <a:pt x="61650" y="9973"/>
                  <a:pt x="61623" y="9971"/>
                </a:cubicBezTo>
                <a:lnTo>
                  <a:pt x="40979" y="9971"/>
                </a:lnTo>
                <a:cubicBezTo>
                  <a:pt x="40952" y="9973"/>
                  <a:pt x="40925" y="9975"/>
                  <a:pt x="40898" y="9975"/>
                </a:cubicBezTo>
                <a:cubicBezTo>
                  <a:pt x="39965" y="9975"/>
                  <a:pt x="39952" y="8558"/>
                  <a:pt x="40861" y="8558"/>
                </a:cubicBezTo>
                <a:cubicBezTo>
                  <a:pt x="40899" y="8558"/>
                  <a:pt x="40938" y="8561"/>
                  <a:pt x="40979" y="8566"/>
                </a:cubicBezTo>
                <a:lnTo>
                  <a:pt x="61623" y="8566"/>
                </a:lnTo>
                <a:cubicBezTo>
                  <a:pt x="61664" y="8561"/>
                  <a:pt x="61703" y="8558"/>
                  <a:pt x="61741" y="8558"/>
                </a:cubicBezTo>
                <a:close/>
                <a:moveTo>
                  <a:pt x="100713" y="16164"/>
                </a:moveTo>
                <a:lnTo>
                  <a:pt x="100713" y="189567"/>
                </a:lnTo>
                <a:lnTo>
                  <a:pt x="2987" y="189567"/>
                </a:lnTo>
                <a:lnTo>
                  <a:pt x="2987" y="16164"/>
                </a:lnTo>
                <a:close/>
                <a:moveTo>
                  <a:pt x="22357" y="196638"/>
                </a:moveTo>
                <a:lnTo>
                  <a:pt x="22313" y="197165"/>
                </a:lnTo>
                <a:lnTo>
                  <a:pt x="18448" y="197165"/>
                </a:lnTo>
                <a:lnTo>
                  <a:pt x="18448" y="196638"/>
                </a:lnTo>
                <a:close/>
                <a:moveTo>
                  <a:pt x="53277" y="196726"/>
                </a:moveTo>
                <a:cubicBezTo>
                  <a:pt x="53365" y="196726"/>
                  <a:pt x="53453" y="196814"/>
                  <a:pt x="53453" y="196945"/>
                </a:cubicBezTo>
                <a:lnTo>
                  <a:pt x="53453" y="199976"/>
                </a:lnTo>
                <a:cubicBezTo>
                  <a:pt x="53453" y="200064"/>
                  <a:pt x="53365" y="200152"/>
                  <a:pt x="53234" y="200152"/>
                </a:cubicBezTo>
                <a:lnTo>
                  <a:pt x="50203" y="200152"/>
                </a:lnTo>
                <a:cubicBezTo>
                  <a:pt x="50071" y="200152"/>
                  <a:pt x="49983" y="200064"/>
                  <a:pt x="49983" y="199976"/>
                </a:cubicBezTo>
                <a:lnTo>
                  <a:pt x="49983" y="196945"/>
                </a:lnTo>
                <a:cubicBezTo>
                  <a:pt x="49983" y="196814"/>
                  <a:pt x="50071" y="196726"/>
                  <a:pt x="50203" y="196726"/>
                </a:cubicBezTo>
                <a:close/>
                <a:moveTo>
                  <a:pt x="80706" y="196517"/>
                </a:moveTo>
                <a:cubicBezTo>
                  <a:pt x="80761" y="196517"/>
                  <a:pt x="80816" y="196528"/>
                  <a:pt x="80860" y="196550"/>
                </a:cubicBezTo>
                <a:cubicBezTo>
                  <a:pt x="80948" y="196638"/>
                  <a:pt x="80948" y="196770"/>
                  <a:pt x="80860" y="196858"/>
                </a:cubicBezTo>
                <a:lnTo>
                  <a:pt x="79455" y="198263"/>
                </a:lnTo>
                <a:cubicBezTo>
                  <a:pt x="79367" y="198351"/>
                  <a:pt x="79323" y="198439"/>
                  <a:pt x="79323" y="198527"/>
                </a:cubicBezTo>
                <a:cubicBezTo>
                  <a:pt x="79323" y="198614"/>
                  <a:pt x="79367" y="198702"/>
                  <a:pt x="79455" y="198790"/>
                </a:cubicBezTo>
                <a:lnTo>
                  <a:pt x="80860" y="200196"/>
                </a:lnTo>
                <a:cubicBezTo>
                  <a:pt x="80948" y="200284"/>
                  <a:pt x="80948" y="200415"/>
                  <a:pt x="80860" y="200503"/>
                </a:cubicBezTo>
                <a:cubicBezTo>
                  <a:pt x="80816" y="200547"/>
                  <a:pt x="80761" y="200569"/>
                  <a:pt x="80706" y="200569"/>
                </a:cubicBezTo>
                <a:cubicBezTo>
                  <a:pt x="80652" y="200569"/>
                  <a:pt x="80597" y="200547"/>
                  <a:pt x="80553" y="200503"/>
                </a:cubicBezTo>
                <a:lnTo>
                  <a:pt x="79147" y="199098"/>
                </a:lnTo>
                <a:cubicBezTo>
                  <a:pt x="79015" y="198922"/>
                  <a:pt x="78928" y="198746"/>
                  <a:pt x="78928" y="198527"/>
                </a:cubicBezTo>
                <a:cubicBezTo>
                  <a:pt x="78928" y="198307"/>
                  <a:pt x="79015" y="198131"/>
                  <a:pt x="79147" y="198000"/>
                </a:cubicBezTo>
                <a:lnTo>
                  <a:pt x="80553" y="196550"/>
                </a:lnTo>
                <a:cubicBezTo>
                  <a:pt x="80597" y="196528"/>
                  <a:pt x="80652" y="196517"/>
                  <a:pt x="80706" y="196517"/>
                </a:cubicBezTo>
                <a:close/>
                <a:moveTo>
                  <a:pt x="15461" y="1"/>
                </a:moveTo>
                <a:cubicBezTo>
                  <a:pt x="6940" y="1"/>
                  <a:pt x="1" y="6941"/>
                  <a:pt x="1" y="15461"/>
                </a:cubicBezTo>
                <a:lnTo>
                  <a:pt x="1" y="190884"/>
                </a:lnTo>
                <a:cubicBezTo>
                  <a:pt x="1" y="199405"/>
                  <a:pt x="6940" y="206345"/>
                  <a:pt x="15461" y="206345"/>
                </a:cubicBezTo>
                <a:lnTo>
                  <a:pt x="88019" y="206345"/>
                </a:lnTo>
                <a:cubicBezTo>
                  <a:pt x="96540" y="206345"/>
                  <a:pt x="103480" y="199405"/>
                  <a:pt x="103480" y="190884"/>
                </a:cubicBezTo>
                <a:lnTo>
                  <a:pt x="103480" y="15461"/>
                </a:lnTo>
                <a:cubicBezTo>
                  <a:pt x="103480" y="6941"/>
                  <a:pt x="96540" y="1"/>
                  <a:pt x="88019" y="1"/>
                </a:cubicBezTo>
                <a:close/>
              </a:path>
            </a:pathLst>
          </a:custGeom>
          <a:no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1400"/>
          </a:p>
        </p:txBody>
      </p:sp>
      <p:sp>
        <p:nvSpPr>
          <p:cNvPr id="1783" name="Google Shape;1783;p64"/>
          <p:cNvSpPr txBox="1">
            <a:spLocks noGrp="1"/>
          </p:cNvSpPr>
          <p:nvPr>
            <p:ph type="title"/>
          </p:nvPr>
        </p:nvSpPr>
        <p:spPr>
          <a:xfrm>
            <a:off x="-443134" y="2038350"/>
            <a:ext cx="3568800" cy="907200"/>
          </a:xfrm>
          <a:prstGeom prst="rect">
            <a:avLst/>
          </a:prstGeom>
        </p:spPr>
        <p:txBody>
          <a:bodyPr spcFirstLastPara="1" wrap="square" lIns="91425" tIns="91425" rIns="91425" bIns="91425" anchor="b" anchorCtr="0">
            <a:noAutofit/>
          </a:bodyPr>
          <a:lstStyle/>
          <a:p>
            <a:pPr marL="0" lvl="0" indent="0" algn="r" rtl="0">
              <a:spcBef>
                <a:spcPts val="0"/>
              </a:spcBef>
              <a:spcAft>
                <a:spcPts val="0"/>
              </a:spcAft>
              <a:buNone/>
            </a:pPr>
            <a:r>
              <a:rPr lang="en" dirty="0"/>
              <a:t>MOBILE </a:t>
            </a:r>
            <a:r>
              <a:rPr lang="en" dirty="0" smtClean="0"/>
              <a:t>APP</a:t>
            </a:r>
            <a:endParaRPr dirty="0"/>
          </a:p>
        </p:txBody>
      </p:sp>
      <p:sp>
        <p:nvSpPr>
          <p:cNvPr id="6" name="Google Shape;1781;p64"/>
          <p:cNvSpPr/>
          <p:nvPr/>
        </p:nvSpPr>
        <p:spPr>
          <a:xfrm>
            <a:off x="3170520" y="1073593"/>
            <a:ext cx="1752600" cy="3402887"/>
          </a:xfrm>
          <a:custGeom>
            <a:avLst/>
            <a:gdLst/>
            <a:ahLst/>
            <a:cxnLst/>
            <a:rect l="l" t="t" r="r" b="b"/>
            <a:pathLst>
              <a:path w="103480" h="206345" extrusionOk="0">
                <a:moveTo>
                  <a:pt x="61741" y="8558"/>
                </a:moveTo>
                <a:cubicBezTo>
                  <a:pt x="62649" y="8558"/>
                  <a:pt x="62637" y="9975"/>
                  <a:pt x="61704" y="9975"/>
                </a:cubicBezTo>
                <a:cubicBezTo>
                  <a:pt x="61677" y="9975"/>
                  <a:pt x="61650" y="9973"/>
                  <a:pt x="61623" y="9971"/>
                </a:cubicBezTo>
                <a:lnTo>
                  <a:pt x="40979" y="9971"/>
                </a:lnTo>
                <a:cubicBezTo>
                  <a:pt x="40952" y="9973"/>
                  <a:pt x="40925" y="9975"/>
                  <a:pt x="40898" y="9975"/>
                </a:cubicBezTo>
                <a:cubicBezTo>
                  <a:pt x="39965" y="9975"/>
                  <a:pt x="39952" y="8558"/>
                  <a:pt x="40861" y="8558"/>
                </a:cubicBezTo>
                <a:cubicBezTo>
                  <a:pt x="40899" y="8558"/>
                  <a:pt x="40938" y="8561"/>
                  <a:pt x="40979" y="8566"/>
                </a:cubicBezTo>
                <a:lnTo>
                  <a:pt x="61623" y="8566"/>
                </a:lnTo>
                <a:cubicBezTo>
                  <a:pt x="61664" y="8561"/>
                  <a:pt x="61703" y="8558"/>
                  <a:pt x="61741" y="8558"/>
                </a:cubicBezTo>
                <a:close/>
                <a:moveTo>
                  <a:pt x="100713" y="16164"/>
                </a:moveTo>
                <a:lnTo>
                  <a:pt x="100713" y="189567"/>
                </a:lnTo>
                <a:lnTo>
                  <a:pt x="2987" y="189567"/>
                </a:lnTo>
                <a:lnTo>
                  <a:pt x="2987" y="16164"/>
                </a:lnTo>
                <a:close/>
                <a:moveTo>
                  <a:pt x="22357" y="196638"/>
                </a:moveTo>
                <a:lnTo>
                  <a:pt x="22313" y="197165"/>
                </a:lnTo>
                <a:lnTo>
                  <a:pt x="18448" y="197165"/>
                </a:lnTo>
                <a:lnTo>
                  <a:pt x="18448" y="196638"/>
                </a:lnTo>
                <a:close/>
                <a:moveTo>
                  <a:pt x="53277" y="196726"/>
                </a:moveTo>
                <a:cubicBezTo>
                  <a:pt x="53365" y="196726"/>
                  <a:pt x="53453" y="196814"/>
                  <a:pt x="53453" y="196945"/>
                </a:cubicBezTo>
                <a:lnTo>
                  <a:pt x="53453" y="199976"/>
                </a:lnTo>
                <a:cubicBezTo>
                  <a:pt x="53453" y="200064"/>
                  <a:pt x="53365" y="200152"/>
                  <a:pt x="53234" y="200152"/>
                </a:cubicBezTo>
                <a:lnTo>
                  <a:pt x="50203" y="200152"/>
                </a:lnTo>
                <a:cubicBezTo>
                  <a:pt x="50071" y="200152"/>
                  <a:pt x="49983" y="200064"/>
                  <a:pt x="49983" y="199976"/>
                </a:cubicBezTo>
                <a:lnTo>
                  <a:pt x="49983" y="196945"/>
                </a:lnTo>
                <a:cubicBezTo>
                  <a:pt x="49983" y="196814"/>
                  <a:pt x="50071" y="196726"/>
                  <a:pt x="50203" y="196726"/>
                </a:cubicBezTo>
                <a:close/>
                <a:moveTo>
                  <a:pt x="80706" y="196517"/>
                </a:moveTo>
                <a:cubicBezTo>
                  <a:pt x="80761" y="196517"/>
                  <a:pt x="80816" y="196528"/>
                  <a:pt x="80860" y="196550"/>
                </a:cubicBezTo>
                <a:cubicBezTo>
                  <a:pt x="80948" y="196638"/>
                  <a:pt x="80948" y="196770"/>
                  <a:pt x="80860" y="196858"/>
                </a:cubicBezTo>
                <a:lnTo>
                  <a:pt x="79455" y="198263"/>
                </a:lnTo>
                <a:cubicBezTo>
                  <a:pt x="79367" y="198351"/>
                  <a:pt x="79323" y="198439"/>
                  <a:pt x="79323" y="198527"/>
                </a:cubicBezTo>
                <a:cubicBezTo>
                  <a:pt x="79323" y="198614"/>
                  <a:pt x="79367" y="198702"/>
                  <a:pt x="79455" y="198790"/>
                </a:cubicBezTo>
                <a:lnTo>
                  <a:pt x="80860" y="200196"/>
                </a:lnTo>
                <a:cubicBezTo>
                  <a:pt x="80948" y="200284"/>
                  <a:pt x="80948" y="200415"/>
                  <a:pt x="80860" y="200503"/>
                </a:cubicBezTo>
                <a:cubicBezTo>
                  <a:pt x="80816" y="200547"/>
                  <a:pt x="80761" y="200569"/>
                  <a:pt x="80706" y="200569"/>
                </a:cubicBezTo>
                <a:cubicBezTo>
                  <a:pt x="80652" y="200569"/>
                  <a:pt x="80597" y="200547"/>
                  <a:pt x="80553" y="200503"/>
                </a:cubicBezTo>
                <a:lnTo>
                  <a:pt x="79147" y="199098"/>
                </a:lnTo>
                <a:cubicBezTo>
                  <a:pt x="79015" y="198922"/>
                  <a:pt x="78928" y="198746"/>
                  <a:pt x="78928" y="198527"/>
                </a:cubicBezTo>
                <a:cubicBezTo>
                  <a:pt x="78928" y="198307"/>
                  <a:pt x="79015" y="198131"/>
                  <a:pt x="79147" y="198000"/>
                </a:cubicBezTo>
                <a:lnTo>
                  <a:pt x="80553" y="196550"/>
                </a:lnTo>
                <a:cubicBezTo>
                  <a:pt x="80597" y="196528"/>
                  <a:pt x="80652" y="196517"/>
                  <a:pt x="80706" y="196517"/>
                </a:cubicBezTo>
                <a:close/>
                <a:moveTo>
                  <a:pt x="15461" y="1"/>
                </a:moveTo>
                <a:cubicBezTo>
                  <a:pt x="6940" y="1"/>
                  <a:pt x="1" y="6941"/>
                  <a:pt x="1" y="15461"/>
                </a:cubicBezTo>
                <a:lnTo>
                  <a:pt x="1" y="190884"/>
                </a:lnTo>
                <a:cubicBezTo>
                  <a:pt x="1" y="199405"/>
                  <a:pt x="6940" y="206345"/>
                  <a:pt x="15461" y="206345"/>
                </a:cubicBezTo>
                <a:lnTo>
                  <a:pt x="88019" y="206345"/>
                </a:lnTo>
                <a:cubicBezTo>
                  <a:pt x="96540" y="206345"/>
                  <a:pt x="103480" y="199405"/>
                  <a:pt x="103480" y="190884"/>
                </a:cubicBezTo>
                <a:lnTo>
                  <a:pt x="103480" y="15461"/>
                </a:lnTo>
                <a:cubicBezTo>
                  <a:pt x="103480" y="6941"/>
                  <a:pt x="96540" y="1"/>
                  <a:pt x="88019" y="1"/>
                </a:cubicBezTo>
                <a:close/>
              </a:path>
            </a:pathLst>
          </a:custGeom>
          <a:no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1400"/>
          </a:p>
        </p:txBody>
      </p:sp>
      <p:pic>
        <p:nvPicPr>
          <p:cNvPr id="2" name="صورة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81600" y="1358837"/>
            <a:ext cx="1600200" cy="2832397"/>
          </a:xfrm>
          <a:prstGeom prst="rect">
            <a:avLst/>
          </a:prstGeom>
        </p:spPr>
      </p:pic>
      <p:grpSp>
        <p:nvGrpSpPr>
          <p:cNvPr id="130" name="Google Shape;1706;p59"/>
          <p:cNvGrpSpPr/>
          <p:nvPr/>
        </p:nvGrpSpPr>
        <p:grpSpPr>
          <a:xfrm>
            <a:off x="531003" y="3569151"/>
            <a:ext cx="916797" cy="98075"/>
            <a:chOff x="4810525" y="1175150"/>
            <a:chExt cx="133675" cy="14300"/>
          </a:xfrm>
        </p:grpSpPr>
        <p:sp>
          <p:nvSpPr>
            <p:cNvPr id="131" name="Google Shape;1707;p59"/>
            <p:cNvSpPr/>
            <p:nvPr/>
          </p:nvSpPr>
          <p:spPr>
            <a:xfrm>
              <a:off x="4810525" y="1175150"/>
              <a:ext cx="4875" cy="14300"/>
            </a:xfrm>
            <a:custGeom>
              <a:avLst/>
              <a:gdLst/>
              <a:ahLst/>
              <a:cxnLst/>
              <a:rect l="l" t="t" r="r" b="b"/>
              <a:pathLst>
                <a:path w="195" h="572" extrusionOk="0">
                  <a:moveTo>
                    <a:pt x="0" y="0"/>
                  </a:moveTo>
                  <a:lnTo>
                    <a:pt x="0" y="571"/>
                  </a:lnTo>
                  <a:lnTo>
                    <a:pt x="195" y="571"/>
                  </a:lnTo>
                  <a:lnTo>
                    <a:pt x="19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1708;p59"/>
            <p:cNvSpPr/>
            <p:nvPr/>
          </p:nvSpPr>
          <p:spPr>
            <a:xfrm>
              <a:off x="4836350" y="1175150"/>
              <a:ext cx="4875" cy="14300"/>
            </a:xfrm>
            <a:custGeom>
              <a:avLst/>
              <a:gdLst/>
              <a:ahLst/>
              <a:cxnLst/>
              <a:rect l="l" t="t" r="r" b="b"/>
              <a:pathLst>
                <a:path w="195" h="572" extrusionOk="0">
                  <a:moveTo>
                    <a:pt x="0" y="0"/>
                  </a:moveTo>
                  <a:lnTo>
                    <a:pt x="0" y="571"/>
                  </a:lnTo>
                  <a:lnTo>
                    <a:pt x="195" y="571"/>
                  </a:lnTo>
                  <a:lnTo>
                    <a:pt x="19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709;p59"/>
            <p:cNvSpPr/>
            <p:nvPr/>
          </p:nvSpPr>
          <p:spPr>
            <a:xfrm>
              <a:off x="4849150" y="1175150"/>
              <a:ext cx="4900" cy="14300"/>
            </a:xfrm>
            <a:custGeom>
              <a:avLst/>
              <a:gdLst/>
              <a:ahLst/>
              <a:cxnLst/>
              <a:rect l="l" t="t" r="r" b="b"/>
              <a:pathLst>
                <a:path w="196" h="572" extrusionOk="0">
                  <a:moveTo>
                    <a:pt x="1" y="0"/>
                  </a:moveTo>
                  <a:lnTo>
                    <a:pt x="1" y="571"/>
                  </a:lnTo>
                  <a:lnTo>
                    <a:pt x="195" y="571"/>
                  </a:lnTo>
                  <a:lnTo>
                    <a:pt x="19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710;p59"/>
            <p:cNvSpPr/>
            <p:nvPr/>
          </p:nvSpPr>
          <p:spPr>
            <a:xfrm>
              <a:off x="4862000" y="1175150"/>
              <a:ext cx="4875" cy="14300"/>
            </a:xfrm>
            <a:custGeom>
              <a:avLst/>
              <a:gdLst/>
              <a:ahLst/>
              <a:cxnLst/>
              <a:rect l="l" t="t" r="r" b="b"/>
              <a:pathLst>
                <a:path w="195" h="572" extrusionOk="0">
                  <a:moveTo>
                    <a:pt x="0" y="0"/>
                  </a:moveTo>
                  <a:lnTo>
                    <a:pt x="0" y="571"/>
                  </a:lnTo>
                  <a:lnTo>
                    <a:pt x="195" y="571"/>
                  </a:lnTo>
                  <a:lnTo>
                    <a:pt x="19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711;p59"/>
            <p:cNvSpPr/>
            <p:nvPr/>
          </p:nvSpPr>
          <p:spPr>
            <a:xfrm>
              <a:off x="4875700" y="1175150"/>
              <a:ext cx="4900" cy="14300"/>
            </a:xfrm>
            <a:custGeom>
              <a:avLst/>
              <a:gdLst/>
              <a:ahLst/>
              <a:cxnLst/>
              <a:rect l="l" t="t" r="r" b="b"/>
              <a:pathLst>
                <a:path w="196" h="572" extrusionOk="0">
                  <a:moveTo>
                    <a:pt x="0" y="0"/>
                  </a:moveTo>
                  <a:lnTo>
                    <a:pt x="0" y="571"/>
                  </a:lnTo>
                  <a:lnTo>
                    <a:pt x="195" y="571"/>
                  </a:lnTo>
                  <a:lnTo>
                    <a:pt x="19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1712;p59"/>
            <p:cNvSpPr/>
            <p:nvPr/>
          </p:nvSpPr>
          <p:spPr>
            <a:xfrm>
              <a:off x="4885925" y="1175150"/>
              <a:ext cx="4900" cy="14300"/>
            </a:xfrm>
            <a:custGeom>
              <a:avLst/>
              <a:gdLst/>
              <a:ahLst/>
              <a:cxnLst/>
              <a:rect l="l" t="t" r="r" b="b"/>
              <a:pathLst>
                <a:path w="196" h="572" extrusionOk="0">
                  <a:moveTo>
                    <a:pt x="1" y="0"/>
                  </a:moveTo>
                  <a:lnTo>
                    <a:pt x="1" y="571"/>
                  </a:lnTo>
                  <a:lnTo>
                    <a:pt x="196" y="571"/>
                  </a:lnTo>
                  <a:lnTo>
                    <a:pt x="196"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713;p59"/>
            <p:cNvSpPr/>
            <p:nvPr/>
          </p:nvSpPr>
          <p:spPr>
            <a:xfrm>
              <a:off x="4927400" y="1175150"/>
              <a:ext cx="4850" cy="14300"/>
            </a:xfrm>
            <a:custGeom>
              <a:avLst/>
              <a:gdLst/>
              <a:ahLst/>
              <a:cxnLst/>
              <a:rect l="l" t="t" r="r" b="b"/>
              <a:pathLst>
                <a:path w="194" h="572" extrusionOk="0">
                  <a:moveTo>
                    <a:pt x="0" y="0"/>
                  </a:moveTo>
                  <a:lnTo>
                    <a:pt x="0" y="571"/>
                  </a:lnTo>
                  <a:lnTo>
                    <a:pt x="194" y="571"/>
                  </a:lnTo>
                  <a:lnTo>
                    <a:pt x="19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714;p59"/>
            <p:cNvSpPr/>
            <p:nvPr/>
          </p:nvSpPr>
          <p:spPr>
            <a:xfrm>
              <a:off x="4902975" y="1175150"/>
              <a:ext cx="4900" cy="14300"/>
            </a:xfrm>
            <a:custGeom>
              <a:avLst/>
              <a:gdLst/>
              <a:ahLst/>
              <a:cxnLst/>
              <a:rect l="l" t="t" r="r" b="b"/>
              <a:pathLst>
                <a:path w="196" h="572" extrusionOk="0">
                  <a:moveTo>
                    <a:pt x="1" y="0"/>
                  </a:moveTo>
                  <a:lnTo>
                    <a:pt x="1" y="571"/>
                  </a:lnTo>
                  <a:lnTo>
                    <a:pt x="196" y="571"/>
                  </a:lnTo>
                  <a:lnTo>
                    <a:pt x="196"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715;p59"/>
            <p:cNvSpPr/>
            <p:nvPr/>
          </p:nvSpPr>
          <p:spPr>
            <a:xfrm>
              <a:off x="4939300" y="1175150"/>
              <a:ext cx="4900" cy="14300"/>
            </a:xfrm>
            <a:custGeom>
              <a:avLst/>
              <a:gdLst/>
              <a:ahLst/>
              <a:cxnLst/>
              <a:rect l="l" t="t" r="r" b="b"/>
              <a:pathLst>
                <a:path w="196" h="572" extrusionOk="0">
                  <a:moveTo>
                    <a:pt x="1" y="0"/>
                  </a:moveTo>
                  <a:lnTo>
                    <a:pt x="1" y="571"/>
                  </a:lnTo>
                  <a:lnTo>
                    <a:pt x="195" y="571"/>
                  </a:lnTo>
                  <a:lnTo>
                    <a:pt x="19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0" name="Google Shape;1781;p64"/>
          <p:cNvSpPr/>
          <p:nvPr/>
        </p:nvSpPr>
        <p:spPr>
          <a:xfrm>
            <a:off x="5092985" y="1068399"/>
            <a:ext cx="1752600" cy="3402887"/>
          </a:xfrm>
          <a:custGeom>
            <a:avLst/>
            <a:gdLst/>
            <a:ahLst/>
            <a:cxnLst/>
            <a:rect l="l" t="t" r="r" b="b"/>
            <a:pathLst>
              <a:path w="103480" h="206345" extrusionOk="0">
                <a:moveTo>
                  <a:pt x="61741" y="8558"/>
                </a:moveTo>
                <a:cubicBezTo>
                  <a:pt x="62649" y="8558"/>
                  <a:pt x="62637" y="9975"/>
                  <a:pt x="61704" y="9975"/>
                </a:cubicBezTo>
                <a:cubicBezTo>
                  <a:pt x="61677" y="9975"/>
                  <a:pt x="61650" y="9973"/>
                  <a:pt x="61623" y="9971"/>
                </a:cubicBezTo>
                <a:lnTo>
                  <a:pt x="40979" y="9971"/>
                </a:lnTo>
                <a:cubicBezTo>
                  <a:pt x="40952" y="9973"/>
                  <a:pt x="40925" y="9975"/>
                  <a:pt x="40898" y="9975"/>
                </a:cubicBezTo>
                <a:cubicBezTo>
                  <a:pt x="39965" y="9975"/>
                  <a:pt x="39952" y="8558"/>
                  <a:pt x="40861" y="8558"/>
                </a:cubicBezTo>
                <a:cubicBezTo>
                  <a:pt x="40899" y="8558"/>
                  <a:pt x="40938" y="8561"/>
                  <a:pt x="40979" y="8566"/>
                </a:cubicBezTo>
                <a:lnTo>
                  <a:pt x="61623" y="8566"/>
                </a:lnTo>
                <a:cubicBezTo>
                  <a:pt x="61664" y="8561"/>
                  <a:pt x="61703" y="8558"/>
                  <a:pt x="61741" y="8558"/>
                </a:cubicBezTo>
                <a:close/>
                <a:moveTo>
                  <a:pt x="100713" y="16164"/>
                </a:moveTo>
                <a:lnTo>
                  <a:pt x="100713" y="189567"/>
                </a:lnTo>
                <a:lnTo>
                  <a:pt x="2987" y="189567"/>
                </a:lnTo>
                <a:lnTo>
                  <a:pt x="2987" y="16164"/>
                </a:lnTo>
                <a:close/>
                <a:moveTo>
                  <a:pt x="22357" y="196638"/>
                </a:moveTo>
                <a:lnTo>
                  <a:pt x="22313" y="197165"/>
                </a:lnTo>
                <a:lnTo>
                  <a:pt x="18448" y="197165"/>
                </a:lnTo>
                <a:lnTo>
                  <a:pt x="18448" y="196638"/>
                </a:lnTo>
                <a:close/>
                <a:moveTo>
                  <a:pt x="53277" y="196726"/>
                </a:moveTo>
                <a:cubicBezTo>
                  <a:pt x="53365" y="196726"/>
                  <a:pt x="53453" y="196814"/>
                  <a:pt x="53453" y="196945"/>
                </a:cubicBezTo>
                <a:lnTo>
                  <a:pt x="53453" y="199976"/>
                </a:lnTo>
                <a:cubicBezTo>
                  <a:pt x="53453" y="200064"/>
                  <a:pt x="53365" y="200152"/>
                  <a:pt x="53234" y="200152"/>
                </a:cubicBezTo>
                <a:lnTo>
                  <a:pt x="50203" y="200152"/>
                </a:lnTo>
                <a:cubicBezTo>
                  <a:pt x="50071" y="200152"/>
                  <a:pt x="49983" y="200064"/>
                  <a:pt x="49983" y="199976"/>
                </a:cubicBezTo>
                <a:lnTo>
                  <a:pt x="49983" y="196945"/>
                </a:lnTo>
                <a:cubicBezTo>
                  <a:pt x="49983" y="196814"/>
                  <a:pt x="50071" y="196726"/>
                  <a:pt x="50203" y="196726"/>
                </a:cubicBezTo>
                <a:close/>
                <a:moveTo>
                  <a:pt x="80706" y="196517"/>
                </a:moveTo>
                <a:cubicBezTo>
                  <a:pt x="80761" y="196517"/>
                  <a:pt x="80816" y="196528"/>
                  <a:pt x="80860" y="196550"/>
                </a:cubicBezTo>
                <a:cubicBezTo>
                  <a:pt x="80948" y="196638"/>
                  <a:pt x="80948" y="196770"/>
                  <a:pt x="80860" y="196858"/>
                </a:cubicBezTo>
                <a:lnTo>
                  <a:pt x="79455" y="198263"/>
                </a:lnTo>
                <a:cubicBezTo>
                  <a:pt x="79367" y="198351"/>
                  <a:pt x="79323" y="198439"/>
                  <a:pt x="79323" y="198527"/>
                </a:cubicBezTo>
                <a:cubicBezTo>
                  <a:pt x="79323" y="198614"/>
                  <a:pt x="79367" y="198702"/>
                  <a:pt x="79455" y="198790"/>
                </a:cubicBezTo>
                <a:lnTo>
                  <a:pt x="80860" y="200196"/>
                </a:lnTo>
                <a:cubicBezTo>
                  <a:pt x="80948" y="200284"/>
                  <a:pt x="80948" y="200415"/>
                  <a:pt x="80860" y="200503"/>
                </a:cubicBezTo>
                <a:cubicBezTo>
                  <a:pt x="80816" y="200547"/>
                  <a:pt x="80761" y="200569"/>
                  <a:pt x="80706" y="200569"/>
                </a:cubicBezTo>
                <a:cubicBezTo>
                  <a:pt x="80652" y="200569"/>
                  <a:pt x="80597" y="200547"/>
                  <a:pt x="80553" y="200503"/>
                </a:cubicBezTo>
                <a:lnTo>
                  <a:pt x="79147" y="199098"/>
                </a:lnTo>
                <a:cubicBezTo>
                  <a:pt x="79015" y="198922"/>
                  <a:pt x="78928" y="198746"/>
                  <a:pt x="78928" y="198527"/>
                </a:cubicBezTo>
                <a:cubicBezTo>
                  <a:pt x="78928" y="198307"/>
                  <a:pt x="79015" y="198131"/>
                  <a:pt x="79147" y="198000"/>
                </a:cubicBezTo>
                <a:lnTo>
                  <a:pt x="80553" y="196550"/>
                </a:lnTo>
                <a:cubicBezTo>
                  <a:pt x="80597" y="196528"/>
                  <a:pt x="80652" y="196517"/>
                  <a:pt x="80706" y="196517"/>
                </a:cubicBezTo>
                <a:close/>
                <a:moveTo>
                  <a:pt x="15461" y="1"/>
                </a:moveTo>
                <a:cubicBezTo>
                  <a:pt x="6940" y="1"/>
                  <a:pt x="1" y="6941"/>
                  <a:pt x="1" y="15461"/>
                </a:cubicBezTo>
                <a:lnTo>
                  <a:pt x="1" y="190884"/>
                </a:lnTo>
                <a:cubicBezTo>
                  <a:pt x="1" y="199405"/>
                  <a:pt x="6940" y="206345"/>
                  <a:pt x="15461" y="206345"/>
                </a:cubicBezTo>
                <a:lnTo>
                  <a:pt x="88019" y="206345"/>
                </a:lnTo>
                <a:cubicBezTo>
                  <a:pt x="96540" y="206345"/>
                  <a:pt x="103480" y="199405"/>
                  <a:pt x="103480" y="190884"/>
                </a:cubicBezTo>
                <a:lnTo>
                  <a:pt x="103480" y="15461"/>
                </a:lnTo>
                <a:cubicBezTo>
                  <a:pt x="103480" y="6941"/>
                  <a:pt x="96540" y="1"/>
                  <a:pt x="88019" y="1"/>
                </a:cubicBezTo>
                <a:close/>
              </a:path>
            </a:pathLst>
          </a:custGeom>
          <a:no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1400"/>
          </a:p>
        </p:txBody>
      </p:sp>
      <p:grpSp>
        <p:nvGrpSpPr>
          <p:cNvPr id="141" name="Google Shape;1643;p58"/>
          <p:cNvGrpSpPr/>
          <p:nvPr/>
        </p:nvGrpSpPr>
        <p:grpSpPr>
          <a:xfrm flipH="1">
            <a:off x="1236700" y="4191234"/>
            <a:ext cx="1997650" cy="693500"/>
            <a:chOff x="6541275" y="2323925"/>
            <a:chExt cx="1997650" cy="693500"/>
          </a:xfrm>
        </p:grpSpPr>
        <p:sp>
          <p:nvSpPr>
            <p:cNvPr id="142" name="Google Shape;1644;p58"/>
            <p:cNvSpPr/>
            <p:nvPr/>
          </p:nvSpPr>
          <p:spPr>
            <a:xfrm>
              <a:off x="7607103" y="2589121"/>
              <a:ext cx="22882" cy="67120"/>
            </a:xfrm>
            <a:custGeom>
              <a:avLst/>
              <a:gdLst/>
              <a:ahLst/>
              <a:cxnLst/>
              <a:rect l="l" t="t" r="r" b="b"/>
              <a:pathLst>
                <a:path w="195" h="572" extrusionOk="0">
                  <a:moveTo>
                    <a:pt x="0" y="0"/>
                  </a:moveTo>
                  <a:lnTo>
                    <a:pt x="0" y="571"/>
                  </a:lnTo>
                  <a:lnTo>
                    <a:pt x="195" y="571"/>
                  </a:lnTo>
                  <a:lnTo>
                    <a:pt x="19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1645;p58"/>
            <p:cNvSpPr/>
            <p:nvPr/>
          </p:nvSpPr>
          <p:spPr>
            <a:xfrm>
              <a:off x="7728318" y="2589121"/>
              <a:ext cx="22882" cy="67120"/>
            </a:xfrm>
            <a:custGeom>
              <a:avLst/>
              <a:gdLst/>
              <a:ahLst/>
              <a:cxnLst/>
              <a:rect l="l" t="t" r="r" b="b"/>
              <a:pathLst>
                <a:path w="195" h="572" extrusionOk="0">
                  <a:moveTo>
                    <a:pt x="0" y="0"/>
                  </a:moveTo>
                  <a:lnTo>
                    <a:pt x="0" y="571"/>
                  </a:lnTo>
                  <a:lnTo>
                    <a:pt x="195" y="571"/>
                  </a:lnTo>
                  <a:lnTo>
                    <a:pt x="19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646;p58"/>
            <p:cNvSpPr/>
            <p:nvPr/>
          </p:nvSpPr>
          <p:spPr>
            <a:xfrm>
              <a:off x="7788398" y="2589121"/>
              <a:ext cx="22999" cy="67120"/>
            </a:xfrm>
            <a:custGeom>
              <a:avLst/>
              <a:gdLst/>
              <a:ahLst/>
              <a:cxnLst/>
              <a:rect l="l" t="t" r="r" b="b"/>
              <a:pathLst>
                <a:path w="196" h="572" extrusionOk="0">
                  <a:moveTo>
                    <a:pt x="1" y="0"/>
                  </a:moveTo>
                  <a:lnTo>
                    <a:pt x="1" y="571"/>
                  </a:lnTo>
                  <a:lnTo>
                    <a:pt x="195" y="571"/>
                  </a:lnTo>
                  <a:lnTo>
                    <a:pt x="19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647;p58"/>
            <p:cNvSpPr/>
            <p:nvPr/>
          </p:nvSpPr>
          <p:spPr>
            <a:xfrm>
              <a:off x="7848713" y="2589121"/>
              <a:ext cx="22882" cy="67120"/>
            </a:xfrm>
            <a:custGeom>
              <a:avLst/>
              <a:gdLst/>
              <a:ahLst/>
              <a:cxnLst/>
              <a:rect l="l" t="t" r="r" b="b"/>
              <a:pathLst>
                <a:path w="195" h="572" extrusionOk="0">
                  <a:moveTo>
                    <a:pt x="0" y="0"/>
                  </a:moveTo>
                  <a:lnTo>
                    <a:pt x="0" y="571"/>
                  </a:lnTo>
                  <a:lnTo>
                    <a:pt x="195" y="571"/>
                  </a:lnTo>
                  <a:lnTo>
                    <a:pt x="19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648;p58"/>
            <p:cNvSpPr/>
            <p:nvPr/>
          </p:nvSpPr>
          <p:spPr>
            <a:xfrm>
              <a:off x="7913017" y="2589121"/>
              <a:ext cx="22999" cy="67120"/>
            </a:xfrm>
            <a:custGeom>
              <a:avLst/>
              <a:gdLst/>
              <a:ahLst/>
              <a:cxnLst/>
              <a:rect l="l" t="t" r="r" b="b"/>
              <a:pathLst>
                <a:path w="196" h="572" extrusionOk="0">
                  <a:moveTo>
                    <a:pt x="0" y="0"/>
                  </a:moveTo>
                  <a:lnTo>
                    <a:pt x="0" y="571"/>
                  </a:lnTo>
                  <a:lnTo>
                    <a:pt x="195" y="571"/>
                  </a:lnTo>
                  <a:lnTo>
                    <a:pt x="19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649;p58"/>
            <p:cNvSpPr/>
            <p:nvPr/>
          </p:nvSpPr>
          <p:spPr>
            <a:xfrm>
              <a:off x="7961010" y="2589121"/>
              <a:ext cx="22999" cy="67120"/>
            </a:xfrm>
            <a:custGeom>
              <a:avLst/>
              <a:gdLst/>
              <a:ahLst/>
              <a:cxnLst/>
              <a:rect l="l" t="t" r="r" b="b"/>
              <a:pathLst>
                <a:path w="196" h="572" extrusionOk="0">
                  <a:moveTo>
                    <a:pt x="1" y="0"/>
                  </a:moveTo>
                  <a:lnTo>
                    <a:pt x="1" y="571"/>
                  </a:lnTo>
                  <a:lnTo>
                    <a:pt x="196" y="571"/>
                  </a:lnTo>
                  <a:lnTo>
                    <a:pt x="196"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650;p58"/>
            <p:cNvSpPr/>
            <p:nvPr/>
          </p:nvSpPr>
          <p:spPr>
            <a:xfrm>
              <a:off x="8155682" y="2589121"/>
              <a:ext cx="22764" cy="67120"/>
            </a:xfrm>
            <a:custGeom>
              <a:avLst/>
              <a:gdLst/>
              <a:ahLst/>
              <a:cxnLst/>
              <a:rect l="l" t="t" r="r" b="b"/>
              <a:pathLst>
                <a:path w="194" h="572" extrusionOk="0">
                  <a:moveTo>
                    <a:pt x="0" y="0"/>
                  </a:moveTo>
                  <a:lnTo>
                    <a:pt x="0" y="571"/>
                  </a:lnTo>
                  <a:lnTo>
                    <a:pt x="194" y="571"/>
                  </a:lnTo>
                  <a:lnTo>
                    <a:pt x="19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1651;p58"/>
            <p:cNvSpPr/>
            <p:nvPr/>
          </p:nvSpPr>
          <p:spPr>
            <a:xfrm>
              <a:off x="8041038" y="2589121"/>
              <a:ext cx="22999" cy="67120"/>
            </a:xfrm>
            <a:custGeom>
              <a:avLst/>
              <a:gdLst/>
              <a:ahLst/>
              <a:cxnLst/>
              <a:rect l="l" t="t" r="r" b="b"/>
              <a:pathLst>
                <a:path w="196" h="572" extrusionOk="0">
                  <a:moveTo>
                    <a:pt x="1" y="0"/>
                  </a:moveTo>
                  <a:lnTo>
                    <a:pt x="1" y="571"/>
                  </a:lnTo>
                  <a:lnTo>
                    <a:pt x="196" y="571"/>
                  </a:lnTo>
                  <a:lnTo>
                    <a:pt x="196"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652;p58"/>
            <p:cNvSpPr/>
            <p:nvPr/>
          </p:nvSpPr>
          <p:spPr>
            <a:xfrm>
              <a:off x="8211538" y="2589121"/>
              <a:ext cx="22999" cy="67120"/>
            </a:xfrm>
            <a:custGeom>
              <a:avLst/>
              <a:gdLst/>
              <a:ahLst/>
              <a:cxnLst/>
              <a:rect l="l" t="t" r="r" b="b"/>
              <a:pathLst>
                <a:path w="196" h="572" extrusionOk="0">
                  <a:moveTo>
                    <a:pt x="1" y="0"/>
                  </a:moveTo>
                  <a:lnTo>
                    <a:pt x="1" y="571"/>
                  </a:lnTo>
                  <a:lnTo>
                    <a:pt x="195" y="571"/>
                  </a:lnTo>
                  <a:lnTo>
                    <a:pt x="19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653;p58"/>
            <p:cNvSpPr/>
            <p:nvPr/>
          </p:nvSpPr>
          <p:spPr>
            <a:xfrm>
              <a:off x="6776431" y="2323925"/>
              <a:ext cx="1738664" cy="416918"/>
            </a:xfrm>
            <a:custGeom>
              <a:avLst/>
              <a:gdLst/>
              <a:ahLst/>
              <a:cxnLst/>
              <a:rect l="l" t="t" r="r" b="b"/>
              <a:pathLst>
                <a:path w="14817" h="3553" extrusionOk="0">
                  <a:moveTo>
                    <a:pt x="1" y="0"/>
                  </a:moveTo>
                  <a:lnTo>
                    <a:pt x="1" y="81"/>
                  </a:lnTo>
                  <a:lnTo>
                    <a:pt x="3098" y="81"/>
                  </a:lnTo>
                  <a:lnTo>
                    <a:pt x="6569" y="3552"/>
                  </a:lnTo>
                  <a:lnTo>
                    <a:pt x="14817" y="3552"/>
                  </a:lnTo>
                  <a:lnTo>
                    <a:pt x="14817" y="3473"/>
                  </a:lnTo>
                  <a:lnTo>
                    <a:pt x="6603" y="3473"/>
                  </a:lnTo>
                  <a:lnTo>
                    <a:pt x="313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654;p58"/>
            <p:cNvSpPr/>
            <p:nvPr/>
          </p:nvSpPr>
          <p:spPr>
            <a:xfrm>
              <a:off x="8491401" y="2712332"/>
              <a:ext cx="47524" cy="47524"/>
            </a:xfrm>
            <a:custGeom>
              <a:avLst/>
              <a:gdLst/>
              <a:ahLst/>
              <a:cxnLst/>
              <a:rect l="l" t="t" r="r" b="b"/>
              <a:pathLst>
                <a:path w="405" h="405" extrusionOk="0">
                  <a:moveTo>
                    <a:pt x="202" y="0"/>
                  </a:moveTo>
                  <a:cubicBezTo>
                    <a:pt x="91" y="0"/>
                    <a:pt x="0" y="91"/>
                    <a:pt x="0" y="202"/>
                  </a:cubicBezTo>
                  <a:cubicBezTo>
                    <a:pt x="0" y="314"/>
                    <a:pt x="91" y="405"/>
                    <a:pt x="202" y="405"/>
                  </a:cubicBezTo>
                  <a:cubicBezTo>
                    <a:pt x="314" y="405"/>
                    <a:pt x="405" y="314"/>
                    <a:pt x="405" y="202"/>
                  </a:cubicBezTo>
                  <a:cubicBezTo>
                    <a:pt x="405" y="91"/>
                    <a:pt x="314" y="0"/>
                    <a:pt x="20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655;p58"/>
            <p:cNvSpPr/>
            <p:nvPr/>
          </p:nvSpPr>
          <p:spPr>
            <a:xfrm>
              <a:off x="6698045" y="2409820"/>
              <a:ext cx="1738781" cy="416918"/>
            </a:xfrm>
            <a:custGeom>
              <a:avLst/>
              <a:gdLst/>
              <a:ahLst/>
              <a:cxnLst/>
              <a:rect l="l" t="t" r="r" b="b"/>
              <a:pathLst>
                <a:path w="14818" h="3553" extrusionOk="0">
                  <a:moveTo>
                    <a:pt x="1" y="0"/>
                  </a:moveTo>
                  <a:lnTo>
                    <a:pt x="1" y="80"/>
                  </a:lnTo>
                  <a:lnTo>
                    <a:pt x="3098" y="80"/>
                  </a:lnTo>
                  <a:lnTo>
                    <a:pt x="6569" y="3552"/>
                  </a:lnTo>
                  <a:lnTo>
                    <a:pt x="14817" y="3552"/>
                  </a:lnTo>
                  <a:lnTo>
                    <a:pt x="14817" y="3473"/>
                  </a:lnTo>
                  <a:lnTo>
                    <a:pt x="6603" y="3473"/>
                  </a:lnTo>
                  <a:lnTo>
                    <a:pt x="3131"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1656;p58"/>
            <p:cNvSpPr/>
            <p:nvPr/>
          </p:nvSpPr>
          <p:spPr>
            <a:xfrm>
              <a:off x="8413016" y="2798227"/>
              <a:ext cx="47524" cy="47524"/>
            </a:xfrm>
            <a:custGeom>
              <a:avLst/>
              <a:gdLst/>
              <a:ahLst/>
              <a:cxnLst/>
              <a:rect l="l" t="t" r="r" b="b"/>
              <a:pathLst>
                <a:path w="405" h="405" extrusionOk="0">
                  <a:moveTo>
                    <a:pt x="202" y="0"/>
                  </a:moveTo>
                  <a:cubicBezTo>
                    <a:pt x="90" y="0"/>
                    <a:pt x="0" y="91"/>
                    <a:pt x="0" y="202"/>
                  </a:cubicBezTo>
                  <a:cubicBezTo>
                    <a:pt x="0" y="314"/>
                    <a:pt x="90" y="404"/>
                    <a:pt x="202" y="404"/>
                  </a:cubicBezTo>
                  <a:cubicBezTo>
                    <a:pt x="314" y="404"/>
                    <a:pt x="405" y="314"/>
                    <a:pt x="405" y="202"/>
                  </a:cubicBezTo>
                  <a:cubicBezTo>
                    <a:pt x="405" y="91"/>
                    <a:pt x="314" y="0"/>
                    <a:pt x="2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657;p58"/>
            <p:cNvSpPr/>
            <p:nvPr/>
          </p:nvSpPr>
          <p:spPr>
            <a:xfrm>
              <a:off x="6619660" y="2495599"/>
              <a:ext cx="1738781" cy="416918"/>
            </a:xfrm>
            <a:custGeom>
              <a:avLst/>
              <a:gdLst/>
              <a:ahLst/>
              <a:cxnLst/>
              <a:rect l="l" t="t" r="r" b="b"/>
              <a:pathLst>
                <a:path w="14818" h="3553" extrusionOk="0">
                  <a:moveTo>
                    <a:pt x="0" y="1"/>
                  </a:moveTo>
                  <a:lnTo>
                    <a:pt x="0" y="81"/>
                  </a:lnTo>
                  <a:lnTo>
                    <a:pt x="3098" y="81"/>
                  </a:lnTo>
                  <a:lnTo>
                    <a:pt x="6569" y="3553"/>
                  </a:lnTo>
                  <a:lnTo>
                    <a:pt x="14817" y="3553"/>
                  </a:lnTo>
                  <a:lnTo>
                    <a:pt x="14817" y="3473"/>
                  </a:lnTo>
                  <a:lnTo>
                    <a:pt x="6603" y="3473"/>
                  </a:lnTo>
                  <a:lnTo>
                    <a:pt x="3142" y="13"/>
                  </a:lnTo>
                  <a:lnTo>
                    <a:pt x="313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658;p58"/>
            <p:cNvSpPr/>
            <p:nvPr/>
          </p:nvSpPr>
          <p:spPr>
            <a:xfrm>
              <a:off x="8344839" y="2884005"/>
              <a:ext cx="47524" cy="47641"/>
            </a:xfrm>
            <a:custGeom>
              <a:avLst/>
              <a:gdLst/>
              <a:ahLst/>
              <a:cxnLst/>
              <a:rect l="l" t="t" r="r" b="b"/>
              <a:pathLst>
                <a:path w="405" h="406" extrusionOk="0">
                  <a:moveTo>
                    <a:pt x="202" y="1"/>
                  </a:moveTo>
                  <a:cubicBezTo>
                    <a:pt x="91" y="1"/>
                    <a:pt x="1" y="92"/>
                    <a:pt x="1" y="203"/>
                  </a:cubicBezTo>
                  <a:cubicBezTo>
                    <a:pt x="1" y="314"/>
                    <a:pt x="91" y="405"/>
                    <a:pt x="202" y="405"/>
                  </a:cubicBezTo>
                  <a:cubicBezTo>
                    <a:pt x="314" y="405"/>
                    <a:pt x="405" y="314"/>
                    <a:pt x="405" y="203"/>
                  </a:cubicBezTo>
                  <a:cubicBezTo>
                    <a:pt x="405" y="92"/>
                    <a:pt x="314" y="1"/>
                    <a:pt x="20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1659;p58"/>
            <p:cNvSpPr/>
            <p:nvPr/>
          </p:nvSpPr>
          <p:spPr>
            <a:xfrm>
              <a:off x="6541275" y="2581494"/>
              <a:ext cx="1738781" cy="416918"/>
            </a:xfrm>
            <a:custGeom>
              <a:avLst/>
              <a:gdLst/>
              <a:ahLst/>
              <a:cxnLst/>
              <a:rect l="l" t="t" r="r" b="b"/>
              <a:pathLst>
                <a:path w="14818" h="3553" extrusionOk="0">
                  <a:moveTo>
                    <a:pt x="0" y="0"/>
                  </a:moveTo>
                  <a:lnTo>
                    <a:pt x="0" y="81"/>
                  </a:lnTo>
                  <a:lnTo>
                    <a:pt x="3097" y="81"/>
                  </a:lnTo>
                  <a:lnTo>
                    <a:pt x="6570" y="3552"/>
                  </a:lnTo>
                  <a:lnTo>
                    <a:pt x="14817" y="3552"/>
                  </a:lnTo>
                  <a:lnTo>
                    <a:pt x="14817" y="3473"/>
                  </a:lnTo>
                  <a:lnTo>
                    <a:pt x="6603" y="3473"/>
                  </a:lnTo>
                  <a:lnTo>
                    <a:pt x="3130"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660;p58"/>
            <p:cNvSpPr/>
            <p:nvPr/>
          </p:nvSpPr>
          <p:spPr>
            <a:xfrm>
              <a:off x="8256245" y="2969901"/>
              <a:ext cx="47406" cy="47524"/>
            </a:xfrm>
            <a:custGeom>
              <a:avLst/>
              <a:gdLst/>
              <a:ahLst/>
              <a:cxnLst/>
              <a:rect l="l" t="t" r="r" b="b"/>
              <a:pathLst>
                <a:path w="404" h="405" extrusionOk="0">
                  <a:moveTo>
                    <a:pt x="202" y="1"/>
                  </a:moveTo>
                  <a:cubicBezTo>
                    <a:pt x="90" y="1"/>
                    <a:pt x="0" y="91"/>
                    <a:pt x="0" y="202"/>
                  </a:cubicBezTo>
                  <a:cubicBezTo>
                    <a:pt x="0" y="314"/>
                    <a:pt x="90" y="405"/>
                    <a:pt x="202" y="405"/>
                  </a:cubicBezTo>
                  <a:cubicBezTo>
                    <a:pt x="314" y="405"/>
                    <a:pt x="404" y="314"/>
                    <a:pt x="404" y="202"/>
                  </a:cubicBezTo>
                  <a:cubicBezTo>
                    <a:pt x="404" y="91"/>
                    <a:pt x="314" y="1"/>
                    <a:pt x="20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3" name="صورة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48048" y="1358836"/>
            <a:ext cx="1628752" cy="2832397"/>
          </a:xfrm>
          <a:prstGeom prst="rect">
            <a:avLst/>
          </a:prstGeom>
        </p:spPr>
      </p:pic>
      <p:pic>
        <p:nvPicPr>
          <p:cNvPr id="4" name="صورة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85612" y="1312250"/>
            <a:ext cx="1615414" cy="2832398"/>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640"/>
        <p:cNvGrpSpPr/>
        <p:nvPr/>
      </p:nvGrpSpPr>
      <p:grpSpPr>
        <a:xfrm>
          <a:off x="0" y="0"/>
          <a:ext cx="0" cy="0"/>
          <a:chOff x="0" y="0"/>
          <a:chExt cx="0" cy="0"/>
        </a:xfrm>
      </p:grpSpPr>
      <p:sp>
        <p:nvSpPr>
          <p:cNvPr id="1641" name="Google Shape;1641;p58"/>
          <p:cNvSpPr txBox="1">
            <a:spLocks noGrp="1"/>
          </p:cNvSpPr>
          <p:nvPr>
            <p:ph type="title"/>
          </p:nvPr>
        </p:nvSpPr>
        <p:spPr>
          <a:xfrm>
            <a:off x="713225" y="2321925"/>
            <a:ext cx="4189500" cy="7917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smtClean="0"/>
              <a:t>CONCLUSION</a:t>
            </a:r>
            <a:endParaRPr dirty="0"/>
          </a:p>
        </p:txBody>
      </p:sp>
      <p:sp>
        <p:nvSpPr>
          <p:cNvPr id="1642" name="Google Shape;1642;p58"/>
          <p:cNvSpPr txBox="1">
            <a:spLocks noGrp="1"/>
          </p:cNvSpPr>
          <p:nvPr>
            <p:ph type="subTitle" idx="1"/>
          </p:nvPr>
        </p:nvSpPr>
        <p:spPr>
          <a:xfrm>
            <a:off x="685800" y="3176302"/>
            <a:ext cx="3500700" cy="1230300"/>
          </a:xfrm>
          <a:prstGeom prst="rect">
            <a:avLst/>
          </a:prstGeom>
        </p:spPr>
        <p:txBody>
          <a:bodyPr spcFirstLastPara="1" wrap="square" lIns="91425" tIns="91425" rIns="91425" bIns="91425" anchor="t" anchorCtr="0">
            <a:noAutofit/>
          </a:bodyPr>
          <a:lstStyle/>
          <a:p>
            <a:pPr marL="0" lvl="0" indent="0"/>
            <a:r>
              <a:rPr lang="en-US" dirty="0"/>
              <a:t>AccuVital Monitoring is a lightweight and easy-to-carry product that measures vital values such as temperature, heart rate, oxygen level, blood sugar, and electrocardiogram. Data is stored in a database without human interaction or paper record.</a:t>
            </a:r>
            <a:endParaRPr dirty="0"/>
          </a:p>
        </p:txBody>
      </p:sp>
      <p:grpSp>
        <p:nvGrpSpPr>
          <p:cNvPr id="1643" name="Google Shape;1643;p58"/>
          <p:cNvGrpSpPr/>
          <p:nvPr/>
        </p:nvGrpSpPr>
        <p:grpSpPr>
          <a:xfrm flipH="1">
            <a:off x="4426412" y="3921753"/>
            <a:ext cx="1997650" cy="693500"/>
            <a:chOff x="6541275" y="2323925"/>
            <a:chExt cx="1997650" cy="693500"/>
          </a:xfrm>
        </p:grpSpPr>
        <p:sp>
          <p:nvSpPr>
            <p:cNvPr id="1644" name="Google Shape;1644;p58"/>
            <p:cNvSpPr/>
            <p:nvPr/>
          </p:nvSpPr>
          <p:spPr>
            <a:xfrm>
              <a:off x="7607103" y="2589121"/>
              <a:ext cx="22882" cy="67120"/>
            </a:xfrm>
            <a:custGeom>
              <a:avLst/>
              <a:gdLst/>
              <a:ahLst/>
              <a:cxnLst/>
              <a:rect l="l" t="t" r="r" b="b"/>
              <a:pathLst>
                <a:path w="195" h="572" extrusionOk="0">
                  <a:moveTo>
                    <a:pt x="0" y="0"/>
                  </a:moveTo>
                  <a:lnTo>
                    <a:pt x="0" y="571"/>
                  </a:lnTo>
                  <a:lnTo>
                    <a:pt x="195" y="571"/>
                  </a:lnTo>
                  <a:lnTo>
                    <a:pt x="19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5" name="Google Shape;1645;p58"/>
            <p:cNvSpPr/>
            <p:nvPr/>
          </p:nvSpPr>
          <p:spPr>
            <a:xfrm>
              <a:off x="7728318" y="2589121"/>
              <a:ext cx="22882" cy="67120"/>
            </a:xfrm>
            <a:custGeom>
              <a:avLst/>
              <a:gdLst/>
              <a:ahLst/>
              <a:cxnLst/>
              <a:rect l="l" t="t" r="r" b="b"/>
              <a:pathLst>
                <a:path w="195" h="572" extrusionOk="0">
                  <a:moveTo>
                    <a:pt x="0" y="0"/>
                  </a:moveTo>
                  <a:lnTo>
                    <a:pt x="0" y="571"/>
                  </a:lnTo>
                  <a:lnTo>
                    <a:pt x="195" y="571"/>
                  </a:lnTo>
                  <a:lnTo>
                    <a:pt x="19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6" name="Google Shape;1646;p58"/>
            <p:cNvSpPr/>
            <p:nvPr/>
          </p:nvSpPr>
          <p:spPr>
            <a:xfrm>
              <a:off x="7788398" y="2589121"/>
              <a:ext cx="22999" cy="67120"/>
            </a:xfrm>
            <a:custGeom>
              <a:avLst/>
              <a:gdLst/>
              <a:ahLst/>
              <a:cxnLst/>
              <a:rect l="l" t="t" r="r" b="b"/>
              <a:pathLst>
                <a:path w="196" h="572" extrusionOk="0">
                  <a:moveTo>
                    <a:pt x="1" y="0"/>
                  </a:moveTo>
                  <a:lnTo>
                    <a:pt x="1" y="571"/>
                  </a:lnTo>
                  <a:lnTo>
                    <a:pt x="195" y="571"/>
                  </a:lnTo>
                  <a:lnTo>
                    <a:pt x="19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7" name="Google Shape;1647;p58"/>
            <p:cNvSpPr/>
            <p:nvPr/>
          </p:nvSpPr>
          <p:spPr>
            <a:xfrm>
              <a:off x="7848713" y="2589121"/>
              <a:ext cx="22882" cy="67120"/>
            </a:xfrm>
            <a:custGeom>
              <a:avLst/>
              <a:gdLst/>
              <a:ahLst/>
              <a:cxnLst/>
              <a:rect l="l" t="t" r="r" b="b"/>
              <a:pathLst>
                <a:path w="195" h="572" extrusionOk="0">
                  <a:moveTo>
                    <a:pt x="0" y="0"/>
                  </a:moveTo>
                  <a:lnTo>
                    <a:pt x="0" y="571"/>
                  </a:lnTo>
                  <a:lnTo>
                    <a:pt x="195" y="571"/>
                  </a:lnTo>
                  <a:lnTo>
                    <a:pt x="19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8" name="Google Shape;1648;p58"/>
            <p:cNvSpPr/>
            <p:nvPr/>
          </p:nvSpPr>
          <p:spPr>
            <a:xfrm>
              <a:off x="7913017" y="2589121"/>
              <a:ext cx="22999" cy="67120"/>
            </a:xfrm>
            <a:custGeom>
              <a:avLst/>
              <a:gdLst/>
              <a:ahLst/>
              <a:cxnLst/>
              <a:rect l="l" t="t" r="r" b="b"/>
              <a:pathLst>
                <a:path w="196" h="572" extrusionOk="0">
                  <a:moveTo>
                    <a:pt x="0" y="0"/>
                  </a:moveTo>
                  <a:lnTo>
                    <a:pt x="0" y="571"/>
                  </a:lnTo>
                  <a:lnTo>
                    <a:pt x="195" y="571"/>
                  </a:lnTo>
                  <a:lnTo>
                    <a:pt x="19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9" name="Google Shape;1649;p58"/>
            <p:cNvSpPr/>
            <p:nvPr/>
          </p:nvSpPr>
          <p:spPr>
            <a:xfrm>
              <a:off x="7961010" y="2589121"/>
              <a:ext cx="22999" cy="67120"/>
            </a:xfrm>
            <a:custGeom>
              <a:avLst/>
              <a:gdLst/>
              <a:ahLst/>
              <a:cxnLst/>
              <a:rect l="l" t="t" r="r" b="b"/>
              <a:pathLst>
                <a:path w="196" h="572" extrusionOk="0">
                  <a:moveTo>
                    <a:pt x="1" y="0"/>
                  </a:moveTo>
                  <a:lnTo>
                    <a:pt x="1" y="571"/>
                  </a:lnTo>
                  <a:lnTo>
                    <a:pt x="196" y="571"/>
                  </a:lnTo>
                  <a:lnTo>
                    <a:pt x="196"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0" name="Google Shape;1650;p58"/>
            <p:cNvSpPr/>
            <p:nvPr/>
          </p:nvSpPr>
          <p:spPr>
            <a:xfrm>
              <a:off x="8155682" y="2589121"/>
              <a:ext cx="22764" cy="67120"/>
            </a:xfrm>
            <a:custGeom>
              <a:avLst/>
              <a:gdLst/>
              <a:ahLst/>
              <a:cxnLst/>
              <a:rect l="l" t="t" r="r" b="b"/>
              <a:pathLst>
                <a:path w="194" h="572" extrusionOk="0">
                  <a:moveTo>
                    <a:pt x="0" y="0"/>
                  </a:moveTo>
                  <a:lnTo>
                    <a:pt x="0" y="571"/>
                  </a:lnTo>
                  <a:lnTo>
                    <a:pt x="194" y="571"/>
                  </a:lnTo>
                  <a:lnTo>
                    <a:pt x="19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1" name="Google Shape;1651;p58"/>
            <p:cNvSpPr/>
            <p:nvPr/>
          </p:nvSpPr>
          <p:spPr>
            <a:xfrm>
              <a:off x="8041038" y="2589121"/>
              <a:ext cx="22999" cy="67120"/>
            </a:xfrm>
            <a:custGeom>
              <a:avLst/>
              <a:gdLst/>
              <a:ahLst/>
              <a:cxnLst/>
              <a:rect l="l" t="t" r="r" b="b"/>
              <a:pathLst>
                <a:path w="196" h="572" extrusionOk="0">
                  <a:moveTo>
                    <a:pt x="1" y="0"/>
                  </a:moveTo>
                  <a:lnTo>
                    <a:pt x="1" y="571"/>
                  </a:lnTo>
                  <a:lnTo>
                    <a:pt x="196" y="571"/>
                  </a:lnTo>
                  <a:lnTo>
                    <a:pt x="196"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2" name="Google Shape;1652;p58"/>
            <p:cNvSpPr/>
            <p:nvPr/>
          </p:nvSpPr>
          <p:spPr>
            <a:xfrm>
              <a:off x="8211538" y="2589121"/>
              <a:ext cx="22999" cy="67120"/>
            </a:xfrm>
            <a:custGeom>
              <a:avLst/>
              <a:gdLst/>
              <a:ahLst/>
              <a:cxnLst/>
              <a:rect l="l" t="t" r="r" b="b"/>
              <a:pathLst>
                <a:path w="196" h="572" extrusionOk="0">
                  <a:moveTo>
                    <a:pt x="1" y="0"/>
                  </a:moveTo>
                  <a:lnTo>
                    <a:pt x="1" y="571"/>
                  </a:lnTo>
                  <a:lnTo>
                    <a:pt x="195" y="571"/>
                  </a:lnTo>
                  <a:lnTo>
                    <a:pt x="19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3" name="Google Shape;1653;p58"/>
            <p:cNvSpPr/>
            <p:nvPr/>
          </p:nvSpPr>
          <p:spPr>
            <a:xfrm>
              <a:off x="6776431" y="2323925"/>
              <a:ext cx="1738664" cy="416918"/>
            </a:xfrm>
            <a:custGeom>
              <a:avLst/>
              <a:gdLst/>
              <a:ahLst/>
              <a:cxnLst/>
              <a:rect l="l" t="t" r="r" b="b"/>
              <a:pathLst>
                <a:path w="14817" h="3553" extrusionOk="0">
                  <a:moveTo>
                    <a:pt x="1" y="0"/>
                  </a:moveTo>
                  <a:lnTo>
                    <a:pt x="1" y="81"/>
                  </a:lnTo>
                  <a:lnTo>
                    <a:pt x="3098" y="81"/>
                  </a:lnTo>
                  <a:lnTo>
                    <a:pt x="6569" y="3552"/>
                  </a:lnTo>
                  <a:lnTo>
                    <a:pt x="14817" y="3552"/>
                  </a:lnTo>
                  <a:lnTo>
                    <a:pt x="14817" y="3473"/>
                  </a:lnTo>
                  <a:lnTo>
                    <a:pt x="6603" y="3473"/>
                  </a:lnTo>
                  <a:lnTo>
                    <a:pt x="313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4" name="Google Shape;1654;p58"/>
            <p:cNvSpPr/>
            <p:nvPr/>
          </p:nvSpPr>
          <p:spPr>
            <a:xfrm>
              <a:off x="8491401" y="2712332"/>
              <a:ext cx="47524" cy="47524"/>
            </a:xfrm>
            <a:custGeom>
              <a:avLst/>
              <a:gdLst/>
              <a:ahLst/>
              <a:cxnLst/>
              <a:rect l="l" t="t" r="r" b="b"/>
              <a:pathLst>
                <a:path w="405" h="405" extrusionOk="0">
                  <a:moveTo>
                    <a:pt x="202" y="0"/>
                  </a:moveTo>
                  <a:cubicBezTo>
                    <a:pt x="91" y="0"/>
                    <a:pt x="0" y="91"/>
                    <a:pt x="0" y="202"/>
                  </a:cubicBezTo>
                  <a:cubicBezTo>
                    <a:pt x="0" y="314"/>
                    <a:pt x="91" y="405"/>
                    <a:pt x="202" y="405"/>
                  </a:cubicBezTo>
                  <a:cubicBezTo>
                    <a:pt x="314" y="405"/>
                    <a:pt x="405" y="314"/>
                    <a:pt x="405" y="202"/>
                  </a:cubicBezTo>
                  <a:cubicBezTo>
                    <a:pt x="405" y="91"/>
                    <a:pt x="314" y="0"/>
                    <a:pt x="20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5" name="Google Shape;1655;p58"/>
            <p:cNvSpPr/>
            <p:nvPr/>
          </p:nvSpPr>
          <p:spPr>
            <a:xfrm>
              <a:off x="6698045" y="2409820"/>
              <a:ext cx="1738781" cy="416918"/>
            </a:xfrm>
            <a:custGeom>
              <a:avLst/>
              <a:gdLst/>
              <a:ahLst/>
              <a:cxnLst/>
              <a:rect l="l" t="t" r="r" b="b"/>
              <a:pathLst>
                <a:path w="14818" h="3553" extrusionOk="0">
                  <a:moveTo>
                    <a:pt x="1" y="0"/>
                  </a:moveTo>
                  <a:lnTo>
                    <a:pt x="1" y="80"/>
                  </a:lnTo>
                  <a:lnTo>
                    <a:pt x="3098" y="80"/>
                  </a:lnTo>
                  <a:lnTo>
                    <a:pt x="6569" y="3552"/>
                  </a:lnTo>
                  <a:lnTo>
                    <a:pt x="14817" y="3552"/>
                  </a:lnTo>
                  <a:lnTo>
                    <a:pt x="14817" y="3473"/>
                  </a:lnTo>
                  <a:lnTo>
                    <a:pt x="6603" y="3473"/>
                  </a:lnTo>
                  <a:lnTo>
                    <a:pt x="3131"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6" name="Google Shape;1656;p58"/>
            <p:cNvSpPr/>
            <p:nvPr/>
          </p:nvSpPr>
          <p:spPr>
            <a:xfrm>
              <a:off x="8413016" y="2798227"/>
              <a:ext cx="47524" cy="47524"/>
            </a:xfrm>
            <a:custGeom>
              <a:avLst/>
              <a:gdLst/>
              <a:ahLst/>
              <a:cxnLst/>
              <a:rect l="l" t="t" r="r" b="b"/>
              <a:pathLst>
                <a:path w="405" h="405" extrusionOk="0">
                  <a:moveTo>
                    <a:pt x="202" y="0"/>
                  </a:moveTo>
                  <a:cubicBezTo>
                    <a:pt x="90" y="0"/>
                    <a:pt x="0" y="91"/>
                    <a:pt x="0" y="202"/>
                  </a:cubicBezTo>
                  <a:cubicBezTo>
                    <a:pt x="0" y="314"/>
                    <a:pt x="90" y="404"/>
                    <a:pt x="202" y="404"/>
                  </a:cubicBezTo>
                  <a:cubicBezTo>
                    <a:pt x="314" y="404"/>
                    <a:pt x="405" y="314"/>
                    <a:pt x="405" y="202"/>
                  </a:cubicBezTo>
                  <a:cubicBezTo>
                    <a:pt x="405" y="91"/>
                    <a:pt x="314" y="0"/>
                    <a:pt x="2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7" name="Google Shape;1657;p58"/>
            <p:cNvSpPr/>
            <p:nvPr/>
          </p:nvSpPr>
          <p:spPr>
            <a:xfrm>
              <a:off x="6619660" y="2495599"/>
              <a:ext cx="1738781" cy="416918"/>
            </a:xfrm>
            <a:custGeom>
              <a:avLst/>
              <a:gdLst/>
              <a:ahLst/>
              <a:cxnLst/>
              <a:rect l="l" t="t" r="r" b="b"/>
              <a:pathLst>
                <a:path w="14818" h="3553" extrusionOk="0">
                  <a:moveTo>
                    <a:pt x="0" y="1"/>
                  </a:moveTo>
                  <a:lnTo>
                    <a:pt x="0" y="81"/>
                  </a:lnTo>
                  <a:lnTo>
                    <a:pt x="3098" y="81"/>
                  </a:lnTo>
                  <a:lnTo>
                    <a:pt x="6569" y="3553"/>
                  </a:lnTo>
                  <a:lnTo>
                    <a:pt x="14817" y="3553"/>
                  </a:lnTo>
                  <a:lnTo>
                    <a:pt x="14817" y="3473"/>
                  </a:lnTo>
                  <a:lnTo>
                    <a:pt x="6603" y="3473"/>
                  </a:lnTo>
                  <a:lnTo>
                    <a:pt x="3142" y="13"/>
                  </a:lnTo>
                  <a:lnTo>
                    <a:pt x="313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8" name="Google Shape;1658;p58"/>
            <p:cNvSpPr/>
            <p:nvPr/>
          </p:nvSpPr>
          <p:spPr>
            <a:xfrm>
              <a:off x="8344839" y="2884005"/>
              <a:ext cx="47524" cy="47641"/>
            </a:xfrm>
            <a:custGeom>
              <a:avLst/>
              <a:gdLst/>
              <a:ahLst/>
              <a:cxnLst/>
              <a:rect l="l" t="t" r="r" b="b"/>
              <a:pathLst>
                <a:path w="405" h="406" extrusionOk="0">
                  <a:moveTo>
                    <a:pt x="202" y="1"/>
                  </a:moveTo>
                  <a:cubicBezTo>
                    <a:pt x="91" y="1"/>
                    <a:pt x="1" y="92"/>
                    <a:pt x="1" y="203"/>
                  </a:cubicBezTo>
                  <a:cubicBezTo>
                    <a:pt x="1" y="314"/>
                    <a:pt x="91" y="405"/>
                    <a:pt x="202" y="405"/>
                  </a:cubicBezTo>
                  <a:cubicBezTo>
                    <a:pt x="314" y="405"/>
                    <a:pt x="405" y="314"/>
                    <a:pt x="405" y="203"/>
                  </a:cubicBezTo>
                  <a:cubicBezTo>
                    <a:pt x="405" y="92"/>
                    <a:pt x="314" y="1"/>
                    <a:pt x="20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9" name="Google Shape;1659;p58"/>
            <p:cNvSpPr/>
            <p:nvPr/>
          </p:nvSpPr>
          <p:spPr>
            <a:xfrm>
              <a:off x="6541275" y="2581494"/>
              <a:ext cx="1738781" cy="416918"/>
            </a:xfrm>
            <a:custGeom>
              <a:avLst/>
              <a:gdLst/>
              <a:ahLst/>
              <a:cxnLst/>
              <a:rect l="l" t="t" r="r" b="b"/>
              <a:pathLst>
                <a:path w="14818" h="3553" extrusionOk="0">
                  <a:moveTo>
                    <a:pt x="0" y="0"/>
                  </a:moveTo>
                  <a:lnTo>
                    <a:pt x="0" y="81"/>
                  </a:lnTo>
                  <a:lnTo>
                    <a:pt x="3097" y="81"/>
                  </a:lnTo>
                  <a:lnTo>
                    <a:pt x="6570" y="3552"/>
                  </a:lnTo>
                  <a:lnTo>
                    <a:pt x="14817" y="3552"/>
                  </a:lnTo>
                  <a:lnTo>
                    <a:pt x="14817" y="3473"/>
                  </a:lnTo>
                  <a:lnTo>
                    <a:pt x="6603" y="3473"/>
                  </a:lnTo>
                  <a:lnTo>
                    <a:pt x="3130"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0" name="Google Shape;1660;p58"/>
            <p:cNvSpPr/>
            <p:nvPr/>
          </p:nvSpPr>
          <p:spPr>
            <a:xfrm>
              <a:off x="8256245" y="2969901"/>
              <a:ext cx="47406" cy="47524"/>
            </a:xfrm>
            <a:custGeom>
              <a:avLst/>
              <a:gdLst/>
              <a:ahLst/>
              <a:cxnLst/>
              <a:rect l="l" t="t" r="r" b="b"/>
              <a:pathLst>
                <a:path w="404" h="405" extrusionOk="0">
                  <a:moveTo>
                    <a:pt x="202" y="1"/>
                  </a:moveTo>
                  <a:cubicBezTo>
                    <a:pt x="90" y="1"/>
                    <a:pt x="0" y="91"/>
                    <a:pt x="0" y="202"/>
                  </a:cubicBezTo>
                  <a:cubicBezTo>
                    <a:pt x="0" y="314"/>
                    <a:pt x="90" y="405"/>
                    <a:pt x="202" y="405"/>
                  </a:cubicBezTo>
                  <a:cubicBezTo>
                    <a:pt x="314" y="405"/>
                    <a:pt x="404" y="314"/>
                    <a:pt x="404" y="202"/>
                  </a:cubicBezTo>
                  <a:cubicBezTo>
                    <a:pt x="404" y="91"/>
                    <a:pt x="314" y="1"/>
                    <a:pt x="20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61" name="Google Shape;1661;p58"/>
          <p:cNvGrpSpPr/>
          <p:nvPr/>
        </p:nvGrpSpPr>
        <p:grpSpPr>
          <a:xfrm>
            <a:off x="7090123" y="1452270"/>
            <a:ext cx="1997650" cy="693500"/>
            <a:chOff x="6541275" y="2323925"/>
            <a:chExt cx="1997650" cy="693500"/>
          </a:xfrm>
        </p:grpSpPr>
        <p:sp>
          <p:nvSpPr>
            <p:cNvPr id="1662" name="Google Shape;1662;p58"/>
            <p:cNvSpPr/>
            <p:nvPr/>
          </p:nvSpPr>
          <p:spPr>
            <a:xfrm>
              <a:off x="7607103" y="2589121"/>
              <a:ext cx="22882" cy="67120"/>
            </a:xfrm>
            <a:custGeom>
              <a:avLst/>
              <a:gdLst/>
              <a:ahLst/>
              <a:cxnLst/>
              <a:rect l="l" t="t" r="r" b="b"/>
              <a:pathLst>
                <a:path w="195" h="572" extrusionOk="0">
                  <a:moveTo>
                    <a:pt x="0" y="0"/>
                  </a:moveTo>
                  <a:lnTo>
                    <a:pt x="0" y="571"/>
                  </a:lnTo>
                  <a:lnTo>
                    <a:pt x="195" y="571"/>
                  </a:lnTo>
                  <a:lnTo>
                    <a:pt x="19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3" name="Google Shape;1663;p58"/>
            <p:cNvSpPr/>
            <p:nvPr/>
          </p:nvSpPr>
          <p:spPr>
            <a:xfrm>
              <a:off x="7728318" y="2589121"/>
              <a:ext cx="22882" cy="67120"/>
            </a:xfrm>
            <a:custGeom>
              <a:avLst/>
              <a:gdLst/>
              <a:ahLst/>
              <a:cxnLst/>
              <a:rect l="l" t="t" r="r" b="b"/>
              <a:pathLst>
                <a:path w="195" h="572" extrusionOk="0">
                  <a:moveTo>
                    <a:pt x="0" y="0"/>
                  </a:moveTo>
                  <a:lnTo>
                    <a:pt x="0" y="571"/>
                  </a:lnTo>
                  <a:lnTo>
                    <a:pt x="195" y="571"/>
                  </a:lnTo>
                  <a:lnTo>
                    <a:pt x="19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4" name="Google Shape;1664;p58"/>
            <p:cNvSpPr/>
            <p:nvPr/>
          </p:nvSpPr>
          <p:spPr>
            <a:xfrm>
              <a:off x="7788398" y="2589121"/>
              <a:ext cx="22999" cy="67120"/>
            </a:xfrm>
            <a:custGeom>
              <a:avLst/>
              <a:gdLst/>
              <a:ahLst/>
              <a:cxnLst/>
              <a:rect l="l" t="t" r="r" b="b"/>
              <a:pathLst>
                <a:path w="196" h="572" extrusionOk="0">
                  <a:moveTo>
                    <a:pt x="1" y="0"/>
                  </a:moveTo>
                  <a:lnTo>
                    <a:pt x="1" y="571"/>
                  </a:lnTo>
                  <a:lnTo>
                    <a:pt x="195" y="571"/>
                  </a:lnTo>
                  <a:lnTo>
                    <a:pt x="19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5" name="Google Shape;1665;p58"/>
            <p:cNvSpPr/>
            <p:nvPr/>
          </p:nvSpPr>
          <p:spPr>
            <a:xfrm>
              <a:off x="7848713" y="2589121"/>
              <a:ext cx="22882" cy="67120"/>
            </a:xfrm>
            <a:custGeom>
              <a:avLst/>
              <a:gdLst/>
              <a:ahLst/>
              <a:cxnLst/>
              <a:rect l="l" t="t" r="r" b="b"/>
              <a:pathLst>
                <a:path w="195" h="572" extrusionOk="0">
                  <a:moveTo>
                    <a:pt x="0" y="0"/>
                  </a:moveTo>
                  <a:lnTo>
                    <a:pt x="0" y="571"/>
                  </a:lnTo>
                  <a:lnTo>
                    <a:pt x="195" y="571"/>
                  </a:lnTo>
                  <a:lnTo>
                    <a:pt x="19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6" name="Google Shape;1666;p58"/>
            <p:cNvSpPr/>
            <p:nvPr/>
          </p:nvSpPr>
          <p:spPr>
            <a:xfrm>
              <a:off x="7913017" y="2589121"/>
              <a:ext cx="22999" cy="67120"/>
            </a:xfrm>
            <a:custGeom>
              <a:avLst/>
              <a:gdLst/>
              <a:ahLst/>
              <a:cxnLst/>
              <a:rect l="l" t="t" r="r" b="b"/>
              <a:pathLst>
                <a:path w="196" h="572" extrusionOk="0">
                  <a:moveTo>
                    <a:pt x="0" y="0"/>
                  </a:moveTo>
                  <a:lnTo>
                    <a:pt x="0" y="571"/>
                  </a:lnTo>
                  <a:lnTo>
                    <a:pt x="195" y="571"/>
                  </a:lnTo>
                  <a:lnTo>
                    <a:pt x="19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7" name="Google Shape;1667;p58"/>
            <p:cNvSpPr/>
            <p:nvPr/>
          </p:nvSpPr>
          <p:spPr>
            <a:xfrm>
              <a:off x="7961010" y="2589121"/>
              <a:ext cx="22999" cy="67120"/>
            </a:xfrm>
            <a:custGeom>
              <a:avLst/>
              <a:gdLst/>
              <a:ahLst/>
              <a:cxnLst/>
              <a:rect l="l" t="t" r="r" b="b"/>
              <a:pathLst>
                <a:path w="196" h="572" extrusionOk="0">
                  <a:moveTo>
                    <a:pt x="1" y="0"/>
                  </a:moveTo>
                  <a:lnTo>
                    <a:pt x="1" y="571"/>
                  </a:lnTo>
                  <a:lnTo>
                    <a:pt x="196" y="571"/>
                  </a:lnTo>
                  <a:lnTo>
                    <a:pt x="196"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8" name="Google Shape;1668;p58"/>
            <p:cNvSpPr/>
            <p:nvPr/>
          </p:nvSpPr>
          <p:spPr>
            <a:xfrm>
              <a:off x="8155682" y="2589121"/>
              <a:ext cx="22764" cy="67120"/>
            </a:xfrm>
            <a:custGeom>
              <a:avLst/>
              <a:gdLst/>
              <a:ahLst/>
              <a:cxnLst/>
              <a:rect l="l" t="t" r="r" b="b"/>
              <a:pathLst>
                <a:path w="194" h="572" extrusionOk="0">
                  <a:moveTo>
                    <a:pt x="0" y="0"/>
                  </a:moveTo>
                  <a:lnTo>
                    <a:pt x="0" y="571"/>
                  </a:lnTo>
                  <a:lnTo>
                    <a:pt x="194" y="571"/>
                  </a:lnTo>
                  <a:lnTo>
                    <a:pt x="194"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9" name="Google Shape;1669;p58"/>
            <p:cNvSpPr/>
            <p:nvPr/>
          </p:nvSpPr>
          <p:spPr>
            <a:xfrm>
              <a:off x="8041038" y="2589121"/>
              <a:ext cx="22999" cy="67120"/>
            </a:xfrm>
            <a:custGeom>
              <a:avLst/>
              <a:gdLst/>
              <a:ahLst/>
              <a:cxnLst/>
              <a:rect l="l" t="t" r="r" b="b"/>
              <a:pathLst>
                <a:path w="196" h="572" extrusionOk="0">
                  <a:moveTo>
                    <a:pt x="1" y="0"/>
                  </a:moveTo>
                  <a:lnTo>
                    <a:pt x="1" y="571"/>
                  </a:lnTo>
                  <a:lnTo>
                    <a:pt x="196" y="571"/>
                  </a:lnTo>
                  <a:lnTo>
                    <a:pt x="196"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0" name="Google Shape;1670;p58"/>
            <p:cNvSpPr/>
            <p:nvPr/>
          </p:nvSpPr>
          <p:spPr>
            <a:xfrm>
              <a:off x="8211538" y="2589121"/>
              <a:ext cx="22999" cy="67120"/>
            </a:xfrm>
            <a:custGeom>
              <a:avLst/>
              <a:gdLst/>
              <a:ahLst/>
              <a:cxnLst/>
              <a:rect l="l" t="t" r="r" b="b"/>
              <a:pathLst>
                <a:path w="196" h="572" extrusionOk="0">
                  <a:moveTo>
                    <a:pt x="1" y="0"/>
                  </a:moveTo>
                  <a:lnTo>
                    <a:pt x="1" y="571"/>
                  </a:lnTo>
                  <a:lnTo>
                    <a:pt x="195" y="571"/>
                  </a:lnTo>
                  <a:lnTo>
                    <a:pt x="19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1" name="Google Shape;1671;p58"/>
            <p:cNvSpPr/>
            <p:nvPr/>
          </p:nvSpPr>
          <p:spPr>
            <a:xfrm>
              <a:off x="6776431" y="2323925"/>
              <a:ext cx="1738664" cy="416918"/>
            </a:xfrm>
            <a:custGeom>
              <a:avLst/>
              <a:gdLst/>
              <a:ahLst/>
              <a:cxnLst/>
              <a:rect l="l" t="t" r="r" b="b"/>
              <a:pathLst>
                <a:path w="14817" h="3553" extrusionOk="0">
                  <a:moveTo>
                    <a:pt x="1" y="0"/>
                  </a:moveTo>
                  <a:lnTo>
                    <a:pt x="1" y="81"/>
                  </a:lnTo>
                  <a:lnTo>
                    <a:pt x="3098" y="81"/>
                  </a:lnTo>
                  <a:lnTo>
                    <a:pt x="6569" y="3552"/>
                  </a:lnTo>
                  <a:lnTo>
                    <a:pt x="14817" y="3552"/>
                  </a:lnTo>
                  <a:lnTo>
                    <a:pt x="14817" y="3473"/>
                  </a:lnTo>
                  <a:lnTo>
                    <a:pt x="6603" y="3473"/>
                  </a:lnTo>
                  <a:lnTo>
                    <a:pt x="313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2" name="Google Shape;1672;p58"/>
            <p:cNvSpPr/>
            <p:nvPr/>
          </p:nvSpPr>
          <p:spPr>
            <a:xfrm>
              <a:off x="8491401" y="2712332"/>
              <a:ext cx="47524" cy="47524"/>
            </a:xfrm>
            <a:custGeom>
              <a:avLst/>
              <a:gdLst/>
              <a:ahLst/>
              <a:cxnLst/>
              <a:rect l="l" t="t" r="r" b="b"/>
              <a:pathLst>
                <a:path w="405" h="405" extrusionOk="0">
                  <a:moveTo>
                    <a:pt x="202" y="0"/>
                  </a:moveTo>
                  <a:cubicBezTo>
                    <a:pt x="91" y="0"/>
                    <a:pt x="0" y="91"/>
                    <a:pt x="0" y="202"/>
                  </a:cubicBezTo>
                  <a:cubicBezTo>
                    <a:pt x="0" y="314"/>
                    <a:pt x="91" y="405"/>
                    <a:pt x="202" y="405"/>
                  </a:cubicBezTo>
                  <a:cubicBezTo>
                    <a:pt x="314" y="405"/>
                    <a:pt x="405" y="314"/>
                    <a:pt x="405" y="202"/>
                  </a:cubicBezTo>
                  <a:cubicBezTo>
                    <a:pt x="405" y="91"/>
                    <a:pt x="314" y="0"/>
                    <a:pt x="20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3" name="Google Shape;1673;p58"/>
            <p:cNvSpPr/>
            <p:nvPr/>
          </p:nvSpPr>
          <p:spPr>
            <a:xfrm>
              <a:off x="6698045" y="2409820"/>
              <a:ext cx="1738781" cy="416918"/>
            </a:xfrm>
            <a:custGeom>
              <a:avLst/>
              <a:gdLst/>
              <a:ahLst/>
              <a:cxnLst/>
              <a:rect l="l" t="t" r="r" b="b"/>
              <a:pathLst>
                <a:path w="14818" h="3553" extrusionOk="0">
                  <a:moveTo>
                    <a:pt x="1" y="0"/>
                  </a:moveTo>
                  <a:lnTo>
                    <a:pt x="1" y="80"/>
                  </a:lnTo>
                  <a:lnTo>
                    <a:pt x="3098" y="80"/>
                  </a:lnTo>
                  <a:lnTo>
                    <a:pt x="6569" y="3552"/>
                  </a:lnTo>
                  <a:lnTo>
                    <a:pt x="14817" y="3552"/>
                  </a:lnTo>
                  <a:lnTo>
                    <a:pt x="14817" y="3473"/>
                  </a:lnTo>
                  <a:lnTo>
                    <a:pt x="6603" y="3473"/>
                  </a:lnTo>
                  <a:lnTo>
                    <a:pt x="313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4" name="Google Shape;1674;p58"/>
            <p:cNvSpPr/>
            <p:nvPr/>
          </p:nvSpPr>
          <p:spPr>
            <a:xfrm>
              <a:off x="8413016" y="2798227"/>
              <a:ext cx="47524" cy="47524"/>
            </a:xfrm>
            <a:custGeom>
              <a:avLst/>
              <a:gdLst/>
              <a:ahLst/>
              <a:cxnLst/>
              <a:rect l="l" t="t" r="r" b="b"/>
              <a:pathLst>
                <a:path w="405" h="405" extrusionOk="0">
                  <a:moveTo>
                    <a:pt x="202" y="0"/>
                  </a:moveTo>
                  <a:cubicBezTo>
                    <a:pt x="90" y="0"/>
                    <a:pt x="0" y="91"/>
                    <a:pt x="0" y="202"/>
                  </a:cubicBezTo>
                  <a:cubicBezTo>
                    <a:pt x="0" y="314"/>
                    <a:pt x="90" y="404"/>
                    <a:pt x="202" y="404"/>
                  </a:cubicBezTo>
                  <a:cubicBezTo>
                    <a:pt x="314" y="404"/>
                    <a:pt x="405" y="314"/>
                    <a:pt x="405" y="202"/>
                  </a:cubicBezTo>
                  <a:cubicBezTo>
                    <a:pt x="405" y="91"/>
                    <a:pt x="314" y="0"/>
                    <a:pt x="20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5" name="Google Shape;1675;p58"/>
            <p:cNvSpPr/>
            <p:nvPr/>
          </p:nvSpPr>
          <p:spPr>
            <a:xfrm>
              <a:off x="6619660" y="2495599"/>
              <a:ext cx="1738781" cy="416918"/>
            </a:xfrm>
            <a:custGeom>
              <a:avLst/>
              <a:gdLst/>
              <a:ahLst/>
              <a:cxnLst/>
              <a:rect l="l" t="t" r="r" b="b"/>
              <a:pathLst>
                <a:path w="14818" h="3553" extrusionOk="0">
                  <a:moveTo>
                    <a:pt x="0" y="1"/>
                  </a:moveTo>
                  <a:lnTo>
                    <a:pt x="0" y="81"/>
                  </a:lnTo>
                  <a:lnTo>
                    <a:pt x="3098" y="81"/>
                  </a:lnTo>
                  <a:lnTo>
                    <a:pt x="6569" y="3553"/>
                  </a:lnTo>
                  <a:lnTo>
                    <a:pt x="14817" y="3553"/>
                  </a:lnTo>
                  <a:lnTo>
                    <a:pt x="14817" y="3473"/>
                  </a:lnTo>
                  <a:lnTo>
                    <a:pt x="6603" y="3473"/>
                  </a:lnTo>
                  <a:lnTo>
                    <a:pt x="3142" y="13"/>
                  </a:lnTo>
                  <a:lnTo>
                    <a:pt x="3130"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6" name="Google Shape;1676;p58"/>
            <p:cNvSpPr/>
            <p:nvPr/>
          </p:nvSpPr>
          <p:spPr>
            <a:xfrm>
              <a:off x="8344839" y="2884005"/>
              <a:ext cx="47524" cy="47641"/>
            </a:xfrm>
            <a:custGeom>
              <a:avLst/>
              <a:gdLst/>
              <a:ahLst/>
              <a:cxnLst/>
              <a:rect l="l" t="t" r="r" b="b"/>
              <a:pathLst>
                <a:path w="405" h="406" extrusionOk="0">
                  <a:moveTo>
                    <a:pt x="202" y="1"/>
                  </a:moveTo>
                  <a:cubicBezTo>
                    <a:pt x="91" y="1"/>
                    <a:pt x="1" y="92"/>
                    <a:pt x="1" y="203"/>
                  </a:cubicBezTo>
                  <a:cubicBezTo>
                    <a:pt x="1" y="314"/>
                    <a:pt x="91" y="405"/>
                    <a:pt x="202" y="405"/>
                  </a:cubicBezTo>
                  <a:cubicBezTo>
                    <a:pt x="314" y="405"/>
                    <a:pt x="405" y="314"/>
                    <a:pt x="405" y="203"/>
                  </a:cubicBezTo>
                  <a:cubicBezTo>
                    <a:pt x="405" y="92"/>
                    <a:pt x="314" y="1"/>
                    <a:pt x="20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7" name="Google Shape;1677;p58"/>
            <p:cNvSpPr/>
            <p:nvPr/>
          </p:nvSpPr>
          <p:spPr>
            <a:xfrm>
              <a:off x="6541275" y="2581494"/>
              <a:ext cx="1738781" cy="416918"/>
            </a:xfrm>
            <a:custGeom>
              <a:avLst/>
              <a:gdLst/>
              <a:ahLst/>
              <a:cxnLst/>
              <a:rect l="l" t="t" r="r" b="b"/>
              <a:pathLst>
                <a:path w="14818" h="3553" extrusionOk="0">
                  <a:moveTo>
                    <a:pt x="0" y="0"/>
                  </a:moveTo>
                  <a:lnTo>
                    <a:pt x="0" y="81"/>
                  </a:lnTo>
                  <a:lnTo>
                    <a:pt x="3097" y="81"/>
                  </a:lnTo>
                  <a:lnTo>
                    <a:pt x="6570" y="3552"/>
                  </a:lnTo>
                  <a:lnTo>
                    <a:pt x="14817" y="3552"/>
                  </a:lnTo>
                  <a:lnTo>
                    <a:pt x="14817" y="3473"/>
                  </a:lnTo>
                  <a:lnTo>
                    <a:pt x="6603" y="3473"/>
                  </a:lnTo>
                  <a:lnTo>
                    <a:pt x="313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8" name="Google Shape;1678;p58"/>
            <p:cNvSpPr/>
            <p:nvPr/>
          </p:nvSpPr>
          <p:spPr>
            <a:xfrm>
              <a:off x="8256245" y="2969901"/>
              <a:ext cx="47406" cy="47524"/>
            </a:xfrm>
            <a:custGeom>
              <a:avLst/>
              <a:gdLst/>
              <a:ahLst/>
              <a:cxnLst/>
              <a:rect l="l" t="t" r="r" b="b"/>
              <a:pathLst>
                <a:path w="404" h="405" extrusionOk="0">
                  <a:moveTo>
                    <a:pt x="202" y="1"/>
                  </a:moveTo>
                  <a:cubicBezTo>
                    <a:pt x="90" y="1"/>
                    <a:pt x="0" y="91"/>
                    <a:pt x="0" y="202"/>
                  </a:cubicBezTo>
                  <a:cubicBezTo>
                    <a:pt x="0" y="314"/>
                    <a:pt x="90" y="405"/>
                    <a:pt x="202" y="405"/>
                  </a:cubicBezTo>
                  <a:cubicBezTo>
                    <a:pt x="314" y="405"/>
                    <a:pt x="404" y="314"/>
                    <a:pt x="404" y="202"/>
                  </a:cubicBezTo>
                  <a:cubicBezTo>
                    <a:pt x="404" y="91"/>
                    <a:pt x="314" y="1"/>
                    <a:pt x="20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1" name="Google Shape;1964;p66"/>
          <p:cNvGrpSpPr/>
          <p:nvPr/>
        </p:nvGrpSpPr>
        <p:grpSpPr>
          <a:xfrm>
            <a:off x="6164523" y="1590539"/>
            <a:ext cx="1112029" cy="2390968"/>
            <a:chOff x="3616775" y="2204575"/>
            <a:chExt cx="870950" cy="1872625"/>
          </a:xfrm>
        </p:grpSpPr>
        <p:sp>
          <p:nvSpPr>
            <p:cNvPr id="62" name="Google Shape;1965;p66"/>
            <p:cNvSpPr/>
            <p:nvPr/>
          </p:nvSpPr>
          <p:spPr>
            <a:xfrm>
              <a:off x="3679375" y="3397750"/>
              <a:ext cx="99975" cy="79700"/>
            </a:xfrm>
            <a:custGeom>
              <a:avLst/>
              <a:gdLst/>
              <a:ahLst/>
              <a:cxnLst/>
              <a:rect l="l" t="t" r="r" b="b"/>
              <a:pathLst>
                <a:path w="3999" h="3188" extrusionOk="0">
                  <a:moveTo>
                    <a:pt x="783" y="0"/>
                  </a:moveTo>
                  <a:cubicBezTo>
                    <a:pt x="641" y="207"/>
                    <a:pt x="498" y="420"/>
                    <a:pt x="370" y="627"/>
                  </a:cubicBezTo>
                  <a:cubicBezTo>
                    <a:pt x="241" y="829"/>
                    <a:pt x="119" y="1033"/>
                    <a:pt x="1" y="1238"/>
                  </a:cubicBezTo>
                  <a:lnTo>
                    <a:pt x="3388" y="3188"/>
                  </a:lnTo>
                  <a:cubicBezTo>
                    <a:pt x="3478" y="3030"/>
                    <a:pt x="3572" y="2875"/>
                    <a:pt x="3672" y="2716"/>
                  </a:cubicBezTo>
                  <a:cubicBezTo>
                    <a:pt x="3778" y="2553"/>
                    <a:pt x="3886" y="2383"/>
                    <a:pt x="3999" y="2222"/>
                  </a:cubicBezTo>
                  <a:lnTo>
                    <a:pt x="783" y="0"/>
                  </a:lnTo>
                  <a:close/>
                </a:path>
              </a:pathLst>
            </a:custGeom>
            <a:solidFill>
              <a:srgbClr val="3367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1966;p66"/>
            <p:cNvSpPr/>
            <p:nvPr/>
          </p:nvSpPr>
          <p:spPr>
            <a:xfrm>
              <a:off x="3721150" y="3341175"/>
              <a:ext cx="94375" cy="89500"/>
            </a:xfrm>
            <a:custGeom>
              <a:avLst/>
              <a:gdLst/>
              <a:ahLst/>
              <a:cxnLst/>
              <a:rect l="l" t="t" r="r" b="b"/>
              <a:pathLst>
                <a:path w="3775" h="3580" extrusionOk="0">
                  <a:moveTo>
                    <a:pt x="982" y="0"/>
                  </a:moveTo>
                  <a:cubicBezTo>
                    <a:pt x="642" y="347"/>
                    <a:pt x="311" y="714"/>
                    <a:pt x="0" y="1091"/>
                  </a:cubicBezTo>
                  <a:lnTo>
                    <a:pt x="3013" y="3580"/>
                  </a:lnTo>
                  <a:cubicBezTo>
                    <a:pt x="3254" y="3288"/>
                    <a:pt x="3511" y="3002"/>
                    <a:pt x="3774" y="2733"/>
                  </a:cubicBezTo>
                  <a:lnTo>
                    <a:pt x="982" y="0"/>
                  </a:lnTo>
                  <a:close/>
                </a:path>
              </a:pathLst>
            </a:custGeom>
            <a:solidFill>
              <a:srgbClr val="3367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1967;p66"/>
            <p:cNvSpPr/>
            <p:nvPr/>
          </p:nvSpPr>
          <p:spPr>
            <a:xfrm>
              <a:off x="3648275" y="3461200"/>
              <a:ext cx="102625" cy="67725"/>
            </a:xfrm>
            <a:custGeom>
              <a:avLst/>
              <a:gdLst/>
              <a:ahLst/>
              <a:cxnLst/>
              <a:rect l="l" t="t" r="r" b="b"/>
              <a:pathLst>
                <a:path w="4105" h="2709" extrusionOk="0">
                  <a:moveTo>
                    <a:pt x="567" y="1"/>
                  </a:moveTo>
                  <a:cubicBezTo>
                    <a:pt x="360" y="441"/>
                    <a:pt x="170" y="897"/>
                    <a:pt x="0" y="1358"/>
                  </a:cubicBezTo>
                  <a:lnTo>
                    <a:pt x="3667" y="2708"/>
                  </a:lnTo>
                  <a:cubicBezTo>
                    <a:pt x="3799" y="2353"/>
                    <a:pt x="3946" y="2000"/>
                    <a:pt x="4105" y="1660"/>
                  </a:cubicBezTo>
                  <a:lnTo>
                    <a:pt x="567" y="1"/>
                  </a:lnTo>
                  <a:close/>
                </a:path>
              </a:pathLst>
            </a:custGeom>
            <a:solidFill>
              <a:srgbClr val="3367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1968;p66"/>
            <p:cNvSpPr/>
            <p:nvPr/>
          </p:nvSpPr>
          <p:spPr>
            <a:xfrm>
              <a:off x="3772550" y="3293250"/>
              <a:ext cx="85975" cy="96900"/>
            </a:xfrm>
            <a:custGeom>
              <a:avLst/>
              <a:gdLst/>
              <a:ahLst/>
              <a:cxnLst/>
              <a:rect l="l" t="t" r="r" b="b"/>
              <a:pathLst>
                <a:path w="3439" h="3876" extrusionOk="0">
                  <a:moveTo>
                    <a:pt x="1158" y="1"/>
                  </a:moveTo>
                  <a:cubicBezTo>
                    <a:pt x="763" y="284"/>
                    <a:pt x="373" y="591"/>
                    <a:pt x="0" y="912"/>
                  </a:cubicBezTo>
                  <a:lnTo>
                    <a:pt x="2548" y="3876"/>
                  </a:lnTo>
                  <a:cubicBezTo>
                    <a:pt x="2835" y="3628"/>
                    <a:pt x="3135" y="3391"/>
                    <a:pt x="3439" y="3173"/>
                  </a:cubicBezTo>
                  <a:lnTo>
                    <a:pt x="1158" y="1"/>
                  </a:lnTo>
                  <a:close/>
                </a:path>
              </a:pathLst>
            </a:custGeom>
            <a:solidFill>
              <a:srgbClr val="3367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1969;p66"/>
            <p:cNvSpPr/>
            <p:nvPr/>
          </p:nvSpPr>
          <p:spPr>
            <a:xfrm>
              <a:off x="3628850" y="3530150"/>
              <a:ext cx="102450" cy="53525"/>
            </a:xfrm>
            <a:custGeom>
              <a:avLst/>
              <a:gdLst/>
              <a:ahLst/>
              <a:cxnLst/>
              <a:rect l="l" t="t" r="r" b="b"/>
              <a:pathLst>
                <a:path w="4098" h="2141" extrusionOk="0">
                  <a:moveTo>
                    <a:pt x="328" y="1"/>
                  </a:moveTo>
                  <a:cubicBezTo>
                    <a:pt x="199" y="474"/>
                    <a:pt x="89" y="955"/>
                    <a:pt x="0" y="1431"/>
                  </a:cubicBezTo>
                  <a:lnTo>
                    <a:pt x="3844" y="2141"/>
                  </a:lnTo>
                  <a:cubicBezTo>
                    <a:pt x="3911" y="1771"/>
                    <a:pt x="3997" y="1398"/>
                    <a:pt x="4097" y="1030"/>
                  </a:cubicBezTo>
                  <a:lnTo>
                    <a:pt x="328" y="1"/>
                  </a:lnTo>
                  <a:close/>
                </a:path>
              </a:pathLst>
            </a:custGeom>
            <a:solidFill>
              <a:srgbClr val="3367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1970;p66"/>
            <p:cNvSpPr/>
            <p:nvPr/>
          </p:nvSpPr>
          <p:spPr>
            <a:xfrm>
              <a:off x="3832150" y="3255550"/>
              <a:ext cx="75150" cy="101375"/>
            </a:xfrm>
            <a:custGeom>
              <a:avLst/>
              <a:gdLst/>
              <a:ahLst/>
              <a:cxnLst/>
              <a:rect l="l" t="t" r="r" b="b"/>
              <a:pathLst>
                <a:path w="3006" h="4055" extrusionOk="0">
                  <a:moveTo>
                    <a:pt x="1294" y="0"/>
                  </a:moveTo>
                  <a:cubicBezTo>
                    <a:pt x="856" y="214"/>
                    <a:pt x="421" y="450"/>
                    <a:pt x="0" y="702"/>
                  </a:cubicBezTo>
                  <a:lnTo>
                    <a:pt x="2006" y="4054"/>
                  </a:lnTo>
                  <a:cubicBezTo>
                    <a:pt x="2332" y="3860"/>
                    <a:pt x="2669" y="3678"/>
                    <a:pt x="3006" y="3514"/>
                  </a:cubicBezTo>
                  <a:lnTo>
                    <a:pt x="1294" y="0"/>
                  </a:lnTo>
                  <a:close/>
                </a:path>
              </a:pathLst>
            </a:custGeom>
            <a:solidFill>
              <a:srgbClr val="3367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1971;p66"/>
            <p:cNvSpPr/>
            <p:nvPr/>
          </p:nvSpPr>
          <p:spPr>
            <a:xfrm>
              <a:off x="3621750" y="3602375"/>
              <a:ext cx="99275" cy="37800"/>
            </a:xfrm>
            <a:custGeom>
              <a:avLst/>
              <a:gdLst/>
              <a:ahLst/>
              <a:cxnLst/>
              <a:rect l="l" t="t" r="r" b="b"/>
              <a:pathLst>
                <a:path w="3971" h="1512" extrusionOk="0">
                  <a:moveTo>
                    <a:pt x="80" y="0"/>
                  </a:moveTo>
                  <a:cubicBezTo>
                    <a:pt x="33" y="487"/>
                    <a:pt x="7" y="979"/>
                    <a:pt x="1" y="1463"/>
                  </a:cubicBezTo>
                  <a:lnTo>
                    <a:pt x="3908" y="1511"/>
                  </a:lnTo>
                  <a:cubicBezTo>
                    <a:pt x="3913" y="1136"/>
                    <a:pt x="3933" y="753"/>
                    <a:pt x="3970" y="373"/>
                  </a:cubicBezTo>
                  <a:lnTo>
                    <a:pt x="80" y="0"/>
                  </a:lnTo>
                  <a:close/>
                </a:path>
              </a:pathLst>
            </a:custGeom>
            <a:solidFill>
              <a:srgbClr val="E65C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1972;p66"/>
            <p:cNvSpPr/>
            <p:nvPr/>
          </p:nvSpPr>
          <p:spPr>
            <a:xfrm>
              <a:off x="3898100" y="3229050"/>
              <a:ext cx="62225" cy="102975"/>
            </a:xfrm>
            <a:custGeom>
              <a:avLst/>
              <a:gdLst/>
              <a:ahLst/>
              <a:cxnLst/>
              <a:rect l="l" t="t" r="r" b="b"/>
              <a:pathLst>
                <a:path w="2489" h="4119" extrusionOk="0">
                  <a:moveTo>
                    <a:pt x="1392" y="1"/>
                  </a:moveTo>
                  <a:cubicBezTo>
                    <a:pt x="925" y="138"/>
                    <a:pt x="458" y="297"/>
                    <a:pt x="1" y="473"/>
                  </a:cubicBezTo>
                  <a:lnTo>
                    <a:pt x="1413" y="4118"/>
                  </a:lnTo>
                  <a:cubicBezTo>
                    <a:pt x="1765" y="3981"/>
                    <a:pt x="2128" y="3858"/>
                    <a:pt x="2489" y="3752"/>
                  </a:cubicBezTo>
                  <a:lnTo>
                    <a:pt x="1392" y="1"/>
                  </a:lnTo>
                  <a:close/>
                </a:path>
              </a:pathLst>
            </a:custGeom>
            <a:solidFill>
              <a:srgbClr val="3367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1973;p66"/>
            <p:cNvSpPr/>
            <p:nvPr/>
          </p:nvSpPr>
          <p:spPr>
            <a:xfrm>
              <a:off x="3622875" y="3668500"/>
              <a:ext cx="100700" cy="43650"/>
            </a:xfrm>
            <a:custGeom>
              <a:avLst/>
              <a:gdLst/>
              <a:ahLst/>
              <a:cxnLst/>
              <a:rect l="l" t="t" r="r" b="b"/>
              <a:pathLst>
                <a:path w="4028" h="1746" extrusionOk="0">
                  <a:moveTo>
                    <a:pt x="3896" y="1"/>
                  </a:moveTo>
                  <a:lnTo>
                    <a:pt x="0" y="288"/>
                  </a:lnTo>
                  <a:cubicBezTo>
                    <a:pt x="36" y="774"/>
                    <a:pt x="92" y="1265"/>
                    <a:pt x="169" y="1745"/>
                  </a:cubicBezTo>
                  <a:lnTo>
                    <a:pt x="4028" y="1134"/>
                  </a:lnTo>
                  <a:cubicBezTo>
                    <a:pt x="3969" y="761"/>
                    <a:pt x="3925" y="380"/>
                    <a:pt x="3896" y="1"/>
                  </a:cubicBezTo>
                  <a:close/>
                </a:path>
              </a:pathLst>
            </a:custGeom>
            <a:solidFill>
              <a:srgbClr val="E65C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1974;p66"/>
            <p:cNvSpPr/>
            <p:nvPr/>
          </p:nvSpPr>
          <p:spPr>
            <a:xfrm>
              <a:off x="3968500" y="3214475"/>
              <a:ext cx="47550" cy="101550"/>
            </a:xfrm>
            <a:custGeom>
              <a:avLst/>
              <a:gdLst/>
              <a:ahLst/>
              <a:cxnLst/>
              <a:rect l="l" t="t" r="r" b="b"/>
              <a:pathLst>
                <a:path w="1902" h="4062" extrusionOk="0">
                  <a:moveTo>
                    <a:pt x="1453" y="0"/>
                  </a:moveTo>
                  <a:cubicBezTo>
                    <a:pt x="969" y="57"/>
                    <a:pt x="480" y="134"/>
                    <a:pt x="0" y="232"/>
                  </a:cubicBezTo>
                  <a:lnTo>
                    <a:pt x="780" y="4062"/>
                  </a:lnTo>
                  <a:cubicBezTo>
                    <a:pt x="1150" y="3986"/>
                    <a:pt x="1528" y="3925"/>
                    <a:pt x="1901" y="3882"/>
                  </a:cubicBezTo>
                  <a:lnTo>
                    <a:pt x="1453" y="0"/>
                  </a:lnTo>
                  <a:close/>
                </a:path>
              </a:pathLst>
            </a:custGeom>
            <a:solidFill>
              <a:srgbClr val="3367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1975;p66"/>
            <p:cNvSpPr/>
            <p:nvPr/>
          </p:nvSpPr>
          <p:spPr>
            <a:xfrm>
              <a:off x="3634350" y="3724700"/>
              <a:ext cx="102825" cy="58700"/>
            </a:xfrm>
            <a:custGeom>
              <a:avLst/>
              <a:gdLst/>
              <a:ahLst/>
              <a:cxnLst/>
              <a:rect l="l" t="t" r="r" b="b"/>
              <a:pathLst>
                <a:path w="4113" h="2348" extrusionOk="0">
                  <a:moveTo>
                    <a:pt x="3794" y="0"/>
                  </a:moveTo>
                  <a:lnTo>
                    <a:pt x="0" y="938"/>
                  </a:lnTo>
                  <a:cubicBezTo>
                    <a:pt x="119" y="1415"/>
                    <a:pt x="256" y="1888"/>
                    <a:pt x="411" y="2347"/>
                  </a:cubicBezTo>
                  <a:lnTo>
                    <a:pt x="4113" y="1094"/>
                  </a:lnTo>
                  <a:cubicBezTo>
                    <a:pt x="3992" y="739"/>
                    <a:pt x="3886" y="371"/>
                    <a:pt x="3794" y="0"/>
                  </a:cubicBezTo>
                  <a:close/>
                </a:path>
              </a:pathLst>
            </a:custGeom>
            <a:solidFill>
              <a:srgbClr val="E65C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1976;p66"/>
            <p:cNvSpPr/>
            <p:nvPr/>
          </p:nvSpPr>
          <p:spPr>
            <a:xfrm>
              <a:off x="4041375" y="3211550"/>
              <a:ext cx="36725" cy="98200"/>
            </a:xfrm>
            <a:custGeom>
              <a:avLst/>
              <a:gdLst/>
              <a:ahLst/>
              <a:cxnLst/>
              <a:rect l="l" t="t" r="r" b="b"/>
              <a:pathLst>
                <a:path w="1469" h="3928" extrusionOk="0">
                  <a:moveTo>
                    <a:pt x="539" y="1"/>
                  </a:moveTo>
                  <a:cubicBezTo>
                    <a:pt x="359" y="1"/>
                    <a:pt x="179" y="3"/>
                    <a:pt x="0" y="9"/>
                  </a:cubicBezTo>
                  <a:lnTo>
                    <a:pt x="122" y="3916"/>
                  </a:lnTo>
                  <a:cubicBezTo>
                    <a:pt x="266" y="3911"/>
                    <a:pt x="410" y="3909"/>
                    <a:pt x="554" y="3909"/>
                  </a:cubicBezTo>
                  <a:cubicBezTo>
                    <a:pt x="790" y="3909"/>
                    <a:pt x="1026" y="3915"/>
                    <a:pt x="1260" y="3928"/>
                  </a:cubicBezTo>
                  <a:lnTo>
                    <a:pt x="1468" y="25"/>
                  </a:lnTo>
                  <a:cubicBezTo>
                    <a:pt x="1161" y="9"/>
                    <a:pt x="850" y="1"/>
                    <a:pt x="539" y="1"/>
                  </a:cubicBezTo>
                  <a:close/>
                </a:path>
              </a:pathLst>
            </a:custGeom>
            <a:solidFill>
              <a:srgbClr val="3367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1977;p66"/>
            <p:cNvSpPr/>
            <p:nvPr/>
          </p:nvSpPr>
          <p:spPr>
            <a:xfrm>
              <a:off x="3657825" y="3778575"/>
              <a:ext cx="102075" cy="72075"/>
            </a:xfrm>
            <a:custGeom>
              <a:avLst/>
              <a:gdLst/>
              <a:ahLst/>
              <a:cxnLst/>
              <a:rect l="l" t="t" r="r" b="b"/>
              <a:pathLst>
                <a:path w="4083" h="2883" extrusionOk="0">
                  <a:moveTo>
                    <a:pt x="3584" y="1"/>
                  </a:moveTo>
                  <a:lnTo>
                    <a:pt x="1" y="1562"/>
                  </a:lnTo>
                  <a:cubicBezTo>
                    <a:pt x="196" y="2011"/>
                    <a:pt x="412" y="2454"/>
                    <a:pt x="644" y="2882"/>
                  </a:cubicBezTo>
                  <a:lnTo>
                    <a:pt x="4082" y="1024"/>
                  </a:lnTo>
                  <a:cubicBezTo>
                    <a:pt x="3902" y="693"/>
                    <a:pt x="3735" y="349"/>
                    <a:pt x="3584" y="1"/>
                  </a:cubicBezTo>
                  <a:close/>
                </a:path>
              </a:pathLst>
            </a:custGeom>
            <a:solidFill>
              <a:srgbClr val="E65C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1978;p66"/>
            <p:cNvSpPr/>
            <p:nvPr/>
          </p:nvSpPr>
          <p:spPr>
            <a:xfrm>
              <a:off x="4101175" y="3215675"/>
              <a:ext cx="49675" cy="101900"/>
            </a:xfrm>
            <a:custGeom>
              <a:avLst/>
              <a:gdLst/>
              <a:ahLst/>
              <a:cxnLst/>
              <a:rect l="l" t="t" r="r" b="b"/>
              <a:pathLst>
                <a:path w="1987" h="4076" extrusionOk="0">
                  <a:moveTo>
                    <a:pt x="540" y="0"/>
                  </a:moveTo>
                  <a:lnTo>
                    <a:pt x="0" y="3871"/>
                  </a:lnTo>
                  <a:cubicBezTo>
                    <a:pt x="376" y="3924"/>
                    <a:pt x="751" y="3992"/>
                    <a:pt x="1116" y="4076"/>
                  </a:cubicBezTo>
                  <a:lnTo>
                    <a:pt x="1986" y="266"/>
                  </a:lnTo>
                  <a:cubicBezTo>
                    <a:pt x="1513" y="158"/>
                    <a:pt x="1026" y="68"/>
                    <a:pt x="540" y="0"/>
                  </a:cubicBezTo>
                  <a:close/>
                </a:path>
              </a:pathLst>
            </a:custGeom>
            <a:solidFill>
              <a:srgbClr val="3367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1979;p66"/>
            <p:cNvSpPr/>
            <p:nvPr/>
          </p:nvSpPr>
          <p:spPr>
            <a:xfrm>
              <a:off x="3692750" y="3828600"/>
              <a:ext cx="98300" cy="83475"/>
            </a:xfrm>
            <a:custGeom>
              <a:avLst/>
              <a:gdLst/>
              <a:ahLst/>
              <a:cxnLst/>
              <a:rect l="l" t="t" r="r" b="b"/>
              <a:pathLst>
                <a:path w="3932" h="3339" extrusionOk="0">
                  <a:moveTo>
                    <a:pt x="3267" y="0"/>
                  </a:moveTo>
                  <a:lnTo>
                    <a:pt x="0" y="2145"/>
                  </a:lnTo>
                  <a:cubicBezTo>
                    <a:pt x="269" y="2555"/>
                    <a:pt x="559" y="2955"/>
                    <a:pt x="859" y="3338"/>
                  </a:cubicBezTo>
                  <a:lnTo>
                    <a:pt x="3931" y="924"/>
                  </a:lnTo>
                  <a:cubicBezTo>
                    <a:pt x="3699" y="628"/>
                    <a:pt x="3475" y="317"/>
                    <a:pt x="3267" y="0"/>
                  </a:cubicBezTo>
                  <a:close/>
                </a:path>
              </a:pathLst>
            </a:custGeom>
            <a:solidFill>
              <a:srgbClr val="E65C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1980;p66"/>
            <p:cNvSpPr/>
            <p:nvPr/>
          </p:nvSpPr>
          <p:spPr>
            <a:xfrm>
              <a:off x="4156500" y="3231975"/>
              <a:ext cx="64300" cy="102875"/>
            </a:xfrm>
            <a:custGeom>
              <a:avLst/>
              <a:gdLst/>
              <a:ahLst/>
              <a:cxnLst/>
              <a:rect l="l" t="t" r="r" b="b"/>
              <a:pathLst>
                <a:path w="2572" h="4115" extrusionOk="0">
                  <a:moveTo>
                    <a:pt x="1190" y="1"/>
                  </a:moveTo>
                  <a:lnTo>
                    <a:pt x="0" y="3724"/>
                  </a:lnTo>
                  <a:cubicBezTo>
                    <a:pt x="360" y="3839"/>
                    <a:pt x="719" y="3970"/>
                    <a:pt x="1064" y="4115"/>
                  </a:cubicBezTo>
                  <a:lnTo>
                    <a:pt x="2572" y="509"/>
                  </a:lnTo>
                  <a:cubicBezTo>
                    <a:pt x="2121" y="321"/>
                    <a:pt x="1657" y="150"/>
                    <a:pt x="1190" y="1"/>
                  </a:cubicBezTo>
                  <a:close/>
                </a:path>
              </a:pathLst>
            </a:custGeom>
            <a:solidFill>
              <a:srgbClr val="3367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1981;p66"/>
            <p:cNvSpPr/>
            <p:nvPr/>
          </p:nvSpPr>
          <p:spPr>
            <a:xfrm>
              <a:off x="3738150" y="3873250"/>
              <a:ext cx="91650" cy="92475"/>
            </a:xfrm>
            <a:custGeom>
              <a:avLst/>
              <a:gdLst/>
              <a:ahLst/>
              <a:cxnLst/>
              <a:rect l="l" t="t" r="r" b="b"/>
              <a:pathLst>
                <a:path w="3666" h="3699" extrusionOk="0">
                  <a:moveTo>
                    <a:pt x="2854" y="0"/>
                  </a:moveTo>
                  <a:lnTo>
                    <a:pt x="0" y="2670"/>
                  </a:lnTo>
                  <a:cubicBezTo>
                    <a:pt x="334" y="3026"/>
                    <a:pt x="687" y="3372"/>
                    <a:pt x="1048" y="3698"/>
                  </a:cubicBezTo>
                  <a:lnTo>
                    <a:pt x="3666" y="796"/>
                  </a:lnTo>
                  <a:cubicBezTo>
                    <a:pt x="3386" y="544"/>
                    <a:pt x="3112" y="275"/>
                    <a:pt x="2854" y="0"/>
                  </a:cubicBezTo>
                  <a:close/>
                </a:path>
              </a:pathLst>
            </a:custGeom>
            <a:solidFill>
              <a:srgbClr val="E65C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1982;p66"/>
            <p:cNvSpPr/>
            <p:nvPr/>
          </p:nvSpPr>
          <p:spPr>
            <a:xfrm>
              <a:off x="4208925" y="3260225"/>
              <a:ext cx="76875" cy="100875"/>
            </a:xfrm>
            <a:custGeom>
              <a:avLst/>
              <a:gdLst/>
              <a:ahLst/>
              <a:cxnLst/>
              <a:rect l="l" t="t" r="r" b="b"/>
              <a:pathLst>
                <a:path w="3075" h="4035" extrusionOk="0">
                  <a:moveTo>
                    <a:pt x="1803" y="1"/>
                  </a:moveTo>
                  <a:lnTo>
                    <a:pt x="0" y="3467"/>
                  </a:lnTo>
                  <a:cubicBezTo>
                    <a:pt x="335" y="3642"/>
                    <a:pt x="667" y="3832"/>
                    <a:pt x="989" y="4035"/>
                  </a:cubicBezTo>
                  <a:lnTo>
                    <a:pt x="3074" y="730"/>
                  </a:lnTo>
                  <a:cubicBezTo>
                    <a:pt x="2663" y="471"/>
                    <a:pt x="2235" y="224"/>
                    <a:pt x="1803" y="1"/>
                  </a:cubicBezTo>
                  <a:close/>
                </a:path>
              </a:pathLst>
            </a:custGeom>
            <a:solidFill>
              <a:srgbClr val="3367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1983;p66"/>
            <p:cNvSpPr/>
            <p:nvPr/>
          </p:nvSpPr>
          <p:spPr>
            <a:xfrm>
              <a:off x="3792675" y="3911250"/>
              <a:ext cx="82450" cy="99650"/>
            </a:xfrm>
            <a:custGeom>
              <a:avLst/>
              <a:gdLst/>
              <a:ahLst/>
              <a:cxnLst/>
              <a:rect l="l" t="t" r="r" b="b"/>
              <a:pathLst>
                <a:path w="3298" h="3986" extrusionOk="0">
                  <a:moveTo>
                    <a:pt x="2361" y="1"/>
                  </a:moveTo>
                  <a:lnTo>
                    <a:pt x="0" y="3115"/>
                  </a:lnTo>
                  <a:cubicBezTo>
                    <a:pt x="387" y="3409"/>
                    <a:pt x="793" y="3690"/>
                    <a:pt x="1204" y="3952"/>
                  </a:cubicBezTo>
                  <a:lnTo>
                    <a:pt x="1258" y="3986"/>
                  </a:lnTo>
                  <a:lnTo>
                    <a:pt x="3297" y="651"/>
                  </a:lnTo>
                  <a:cubicBezTo>
                    <a:pt x="2978" y="449"/>
                    <a:pt x="2662" y="231"/>
                    <a:pt x="2361" y="1"/>
                  </a:cubicBezTo>
                  <a:close/>
                </a:path>
              </a:pathLst>
            </a:custGeom>
            <a:solidFill>
              <a:srgbClr val="E65C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1984;p66"/>
            <p:cNvSpPr/>
            <p:nvPr/>
          </p:nvSpPr>
          <p:spPr>
            <a:xfrm>
              <a:off x="4257050" y="3299325"/>
              <a:ext cx="87250" cy="96075"/>
            </a:xfrm>
            <a:custGeom>
              <a:avLst/>
              <a:gdLst/>
              <a:ahLst/>
              <a:cxnLst/>
              <a:rect l="l" t="t" r="r" b="b"/>
              <a:pathLst>
                <a:path w="3490" h="3843" extrusionOk="0">
                  <a:moveTo>
                    <a:pt x="2355" y="1"/>
                  </a:moveTo>
                  <a:lnTo>
                    <a:pt x="0" y="3120"/>
                  </a:lnTo>
                  <a:cubicBezTo>
                    <a:pt x="301" y="3347"/>
                    <a:pt x="597" y="3590"/>
                    <a:pt x="879" y="3843"/>
                  </a:cubicBezTo>
                  <a:lnTo>
                    <a:pt x="3490" y="935"/>
                  </a:lnTo>
                  <a:cubicBezTo>
                    <a:pt x="3126" y="609"/>
                    <a:pt x="2744" y="293"/>
                    <a:pt x="2355" y="1"/>
                  </a:cubicBezTo>
                  <a:close/>
                </a:path>
              </a:pathLst>
            </a:custGeom>
            <a:solidFill>
              <a:srgbClr val="3367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1985;p66"/>
            <p:cNvSpPr/>
            <p:nvPr/>
          </p:nvSpPr>
          <p:spPr>
            <a:xfrm>
              <a:off x="3856150" y="3942425"/>
              <a:ext cx="70675" cy="102275"/>
            </a:xfrm>
            <a:custGeom>
              <a:avLst/>
              <a:gdLst/>
              <a:ahLst/>
              <a:cxnLst/>
              <a:rect l="l" t="t" r="r" b="b"/>
              <a:pathLst>
                <a:path w="2827" h="4091" extrusionOk="0">
                  <a:moveTo>
                    <a:pt x="1795" y="1"/>
                  </a:moveTo>
                  <a:lnTo>
                    <a:pt x="0" y="3472"/>
                  </a:lnTo>
                  <a:cubicBezTo>
                    <a:pt x="434" y="3696"/>
                    <a:pt x="883" y="3904"/>
                    <a:pt x="1331" y="4091"/>
                  </a:cubicBezTo>
                  <a:lnTo>
                    <a:pt x="2827" y="479"/>
                  </a:lnTo>
                  <a:cubicBezTo>
                    <a:pt x="2479" y="336"/>
                    <a:pt x="2132" y="174"/>
                    <a:pt x="1795" y="1"/>
                  </a:cubicBezTo>
                  <a:close/>
                </a:path>
              </a:pathLst>
            </a:custGeom>
            <a:solidFill>
              <a:srgbClr val="E65C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1986;p66"/>
            <p:cNvSpPr/>
            <p:nvPr/>
          </p:nvSpPr>
          <p:spPr>
            <a:xfrm>
              <a:off x="4299300" y="3348375"/>
              <a:ext cx="95250" cy="88400"/>
            </a:xfrm>
            <a:custGeom>
              <a:avLst/>
              <a:gdLst/>
              <a:ahLst/>
              <a:cxnLst/>
              <a:rect l="l" t="t" r="r" b="b"/>
              <a:pathLst>
                <a:path w="3810" h="3536" extrusionOk="0">
                  <a:moveTo>
                    <a:pt x="2850" y="0"/>
                  </a:moveTo>
                  <a:lnTo>
                    <a:pt x="1" y="2675"/>
                  </a:lnTo>
                  <a:cubicBezTo>
                    <a:pt x="259" y="2950"/>
                    <a:pt x="509" y="3240"/>
                    <a:pt x="742" y="3536"/>
                  </a:cubicBezTo>
                  <a:lnTo>
                    <a:pt x="3810" y="1115"/>
                  </a:lnTo>
                  <a:cubicBezTo>
                    <a:pt x="3507" y="731"/>
                    <a:pt x="3184" y="357"/>
                    <a:pt x="2850" y="0"/>
                  </a:cubicBezTo>
                  <a:close/>
                </a:path>
              </a:pathLst>
            </a:custGeom>
            <a:solidFill>
              <a:srgbClr val="E65C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1987;p66"/>
            <p:cNvSpPr/>
            <p:nvPr/>
          </p:nvSpPr>
          <p:spPr>
            <a:xfrm>
              <a:off x="3923875" y="3964175"/>
              <a:ext cx="57050" cy="102750"/>
            </a:xfrm>
            <a:custGeom>
              <a:avLst/>
              <a:gdLst/>
              <a:ahLst/>
              <a:cxnLst/>
              <a:rect l="l" t="t" r="r" b="b"/>
              <a:pathLst>
                <a:path w="2282" h="4110" extrusionOk="0">
                  <a:moveTo>
                    <a:pt x="1186" y="0"/>
                  </a:moveTo>
                  <a:lnTo>
                    <a:pt x="0" y="3723"/>
                  </a:lnTo>
                  <a:cubicBezTo>
                    <a:pt x="464" y="3871"/>
                    <a:pt x="943" y="4000"/>
                    <a:pt x="1422" y="4109"/>
                  </a:cubicBezTo>
                  <a:lnTo>
                    <a:pt x="2282" y="297"/>
                  </a:lnTo>
                  <a:cubicBezTo>
                    <a:pt x="1911" y="213"/>
                    <a:pt x="1543" y="114"/>
                    <a:pt x="1186" y="0"/>
                  </a:cubicBezTo>
                  <a:close/>
                </a:path>
              </a:pathLst>
            </a:custGeom>
            <a:solidFill>
              <a:srgbClr val="E65C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1988;p66"/>
            <p:cNvSpPr/>
            <p:nvPr/>
          </p:nvSpPr>
          <p:spPr>
            <a:xfrm>
              <a:off x="4334450" y="3406050"/>
              <a:ext cx="100500" cy="78225"/>
            </a:xfrm>
            <a:custGeom>
              <a:avLst/>
              <a:gdLst/>
              <a:ahLst/>
              <a:cxnLst/>
              <a:rect l="l" t="t" r="r" b="b"/>
              <a:pathLst>
                <a:path w="4020" h="3129" extrusionOk="0">
                  <a:moveTo>
                    <a:pt x="3266" y="1"/>
                  </a:moveTo>
                  <a:lnTo>
                    <a:pt x="1" y="2150"/>
                  </a:lnTo>
                  <a:cubicBezTo>
                    <a:pt x="209" y="2465"/>
                    <a:pt x="406" y="2795"/>
                    <a:pt x="589" y="3128"/>
                  </a:cubicBezTo>
                  <a:lnTo>
                    <a:pt x="4020" y="1260"/>
                  </a:lnTo>
                  <a:cubicBezTo>
                    <a:pt x="3786" y="831"/>
                    <a:pt x="3532" y="407"/>
                    <a:pt x="3266" y="1"/>
                  </a:cubicBezTo>
                  <a:close/>
                </a:path>
              </a:pathLst>
            </a:custGeom>
            <a:solidFill>
              <a:srgbClr val="E65C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1989;p66"/>
            <p:cNvSpPr/>
            <p:nvPr/>
          </p:nvSpPr>
          <p:spPr>
            <a:xfrm>
              <a:off x="3995550" y="3976625"/>
              <a:ext cx="41600" cy="100250"/>
            </a:xfrm>
            <a:custGeom>
              <a:avLst/>
              <a:gdLst/>
              <a:ahLst/>
              <a:cxnLst/>
              <a:rect l="l" t="t" r="r" b="b"/>
              <a:pathLst>
                <a:path w="1664" h="4010" extrusionOk="0">
                  <a:moveTo>
                    <a:pt x="531" y="1"/>
                  </a:moveTo>
                  <a:lnTo>
                    <a:pt x="0" y="3872"/>
                  </a:lnTo>
                  <a:cubicBezTo>
                    <a:pt x="485" y="3939"/>
                    <a:pt x="977" y="3985"/>
                    <a:pt x="1464" y="4009"/>
                  </a:cubicBezTo>
                  <a:lnTo>
                    <a:pt x="1663" y="107"/>
                  </a:lnTo>
                  <a:cubicBezTo>
                    <a:pt x="1288" y="88"/>
                    <a:pt x="907" y="52"/>
                    <a:pt x="531" y="1"/>
                  </a:cubicBezTo>
                  <a:close/>
                </a:path>
              </a:pathLst>
            </a:custGeom>
            <a:solidFill>
              <a:srgbClr val="E65C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1990;p66"/>
            <p:cNvSpPr/>
            <p:nvPr/>
          </p:nvSpPr>
          <p:spPr>
            <a:xfrm>
              <a:off x="4361625" y="3470550"/>
              <a:ext cx="102775" cy="65825"/>
            </a:xfrm>
            <a:custGeom>
              <a:avLst/>
              <a:gdLst/>
              <a:ahLst/>
              <a:cxnLst/>
              <a:rect l="l" t="t" r="r" b="b"/>
              <a:pathLst>
                <a:path w="4111" h="2633" extrusionOk="0">
                  <a:moveTo>
                    <a:pt x="3580" y="1"/>
                  </a:moveTo>
                  <a:lnTo>
                    <a:pt x="0" y="1568"/>
                  </a:lnTo>
                  <a:cubicBezTo>
                    <a:pt x="150" y="1911"/>
                    <a:pt x="290" y="2269"/>
                    <a:pt x="413" y="2632"/>
                  </a:cubicBezTo>
                  <a:lnTo>
                    <a:pt x="4111" y="1367"/>
                  </a:lnTo>
                  <a:cubicBezTo>
                    <a:pt x="3952" y="902"/>
                    <a:pt x="3773" y="442"/>
                    <a:pt x="3580" y="1"/>
                  </a:cubicBezTo>
                  <a:close/>
                </a:path>
              </a:pathLst>
            </a:custGeom>
            <a:solidFill>
              <a:srgbClr val="E65C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1991;p66"/>
            <p:cNvSpPr/>
            <p:nvPr/>
          </p:nvSpPr>
          <p:spPr>
            <a:xfrm>
              <a:off x="4065600" y="3977400"/>
              <a:ext cx="39875" cy="99800"/>
            </a:xfrm>
            <a:custGeom>
              <a:avLst/>
              <a:gdLst/>
              <a:ahLst/>
              <a:cxnLst/>
              <a:rect l="l" t="t" r="r" b="b"/>
              <a:pathLst>
                <a:path w="1595" h="3992" extrusionOk="0">
                  <a:moveTo>
                    <a:pt x="1134" y="1"/>
                  </a:moveTo>
                  <a:cubicBezTo>
                    <a:pt x="757" y="45"/>
                    <a:pt x="377" y="74"/>
                    <a:pt x="1" y="86"/>
                  </a:cubicBezTo>
                  <a:lnTo>
                    <a:pt x="127" y="3991"/>
                  </a:lnTo>
                  <a:cubicBezTo>
                    <a:pt x="615" y="3976"/>
                    <a:pt x="1109" y="3938"/>
                    <a:pt x="1594" y="3880"/>
                  </a:cubicBezTo>
                  <a:lnTo>
                    <a:pt x="1134" y="1"/>
                  </a:lnTo>
                  <a:close/>
                </a:path>
              </a:pathLst>
            </a:custGeom>
            <a:solidFill>
              <a:srgbClr val="E65C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1992;p66"/>
            <p:cNvSpPr/>
            <p:nvPr/>
          </p:nvSpPr>
          <p:spPr>
            <a:xfrm>
              <a:off x="4379950" y="3540025"/>
              <a:ext cx="102150" cy="51525"/>
            </a:xfrm>
            <a:custGeom>
              <a:avLst/>
              <a:gdLst/>
              <a:ahLst/>
              <a:cxnLst/>
              <a:rect l="l" t="t" r="r" b="b"/>
              <a:pathLst>
                <a:path w="4086" h="2061" extrusionOk="0">
                  <a:moveTo>
                    <a:pt x="3792" y="0"/>
                  </a:moveTo>
                  <a:lnTo>
                    <a:pt x="0" y="942"/>
                  </a:lnTo>
                  <a:cubicBezTo>
                    <a:pt x="90" y="1307"/>
                    <a:pt x="168" y="1682"/>
                    <a:pt x="227" y="2060"/>
                  </a:cubicBezTo>
                  <a:lnTo>
                    <a:pt x="4085" y="1437"/>
                  </a:lnTo>
                  <a:cubicBezTo>
                    <a:pt x="4008" y="953"/>
                    <a:pt x="3908" y="470"/>
                    <a:pt x="3792" y="0"/>
                  </a:cubicBezTo>
                  <a:close/>
                </a:path>
              </a:pathLst>
            </a:custGeom>
            <a:solidFill>
              <a:srgbClr val="E65C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1993;p66"/>
            <p:cNvSpPr/>
            <p:nvPr/>
          </p:nvSpPr>
          <p:spPr>
            <a:xfrm>
              <a:off x="4122025" y="3965950"/>
              <a:ext cx="55275" cy="102600"/>
            </a:xfrm>
            <a:custGeom>
              <a:avLst/>
              <a:gdLst/>
              <a:ahLst/>
              <a:cxnLst/>
              <a:rect l="l" t="t" r="r" b="b"/>
              <a:pathLst>
                <a:path w="2211" h="4104" extrusionOk="0">
                  <a:moveTo>
                    <a:pt x="1104" y="1"/>
                  </a:moveTo>
                  <a:cubicBezTo>
                    <a:pt x="741" y="107"/>
                    <a:pt x="369" y="200"/>
                    <a:pt x="1" y="276"/>
                  </a:cubicBezTo>
                  <a:lnTo>
                    <a:pt x="785" y="4104"/>
                  </a:lnTo>
                  <a:cubicBezTo>
                    <a:pt x="1261" y="4007"/>
                    <a:pt x="1740" y="3888"/>
                    <a:pt x="2210" y="3749"/>
                  </a:cubicBezTo>
                  <a:lnTo>
                    <a:pt x="1104" y="1"/>
                  </a:lnTo>
                  <a:close/>
                </a:path>
              </a:pathLst>
            </a:custGeom>
            <a:solidFill>
              <a:srgbClr val="E65C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1994;p66"/>
            <p:cNvSpPr/>
            <p:nvPr/>
          </p:nvSpPr>
          <p:spPr>
            <a:xfrm>
              <a:off x="4388950" y="3612425"/>
              <a:ext cx="98775" cy="36675"/>
            </a:xfrm>
            <a:custGeom>
              <a:avLst/>
              <a:gdLst/>
              <a:ahLst/>
              <a:cxnLst/>
              <a:rect l="l" t="t" r="r" b="b"/>
              <a:pathLst>
                <a:path w="3951" h="1467" extrusionOk="0">
                  <a:moveTo>
                    <a:pt x="3898" y="1"/>
                  </a:moveTo>
                  <a:lnTo>
                    <a:pt x="0" y="292"/>
                  </a:lnTo>
                  <a:cubicBezTo>
                    <a:pt x="29" y="669"/>
                    <a:pt x="41" y="1053"/>
                    <a:pt x="38" y="1431"/>
                  </a:cubicBezTo>
                  <a:lnTo>
                    <a:pt x="3945" y="1467"/>
                  </a:lnTo>
                  <a:cubicBezTo>
                    <a:pt x="3950" y="980"/>
                    <a:pt x="3933" y="488"/>
                    <a:pt x="3898" y="1"/>
                  </a:cubicBezTo>
                  <a:close/>
                </a:path>
              </a:pathLst>
            </a:custGeom>
            <a:solidFill>
              <a:srgbClr val="E65C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1995;p66"/>
            <p:cNvSpPr/>
            <p:nvPr/>
          </p:nvSpPr>
          <p:spPr>
            <a:xfrm>
              <a:off x="4176550" y="3945300"/>
              <a:ext cx="69100" cy="102475"/>
            </a:xfrm>
            <a:custGeom>
              <a:avLst/>
              <a:gdLst/>
              <a:ahLst/>
              <a:cxnLst/>
              <a:rect l="l" t="t" r="r" b="b"/>
              <a:pathLst>
                <a:path w="2764" h="4099" extrusionOk="0">
                  <a:moveTo>
                    <a:pt x="1044" y="1"/>
                  </a:moveTo>
                  <a:cubicBezTo>
                    <a:pt x="706" y="167"/>
                    <a:pt x="354" y="321"/>
                    <a:pt x="1" y="459"/>
                  </a:cubicBezTo>
                  <a:lnTo>
                    <a:pt x="1420" y="4099"/>
                  </a:lnTo>
                  <a:cubicBezTo>
                    <a:pt x="1875" y="3922"/>
                    <a:pt x="2327" y="3724"/>
                    <a:pt x="2763" y="3510"/>
                  </a:cubicBezTo>
                  <a:lnTo>
                    <a:pt x="1044" y="1"/>
                  </a:lnTo>
                  <a:close/>
                </a:path>
              </a:pathLst>
            </a:custGeom>
            <a:solidFill>
              <a:srgbClr val="E65C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1996;p66"/>
            <p:cNvSpPr/>
            <p:nvPr/>
          </p:nvSpPr>
          <p:spPr>
            <a:xfrm>
              <a:off x="4384525" y="3676550"/>
              <a:ext cx="101150" cy="45700"/>
            </a:xfrm>
            <a:custGeom>
              <a:avLst/>
              <a:gdLst/>
              <a:ahLst/>
              <a:cxnLst/>
              <a:rect l="l" t="t" r="r" b="b"/>
              <a:pathLst>
                <a:path w="4046" h="1828" extrusionOk="0">
                  <a:moveTo>
                    <a:pt x="156" y="0"/>
                  </a:moveTo>
                  <a:cubicBezTo>
                    <a:pt x="120" y="378"/>
                    <a:pt x="68" y="756"/>
                    <a:pt x="0" y="1124"/>
                  </a:cubicBezTo>
                  <a:lnTo>
                    <a:pt x="3845" y="1827"/>
                  </a:lnTo>
                  <a:cubicBezTo>
                    <a:pt x="3932" y="1348"/>
                    <a:pt x="3999" y="858"/>
                    <a:pt x="4046" y="370"/>
                  </a:cubicBezTo>
                  <a:lnTo>
                    <a:pt x="156" y="0"/>
                  </a:lnTo>
                  <a:close/>
                </a:path>
              </a:pathLst>
            </a:custGeom>
            <a:solidFill>
              <a:srgbClr val="E65C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1997;p66"/>
            <p:cNvSpPr/>
            <p:nvPr/>
          </p:nvSpPr>
          <p:spPr>
            <a:xfrm>
              <a:off x="4227600" y="3916050"/>
              <a:ext cx="81025" cy="99425"/>
            </a:xfrm>
            <a:custGeom>
              <a:avLst/>
              <a:gdLst/>
              <a:ahLst/>
              <a:cxnLst/>
              <a:rect l="l" t="t" r="r" b="b"/>
              <a:pathLst>
                <a:path w="3241" h="3977" extrusionOk="0">
                  <a:moveTo>
                    <a:pt x="950" y="0"/>
                  </a:moveTo>
                  <a:cubicBezTo>
                    <a:pt x="644" y="223"/>
                    <a:pt x="325" y="434"/>
                    <a:pt x="1" y="628"/>
                  </a:cubicBezTo>
                  <a:lnTo>
                    <a:pt x="2014" y="3977"/>
                  </a:lnTo>
                  <a:cubicBezTo>
                    <a:pt x="2432" y="3726"/>
                    <a:pt x="2845" y="3453"/>
                    <a:pt x="3240" y="3167"/>
                  </a:cubicBezTo>
                  <a:lnTo>
                    <a:pt x="950" y="0"/>
                  </a:lnTo>
                  <a:close/>
                </a:path>
              </a:pathLst>
            </a:custGeom>
            <a:solidFill>
              <a:srgbClr val="E65C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1998;p66"/>
            <p:cNvSpPr/>
            <p:nvPr/>
          </p:nvSpPr>
          <p:spPr>
            <a:xfrm>
              <a:off x="4369600" y="3732400"/>
              <a:ext cx="102900" cy="60650"/>
            </a:xfrm>
            <a:custGeom>
              <a:avLst/>
              <a:gdLst/>
              <a:ahLst/>
              <a:cxnLst/>
              <a:rect l="l" t="t" r="r" b="b"/>
              <a:pathLst>
                <a:path w="4116" h="2426" extrusionOk="0">
                  <a:moveTo>
                    <a:pt x="345" y="1"/>
                  </a:moveTo>
                  <a:cubicBezTo>
                    <a:pt x="247" y="363"/>
                    <a:pt x="131" y="727"/>
                    <a:pt x="1" y="1082"/>
                  </a:cubicBezTo>
                  <a:lnTo>
                    <a:pt x="3671" y="2425"/>
                  </a:lnTo>
                  <a:cubicBezTo>
                    <a:pt x="3838" y="1965"/>
                    <a:pt x="3989" y="1494"/>
                    <a:pt x="4116" y="1023"/>
                  </a:cubicBezTo>
                  <a:lnTo>
                    <a:pt x="345" y="1"/>
                  </a:lnTo>
                  <a:close/>
                </a:path>
              </a:pathLst>
            </a:custGeom>
            <a:solidFill>
              <a:srgbClr val="E65C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1999;p66"/>
            <p:cNvSpPr/>
            <p:nvPr/>
          </p:nvSpPr>
          <p:spPr>
            <a:xfrm>
              <a:off x="4273650" y="3878950"/>
              <a:ext cx="90600" cy="93500"/>
            </a:xfrm>
            <a:custGeom>
              <a:avLst/>
              <a:gdLst/>
              <a:ahLst/>
              <a:cxnLst/>
              <a:rect l="l" t="t" r="r" b="b"/>
              <a:pathLst>
                <a:path w="3624" h="3740" extrusionOk="0">
                  <a:moveTo>
                    <a:pt x="827" y="1"/>
                  </a:moveTo>
                  <a:cubicBezTo>
                    <a:pt x="564" y="272"/>
                    <a:pt x="285" y="533"/>
                    <a:pt x="1" y="779"/>
                  </a:cubicBezTo>
                  <a:lnTo>
                    <a:pt x="2551" y="3739"/>
                  </a:lnTo>
                  <a:cubicBezTo>
                    <a:pt x="2920" y="3420"/>
                    <a:pt x="3281" y="3082"/>
                    <a:pt x="3623" y="2731"/>
                  </a:cubicBezTo>
                  <a:lnTo>
                    <a:pt x="827" y="1"/>
                  </a:lnTo>
                  <a:close/>
                </a:path>
              </a:pathLst>
            </a:custGeom>
            <a:solidFill>
              <a:srgbClr val="E65C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2000;p66"/>
            <p:cNvSpPr/>
            <p:nvPr/>
          </p:nvSpPr>
          <p:spPr>
            <a:xfrm>
              <a:off x="4345600" y="3785675"/>
              <a:ext cx="101675" cy="73875"/>
            </a:xfrm>
            <a:custGeom>
              <a:avLst/>
              <a:gdLst/>
              <a:ahLst/>
              <a:cxnLst/>
              <a:rect l="l" t="t" r="r" b="b"/>
              <a:pathLst>
                <a:path w="4067" h="2955" extrusionOk="0">
                  <a:moveTo>
                    <a:pt x="525" y="0"/>
                  </a:moveTo>
                  <a:cubicBezTo>
                    <a:pt x="365" y="345"/>
                    <a:pt x="188" y="684"/>
                    <a:pt x="1" y="1012"/>
                  </a:cubicBezTo>
                  <a:lnTo>
                    <a:pt x="3391" y="2955"/>
                  </a:lnTo>
                  <a:cubicBezTo>
                    <a:pt x="3634" y="2534"/>
                    <a:pt x="3860" y="2095"/>
                    <a:pt x="4067" y="1653"/>
                  </a:cubicBezTo>
                  <a:lnTo>
                    <a:pt x="525" y="0"/>
                  </a:lnTo>
                  <a:close/>
                </a:path>
              </a:pathLst>
            </a:custGeom>
            <a:solidFill>
              <a:srgbClr val="E65C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2001;p66"/>
            <p:cNvSpPr/>
            <p:nvPr/>
          </p:nvSpPr>
          <p:spPr>
            <a:xfrm>
              <a:off x="4313250" y="3835050"/>
              <a:ext cx="97600" cy="84825"/>
            </a:xfrm>
            <a:custGeom>
              <a:avLst/>
              <a:gdLst/>
              <a:ahLst/>
              <a:cxnLst/>
              <a:rect l="l" t="t" r="r" b="b"/>
              <a:pathLst>
                <a:path w="3904" h="3393" extrusionOk="0">
                  <a:moveTo>
                    <a:pt x="687" y="0"/>
                  </a:moveTo>
                  <a:cubicBezTo>
                    <a:pt x="471" y="315"/>
                    <a:pt x="240" y="621"/>
                    <a:pt x="1" y="910"/>
                  </a:cubicBezTo>
                  <a:lnTo>
                    <a:pt x="3021" y="3392"/>
                  </a:lnTo>
                  <a:cubicBezTo>
                    <a:pt x="3327" y="3019"/>
                    <a:pt x="3625" y="2625"/>
                    <a:pt x="3903" y="2222"/>
                  </a:cubicBezTo>
                  <a:lnTo>
                    <a:pt x="687" y="0"/>
                  </a:lnTo>
                  <a:close/>
                </a:path>
              </a:pathLst>
            </a:custGeom>
            <a:solidFill>
              <a:srgbClr val="E65C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2002;p66"/>
            <p:cNvSpPr/>
            <p:nvPr/>
          </p:nvSpPr>
          <p:spPr>
            <a:xfrm>
              <a:off x="3674400" y="2390800"/>
              <a:ext cx="99975" cy="79675"/>
            </a:xfrm>
            <a:custGeom>
              <a:avLst/>
              <a:gdLst/>
              <a:ahLst/>
              <a:cxnLst/>
              <a:rect l="l" t="t" r="r" b="b"/>
              <a:pathLst>
                <a:path w="3999" h="3187" extrusionOk="0">
                  <a:moveTo>
                    <a:pt x="784" y="0"/>
                  </a:moveTo>
                  <a:cubicBezTo>
                    <a:pt x="640" y="207"/>
                    <a:pt x="498" y="419"/>
                    <a:pt x="370" y="626"/>
                  </a:cubicBezTo>
                  <a:cubicBezTo>
                    <a:pt x="242" y="828"/>
                    <a:pt x="119" y="1032"/>
                    <a:pt x="0" y="1238"/>
                  </a:cubicBezTo>
                  <a:lnTo>
                    <a:pt x="3387" y="3186"/>
                  </a:lnTo>
                  <a:cubicBezTo>
                    <a:pt x="3478" y="3030"/>
                    <a:pt x="3572" y="2873"/>
                    <a:pt x="3672" y="2715"/>
                  </a:cubicBezTo>
                  <a:cubicBezTo>
                    <a:pt x="3777" y="2552"/>
                    <a:pt x="3886" y="2383"/>
                    <a:pt x="3998" y="2222"/>
                  </a:cubicBezTo>
                  <a:lnTo>
                    <a:pt x="784" y="0"/>
                  </a:lnTo>
                  <a:close/>
                </a:path>
              </a:pathLst>
            </a:custGeom>
            <a:solidFill>
              <a:srgbClr val="3367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2003;p66"/>
            <p:cNvSpPr/>
            <p:nvPr/>
          </p:nvSpPr>
          <p:spPr>
            <a:xfrm>
              <a:off x="3716150" y="2334175"/>
              <a:ext cx="94375" cy="89550"/>
            </a:xfrm>
            <a:custGeom>
              <a:avLst/>
              <a:gdLst/>
              <a:ahLst/>
              <a:cxnLst/>
              <a:rect l="l" t="t" r="r" b="b"/>
              <a:pathLst>
                <a:path w="3775" h="3582" extrusionOk="0">
                  <a:moveTo>
                    <a:pt x="982" y="1"/>
                  </a:moveTo>
                  <a:cubicBezTo>
                    <a:pt x="643" y="349"/>
                    <a:pt x="313" y="716"/>
                    <a:pt x="1" y="1092"/>
                  </a:cubicBezTo>
                  <a:lnTo>
                    <a:pt x="3013" y="3582"/>
                  </a:lnTo>
                  <a:cubicBezTo>
                    <a:pt x="3255" y="3289"/>
                    <a:pt x="3512" y="3004"/>
                    <a:pt x="3775" y="2734"/>
                  </a:cubicBezTo>
                  <a:lnTo>
                    <a:pt x="982" y="1"/>
                  </a:lnTo>
                  <a:close/>
                </a:path>
              </a:pathLst>
            </a:custGeom>
            <a:solidFill>
              <a:srgbClr val="3367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2004;p66"/>
            <p:cNvSpPr/>
            <p:nvPr/>
          </p:nvSpPr>
          <p:spPr>
            <a:xfrm>
              <a:off x="3643275" y="2454250"/>
              <a:ext cx="102650" cy="67700"/>
            </a:xfrm>
            <a:custGeom>
              <a:avLst/>
              <a:gdLst/>
              <a:ahLst/>
              <a:cxnLst/>
              <a:rect l="l" t="t" r="r" b="b"/>
              <a:pathLst>
                <a:path w="4106" h="2708" extrusionOk="0">
                  <a:moveTo>
                    <a:pt x="568" y="0"/>
                  </a:moveTo>
                  <a:cubicBezTo>
                    <a:pt x="361" y="440"/>
                    <a:pt x="171" y="897"/>
                    <a:pt x="1" y="1356"/>
                  </a:cubicBezTo>
                  <a:lnTo>
                    <a:pt x="3668" y="2707"/>
                  </a:lnTo>
                  <a:cubicBezTo>
                    <a:pt x="3799" y="2352"/>
                    <a:pt x="3946" y="1999"/>
                    <a:pt x="4105" y="1659"/>
                  </a:cubicBezTo>
                  <a:lnTo>
                    <a:pt x="568" y="0"/>
                  </a:lnTo>
                  <a:close/>
                </a:path>
              </a:pathLst>
            </a:custGeom>
            <a:solidFill>
              <a:srgbClr val="3367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2005;p66"/>
            <p:cNvSpPr/>
            <p:nvPr/>
          </p:nvSpPr>
          <p:spPr>
            <a:xfrm>
              <a:off x="3767550" y="2286275"/>
              <a:ext cx="86000" cy="96900"/>
            </a:xfrm>
            <a:custGeom>
              <a:avLst/>
              <a:gdLst/>
              <a:ahLst/>
              <a:cxnLst/>
              <a:rect l="l" t="t" r="r" b="b"/>
              <a:pathLst>
                <a:path w="3440" h="3876" extrusionOk="0">
                  <a:moveTo>
                    <a:pt x="1159" y="0"/>
                  </a:moveTo>
                  <a:cubicBezTo>
                    <a:pt x="764" y="285"/>
                    <a:pt x="374" y="591"/>
                    <a:pt x="1" y="911"/>
                  </a:cubicBezTo>
                  <a:lnTo>
                    <a:pt x="2549" y="3875"/>
                  </a:lnTo>
                  <a:cubicBezTo>
                    <a:pt x="2836" y="3628"/>
                    <a:pt x="3136" y="3392"/>
                    <a:pt x="3439" y="3173"/>
                  </a:cubicBezTo>
                  <a:lnTo>
                    <a:pt x="1159" y="0"/>
                  </a:lnTo>
                  <a:close/>
                </a:path>
              </a:pathLst>
            </a:custGeom>
            <a:solidFill>
              <a:srgbClr val="3367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2006;p66"/>
            <p:cNvSpPr/>
            <p:nvPr/>
          </p:nvSpPr>
          <p:spPr>
            <a:xfrm>
              <a:off x="3623850" y="2523175"/>
              <a:ext cx="102450" cy="53525"/>
            </a:xfrm>
            <a:custGeom>
              <a:avLst/>
              <a:gdLst/>
              <a:ahLst/>
              <a:cxnLst/>
              <a:rect l="l" t="t" r="r" b="b"/>
              <a:pathLst>
                <a:path w="4098" h="2141" extrusionOk="0">
                  <a:moveTo>
                    <a:pt x="328" y="0"/>
                  </a:moveTo>
                  <a:cubicBezTo>
                    <a:pt x="199" y="474"/>
                    <a:pt x="89" y="954"/>
                    <a:pt x="1" y="1430"/>
                  </a:cubicBezTo>
                  <a:lnTo>
                    <a:pt x="3844" y="2140"/>
                  </a:lnTo>
                  <a:cubicBezTo>
                    <a:pt x="3911" y="1771"/>
                    <a:pt x="3997" y="1398"/>
                    <a:pt x="4098" y="1031"/>
                  </a:cubicBezTo>
                  <a:lnTo>
                    <a:pt x="328" y="0"/>
                  </a:lnTo>
                  <a:close/>
                </a:path>
              </a:pathLst>
            </a:custGeom>
            <a:solidFill>
              <a:srgbClr val="3367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2007;p66"/>
            <p:cNvSpPr/>
            <p:nvPr/>
          </p:nvSpPr>
          <p:spPr>
            <a:xfrm>
              <a:off x="3827150" y="2248575"/>
              <a:ext cx="75175" cy="101375"/>
            </a:xfrm>
            <a:custGeom>
              <a:avLst/>
              <a:gdLst/>
              <a:ahLst/>
              <a:cxnLst/>
              <a:rect l="l" t="t" r="r" b="b"/>
              <a:pathLst>
                <a:path w="3007" h="4055" extrusionOk="0">
                  <a:moveTo>
                    <a:pt x="1296" y="1"/>
                  </a:moveTo>
                  <a:cubicBezTo>
                    <a:pt x="857" y="214"/>
                    <a:pt x="423" y="449"/>
                    <a:pt x="1" y="702"/>
                  </a:cubicBezTo>
                  <a:lnTo>
                    <a:pt x="2007" y="4055"/>
                  </a:lnTo>
                  <a:cubicBezTo>
                    <a:pt x="2333" y="3860"/>
                    <a:pt x="2669" y="3678"/>
                    <a:pt x="3006" y="3513"/>
                  </a:cubicBezTo>
                  <a:lnTo>
                    <a:pt x="1296" y="1"/>
                  </a:lnTo>
                  <a:close/>
                </a:path>
              </a:pathLst>
            </a:custGeom>
            <a:solidFill>
              <a:srgbClr val="3367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2008;p66"/>
            <p:cNvSpPr/>
            <p:nvPr/>
          </p:nvSpPr>
          <p:spPr>
            <a:xfrm>
              <a:off x="3616775" y="2595375"/>
              <a:ext cx="99250" cy="37850"/>
            </a:xfrm>
            <a:custGeom>
              <a:avLst/>
              <a:gdLst/>
              <a:ahLst/>
              <a:cxnLst/>
              <a:rect l="l" t="t" r="r" b="b"/>
              <a:pathLst>
                <a:path w="3970" h="1514" extrusionOk="0">
                  <a:moveTo>
                    <a:pt x="79" y="1"/>
                  </a:moveTo>
                  <a:cubicBezTo>
                    <a:pt x="33" y="487"/>
                    <a:pt x="6" y="980"/>
                    <a:pt x="0" y="1465"/>
                  </a:cubicBezTo>
                  <a:lnTo>
                    <a:pt x="3907" y="1513"/>
                  </a:lnTo>
                  <a:cubicBezTo>
                    <a:pt x="3912" y="1136"/>
                    <a:pt x="3934" y="754"/>
                    <a:pt x="3970" y="375"/>
                  </a:cubicBezTo>
                  <a:lnTo>
                    <a:pt x="79" y="1"/>
                  </a:lnTo>
                  <a:close/>
                </a:path>
              </a:pathLst>
            </a:custGeom>
            <a:solidFill>
              <a:srgbClr val="E65C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2009;p66"/>
            <p:cNvSpPr/>
            <p:nvPr/>
          </p:nvSpPr>
          <p:spPr>
            <a:xfrm>
              <a:off x="3893125" y="2222100"/>
              <a:ext cx="62225" cy="102925"/>
            </a:xfrm>
            <a:custGeom>
              <a:avLst/>
              <a:gdLst/>
              <a:ahLst/>
              <a:cxnLst/>
              <a:rect l="l" t="t" r="r" b="b"/>
              <a:pathLst>
                <a:path w="2489" h="4117" extrusionOk="0">
                  <a:moveTo>
                    <a:pt x="1393" y="1"/>
                  </a:moveTo>
                  <a:cubicBezTo>
                    <a:pt x="925" y="137"/>
                    <a:pt x="457" y="296"/>
                    <a:pt x="0" y="473"/>
                  </a:cubicBezTo>
                  <a:lnTo>
                    <a:pt x="1412" y="4117"/>
                  </a:lnTo>
                  <a:cubicBezTo>
                    <a:pt x="1765" y="3979"/>
                    <a:pt x="2127" y="3857"/>
                    <a:pt x="2488" y="3751"/>
                  </a:cubicBezTo>
                  <a:lnTo>
                    <a:pt x="1393" y="1"/>
                  </a:lnTo>
                  <a:close/>
                </a:path>
              </a:pathLst>
            </a:custGeom>
            <a:solidFill>
              <a:srgbClr val="3367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2010;p66"/>
            <p:cNvSpPr/>
            <p:nvPr/>
          </p:nvSpPr>
          <p:spPr>
            <a:xfrm>
              <a:off x="3617875" y="2661550"/>
              <a:ext cx="100725" cy="43600"/>
            </a:xfrm>
            <a:custGeom>
              <a:avLst/>
              <a:gdLst/>
              <a:ahLst/>
              <a:cxnLst/>
              <a:rect l="l" t="t" r="r" b="b"/>
              <a:pathLst>
                <a:path w="4029" h="1744" extrusionOk="0">
                  <a:moveTo>
                    <a:pt x="3898" y="1"/>
                  </a:moveTo>
                  <a:lnTo>
                    <a:pt x="1" y="288"/>
                  </a:lnTo>
                  <a:cubicBezTo>
                    <a:pt x="37" y="774"/>
                    <a:pt x="93" y="1264"/>
                    <a:pt x="169" y="1744"/>
                  </a:cubicBezTo>
                  <a:lnTo>
                    <a:pt x="4028" y="1133"/>
                  </a:lnTo>
                  <a:cubicBezTo>
                    <a:pt x="3970" y="761"/>
                    <a:pt x="3926" y="380"/>
                    <a:pt x="3898" y="1"/>
                  </a:cubicBezTo>
                  <a:close/>
                </a:path>
              </a:pathLst>
            </a:custGeom>
            <a:solidFill>
              <a:srgbClr val="E65C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2011;p66"/>
            <p:cNvSpPr/>
            <p:nvPr/>
          </p:nvSpPr>
          <p:spPr>
            <a:xfrm>
              <a:off x="3963500" y="2207525"/>
              <a:ext cx="47550" cy="101525"/>
            </a:xfrm>
            <a:custGeom>
              <a:avLst/>
              <a:gdLst/>
              <a:ahLst/>
              <a:cxnLst/>
              <a:rect l="l" t="t" r="r" b="b"/>
              <a:pathLst>
                <a:path w="1902" h="4061" extrusionOk="0">
                  <a:moveTo>
                    <a:pt x="1453" y="0"/>
                  </a:moveTo>
                  <a:cubicBezTo>
                    <a:pt x="969" y="55"/>
                    <a:pt x="482" y="133"/>
                    <a:pt x="1" y="231"/>
                  </a:cubicBezTo>
                  <a:lnTo>
                    <a:pt x="780" y="4060"/>
                  </a:lnTo>
                  <a:cubicBezTo>
                    <a:pt x="1152" y="3985"/>
                    <a:pt x="1529" y="3924"/>
                    <a:pt x="1902" y="3881"/>
                  </a:cubicBezTo>
                  <a:lnTo>
                    <a:pt x="1453" y="0"/>
                  </a:lnTo>
                  <a:close/>
                </a:path>
              </a:pathLst>
            </a:custGeom>
            <a:solidFill>
              <a:srgbClr val="3367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2012;p66"/>
            <p:cNvSpPr/>
            <p:nvPr/>
          </p:nvSpPr>
          <p:spPr>
            <a:xfrm>
              <a:off x="3629350" y="2717725"/>
              <a:ext cx="102850" cy="58675"/>
            </a:xfrm>
            <a:custGeom>
              <a:avLst/>
              <a:gdLst/>
              <a:ahLst/>
              <a:cxnLst/>
              <a:rect l="l" t="t" r="r" b="b"/>
              <a:pathLst>
                <a:path w="4114" h="2347" extrusionOk="0">
                  <a:moveTo>
                    <a:pt x="3794" y="0"/>
                  </a:moveTo>
                  <a:lnTo>
                    <a:pt x="1" y="939"/>
                  </a:lnTo>
                  <a:cubicBezTo>
                    <a:pt x="119" y="1414"/>
                    <a:pt x="257" y="1889"/>
                    <a:pt x="412" y="2347"/>
                  </a:cubicBezTo>
                  <a:lnTo>
                    <a:pt x="4113" y="1094"/>
                  </a:lnTo>
                  <a:cubicBezTo>
                    <a:pt x="3994" y="739"/>
                    <a:pt x="3886" y="372"/>
                    <a:pt x="3794" y="0"/>
                  </a:cubicBezTo>
                  <a:close/>
                </a:path>
              </a:pathLst>
            </a:custGeom>
            <a:solidFill>
              <a:srgbClr val="E65C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2013;p66"/>
            <p:cNvSpPr/>
            <p:nvPr/>
          </p:nvSpPr>
          <p:spPr>
            <a:xfrm>
              <a:off x="4036375" y="2204575"/>
              <a:ext cx="36750" cy="98200"/>
            </a:xfrm>
            <a:custGeom>
              <a:avLst/>
              <a:gdLst/>
              <a:ahLst/>
              <a:cxnLst/>
              <a:rect l="l" t="t" r="r" b="b"/>
              <a:pathLst>
                <a:path w="1470" h="3928" extrusionOk="0">
                  <a:moveTo>
                    <a:pt x="543" y="1"/>
                  </a:moveTo>
                  <a:cubicBezTo>
                    <a:pt x="362" y="1"/>
                    <a:pt x="181" y="4"/>
                    <a:pt x="1" y="9"/>
                  </a:cubicBezTo>
                  <a:lnTo>
                    <a:pt x="124" y="3915"/>
                  </a:lnTo>
                  <a:cubicBezTo>
                    <a:pt x="267" y="3911"/>
                    <a:pt x="411" y="3908"/>
                    <a:pt x="555" y="3908"/>
                  </a:cubicBezTo>
                  <a:cubicBezTo>
                    <a:pt x="791" y="3908"/>
                    <a:pt x="1027" y="3915"/>
                    <a:pt x="1261" y="3927"/>
                  </a:cubicBezTo>
                  <a:lnTo>
                    <a:pt x="1470" y="25"/>
                  </a:lnTo>
                  <a:cubicBezTo>
                    <a:pt x="1163" y="9"/>
                    <a:pt x="853" y="1"/>
                    <a:pt x="543" y="1"/>
                  </a:cubicBezTo>
                  <a:close/>
                </a:path>
              </a:pathLst>
            </a:custGeom>
            <a:solidFill>
              <a:srgbClr val="3367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2014;p66"/>
            <p:cNvSpPr/>
            <p:nvPr/>
          </p:nvSpPr>
          <p:spPr>
            <a:xfrm>
              <a:off x="3652850" y="2771600"/>
              <a:ext cx="102075" cy="72100"/>
            </a:xfrm>
            <a:custGeom>
              <a:avLst/>
              <a:gdLst/>
              <a:ahLst/>
              <a:cxnLst/>
              <a:rect l="l" t="t" r="r" b="b"/>
              <a:pathLst>
                <a:path w="4083" h="2884" extrusionOk="0">
                  <a:moveTo>
                    <a:pt x="3583" y="1"/>
                  </a:moveTo>
                  <a:lnTo>
                    <a:pt x="0" y="1562"/>
                  </a:lnTo>
                  <a:cubicBezTo>
                    <a:pt x="197" y="2010"/>
                    <a:pt x="412" y="2455"/>
                    <a:pt x="644" y="2883"/>
                  </a:cubicBezTo>
                  <a:lnTo>
                    <a:pt x="4082" y="1025"/>
                  </a:lnTo>
                  <a:cubicBezTo>
                    <a:pt x="3901" y="693"/>
                    <a:pt x="3734" y="349"/>
                    <a:pt x="3583" y="1"/>
                  </a:cubicBezTo>
                  <a:close/>
                </a:path>
              </a:pathLst>
            </a:custGeom>
            <a:solidFill>
              <a:srgbClr val="E65C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2015;p66"/>
            <p:cNvSpPr/>
            <p:nvPr/>
          </p:nvSpPr>
          <p:spPr>
            <a:xfrm>
              <a:off x="4096175" y="2208725"/>
              <a:ext cx="49675" cy="101875"/>
            </a:xfrm>
            <a:custGeom>
              <a:avLst/>
              <a:gdLst/>
              <a:ahLst/>
              <a:cxnLst/>
              <a:rect l="l" t="t" r="r" b="b"/>
              <a:pathLst>
                <a:path w="1987" h="4075" extrusionOk="0">
                  <a:moveTo>
                    <a:pt x="540" y="0"/>
                  </a:moveTo>
                  <a:lnTo>
                    <a:pt x="1" y="3870"/>
                  </a:lnTo>
                  <a:cubicBezTo>
                    <a:pt x="376" y="3923"/>
                    <a:pt x="752" y="3992"/>
                    <a:pt x="1116" y="4074"/>
                  </a:cubicBezTo>
                  <a:lnTo>
                    <a:pt x="1987" y="265"/>
                  </a:lnTo>
                  <a:cubicBezTo>
                    <a:pt x="1513" y="157"/>
                    <a:pt x="1027" y="68"/>
                    <a:pt x="540" y="0"/>
                  </a:cubicBezTo>
                  <a:close/>
                </a:path>
              </a:pathLst>
            </a:custGeom>
            <a:solidFill>
              <a:srgbClr val="3367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2016;p66"/>
            <p:cNvSpPr/>
            <p:nvPr/>
          </p:nvSpPr>
          <p:spPr>
            <a:xfrm>
              <a:off x="3687750" y="2821600"/>
              <a:ext cx="98325" cy="83500"/>
            </a:xfrm>
            <a:custGeom>
              <a:avLst/>
              <a:gdLst/>
              <a:ahLst/>
              <a:cxnLst/>
              <a:rect l="l" t="t" r="r" b="b"/>
              <a:pathLst>
                <a:path w="3933" h="3340" extrusionOk="0">
                  <a:moveTo>
                    <a:pt x="3268" y="1"/>
                  </a:moveTo>
                  <a:lnTo>
                    <a:pt x="1" y="2146"/>
                  </a:lnTo>
                  <a:cubicBezTo>
                    <a:pt x="271" y="2556"/>
                    <a:pt x="559" y="2956"/>
                    <a:pt x="860" y="3340"/>
                  </a:cubicBezTo>
                  <a:lnTo>
                    <a:pt x="3933" y="925"/>
                  </a:lnTo>
                  <a:cubicBezTo>
                    <a:pt x="3700" y="628"/>
                    <a:pt x="3476" y="318"/>
                    <a:pt x="3268" y="1"/>
                  </a:cubicBezTo>
                  <a:close/>
                </a:path>
              </a:pathLst>
            </a:custGeom>
            <a:solidFill>
              <a:srgbClr val="E65C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2017;p66"/>
            <p:cNvSpPr/>
            <p:nvPr/>
          </p:nvSpPr>
          <p:spPr>
            <a:xfrm>
              <a:off x="4151500" y="2225025"/>
              <a:ext cx="64325" cy="102875"/>
            </a:xfrm>
            <a:custGeom>
              <a:avLst/>
              <a:gdLst/>
              <a:ahLst/>
              <a:cxnLst/>
              <a:rect l="l" t="t" r="r" b="b"/>
              <a:pathLst>
                <a:path w="2573" h="4115" extrusionOk="0">
                  <a:moveTo>
                    <a:pt x="1190" y="1"/>
                  </a:moveTo>
                  <a:lnTo>
                    <a:pt x="1" y="3723"/>
                  </a:lnTo>
                  <a:cubicBezTo>
                    <a:pt x="361" y="3837"/>
                    <a:pt x="719" y="3970"/>
                    <a:pt x="1066" y="4115"/>
                  </a:cubicBezTo>
                  <a:lnTo>
                    <a:pt x="2572" y="509"/>
                  </a:lnTo>
                  <a:cubicBezTo>
                    <a:pt x="2122" y="320"/>
                    <a:pt x="1658" y="149"/>
                    <a:pt x="1190" y="1"/>
                  </a:cubicBezTo>
                  <a:close/>
                </a:path>
              </a:pathLst>
            </a:custGeom>
            <a:solidFill>
              <a:srgbClr val="3367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2018;p66"/>
            <p:cNvSpPr/>
            <p:nvPr/>
          </p:nvSpPr>
          <p:spPr>
            <a:xfrm>
              <a:off x="3733150" y="2866250"/>
              <a:ext cx="91675" cy="92475"/>
            </a:xfrm>
            <a:custGeom>
              <a:avLst/>
              <a:gdLst/>
              <a:ahLst/>
              <a:cxnLst/>
              <a:rect l="l" t="t" r="r" b="b"/>
              <a:pathLst>
                <a:path w="3667" h="3699" extrusionOk="0">
                  <a:moveTo>
                    <a:pt x="2855" y="1"/>
                  </a:moveTo>
                  <a:lnTo>
                    <a:pt x="1" y="2671"/>
                  </a:lnTo>
                  <a:cubicBezTo>
                    <a:pt x="336" y="3027"/>
                    <a:pt x="687" y="3372"/>
                    <a:pt x="1049" y="3699"/>
                  </a:cubicBezTo>
                  <a:lnTo>
                    <a:pt x="3666" y="798"/>
                  </a:lnTo>
                  <a:cubicBezTo>
                    <a:pt x="3387" y="545"/>
                    <a:pt x="3113" y="277"/>
                    <a:pt x="2855" y="1"/>
                  </a:cubicBezTo>
                  <a:close/>
                </a:path>
              </a:pathLst>
            </a:custGeom>
            <a:solidFill>
              <a:srgbClr val="E65C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2019;p66"/>
            <p:cNvSpPr/>
            <p:nvPr/>
          </p:nvSpPr>
          <p:spPr>
            <a:xfrm>
              <a:off x="4203925" y="2253250"/>
              <a:ext cx="76875" cy="100900"/>
            </a:xfrm>
            <a:custGeom>
              <a:avLst/>
              <a:gdLst/>
              <a:ahLst/>
              <a:cxnLst/>
              <a:rect l="l" t="t" r="r" b="b"/>
              <a:pathLst>
                <a:path w="3075" h="4036" extrusionOk="0">
                  <a:moveTo>
                    <a:pt x="1804" y="0"/>
                  </a:moveTo>
                  <a:lnTo>
                    <a:pt x="1" y="3467"/>
                  </a:lnTo>
                  <a:cubicBezTo>
                    <a:pt x="337" y="3642"/>
                    <a:pt x="669" y="3832"/>
                    <a:pt x="990" y="4035"/>
                  </a:cubicBezTo>
                  <a:lnTo>
                    <a:pt x="3075" y="731"/>
                  </a:lnTo>
                  <a:cubicBezTo>
                    <a:pt x="2663" y="470"/>
                    <a:pt x="2235" y="225"/>
                    <a:pt x="1804" y="0"/>
                  </a:cubicBezTo>
                  <a:close/>
                </a:path>
              </a:pathLst>
            </a:custGeom>
            <a:solidFill>
              <a:srgbClr val="3367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2020;p66"/>
            <p:cNvSpPr/>
            <p:nvPr/>
          </p:nvSpPr>
          <p:spPr>
            <a:xfrm>
              <a:off x="3787675" y="2904300"/>
              <a:ext cx="82450" cy="99650"/>
            </a:xfrm>
            <a:custGeom>
              <a:avLst/>
              <a:gdLst/>
              <a:ahLst/>
              <a:cxnLst/>
              <a:rect l="l" t="t" r="r" b="b"/>
              <a:pathLst>
                <a:path w="3298" h="3986" extrusionOk="0">
                  <a:moveTo>
                    <a:pt x="2362" y="1"/>
                  </a:moveTo>
                  <a:lnTo>
                    <a:pt x="1" y="3114"/>
                  </a:lnTo>
                  <a:cubicBezTo>
                    <a:pt x="388" y="3408"/>
                    <a:pt x="793" y="3690"/>
                    <a:pt x="1204" y="3951"/>
                  </a:cubicBezTo>
                  <a:lnTo>
                    <a:pt x="1259" y="3986"/>
                  </a:lnTo>
                  <a:lnTo>
                    <a:pt x="3298" y="651"/>
                  </a:lnTo>
                  <a:cubicBezTo>
                    <a:pt x="2979" y="448"/>
                    <a:pt x="2663" y="229"/>
                    <a:pt x="2362" y="1"/>
                  </a:cubicBezTo>
                  <a:close/>
                </a:path>
              </a:pathLst>
            </a:custGeom>
            <a:solidFill>
              <a:srgbClr val="E65C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2021;p66"/>
            <p:cNvSpPr/>
            <p:nvPr/>
          </p:nvSpPr>
          <p:spPr>
            <a:xfrm>
              <a:off x="4252050" y="2292350"/>
              <a:ext cx="87275" cy="96075"/>
            </a:xfrm>
            <a:custGeom>
              <a:avLst/>
              <a:gdLst/>
              <a:ahLst/>
              <a:cxnLst/>
              <a:rect l="l" t="t" r="r" b="b"/>
              <a:pathLst>
                <a:path w="3491" h="3843" extrusionOk="0">
                  <a:moveTo>
                    <a:pt x="2356" y="0"/>
                  </a:moveTo>
                  <a:lnTo>
                    <a:pt x="1" y="3119"/>
                  </a:lnTo>
                  <a:cubicBezTo>
                    <a:pt x="302" y="3346"/>
                    <a:pt x="597" y="3590"/>
                    <a:pt x="879" y="3843"/>
                  </a:cubicBezTo>
                  <a:lnTo>
                    <a:pt x="3490" y="935"/>
                  </a:lnTo>
                  <a:cubicBezTo>
                    <a:pt x="3127" y="609"/>
                    <a:pt x="2744" y="294"/>
                    <a:pt x="2356" y="0"/>
                  </a:cubicBezTo>
                  <a:close/>
                </a:path>
              </a:pathLst>
            </a:custGeom>
            <a:solidFill>
              <a:srgbClr val="3367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2022;p66"/>
            <p:cNvSpPr/>
            <p:nvPr/>
          </p:nvSpPr>
          <p:spPr>
            <a:xfrm>
              <a:off x="3851150" y="2935450"/>
              <a:ext cx="70700" cy="102275"/>
            </a:xfrm>
            <a:custGeom>
              <a:avLst/>
              <a:gdLst/>
              <a:ahLst/>
              <a:cxnLst/>
              <a:rect l="l" t="t" r="r" b="b"/>
              <a:pathLst>
                <a:path w="2828" h="4091" extrusionOk="0">
                  <a:moveTo>
                    <a:pt x="1795" y="1"/>
                  </a:moveTo>
                  <a:lnTo>
                    <a:pt x="1" y="3471"/>
                  </a:lnTo>
                  <a:cubicBezTo>
                    <a:pt x="435" y="3696"/>
                    <a:pt x="883" y="3904"/>
                    <a:pt x="1332" y="4090"/>
                  </a:cubicBezTo>
                  <a:lnTo>
                    <a:pt x="2827" y="480"/>
                  </a:lnTo>
                  <a:cubicBezTo>
                    <a:pt x="2479" y="335"/>
                    <a:pt x="2133" y="175"/>
                    <a:pt x="1795" y="1"/>
                  </a:cubicBezTo>
                  <a:close/>
                </a:path>
              </a:pathLst>
            </a:custGeom>
            <a:solidFill>
              <a:srgbClr val="E65C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2023;p66"/>
            <p:cNvSpPr/>
            <p:nvPr/>
          </p:nvSpPr>
          <p:spPr>
            <a:xfrm>
              <a:off x="4294325" y="2341400"/>
              <a:ext cx="95250" cy="88425"/>
            </a:xfrm>
            <a:custGeom>
              <a:avLst/>
              <a:gdLst/>
              <a:ahLst/>
              <a:cxnLst/>
              <a:rect l="l" t="t" r="r" b="b"/>
              <a:pathLst>
                <a:path w="3810" h="3537" extrusionOk="0">
                  <a:moveTo>
                    <a:pt x="2849" y="0"/>
                  </a:moveTo>
                  <a:lnTo>
                    <a:pt x="0" y="2674"/>
                  </a:lnTo>
                  <a:cubicBezTo>
                    <a:pt x="258" y="2951"/>
                    <a:pt x="508" y="3240"/>
                    <a:pt x="741" y="3536"/>
                  </a:cubicBezTo>
                  <a:lnTo>
                    <a:pt x="3809" y="1114"/>
                  </a:lnTo>
                  <a:cubicBezTo>
                    <a:pt x="3507" y="732"/>
                    <a:pt x="3184" y="356"/>
                    <a:pt x="2849" y="0"/>
                  </a:cubicBezTo>
                  <a:close/>
                </a:path>
              </a:pathLst>
            </a:custGeom>
            <a:solidFill>
              <a:srgbClr val="3367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2024;p66"/>
            <p:cNvSpPr/>
            <p:nvPr/>
          </p:nvSpPr>
          <p:spPr>
            <a:xfrm>
              <a:off x="3918925" y="2957175"/>
              <a:ext cx="57025" cy="102750"/>
            </a:xfrm>
            <a:custGeom>
              <a:avLst/>
              <a:gdLst/>
              <a:ahLst/>
              <a:cxnLst/>
              <a:rect l="l" t="t" r="r" b="b"/>
              <a:pathLst>
                <a:path w="2281" h="4110" extrusionOk="0">
                  <a:moveTo>
                    <a:pt x="1185" y="1"/>
                  </a:moveTo>
                  <a:lnTo>
                    <a:pt x="0" y="3725"/>
                  </a:lnTo>
                  <a:cubicBezTo>
                    <a:pt x="463" y="3872"/>
                    <a:pt x="941" y="4001"/>
                    <a:pt x="1420" y="4110"/>
                  </a:cubicBezTo>
                  <a:lnTo>
                    <a:pt x="2280" y="297"/>
                  </a:lnTo>
                  <a:cubicBezTo>
                    <a:pt x="1911" y="214"/>
                    <a:pt x="1541" y="114"/>
                    <a:pt x="1185" y="1"/>
                  </a:cubicBezTo>
                  <a:close/>
                </a:path>
              </a:pathLst>
            </a:custGeom>
            <a:solidFill>
              <a:srgbClr val="E65C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2025;p66"/>
            <p:cNvSpPr/>
            <p:nvPr/>
          </p:nvSpPr>
          <p:spPr>
            <a:xfrm>
              <a:off x="4329475" y="2399100"/>
              <a:ext cx="100500" cy="78175"/>
            </a:xfrm>
            <a:custGeom>
              <a:avLst/>
              <a:gdLst/>
              <a:ahLst/>
              <a:cxnLst/>
              <a:rect l="l" t="t" r="r" b="b"/>
              <a:pathLst>
                <a:path w="4020" h="3127" extrusionOk="0">
                  <a:moveTo>
                    <a:pt x="3265" y="1"/>
                  </a:moveTo>
                  <a:lnTo>
                    <a:pt x="0" y="2149"/>
                  </a:lnTo>
                  <a:cubicBezTo>
                    <a:pt x="208" y="2465"/>
                    <a:pt x="405" y="2793"/>
                    <a:pt x="588" y="3127"/>
                  </a:cubicBezTo>
                  <a:lnTo>
                    <a:pt x="4020" y="1258"/>
                  </a:lnTo>
                  <a:cubicBezTo>
                    <a:pt x="3786" y="829"/>
                    <a:pt x="3532" y="406"/>
                    <a:pt x="3265" y="1"/>
                  </a:cubicBezTo>
                  <a:close/>
                </a:path>
              </a:pathLst>
            </a:custGeom>
            <a:solidFill>
              <a:srgbClr val="3367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2026;p66"/>
            <p:cNvSpPr/>
            <p:nvPr/>
          </p:nvSpPr>
          <p:spPr>
            <a:xfrm>
              <a:off x="3990550" y="2969650"/>
              <a:ext cx="41600" cy="100275"/>
            </a:xfrm>
            <a:custGeom>
              <a:avLst/>
              <a:gdLst/>
              <a:ahLst/>
              <a:cxnLst/>
              <a:rect l="l" t="t" r="r" b="b"/>
              <a:pathLst>
                <a:path w="1664" h="4011" extrusionOk="0">
                  <a:moveTo>
                    <a:pt x="532" y="0"/>
                  </a:moveTo>
                  <a:lnTo>
                    <a:pt x="1" y="3873"/>
                  </a:lnTo>
                  <a:cubicBezTo>
                    <a:pt x="486" y="3938"/>
                    <a:pt x="979" y="3985"/>
                    <a:pt x="1464" y="4010"/>
                  </a:cubicBezTo>
                  <a:lnTo>
                    <a:pt x="1664" y="108"/>
                  </a:lnTo>
                  <a:cubicBezTo>
                    <a:pt x="1288" y="88"/>
                    <a:pt x="908" y="52"/>
                    <a:pt x="532" y="0"/>
                  </a:cubicBezTo>
                  <a:close/>
                </a:path>
              </a:pathLst>
            </a:custGeom>
            <a:solidFill>
              <a:srgbClr val="E65C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2027;p66"/>
            <p:cNvSpPr/>
            <p:nvPr/>
          </p:nvSpPr>
          <p:spPr>
            <a:xfrm>
              <a:off x="4356625" y="2463575"/>
              <a:ext cx="102800" cy="65800"/>
            </a:xfrm>
            <a:custGeom>
              <a:avLst/>
              <a:gdLst/>
              <a:ahLst/>
              <a:cxnLst/>
              <a:rect l="l" t="t" r="r" b="b"/>
              <a:pathLst>
                <a:path w="4112" h="2632" extrusionOk="0">
                  <a:moveTo>
                    <a:pt x="3580" y="0"/>
                  </a:moveTo>
                  <a:lnTo>
                    <a:pt x="1" y="1569"/>
                  </a:lnTo>
                  <a:cubicBezTo>
                    <a:pt x="150" y="1911"/>
                    <a:pt x="290" y="2268"/>
                    <a:pt x="415" y="2632"/>
                  </a:cubicBezTo>
                  <a:lnTo>
                    <a:pt x="4111" y="1368"/>
                  </a:lnTo>
                  <a:cubicBezTo>
                    <a:pt x="3952" y="902"/>
                    <a:pt x="3774" y="443"/>
                    <a:pt x="3580" y="0"/>
                  </a:cubicBezTo>
                  <a:close/>
                </a:path>
              </a:pathLst>
            </a:custGeom>
            <a:solidFill>
              <a:srgbClr val="3367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2028;p66"/>
            <p:cNvSpPr/>
            <p:nvPr/>
          </p:nvSpPr>
          <p:spPr>
            <a:xfrm>
              <a:off x="4060625" y="2970425"/>
              <a:ext cx="39850" cy="99800"/>
            </a:xfrm>
            <a:custGeom>
              <a:avLst/>
              <a:gdLst/>
              <a:ahLst/>
              <a:cxnLst/>
              <a:rect l="l" t="t" r="r" b="b"/>
              <a:pathLst>
                <a:path w="1594" h="3992" extrusionOk="0">
                  <a:moveTo>
                    <a:pt x="1134" y="0"/>
                  </a:moveTo>
                  <a:cubicBezTo>
                    <a:pt x="758" y="45"/>
                    <a:pt x="377" y="73"/>
                    <a:pt x="0" y="86"/>
                  </a:cubicBezTo>
                  <a:lnTo>
                    <a:pt x="127" y="3991"/>
                  </a:lnTo>
                  <a:cubicBezTo>
                    <a:pt x="615" y="3976"/>
                    <a:pt x="1108" y="3938"/>
                    <a:pt x="1594" y="3880"/>
                  </a:cubicBezTo>
                  <a:lnTo>
                    <a:pt x="1134" y="0"/>
                  </a:lnTo>
                  <a:close/>
                </a:path>
              </a:pathLst>
            </a:custGeom>
            <a:solidFill>
              <a:srgbClr val="E65C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2029;p66"/>
            <p:cNvSpPr/>
            <p:nvPr/>
          </p:nvSpPr>
          <p:spPr>
            <a:xfrm>
              <a:off x="4374950" y="2533025"/>
              <a:ext cx="102200" cy="51525"/>
            </a:xfrm>
            <a:custGeom>
              <a:avLst/>
              <a:gdLst/>
              <a:ahLst/>
              <a:cxnLst/>
              <a:rect l="l" t="t" r="r" b="b"/>
              <a:pathLst>
                <a:path w="4088" h="2061" extrusionOk="0">
                  <a:moveTo>
                    <a:pt x="3793" y="1"/>
                  </a:moveTo>
                  <a:lnTo>
                    <a:pt x="1" y="943"/>
                  </a:lnTo>
                  <a:cubicBezTo>
                    <a:pt x="90" y="1308"/>
                    <a:pt x="168" y="1684"/>
                    <a:pt x="228" y="2061"/>
                  </a:cubicBezTo>
                  <a:lnTo>
                    <a:pt x="4087" y="1438"/>
                  </a:lnTo>
                  <a:cubicBezTo>
                    <a:pt x="4008" y="954"/>
                    <a:pt x="3909" y="471"/>
                    <a:pt x="3793" y="1"/>
                  </a:cubicBezTo>
                  <a:close/>
                </a:path>
              </a:pathLst>
            </a:custGeom>
            <a:solidFill>
              <a:srgbClr val="3367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2030;p66"/>
            <p:cNvSpPr/>
            <p:nvPr/>
          </p:nvSpPr>
          <p:spPr>
            <a:xfrm>
              <a:off x="4117050" y="2958975"/>
              <a:ext cx="55250" cy="102625"/>
            </a:xfrm>
            <a:custGeom>
              <a:avLst/>
              <a:gdLst/>
              <a:ahLst/>
              <a:cxnLst/>
              <a:rect l="l" t="t" r="r" b="b"/>
              <a:pathLst>
                <a:path w="2210" h="4105" extrusionOk="0">
                  <a:moveTo>
                    <a:pt x="1105" y="0"/>
                  </a:moveTo>
                  <a:cubicBezTo>
                    <a:pt x="740" y="108"/>
                    <a:pt x="369" y="200"/>
                    <a:pt x="0" y="275"/>
                  </a:cubicBezTo>
                  <a:lnTo>
                    <a:pt x="785" y="4105"/>
                  </a:lnTo>
                  <a:cubicBezTo>
                    <a:pt x="1262" y="4007"/>
                    <a:pt x="1741" y="3887"/>
                    <a:pt x="2210" y="3748"/>
                  </a:cubicBezTo>
                  <a:lnTo>
                    <a:pt x="1105" y="0"/>
                  </a:lnTo>
                  <a:close/>
                </a:path>
              </a:pathLst>
            </a:custGeom>
            <a:solidFill>
              <a:srgbClr val="E65C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2031;p66"/>
            <p:cNvSpPr/>
            <p:nvPr/>
          </p:nvSpPr>
          <p:spPr>
            <a:xfrm>
              <a:off x="4383950" y="2605475"/>
              <a:ext cx="98775" cy="36650"/>
            </a:xfrm>
            <a:custGeom>
              <a:avLst/>
              <a:gdLst/>
              <a:ahLst/>
              <a:cxnLst/>
              <a:rect l="l" t="t" r="r" b="b"/>
              <a:pathLst>
                <a:path w="3951" h="1466" extrusionOk="0">
                  <a:moveTo>
                    <a:pt x="3898" y="1"/>
                  </a:moveTo>
                  <a:lnTo>
                    <a:pt x="1" y="290"/>
                  </a:lnTo>
                  <a:cubicBezTo>
                    <a:pt x="29" y="669"/>
                    <a:pt x="41" y="1052"/>
                    <a:pt x="39" y="1429"/>
                  </a:cubicBezTo>
                  <a:lnTo>
                    <a:pt x="3946" y="1465"/>
                  </a:lnTo>
                  <a:cubicBezTo>
                    <a:pt x="3951" y="980"/>
                    <a:pt x="3934" y="486"/>
                    <a:pt x="3898" y="1"/>
                  </a:cubicBezTo>
                  <a:close/>
                </a:path>
              </a:pathLst>
            </a:custGeom>
            <a:solidFill>
              <a:srgbClr val="3367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2032;p66"/>
            <p:cNvSpPr/>
            <p:nvPr/>
          </p:nvSpPr>
          <p:spPr>
            <a:xfrm>
              <a:off x="4171575" y="2938325"/>
              <a:ext cx="69075" cy="102500"/>
            </a:xfrm>
            <a:custGeom>
              <a:avLst/>
              <a:gdLst/>
              <a:ahLst/>
              <a:cxnLst/>
              <a:rect l="l" t="t" r="r" b="b"/>
              <a:pathLst>
                <a:path w="2763" h="4100" extrusionOk="0">
                  <a:moveTo>
                    <a:pt x="1044" y="0"/>
                  </a:moveTo>
                  <a:cubicBezTo>
                    <a:pt x="705" y="167"/>
                    <a:pt x="354" y="321"/>
                    <a:pt x="0" y="458"/>
                  </a:cubicBezTo>
                  <a:lnTo>
                    <a:pt x="1419" y="4100"/>
                  </a:lnTo>
                  <a:cubicBezTo>
                    <a:pt x="1875" y="3923"/>
                    <a:pt x="2327" y="3723"/>
                    <a:pt x="2763" y="3510"/>
                  </a:cubicBezTo>
                  <a:lnTo>
                    <a:pt x="1044" y="0"/>
                  </a:lnTo>
                  <a:close/>
                </a:path>
              </a:pathLst>
            </a:custGeom>
            <a:solidFill>
              <a:srgbClr val="E65C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2033;p66"/>
            <p:cNvSpPr/>
            <p:nvPr/>
          </p:nvSpPr>
          <p:spPr>
            <a:xfrm>
              <a:off x="4379525" y="2669575"/>
              <a:ext cx="101175" cy="45675"/>
            </a:xfrm>
            <a:custGeom>
              <a:avLst/>
              <a:gdLst/>
              <a:ahLst/>
              <a:cxnLst/>
              <a:rect l="l" t="t" r="r" b="b"/>
              <a:pathLst>
                <a:path w="4047" h="1827" extrusionOk="0">
                  <a:moveTo>
                    <a:pt x="156" y="0"/>
                  </a:moveTo>
                  <a:cubicBezTo>
                    <a:pt x="120" y="378"/>
                    <a:pt x="69" y="756"/>
                    <a:pt x="1" y="1124"/>
                  </a:cubicBezTo>
                  <a:lnTo>
                    <a:pt x="3846" y="1827"/>
                  </a:lnTo>
                  <a:cubicBezTo>
                    <a:pt x="3933" y="1349"/>
                    <a:pt x="4001" y="858"/>
                    <a:pt x="4046" y="369"/>
                  </a:cubicBezTo>
                  <a:lnTo>
                    <a:pt x="156" y="0"/>
                  </a:lnTo>
                  <a:close/>
                </a:path>
              </a:pathLst>
            </a:custGeom>
            <a:solidFill>
              <a:srgbClr val="3367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2034;p66"/>
            <p:cNvSpPr/>
            <p:nvPr/>
          </p:nvSpPr>
          <p:spPr>
            <a:xfrm>
              <a:off x="4222625" y="2909100"/>
              <a:ext cx="81000" cy="99425"/>
            </a:xfrm>
            <a:custGeom>
              <a:avLst/>
              <a:gdLst/>
              <a:ahLst/>
              <a:cxnLst/>
              <a:rect l="l" t="t" r="r" b="b"/>
              <a:pathLst>
                <a:path w="3240" h="3977" extrusionOk="0">
                  <a:moveTo>
                    <a:pt x="949" y="0"/>
                  </a:moveTo>
                  <a:cubicBezTo>
                    <a:pt x="643" y="221"/>
                    <a:pt x="324" y="433"/>
                    <a:pt x="0" y="627"/>
                  </a:cubicBezTo>
                  <a:lnTo>
                    <a:pt x="2013" y="3976"/>
                  </a:lnTo>
                  <a:cubicBezTo>
                    <a:pt x="2432" y="3725"/>
                    <a:pt x="2844" y="3453"/>
                    <a:pt x="3240" y="3166"/>
                  </a:cubicBezTo>
                  <a:lnTo>
                    <a:pt x="949" y="0"/>
                  </a:lnTo>
                  <a:close/>
                </a:path>
              </a:pathLst>
            </a:custGeom>
            <a:solidFill>
              <a:srgbClr val="E65C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2035;p66"/>
            <p:cNvSpPr/>
            <p:nvPr/>
          </p:nvSpPr>
          <p:spPr>
            <a:xfrm>
              <a:off x="4364625" y="2725425"/>
              <a:ext cx="102925" cy="60650"/>
            </a:xfrm>
            <a:custGeom>
              <a:avLst/>
              <a:gdLst/>
              <a:ahLst/>
              <a:cxnLst/>
              <a:rect l="l" t="t" r="r" b="b"/>
              <a:pathLst>
                <a:path w="4117" h="2426" extrusionOk="0">
                  <a:moveTo>
                    <a:pt x="344" y="1"/>
                  </a:moveTo>
                  <a:cubicBezTo>
                    <a:pt x="246" y="363"/>
                    <a:pt x="130" y="726"/>
                    <a:pt x="0" y="1081"/>
                  </a:cubicBezTo>
                  <a:lnTo>
                    <a:pt x="3670" y="2425"/>
                  </a:lnTo>
                  <a:cubicBezTo>
                    <a:pt x="3838" y="1966"/>
                    <a:pt x="3988" y="1494"/>
                    <a:pt x="4116" y="1024"/>
                  </a:cubicBezTo>
                  <a:lnTo>
                    <a:pt x="344" y="1"/>
                  </a:lnTo>
                  <a:close/>
                </a:path>
              </a:pathLst>
            </a:custGeom>
            <a:solidFill>
              <a:srgbClr val="3367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2036;p66"/>
            <p:cNvSpPr/>
            <p:nvPr/>
          </p:nvSpPr>
          <p:spPr>
            <a:xfrm>
              <a:off x="4268675" y="2872000"/>
              <a:ext cx="90575" cy="93450"/>
            </a:xfrm>
            <a:custGeom>
              <a:avLst/>
              <a:gdLst/>
              <a:ahLst/>
              <a:cxnLst/>
              <a:rect l="l" t="t" r="r" b="b"/>
              <a:pathLst>
                <a:path w="3623" h="3738" extrusionOk="0">
                  <a:moveTo>
                    <a:pt x="827" y="0"/>
                  </a:moveTo>
                  <a:cubicBezTo>
                    <a:pt x="563" y="271"/>
                    <a:pt x="285" y="532"/>
                    <a:pt x="0" y="778"/>
                  </a:cubicBezTo>
                  <a:lnTo>
                    <a:pt x="2550" y="3738"/>
                  </a:lnTo>
                  <a:cubicBezTo>
                    <a:pt x="2920" y="3420"/>
                    <a:pt x="3281" y="3080"/>
                    <a:pt x="3623" y="2730"/>
                  </a:cubicBezTo>
                  <a:lnTo>
                    <a:pt x="827" y="0"/>
                  </a:lnTo>
                  <a:close/>
                </a:path>
              </a:pathLst>
            </a:custGeom>
            <a:solidFill>
              <a:srgbClr val="3367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2037;p66"/>
            <p:cNvSpPr/>
            <p:nvPr/>
          </p:nvSpPr>
          <p:spPr>
            <a:xfrm>
              <a:off x="4340650" y="2778675"/>
              <a:ext cx="101675" cy="73925"/>
            </a:xfrm>
            <a:custGeom>
              <a:avLst/>
              <a:gdLst/>
              <a:ahLst/>
              <a:cxnLst/>
              <a:rect l="l" t="t" r="r" b="b"/>
              <a:pathLst>
                <a:path w="4067" h="2957" extrusionOk="0">
                  <a:moveTo>
                    <a:pt x="524" y="1"/>
                  </a:moveTo>
                  <a:cubicBezTo>
                    <a:pt x="364" y="345"/>
                    <a:pt x="187" y="686"/>
                    <a:pt x="0" y="1012"/>
                  </a:cubicBezTo>
                  <a:lnTo>
                    <a:pt x="3391" y="2956"/>
                  </a:lnTo>
                  <a:cubicBezTo>
                    <a:pt x="3632" y="2534"/>
                    <a:pt x="3859" y="2096"/>
                    <a:pt x="4066" y="1653"/>
                  </a:cubicBezTo>
                  <a:lnTo>
                    <a:pt x="524" y="1"/>
                  </a:lnTo>
                  <a:close/>
                </a:path>
              </a:pathLst>
            </a:custGeom>
            <a:solidFill>
              <a:srgbClr val="3367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2038;p66"/>
            <p:cNvSpPr/>
            <p:nvPr/>
          </p:nvSpPr>
          <p:spPr>
            <a:xfrm>
              <a:off x="4308300" y="2828050"/>
              <a:ext cx="97550" cy="84825"/>
            </a:xfrm>
            <a:custGeom>
              <a:avLst/>
              <a:gdLst/>
              <a:ahLst/>
              <a:cxnLst/>
              <a:rect l="l" t="t" r="r" b="b"/>
              <a:pathLst>
                <a:path w="3902" h="3393" extrusionOk="0">
                  <a:moveTo>
                    <a:pt x="687" y="1"/>
                  </a:moveTo>
                  <a:cubicBezTo>
                    <a:pt x="469" y="315"/>
                    <a:pt x="239" y="621"/>
                    <a:pt x="1" y="912"/>
                  </a:cubicBezTo>
                  <a:lnTo>
                    <a:pt x="3019" y="3393"/>
                  </a:lnTo>
                  <a:cubicBezTo>
                    <a:pt x="3327" y="3020"/>
                    <a:pt x="3623" y="2625"/>
                    <a:pt x="3902" y="2222"/>
                  </a:cubicBezTo>
                  <a:lnTo>
                    <a:pt x="687" y="1"/>
                  </a:lnTo>
                  <a:close/>
                </a:path>
              </a:pathLst>
            </a:custGeom>
            <a:solidFill>
              <a:srgbClr val="3367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6" name="Google Shape;2039;p66"/>
          <p:cNvGrpSpPr/>
          <p:nvPr/>
        </p:nvGrpSpPr>
        <p:grpSpPr>
          <a:xfrm>
            <a:off x="7743383" y="4000279"/>
            <a:ext cx="870899" cy="510066"/>
            <a:chOff x="4806100" y="1638600"/>
            <a:chExt cx="1198100" cy="701700"/>
          </a:xfrm>
        </p:grpSpPr>
        <p:sp>
          <p:nvSpPr>
            <p:cNvPr id="137" name="Google Shape;2040;p66"/>
            <p:cNvSpPr/>
            <p:nvPr/>
          </p:nvSpPr>
          <p:spPr>
            <a:xfrm>
              <a:off x="4806100" y="1638600"/>
              <a:ext cx="198025" cy="698100"/>
            </a:xfrm>
            <a:custGeom>
              <a:avLst/>
              <a:gdLst/>
              <a:ahLst/>
              <a:cxnLst/>
              <a:rect l="l" t="t" r="r" b="b"/>
              <a:pathLst>
                <a:path w="7921" h="27924" extrusionOk="0">
                  <a:moveTo>
                    <a:pt x="976" y="0"/>
                  </a:moveTo>
                  <a:cubicBezTo>
                    <a:pt x="437" y="0"/>
                    <a:pt x="0" y="438"/>
                    <a:pt x="0" y="977"/>
                  </a:cubicBezTo>
                  <a:cubicBezTo>
                    <a:pt x="0" y="1516"/>
                    <a:pt x="437" y="1954"/>
                    <a:pt x="976" y="1954"/>
                  </a:cubicBezTo>
                  <a:lnTo>
                    <a:pt x="1409" y="1954"/>
                  </a:lnTo>
                  <a:lnTo>
                    <a:pt x="1409" y="25372"/>
                  </a:lnTo>
                  <a:cubicBezTo>
                    <a:pt x="1409" y="26780"/>
                    <a:pt x="2552" y="27923"/>
                    <a:pt x="3961" y="27923"/>
                  </a:cubicBezTo>
                  <a:cubicBezTo>
                    <a:pt x="5370" y="27923"/>
                    <a:pt x="6513" y="26780"/>
                    <a:pt x="6513" y="25372"/>
                  </a:cubicBezTo>
                  <a:lnTo>
                    <a:pt x="6513" y="1954"/>
                  </a:lnTo>
                  <a:lnTo>
                    <a:pt x="6945" y="1954"/>
                  </a:lnTo>
                  <a:cubicBezTo>
                    <a:pt x="7485" y="1954"/>
                    <a:pt x="7921" y="1516"/>
                    <a:pt x="7921" y="977"/>
                  </a:cubicBezTo>
                  <a:cubicBezTo>
                    <a:pt x="7921" y="438"/>
                    <a:pt x="7485" y="0"/>
                    <a:pt x="6945" y="0"/>
                  </a:cubicBezTo>
                  <a:close/>
                </a:path>
              </a:pathLst>
            </a:custGeom>
            <a:solidFill>
              <a:srgbClr val="E65C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2041;p66"/>
            <p:cNvSpPr/>
            <p:nvPr/>
          </p:nvSpPr>
          <p:spPr>
            <a:xfrm>
              <a:off x="5415575" y="1640000"/>
              <a:ext cx="588625" cy="700300"/>
            </a:xfrm>
            <a:custGeom>
              <a:avLst/>
              <a:gdLst/>
              <a:ahLst/>
              <a:cxnLst/>
              <a:rect l="l" t="t" r="r" b="b"/>
              <a:pathLst>
                <a:path w="23545" h="28012" extrusionOk="0">
                  <a:moveTo>
                    <a:pt x="9388" y="0"/>
                  </a:moveTo>
                  <a:cubicBezTo>
                    <a:pt x="8957" y="0"/>
                    <a:pt x="8608" y="349"/>
                    <a:pt x="8608" y="780"/>
                  </a:cubicBezTo>
                  <a:cubicBezTo>
                    <a:pt x="8608" y="1211"/>
                    <a:pt x="8957" y="1561"/>
                    <a:pt x="9388" y="1561"/>
                  </a:cubicBezTo>
                  <a:lnTo>
                    <a:pt x="9734" y="1561"/>
                  </a:lnTo>
                  <a:lnTo>
                    <a:pt x="9734" y="9275"/>
                  </a:lnTo>
                  <a:lnTo>
                    <a:pt x="992" y="24191"/>
                  </a:lnTo>
                  <a:cubicBezTo>
                    <a:pt x="1" y="25883"/>
                    <a:pt x="1222" y="28012"/>
                    <a:pt x="3181" y="28012"/>
                  </a:cubicBezTo>
                  <a:lnTo>
                    <a:pt x="20365" y="28012"/>
                  </a:lnTo>
                  <a:cubicBezTo>
                    <a:pt x="22325" y="28012"/>
                    <a:pt x="23545" y="25883"/>
                    <a:pt x="22554" y="24191"/>
                  </a:cubicBezTo>
                  <a:lnTo>
                    <a:pt x="13812" y="9275"/>
                  </a:lnTo>
                  <a:lnTo>
                    <a:pt x="13812" y="1561"/>
                  </a:lnTo>
                  <a:lnTo>
                    <a:pt x="14159" y="1561"/>
                  </a:lnTo>
                  <a:cubicBezTo>
                    <a:pt x="14589" y="1561"/>
                    <a:pt x="14938" y="1211"/>
                    <a:pt x="14938" y="780"/>
                  </a:cubicBezTo>
                  <a:cubicBezTo>
                    <a:pt x="14938" y="349"/>
                    <a:pt x="14589" y="0"/>
                    <a:pt x="14159" y="0"/>
                  </a:cubicBezTo>
                  <a:close/>
                </a:path>
              </a:pathLst>
            </a:custGeom>
            <a:solidFill>
              <a:srgbClr val="3367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999"/>
        <p:cNvGrpSpPr/>
        <p:nvPr/>
      </p:nvGrpSpPr>
      <p:grpSpPr>
        <a:xfrm>
          <a:off x="0" y="0"/>
          <a:ext cx="0" cy="0"/>
          <a:chOff x="0" y="0"/>
          <a:chExt cx="0" cy="0"/>
        </a:xfrm>
      </p:grpSpPr>
      <p:sp>
        <p:nvSpPr>
          <p:cNvPr id="1000" name="Google Shape;1000;p42"/>
          <p:cNvSpPr txBox="1">
            <a:spLocks noGrp="1"/>
          </p:cNvSpPr>
          <p:nvPr>
            <p:ph type="title"/>
          </p:nvPr>
        </p:nvSpPr>
        <p:spPr>
          <a:xfrm>
            <a:off x="713225" y="539500"/>
            <a:ext cx="7759200" cy="612900"/>
          </a:xfrm>
          <a:prstGeom prst="rect">
            <a:avLst/>
          </a:prstGeom>
        </p:spPr>
        <p:txBody>
          <a:bodyPr spcFirstLastPara="1" wrap="square" lIns="91425" tIns="91425" rIns="91425" bIns="91425" anchor="t" anchorCtr="0">
            <a:noAutofit/>
          </a:bodyPr>
          <a:lstStyle/>
          <a:p>
            <a:pPr lvl="0"/>
            <a:r>
              <a:rPr lang="en-US" dirty="0" smtClean="0"/>
              <a:t>Future Work</a:t>
            </a:r>
            <a:r>
              <a:rPr lang="en-US" dirty="0"/>
              <a:t/>
            </a:r>
            <a:br>
              <a:rPr lang="en-US" dirty="0"/>
            </a:br>
            <a:endParaRPr dirty="0"/>
          </a:p>
        </p:txBody>
      </p:sp>
      <p:sp>
        <p:nvSpPr>
          <p:cNvPr id="1001" name="Google Shape;1001;p42"/>
          <p:cNvSpPr txBox="1">
            <a:spLocks noGrp="1"/>
          </p:cNvSpPr>
          <p:nvPr>
            <p:ph type="title" idx="4294967295"/>
          </p:nvPr>
        </p:nvSpPr>
        <p:spPr>
          <a:xfrm>
            <a:off x="3317699" y="3200311"/>
            <a:ext cx="2466256" cy="750700"/>
          </a:xfrm>
          <a:prstGeom prst="rect">
            <a:avLst/>
          </a:prstGeom>
        </p:spPr>
        <p:txBody>
          <a:bodyPr spcFirstLastPara="1" wrap="square" lIns="91425" tIns="91425" rIns="91425" bIns="91425" anchor="t" anchorCtr="0">
            <a:noAutofit/>
          </a:bodyPr>
          <a:lstStyle/>
          <a:p>
            <a:pPr lvl="0" algn="ctr"/>
            <a:r>
              <a:rPr lang="en-US" sz="1600" dirty="0">
                <a:solidFill>
                  <a:schemeClr val="tx1"/>
                </a:solidFill>
              </a:rPr>
              <a:t>adding more sensors </a:t>
            </a:r>
            <a:endParaRPr sz="1600" b="0" dirty="0">
              <a:solidFill>
                <a:schemeClr val="tx1"/>
              </a:solidFill>
              <a:latin typeface="Saira SemiBold"/>
              <a:ea typeface="Saira SemiBold"/>
              <a:cs typeface="Saira SemiBold"/>
              <a:sym typeface="Saira SemiBold"/>
            </a:endParaRPr>
          </a:p>
        </p:txBody>
      </p:sp>
      <p:sp>
        <p:nvSpPr>
          <p:cNvPr id="1003" name="Google Shape;1003;p42"/>
          <p:cNvSpPr txBox="1">
            <a:spLocks noGrp="1"/>
          </p:cNvSpPr>
          <p:nvPr>
            <p:ph type="title" idx="4294967295"/>
          </p:nvPr>
        </p:nvSpPr>
        <p:spPr>
          <a:xfrm>
            <a:off x="5353442" y="1428750"/>
            <a:ext cx="2895600" cy="838200"/>
          </a:xfrm>
          <a:prstGeom prst="rect">
            <a:avLst/>
          </a:prstGeom>
        </p:spPr>
        <p:txBody>
          <a:bodyPr spcFirstLastPara="1" wrap="square" lIns="91425" tIns="91425" rIns="91425" bIns="91425" anchor="t" anchorCtr="0">
            <a:noAutofit/>
          </a:bodyPr>
          <a:lstStyle/>
          <a:p>
            <a:pPr lvl="0" algn="ctr"/>
            <a:r>
              <a:rPr lang="en-US" sz="1600" dirty="0">
                <a:solidFill>
                  <a:schemeClr val="tx1"/>
                </a:solidFill>
              </a:rPr>
              <a:t>Integration with IoT Platforms</a:t>
            </a:r>
            <a:endParaRPr sz="1600" dirty="0">
              <a:latin typeface="Saira SemiBold"/>
              <a:ea typeface="Saira SemiBold"/>
              <a:cs typeface="Saira SemiBold"/>
              <a:sym typeface="Saira SemiBold"/>
            </a:endParaRPr>
          </a:p>
        </p:txBody>
      </p:sp>
      <p:sp>
        <p:nvSpPr>
          <p:cNvPr id="1005" name="Google Shape;1005;p42"/>
          <p:cNvSpPr txBox="1">
            <a:spLocks noGrp="1"/>
          </p:cNvSpPr>
          <p:nvPr>
            <p:ph type="title" idx="4294967295"/>
          </p:nvPr>
        </p:nvSpPr>
        <p:spPr>
          <a:xfrm>
            <a:off x="727650" y="1473600"/>
            <a:ext cx="3234750" cy="793350"/>
          </a:xfrm>
          <a:prstGeom prst="rect">
            <a:avLst/>
          </a:prstGeom>
        </p:spPr>
        <p:txBody>
          <a:bodyPr spcFirstLastPara="1" wrap="square" lIns="91425" tIns="91425" rIns="91425" bIns="91425" anchor="t" anchorCtr="0">
            <a:noAutofit/>
          </a:bodyPr>
          <a:lstStyle/>
          <a:p>
            <a:pPr lvl="0" algn="ctr"/>
            <a:r>
              <a:rPr lang="en-US" sz="1600" dirty="0">
                <a:solidFill>
                  <a:schemeClr val="tx1"/>
                </a:solidFill>
              </a:rPr>
              <a:t>enhancing the effectiveness of the outcomes</a:t>
            </a:r>
            <a:endParaRPr sz="1600" b="0" dirty="0">
              <a:latin typeface="Saira SemiBold"/>
              <a:ea typeface="Saira SemiBold"/>
              <a:cs typeface="Saira SemiBold"/>
              <a:sym typeface="Saira SemiBold"/>
            </a:endParaRPr>
          </a:p>
        </p:txBody>
      </p:sp>
      <p:grpSp>
        <p:nvGrpSpPr>
          <p:cNvPr id="1013" name="Google Shape;1013;p42"/>
          <p:cNvGrpSpPr/>
          <p:nvPr/>
        </p:nvGrpSpPr>
        <p:grpSpPr>
          <a:xfrm>
            <a:off x="2133600" y="2400353"/>
            <a:ext cx="4867382" cy="792297"/>
            <a:chOff x="2754848" y="2626982"/>
            <a:chExt cx="3412916" cy="529773"/>
          </a:xfrm>
        </p:grpSpPr>
        <p:sp>
          <p:nvSpPr>
            <p:cNvPr id="1017" name="Google Shape;1017;p42"/>
            <p:cNvSpPr/>
            <p:nvPr/>
          </p:nvSpPr>
          <p:spPr>
            <a:xfrm flipH="1">
              <a:off x="4449762" y="3093760"/>
              <a:ext cx="60902" cy="62995"/>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18" name="Google Shape;1018;p42"/>
            <p:cNvGrpSpPr/>
            <p:nvPr/>
          </p:nvGrpSpPr>
          <p:grpSpPr>
            <a:xfrm>
              <a:off x="2754848" y="2626982"/>
              <a:ext cx="53111" cy="253167"/>
              <a:chOff x="2841315" y="2563700"/>
              <a:chExt cx="92401" cy="413431"/>
            </a:xfrm>
          </p:grpSpPr>
          <p:cxnSp>
            <p:nvCxnSpPr>
              <p:cNvPr id="1019" name="Google Shape;1019;p42"/>
              <p:cNvCxnSpPr/>
              <p:nvPr/>
            </p:nvCxnSpPr>
            <p:spPr>
              <a:xfrm>
                <a:off x="2841315" y="2617731"/>
                <a:ext cx="0" cy="359400"/>
              </a:xfrm>
              <a:prstGeom prst="straightConnector1">
                <a:avLst/>
              </a:prstGeom>
              <a:noFill/>
              <a:ln w="9525" cap="flat" cmpd="sng">
                <a:solidFill>
                  <a:schemeClr val="lt1"/>
                </a:solidFill>
                <a:prstDash val="solid"/>
                <a:round/>
                <a:headEnd type="none" w="sm" len="sm"/>
                <a:tailEnd type="none" w="sm" len="sm"/>
              </a:ln>
            </p:spPr>
          </p:cxnSp>
          <p:sp>
            <p:nvSpPr>
              <p:cNvPr id="1020" name="Google Shape;1020;p42"/>
              <p:cNvSpPr/>
              <p:nvPr/>
            </p:nvSpPr>
            <p:spPr>
              <a:xfrm>
                <a:off x="2841315" y="2563700"/>
                <a:ext cx="92401" cy="92401"/>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21" name="Google Shape;1021;p42"/>
            <p:cNvSpPr/>
            <p:nvPr/>
          </p:nvSpPr>
          <p:spPr>
            <a:xfrm>
              <a:off x="2761422" y="2791908"/>
              <a:ext cx="1125559" cy="81765"/>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5" name="Google Shape;1025;p42"/>
            <p:cNvSpPr/>
            <p:nvPr/>
          </p:nvSpPr>
          <p:spPr>
            <a:xfrm>
              <a:off x="3886981" y="2797387"/>
              <a:ext cx="1125559" cy="81765"/>
            </a:xfrm>
            <a:prstGeom prst="rect">
              <a:avLst/>
            </a:prstGeom>
            <a:solidFill>
              <a:schemeClr val="lt2"/>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9" name="Google Shape;1029;p42"/>
            <p:cNvSpPr/>
            <p:nvPr/>
          </p:nvSpPr>
          <p:spPr>
            <a:xfrm>
              <a:off x="5012540" y="2791773"/>
              <a:ext cx="1125600" cy="819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30" name="Google Shape;1030;p42"/>
            <p:cNvGrpSpPr/>
            <p:nvPr/>
          </p:nvGrpSpPr>
          <p:grpSpPr>
            <a:xfrm>
              <a:off x="6114652" y="2627076"/>
              <a:ext cx="53112" cy="252202"/>
              <a:chOff x="845575" y="2563700"/>
              <a:chExt cx="92400" cy="411825"/>
            </a:xfrm>
          </p:grpSpPr>
          <p:cxnSp>
            <p:nvCxnSpPr>
              <p:cNvPr id="1031" name="Google Shape;1031;p42"/>
              <p:cNvCxnSpPr/>
              <p:nvPr/>
            </p:nvCxnSpPr>
            <p:spPr>
              <a:xfrm>
                <a:off x="891775" y="2616125"/>
                <a:ext cx="0" cy="359400"/>
              </a:xfrm>
              <a:prstGeom prst="straightConnector1">
                <a:avLst/>
              </a:prstGeom>
              <a:noFill/>
              <a:ln w="9525" cap="flat" cmpd="sng">
                <a:solidFill>
                  <a:schemeClr val="lt1"/>
                </a:solidFill>
                <a:prstDash val="solid"/>
                <a:round/>
                <a:headEnd type="none" w="sm" len="sm"/>
                <a:tailEnd type="none" w="sm" len="sm"/>
              </a:ln>
            </p:spPr>
          </p:cxnSp>
          <p:sp>
            <p:nvSpPr>
              <p:cNvPr id="1032" name="Google Shape;1032;p42"/>
              <p:cNvSpPr/>
              <p:nvPr/>
            </p:nvSpPr>
            <p:spPr>
              <a:xfrm>
                <a:off x="845575" y="2563700"/>
                <a:ext cx="92400" cy="924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1035" name="Google Shape;1035;p42"/>
            <p:cNvCxnSpPr/>
            <p:nvPr/>
          </p:nvCxnSpPr>
          <p:spPr>
            <a:xfrm rot="10800000">
              <a:off x="4460741" y="2873669"/>
              <a:ext cx="0" cy="220097"/>
            </a:xfrm>
            <a:prstGeom prst="straightConnector1">
              <a:avLst/>
            </a:prstGeom>
            <a:noFill/>
            <a:ln w="9525" cap="flat" cmpd="sng">
              <a:solidFill>
                <a:schemeClr val="lt1"/>
              </a:solidFill>
              <a:prstDash val="solid"/>
              <a:round/>
              <a:headEnd type="none" w="sm" len="sm"/>
              <a:tailEnd type="none" w="sm" len="sm"/>
            </a:ln>
          </p:spPr>
        </p:cxnSp>
      </p:gr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591"/>
        <p:cNvGrpSpPr/>
        <p:nvPr/>
      </p:nvGrpSpPr>
      <p:grpSpPr>
        <a:xfrm>
          <a:off x="0" y="0"/>
          <a:ext cx="0" cy="0"/>
          <a:chOff x="0" y="0"/>
          <a:chExt cx="0" cy="0"/>
        </a:xfrm>
      </p:grpSpPr>
      <p:sp>
        <p:nvSpPr>
          <p:cNvPr id="5" name="Google Shape;1789;p65"/>
          <p:cNvSpPr txBox="1">
            <a:spLocks noGrp="1"/>
          </p:cNvSpPr>
          <p:nvPr>
            <p:ph type="title"/>
          </p:nvPr>
        </p:nvSpPr>
        <p:spPr>
          <a:xfrm>
            <a:off x="3429000" y="1581150"/>
            <a:ext cx="3207900" cy="589500"/>
          </a:xfrm>
          <a:prstGeom prst="rect">
            <a:avLst/>
          </a:prstGeom>
        </p:spPr>
        <p:txBody>
          <a:bodyPr spcFirstLastPara="1" wrap="square" lIns="91425" tIns="91425" rIns="91425" bIns="91425" anchor="ctr" anchorCtr="0">
            <a:noAutofit/>
          </a:bodyPr>
          <a:lstStyle/>
          <a:p>
            <a:pPr marL="0" lvl="0" indent="0" algn="l" rtl="0">
              <a:lnSpc>
                <a:spcPct val="100000"/>
              </a:lnSpc>
              <a:spcBef>
                <a:spcPts val="0"/>
              </a:spcBef>
              <a:spcAft>
                <a:spcPts val="0"/>
              </a:spcAft>
              <a:buNone/>
            </a:pPr>
            <a:r>
              <a:rPr lang="en" dirty="0" smtClean="0"/>
              <a:t>DEMO</a:t>
            </a:r>
            <a:endParaRPr dirty="0"/>
          </a:p>
        </p:txBody>
      </p:sp>
      <p:sp>
        <p:nvSpPr>
          <p:cNvPr id="6" name="Google Shape;1788;p65"/>
          <p:cNvSpPr txBox="1">
            <a:spLocks/>
          </p:cNvSpPr>
          <p:nvPr/>
        </p:nvSpPr>
        <p:spPr>
          <a:xfrm>
            <a:off x="3253483" y="3057846"/>
            <a:ext cx="3207900" cy="354000"/>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spcAft>
                <a:spcPts val="1600"/>
              </a:spcAft>
            </a:pPr>
            <a:r>
              <a:rPr lang="en-US" dirty="0" smtClean="0"/>
              <a:t>Do you have any questions?</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823"/>
        <p:cNvGrpSpPr/>
        <p:nvPr/>
      </p:nvGrpSpPr>
      <p:grpSpPr>
        <a:xfrm>
          <a:off x="0" y="0"/>
          <a:ext cx="0" cy="0"/>
          <a:chOff x="0" y="0"/>
          <a:chExt cx="0" cy="0"/>
        </a:xfrm>
      </p:grpSpPr>
      <p:sp>
        <p:nvSpPr>
          <p:cNvPr id="1824" name="Google Shape;1824;p66"/>
          <p:cNvSpPr txBox="1">
            <a:spLocks noGrp="1"/>
          </p:cNvSpPr>
          <p:nvPr>
            <p:ph type="title"/>
          </p:nvPr>
        </p:nvSpPr>
        <p:spPr>
          <a:xfrm>
            <a:off x="713225" y="539500"/>
            <a:ext cx="7759200" cy="612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ALTERNATIVE RESOURCES</a:t>
            </a:r>
            <a:endParaRPr/>
          </a:p>
        </p:txBody>
      </p:sp>
      <p:grpSp>
        <p:nvGrpSpPr>
          <p:cNvPr id="1825" name="Google Shape;1825;p66"/>
          <p:cNvGrpSpPr/>
          <p:nvPr/>
        </p:nvGrpSpPr>
        <p:grpSpPr>
          <a:xfrm>
            <a:off x="4072133" y="1854783"/>
            <a:ext cx="454410" cy="2355771"/>
            <a:chOff x="6468675" y="2957775"/>
            <a:chExt cx="211275" cy="1095300"/>
          </a:xfrm>
        </p:grpSpPr>
        <p:sp>
          <p:nvSpPr>
            <p:cNvPr id="1826" name="Google Shape;1826;p66"/>
            <p:cNvSpPr/>
            <p:nvPr/>
          </p:nvSpPr>
          <p:spPr>
            <a:xfrm>
              <a:off x="6476250" y="4027375"/>
              <a:ext cx="202325" cy="6225"/>
            </a:xfrm>
            <a:custGeom>
              <a:avLst/>
              <a:gdLst/>
              <a:ahLst/>
              <a:cxnLst/>
              <a:rect l="l" t="t" r="r" b="b"/>
              <a:pathLst>
                <a:path w="8093" h="249" extrusionOk="0">
                  <a:moveTo>
                    <a:pt x="124" y="0"/>
                  </a:moveTo>
                  <a:cubicBezTo>
                    <a:pt x="56" y="0"/>
                    <a:pt x="0" y="55"/>
                    <a:pt x="0" y="124"/>
                  </a:cubicBezTo>
                  <a:cubicBezTo>
                    <a:pt x="0" y="192"/>
                    <a:pt x="56" y="248"/>
                    <a:pt x="124" y="248"/>
                  </a:cubicBezTo>
                  <a:lnTo>
                    <a:pt x="7968" y="248"/>
                  </a:lnTo>
                  <a:cubicBezTo>
                    <a:pt x="8037" y="248"/>
                    <a:pt x="8092" y="192"/>
                    <a:pt x="8092" y="124"/>
                  </a:cubicBezTo>
                  <a:cubicBezTo>
                    <a:pt x="8092" y="55"/>
                    <a:pt x="8037" y="0"/>
                    <a:pt x="796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7" name="Google Shape;1827;p66"/>
            <p:cNvSpPr/>
            <p:nvPr/>
          </p:nvSpPr>
          <p:spPr>
            <a:xfrm>
              <a:off x="6483775" y="3997800"/>
              <a:ext cx="183800" cy="6225"/>
            </a:xfrm>
            <a:custGeom>
              <a:avLst/>
              <a:gdLst/>
              <a:ahLst/>
              <a:cxnLst/>
              <a:rect l="l" t="t" r="r" b="b"/>
              <a:pathLst>
                <a:path w="7352" h="249" extrusionOk="0">
                  <a:moveTo>
                    <a:pt x="125" y="0"/>
                  </a:moveTo>
                  <a:cubicBezTo>
                    <a:pt x="56" y="0"/>
                    <a:pt x="0" y="55"/>
                    <a:pt x="0" y="124"/>
                  </a:cubicBezTo>
                  <a:cubicBezTo>
                    <a:pt x="0" y="193"/>
                    <a:pt x="56" y="248"/>
                    <a:pt x="125" y="248"/>
                  </a:cubicBezTo>
                  <a:lnTo>
                    <a:pt x="7228" y="248"/>
                  </a:lnTo>
                  <a:cubicBezTo>
                    <a:pt x="7296" y="248"/>
                    <a:pt x="7352" y="193"/>
                    <a:pt x="7352" y="124"/>
                  </a:cubicBezTo>
                  <a:cubicBezTo>
                    <a:pt x="7352" y="55"/>
                    <a:pt x="7296" y="0"/>
                    <a:pt x="722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8" name="Google Shape;1828;p66"/>
            <p:cNvSpPr/>
            <p:nvPr/>
          </p:nvSpPr>
          <p:spPr>
            <a:xfrm>
              <a:off x="6505800" y="3968225"/>
              <a:ext cx="138900" cy="6225"/>
            </a:xfrm>
            <a:custGeom>
              <a:avLst/>
              <a:gdLst/>
              <a:ahLst/>
              <a:cxnLst/>
              <a:rect l="l" t="t" r="r" b="b"/>
              <a:pathLst>
                <a:path w="5556" h="249" extrusionOk="0">
                  <a:moveTo>
                    <a:pt x="125" y="0"/>
                  </a:moveTo>
                  <a:cubicBezTo>
                    <a:pt x="56" y="0"/>
                    <a:pt x="0" y="56"/>
                    <a:pt x="0" y="124"/>
                  </a:cubicBezTo>
                  <a:cubicBezTo>
                    <a:pt x="0" y="193"/>
                    <a:pt x="56" y="249"/>
                    <a:pt x="125" y="249"/>
                  </a:cubicBezTo>
                  <a:lnTo>
                    <a:pt x="5431" y="249"/>
                  </a:lnTo>
                  <a:cubicBezTo>
                    <a:pt x="5499" y="249"/>
                    <a:pt x="5555" y="193"/>
                    <a:pt x="5555" y="124"/>
                  </a:cubicBezTo>
                  <a:cubicBezTo>
                    <a:pt x="5555" y="56"/>
                    <a:pt x="5499" y="0"/>
                    <a:pt x="543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9" name="Google Shape;1829;p66"/>
            <p:cNvSpPr/>
            <p:nvPr/>
          </p:nvSpPr>
          <p:spPr>
            <a:xfrm>
              <a:off x="6540500" y="3938625"/>
              <a:ext cx="68550" cy="6250"/>
            </a:xfrm>
            <a:custGeom>
              <a:avLst/>
              <a:gdLst/>
              <a:ahLst/>
              <a:cxnLst/>
              <a:rect l="l" t="t" r="r" b="b"/>
              <a:pathLst>
                <a:path w="2742" h="250" extrusionOk="0">
                  <a:moveTo>
                    <a:pt x="124" y="1"/>
                  </a:moveTo>
                  <a:cubicBezTo>
                    <a:pt x="56" y="1"/>
                    <a:pt x="1" y="57"/>
                    <a:pt x="1" y="125"/>
                  </a:cubicBezTo>
                  <a:cubicBezTo>
                    <a:pt x="1" y="194"/>
                    <a:pt x="56" y="250"/>
                    <a:pt x="124" y="250"/>
                  </a:cubicBezTo>
                  <a:lnTo>
                    <a:pt x="2616" y="250"/>
                  </a:lnTo>
                  <a:cubicBezTo>
                    <a:pt x="2685" y="250"/>
                    <a:pt x="2741" y="194"/>
                    <a:pt x="2741" y="125"/>
                  </a:cubicBezTo>
                  <a:cubicBezTo>
                    <a:pt x="2741" y="57"/>
                    <a:pt x="2685" y="1"/>
                    <a:pt x="261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0" name="Google Shape;1830;p66"/>
            <p:cNvSpPr/>
            <p:nvPr/>
          </p:nvSpPr>
          <p:spPr>
            <a:xfrm>
              <a:off x="6471425" y="2980775"/>
              <a:ext cx="202325" cy="6225"/>
            </a:xfrm>
            <a:custGeom>
              <a:avLst/>
              <a:gdLst/>
              <a:ahLst/>
              <a:cxnLst/>
              <a:rect l="l" t="t" r="r" b="b"/>
              <a:pathLst>
                <a:path w="8093" h="249" extrusionOk="0">
                  <a:moveTo>
                    <a:pt x="124" y="1"/>
                  </a:moveTo>
                  <a:cubicBezTo>
                    <a:pt x="56" y="1"/>
                    <a:pt x="0" y="57"/>
                    <a:pt x="0" y="125"/>
                  </a:cubicBezTo>
                  <a:cubicBezTo>
                    <a:pt x="0" y="194"/>
                    <a:pt x="56" y="249"/>
                    <a:pt x="124" y="249"/>
                  </a:cubicBezTo>
                  <a:lnTo>
                    <a:pt x="7968" y="249"/>
                  </a:lnTo>
                  <a:cubicBezTo>
                    <a:pt x="8037" y="249"/>
                    <a:pt x="8092" y="194"/>
                    <a:pt x="8092" y="125"/>
                  </a:cubicBezTo>
                  <a:cubicBezTo>
                    <a:pt x="8092" y="57"/>
                    <a:pt x="8037" y="1"/>
                    <a:pt x="796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1" name="Google Shape;1831;p66"/>
            <p:cNvSpPr/>
            <p:nvPr/>
          </p:nvSpPr>
          <p:spPr>
            <a:xfrm>
              <a:off x="6482400" y="3010375"/>
              <a:ext cx="183800" cy="6200"/>
            </a:xfrm>
            <a:custGeom>
              <a:avLst/>
              <a:gdLst/>
              <a:ahLst/>
              <a:cxnLst/>
              <a:rect l="l" t="t" r="r" b="b"/>
              <a:pathLst>
                <a:path w="7352" h="248" extrusionOk="0">
                  <a:moveTo>
                    <a:pt x="124" y="0"/>
                  </a:moveTo>
                  <a:cubicBezTo>
                    <a:pt x="56" y="0"/>
                    <a:pt x="0" y="55"/>
                    <a:pt x="0" y="124"/>
                  </a:cubicBezTo>
                  <a:cubicBezTo>
                    <a:pt x="0" y="193"/>
                    <a:pt x="56" y="248"/>
                    <a:pt x="124" y="248"/>
                  </a:cubicBezTo>
                  <a:lnTo>
                    <a:pt x="7228" y="248"/>
                  </a:lnTo>
                  <a:cubicBezTo>
                    <a:pt x="7296" y="248"/>
                    <a:pt x="7352" y="193"/>
                    <a:pt x="7352" y="124"/>
                  </a:cubicBezTo>
                  <a:cubicBezTo>
                    <a:pt x="7352" y="55"/>
                    <a:pt x="7296" y="0"/>
                    <a:pt x="722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2" name="Google Shape;1832;p66"/>
            <p:cNvSpPr/>
            <p:nvPr/>
          </p:nvSpPr>
          <p:spPr>
            <a:xfrm>
              <a:off x="6505300" y="3039925"/>
              <a:ext cx="138875" cy="6250"/>
            </a:xfrm>
            <a:custGeom>
              <a:avLst/>
              <a:gdLst/>
              <a:ahLst/>
              <a:cxnLst/>
              <a:rect l="l" t="t" r="r" b="b"/>
              <a:pathLst>
                <a:path w="5555" h="250" extrusionOk="0">
                  <a:moveTo>
                    <a:pt x="125" y="0"/>
                  </a:moveTo>
                  <a:cubicBezTo>
                    <a:pt x="56" y="0"/>
                    <a:pt x="0" y="56"/>
                    <a:pt x="0" y="125"/>
                  </a:cubicBezTo>
                  <a:cubicBezTo>
                    <a:pt x="0" y="193"/>
                    <a:pt x="56" y="249"/>
                    <a:pt x="125" y="249"/>
                  </a:cubicBezTo>
                  <a:lnTo>
                    <a:pt x="5430" y="249"/>
                  </a:lnTo>
                  <a:cubicBezTo>
                    <a:pt x="5499" y="249"/>
                    <a:pt x="5555" y="193"/>
                    <a:pt x="5555" y="125"/>
                  </a:cubicBezTo>
                  <a:cubicBezTo>
                    <a:pt x="5555" y="56"/>
                    <a:pt x="5499" y="0"/>
                    <a:pt x="543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3" name="Google Shape;1833;p66"/>
            <p:cNvSpPr/>
            <p:nvPr/>
          </p:nvSpPr>
          <p:spPr>
            <a:xfrm>
              <a:off x="6540950" y="3069500"/>
              <a:ext cx="68550" cy="6250"/>
            </a:xfrm>
            <a:custGeom>
              <a:avLst/>
              <a:gdLst/>
              <a:ahLst/>
              <a:cxnLst/>
              <a:rect l="l" t="t" r="r" b="b"/>
              <a:pathLst>
                <a:path w="2742" h="250" extrusionOk="0">
                  <a:moveTo>
                    <a:pt x="125" y="0"/>
                  </a:moveTo>
                  <a:cubicBezTo>
                    <a:pt x="56" y="0"/>
                    <a:pt x="1" y="56"/>
                    <a:pt x="1" y="125"/>
                  </a:cubicBezTo>
                  <a:cubicBezTo>
                    <a:pt x="1" y="193"/>
                    <a:pt x="56" y="249"/>
                    <a:pt x="125" y="249"/>
                  </a:cubicBezTo>
                  <a:lnTo>
                    <a:pt x="2617" y="249"/>
                  </a:lnTo>
                  <a:cubicBezTo>
                    <a:pt x="2686" y="249"/>
                    <a:pt x="2742" y="193"/>
                    <a:pt x="2742" y="125"/>
                  </a:cubicBezTo>
                  <a:cubicBezTo>
                    <a:pt x="2742" y="56"/>
                    <a:pt x="2686" y="0"/>
                    <a:pt x="261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4" name="Google Shape;1834;p66"/>
            <p:cNvSpPr/>
            <p:nvPr/>
          </p:nvSpPr>
          <p:spPr>
            <a:xfrm>
              <a:off x="6543350" y="3111850"/>
              <a:ext cx="60200" cy="6250"/>
            </a:xfrm>
            <a:custGeom>
              <a:avLst/>
              <a:gdLst/>
              <a:ahLst/>
              <a:cxnLst/>
              <a:rect l="l" t="t" r="r" b="b"/>
              <a:pathLst>
                <a:path w="2408" h="250" extrusionOk="0">
                  <a:moveTo>
                    <a:pt x="124" y="0"/>
                  </a:moveTo>
                  <a:cubicBezTo>
                    <a:pt x="56" y="0"/>
                    <a:pt x="0" y="56"/>
                    <a:pt x="0" y="125"/>
                  </a:cubicBezTo>
                  <a:cubicBezTo>
                    <a:pt x="0" y="193"/>
                    <a:pt x="56" y="249"/>
                    <a:pt x="124" y="249"/>
                  </a:cubicBezTo>
                  <a:lnTo>
                    <a:pt x="2283" y="249"/>
                  </a:lnTo>
                  <a:cubicBezTo>
                    <a:pt x="2351" y="249"/>
                    <a:pt x="2407" y="193"/>
                    <a:pt x="2407" y="125"/>
                  </a:cubicBezTo>
                  <a:cubicBezTo>
                    <a:pt x="2407" y="56"/>
                    <a:pt x="2351" y="0"/>
                    <a:pt x="228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5" name="Google Shape;1835;p66"/>
            <p:cNvSpPr/>
            <p:nvPr/>
          </p:nvSpPr>
          <p:spPr>
            <a:xfrm>
              <a:off x="6509575" y="3141425"/>
              <a:ext cx="130125" cy="6250"/>
            </a:xfrm>
            <a:custGeom>
              <a:avLst/>
              <a:gdLst/>
              <a:ahLst/>
              <a:cxnLst/>
              <a:rect l="l" t="t" r="r" b="b"/>
              <a:pathLst>
                <a:path w="5205" h="250" extrusionOk="0">
                  <a:moveTo>
                    <a:pt x="124" y="0"/>
                  </a:moveTo>
                  <a:cubicBezTo>
                    <a:pt x="56" y="0"/>
                    <a:pt x="0" y="56"/>
                    <a:pt x="0" y="125"/>
                  </a:cubicBezTo>
                  <a:cubicBezTo>
                    <a:pt x="0" y="193"/>
                    <a:pt x="56" y="249"/>
                    <a:pt x="124" y="249"/>
                  </a:cubicBezTo>
                  <a:lnTo>
                    <a:pt x="5080" y="249"/>
                  </a:lnTo>
                  <a:cubicBezTo>
                    <a:pt x="5148" y="249"/>
                    <a:pt x="5204" y="193"/>
                    <a:pt x="5204" y="125"/>
                  </a:cubicBezTo>
                  <a:cubicBezTo>
                    <a:pt x="5204" y="56"/>
                    <a:pt x="5148" y="0"/>
                    <a:pt x="508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6" name="Google Shape;1836;p66"/>
            <p:cNvSpPr/>
            <p:nvPr/>
          </p:nvSpPr>
          <p:spPr>
            <a:xfrm>
              <a:off x="6484925" y="3171000"/>
              <a:ext cx="174325" cy="6250"/>
            </a:xfrm>
            <a:custGeom>
              <a:avLst/>
              <a:gdLst/>
              <a:ahLst/>
              <a:cxnLst/>
              <a:rect l="l" t="t" r="r" b="b"/>
              <a:pathLst>
                <a:path w="6973" h="250" extrusionOk="0">
                  <a:moveTo>
                    <a:pt x="124" y="0"/>
                  </a:moveTo>
                  <a:cubicBezTo>
                    <a:pt x="56" y="0"/>
                    <a:pt x="1" y="56"/>
                    <a:pt x="1" y="124"/>
                  </a:cubicBezTo>
                  <a:cubicBezTo>
                    <a:pt x="1" y="193"/>
                    <a:pt x="56" y="249"/>
                    <a:pt x="124" y="249"/>
                  </a:cubicBezTo>
                  <a:lnTo>
                    <a:pt x="6848" y="249"/>
                  </a:lnTo>
                  <a:cubicBezTo>
                    <a:pt x="6917" y="249"/>
                    <a:pt x="6972" y="193"/>
                    <a:pt x="6972" y="124"/>
                  </a:cubicBezTo>
                  <a:cubicBezTo>
                    <a:pt x="6972" y="56"/>
                    <a:pt x="6917" y="0"/>
                    <a:pt x="684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7" name="Google Shape;1837;p66"/>
            <p:cNvSpPr/>
            <p:nvPr/>
          </p:nvSpPr>
          <p:spPr>
            <a:xfrm>
              <a:off x="6472625" y="3200575"/>
              <a:ext cx="204200" cy="6250"/>
            </a:xfrm>
            <a:custGeom>
              <a:avLst/>
              <a:gdLst/>
              <a:ahLst/>
              <a:cxnLst/>
              <a:rect l="l" t="t" r="r" b="b"/>
              <a:pathLst>
                <a:path w="8168" h="250" extrusionOk="0">
                  <a:moveTo>
                    <a:pt x="125" y="1"/>
                  </a:moveTo>
                  <a:cubicBezTo>
                    <a:pt x="56" y="1"/>
                    <a:pt x="1" y="56"/>
                    <a:pt x="1" y="125"/>
                  </a:cubicBezTo>
                  <a:cubicBezTo>
                    <a:pt x="1" y="193"/>
                    <a:pt x="56" y="249"/>
                    <a:pt x="125" y="249"/>
                  </a:cubicBezTo>
                  <a:lnTo>
                    <a:pt x="8043" y="249"/>
                  </a:lnTo>
                  <a:cubicBezTo>
                    <a:pt x="8111" y="249"/>
                    <a:pt x="8167" y="193"/>
                    <a:pt x="8167" y="125"/>
                  </a:cubicBezTo>
                  <a:cubicBezTo>
                    <a:pt x="8167" y="56"/>
                    <a:pt x="8111" y="1"/>
                    <a:pt x="804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8" name="Google Shape;1838;p66"/>
            <p:cNvSpPr/>
            <p:nvPr/>
          </p:nvSpPr>
          <p:spPr>
            <a:xfrm>
              <a:off x="6470150" y="3230150"/>
              <a:ext cx="209775" cy="6225"/>
            </a:xfrm>
            <a:custGeom>
              <a:avLst/>
              <a:gdLst/>
              <a:ahLst/>
              <a:cxnLst/>
              <a:rect l="l" t="t" r="r" b="b"/>
              <a:pathLst>
                <a:path w="8391" h="249" extrusionOk="0">
                  <a:moveTo>
                    <a:pt x="124" y="1"/>
                  </a:moveTo>
                  <a:cubicBezTo>
                    <a:pt x="55" y="1"/>
                    <a:pt x="0" y="56"/>
                    <a:pt x="0" y="125"/>
                  </a:cubicBezTo>
                  <a:cubicBezTo>
                    <a:pt x="0" y="194"/>
                    <a:pt x="55" y="249"/>
                    <a:pt x="124" y="249"/>
                  </a:cubicBezTo>
                  <a:lnTo>
                    <a:pt x="8266" y="249"/>
                  </a:lnTo>
                  <a:cubicBezTo>
                    <a:pt x="8335" y="249"/>
                    <a:pt x="8390" y="194"/>
                    <a:pt x="8390" y="125"/>
                  </a:cubicBezTo>
                  <a:cubicBezTo>
                    <a:pt x="8390" y="56"/>
                    <a:pt x="8335" y="1"/>
                    <a:pt x="826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9" name="Google Shape;1839;p66"/>
            <p:cNvSpPr/>
            <p:nvPr/>
          </p:nvSpPr>
          <p:spPr>
            <a:xfrm>
              <a:off x="6472625" y="3259725"/>
              <a:ext cx="201250" cy="6225"/>
            </a:xfrm>
            <a:custGeom>
              <a:avLst/>
              <a:gdLst/>
              <a:ahLst/>
              <a:cxnLst/>
              <a:rect l="l" t="t" r="r" b="b"/>
              <a:pathLst>
                <a:path w="8050" h="249" extrusionOk="0">
                  <a:moveTo>
                    <a:pt x="125" y="1"/>
                  </a:moveTo>
                  <a:cubicBezTo>
                    <a:pt x="56" y="1"/>
                    <a:pt x="1" y="56"/>
                    <a:pt x="1" y="125"/>
                  </a:cubicBezTo>
                  <a:cubicBezTo>
                    <a:pt x="1" y="194"/>
                    <a:pt x="56" y="249"/>
                    <a:pt x="125" y="249"/>
                  </a:cubicBezTo>
                  <a:lnTo>
                    <a:pt x="7925" y="249"/>
                  </a:lnTo>
                  <a:cubicBezTo>
                    <a:pt x="7994" y="249"/>
                    <a:pt x="8049" y="194"/>
                    <a:pt x="8049" y="125"/>
                  </a:cubicBezTo>
                  <a:cubicBezTo>
                    <a:pt x="8049" y="56"/>
                    <a:pt x="7994" y="1"/>
                    <a:pt x="792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0" name="Google Shape;1840;p66"/>
            <p:cNvSpPr/>
            <p:nvPr/>
          </p:nvSpPr>
          <p:spPr>
            <a:xfrm>
              <a:off x="6489350" y="3289275"/>
              <a:ext cx="173925" cy="6250"/>
            </a:xfrm>
            <a:custGeom>
              <a:avLst/>
              <a:gdLst/>
              <a:ahLst/>
              <a:cxnLst/>
              <a:rect l="l" t="t" r="r" b="b"/>
              <a:pathLst>
                <a:path w="6957" h="250" extrusionOk="0">
                  <a:moveTo>
                    <a:pt x="126" y="1"/>
                  </a:moveTo>
                  <a:cubicBezTo>
                    <a:pt x="57" y="1"/>
                    <a:pt x="1" y="57"/>
                    <a:pt x="1" y="126"/>
                  </a:cubicBezTo>
                  <a:cubicBezTo>
                    <a:pt x="1" y="194"/>
                    <a:pt x="57" y="250"/>
                    <a:pt x="126" y="250"/>
                  </a:cubicBezTo>
                  <a:lnTo>
                    <a:pt x="6831" y="250"/>
                  </a:lnTo>
                  <a:cubicBezTo>
                    <a:pt x="6900" y="250"/>
                    <a:pt x="6956" y="194"/>
                    <a:pt x="6956" y="126"/>
                  </a:cubicBezTo>
                  <a:cubicBezTo>
                    <a:pt x="6956" y="57"/>
                    <a:pt x="6900" y="1"/>
                    <a:pt x="683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1" name="Google Shape;1841;p66"/>
            <p:cNvSpPr/>
            <p:nvPr/>
          </p:nvSpPr>
          <p:spPr>
            <a:xfrm>
              <a:off x="6511875" y="3318875"/>
              <a:ext cx="124050" cy="6225"/>
            </a:xfrm>
            <a:custGeom>
              <a:avLst/>
              <a:gdLst/>
              <a:ahLst/>
              <a:cxnLst/>
              <a:rect l="l" t="t" r="r" b="b"/>
              <a:pathLst>
                <a:path w="4962" h="249" extrusionOk="0">
                  <a:moveTo>
                    <a:pt x="125" y="0"/>
                  </a:moveTo>
                  <a:cubicBezTo>
                    <a:pt x="56" y="0"/>
                    <a:pt x="1" y="56"/>
                    <a:pt x="1" y="125"/>
                  </a:cubicBezTo>
                  <a:cubicBezTo>
                    <a:pt x="1" y="193"/>
                    <a:pt x="56" y="249"/>
                    <a:pt x="125" y="249"/>
                  </a:cubicBezTo>
                  <a:lnTo>
                    <a:pt x="4837" y="249"/>
                  </a:lnTo>
                  <a:cubicBezTo>
                    <a:pt x="4905" y="249"/>
                    <a:pt x="4961" y="193"/>
                    <a:pt x="4961" y="125"/>
                  </a:cubicBezTo>
                  <a:cubicBezTo>
                    <a:pt x="4961" y="56"/>
                    <a:pt x="4905" y="0"/>
                    <a:pt x="483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2" name="Google Shape;1842;p66"/>
            <p:cNvSpPr/>
            <p:nvPr/>
          </p:nvSpPr>
          <p:spPr>
            <a:xfrm>
              <a:off x="6548100" y="3348450"/>
              <a:ext cx="54225" cy="6225"/>
            </a:xfrm>
            <a:custGeom>
              <a:avLst/>
              <a:gdLst/>
              <a:ahLst/>
              <a:cxnLst/>
              <a:rect l="l" t="t" r="r" b="b"/>
              <a:pathLst>
                <a:path w="2169" h="249" extrusionOk="0">
                  <a:moveTo>
                    <a:pt x="124" y="0"/>
                  </a:moveTo>
                  <a:cubicBezTo>
                    <a:pt x="55" y="0"/>
                    <a:pt x="0" y="56"/>
                    <a:pt x="0" y="124"/>
                  </a:cubicBezTo>
                  <a:cubicBezTo>
                    <a:pt x="0" y="193"/>
                    <a:pt x="55" y="249"/>
                    <a:pt x="124" y="249"/>
                  </a:cubicBezTo>
                  <a:lnTo>
                    <a:pt x="2044" y="249"/>
                  </a:lnTo>
                  <a:cubicBezTo>
                    <a:pt x="2112" y="249"/>
                    <a:pt x="2168" y="193"/>
                    <a:pt x="2168" y="124"/>
                  </a:cubicBezTo>
                  <a:cubicBezTo>
                    <a:pt x="2168" y="56"/>
                    <a:pt x="2112" y="0"/>
                    <a:pt x="204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3" name="Google Shape;1843;p66"/>
            <p:cNvSpPr/>
            <p:nvPr/>
          </p:nvSpPr>
          <p:spPr>
            <a:xfrm>
              <a:off x="6542600" y="3384000"/>
              <a:ext cx="60225" cy="6250"/>
            </a:xfrm>
            <a:custGeom>
              <a:avLst/>
              <a:gdLst/>
              <a:ahLst/>
              <a:cxnLst/>
              <a:rect l="l" t="t" r="r" b="b"/>
              <a:pathLst>
                <a:path w="2409" h="250" extrusionOk="0">
                  <a:moveTo>
                    <a:pt x="125" y="0"/>
                  </a:moveTo>
                  <a:cubicBezTo>
                    <a:pt x="56" y="0"/>
                    <a:pt x="0" y="56"/>
                    <a:pt x="0" y="125"/>
                  </a:cubicBezTo>
                  <a:cubicBezTo>
                    <a:pt x="0" y="193"/>
                    <a:pt x="56" y="249"/>
                    <a:pt x="125" y="249"/>
                  </a:cubicBezTo>
                  <a:lnTo>
                    <a:pt x="2284" y="249"/>
                  </a:lnTo>
                  <a:cubicBezTo>
                    <a:pt x="2353" y="249"/>
                    <a:pt x="2408" y="193"/>
                    <a:pt x="2408" y="125"/>
                  </a:cubicBezTo>
                  <a:cubicBezTo>
                    <a:pt x="2408" y="56"/>
                    <a:pt x="2353" y="0"/>
                    <a:pt x="228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4" name="Google Shape;1844;p66"/>
            <p:cNvSpPr/>
            <p:nvPr/>
          </p:nvSpPr>
          <p:spPr>
            <a:xfrm>
              <a:off x="6508850" y="3413575"/>
              <a:ext cx="130100" cy="6250"/>
            </a:xfrm>
            <a:custGeom>
              <a:avLst/>
              <a:gdLst/>
              <a:ahLst/>
              <a:cxnLst/>
              <a:rect l="l" t="t" r="r" b="b"/>
              <a:pathLst>
                <a:path w="5204" h="250" extrusionOk="0">
                  <a:moveTo>
                    <a:pt x="124" y="1"/>
                  </a:moveTo>
                  <a:cubicBezTo>
                    <a:pt x="55" y="1"/>
                    <a:pt x="0" y="56"/>
                    <a:pt x="0" y="125"/>
                  </a:cubicBezTo>
                  <a:cubicBezTo>
                    <a:pt x="0" y="194"/>
                    <a:pt x="55" y="249"/>
                    <a:pt x="124" y="249"/>
                  </a:cubicBezTo>
                  <a:lnTo>
                    <a:pt x="5079" y="249"/>
                  </a:lnTo>
                  <a:cubicBezTo>
                    <a:pt x="5148" y="249"/>
                    <a:pt x="5203" y="194"/>
                    <a:pt x="5203" y="125"/>
                  </a:cubicBezTo>
                  <a:cubicBezTo>
                    <a:pt x="5203" y="56"/>
                    <a:pt x="5148" y="1"/>
                    <a:pt x="507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5" name="Google Shape;1845;p66"/>
            <p:cNvSpPr/>
            <p:nvPr/>
          </p:nvSpPr>
          <p:spPr>
            <a:xfrm>
              <a:off x="6484200" y="3443150"/>
              <a:ext cx="174300" cy="6250"/>
            </a:xfrm>
            <a:custGeom>
              <a:avLst/>
              <a:gdLst/>
              <a:ahLst/>
              <a:cxnLst/>
              <a:rect l="l" t="t" r="r" b="b"/>
              <a:pathLst>
                <a:path w="6972" h="250" extrusionOk="0">
                  <a:moveTo>
                    <a:pt x="125" y="1"/>
                  </a:moveTo>
                  <a:cubicBezTo>
                    <a:pt x="56" y="1"/>
                    <a:pt x="1" y="57"/>
                    <a:pt x="1" y="125"/>
                  </a:cubicBezTo>
                  <a:cubicBezTo>
                    <a:pt x="1" y="194"/>
                    <a:pt x="56" y="250"/>
                    <a:pt x="125" y="250"/>
                  </a:cubicBezTo>
                  <a:lnTo>
                    <a:pt x="6848" y="250"/>
                  </a:lnTo>
                  <a:cubicBezTo>
                    <a:pt x="6917" y="250"/>
                    <a:pt x="6972" y="194"/>
                    <a:pt x="6972" y="125"/>
                  </a:cubicBezTo>
                  <a:cubicBezTo>
                    <a:pt x="6972" y="57"/>
                    <a:pt x="6917" y="1"/>
                    <a:pt x="684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6" name="Google Shape;1846;p66"/>
            <p:cNvSpPr/>
            <p:nvPr/>
          </p:nvSpPr>
          <p:spPr>
            <a:xfrm>
              <a:off x="6471900" y="3472725"/>
              <a:ext cx="204200" cy="6225"/>
            </a:xfrm>
            <a:custGeom>
              <a:avLst/>
              <a:gdLst/>
              <a:ahLst/>
              <a:cxnLst/>
              <a:rect l="l" t="t" r="r" b="b"/>
              <a:pathLst>
                <a:path w="8168" h="249" extrusionOk="0">
                  <a:moveTo>
                    <a:pt x="124" y="1"/>
                  </a:moveTo>
                  <a:cubicBezTo>
                    <a:pt x="56" y="1"/>
                    <a:pt x="0" y="56"/>
                    <a:pt x="0" y="125"/>
                  </a:cubicBezTo>
                  <a:cubicBezTo>
                    <a:pt x="0" y="194"/>
                    <a:pt x="56" y="249"/>
                    <a:pt x="124" y="249"/>
                  </a:cubicBezTo>
                  <a:lnTo>
                    <a:pt x="8043" y="249"/>
                  </a:lnTo>
                  <a:cubicBezTo>
                    <a:pt x="8112" y="249"/>
                    <a:pt x="8168" y="194"/>
                    <a:pt x="8168" y="125"/>
                  </a:cubicBezTo>
                  <a:cubicBezTo>
                    <a:pt x="8168" y="56"/>
                    <a:pt x="8112" y="1"/>
                    <a:pt x="804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7" name="Google Shape;1847;p66"/>
            <p:cNvSpPr/>
            <p:nvPr/>
          </p:nvSpPr>
          <p:spPr>
            <a:xfrm>
              <a:off x="6469400" y="3502300"/>
              <a:ext cx="209800" cy="6225"/>
            </a:xfrm>
            <a:custGeom>
              <a:avLst/>
              <a:gdLst/>
              <a:ahLst/>
              <a:cxnLst/>
              <a:rect l="l" t="t" r="r" b="b"/>
              <a:pathLst>
                <a:path w="8392" h="249" extrusionOk="0">
                  <a:moveTo>
                    <a:pt x="125" y="1"/>
                  </a:moveTo>
                  <a:cubicBezTo>
                    <a:pt x="57" y="1"/>
                    <a:pt x="1" y="56"/>
                    <a:pt x="1" y="125"/>
                  </a:cubicBezTo>
                  <a:cubicBezTo>
                    <a:pt x="1" y="193"/>
                    <a:pt x="57" y="249"/>
                    <a:pt x="125" y="249"/>
                  </a:cubicBezTo>
                  <a:lnTo>
                    <a:pt x="8268" y="249"/>
                  </a:lnTo>
                  <a:cubicBezTo>
                    <a:pt x="8336" y="249"/>
                    <a:pt x="8392" y="193"/>
                    <a:pt x="8392" y="125"/>
                  </a:cubicBezTo>
                  <a:cubicBezTo>
                    <a:pt x="8392" y="56"/>
                    <a:pt x="8336" y="1"/>
                    <a:pt x="826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8" name="Google Shape;1848;p66"/>
            <p:cNvSpPr/>
            <p:nvPr/>
          </p:nvSpPr>
          <p:spPr>
            <a:xfrm>
              <a:off x="6471900" y="3531875"/>
              <a:ext cx="201225" cy="6225"/>
            </a:xfrm>
            <a:custGeom>
              <a:avLst/>
              <a:gdLst/>
              <a:ahLst/>
              <a:cxnLst/>
              <a:rect l="l" t="t" r="r" b="b"/>
              <a:pathLst>
                <a:path w="8049" h="249" extrusionOk="0">
                  <a:moveTo>
                    <a:pt x="124" y="0"/>
                  </a:moveTo>
                  <a:cubicBezTo>
                    <a:pt x="56" y="0"/>
                    <a:pt x="0" y="56"/>
                    <a:pt x="0" y="125"/>
                  </a:cubicBezTo>
                  <a:cubicBezTo>
                    <a:pt x="0" y="193"/>
                    <a:pt x="56" y="249"/>
                    <a:pt x="124" y="249"/>
                  </a:cubicBezTo>
                  <a:lnTo>
                    <a:pt x="7925" y="249"/>
                  </a:lnTo>
                  <a:cubicBezTo>
                    <a:pt x="7993" y="249"/>
                    <a:pt x="8049" y="193"/>
                    <a:pt x="8049" y="125"/>
                  </a:cubicBezTo>
                  <a:cubicBezTo>
                    <a:pt x="8049" y="56"/>
                    <a:pt x="7993" y="0"/>
                    <a:pt x="792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9" name="Google Shape;1849;p66"/>
            <p:cNvSpPr/>
            <p:nvPr/>
          </p:nvSpPr>
          <p:spPr>
            <a:xfrm>
              <a:off x="6488625" y="3561450"/>
              <a:ext cx="173900" cy="6250"/>
            </a:xfrm>
            <a:custGeom>
              <a:avLst/>
              <a:gdLst/>
              <a:ahLst/>
              <a:cxnLst/>
              <a:rect l="l" t="t" r="r" b="b"/>
              <a:pathLst>
                <a:path w="6956" h="250" extrusionOk="0">
                  <a:moveTo>
                    <a:pt x="125" y="0"/>
                  </a:moveTo>
                  <a:cubicBezTo>
                    <a:pt x="56" y="0"/>
                    <a:pt x="1" y="56"/>
                    <a:pt x="1" y="125"/>
                  </a:cubicBezTo>
                  <a:cubicBezTo>
                    <a:pt x="1" y="193"/>
                    <a:pt x="56" y="249"/>
                    <a:pt x="125" y="249"/>
                  </a:cubicBezTo>
                  <a:lnTo>
                    <a:pt x="6831" y="249"/>
                  </a:lnTo>
                  <a:cubicBezTo>
                    <a:pt x="6900" y="249"/>
                    <a:pt x="6955" y="193"/>
                    <a:pt x="6955" y="125"/>
                  </a:cubicBezTo>
                  <a:cubicBezTo>
                    <a:pt x="6955" y="56"/>
                    <a:pt x="6900" y="0"/>
                    <a:pt x="683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0" name="Google Shape;1850;p66"/>
            <p:cNvSpPr/>
            <p:nvPr/>
          </p:nvSpPr>
          <p:spPr>
            <a:xfrm>
              <a:off x="6511150" y="3591025"/>
              <a:ext cx="124025" cy="6250"/>
            </a:xfrm>
            <a:custGeom>
              <a:avLst/>
              <a:gdLst/>
              <a:ahLst/>
              <a:cxnLst/>
              <a:rect l="l" t="t" r="r" b="b"/>
              <a:pathLst>
                <a:path w="4961" h="250" extrusionOk="0">
                  <a:moveTo>
                    <a:pt x="124" y="0"/>
                  </a:moveTo>
                  <a:cubicBezTo>
                    <a:pt x="56" y="0"/>
                    <a:pt x="0" y="56"/>
                    <a:pt x="0" y="124"/>
                  </a:cubicBezTo>
                  <a:cubicBezTo>
                    <a:pt x="0" y="193"/>
                    <a:pt x="56" y="249"/>
                    <a:pt x="124" y="249"/>
                  </a:cubicBezTo>
                  <a:lnTo>
                    <a:pt x="4836" y="249"/>
                  </a:lnTo>
                  <a:cubicBezTo>
                    <a:pt x="4905" y="249"/>
                    <a:pt x="4960" y="193"/>
                    <a:pt x="4960" y="124"/>
                  </a:cubicBezTo>
                  <a:cubicBezTo>
                    <a:pt x="4960" y="56"/>
                    <a:pt x="4905" y="0"/>
                    <a:pt x="483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1" name="Google Shape;1851;p66"/>
            <p:cNvSpPr/>
            <p:nvPr/>
          </p:nvSpPr>
          <p:spPr>
            <a:xfrm>
              <a:off x="6547350" y="3620600"/>
              <a:ext cx="54225" cy="6225"/>
            </a:xfrm>
            <a:custGeom>
              <a:avLst/>
              <a:gdLst/>
              <a:ahLst/>
              <a:cxnLst/>
              <a:rect l="l" t="t" r="r" b="b"/>
              <a:pathLst>
                <a:path w="2169" h="249" extrusionOk="0">
                  <a:moveTo>
                    <a:pt x="125" y="0"/>
                  </a:moveTo>
                  <a:cubicBezTo>
                    <a:pt x="57" y="0"/>
                    <a:pt x="1" y="56"/>
                    <a:pt x="1" y="124"/>
                  </a:cubicBezTo>
                  <a:cubicBezTo>
                    <a:pt x="1" y="193"/>
                    <a:pt x="57" y="248"/>
                    <a:pt x="125" y="248"/>
                  </a:cubicBezTo>
                  <a:lnTo>
                    <a:pt x="2045" y="248"/>
                  </a:lnTo>
                  <a:cubicBezTo>
                    <a:pt x="2114" y="248"/>
                    <a:pt x="2169" y="193"/>
                    <a:pt x="2169" y="124"/>
                  </a:cubicBezTo>
                  <a:cubicBezTo>
                    <a:pt x="2169" y="56"/>
                    <a:pt x="2114" y="0"/>
                    <a:pt x="204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2" name="Google Shape;1852;p66"/>
            <p:cNvSpPr/>
            <p:nvPr/>
          </p:nvSpPr>
          <p:spPr>
            <a:xfrm>
              <a:off x="6546325" y="3656825"/>
              <a:ext cx="56500" cy="6250"/>
            </a:xfrm>
            <a:custGeom>
              <a:avLst/>
              <a:gdLst/>
              <a:ahLst/>
              <a:cxnLst/>
              <a:rect l="l" t="t" r="r" b="b"/>
              <a:pathLst>
                <a:path w="2260" h="250" extrusionOk="0">
                  <a:moveTo>
                    <a:pt x="125" y="1"/>
                  </a:moveTo>
                  <a:cubicBezTo>
                    <a:pt x="56" y="1"/>
                    <a:pt x="1" y="57"/>
                    <a:pt x="1" y="126"/>
                  </a:cubicBezTo>
                  <a:cubicBezTo>
                    <a:pt x="1" y="194"/>
                    <a:pt x="56" y="250"/>
                    <a:pt x="125" y="250"/>
                  </a:cubicBezTo>
                  <a:lnTo>
                    <a:pt x="2135" y="250"/>
                  </a:lnTo>
                  <a:cubicBezTo>
                    <a:pt x="2204" y="250"/>
                    <a:pt x="2259" y="194"/>
                    <a:pt x="2259" y="126"/>
                  </a:cubicBezTo>
                  <a:cubicBezTo>
                    <a:pt x="2259" y="57"/>
                    <a:pt x="2204" y="1"/>
                    <a:pt x="213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3" name="Google Shape;1853;p66"/>
            <p:cNvSpPr/>
            <p:nvPr/>
          </p:nvSpPr>
          <p:spPr>
            <a:xfrm>
              <a:off x="6508850" y="3686400"/>
              <a:ext cx="130100" cy="6250"/>
            </a:xfrm>
            <a:custGeom>
              <a:avLst/>
              <a:gdLst/>
              <a:ahLst/>
              <a:cxnLst/>
              <a:rect l="l" t="t" r="r" b="b"/>
              <a:pathLst>
                <a:path w="5204" h="250" extrusionOk="0">
                  <a:moveTo>
                    <a:pt x="124" y="1"/>
                  </a:moveTo>
                  <a:cubicBezTo>
                    <a:pt x="55" y="1"/>
                    <a:pt x="0" y="57"/>
                    <a:pt x="0" y="125"/>
                  </a:cubicBezTo>
                  <a:cubicBezTo>
                    <a:pt x="0" y="194"/>
                    <a:pt x="55" y="250"/>
                    <a:pt x="124" y="250"/>
                  </a:cubicBezTo>
                  <a:lnTo>
                    <a:pt x="5079" y="250"/>
                  </a:lnTo>
                  <a:cubicBezTo>
                    <a:pt x="5148" y="250"/>
                    <a:pt x="5203" y="194"/>
                    <a:pt x="5203" y="125"/>
                  </a:cubicBezTo>
                  <a:cubicBezTo>
                    <a:pt x="5203" y="57"/>
                    <a:pt x="5148" y="1"/>
                    <a:pt x="507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4" name="Google Shape;1854;p66"/>
            <p:cNvSpPr/>
            <p:nvPr/>
          </p:nvSpPr>
          <p:spPr>
            <a:xfrm>
              <a:off x="6484200" y="3716000"/>
              <a:ext cx="174300" cy="6225"/>
            </a:xfrm>
            <a:custGeom>
              <a:avLst/>
              <a:gdLst/>
              <a:ahLst/>
              <a:cxnLst/>
              <a:rect l="l" t="t" r="r" b="b"/>
              <a:pathLst>
                <a:path w="6972" h="249" extrusionOk="0">
                  <a:moveTo>
                    <a:pt x="125" y="0"/>
                  </a:moveTo>
                  <a:cubicBezTo>
                    <a:pt x="56" y="0"/>
                    <a:pt x="1" y="56"/>
                    <a:pt x="1" y="124"/>
                  </a:cubicBezTo>
                  <a:cubicBezTo>
                    <a:pt x="1" y="193"/>
                    <a:pt x="56" y="249"/>
                    <a:pt x="125" y="249"/>
                  </a:cubicBezTo>
                  <a:lnTo>
                    <a:pt x="6848" y="249"/>
                  </a:lnTo>
                  <a:cubicBezTo>
                    <a:pt x="6917" y="249"/>
                    <a:pt x="6972" y="193"/>
                    <a:pt x="6972" y="124"/>
                  </a:cubicBezTo>
                  <a:cubicBezTo>
                    <a:pt x="6972" y="56"/>
                    <a:pt x="6917" y="0"/>
                    <a:pt x="684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5" name="Google Shape;1855;p66"/>
            <p:cNvSpPr/>
            <p:nvPr/>
          </p:nvSpPr>
          <p:spPr>
            <a:xfrm>
              <a:off x="6471900" y="3745575"/>
              <a:ext cx="204200" cy="6225"/>
            </a:xfrm>
            <a:custGeom>
              <a:avLst/>
              <a:gdLst/>
              <a:ahLst/>
              <a:cxnLst/>
              <a:rect l="l" t="t" r="r" b="b"/>
              <a:pathLst>
                <a:path w="8168" h="249" extrusionOk="0">
                  <a:moveTo>
                    <a:pt x="124" y="0"/>
                  </a:moveTo>
                  <a:cubicBezTo>
                    <a:pt x="56" y="0"/>
                    <a:pt x="0" y="55"/>
                    <a:pt x="0" y="124"/>
                  </a:cubicBezTo>
                  <a:cubicBezTo>
                    <a:pt x="0" y="193"/>
                    <a:pt x="56" y="248"/>
                    <a:pt x="124" y="248"/>
                  </a:cubicBezTo>
                  <a:lnTo>
                    <a:pt x="8043" y="248"/>
                  </a:lnTo>
                  <a:cubicBezTo>
                    <a:pt x="8112" y="248"/>
                    <a:pt x="8168" y="193"/>
                    <a:pt x="8168" y="124"/>
                  </a:cubicBezTo>
                  <a:cubicBezTo>
                    <a:pt x="8168" y="55"/>
                    <a:pt x="8112" y="0"/>
                    <a:pt x="804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6" name="Google Shape;1856;p66"/>
            <p:cNvSpPr/>
            <p:nvPr/>
          </p:nvSpPr>
          <p:spPr>
            <a:xfrm>
              <a:off x="6469400" y="3775150"/>
              <a:ext cx="209800" cy="6225"/>
            </a:xfrm>
            <a:custGeom>
              <a:avLst/>
              <a:gdLst/>
              <a:ahLst/>
              <a:cxnLst/>
              <a:rect l="l" t="t" r="r" b="b"/>
              <a:pathLst>
                <a:path w="8392" h="249" extrusionOk="0">
                  <a:moveTo>
                    <a:pt x="125" y="0"/>
                  </a:moveTo>
                  <a:cubicBezTo>
                    <a:pt x="57" y="0"/>
                    <a:pt x="1" y="55"/>
                    <a:pt x="1" y="124"/>
                  </a:cubicBezTo>
                  <a:cubicBezTo>
                    <a:pt x="1" y="192"/>
                    <a:pt x="57" y="248"/>
                    <a:pt x="125" y="248"/>
                  </a:cubicBezTo>
                  <a:lnTo>
                    <a:pt x="8268" y="248"/>
                  </a:lnTo>
                  <a:cubicBezTo>
                    <a:pt x="8336" y="248"/>
                    <a:pt x="8392" y="192"/>
                    <a:pt x="8392" y="124"/>
                  </a:cubicBezTo>
                  <a:cubicBezTo>
                    <a:pt x="8392" y="55"/>
                    <a:pt x="8336" y="0"/>
                    <a:pt x="826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7" name="Google Shape;1857;p66"/>
            <p:cNvSpPr/>
            <p:nvPr/>
          </p:nvSpPr>
          <p:spPr>
            <a:xfrm>
              <a:off x="6471900" y="3804700"/>
              <a:ext cx="201225" cy="6250"/>
            </a:xfrm>
            <a:custGeom>
              <a:avLst/>
              <a:gdLst/>
              <a:ahLst/>
              <a:cxnLst/>
              <a:rect l="l" t="t" r="r" b="b"/>
              <a:pathLst>
                <a:path w="8049" h="250" extrusionOk="0">
                  <a:moveTo>
                    <a:pt x="124" y="0"/>
                  </a:moveTo>
                  <a:cubicBezTo>
                    <a:pt x="56" y="0"/>
                    <a:pt x="0" y="56"/>
                    <a:pt x="0" y="125"/>
                  </a:cubicBezTo>
                  <a:cubicBezTo>
                    <a:pt x="0" y="193"/>
                    <a:pt x="56" y="249"/>
                    <a:pt x="124" y="249"/>
                  </a:cubicBezTo>
                  <a:lnTo>
                    <a:pt x="7925" y="249"/>
                  </a:lnTo>
                  <a:cubicBezTo>
                    <a:pt x="7993" y="249"/>
                    <a:pt x="8049" y="193"/>
                    <a:pt x="8049" y="125"/>
                  </a:cubicBezTo>
                  <a:cubicBezTo>
                    <a:pt x="8049" y="56"/>
                    <a:pt x="7993" y="0"/>
                    <a:pt x="792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8" name="Google Shape;1858;p66"/>
            <p:cNvSpPr/>
            <p:nvPr/>
          </p:nvSpPr>
          <p:spPr>
            <a:xfrm>
              <a:off x="6488625" y="3834275"/>
              <a:ext cx="173900" cy="6250"/>
            </a:xfrm>
            <a:custGeom>
              <a:avLst/>
              <a:gdLst/>
              <a:ahLst/>
              <a:cxnLst/>
              <a:rect l="l" t="t" r="r" b="b"/>
              <a:pathLst>
                <a:path w="6956" h="250" extrusionOk="0">
                  <a:moveTo>
                    <a:pt x="125" y="1"/>
                  </a:moveTo>
                  <a:cubicBezTo>
                    <a:pt x="56" y="1"/>
                    <a:pt x="1" y="56"/>
                    <a:pt x="1" y="125"/>
                  </a:cubicBezTo>
                  <a:cubicBezTo>
                    <a:pt x="1" y="193"/>
                    <a:pt x="56" y="249"/>
                    <a:pt x="125" y="249"/>
                  </a:cubicBezTo>
                  <a:lnTo>
                    <a:pt x="6831" y="249"/>
                  </a:lnTo>
                  <a:cubicBezTo>
                    <a:pt x="6900" y="249"/>
                    <a:pt x="6955" y="193"/>
                    <a:pt x="6955" y="125"/>
                  </a:cubicBezTo>
                  <a:cubicBezTo>
                    <a:pt x="6955" y="56"/>
                    <a:pt x="6900" y="1"/>
                    <a:pt x="683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9" name="Google Shape;1859;p66"/>
            <p:cNvSpPr/>
            <p:nvPr/>
          </p:nvSpPr>
          <p:spPr>
            <a:xfrm>
              <a:off x="6511150" y="3863850"/>
              <a:ext cx="124025" cy="6250"/>
            </a:xfrm>
            <a:custGeom>
              <a:avLst/>
              <a:gdLst/>
              <a:ahLst/>
              <a:cxnLst/>
              <a:rect l="l" t="t" r="r" b="b"/>
              <a:pathLst>
                <a:path w="4961" h="250" extrusionOk="0">
                  <a:moveTo>
                    <a:pt x="124" y="1"/>
                  </a:moveTo>
                  <a:cubicBezTo>
                    <a:pt x="56" y="1"/>
                    <a:pt x="0" y="57"/>
                    <a:pt x="0" y="125"/>
                  </a:cubicBezTo>
                  <a:cubicBezTo>
                    <a:pt x="0" y="194"/>
                    <a:pt x="56" y="249"/>
                    <a:pt x="124" y="249"/>
                  </a:cubicBezTo>
                  <a:lnTo>
                    <a:pt x="4836" y="249"/>
                  </a:lnTo>
                  <a:cubicBezTo>
                    <a:pt x="4905" y="249"/>
                    <a:pt x="4960" y="194"/>
                    <a:pt x="4960" y="125"/>
                  </a:cubicBezTo>
                  <a:cubicBezTo>
                    <a:pt x="4960" y="57"/>
                    <a:pt x="4905" y="1"/>
                    <a:pt x="48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0" name="Google Shape;1860;p66"/>
            <p:cNvSpPr/>
            <p:nvPr/>
          </p:nvSpPr>
          <p:spPr>
            <a:xfrm>
              <a:off x="6547350" y="3893425"/>
              <a:ext cx="54225" cy="6225"/>
            </a:xfrm>
            <a:custGeom>
              <a:avLst/>
              <a:gdLst/>
              <a:ahLst/>
              <a:cxnLst/>
              <a:rect l="l" t="t" r="r" b="b"/>
              <a:pathLst>
                <a:path w="2169" h="249" extrusionOk="0">
                  <a:moveTo>
                    <a:pt x="125" y="1"/>
                  </a:moveTo>
                  <a:cubicBezTo>
                    <a:pt x="57" y="1"/>
                    <a:pt x="1" y="57"/>
                    <a:pt x="1" y="125"/>
                  </a:cubicBezTo>
                  <a:cubicBezTo>
                    <a:pt x="1" y="194"/>
                    <a:pt x="57" y="249"/>
                    <a:pt x="125" y="249"/>
                  </a:cubicBezTo>
                  <a:lnTo>
                    <a:pt x="2045" y="249"/>
                  </a:lnTo>
                  <a:cubicBezTo>
                    <a:pt x="2114" y="249"/>
                    <a:pt x="2169" y="194"/>
                    <a:pt x="2169" y="125"/>
                  </a:cubicBezTo>
                  <a:cubicBezTo>
                    <a:pt x="2169" y="57"/>
                    <a:pt x="2114" y="1"/>
                    <a:pt x="204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1" name="Google Shape;1861;p66"/>
            <p:cNvSpPr/>
            <p:nvPr/>
          </p:nvSpPr>
          <p:spPr>
            <a:xfrm>
              <a:off x="6468675" y="2957775"/>
              <a:ext cx="211275" cy="1095300"/>
            </a:xfrm>
            <a:custGeom>
              <a:avLst/>
              <a:gdLst/>
              <a:ahLst/>
              <a:cxnLst/>
              <a:rect l="l" t="t" r="r" b="b"/>
              <a:pathLst>
                <a:path w="8451" h="43812" extrusionOk="0">
                  <a:moveTo>
                    <a:pt x="8202" y="1"/>
                  </a:moveTo>
                  <a:cubicBezTo>
                    <a:pt x="8202" y="1213"/>
                    <a:pt x="7805" y="2220"/>
                    <a:pt x="6952" y="3168"/>
                  </a:cubicBezTo>
                  <a:cubicBezTo>
                    <a:pt x="6194" y="4013"/>
                    <a:pt x="5158" y="4704"/>
                    <a:pt x="4156" y="5373"/>
                  </a:cubicBezTo>
                  <a:cubicBezTo>
                    <a:pt x="2113" y="6737"/>
                    <a:pt x="0" y="8148"/>
                    <a:pt x="0" y="10952"/>
                  </a:cubicBezTo>
                  <a:cubicBezTo>
                    <a:pt x="0" y="13757"/>
                    <a:pt x="2113" y="15168"/>
                    <a:pt x="4156" y="16532"/>
                  </a:cubicBezTo>
                  <a:cubicBezTo>
                    <a:pt x="5158" y="17201"/>
                    <a:pt x="6194" y="17892"/>
                    <a:pt x="6952" y="18736"/>
                  </a:cubicBezTo>
                  <a:cubicBezTo>
                    <a:pt x="7805" y="19685"/>
                    <a:pt x="8202" y="20691"/>
                    <a:pt x="8202" y="21904"/>
                  </a:cubicBezTo>
                  <a:cubicBezTo>
                    <a:pt x="8202" y="23118"/>
                    <a:pt x="7805" y="24125"/>
                    <a:pt x="6952" y="25073"/>
                  </a:cubicBezTo>
                  <a:cubicBezTo>
                    <a:pt x="6194" y="25917"/>
                    <a:pt x="5158" y="26609"/>
                    <a:pt x="4156" y="27277"/>
                  </a:cubicBezTo>
                  <a:cubicBezTo>
                    <a:pt x="2113" y="28642"/>
                    <a:pt x="0" y="30053"/>
                    <a:pt x="0" y="32858"/>
                  </a:cubicBezTo>
                  <a:cubicBezTo>
                    <a:pt x="0" y="35663"/>
                    <a:pt x="2113" y="37073"/>
                    <a:pt x="4156" y="38438"/>
                  </a:cubicBezTo>
                  <a:cubicBezTo>
                    <a:pt x="5158" y="39107"/>
                    <a:pt x="6194" y="39798"/>
                    <a:pt x="6952" y="40642"/>
                  </a:cubicBezTo>
                  <a:cubicBezTo>
                    <a:pt x="7805" y="41592"/>
                    <a:pt x="8202" y="42598"/>
                    <a:pt x="8202" y="43811"/>
                  </a:cubicBezTo>
                  <a:lnTo>
                    <a:pt x="8450" y="43811"/>
                  </a:lnTo>
                  <a:cubicBezTo>
                    <a:pt x="8450" y="41007"/>
                    <a:pt x="6337" y="39596"/>
                    <a:pt x="4294" y="38231"/>
                  </a:cubicBezTo>
                  <a:cubicBezTo>
                    <a:pt x="3293" y="37562"/>
                    <a:pt x="2257" y="36871"/>
                    <a:pt x="1498" y="36026"/>
                  </a:cubicBezTo>
                  <a:cubicBezTo>
                    <a:pt x="645" y="35078"/>
                    <a:pt x="249" y="34070"/>
                    <a:pt x="249" y="32858"/>
                  </a:cubicBezTo>
                  <a:cubicBezTo>
                    <a:pt x="249" y="31645"/>
                    <a:pt x="645" y="30638"/>
                    <a:pt x="1498" y="29689"/>
                  </a:cubicBezTo>
                  <a:cubicBezTo>
                    <a:pt x="2257" y="28845"/>
                    <a:pt x="3293" y="28153"/>
                    <a:pt x="4294" y="27484"/>
                  </a:cubicBezTo>
                  <a:cubicBezTo>
                    <a:pt x="6337" y="26120"/>
                    <a:pt x="8450" y="24710"/>
                    <a:pt x="8450" y="21904"/>
                  </a:cubicBezTo>
                  <a:cubicBezTo>
                    <a:pt x="8450" y="19100"/>
                    <a:pt x="6337" y="17689"/>
                    <a:pt x="4294" y="16325"/>
                  </a:cubicBezTo>
                  <a:cubicBezTo>
                    <a:pt x="3293" y="15656"/>
                    <a:pt x="2257" y="14964"/>
                    <a:pt x="1498" y="14121"/>
                  </a:cubicBezTo>
                  <a:cubicBezTo>
                    <a:pt x="645" y="13172"/>
                    <a:pt x="249" y="12165"/>
                    <a:pt x="249" y="10952"/>
                  </a:cubicBezTo>
                  <a:cubicBezTo>
                    <a:pt x="249" y="9740"/>
                    <a:pt x="645" y="8733"/>
                    <a:pt x="1498" y="7784"/>
                  </a:cubicBezTo>
                  <a:cubicBezTo>
                    <a:pt x="2257" y="6940"/>
                    <a:pt x="3293" y="6249"/>
                    <a:pt x="4294" y="5580"/>
                  </a:cubicBezTo>
                  <a:cubicBezTo>
                    <a:pt x="6337" y="4215"/>
                    <a:pt x="8450" y="2805"/>
                    <a:pt x="845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2" name="Google Shape;1862;p66"/>
            <p:cNvSpPr/>
            <p:nvPr/>
          </p:nvSpPr>
          <p:spPr>
            <a:xfrm>
              <a:off x="6468675" y="2957775"/>
              <a:ext cx="211275" cy="1095300"/>
            </a:xfrm>
            <a:custGeom>
              <a:avLst/>
              <a:gdLst/>
              <a:ahLst/>
              <a:cxnLst/>
              <a:rect l="l" t="t" r="r" b="b"/>
              <a:pathLst>
                <a:path w="8451" h="43812" extrusionOk="0">
                  <a:moveTo>
                    <a:pt x="0" y="1"/>
                  </a:moveTo>
                  <a:cubicBezTo>
                    <a:pt x="0" y="2805"/>
                    <a:pt x="2113" y="4215"/>
                    <a:pt x="4156" y="5580"/>
                  </a:cubicBezTo>
                  <a:cubicBezTo>
                    <a:pt x="5158" y="6249"/>
                    <a:pt x="6194" y="6940"/>
                    <a:pt x="6952" y="7784"/>
                  </a:cubicBezTo>
                  <a:cubicBezTo>
                    <a:pt x="7805" y="8733"/>
                    <a:pt x="8202" y="9740"/>
                    <a:pt x="8202" y="10952"/>
                  </a:cubicBezTo>
                  <a:cubicBezTo>
                    <a:pt x="8202" y="12165"/>
                    <a:pt x="7805" y="13172"/>
                    <a:pt x="6952" y="14121"/>
                  </a:cubicBezTo>
                  <a:cubicBezTo>
                    <a:pt x="6194" y="14964"/>
                    <a:pt x="5158" y="15656"/>
                    <a:pt x="4156" y="16325"/>
                  </a:cubicBezTo>
                  <a:cubicBezTo>
                    <a:pt x="2113" y="17689"/>
                    <a:pt x="0" y="19100"/>
                    <a:pt x="0" y="21904"/>
                  </a:cubicBezTo>
                  <a:cubicBezTo>
                    <a:pt x="0" y="24710"/>
                    <a:pt x="2113" y="26120"/>
                    <a:pt x="4156" y="27484"/>
                  </a:cubicBezTo>
                  <a:cubicBezTo>
                    <a:pt x="5158" y="28153"/>
                    <a:pt x="6194" y="28845"/>
                    <a:pt x="6952" y="29689"/>
                  </a:cubicBezTo>
                  <a:cubicBezTo>
                    <a:pt x="7805" y="30638"/>
                    <a:pt x="8202" y="31645"/>
                    <a:pt x="8202" y="32858"/>
                  </a:cubicBezTo>
                  <a:cubicBezTo>
                    <a:pt x="8202" y="34070"/>
                    <a:pt x="7805" y="35078"/>
                    <a:pt x="6952" y="36026"/>
                  </a:cubicBezTo>
                  <a:cubicBezTo>
                    <a:pt x="6194" y="36871"/>
                    <a:pt x="5158" y="37562"/>
                    <a:pt x="4156" y="38231"/>
                  </a:cubicBezTo>
                  <a:cubicBezTo>
                    <a:pt x="2113" y="39596"/>
                    <a:pt x="0" y="41007"/>
                    <a:pt x="0" y="43811"/>
                  </a:cubicBezTo>
                  <a:lnTo>
                    <a:pt x="249" y="43811"/>
                  </a:lnTo>
                  <a:cubicBezTo>
                    <a:pt x="249" y="42598"/>
                    <a:pt x="645" y="41592"/>
                    <a:pt x="1498" y="40642"/>
                  </a:cubicBezTo>
                  <a:cubicBezTo>
                    <a:pt x="2257" y="39798"/>
                    <a:pt x="3293" y="39107"/>
                    <a:pt x="4294" y="38438"/>
                  </a:cubicBezTo>
                  <a:cubicBezTo>
                    <a:pt x="6337" y="37073"/>
                    <a:pt x="8450" y="35663"/>
                    <a:pt x="8450" y="32858"/>
                  </a:cubicBezTo>
                  <a:cubicBezTo>
                    <a:pt x="8450" y="30053"/>
                    <a:pt x="6337" y="28642"/>
                    <a:pt x="4294" y="27277"/>
                  </a:cubicBezTo>
                  <a:cubicBezTo>
                    <a:pt x="3293" y="26609"/>
                    <a:pt x="2257" y="25917"/>
                    <a:pt x="1498" y="25073"/>
                  </a:cubicBezTo>
                  <a:cubicBezTo>
                    <a:pt x="645" y="24125"/>
                    <a:pt x="249" y="23118"/>
                    <a:pt x="249" y="21904"/>
                  </a:cubicBezTo>
                  <a:cubicBezTo>
                    <a:pt x="249" y="20691"/>
                    <a:pt x="645" y="19685"/>
                    <a:pt x="1498" y="18736"/>
                  </a:cubicBezTo>
                  <a:cubicBezTo>
                    <a:pt x="2257" y="17892"/>
                    <a:pt x="3293" y="17201"/>
                    <a:pt x="4294" y="16532"/>
                  </a:cubicBezTo>
                  <a:cubicBezTo>
                    <a:pt x="6337" y="15168"/>
                    <a:pt x="8450" y="13757"/>
                    <a:pt x="8450" y="10952"/>
                  </a:cubicBezTo>
                  <a:cubicBezTo>
                    <a:pt x="8450" y="8148"/>
                    <a:pt x="6337" y="6737"/>
                    <a:pt x="4294" y="5373"/>
                  </a:cubicBezTo>
                  <a:cubicBezTo>
                    <a:pt x="3293" y="4704"/>
                    <a:pt x="2257" y="4013"/>
                    <a:pt x="1498" y="3168"/>
                  </a:cubicBezTo>
                  <a:cubicBezTo>
                    <a:pt x="645" y="2220"/>
                    <a:pt x="249" y="1213"/>
                    <a:pt x="24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863" name="Google Shape;1863;p66"/>
          <p:cNvGrpSpPr/>
          <p:nvPr/>
        </p:nvGrpSpPr>
        <p:grpSpPr>
          <a:xfrm>
            <a:off x="1502450" y="2942880"/>
            <a:ext cx="1698253" cy="930170"/>
            <a:chOff x="3658025" y="2553680"/>
            <a:chExt cx="1698253" cy="930170"/>
          </a:xfrm>
        </p:grpSpPr>
        <p:sp>
          <p:nvSpPr>
            <p:cNvPr id="1864" name="Google Shape;1864;p66"/>
            <p:cNvSpPr/>
            <p:nvPr/>
          </p:nvSpPr>
          <p:spPr>
            <a:xfrm>
              <a:off x="4893198" y="3139180"/>
              <a:ext cx="98473" cy="85203"/>
            </a:xfrm>
            <a:custGeom>
              <a:avLst/>
              <a:gdLst/>
              <a:ahLst/>
              <a:cxnLst/>
              <a:rect l="l" t="t" r="r" b="b"/>
              <a:pathLst>
                <a:path w="2627" h="2273" fill="none" extrusionOk="0">
                  <a:moveTo>
                    <a:pt x="658" y="2273"/>
                  </a:moveTo>
                  <a:lnTo>
                    <a:pt x="1" y="1137"/>
                  </a:lnTo>
                  <a:lnTo>
                    <a:pt x="658" y="0"/>
                  </a:lnTo>
                  <a:lnTo>
                    <a:pt x="1970" y="0"/>
                  </a:lnTo>
                  <a:lnTo>
                    <a:pt x="2626" y="1137"/>
                  </a:lnTo>
                  <a:lnTo>
                    <a:pt x="1970" y="2273"/>
                  </a:lnTo>
                  <a:close/>
                </a:path>
              </a:pathLst>
            </a:custGeom>
            <a:noFill/>
            <a:ln w="9525" cap="flat" cmpd="sng">
              <a:solidFill>
                <a:schemeClr val="dk1"/>
              </a:solidFill>
              <a:prstDash val="solid"/>
              <a:miter lim="87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5" name="Google Shape;1865;p66"/>
            <p:cNvSpPr/>
            <p:nvPr/>
          </p:nvSpPr>
          <p:spPr>
            <a:xfrm>
              <a:off x="5257805" y="2553680"/>
              <a:ext cx="98473" cy="85241"/>
            </a:xfrm>
            <a:custGeom>
              <a:avLst/>
              <a:gdLst/>
              <a:ahLst/>
              <a:cxnLst/>
              <a:rect l="l" t="t" r="r" b="b"/>
              <a:pathLst>
                <a:path w="2627" h="2274" fill="none" extrusionOk="0">
                  <a:moveTo>
                    <a:pt x="657" y="2273"/>
                  </a:moveTo>
                  <a:lnTo>
                    <a:pt x="1" y="1138"/>
                  </a:lnTo>
                  <a:lnTo>
                    <a:pt x="657" y="1"/>
                  </a:lnTo>
                  <a:lnTo>
                    <a:pt x="1970" y="1"/>
                  </a:lnTo>
                  <a:lnTo>
                    <a:pt x="2626" y="1138"/>
                  </a:lnTo>
                  <a:lnTo>
                    <a:pt x="1970" y="2273"/>
                  </a:lnTo>
                  <a:close/>
                </a:path>
              </a:pathLst>
            </a:custGeom>
            <a:noFill/>
            <a:ln w="9525" cap="flat" cmpd="sng">
              <a:solidFill>
                <a:schemeClr val="dk1"/>
              </a:solidFill>
              <a:prstDash val="solid"/>
              <a:miter lim="87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6" name="Google Shape;1866;p66"/>
            <p:cNvSpPr/>
            <p:nvPr/>
          </p:nvSpPr>
          <p:spPr>
            <a:xfrm>
              <a:off x="5071696" y="2799125"/>
              <a:ext cx="115941" cy="133896"/>
            </a:xfrm>
            <a:custGeom>
              <a:avLst/>
              <a:gdLst/>
              <a:ahLst/>
              <a:cxnLst/>
              <a:rect l="l" t="t" r="r" b="b"/>
              <a:pathLst>
                <a:path w="3093" h="3572" fill="none" extrusionOk="0">
                  <a:moveTo>
                    <a:pt x="1" y="893"/>
                  </a:moveTo>
                  <a:lnTo>
                    <a:pt x="1546" y="0"/>
                  </a:lnTo>
                  <a:lnTo>
                    <a:pt x="3093" y="893"/>
                  </a:lnTo>
                  <a:lnTo>
                    <a:pt x="3093" y="2678"/>
                  </a:lnTo>
                  <a:lnTo>
                    <a:pt x="1546" y="3571"/>
                  </a:lnTo>
                  <a:lnTo>
                    <a:pt x="1" y="2678"/>
                  </a:lnTo>
                  <a:close/>
                </a:path>
              </a:pathLst>
            </a:custGeom>
            <a:noFill/>
            <a:ln w="9525" cap="flat" cmpd="sng">
              <a:solidFill>
                <a:schemeClr val="dk1"/>
              </a:solidFill>
              <a:prstDash val="solid"/>
              <a:miter lim="87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7" name="Google Shape;1867;p66"/>
            <p:cNvSpPr/>
            <p:nvPr/>
          </p:nvSpPr>
          <p:spPr>
            <a:xfrm>
              <a:off x="4742250" y="2596299"/>
              <a:ext cx="115941" cy="133859"/>
            </a:xfrm>
            <a:custGeom>
              <a:avLst/>
              <a:gdLst/>
              <a:ahLst/>
              <a:cxnLst/>
              <a:rect l="l" t="t" r="r" b="b"/>
              <a:pathLst>
                <a:path w="3093" h="3571" fill="none" extrusionOk="0">
                  <a:moveTo>
                    <a:pt x="0" y="893"/>
                  </a:moveTo>
                  <a:lnTo>
                    <a:pt x="1546" y="1"/>
                  </a:lnTo>
                  <a:lnTo>
                    <a:pt x="3093" y="893"/>
                  </a:lnTo>
                  <a:lnTo>
                    <a:pt x="3093" y="2678"/>
                  </a:lnTo>
                  <a:lnTo>
                    <a:pt x="1546" y="3571"/>
                  </a:lnTo>
                  <a:lnTo>
                    <a:pt x="0" y="2678"/>
                  </a:lnTo>
                  <a:close/>
                </a:path>
              </a:pathLst>
            </a:custGeom>
            <a:noFill/>
            <a:ln w="9525" cap="flat" cmpd="sng">
              <a:solidFill>
                <a:schemeClr val="dk1"/>
              </a:solidFill>
              <a:prstDash val="solid"/>
              <a:miter lim="87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8" name="Google Shape;1868;p66"/>
            <p:cNvSpPr/>
            <p:nvPr/>
          </p:nvSpPr>
          <p:spPr>
            <a:xfrm>
              <a:off x="4206041" y="2823227"/>
              <a:ext cx="132097" cy="152564"/>
            </a:xfrm>
            <a:custGeom>
              <a:avLst/>
              <a:gdLst/>
              <a:ahLst/>
              <a:cxnLst/>
              <a:rect l="l" t="t" r="r" b="b"/>
              <a:pathLst>
                <a:path w="3524" h="4070" fill="none" extrusionOk="0">
                  <a:moveTo>
                    <a:pt x="1" y="1018"/>
                  </a:moveTo>
                  <a:lnTo>
                    <a:pt x="1762" y="1"/>
                  </a:lnTo>
                  <a:lnTo>
                    <a:pt x="3524" y="1018"/>
                  </a:lnTo>
                  <a:lnTo>
                    <a:pt x="3524" y="3052"/>
                  </a:lnTo>
                  <a:lnTo>
                    <a:pt x="1762" y="4070"/>
                  </a:lnTo>
                  <a:lnTo>
                    <a:pt x="1" y="3052"/>
                  </a:lnTo>
                  <a:close/>
                </a:path>
              </a:pathLst>
            </a:custGeom>
            <a:noFill/>
            <a:ln w="9525" cap="flat" cmpd="sng">
              <a:solidFill>
                <a:schemeClr val="dk1"/>
              </a:solidFill>
              <a:prstDash val="solid"/>
              <a:miter lim="87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9" name="Google Shape;1869;p66"/>
            <p:cNvSpPr/>
            <p:nvPr/>
          </p:nvSpPr>
          <p:spPr>
            <a:xfrm>
              <a:off x="4485484" y="2743649"/>
              <a:ext cx="70059" cy="80930"/>
            </a:xfrm>
            <a:custGeom>
              <a:avLst/>
              <a:gdLst/>
              <a:ahLst/>
              <a:cxnLst/>
              <a:rect l="l" t="t" r="r" b="b"/>
              <a:pathLst>
                <a:path w="1869" h="2159" fill="none" extrusionOk="0">
                  <a:moveTo>
                    <a:pt x="0" y="540"/>
                  </a:moveTo>
                  <a:lnTo>
                    <a:pt x="934" y="0"/>
                  </a:lnTo>
                  <a:lnTo>
                    <a:pt x="1868" y="540"/>
                  </a:lnTo>
                  <a:lnTo>
                    <a:pt x="1868" y="1619"/>
                  </a:lnTo>
                  <a:lnTo>
                    <a:pt x="934" y="2159"/>
                  </a:lnTo>
                  <a:lnTo>
                    <a:pt x="0" y="1619"/>
                  </a:lnTo>
                  <a:close/>
                </a:path>
              </a:pathLst>
            </a:custGeom>
            <a:noFill/>
            <a:ln w="9525" cap="flat" cmpd="sng">
              <a:solidFill>
                <a:schemeClr val="dk1"/>
              </a:solidFill>
              <a:prstDash val="solid"/>
              <a:miter lim="87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0" name="Google Shape;1870;p66"/>
            <p:cNvSpPr/>
            <p:nvPr/>
          </p:nvSpPr>
          <p:spPr>
            <a:xfrm>
              <a:off x="4398334" y="3002888"/>
              <a:ext cx="80893" cy="70059"/>
            </a:xfrm>
            <a:custGeom>
              <a:avLst/>
              <a:gdLst/>
              <a:ahLst/>
              <a:cxnLst/>
              <a:rect l="l" t="t" r="r" b="b"/>
              <a:pathLst>
                <a:path w="2158" h="1869" fill="none" extrusionOk="0">
                  <a:moveTo>
                    <a:pt x="1618" y="0"/>
                  </a:moveTo>
                  <a:lnTo>
                    <a:pt x="2158" y="935"/>
                  </a:lnTo>
                  <a:lnTo>
                    <a:pt x="1618" y="1869"/>
                  </a:lnTo>
                  <a:lnTo>
                    <a:pt x="539" y="1869"/>
                  </a:lnTo>
                  <a:lnTo>
                    <a:pt x="0" y="935"/>
                  </a:lnTo>
                  <a:lnTo>
                    <a:pt x="539" y="0"/>
                  </a:lnTo>
                  <a:close/>
                </a:path>
              </a:pathLst>
            </a:custGeom>
            <a:noFill/>
            <a:ln w="9525" cap="flat" cmpd="sng">
              <a:solidFill>
                <a:schemeClr val="dk1"/>
              </a:solidFill>
              <a:prstDash val="solid"/>
              <a:miter lim="87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1" name="Google Shape;1871;p66"/>
            <p:cNvSpPr/>
            <p:nvPr/>
          </p:nvSpPr>
          <p:spPr>
            <a:xfrm>
              <a:off x="4246974" y="3081679"/>
              <a:ext cx="70097" cy="80930"/>
            </a:xfrm>
            <a:custGeom>
              <a:avLst/>
              <a:gdLst/>
              <a:ahLst/>
              <a:cxnLst/>
              <a:rect l="l" t="t" r="r" b="b"/>
              <a:pathLst>
                <a:path w="1870" h="2159" fill="none" extrusionOk="0">
                  <a:moveTo>
                    <a:pt x="1" y="541"/>
                  </a:moveTo>
                  <a:lnTo>
                    <a:pt x="934" y="1"/>
                  </a:lnTo>
                  <a:lnTo>
                    <a:pt x="1869" y="541"/>
                  </a:lnTo>
                  <a:lnTo>
                    <a:pt x="1869" y="1620"/>
                  </a:lnTo>
                  <a:lnTo>
                    <a:pt x="934" y="2159"/>
                  </a:lnTo>
                  <a:lnTo>
                    <a:pt x="1" y="1620"/>
                  </a:lnTo>
                  <a:close/>
                </a:path>
              </a:pathLst>
            </a:custGeom>
            <a:noFill/>
            <a:ln w="9525" cap="flat" cmpd="sng">
              <a:solidFill>
                <a:schemeClr val="dk1"/>
              </a:solidFill>
              <a:prstDash val="solid"/>
              <a:miter lim="87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2" name="Google Shape;1872;p66"/>
            <p:cNvSpPr/>
            <p:nvPr/>
          </p:nvSpPr>
          <p:spPr>
            <a:xfrm>
              <a:off x="4280409" y="2663058"/>
              <a:ext cx="58926" cy="51055"/>
            </a:xfrm>
            <a:custGeom>
              <a:avLst/>
              <a:gdLst/>
              <a:ahLst/>
              <a:cxnLst/>
              <a:rect l="l" t="t" r="r" b="b"/>
              <a:pathLst>
                <a:path w="1572" h="1362" fill="none" extrusionOk="0">
                  <a:moveTo>
                    <a:pt x="1178" y="1"/>
                  </a:moveTo>
                  <a:lnTo>
                    <a:pt x="1571" y="681"/>
                  </a:lnTo>
                  <a:lnTo>
                    <a:pt x="1178" y="1361"/>
                  </a:lnTo>
                  <a:lnTo>
                    <a:pt x="393" y="1361"/>
                  </a:lnTo>
                  <a:lnTo>
                    <a:pt x="0" y="681"/>
                  </a:lnTo>
                  <a:lnTo>
                    <a:pt x="393" y="1"/>
                  </a:lnTo>
                  <a:close/>
                </a:path>
              </a:pathLst>
            </a:custGeom>
            <a:noFill/>
            <a:ln w="9525" cap="flat" cmpd="sng">
              <a:solidFill>
                <a:schemeClr val="dk1"/>
              </a:solidFill>
              <a:prstDash val="solid"/>
              <a:miter lim="87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3" name="Google Shape;1873;p66"/>
            <p:cNvSpPr/>
            <p:nvPr/>
          </p:nvSpPr>
          <p:spPr>
            <a:xfrm>
              <a:off x="3979638" y="2934630"/>
              <a:ext cx="102671" cy="88989"/>
            </a:xfrm>
            <a:custGeom>
              <a:avLst/>
              <a:gdLst/>
              <a:ahLst/>
              <a:cxnLst/>
              <a:rect l="l" t="t" r="r" b="b"/>
              <a:pathLst>
                <a:path w="2739" h="2374" fill="none" extrusionOk="0">
                  <a:moveTo>
                    <a:pt x="685" y="2373"/>
                  </a:moveTo>
                  <a:lnTo>
                    <a:pt x="0" y="1188"/>
                  </a:lnTo>
                  <a:lnTo>
                    <a:pt x="685" y="1"/>
                  </a:lnTo>
                  <a:lnTo>
                    <a:pt x="2054" y="1"/>
                  </a:lnTo>
                  <a:lnTo>
                    <a:pt x="2738" y="1188"/>
                  </a:lnTo>
                  <a:lnTo>
                    <a:pt x="2054" y="2373"/>
                  </a:lnTo>
                  <a:close/>
                </a:path>
              </a:pathLst>
            </a:custGeom>
            <a:noFill/>
            <a:ln w="9525" cap="flat" cmpd="sng">
              <a:solidFill>
                <a:schemeClr val="dk1"/>
              </a:solidFill>
              <a:prstDash val="solid"/>
              <a:miter lim="87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4" name="Google Shape;1874;p66"/>
            <p:cNvSpPr/>
            <p:nvPr/>
          </p:nvSpPr>
          <p:spPr>
            <a:xfrm>
              <a:off x="3983798" y="2638881"/>
              <a:ext cx="86103" cy="99410"/>
            </a:xfrm>
            <a:custGeom>
              <a:avLst/>
              <a:gdLst/>
              <a:ahLst/>
              <a:cxnLst/>
              <a:rect l="l" t="t" r="r" b="b"/>
              <a:pathLst>
                <a:path w="2297" h="2652" fill="none" extrusionOk="0">
                  <a:moveTo>
                    <a:pt x="0" y="663"/>
                  </a:moveTo>
                  <a:lnTo>
                    <a:pt x="1148" y="0"/>
                  </a:lnTo>
                  <a:lnTo>
                    <a:pt x="2297" y="663"/>
                  </a:lnTo>
                  <a:lnTo>
                    <a:pt x="2297" y="1989"/>
                  </a:lnTo>
                  <a:lnTo>
                    <a:pt x="1148" y="2651"/>
                  </a:lnTo>
                  <a:lnTo>
                    <a:pt x="0" y="1989"/>
                  </a:lnTo>
                  <a:close/>
                </a:path>
              </a:pathLst>
            </a:custGeom>
            <a:noFill/>
            <a:ln w="9525" cap="flat" cmpd="sng">
              <a:solidFill>
                <a:schemeClr val="dk1"/>
              </a:solidFill>
              <a:prstDash val="solid"/>
              <a:miter lim="87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5" name="Google Shape;1875;p66"/>
            <p:cNvSpPr/>
            <p:nvPr/>
          </p:nvSpPr>
          <p:spPr>
            <a:xfrm>
              <a:off x="3811897" y="2817455"/>
              <a:ext cx="86066" cy="99410"/>
            </a:xfrm>
            <a:custGeom>
              <a:avLst/>
              <a:gdLst/>
              <a:ahLst/>
              <a:cxnLst/>
              <a:rect l="l" t="t" r="r" b="b"/>
              <a:pathLst>
                <a:path w="2296" h="2652" fill="none" extrusionOk="0">
                  <a:moveTo>
                    <a:pt x="1" y="662"/>
                  </a:moveTo>
                  <a:lnTo>
                    <a:pt x="1149" y="0"/>
                  </a:lnTo>
                  <a:lnTo>
                    <a:pt x="2296" y="662"/>
                  </a:lnTo>
                  <a:lnTo>
                    <a:pt x="2296" y="1988"/>
                  </a:lnTo>
                  <a:lnTo>
                    <a:pt x="1149" y="2651"/>
                  </a:lnTo>
                  <a:lnTo>
                    <a:pt x="1" y="1988"/>
                  </a:lnTo>
                  <a:close/>
                </a:path>
              </a:pathLst>
            </a:custGeom>
            <a:noFill/>
            <a:ln w="9525" cap="flat" cmpd="sng">
              <a:solidFill>
                <a:schemeClr val="dk1"/>
              </a:solidFill>
              <a:prstDash val="solid"/>
              <a:miter lim="87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6" name="Google Shape;1876;p66"/>
            <p:cNvSpPr/>
            <p:nvPr/>
          </p:nvSpPr>
          <p:spPr>
            <a:xfrm>
              <a:off x="5088489" y="3119651"/>
              <a:ext cx="82392" cy="95212"/>
            </a:xfrm>
            <a:custGeom>
              <a:avLst/>
              <a:gdLst/>
              <a:ahLst/>
              <a:cxnLst/>
              <a:rect l="l" t="t" r="r" b="b"/>
              <a:pathLst>
                <a:path w="2198" h="2540" fill="none" extrusionOk="0">
                  <a:moveTo>
                    <a:pt x="0" y="635"/>
                  </a:moveTo>
                  <a:lnTo>
                    <a:pt x="1098" y="1"/>
                  </a:lnTo>
                  <a:lnTo>
                    <a:pt x="2198" y="635"/>
                  </a:lnTo>
                  <a:lnTo>
                    <a:pt x="2198" y="1904"/>
                  </a:lnTo>
                  <a:lnTo>
                    <a:pt x="1098" y="2539"/>
                  </a:lnTo>
                  <a:lnTo>
                    <a:pt x="0" y="1904"/>
                  </a:lnTo>
                  <a:close/>
                </a:path>
              </a:pathLst>
            </a:custGeom>
            <a:noFill/>
            <a:ln w="9525" cap="flat" cmpd="sng">
              <a:solidFill>
                <a:schemeClr val="dk1"/>
              </a:solidFill>
              <a:prstDash val="solid"/>
              <a:miter lim="87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7" name="Google Shape;1877;p66"/>
            <p:cNvSpPr/>
            <p:nvPr/>
          </p:nvSpPr>
          <p:spPr>
            <a:xfrm>
              <a:off x="5103858" y="3324613"/>
              <a:ext cx="137907" cy="159236"/>
            </a:xfrm>
            <a:custGeom>
              <a:avLst/>
              <a:gdLst/>
              <a:ahLst/>
              <a:cxnLst/>
              <a:rect l="l" t="t" r="r" b="b"/>
              <a:pathLst>
                <a:path w="3679" h="4248" fill="none" extrusionOk="0">
                  <a:moveTo>
                    <a:pt x="0" y="1062"/>
                  </a:moveTo>
                  <a:lnTo>
                    <a:pt x="1839" y="0"/>
                  </a:lnTo>
                  <a:lnTo>
                    <a:pt x="3679" y="1062"/>
                  </a:lnTo>
                  <a:lnTo>
                    <a:pt x="3679" y="3185"/>
                  </a:lnTo>
                  <a:lnTo>
                    <a:pt x="1839" y="4247"/>
                  </a:lnTo>
                  <a:lnTo>
                    <a:pt x="0" y="3185"/>
                  </a:lnTo>
                  <a:close/>
                </a:path>
              </a:pathLst>
            </a:custGeom>
            <a:noFill/>
            <a:ln w="9525" cap="flat" cmpd="sng">
              <a:solidFill>
                <a:schemeClr val="dk1"/>
              </a:solidFill>
              <a:prstDash val="solid"/>
              <a:miter lim="87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8" name="Google Shape;1878;p66"/>
            <p:cNvSpPr/>
            <p:nvPr/>
          </p:nvSpPr>
          <p:spPr>
            <a:xfrm>
              <a:off x="4712787" y="2967241"/>
              <a:ext cx="111893" cy="129211"/>
            </a:xfrm>
            <a:custGeom>
              <a:avLst/>
              <a:gdLst/>
              <a:ahLst/>
              <a:cxnLst/>
              <a:rect l="l" t="t" r="r" b="b"/>
              <a:pathLst>
                <a:path w="2985" h="3447" fill="none" extrusionOk="0">
                  <a:moveTo>
                    <a:pt x="0" y="862"/>
                  </a:moveTo>
                  <a:lnTo>
                    <a:pt x="1493" y="1"/>
                  </a:lnTo>
                  <a:lnTo>
                    <a:pt x="2985" y="862"/>
                  </a:lnTo>
                  <a:lnTo>
                    <a:pt x="2985" y="2585"/>
                  </a:lnTo>
                  <a:lnTo>
                    <a:pt x="1493" y="3446"/>
                  </a:lnTo>
                  <a:lnTo>
                    <a:pt x="0" y="2585"/>
                  </a:lnTo>
                  <a:close/>
                </a:path>
              </a:pathLst>
            </a:custGeom>
            <a:noFill/>
            <a:ln w="9525" cap="flat" cmpd="sng">
              <a:solidFill>
                <a:schemeClr val="dk1"/>
              </a:solidFill>
              <a:prstDash val="solid"/>
              <a:miter lim="87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9" name="Google Shape;1879;p66"/>
            <p:cNvSpPr/>
            <p:nvPr/>
          </p:nvSpPr>
          <p:spPr>
            <a:xfrm>
              <a:off x="4824639" y="2899507"/>
              <a:ext cx="247101" cy="100310"/>
            </a:xfrm>
            <a:custGeom>
              <a:avLst/>
              <a:gdLst/>
              <a:ahLst/>
              <a:cxnLst/>
              <a:rect l="l" t="t" r="r" b="b"/>
              <a:pathLst>
                <a:path w="6592" h="2676" fill="none" extrusionOk="0">
                  <a:moveTo>
                    <a:pt x="1" y="2676"/>
                  </a:moveTo>
                  <a:lnTo>
                    <a:pt x="6592" y="0"/>
                  </a:lnTo>
                </a:path>
              </a:pathLst>
            </a:custGeom>
            <a:noFill/>
            <a:ln w="9525" cap="flat" cmpd="sng">
              <a:solidFill>
                <a:schemeClr val="dk1"/>
              </a:solidFill>
              <a:prstDash val="solid"/>
              <a:miter lim="87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0" name="Google Shape;1880;p66"/>
            <p:cNvSpPr/>
            <p:nvPr/>
          </p:nvSpPr>
          <p:spPr>
            <a:xfrm>
              <a:off x="3658025" y="2944975"/>
              <a:ext cx="55178" cy="63724"/>
            </a:xfrm>
            <a:custGeom>
              <a:avLst/>
              <a:gdLst/>
              <a:ahLst/>
              <a:cxnLst/>
              <a:rect l="l" t="t" r="r" b="b"/>
              <a:pathLst>
                <a:path w="1472" h="1700" fill="none" extrusionOk="0">
                  <a:moveTo>
                    <a:pt x="1" y="425"/>
                  </a:moveTo>
                  <a:lnTo>
                    <a:pt x="736" y="1"/>
                  </a:lnTo>
                  <a:lnTo>
                    <a:pt x="1471" y="425"/>
                  </a:lnTo>
                  <a:lnTo>
                    <a:pt x="1471" y="1275"/>
                  </a:lnTo>
                  <a:lnTo>
                    <a:pt x="736" y="1699"/>
                  </a:lnTo>
                  <a:lnTo>
                    <a:pt x="1" y="1275"/>
                  </a:lnTo>
                  <a:close/>
                </a:path>
              </a:pathLst>
            </a:custGeom>
            <a:noFill/>
            <a:ln w="9525" cap="flat" cmpd="sng">
              <a:solidFill>
                <a:schemeClr val="dk1"/>
              </a:solidFill>
              <a:prstDash val="solid"/>
              <a:miter lim="87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1" name="Google Shape;1881;p66"/>
            <p:cNvSpPr/>
            <p:nvPr/>
          </p:nvSpPr>
          <p:spPr>
            <a:xfrm>
              <a:off x="3698245" y="2696194"/>
              <a:ext cx="63725" cy="55140"/>
            </a:xfrm>
            <a:custGeom>
              <a:avLst/>
              <a:gdLst/>
              <a:ahLst/>
              <a:cxnLst/>
              <a:rect l="l" t="t" r="r" b="b"/>
              <a:pathLst>
                <a:path w="1700" h="1471" fill="none" extrusionOk="0">
                  <a:moveTo>
                    <a:pt x="425" y="1471"/>
                  </a:moveTo>
                  <a:lnTo>
                    <a:pt x="1" y="735"/>
                  </a:lnTo>
                  <a:lnTo>
                    <a:pt x="425" y="0"/>
                  </a:lnTo>
                  <a:lnTo>
                    <a:pt x="1275" y="0"/>
                  </a:lnTo>
                  <a:lnTo>
                    <a:pt x="1699" y="735"/>
                  </a:lnTo>
                  <a:lnTo>
                    <a:pt x="1275" y="1471"/>
                  </a:lnTo>
                  <a:close/>
                </a:path>
              </a:pathLst>
            </a:custGeom>
            <a:noFill/>
            <a:ln w="9525" cap="flat" cmpd="sng">
              <a:solidFill>
                <a:schemeClr val="dk1"/>
              </a:solidFill>
              <a:prstDash val="solid"/>
              <a:miter lim="87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2" name="Google Shape;1882;p66"/>
            <p:cNvSpPr/>
            <p:nvPr/>
          </p:nvSpPr>
          <p:spPr>
            <a:xfrm>
              <a:off x="3988484" y="2801412"/>
              <a:ext cx="63687" cy="55140"/>
            </a:xfrm>
            <a:custGeom>
              <a:avLst/>
              <a:gdLst/>
              <a:ahLst/>
              <a:cxnLst/>
              <a:rect l="l" t="t" r="r" b="b"/>
              <a:pathLst>
                <a:path w="1699" h="1471" fill="none" extrusionOk="0">
                  <a:moveTo>
                    <a:pt x="424" y="1471"/>
                  </a:moveTo>
                  <a:lnTo>
                    <a:pt x="0" y="736"/>
                  </a:lnTo>
                  <a:lnTo>
                    <a:pt x="424" y="0"/>
                  </a:lnTo>
                  <a:lnTo>
                    <a:pt x="1273" y="0"/>
                  </a:lnTo>
                  <a:lnTo>
                    <a:pt x="1698" y="736"/>
                  </a:lnTo>
                  <a:lnTo>
                    <a:pt x="1273" y="1471"/>
                  </a:lnTo>
                  <a:close/>
                </a:path>
              </a:pathLst>
            </a:custGeom>
            <a:noFill/>
            <a:ln w="9525" cap="flat" cmpd="sng">
              <a:solidFill>
                <a:schemeClr val="dk1"/>
              </a:solidFill>
              <a:prstDash val="solid"/>
              <a:miter lim="87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3" name="Google Shape;1883;p66"/>
            <p:cNvSpPr/>
            <p:nvPr/>
          </p:nvSpPr>
          <p:spPr>
            <a:xfrm>
              <a:off x="3891438" y="3011659"/>
              <a:ext cx="63687" cy="55140"/>
            </a:xfrm>
            <a:custGeom>
              <a:avLst/>
              <a:gdLst/>
              <a:ahLst/>
              <a:cxnLst/>
              <a:rect l="l" t="t" r="r" b="b"/>
              <a:pathLst>
                <a:path w="1699" h="1471" fill="none" extrusionOk="0">
                  <a:moveTo>
                    <a:pt x="425" y="1471"/>
                  </a:moveTo>
                  <a:lnTo>
                    <a:pt x="0" y="736"/>
                  </a:lnTo>
                  <a:lnTo>
                    <a:pt x="425" y="0"/>
                  </a:lnTo>
                  <a:lnTo>
                    <a:pt x="1274" y="0"/>
                  </a:lnTo>
                  <a:lnTo>
                    <a:pt x="1698" y="736"/>
                  </a:lnTo>
                  <a:lnTo>
                    <a:pt x="1274" y="1471"/>
                  </a:lnTo>
                  <a:close/>
                </a:path>
              </a:pathLst>
            </a:custGeom>
            <a:noFill/>
            <a:ln w="9525" cap="flat" cmpd="sng">
              <a:solidFill>
                <a:schemeClr val="dk1"/>
              </a:solidFill>
              <a:prstDash val="solid"/>
              <a:miter lim="87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4" name="Google Shape;1884;p66"/>
            <p:cNvSpPr/>
            <p:nvPr/>
          </p:nvSpPr>
          <p:spPr>
            <a:xfrm>
              <a:off x="3713164" y="2891748"/>
              <a:ext cx="98773" cy="69197"/>
            </a:xfrm>
            <a:custGeom>
              <a:avLst/>
              <a:gdLst/>
              <a:ahLst/>
              <a:cxnLst/>
              <a:rect l="l" t="t" r="r" b="b"/>
              <a:pathLst>
                <a:path w="2635" h="1846" fill="none" extrusionOk="0">
                  <a:moveTo>
                    <a:pt x="0" y="1845"/>
                  </a:moveTo>
                  <a:lnTo>
                    <a:pt x="2635" y="0"/>
                  </a:lnTo>
                </a:path>
              </a:pathLst>
            </a:custGeom>
            <a:noFill/>
            <a:ln w="9525" cap="flat" cmpd="sng">
              <a:solidFill>
                <a:schemeClr val="dk1"/>
              </a:solidFill>
              <a:prstDash val="solid"/>
              <a:miter lim="87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5" name="Google Shape;1885;p66"/>
            <p:cNvSpPr/>
            <p:nvPr/>
          </p:nvSpPr>
          <p:spPr>
            <a:xfrm>
              <a:off x="5129647" y="2932980"/>
              <a:ext cx="37" cy="186713"/>
            </a:xfrm>
            <a:custGeom>
              <a:avLst/>
              <a:gdLst/>
              <a:ahLst/>
              <a:cxnLst/>
              <a:rect l="l" t="t" r="r" b="b"/>
              <a:pathLst>
                <a:path w="1" h="4981" fill="none" extrusionOk="0">
                  <a:moveTo>
                    <a:pt x="0" y="0"/>
                  </a:moveTo>
                  <a:lnTo>
                    <a:pt x="0" y="4981"/>
                  </a:lnTo>
                </a:path>
              </a:pathLst>
            </a:custGeom>
            <a:noFill/>
            <a:ln w="9525" cap="flat" cmpd="sng">
              <a:solidFill>
                <a:schemeClr val="dk1"/>
              </a:solidFill>
              <a:prstDash val="solid"/>
              <a:miter lim="87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6" name="Google Shape;1886;p66"/>
            <p:cNvSpPr/>
            <p:nvPr/>
          </p:nvSpPr>
          <p:spPr>
            <a:xfrm>
              <a:off x="4858150" y="2696681"/>
              <a:ext cx="213590" cy="135921"/>
            </a:xfrm>
            <a:custGeom>
              <a:avLst/>
              <a:gdLst/>
              <a:ahLst/>
              <a:cxnLst/>
              <a:rect l="l" t="t" r="r" b="b"/>
              <a:pathLst>
                <a:path w="5698" h="3626" fill="none" extrusionOk="0">
                  <a:moveTo>
                    <a:pt x="5698" y="3626"/>
                  </a:moveTo>
                  <a:lnTo>
                    <a:pt x="1" y="0"/>
                  </a:lnTo>
                </a:path>
              </a:pathLst>
            </a:custGeom>
            <a:noFill/>
            <a:ln w="9525" cap="flat" cmpd="sng">
              <a:solidFill>
                <a:schemeClr val="dk1"/>
              </a:solidFill>
              <a:prstDash val="solid"/>
              <a:miter lim="87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7" name="Google Shape;1887;p66"/>
            <p:cNvSpPr/>
            <p:nvPr/>
          </p:nvSpPr>
          <p:spPr>
            <a:xfrm>
              <a:off x="5187597" y="2638881"/>
              <a:ext cx="94875" cy="193722"/>
            </a:xfrm>
            <a:custGeom>
              <a:avLst/>
              <a:gdLst/>
              <a:ahLst/>
              <a:cxnLst/>
              <a:rect l="l" t="t" r="r" b="b"/>
              <a:pathLst>
                <a:path w="2531" h="5168" fill="none" extrusionOk="0">
                  <a:moveTo>
                    <a:pt x="1" y="5168"/>
                  </a:moveTo>
                  <a:lnTo>
                    <a:pt x="2530" y="0"/>
                  </a:lnTo>
                </a:path>
              </a:pathLst>
            </a:custGeom>
            <a:noFill/>
            <a:ln w="9525" cap="flat" cmpd="sng">
              <a:solidFill>
                <a:schemeClr val="dk1"/>
              </a:solidFill>
              <a:prstDash val="solid"/>
              <a:miter lim="87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8" name="Google Shape;1888;p66"/>
            <p:cNvSpPr/>
            <p:nvPr/>
          </p:nvSpPr>
          <p:spPr>
            <a:xfrm>
              <a:off x="4555504" y="2696681"/>
              <a:ext cx="186788" cy="67998"/>
            </a:xfrm>
            <a:custGeom>
              <a:avLst/>
              <a:gdLst/>
              <a:ahLst/>
              <a:cxnLst/>
              <a:rect l="l" t="t" r="r" b="b"/>
              <a:pathLst>
                <a:path w="4983" h="1814" fill="none" extrusionOk="0">
                  <a:moveTo>
                    <a:pt x="4982" y="0"/>
                  </a:moveTo>
                  <a:lnTo>
                    <a:pt x="0" y="1813"/>
                  </a:lnTo>
                </a:path>
              </a:pathLst>
            </a:custGeom>
            <a:noFill/>
            <a:ln w="9525" cap="flat" cmpd="sng">
              <a:solidFill>
                <a:schemeClr val="dk1"/>
              </a:solidFill>
              <a:prstDash val="solid"/>
              <a:miter lim="87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9" name="Google Shape;1889;p66"/>
            <p:cNvSpPr/>
            <p:nvPr/>
          </p:nvSpPr>
          <p:spPr>
            <a:xfrm>
              <a:off x="4338097" y="2804335"/>
              <a:ext cx="147429" cy="54241"/>
            </a:xfrm>
            <a:custGeom>
              <a:avLst/>
              <a:gdLst/>
              <a:ahLst/>
              <a:cxnLst/>
              <a:rect l="l" t="t" r="r" b="b"/>
              <a:pathLst>
                <a:path w="3933" h="1447" fill="none" extrusionOk="0">
                  <a:moveTo>
                    <a:pt x="3932" y="0"/>
                  </a:moveTo>
                  <a:lnTo>
                    <a:pt x="1" y="1446"/>
                  </a:lnTo>
                </a:path>
              </a:pathLst>
            </a:custGeom>
            <a:noFill/>
            <a:ln w="9525" cap="flat" cmpd="sng">
              <a:solidFill>
                <a:schemeClr val="dk1"/>
              </a:solidFill>
              <a:prstDash val="solid"/>
              <a:miter lim="87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0" name="Google Shape;1890;p66"/>
            <p:cNvSpPr/>
            <p:nvPr/>
          </p:nvSpPr>
          <p:spPr>
            <a:xfrm>
              <a:off x="4069862" y="2713399"/>
              <a:ext cx="136220" cy="148028"/>
            </a:xfrm>
            <a:custGeom>
              <a:avLst/>
              <a:gdLst/>
              <a:ahLst/>
              <a:cxnLst/>
              <a:rect l="l" t="t" r="r" b="b"/>
              <a:pathLst>
                <a:path w="3634" h="3949" fill="none" extrusionOk="0">
                  <a:moveTo>
                    <a:pt x="1" y="1"/>
                  </a:moveTo>
                  <a:lnTo>
                    <a:pt x="3634" y="3948"/>
                  </a:lnTo>
                </a:path>
              </a:pathLst>
            </a:custGeom>
            <a:noFill/>
            <a:ln w="9525" cap="flat" cmpd="sng">
              <a:solidFill>
                <a:schemeClr val="dk1"/>
              </a:solidFill>
              <a:prstDash val="solid"/>
              <a:miter lim="87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1" name="Google Shape;1891;p66"/>
            <p:cNvSpPr/>
            <p:nvPr/>
          </p:nvSpPr>
          <p:spPr>
            <a:xfrm>
              <a:off x="4080545" y="2937628"/>
              <a:ext cx="125537" cy="41533"/>
            </a:xfrm>
            <a:custGeom>
              <a:avLst/>
              <a:gdLst/>
              <a:ahLst/>
              <a:cxnLst/>
              <a:rect l="l" t="t" r="r" b="b"/>
              <a:pathLst>
                <a:path w="3349" h="1108" fill="none" extrusionOk="0">
                  <a:moveTo>
                    <a:pt x="3349" y="0"/>
                  </a:moveTo>
                  <a:lnTo>
                    <a:pt x="0" y="1108"/>
                  </a:lnTo>
                </a:path>
              </a:pathLst>
            </a:custGeom>
            <a:noFill/>
            <a:ln w="9525" cap="flat" cmpd="sng">
              <a:solidFill>
                <a:schemeClr val="dk1"/>
              </a:solidFill>
              <a:prstDash val="solid"/>
              <a:miter lim="87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2" name="Google Shape;1892;p66"/>
            <p:cNvSpPr/>
            <p:nvPr/>
          </p:nvSpPr>
          <p:spPr>
            <a:xfrm>
              <a:off x="4272050" y="2975750"/>
              <a:ext cx="10008" cy="105970"/>
            </a:xfrm>
            <a:custGeom>
              <a:avLst/>
              <a:gdLst/>
              <a:ahLst/>
              <a:cxnLst/>
              <a:rect l="l" t="t" r="r" b="b"/>
              <a:pathLst>
                <a:path w="267" h="2827" fill="none" extrusionOk="0">
                  <a:moveTo>
                    <a:pt x="1" y="1"/>
                  </a:moveTo>
                  <a:lnTo>
                    <a:pt x="266" y="2827"/>
                  </a:lnTo>
                </a:path>
              </a:pathLst>
            </a:custGeom>
            <a:noFill/>
            <a:ln w="9525" cap="flat" cmpd="sng">
              <a:solidFill>
                <a:schemeClr val="dk1"/>
              </a:solidFill>
              <a:prstDash val="solid"/>
              <a:miter lim="87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3" name="Google Shape;1893;p66"/>
            <p:cNvSpPr/>
            <p:nvPr/>
          </p:nvSpPr>
          <p:spPr>
            <a:xfrm>
              <a:off x="4272050" y="2713399"/>
              <a:ext cx="23316" cy="109869"/>
            </a:xfrm>
            <a:custGeom>
              <a:avLst/>
              <a:gdLst/>
              <a:ahLst/>
              <a:cxnLst/>
              <a:rect l="l" t="t" r="r" b="b"/>
              <a:pathLst>
                <a:path w="622" h="2931" fill="none" extrusionOk="0">
                  <a:moveTo>
                    <a:pt x="1" y="2931"/>
                  </a:moveTo>
                  <a:lnTo>
                    <a:pt x="622" y="1"/>
                  </a:lnTo>
                </a:path>
              </a:pathLst>
            </a:custGeom>
            <a:noFill/>
            <a:ln w="9525" cap="flat" cmpd="sng">
              <a:solidFill>
                <a:schemeClr val="dk1"/>
              </a:solidFill>
              <a:prstDash val="solid"/>
              <a:miter lim="87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4" name="Google Shape;1894;p66"/>
            <p:cNvSpPr/>
            <p:nvPr/>
          </p:nvSpPr>
          <p:spPr>
            <a:xfrm>
              <a:off x="4338097" y="2937628"/>
              <a:ext cx="81342" cy="65299"/>
            </a:xfrm>
            <a:custGeom>
              <a:avLst/>
              <a:gdLst/>
              <a:ahLst/>
              <a:cxnLst/>
              <a:rect l="l" t="t" r="r" b="b"/>
              <a:pathLst>
                <a:path w="2170" h="1742" fill="none" extrusionOk="0">
                  <a:moveTo>
                    <a:pt x="1" y="0"/>
                  </a:moveTo>
                  <a:lnTo>
                    <a:pt x="2170" y="1741"/>
                  </a:lnTo>
                </a:path>
              </a:pathLst>
            </a:custGeom>
            <a:noFill/>
            <a:ln w="9525" cap="flat" cmpd="sng">
              <a:solidFill>
                <a:schemeClr val="dk1"/>
              </a:solidFill>
              <a:prstDash val="solid"/>
              <a:miter lim="87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5" name="Google Shape;1895;p66"/>
            <p:cNvSpPr/>
            <p:nvPr/>
          </p:nvSpPr>
          <p:spPr>
            <a:xfrm>
              <a:off x="3746000" y="2751295"/>
              <a:ext cx="65936" cy="91014"/>
            </a:xfrm>
            <a:custGeom>
              <a:avLst/>
              <a:gdLst/>
              <a:ahLst/>
              <a:cxnLst/>
              <a:rect l="l" t="t" r="r" b="b"/>
              <a:pathLst>
                <a:path w="1759" h="2428" fill="none" extrusionOk="0">
                  <a:moveTo>
                    <a:pt x="1" y="1"/>
                  </a:moveTo>
                  <a:lnTo>
                    <a:pt x="1759" y="2427"/>
                  </a:lnTo>
                </a:path>
              </a:pathLst>
            </a:custGeom>
            <a:noFill/>
            <a:ln w="9525" cap="flat" cmpd="sng">
              <a:solidFill>
                <a:schemeClr val="dk1"/>
              </a:solidFill>
              <a:prstDash val="solid"/>
              <a:miter lim="87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6" name="Google Shape;1896;p66"/>
            <p:cNvSpPr/>
            <p:nvPr/>
          </p:nvSpPr>
          <p:spPr>
            <a:xfrm>
              <a:off x="3897923" y="2828962"/>
              <a:ext cx="90601" cy="13345"/>
            </a:xfrm>
            <a:custGeom>
              <a:avLst/>
              <a:gdLst/>
              <a:ahLst/>
              <a:cxnLst/>
              <a:rect l="l" t="t" r="r" b="b"/>
              <a:pathLst>
                <a:path w="2417" h="356" fill="none" extrusionOk="0">
                  <a:moveTo>
                    <a:pt x="1" y="355"/>
                  </a:moveTo>
                  <a:lnTo>
                    <a:pt x="2416" y="1"/>
                  </a:lnTo>
                </a:path>
              </a:pathLst>
            </a:custGeom>
            <a:noFill/>
            <a:ln w="9525" cap="flat" cmpd="sng">
              <a:solidFill>
                <a:schemeClr val="dk1"/>
              </a:solidFill>
              <a:prstDash val="solid"/>
              <a:miter lim="87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7" name="Google Shape;1897;p66"/>
            <p:cNvSpPr/>
            <p:nvPr/>
          </p:nvSpPr>
          <p:spPr>
            <a:xfrm>
              <a:off x="3854928" y="2916825"/>
              <a:ext cx="52442" cy="94875"/>
            </a:xfrm>
            <a:custGeom>
              <a:avLst/>
              <a:gdLst/>
              <a:ahLst/>
              <a:cxnLst/>
              <a:rect l="l" t="t" r="r" b="b"/>
              <a:pathLst>
                <a:path w="1399" h="2531" fill="none" extrusionOk="0">
                  <a:moveTo>
                    <a:pt x="1" y="0"/>
                  </a:moveTo>
                  <a:lnTo>
                    <a:pt x="1399" y="2530"/>
                  </a:lnTo>
                </a:path>
              </a:pathLst>
            </a:custGeom>
            <a:noFill/>
            <a:ln w="9525" cap="flat" cmpd="sng">
              <a:solidFill>
                <a:schemeClr val="dk1"/>
              </a:solidFill>
              <a:prstDash val="solid"/>
              <a:miter lim="87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8" name="Google Shape;1898;p66"/>
            <p:cNvSpPr/>
            <p:nvPr/>
          </p:nvSpPr>
          <p:spPr>
            <a:xfrm>
              <a:off x="4967004" y="3224343"/>
              <a:ext cx="136895" cy="140269"/>
            </a:xfrm>
            <a:custGeom>
              <a:avLst/>
              <a:gdLst/>
              <a:ahLst/>
              <a:cxnLst/>
              <a:rect l="l" t="t" r="r" b="b"/>
              <a:pathLst>
                <a:path w="3652" h="3742" fill="none" extrusionOk="0">
                  <a:moveTo>
                    <a:pt x="1" y="1"/>
                  </a:moveTo>
                  <a:lnTo>
                    <a:pt x="3651" y="3741"/>
                  </a:lnTo>
                </a:path>
              </a:pathLst>
            </a:custGeom>
            <a:noFill/>
            <a:ln w="9525" cap="flat" cmpd="sng">
              <a:solidFill>
                <a:schemeClr val="dk1"/>
              </a:solidFill>
              <a:prstDash val="solid"/>
              <a:miter lim="87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899" name="Google Shape;1899;p66"/>
          <p:cNvGrpSpPr/>
          <p:nvPr/>
        </p:nvGrpSpPr>
        <p:grpSpPr>
          <a:xfrm>
            <a:off x="1240972" y="1914609"/>
            <a:ext cx="2307146" cy="548991"/>
            <a:chOff x="1364300" y="2053900"/>
            <a:chExt cx="1637900" cy="389825"/>
          </a:xfrm>
        </p:grpSpPr>
        <p:grpSp>
          <p:nvGrpSpPr>
            <p:cNvPr id="1900" name="Google Shape;1900;p66"/>
            <p:cNvGrpSpPr/>
            <p:nvPr/>
          </p:nvGrpSpPr>
          <p:grpSpPr>
            <a:xfrm>
              <a:off x="1364300" y="2053900"/>
              <a:ext cx="1637900" cy="389825"/>
              <a:chOff x="1364300" y="2053900"/>
              <a:chExt cx="1637900" cy="389825"/>
            </a:xfrm>
          </p:grpSpPr>
          <p:sp>
            <p:nvSpPr>
              <p:cNvPr id="1901" name="Google Shape;1901;p66"/>
              <p:cNvSpPr/>
              <p:nvPr/>
            </p:nvSpPr>
            <p:spPr>
              <a:xfrm>
                <a:off x="2830800" y="2233225"/>
                <a:ext cx="128100" cy="128100"/>
              </a:xfrm>
              <a:custGeom>
                <a:avLst/>
                <a:gdLst/>
                <a:ahLst/>
                <a:cxnLst/>
                <a:rect l="l" t="t" r="r" b="b"/>
                <a:pathLst>
                  <a:path w="5124" h="5124" extrusionOk="0">
                    <a:moveTo>
                      <a:pt x="0" y="2562"/>
                    </a:moveTo>
                    <a:cubicBezTo>
                      <a:pt x="0" y="3977"/>
                      <a:pt x="1147" y="5124"/>
                      <a:pt x="2562" y="5124"/>
                    </a:cubicBezTo>
                    <a:lnTo>
                      <a:pt x="2562" y="5124"/>
                    </a:lnTo>
                    <a:cubicBezTo>
                      <a:pt x="3977" y="5124"/>
                      <a:pt x="5124" y="3977"/>
                      <a:pt x="5124" y="2562"/>
                    </a:cubicBezTo>
                    <a:lnTo>
                      <a:pt x="5124" y="2562"/>
                    </a:lnTo>
                    <a:cubicBezTo>
                      <a:pt x="5124" y="1148"/>
                      <a:pt x="3977" y="0"/>
                      <a:pt x="2562" y="0"/>
                    </a:cubicBezTo>
                    <a:lnTo>
                      <a:pt x="2562" y="0"/>
                    </a:lnTo>
                    <a:cubicBezTo>
                      <a:pt x="1147" y="0"/>
                      <a:pt x="0" y="1148"/>
                      <a:pt x="0" y="2562"/>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2" name="Google Shape;1902;p66"/>
              <p:cNvSpPr/>
              <p:nvPr/>
            </p:nvSpPr>
            <p:spPr>
              <a:xfrm>
                <a:off x="2944950" y="2053900"/>
                <a:ext cx="55800" cy="389825"/>
              </a:xfrm>
              <a:custGeom>
                <a:avLst/>
                <a:gdLst/>
                <a:ahLst/>
                <a:cxnLst/>
                <a:rect l="l" t="t" r="r" b="b"/>
                <a:pathLst>
                  <a:path w="2232" h="15593" extrusionOk="0">
                    <a:moveTo>
                      <a:pt x="338" y="0"/>
                    </a:moveTo>
                    <a:lnTo>
                      <a:pt x="1" y="338"/>
                    </a:lnTo>
                    <a:lnTo>
                      <a:pt x="1763" y="365"/>
                    </a:lnTo>
                    <a:lnTo>
                      <a:pt x="1763" y="15100"/>
                    </a:lnTo>
                    <a:lnTo>
                      <a:pt x="27" y="15100"/>
                    </a:lnTo>
                    <a:lnTo>
                      <a:pt x="518" y="15593"/>
                    </a:lnTo>
                    <a:lnTo>
                      <a:pt x="2232" y="15593"/>
                    </a:lnTo>
                    <a:lnTo>
                      <a:pt x="223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3" name="Google Shape;1903;p66"/>
              <p:cNvSpPr/>
              <p:nvPr/>
            </p:nvSpPr>
            <p:spPr>
              <a:xfrm>
                <a:off x="1377850" y="2064125"/>
                <a:ext cx="1610800" cy="25"/>
              </a:xfrm>
              <a:custGeom>
                <a:avLst/>
                <a:gdLst/>
                <a:ahLst/>
                <a:cxnLst/>
                <a:rect l="l" t="t" r="r" b="b"/>
                <a:pathLst>
                  <a:path w="64432" h="1" fill="none" extrusionOk="0">
                    <a:moveTo>
                      <a:pt x="1" y="1"/>
                    </a:moveTo>
                    <a:lnTo>
                      <a:pt x="64432" y="1"/>
                    </a:lnTo>
                  </a:path>
                </a:pathLst>
              </a:custGeom>
              <a:noFill/>
              <a:ln w="3675" cap="flat" cmpd="sng">
                <a:solidFill>
                  <a:schemeClr val="dk1"/>
                </a:solidFill>
                <a:prstDash val="solid"/>
                <a:miter lim="87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4" name="Google Shape;1904;p66"/>
              <p:cNvSpPr/>
              <p:nvPr/>
            </p:nvSpPr>
            <p:spPr>
              <a:xfrm>
                <a:off x="1364300" y="2153750"/>
                <a:ext cx="1637900" cy="5025"/>
              </a:xfrm>
              <a:custGeom>
                <a:avLst/>
                <a:gdLst/>
                <a:ahLst/>
                <a:cxnLst/>
                <a:rect l="l" t="t" r="r" b="b"/>
                <a:pathLst>
                  <a:path w="65516" h="201" fill="none" extrusionOk="0">
                    <a:moveTo>
                      <a:pt x="1" y="0"/>
                    </a:moveTo>
                    <a:lnTo>
                      <a:pt x="65515" y="201"/>
                    </a:lnTo>
                  </a:path>
                </a:pathLst>
              </a:custGeom>
              <a:noFill/>
              <a:ln w="3675" cap="flat" cmpd="sng">
                <a:solidFill>
                  <a:schemeClr val="dk1"/>
                </a:solidFill>
                <a:prstDash val="solid"/>
                <a:miter lim="87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5" name="Google Shape;1905;p66"/>
              <p:cNvSpPr/>
              <p:nvPr/>
            </p:nvSpPr>
            <p:spPr>
              <a:xfrm>
                <a:off x="1369425" y="2248350"/>
                <a:ext cx="1627625" cy="25"/>
              </a:xfrm>
              <a:custGeom>
                <a:avLst/>
                <a:gdLst/>
                <a:ahLst/>
                <a:cxnLst/>
                <a:rect l="l" t="t" r="r" b="b"/>
                <a:pathLst>
                  <a:path w="65105" h="1" fill="none" extrusionOk="0">
                    <a:moveTo>
                      <a:pt x="1" y="0"/>
                    </a:moveTo>
                    <a:lnTo>
                      <a:pt x="65105" y="0"/>
                    </a:lnTo>
                  </a:path>
                </a:pathLst>
              </a:custGeom>
              <a:noFill/>
              <a:ln w="3675" cap="flat" cmpd="sng">
                <a:solidFill>
                  <a:schemeClr val="dk1"/>
                </a:solidFill>
                <a:prstDash val="solid"/>
                <a:miter lim="87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6" name="Google Shape;1906;p66"/>
              <p:cNvSpPr/>
              <p:nvPr/>
            </p:nvSpPr>
            <p:spPr>
              <a:xfrm>
                <a:off x="1369425" y="2340450"/>
                <a:ext cx="1627625" cy="25"/>
              </a:xfrm>
              <a:custGeom>
                <a:avLst/>
                <a:gdLst/>
                <a:ahLst/>
                <a:cxnLst/>
                <a:rect l="l" t="t" r="r" b="b"/>
                <a:pathLst>
                  <a:path w="65105" h="1" fill="none" extrusionOk="0">
                    <a:moveTo>
                      <a:pt x="1" y="0"/>
                    </a:moveTo>
                    <a:lnTo>
                      <a:pt x="65105" y="0"/>
                    </a:lnTo>
                  </a:path>
                </a:pathLst>
              </a:custGeom>
              <a:noFill/>
              <a:ln w="3675" cap="flat" cmpd="sng">
                <a:solidFill>
                  <a:schemeClr val="dk1"/>
                </a:solidFill>
                <a:prstDash val="solid"/>
                <a:miter lim="87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7" name="Google Shape;1907;p66"/>
              <p:cNvSpPr/>
              <p:nvPr/>
            </p:nvSpPr>
            <p:spPr>
              <a:xfrm>
                <a:off x="1377850" y="2432550"/>
                <a:ext cx="1610800" cy="25"/>
              </a:xfrm>
              <a:custGeom>
                <a:avLst/>
                <a:gdLst/>
                <a:ahLst/>
                <a:cxnLst/>
                <a:rect l="l" t="t" r="r" b="b"/>
                <a:pathLst>
                  <a:path w="64432" h="1" fill="none" extrusionOk="0">
                    <a:moveTo>
                      <a:pt x="1" y="1"/>
                    </a:moveTo>
                    <a:lnTo>
                      <a:pt x="64432" y="1"/>
                    </a:lnTo>
                  </a:path>
                </a:pathLst>
              </a:custGeom>
              <a:noFill/>
              <a:ln w="3675" cap="flat" cmpd="sng">
                <a:solidFill>
                  <a:schemeClr val="dk1"/>
                </a:solidFill>
                <a:prstDash val="solid"/>
                <a:miter lim="87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8" name="Google Shape;1908;p66"/>
              <p:cNvSpPr/>
              <p:nvPr/>
            </p:nvSpPr>
            <p:spPr>
              <a:xfrm>
                <a:off x="1403175" y="2064125"/>
                <a:ext cx="25" cy="368450"/>
              </a:xfrm>
              <a:custGeom>
                <a:avLst/>
                <a:gdLst/>
                <a:ahLst/>
                <a:cxnLst/>
                <a:rect l="l" t="t" r="r" b="b"/>
                <a:pathLst>
                  <a:path w="1" h="14738" fill="none" extrusionOk="0">
                    <a:moveTo>
                      <a:pt x="1" y="1"/>
                    </a:moveTo>
                    <a:lnTo>
                      <a:pt x="1" y="14738"/>
                    </a:lnTo>
                  </a:path>
                </a:pathLst>
              </a:custGeom>
              <a:noFill/>
              <a:ln w="3675" cap="flat" cmpd="sng">
                <a:solidFill>
                  <a:schemeClr val="dk1"/>
                </a:solidFill>
                <a:prstDash val="solid"/>
                <a:miter lim="87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9" name="Google Shape;1909;p66"/>
              <p:cNvSpPr/>
              <p:nvPr/>
            </p:nvSpPr>
            <p:spPr>
              <a:xfrm>
                <a:off x="1500675" y="2064125"/>
                <a:ext cx="25" cy="368450"/>
              </a:xfrm>
              <a:custGeom>
                <a:avLst/>
                <a:gdLst/>
                <a:ahLst/>
                <a:cxnLst/>
                <a:rect l="l" t="t" r="r" b="b"/>
                <a:pathLst>
                  <a:path w="1" h="14738" fill="none" extrusionOk="0">
                    <a:moveTo>
                      <a:pt x="1" y="1"/>
                    </a:moveTo>
                    <a:lnTo>
                      <a:pt x="1" y="14738"/>
                    </a:lnTo>
                  </a:path>
                </a:pathLst>
              </a:custGeom>
              <a:noFill/>
              <a:ln w="3675" cap="flat" cmpd="sng">
                <a:solidFill>
                  <a:schemeClr val="dk1"/>
                </a:solidFill>
                <a:prstDash val="solid"/>
                <a:miter lim="87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0" name="Google Shape;1910;p66"/>
              <p:cNvSpPr/>
              <p:nvPr/>
            </p:nvSpPr>
            <p:spPr>
              <a:xfrm>
                <a:off x="1598200" y="2064125"/>
                <a:ext cx="25" cy="368450"/>
              </a:xfrm>
              <a:custGeom>
                <a:avLst/>
                <a:gdLst/>
                <a:ahLst/>
                <a:cxnLst/>
                <a:rect l="l" t="t" r="r" b="b"/>
                <a:pathLst>
                  <a:path w="1" h="14738" fill="none" extrusionOk="0">
                    <a:moveTo>
                      <a:pt x="0" y="1"/>
                    </a:moveTo>
                    <a:lnTo>
                      <a:pt x="0" y="14738"/>
                    </a:lnTo>
                  </a:path>
                </a:pathLst>
              </a:custGeom>
              <a:noFill/>
              <a:ln w="3675" cap="flat" cmpd="sng">
                <a:solidFill>
                  <a:schemeClr val="dk1"/>
                </a:solidFill>
                <a:prstDash val="solid"/>
                <a:miter lim="87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1" name="Google Shape;1911;p66"/>
              <p:cNvSpPr/>
              <p:nvPr/>
            </p:nvSpPr>
            <p:spPr>
              <a:xfrm>
                <a:off x="1695700" y="2064125"/>
                <a:ext cx="25" cy="368450"/>
              </a:xfrm>
              <a:custGeom>
                <a:avLst/>
                <a:gdLst/>
                <a:ahLst/>
                <a:cxnLst/>
                <a:rect l="l" t="t" r="r" b="b"/>
                <a:pathLst>
                  <a:path w="1" h="14738" fill="none" extrusionOk="0">
                    <a:moveTo>
                      <a:pt x="0" y="1"/>
                    </a:moveTo>
                    <a:lnTo>
                      <a:pt x="0" y="14738"/>
                    </a:lnTo>
                  </a:path>
                </a:pathLst>
              </a:custGeom>
              <a:noFill/>
              <a:ln w="3675" cap="flat" cmpd="sng">
                <a:solidFill>
                  <a:schemeClr val="dk1"/>
                </a:solidFill>
                <a:prstDash val="solid"/>
                <a:miter lim="87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2" name="Google Shape;1912;p66"/>
              <p:cNvSpPr/>
              <p:nvPr/>
            </p:nvSpPr>
            <p:spPr>
              <a:xfrm>
                <a:off x="1793200" y="2064125"/>
                <a:ext cx="25" cy="368450"/>
              </a:xfrm>
              <a:custGeom>
                <a:avLst/>
                <a:gdLst/>
                <a:ahLst/>
                <a:cxnLst/>
                <a:rect l="l" t="t" r="r" b="b"/>
                <a:pathLst>
                  <a:path w="1" h="14738" fill="none" extrusionOk="0">
                    <a:moveTo>
                      <a:pt x="1" y="1"/>
                    </a:moveTo>
                    <a:lnTo>
                      <a:pt x="1" y="14738"/>
                    </a:lnTo>
                  </a:path>
                </a:pathLst>
              </a:custGeom>
              <a:noFill/>
              <a:ln w="3675" cap="flat" cmpd="sng">
                <a:solidFill>
                  <a:schemeClr val="dk1"/>
                </a:solidFill>
                <a:prstDash val="solid"/>
                <a:miter lim="87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3" name="Google Shape;1913;p66"/>
              <p:cNvSpPr/>
              <p:nvPr/>
            </p:nvSpPr>
            <p:spPr>
              <a:xfrm>
                <a:off x="1890700" y="2064125"/>
                <a:ext cx="25" cy="368450"/>
              </a:xfrm>
              <a:custGeom>
                <a:avLst/>
                <a:gdLst/>
                <a:ahLst/>
                <a:cxnLst/>
                <a:rect l="l" t="t" r="r" b="b"/>
                <a:pathLst>
                  <a:path w="1" h="14738" fill="none" extrusionOk="0">
                    <a:moveTo>
                      <a:pt x="1" y="1"/>
                    </a:moveTo>
                    <a:lnTo>
                      <a:pt x="1" y="14738"/>
                    </a:lnTo>
                  </a:path>
                </a:pathLst>
              </a:custGeom>
              <a:noFill/>
              <a:ln w="3675" cap="flat" cmpd="sng">
                <a:solidFill>
                  <a:schemeClr val="dk1"/>
                </a:solidFill>
                <a:prstDash val="solid"/>
                <a:miter lim="87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4" name="Google Shape;1914;p66"/>
              <p:cNvSpPr/>
              <p:nvPr/>
            </p:nvSpPr>
            <p:spPr>
              <a:xfrm>
                <a:off x="1988225" y="2064125"/>
                <a:ext cx="25" cy="368450"/>
              </a:xfrm>
              <a:custGeom>
                <a:avLst/>
                <a:gdLst/>
                <a:ahLst/>
                <a:cxnLst/>
                <a:rect l="l" t="t" r="r" b="b"/>
                <a:pathLst>
                  <a:path w="1" h="14738" fill="none" extrusionOk="0">
                    <a:moveTo>
                      <a:pt x="0" y="1"/>
                    </a:moveTo>
                    <a:lnTo>
                      <a:pt x="0" y="14738"/>
                    </a:lnTo>
                  </a:path>
                </a:pathLst>
              </a:custGeom>
              <a:noFill/>
              <a:ln w="3675" cap="flat" cmpd="sng">
                <a:solidFill>
                  <a:schemeClr val="dk1"/>
                </a:solidFill>
                <a:prstDash val="solid"/>
                <a:miter lim="87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5" name="Google Shape;1915;p66"/>
              <p:cNvSpPr/>
              <p:nvPr/>
            </p:nvSpPr>
            <p:spPr>
              <a:xfrm>
                <a:off x="2085725" y="2064125"/>
                <a:ext cx="25" cy="368450"/>
              </a:xfrm>
              <a:custGeom>
                <a:avLst/>
                <a:gdLst/>
                <a:ahLst/>
                <a:cxnLst/>
                <a:rect l="l" t="t" r="r" b="b"/>
                <a:pathLst>
                  <a:path w="1" h="14738" fill="none" extrusionOk="0">
                    <a:moveTo>
                      <a:pt x="1" y="1"/>
                    </a:moveTo>
                    <a:lnTo>
                      <a:pt x="1" y="14738"/>
                    </a:lnTo>
                  </a:path>
                </a:pathLst>
              </a:custGeom>
              <a:noFill/>
              <a:ln w="3675" cap="flat" cmpd="sng">
                <a:solidFill>
                  <a:schemeClr val="dk1"/>
                </a:solidFill>
                <a:prstDash val="solid"/>
                <a:miter lim="87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6" name="Google Shape;1916;p66"/>
              <p:cNvSpPr/>
              <p:nvPr/>
            </p:nvSpPr>
            <p:spPr>
              <a:xfrm>
                <a:off x="2183225" y="2064125"/>
                <a:ext cx="25" cy="368450"/>
              </a:xfrm>
              <a:custGeom>
                <a:avLst/>
                <a:gdLst/>
                <a:ahLst/>
                <a:cxnLst/>
                <a:rect l="l" t="t" r="r" b="b"/>
                <a:pathLst>
                  <a:path w="1" h="14738" fill="none" extrusionOk="0">
                    <a:moveTo>
                      <a:pt x="1" y="1"/>
                    </a:moveTo>
                    <a:lnTo>
                      <a:pt x="1" y="14738"/>
                    </a:lnTo>
                  </a:path>
                </a:pathLst>
              </a:custGeom>
              <a:noFill/>
              <a:ln w="3675" cap="flat" cmpd="sng">
                <a:solidFill>
                  <a:schemeClr val="dk1"/>
                </a:solidFill>
                <a:prstDash val="solid"/>
                <a:miter lim="87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7" name="Google Shape;1917;p66"/>
              <p:cNvSpPr/>
              <p:nvPr/>
            </p:nvSpPr>
            <p:spPr>
              <a:xfrm>
                <a:off x="2280750" y="2064125"/>
                <a:ext cx="25" cy="368450"/>
              </a:xfrm>
              <a:custGeom>
                <a:avLst/>
                <a:gdLst/>
                <a:ahLst/>
                <a:cxnLst/>
                <a:rect l="l" t="t" r="r" b="b"/>
                <a:pathLst>
                  <a:path w="1" h="14738" fill="none" extrusionOk="0">
                    <a:moveTo>
                      <a:pt x="0" y="1"/>
                    </a:moveTo>
                    <a:lnTo>
                      <a:pt x="0" y="14738"/>
                    </a:lnTo>
                  </a:path>
                </a:pathLst>
              </a:custGeom>
              <a:noFill/>
              <a:ln w="3675" cap="flat" cmpd="sng">
                <a:solidFill>
                  <a:schemeClr val="dk1"/>
                </a:solidFill>
                <a:prstDash val="solid"/>
                <a:miter lim="87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8" name="Google Shape;1918;p66"/>
              <p:cNvSpPr/>
              <p:nvPr/>
            </p:nvSpPr>
            <p:spPr>
              <a:xfrm>
                <a:off x="2378275" y="2064125"/>
                <a:ext cx="25" cy="368450"/>
              </a:xfrm>
              <a:custGeom>
                <a:avLst/>
                <a:gdLst/>
                <a:ahLst/>
                <a:cxnLst/>
                <a:rect l="l" t="t" r="r" b="b"/>
                <a:pathLst>
                  <a:path w="1" h="14738" fill="none" extrusionOk="0">
                    <a:moveTo>
                      <a:pt x="0" y="1"/>
                    </a:moveTo>
                    <a:lnTo>
                      <a:pt x="0" y="14738"/>
                    </a:lnTo>
                  </a:path>
                </a:pathLst>
              </a:custGeom>
              <a:noFill/>
              <a:ln w="3675" cap="flat" cmpd="sng">
                <a:solidFill>
                  <a:schemeClr val="dk1"/>
                </a:solidFill>
                <a:prstDash val="solid"/>
                <a:miter lim="87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9" name="Google Shape;1919;p66"/>
              <p:cNvSpPr/>
              <p:nvPr/>
            </p:nvSpPr>
            <p:spPr>
              <a:xfrm>
                <a:off x="2475775" y="2064125"/>
                <a:ext cx="25" cy="368450"/>
              </a:xfrm>
              <a:custGeom>
                <a:avLst/>
                <a:gdLst/>
                <a:ahLst/>
                <a:cxnLst/>
                <a:rect l="l" t="t" r="r" b="b"/>
                <a:pathLst>
                  <a:path w="1" h="14738" fill="none" extrusionOk="0">
                    <a:moveTo>
                      <a:pt x="1" y="1"/>
                    </a:moveTo>
                    <a:lnTo>
                      <a:pt x="1" y="14738"/>
                    </a:lnTo>
                  </a:path>
                </a:pathLst>
              </a:custGeom>
              <a:noFill/>
              <a:ln w="3675" cap="flat" cmpd="sng">
                <a:solidFill>
                  <a:schemeClr val="dk1"/>
                </a:solidFill>
                <a:prstDash val="solid"/>
                <a:miter lim="87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0" name="Google Shape;1920;p66"/>
              <p:cNvSpPr/>
              <p:nvPr/>
            </p:nvSpPr>
            <p:spPr>
              <a:xfrm>
                <a:off x="2573275" y="2064125"/>
                <a:ext cx="25" cy="368450"/>
              </a:xfrm>
              <a:custGeom>
                <a:avLst/>
                <a:gdLst/>
                <a:ahLst/>
                <a:cxnLst/>
                <a:rect l="l" t="t" r="r" b="b"/>
                <a:pathLst>
                  <a:path w="1" h="14738" fill="none" extrusionOk="0">
                    <a:moveTo>
                      <a:pt x="1" y="1"/>
                    </a:moveTo>
                    <a:lnTo>
                      <a:pt x="1" y="14738"/>
                    </a:lnTo>
                  </a:path>
                </a:pathLst>
              </a:custGeom>
              <a:noFill/>
              <a:ln w="3675" cap="flat" cmpd="sng">
                <a:solidFill>
                  <a:schemeClr val="dk1"/>
                </a:solidFill>
                <a:prstDash val="solid"/>
                <a:miter lim="87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1" name="Google Shape;1921;p66"/>
              <p:cNvSpPr/>
              <p:nvPr/>
            </p:nvSpPr>
            <p:spPr>
              <a:xfrm>
                <a:off x="2670800" y="2064125"/>
                <a:ext cx="25" cy="368450"/>
              </a:xfrm>
              <a:custGeom>
                <a:avLst/>
                <a:gdLst/>
                <a:ahLst/>
                <a:cxnLst/>
                <a:rect l="l" t="t" r="r" b="b"/>
                <a:pathLst>
                  <a:path w="1" h="14738" fill="none" extrusionOk="0">
                    <a:moveTo>
                      <a:pt x="0" y="1"/>
                    </a:moveTo>
                    <a:lnTo>
                      <a:pt x="0" y="14738"/>
                    </a:lnTo>
                  </a:path>
                </a:pathLst>
              </a:custGeom>
              <a:noFill/>
              <a:ln w="3675" cap="flat" cmpd="sng">
                <a:solidFill>
                  <a:schemeClr val="dk1"/>
                </a:solidFill>
                <a:prstDash val="solid"/>
                <a:miter lim="87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2" name="Google Shape;1922;p66"/>
              <p:cNvSpPr/>
              <p:nvPr/>
            </p:nvSpPr>
            <p:spPr>
              <a:xfrm>
                <a:off x="2768300" y="2064125"/>
                <a:ext cx="25" cy="368450"/>
              </a:xfrm>
              <a:custGeom>
                <a:avLst/>
                <a:gdLst/>
                <a:ahLst/>
                <a:cxnLst/>
                <a:rect l="l" t="t" r="r" b="b"/>
                <a:pathLst>
                  <a:path w="1" h="14738" fill="none" extrusionOk="0">
                    <a:moveTo>
                      <a:pt x="0" y="1"/>
                    </a:moveTo>
                    <a:lnTo>
                      <a:pt x="0" y="14738"/>
                    </a:lnTo>
                  </a:path>
                </a:pathLst>
              </a:custGeom>
              <a:noFill/>
              <a:ln w="3675" cap="flat" cmpd="sng">
                <a:solidFill>
                  <a:schemeClr val="dk1"/>
                </a:solidFill>
                <a:prstDash val="solid"/>
                <a:miter lim="87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3" name="Google Shape;1923;p66"/>
              <p:cNvSpPr/>
              <p:nvPr/>
            </p:nvSpPr>
            <p:spPr>
              <a:xfrm>
                <a:off x="2865800" y="2064125"/>
                <a:ext cx="25" cy="368450"/>
              </a:xfrm>
              <a:custGeom>
                <a:avLst/>
                <a:gdLst/>
                <a:ahLst/>
                <a:cxnLst/>
                <a:rect l="l" t="t" r="r" b="b"/>
                <a:pathLst>
                  <a:path w="1" h="14738" fill="none" extrusionOk="0">
                    <a:moveTo>
                      <a:pt x="1" y="1"/>
                    </a:moveTo>
                    <a:lnTo>
                      <a:pt x="1" y="14738"/>
                    </a:lnTo>
                  </a:path>
                </a:pathLst>
              </a:custGeom>
              <a:noFill/>
              <a:ln w="3675" cap="flat" cmpd="sng">
                <a:solidFill>
                  <a:schemeClr val="dk1"/>
                </a:solidFill>
                <a:prstDash val="solid"/>
                <a:miter lim="87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4" name="Google Shape;1924;p66"/>
              <p:cNvSpPr/>
              <p:nvPr/>
            </p:nvSpPr>
            <p:spPr>
              <a:xfrm>
                <a:off x="2963300" y="2064125"/>
                <a:ext cx="25" cy="368450"/>
              </a:xfrm>
              <a:custGeom>
                <a:avLst/>
                <a:gdLst/>
                <a:ahLst/>
                <a:cxnLst/>
                <a:rect l="l" t="t" r="r" b="b"/>
                <a:pathLst>
                  <a:path w="1" h="14738" fill="none" extrusionOk="0">
                    <a:moveTo>
                      <a:pt x="1" y="1"/>
                    </a:moveTo>
                    <a:lnTo>
                      <a:pt x="1" y="14738"/>
                    </a:lnTo>
                  </a:path>
                </a:pathLst>
              </a:custGeom>
              <a:noFill/>
              <a:ln w="3675" cap="flat" cmpd="sng">
                <a:solidFill>
                  <a:schemeClr val="dk1"/>
                </a:solidFill>
                <a:prstDash val="solid"/>
                <a:miter lim="87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925" name="Google Shape;1925;p66"/>
            <p:cNvSpPr/>
            <p:nvPr/>
          </p:nvSpPr>
          <p:spPr>
            <a:xfrm>
              <a:off x="1376050" y="2098175"/>
              <a:ext cx="1518800" cy="257925"/>
            </a:xfrm>
            <a:custGeom>
              <a:avLst/>
              <a:gdLst/>
              <a:ahLst/>
              <a:cxnLst/>
              <a:rect l="l" t="t" r="r" b="b"/>
              <a:pathLst>
                <a:path w="60752" h="10317" extrusionOk="0">
                  <a:moveTo>
                    <a:pt x="51700" y="0"/>
                  </a:moveTo>
                  <a:lnTo>
                    <a:pt x="50737" y="5421"/>
                  </a:lnTo>
                  <a:cubicBezTo>
                    <a:pt x="50585" y="6272"/>
                    <a:pt x="50383" y="7139"/>
                    <a:pt x="49731" y="7579"/>
                  </a:cubicBezTo>
                  <a:cubicBezTo>
                    <a:pt x="49512" y="7726"/>
                    <a:pt x="49254" y="7799"/>
                    <a:pt x="49003" y="7799"/>
                  </a:cubicBezTo>
                  <a:cubicBezTo>
                    <a:pt x="48717" y="7799"/>
                    <a:pt x="48442" y="7704"/>
                    <a:pt x="48249" y="7517"/>
                  </a:cubicBezTo>
                  <a:cubicBezTo>
                    <a:pt x="48181" y="7451"/>
                    <a:pt x="48120" y="7375"/>
                    <a:pt x="48060" y="7299"/>
                  </a:cubicBezTo>
                  <a:cubicBezTo>
                    <a:pt x="47929" y="7134"/>
                    <a:pt x="47794" y="6963"/>
                    <a:pt x="47582" y="6877"/>
                  </a:cubicBezTo>
                  <a:cubicBezTo>
                    <a:pt x="47495" y="6841"/>
                    <a:pt x="47403" y="6824"/>
                    <a:pt x="47308" y="6824"/>
                  </a:cubicBezTo>
                  <a:cubicBezTo>
                    <a:pt x="47021" y="6824"/>
                    <a:pt x="46710" y="6983"/>
                    <a:pt x="46433" y="7280"/>
                  </a:cubicBezTo>
                  <a:cubicBezTo>
                    <a:pt x="46368" y="7351"/>
                    <a:pt x="46304" y="7426"/>
                    <a:pt x="46241" y="7500"/>
                  </a:cubicBezTo>
                  <a:cubicBezTo>
                    <a:pt x="46065" y="7708"/>
                    <a:pt x="45898" y="7906"/>
                    <a:pt x="45677" y="8014"/>
                  </a:cubicBezTo>
                  <a:cubicBezTo>
                    <a:pt x="45532" y="7997"/>
                    <a:pt x="45013" y="7945"/>
                    <a:pt x="44339" y="7945"/>
                  </a:cubicBezTo>
                  <a:cubicBezTo>
                    <a:pt x="43316" y="7945"/>
                    <a:pt x="41934" y="8066"/>
                    <a:pt x="40962" y="8615"/>
                  </a:cubicBezTo>
                  <a:cubicBezTo>
                    <a:pt x="40921" y="8508"/>
                    <a:pt x="40846" y="8412"/>
                    <a:pt x="40738" y="8336"/>
                  </a:cubicBezTo>
                  <a:cubicBezTo>
                    <a:pt x="40598" y="8237"/>
                    <a:pt x="40421" y="8185"/>
                    <a:pt x="40248" y="8185"/>
                  </a:cubicBezTo>
                  <a:cubicBezTo>
                    <a:pt x="40144" y="8185"/>
                    <a:pt x="40041" y="8204"/>
                    <a:pt x="39948" y="8243"/>
                  </a:cubicBezTo>
                  <a:cubicBezTo>
                    <a:pt x="39565" y="8401"/>
                    <a:pt x="39332" y="8767"/>
                    <a:pt x="39125" y="9089"/>
                  </a:cubicBezTo>
                  <a:lnTo>
                    <a:pt x="39098" y="9133"/>
                  </a:lnTo>
                  <a:cubicBezTo>
                    <a:pt x="38915" y="9418"/>
                    <a:pt x="38689" y="9717"/>
                    <a:pt x="38387" y="9811"/>
                  </a:cubicBezTo>
                  <a:cubicBezTo>
                    <a:pt x="38005" y="9379"/>
                    <a:pt x="37880" y="8773"/>
                    <a:pt x="37768" y="8087"/>
                  </a:cubicBezTo>
                  <a:lnTo>
                    <a:pt x="36462" y="127"/>
                  </a:lnTo>
                  <a:lnTo>
                    <a:pt x="35499" y="5547"/>
                  </a:lnTo>
                  <a:cubicBezTo>
                    <a:pt x="35348" y="6398"/>
                    <a:pt x="35146" y="7265"/>
                    <a:pt x="34494" y="7705"/>
                  </a:cubicBezTo>
                  <a:cubicBezTo>
                    <a:pt x="34275" y="7852"/>
                    <a:pt x="34016" y="7925"/>
                    <a:pt x="33765" y="7925"/>
                  </a:cubicBezTo>
                  <a:cubicBezTo>
                    <a:pt x="33479" y="7925"/>
                    <a:pt x="33204" y="7830"/>
                    <a:pt x="33011" y="7643"/>
                  </a:cubicBezTo>
                  <a:cubicBezTo>
                    <a:pt x="32943" y="7576"/>
                    <a:pt x="32882" y="7500"/>
                    <a:pt x="32821" y="7424"/>
                  </a:cubicBezTo>
                  <a:cubicBezTo>
                    <a:pt x="32690" y="7259"/>
                    <a:pt x="32555" y="7089"/>
                    <a:pt x="32345" y="7003"/>
                  </a:cubicBezTo>
                  <a:cubicBezTo>
                    <a:pt x="32258" y="6967"/>
                    <a:pt x="32166" y="6950"/>
                    <a:pt x="32071" y="6950"/>
                  </a:cubicBezTo>
                  <a:cubicBezTo>
                    <a:pt x="31784" y="6950"/>
                    <a:pt x="31472" y="7109"/>
                    <a:pt x="31196" y="7407"/>
                  </a:cubicBezTo>
                  <a:cubicBezTo>
                    <a:pt x="31130" y="7477"/>
                    <a:pt x="31067" y="7551"/>
                    <a:pt x="31004" y="7625"/>
                  </a:cubicBezTo>
                  <a:cubicBezTo>
                    <a:pt x="30832" y="7830"/>
                    <a:pt x="30669" y="8023"/>
                    <a:pt x="30455" y="8132"/>
                  </a:cubicBezTo>
                  <a:lnTo>
                    <a:pt x="30343" y="8089"/>
                  </a:lnTo>
                  <a:cubicBezTo>
                    <a:pt x="29885" y="7989"/>
                    <a:pt x="29417" y="7940"/>
                    <a:pt x="28948" y="7940"/>
                  </a:cubicBezTo>
                  <a:cubicBezTo>
                    <a:pt x="27853" y="7940"/>
                    <a:pt x="26757" y="8207"/>
                    <a:pt x="25793" y="8722"/>
                  </a:cubicBezTo>
                  <a:cubicBezTo>
                    <a:pt x="25754" y="8611"/>
                    <a:pt x="25676" y="8513"/>
                    <a:pt x="25566" y="8435"/>
                  </a:cubicBezTo>
                  <a:cubicBezTo>
                    <a:pt x="25426" y="8336"/>
                    <a:pt x="25249" y="8284"/>
                    <a:pt x="25077" y="8284"/>
                  </a:cubicBezTo>
                  <a:cubicBezTo>
                    <a:pt x="24972" y="8284"/>
                    <a:pt x="24870" y="8303"/>
                    <a:pt x="24777" y="8342"/>
                  </a:cubicBezTo>
                  <a:cubicBezTo>
                    <a:pt x="24395" y="8501"/>
                    <a:pt x="24161" y="8866"/>
                    <a:pt x="23955" y="9188"/>
                  </a:cubicBezTo>
                  <a:lnTo>
                    <a:pt x="23927" y="9232"/>
                  </a:lnTo>
                  <a:cubicBezTo>
                    <a:pt x="23743" y="9517"/>
                    <a:pt x="23518" y="9817"/>
                    <a:pt x="23215" y="9910"/>
                  </a:cubicBezTo>
                  <a:cubicBezTo>
                    <a:pt x="22834" y="9478"/>
                    <a:pt x="22709" y="8873"/>
                    <a:pt x="22596" y="8187"/>
                  </a:cubicBezTo>
                  <a:lnTo>
                    <a:pt x="21291" y="225"/>
                  </a:lnTo>
                  <a:lnTo>
                    <a:pt x="20328" y="5647"/>
                  </a:lnTo>
                  <a:cubicBezTo>
                    <a:pt x="20177" y="6496"/>
                    <a:pt x="19975" y="7364"/>
                    <a:pt x="19323" y="7804"/>
                  </a:cubicBezTo>
                  <a:cubicBezTo>
                    <a:pt x="19104" y="7952"/>
                    <a:pt x="18845" y="8024"/>
                    <a:pt x="18595" y="8024"/>
                  </a:cubicBezTo>
                  <a:cubicBezTo>
                    <a:pt x="18309" y="8024"/>
                    <a:pt x="18033" y="7929"/>
                    <a:pt x="17839" y="7742"/>
                  </a:cubicBezTo>
                  <a:cubicBezTo>
                    <a:pt x="17771" y="7676"/>
                    <a:pt x="17711" y="7600"/>
                    <a:pt x="17651" y="7524"/>
                  </a:cubicBezTo>
                  <a:cubicBezTo>
                    <a:pt x="17520" y="7359"/>
                    <a:pt x="17384" y="7189"/>
                    <a:pt x="17173" y="7102"/>
                  </a:cubicBezTo>
                  <a:cubicBezTo>
                    <a:pt x="17086" y="7067"/>
                    <a:pt x="16994" y="7049"/>
                    <a:pt x="16899" y="7049"/>
                  </a:cubicBezTo>
                  <a:cubicBezTo>
                    <a:pt x="16613" y="7049"/>
                    <a:pt x="16302" y="7208"/>
                    <a:pt x="16024" y="7506"/>
                  </a:cubicBezTo>
                  <a:cubicBezTo>
                    <a:pt x="15959" y="7576"/>
                    <a:pt x="15896" y="7651"/>
                    <a:pt x="15833" y="7725"/>
                  </a:cubicBezTo>
                  <a:cubicBezTo>
                    <a:pt x="15656" y="7933"/>
                    <a:pt x="15490" y="8131"/>
                    <a:pt x="15268" y="8239"/>
                  </a:cubicBezTo>
                  <a:cubicBezTo>
                    <a:pt x="15123" y="8223"/>
                    <a:pt x="14605" y="8171"/>
                    <a:pt x="13932" y="8171"/>
                  </a:cubicBezTo>
                  <a:cubicBezTo>
                    <a:pt x="12909" y="8171"/>
                    <a:pt x="11526" y="8291"/>
                    <a:pt x="10553" y="8841"/>
                  </a:cubicBezTo>
                  <a:cubicBezTo>
                    <a:pt x="10513" y="8733"/>
                    <a:pt x="10437" y="8638"/>
                    <a:pt x="10329" y="8562"/>
                  </a:cubicBezTo>
                  <a:cubicBezTo>
                    <a:pt x="10188" y="8462"/>
                    <a:pt x="10012" y="8411"/>
                    <a:pt x="9839" y="8411"/>
                  </a:cubicBezTo>
                  <a:cubicBezTo>
                    <a:pt x="9735" y="8411"/>
                    <a:pt x="9632" y="8429"/>
                    <a:pt x="9539" y="8468"/>
                  </a:cubicBezTo>
                  <a:cubicBezTo>
                    <a:pt x="9156" y="8627"/>
                    <a:pt x="8923" y="8993"/>
                    <a:pt x="8717" y="9315"/>
                  </a:cubicBezTo>
                  <a:lnTo>
                    <a:pt x="8689" y="9358"/>
                  </a:lnTo>
                  <a:cubicBezTo>
                    <a:pt x="8505" y="9644"/>
                    <a:pt x="8279" y="9943"/>
                    <a:pt x="7977" y="10036"/>
                  </a:cubicBezTo>
                  <a:cubicBezTo>
                    <a:pt x="7597" y="9604"/>
                    <a:pt x="7471" y="8999"/>
                    <a:pt x="7358" y="8313"/>
                  </a:cubicBezTo>
                  <a:lnTo>
                    <a:pt x="6053" y="352"/>
                  </a:lnTo>
                  <a:lnTo>
                    <a:pt x="5090" y="5772"/>
                  </a:lnTo>
                  <a:cubicBezTo>
                    <a:pt x="4939" y="6623"/>
                    <a:pt x="4737" y="7490"/>
                    <a:pt x="4085" y="7930"/>
                  </a:cubicBezTo>
                  <a:cubicBezTo>
                    <a:pt x="3866" y="8078"/>
                    <a:pt x="3607" y="8150"/>
                    <a:pt x="3357" y="8150"/>
                  </a:cubicBezTo>
                  <a:cubicBezTo>
                    <a:pt x="3070" y="8150"/>
                    <a:pt x="2795" y="8055"/>
                    <a:pt x="2601" y="7869"/>
                  </a:cubicBezTo>
                  <a:cubicBezTo>
                    <a:pt x="2533" y="7802"/>
                    <a:pt x="2473" y="7726"/>
                    <a:pt x="2413" y="7651"/>
                  </a:cubicBezTo>
                  <a:cubicBezTo>
                    <a:pt x="2282" y="7486"/>
                    <a:pt x="2146" y="7314"/>
                    <a:pt x="1935" y="7228"/>
                  </a:cubicBezTo>
                  <a:cubicBezTo>
                    <a:pt x="1848" y="7192"/>
                    <a:pt x="1756" y="7175"/>
                    <a:pt x="1662" y="7175"/>
                  </a:cubicBezTo>
                  <a:cubicBezTo>
                    <a:pt x="1375" y="7175"/>
                    <a:pt x="1064" y="7334"/>
                    <a:pt x="786" y="7632"/>
                  </a:cubicBezTo>
                  <a:cubicBezTo>
                    <a:pt x="721" y="7703"/>
                    <a:pt x="658" y="7777"/>
                    <a:pt x="595" y="7851"/>
                  </a:cubicBezTo>
                  <a:cubicBezTo>
                    <a:pt x="410" y="8070"/>
                    <a:pt x="236" y="8275"/>
                    <a:pt x="0" y="8380"/>
                  </a:cubicBezTo>
                  <a:lnTo>
                    <a:pt x="102" y="8612"/>
                  </a:lnTo>
                  <a:cubicBezTo>
                    <a:pt x="392" y="8484"/>
                    <a:pt x="594" y="8246"/>
                    <a:pt x="789" y="8016"/>
                  </a:cubicBezTo>
                  <a:cubicBezTo>
                    <a:pt x="849" y="7945"/>
                    <a:pt x="909" y="7873"/>
                    <a:pt x="972" y="7806"/>
                  </a:cubicBezTo>
                  <a:cubicBezTo>
                    <a:pt x="1155" y="7609"/>
                    <a:pt x="1416" y="7430"/>
                    <a:pt x="1663" y="7430"/>
                  </a:cubicBezTo>
                  <a:cubicBezTo>
                    <a:pt x="1723" y="7430"/>
                    <a:pt x="1782" y="7440"/>
                    <a:pt x="1839" y="7464"/>
                  </a:cubicBezTo>
                  <a:cubicBezTo>
                    <a:pt x="1988" y="7525"/>
                    <a:pt x="2098" y="7663"/>
                    <a:pt x="2214" y="7809"/>
                  </a:cubicBezTo>
                  <a:cubicBezTo>
                    <a:pt x="2281" y="7893"/>
                    <a:pt x="2349" y="7977"/>
                    <a:pt x="2425" y="8051"/>
                  </a:cubicBezTo>
                  <a:cubicBezTo>
                    <a:pt x="2665" y="8284"/>
                    <a:pt x="3006" y="8402"/>
                    <a:pt x="3358" y="8402"/>
                  </a:cubicBezTo>
                  <a:cubicBezTo>
                    <a:pt x="3658" y="8402"/>
                    <a:pt x="3967" y="8316"/>
                    <a:pt x="4227" y="8140"/>
                  </a:cubicBezTo>
                  <a:cubicBezTo>
                    <a:pt x="4961" y="7645"/>
                    <a:pt x="5180" y="6722"/>
                    <a:pt x="5340" y="5817"/>
                  </a:cubicBezTo>
                  <a:lnTo>
                    <a:pt x="6043" y="1863"/>
                  </a:lnTo>
                  <a:lnTo>
                    <a:pt x="7108" y="8354"/>
                  </a:lnTo>
                  <a:cubicBezTo>
                    <a:pt x="7232" y="9112"/>
                    <a:pt x="7373" y="9778"/>
                    <a:pt x="7844" y="10266"/>
                  </a:cubicBezTo>
                  <a:lnTo>
                    <a:pt x="7892" y="10316"/>
                  </a:lnTo>
                  <a:lnTo>
                    <a:pt x="7960" y="10303"/>
                  </a:lnTo>
                  <a:cubicBezTo>
                    <a:pt x="8389" y="10217"/>
                    <a:pt x="8677" y="9846"/>
                    <a:pt x="8903" y="9495"/>
                  </a:cubicBezTo>
                  <a:lnTo>
                    <a:pt x="8931" y="9452"/>
                  </a:lnTo>
                  <a:cubicBezTo>
                    <a:pt x="9126" y="9147"/>
                    <a:pt x="9328" y="8831"/>
                    <a:pt x="9637" y="8703"/>
                  </a:cubicBezTo>
                  <a:cubicBezTo>
                    <a:pt x="9698" y="8677"/>
                    <a:pt x="9767" y="8664"/>
                    <a:pt x="9838" y="8664"/>
                  </a:cubicBezTo>
                  <a:cubicBezTo>
                    <a:pt x="9959" y="8664"/>
                    <a:pt x="10085" y="8701"/>
                    <a:pt x="10183" y="8770"/>
                  </a:cubicBezTo>
                  <a:cubicBezTo>
                    <a:pt x="10253" y="8820"/>
                    <a:pt x="10337" y="8908"/>
                    <a:pt x="10330" y="9040"/>
                  </a:cubicBezTo>
                  <a:lnTo>
                    <a:pt x="10318" y="9289"/>
                  </a:lnTo>
                  <a:lnTo>
                    <a:pt x="10527" y="9153"/>
                  </a:lnTo>
                  <a:cubicBezTo>
                    <a:pt x="11447" y="8555"/>
                    <a:pt x="12894" y="8429"/>
                    <a:pt x="13948" y="8429"/>
                  </a:cubicBezTo>
                  <a:cubicBezTo>
                    <a:pt x="14705" y="8429"/>
                    <a:pt x="15261" y="8494"/>
                    <a:pt x="15274" y="8496"/>
                  </a:cubicBezTo>
                  <a:lnTo>
                    <a:pt x="15308" y="8500"/>
                  </a:lnTo>
                  <a:lnTo>
                    <a:pt x="15340" y="8485"/>
                  </a:lnTo>
                  <a:cubicBezTo>
                    <a:pt x="15630" y="8358"/>
                    <a:pt x="15832" y="8119"/>
                    <a:pt x="16027" y="7889"/>
                  </a:cubicBezTo>
                  <a:cubicBezTo>
                    <a:pt x="16088" y="7818"/>
                    <a:pt x="16148" y="7747"/>
                    <a:pt x="16210" y="7679"/>
                  </a:cubicBezTo>
                  <a:cubicBezTo>
                    <a:pt x="16394" y="7483"/>
                    <a:pt x="16655" y="7304"/>
                    <a:pt x="16902" y="7304"/>
                  </a:cubicBezTo>
                  <a:cubicBezTo>
                    <a:pt x="16962" y="7304"/>
                    <a:pt x="17020" y="7314"/>
                    <a:pt x="17077" y="7337"/>
                  </a:cubicBezTo>
                  <a:cubicBezTo>
                    <a:pt x="17226" y="7399"/>
                    <a:pt x="17335" y="7536"/>
                    <a:pt x="17452" y="7682"/>
                  </a:cubicBezTo>
                  <a:cubicBezTo>
                    <a:pt x="17519" y="7767"/>
                    <a:pt x="17586" y="7851"/>
                    <a:pt x="17663" y="7925"/>
                  </a:cubicBezTo>
                  <a:cubicBezTo>
                    <a:pt x="17903" y="8158"/>
                    <a:pt x="18245" y="8276"/>
                    <a:pt x="18597" y="8276"/>
                  </a:cubicBezTo>
                  <a:cubicBezTo>
                    <a:pt x="18897" y="8276"/>
                    <a:pt x="19205" y="8190"/>
                    <a:pt x="19465" y="8015"/>
                  </a:cubicBezTo>
                  <a:cubicBezTo>
                    <a:pt x="20199" y="7520"/>
                    <a:pt x="20418" y="6595"/>
                    <a:pt x="20578" y="5690"/>
                  </a:cubicBezTo>
                  <a:lnTo>
                    <a:pt x="21281" y="1737"/>
                  </a:lnTo>
                  <a:lnTo>
                    <a:pt x="22345" y="8229"/>
                  </a:lnTo>
                  <a:cubicBezTo>
                    <a:pt x="22469" y="8986"/>
                    <a:pt x="22610" y="9653"/>
                    <a:pt x="23082" y="10140"/>
                  </a:cubicBezTo>
                  <a:lnTo>
                    <a:pt x="23130" y="10191"/>
                  </a:lnTo>
                  <a:lnTo>
                    <a:pt x="23198" y="10177"/>
                  </a:lnTo>
                  <a:cubicBezTo>
                    <a:pt x="23628" y="10091"/>
                    <a:pt x="23916" y="9721"/>
                    <a:pt x="24141" y="9369"/>
                  </a:cubicBezTo>
                  <a:lnTo>
                    <a:pt x="24169" y="9325"/>
                  </a:lnTo>
                  <a:cubicBezTo>
                    <a:pt x="24364" y="9021"/>
                    <a:pt x="24566" y="8705"/>
                    <a:pt x="24874" y="8577"/>
                  </a:cubicBezTo>
                  <a:cubicBezTo>
                    <a:pt x="24936" y="8551"/>
                    <a:pt x="25006" y="8538"/>
                    <a:pt x="25077" y="8538"/>
                  </a:cubicBezTo>
                  <a:cubicBezTo>
                    <a:pt x="25198" y="8538"/>
                    <a:pt x="25323" y="8575"/>
                    <a:pt x="25420" y="8643"/>
                  </a:cubicBezTo>
                  <a:cubicBezTo>
                    <a:pt x="25491" y="8694"/>
                    <a:pt x="25575" y="8781"/>
                    <a:pt x="25568" y="8914"/>
                  </a:cubicBezTo>
                  <a:lnTo>
                    <a:pt x="25557" y="9147"/>
                  </a:lnTo>
                  <a:lnTo>
                    <a:pt x="25557" y="9147"/>
                  </a:lnTo>
                  <a:lnTo>
                    <a:pt x="25759" y="9031"/>
                  </a:lnTo>
                  <a:cubicBezTo>
                    <a:pt x="26726" y="8479"/>
                    <a:pt x="27846" y="8193"/>
                    <a:pt x="28954" y="8193"/>
                  </a:cubicBezTo>
                  <a:cubicBezTo>
                    <a:pt x="29398" y="8193"/>
                    <a:pt x="29839" y="8239"/>
                    <a:pt x="30269" y="8332"/>
                  </a:cubicBezTo>
                  <a:lnTo>
                    <a:pt x="30463" y="8408"/>
                  </a:lnTo>
                  <a:lnTo>
                    <a:pt x="30512" y="8386"/>
                  </a:lnTo>
                  <a:cubicBezTo>
                    <a:pt x="30802" y="8258"/>
                    <a:pt x="31003" y="8021"/>
                    <a:pt x="31198" y="7790"/>
                  </a:cubicBezTo>
                  <a:cubicBezTo>
                    <a:pt x="31258" y="7719"/>
                    <a:pt x="31319" y="7647"/>
                    <a:pt x="31382" y="7580"/>
                  </a:cubicBezTo>
                  <a:cubicBezTo>
                    <a:pt x="31564" y="7384"/>
                    <a:pt x="31825" y="7205"/>
                    <a:pt x="32072" y="7205"/>
                  </a:cubicBezTo>
                  <a:cubicBezTo>
                    <a:pt x="32132" y="7205"/>
                    <a:pt x="32191" y="7215"/>
                    <a:pt x="32249" y="7238"/>
                  </a:cubicBezTo>
                  <a:cubicBezTo>
                    <a:pt x="32398" y="7300"/>
                    <a:pt x="32507" y="7437"/>
                    <a:pt x="32622" y="7582"/>
                  </a:cubicBezTo>
                  <a:cubicBezTo>
                    <a:pt x="32689" y="7667"/>
                    <a:pt x="32758" y="7752"/>
                    <a:pt x="32834" y="7826"/>
                  </a:cubicBezTo>
                  <a:cubicBezTo>
                    <a:pt x="33074" y="8058"/>
                    <a:pt x="33416" y="8177"/>
                    <a:pt x="33768" y="8177"/>
                  </a:cubicBezTo>
                  <a:cubicBezTo>
                    <a:pt x="34068" y="8177"/>
                    <a:pt x="34376" y="8091"/>
                    <a:pt x="34636" y="7915"/>
                  </a:cubicBezTo>
                  <a:cubicBezTo>
                    <a:pt x="35371" y="7420"/>
                    <a:pt x="35589" y="6495"/>
                    <a:pt x="35750" y="5592"/>
                  </a:cubicBezTo>
                  <a:lnTo>
                    <a:pt x="36452" y="1637"/>
                  </a:lnTo>
                  <a:lnTo>
                    <a:pt x="37516" y="8128"/>
                  </a:lnTo>
                  <a:cubicBezTo>
                    <a:pt x="37617" y="8745"/>
                    <a:pt x="37743" y="9514"/>
                    <a:pt x="38253" y="10040"/>
                  </a:cubicBezTo>
                  <a:lnTo>
                    <a:pt x="38301" y="10091"/>
                  </a:lnTo>
                  <a:lnTo>
                    <a:pt x="38369" y="10077"/>
                  </a:lnTo>
                  <a:cubicBezTo>
                    <a:pt x="38799" y="9991"/>
                    <a:pt x="39087" y="9621"/>
                    <a:pt x="39312" y="9270"/>
                  </a:cubicBezTo>
                  <a:lnTo>
                    <a:pt x="39340" y="9227"/>
                  </a:lnTo>
                  <a:cubicBezTo>
                    <a:pt x="39535" y="8922"/>
                    <a:pt x="39737" y="8606"/>
                    <a:pt x="40046" y="8477"/>
                  </a:cubicBezTo>
                  <a:cubicBezTo>
                    <a:pt x="40107" y="8452"/>
                    <a:pt x="40177" y="8440"/>
                    <a:pt x="40248" y="8440"/>
                  </a:cubicBezTo>
                  <a:cubicBezTo>
                    <a:pt x="40369" y="8440"/>
                    <a:pt x="40494" y="8476"/>
                    <a:pt x="40591" y="8544"/>
                  </a:cubicBezTo>
                  <a:cubicBezTo>
                    <a:pt x="40663" y="8594"/>
                    <a:pt x="40747" y="8683"/>
                    <a:pt x="40740" y="8814"/>
                  </a:cubicBezTo>
                  <a:lnTo>
                    <a:pt x="40727" y="9064"/>
                  </a:lnTo>
                  <a:lnTo>
                    <a:pt x="40936" y="8928"/>
                  </a:lnTo>
                  <a:cubicBezTo>
                    <a:pt x="41857" y="8330"/>
                    <a:pt x="43303" y="8204"/>
                    <a:pt x="44358" y="8204"/>
                  </a:cubicBezTo>
                  <a:cubicBezTo>
                    <a:pt x="45115" y="8204"/>
                    <a:pt x="45670" y="8269"/>
                    <a:pt x="45683" y="8270"/>
                  </a:cubicBezTo>
                  <a:lnTo>
                    <a:pt x="45717" y="8275"/>
                  </a:lnTo>
                  <a:lnTo>
                    <a:pt x="45750" y="8260"/>
                  </a:lnTo>
                  <a:cubicBezTo>
                    <a:pt x="46040" y="8133"/>
                    <a:pt x="46240" y="7894"/>
                    <a:pt x="46436" y="7665"/>
                  </a:cubicBezTo>
                  <a:cubicBezTo>
                    <a:pt x="46496" y="7593"/>
                    <a:pt x="46557" y="7522"/>
                    <a:pt x="46619" y="7454"/>
                  </a:cubicBezTo>
                  <a:cubicBezTo>
                    <a:pt x="46802" y="7258"/>
                    <a:pt x="47063" y="7078"/>
                    <a:pt x="47310" y="7078"/>
                  </a:cubicBezTo>
                  <a:cubicBezTo>
                    <a:pt x="47370" y="7078"/>
                    <a:pt x="47429" y="7089"/>
                    <a:pt x="47486" y="7112"/>
                  </a:cubicBezTo>
                  <a:cubicBezTo>
                    <a:pt x="47636" y="7173"/>
                    <a:pt x="47745" y="7311"/>
                    <a:pt x="47861" y="7457"/>
                  </a:cubicBezTo>
                  <a:cubicBezTo>
                    <a:pt x="47927" y="7541"/>
                    <a:pt x="47995" y="7626"/>
                    <a:pt x="48071" y="7699"/>
                  </a:cubicBezTo>
                  <a:cubicBezTo>
                    <a:pt x="48312" y="7932"/>
                    <a:pt x="48653" y="8051"/>
                    <a:pt x="49006" y="8051"/>
                  </a:cubicBezTo>
                  <a:cubicBezTo>
                    <a:pt x="49306" y="8051"/>
                    <a:pt x="49614" y="7965"/>
                    <a:pt x="49874" y="7789"/>
                  </a:cubicBezTo>
                  <a:cubicBezTo>
                    <a:pt x="50608" y="7294"/>
                    <a:pt x="50827" y="6370"/>
                    <a:pt x="50987" y="5465"/>
                  </a:cubicBezTo>
                  <a:lnTo>
                    <a:pt x="51690" y="1512"/>
                  </a:lnTo>
                  <a:lnTo>
                    <a:pt x="52754" y="8002"/>
                  </a:lnTo>
                  <a:cubicBezTo>
                    <a:pt x="52855" y="8620"/>
                    <a:pt x="52981" y="9388"/>
                    <a:pt x="53491" y="9915"/>
                  </a:cubicBezTo>
                  <a:lnTo>
                    <a:pt x="53539" y="9965"/>
                  </a:lnTo>
                  <a:lnTo>
                    <a:pt x="53607" y="9951"/>
                  </a:lnTo>
                  <a:cubicBezTo>
                    <a:pt x="54037" y="9866"/>
                    <a:pt x="54325" y="9495"/>
                    <a:pt x="54550" y="9144"/>
                  </a:cubicBezTo>
                  <a:lnTo>
                    <a:pt x="54577" y="9102"/>
                  </a:lnTo>
                  <a:cubicBezTo>
                    <a:pt x="54773" y="8795"/>
                    <a:pt x="54974" y="8480"/>
                    <a:pt x="55284" y="8352"/>
                  </a:cubicBezTo>
                  <a:cubicBezTo>
                    <a:pt x="55345" y="8326"/>
                    <a:pt x="55415" y="8313"/>
                    <a:pt x="55486" y="8313"/>
                  </a:cubicBezTo>
                  <a:cubicBezTo>
                    <a:pt x="55607" y="8313"/>
                    <a:pt x="55732" y="8350"/>
                    <a:pt x="55829" y="8418"/>
                  </a:cubicBezTo>
                  <a:cubicBezTo>
                    <a:pt x="55901" y="8469"/>
                    <a:pt x="55985" y="8556"/>
                    <a:pt x="55978" y="8689"/>
                  </a:cubicBezTo>
                  <a:lnTo>
                    <a:pt x="55965" y="8921"/>
                  </a:lnTo>
                  <a:lnTo>
                    <a:pt x="56168" y="8806"/>
                  </a:lnTo>
                  <a:cubicBezTo>
                    <a:pt x="57132" y="8256"/>
                    <a:pt x="58246" y="7969"/>
                    <a:pt x="59359" y="7969"/>
                  </a:cubicBezTo>
                  <a:cubicBezTo>
                    <a:pt x="59809" y="7969"/>
                    <a:pt x="60259" y="8016"/>
                    <a:pt x="60698" y="8112"/>
                  </a:cubicBezTo>
                  <a:lnTo>
                    <a:pt x="60752" y="7864"/>
                  </a:lnTo>
                  <a:cubicBezTo>
                    <a:pt x="60294" y="7764"/>
                    <a:pt x="59825" y="7715"/>
                    <a:pt x="59356" y="7715"/>
                  </a:cubicBezTo>
                  <a:cubicBezTo>
                    <a:pt x="58262" y="7715"/>
                    <a:pt x="57166" y="7982"/>
                    <a:pt x="56202" y="8496"/>
                  </a:cubicBezTo>
                  <a:cubicBezTo>
                    <a:pt x="56163" y="8386"/>
                    <a:pt x="56086" y="8288"/>
                    <a:pt x="55976" y="8210"/>
                  </a:cubicBezTo>
                  <a:cubicBezTo>
                    <a:pt x="55835" y="8111"/>
                    <a:pt x="55658" y="8059"/>
                    <a:pt x="55485" y="8059"/>
                  </a:cubicBezTo>
                  <a:cubicBezTo>
                    <a:pt x="55381" y="8059"/>
                    <a:pt x="55279" y="8078"/>
                    <a:pt x="55186" y="8116"/>
                  </a:cubicBezTo>
                  <a:cubicBezTo>
                    <a:pt x="54803" y="8276"/>
                    <a:pt x="54569" y="8642"/>
                    <a:pt x="54363" y="8964"/>
                  </a:cubicBezTo>
                  <a:lnTo>
                    <a:pt x="54336" y="9007"/>
                  </a:lnTo>
                  <a:cubicBezTo>
                    <a:pt x="54153" y="9292"/>
                    <a:pt x="53927" y="9592"/>
                    <a:pt x="53625" y="9685"/>
                  </a:cubicBezTo>
                  <a:cubicBezTo>
                    <a:pt x="53243" y="9253"/>
                    <a:pt x="53118" y="8648"/>
                    <a:pt x="53006" y="7961"/>
                  </a:cubicBezTo>
                  <a:lnTo>
                    <a:pt x="5170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926" name="Google Shape;1926;p66"/>
          <p:cNvGrpSpPr/>
          <p:nvPr/>
        </p:nvGrpSpPr>
        <p:grpSpPr>
          <a:xfrm>
            <a:off x="5215100" y="1979550"/>
            <a:ext cx="977975" cy="1334350"/>
            <a:chOff x="4859125" y="2004625"/>
            <a:chExt cx="977975" cy="1334350"/>
          </a:xfrm>
        </p:grpSpPr>
        <p:sp>
          <p:nvSpPr>
            <p:cNvPr id="1927" name="Google Shape;1927;p66"/>
            <p:cNvSpPr/>
            <p:nvPr/>
          </p:nvSpPr>
          <p:spPr>
            <a:xfrm>
              <a:off x="5002125" y="2041575"/>
              <a:ext cx="574400" cy="153150"/>
            </a:xfrm>
            <a:custGeom>
              <a:avLst/>
              <a:gdLst/>
              <a:ahLst/>
              <a:cxnLst/>
              <a:rect l="l" t="t" r="r" b="b"/>
              <a:pathLst>
                <a:path w="22976" h="6126" extrusionOk="0">
                  <a:moveTo>
                    <a:pt x="22510" y="467"/>
                  </a:moveTo>
                  <a:lnTo>
                    <a:pt x="22510" y="5659"/>
                  </a:lnTo>
                  <a:lnTo>
                    <a:pt x="466" y="5659"/>
                  </a:lnTo>
                  <a:lnTo>
                    <a:pt x="466" y="467"/>
                  </a:lnTo>
                  <a:close/>
                  <a:moveTo>
                    <a:pt x="0" y="1"/>
                  </a:moveTo>
                  <a:lnTo>
                    <a:pt x="0" y="467"/>
                  </a:lnTo>
                  <a:lnTo>
                    <a:pt x="0" y="5659"/>
                  </a:lnTo>
                  <a:lnTo>
                    <a:pt x="0" y="6126"/>
                  </a:lnTo>
                  <a:lnTo>
                    <a:pt x="22976" y="6126"/>
                  </a:lnTo>
                  <a:lnTo>
                    <a:pt x="22976" y="5659"/>
                  </a:lnTo>
                  <a:lnTo>
                    <a:pt x="22976" y="467"/>
                  </a:lnTo>
                  <a:lnTo>
                    <a:pt x="22976" y="1"/>
                  </a:lnTo>
                  <a:close/>
                </a:path>
              </a:pathLst>
            </a:custGeom>
            <a:solidFill>
              <a:srgbClr val="3367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8" name="Google Shape;1928;p66"/>
            <p:cNvSpPr/>
            <p:nvPr/>
          </p:nvSpPr>
          <p:spPr>
            <a:xfrm>
              <a:off x="5028275" y="2069700"/>
              <a:ext cx="48925" cy="96900"/>
            </a:xfrm>
            <a:custGeom>
              <a:avLst/>
              <a:gdLst/>
              <a:ahLst/>
              <a:cxnLst/>
              <a:rect l="l" t="t" r="r" b="b"/>
              <a:pathLst>
                <a:path w="1957" h="3876" extrusionOk="0">
                  <a:moveTo>
                    <a:pt x="0" y="1"/>
                  </a:moveTo>
                  <a:lnTo>
                    <a:pt x="0" y="3876"/>
                  </a:lnTo>
                  <a:lnTo>
                    <a:pt x="1956" y="3876"/>
                  </a:lnTo>
                  <a:lnTo>
                    <a:pt x="1956" y="1"/>
                  </a:lnTo>
                  <a:close/>
                </a:path>
              </a:pathLst>
            </a:custGeom>
            <a:solidFill>
              <a:srgbClr val="E65C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9" name="Google Shape;1929;p66"/>
            <p:cNvSpPr/>
            <p:nvPr/>
          </p:nvSpPr>
          <p:spPr>
            <a:xfrm>
              <a:off x="5095325" y="2069700"/>
              <a:ext cx="48925" cy="96900"/>
            </a:xfrm>
            <a:custGeom>
              <a:avLst/>
              <a:gdLst/>
              <a:ahLst/>
              <a:cxnLst/>
              <a:rect l="l" t="t" r="r" b="b"/>
              <a:pathLst>
                <a:path w="1957" h="3876" extrusionOk="0">
                  <a:moveTo>
                    <a:pt x="1" y="1"/>
                  </a:moveTo>
                  <a:lnTo>
                    <a:pt x="1" y="3876"/>
                  </a:lnTo>
                  <a:lnTo>
                    <a:pt x="1957" y="3876"/>
                  </a:lnTo>
                  <a:lnTo>
                    <a:pt x="1957" y="1"/>
                  </a:lnTo>
                  <a:close/>
                </a:path>
              </a:pathLst>
            </a:custGeom>
            <a:solidFill>
              <a:srgbClr val="E65C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0" name="Google Shape;1930;p66"/>
            <p:cNvSpPr/>
            <p:nvPr/>
          </p:nvSpPr>
          <p:spPr>
            <a:xfrm>
              <a:off x="5162400" y="2069700"/>
              <a:ext cx="48900" cy="96900"/>
            </a:xfrm>
            <a:custGeom>
              <a:avLst/>
              <a:gdLst/>
              <a:ahLst/>
              <a:cxnLst/>
              <a:rect l="l" t="t" r="r" b="b"/>
              <a:pathLst>
                <a:path w="1956" h="3876" extrusionOk="0">
                  <a:moveTo>
                    <a:pt x="1" y="1"/>
                  </a:moveTo>
                  <a:lnTo>
                    <a:pt x="1" y="3876"/>
                  </a:lnTo>
                  <a:lnTo>
                    <a:pt x="1955" y="3876"/>
                  </a:lnTo>
                  <a:lnTo>
                    <a:pt x="1955" y="1"/>
                  </a:lnTo>
                  <a:close/>
                </a:path>
              </a:pathLst>
            </a:custGeom>
            <a:solidFill>
              <a:srgbClr val="E65C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1" name="Google Shape;1931;p66"/>
            <p:cNvSpPr/>
            <p:nvPr/>
          </p:nvSpPr>
          <p:spPr>
            <a:xfrm>
              <a:off x="5229450" y="2069700"/>
              <a:ext cx="48925" cy="96900"/>
            </a:xfrm>
            <a:custGeom>
              <a:avLst/>
              <a:gdLst/>
              <a:ahLst/>
              <a:cxnLst/>
              <a:rect l="l" t="t" r="r" b="b"/>
              <a:pathLst>
                <a:path w="1957" h="3876" extrusionOk="0">
                  <a:moveTo>
                    <a:pt x="0" y="1"/>
                  </a:moveTo>
                  <a:lnTo>
                    <a:pt x="0" y="3876"/>
                  </a:lnTo>
                  <a:lnTo>
                    <a:pt x="1956" y="3876"/>
                  </a:lnTo>
                  <a:lnTo>
                    <a:pt x="1956" y="1"/>
                  </a:lnTo>
                  <a:close/>
                </a:path>
              </a:pathLst>
            </a:custGeom>
            <a:solidFill>
              <a:srgbClr val="E65C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2" name="Google Shape;1932;p66"/>
            <p:cNvSpPr/>
            <p:nvPr/>
          </p:nvSpPr>
          <p:spPr>
            <a:xfrm>
              <a:off x="5296525" y="2069700"/>
              <a:ext cx="48925" cy="96900"/>
            </a:xfrm>
            <a:custGeom>
              <a:avLst/>
              <a:gdLst/>
              <a:ahLst/>
              <a:cxnLst/>
              <a:rect l="l" t="t" r="r" b="b"/>
              <a:pathLst>
                <a:path w="1957" h="3876" extrusionOk="0">
                  <a:moveTo>
                    <a:pt x="0" y="1"/>
                  </a:moveTo>
                  <a:lnTo>
                    <a:pt x="0" y="3876"/>
                  </a:lnTo>
                  <a:lnTo>
                    <a:pt x="1956" y="3876"/>
                  </a:lnTo>
                  <a:lnTo>
                    <a:pt x="1956" y="1"/>
                  </a:lnTo>
                  <a:close/>
                </a:path>
              </a:pathLst>
            </a:custGeom>
            <a:solidFill>
              <a:srgbClr val="E65C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3" name="Google Shape;1933;p66"/>
            <p:cNvSpPr/>
            <p:nvPr/>
          </p:nvSpPr>
          <p:spPr>
            <a:xfrm>
              <a:off x="5363575" y="2069700"/>
              <a:ext cx="48900" cy="96900"/>
            </a:xfrm>
            <a:custGeom>
              <a:avLst/>
              <a:gdLst/>
              <a:ahLst/>
              <a:cxnLst/>
              <a:rect l="l" t="t" r="r" b="b"/>
              <a:pathLst>
                <a:path w="1956" h="3876" extrusionOk="0">
                  <a:moveTo>
                    <a:pt x="1" y="1"/>
                  </a:moveTo>
                  <a:lnTo>
                    <a:pt x="1" y="3876"/>
                  </a:lnTo>
                  <a:lnTo>
                    <a:pt x="1956" y="3876"/>
                  </a:lnTo>
                  <a:lnTo>
                    <a:pt x="1956" y="1"/>
                  </a:lnTo>
                  <a:close/>
                </a:path>
              </a:pathLst>
            </a:custGeom>
            <a:solidFill>
              <a:srgbClr val="E65C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4" name="Google Shape;1934;p66"/>
            <p:cNvSpPr/>
            <p:nvPr/>
          </p:nvSpPr>
          <p:spPr>
            <a:xfrm>
              <a:off x="5430625" y="2069700"/>
              <a:ext cx="48925" cy="96900"/>
            </a:xfrm>
            <a:custGeom>
              <a:avLst/>
              <a:gdLst/>
              <a:ahLst/>
              <a:cxnLst/>
              <a:rect l="l" t="t" r="r" b="b"/>
              <a:pathLst>
                <a:path w="1957" h="3876" extrusionOk="0">
                  <a:moveTo>
                    <a:pt x="1" y="1"/>
                  </a:moveTo>
                  <a:lnTo>
                    <a:pt x="1" y="3876"/>
                  </a:lnTo>
                  <a:lnTo>
                    <a:pt x="1956" y="3876"/>
                  </a:lnTo>
                  <a:lnTo>
                    <a:pt x="1956" y="1"/>
                  </a:lnTo>
                  <a:close/>
                </a:path>
              </a:pathLst>
            </a:custGeom>
            <a:solidFill>
              <a:srgbClr val="E65C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5" name="Google Shape;1935;p66"/>
            <p:cNvSpPr/>
            <p:nvPr/>
          </p:nvSpPr>
          <p:spPr>
            <a:xfrm>
              <a:off x="5601975" y="2112325"/>
              <a:ext cx="235125" cy="11650"/>
            </a:xfrm>
            <a:custGeom>
              <a:avLst/>
              <a:gdLst/>
              <a:ahLst/>
              <a:cxnLst/>
              <a:rect l="l" t="t" r="r" b="b"/>
              <a:pathLst>
                <a:path w="9405" h="466" extrusionOk="0">
                  <a:moveTo>
                    <a:pt x="234" y="1"/>
                  </a:moveTo>
                  <a:cubicBezTo>
                    <a:pt x="106" y="1"/>
                    <a:pt x="1" y="105"/>
                    <a:pt x="1" y="233"/>
                  </a:cubicBezTo>
                  <a:cubicBezTo>
                    <a:pt x="1" y="362"/>
                    <a:pt x="106" y="466"/>
                    <a:pt x="234" y="466"/>
                  </a:cubicBezTo>
                  <a:lnTo>
                    <a:pt x="9173" y="466"/>
                  </a:lnTo>
                  <a:cubicBezTo>
                    <a:pt x="9301" y="466"/>
                    <a:pt x="9405" y="362"/>
                    <a:pt x="9405" y="233"/>
                  </a:cubicBezTo>
                  <a:cubicBezTo>
                    <a:pt x="9405" y="105"/>
                    <a:pt x="9301" y="1"/>
                    <a:pt x="9173" y="1"/>
                  </a:cubicBezTo>
                  <a:close/>
                </a:path>
              </a:pathLst>
            </a:custGeom>
            <a:solidFill>
              <a:srgbClr val="3367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6" name="Google Shape;1936;p66"/>
            <p:cNvSpPr/>
            <p:nvPr/>
          </p:nvSpPr>
          <p:spPr>
            <a:xfrm>
              <a:off x="5002125" y="2410100"/>
              <a:ext cx="574400" cy="153150"/>
            </a:xfrm>
            <a:custGeom>
              <a:avLst/>
              <a:gdLst/>
              <a:ahLst/>
              <a:cxnLst/>
              <a:rect l="l" t="t" r="r" b="b"/>
              <a:pathLst>
                <a:path w="22976" h="6126" extrusionOk="0">
                  <a:moveTo>
                    <a:pt x="22510" y="467"/>
                  </a:moveTo>
                  <a:lnTo>
                    <a:pt x="22510" y="5661"/>
                  </a:lnTo>
                  <a:lnTo>
                    <a:pt x="466" y="5661"/>
                  </a:lnTo>
                  <a:lnTo>
                    <a:pt x="466" y="467"/>
                  </a:lnTo>
                  <a:close/>
                  <a:moveTo>
                    <a:pt x="0" y="1"/>
                  </a:moveTo>
                  <a:lnTo>
                    <a:pt x="0" y="467"/>
                  </a:lnTo>
                  <a:lnTo>
                    <a:pt x="0" y="5661"/>
                  </a:lnTo>
                  <a:lnTo>
                    <a:pt x="0" y="6126"/>
                  </a:lnTo>
                  <a:lnTo>
                    <a:pt x="22976" y="6126"/>
                  </a:lnTo>
                  <a:lnTo>
                    <a:pt x="22976" y="5661"/>
                  </a:lnTo>
                  <a:lnTo>
                    <a:pt x="22976" y="467"/>
                  </a:lnTo>
                  <a:lnTo>
                    <a:pt x="22976" y="1"/>
                  </a:lnTo>
                  <a:close/>
                </a:path>
              </a:pathLst>
            </a:custGeom>
            <a:solidFill>
              <a:srgbClr val="3367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7" name="Google Shape;1937;p66"/>
            <p:cNvSpPr/>
            <p:nvPr/>
          </p:nvSpPr>
          <p:spPr>
            <a:xfrm>
              <a:off x="5028275" y="2438225"/>
              <a:ext cx="48925" cy="96925"/>
            </a:xfrm>
            <a:custGeom>
              <a:avLst/>
              <a:gdLst/>
              <a:ahLst/>
              <a:cxnLst/>
              <a:rect l="l" t="t" r="r" b="b"/>
              <a:pathLst>
                <a:path w="1957" h="3877" extrusionOk="0">
                  <a:moveTo>
                    <a:pt x="0" y="1"/>
                  </a:moveTo>
                  <a:lnTo>
                    <a:pt x="0" y="3877"/>
                  </a:lnTo>
                  <a:lnTo>
                    <a:pt x="1956" y="3877"/>
                  </a:lnTo>
                  <a:lnTo>
                    <a:pt x="1956" y="1"/>
                  </a:lnTo>
                  <a:close/>
                </a:path>
              </a:pathLst>
            </a:custGeom>
            <a:solidFill>
              <a:srgbClr val="E65C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8" name="Google Shape;1938;p66"/>
            <p:cNvSpPr/>
            <p:nvPr/>
          </p:nvSpPr>
          <p:spPr>
            <a:xfrm>
              <a:off x="5095325" y="2438225"/>
              <a:ext cx="48925" cy="96925"/>
            </a:xfrm>
            <a:custGeom>
              <a:avLst/>
              <a:gdLst/>
              <a:ahLst/>
              <a:cxnLst/>
              <a:rect l="l" t="t" r="r" b="b"/>
              <a:pathLst>
                <a:path w="1957" h="3877" extrusionOk="0">
                  <a:moveTo>
                    <a:pt x="1" y="1"/>
                  </a:moveTo>
                  <a:lnTo>
                    <a:pt x="1" y="3877"/>
                  </a:lnTo>
                  <a:lnTo>
                    <a:pt x="1957" y="3877"/>
                  </a:lnTo>
                  <a:lnTo>
                    <a:pt x="1957" y="1"/>
                  </a:lnTo>
                  <a:close/>
                </a:path>
              </a:pathLst>
            </a:custGeom>
            <a:solidFill>
              <a:srgbClr val="E65C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9" name="Google Shape;1939;p66"/>
            <p:cNvSpPr/>
            <p:nvPr/>
          </p:nvSpPr>
          <p:spPr>
            <a:xfrm>
              <a:off x="5162400" y="2438225"/>
              <a:ext cx="48900" cy="96925"/>
            </a:xfrm>
            <a:custGeom>
              <a:avLst/>
              <a:gdLst/>
              <a:ahLst/>
              <a:cxnLst/>
              <a:rect l="l" t="t" r="r" b="b"/>
              <a:pathLst>
                <a:path w="1956" h="3877" extrusionOk="0">
                  <a:moveTo>
                    <a:pt x="1" y="1"/>
                  </a:moveTo>
                  <a:lnTo>
                    <a:pt x="1" y="3877"/>
                  </a:lnTo>
                  <a:lnTo>
                    <a:pt x="1955" y="3877"/>
                  </a:lnTo>
                  <a:lnTo>
                    <a:pt x="1955" y="1"/>
                  </a:lnTo>
                  <a:close/>
                </a:path>
              </a:pathLst>
            </a:custGeom>
            <a:solidFill>
              <a:srgbClr val="E65C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0" name="Google Shape;1940;p66"/>
            <p:cNvSpPr/>
            <p:nvPr/>
          </p:nvSpPr>
          <p:spPr>
            <a:xfrm>
              <a:off x="5601975" y="2480850"/>
              <a:ext cx="235125" cy="11675"/>
            </a:xfrm>
            <a:custGeom>
              <a:avLst/>
              <a:gdLst/>
              <a:ahLst/>
              <a:cxnLst/>
              <a:rect l="l" t="t" r="r" b="b"/>
              <a:pathLst>
                <a:path w="9405" h="467" extrusionOk="0">
                  <a:moveTo>
                    <a:pt x="234" y="1"/>
                  </a:moveTo>
                  <a:cubicBezTo>
                    <a:pt x="106" y="1"/>
                    <a:pt x="1" y="105"/>
                    <a:pt x="1" y="234"/>
                  </a:cubicBezTo>
                  <a:cubicBezTo>
                    <a:pt x="1" y="362"/>
                    <a:pt x="106" y="467"/>
                    <a:pt x="234" y="467"/>
                  </a:cubicBezTo>
                  <a:lnTo>
                    <a:pt x="9173" y="467"/>
                  </a:lnTo>
                  <a:cubicBezTo>
                    <a:pt x="9301" y="467"/>
                    <a:pt x="9405" y="362"/>
                    <a:pt x="9405" y="234"/>
                  </a:cubicBezTo>
                  <a:cubicBezTo>
                    <a:pt x="9405" y="105"/>
                    <a:pt x="9301" y="1"/>
                    <a:pt x="9173" y="1"/>
                  </a:cubicBezTo>
                  <a:close/>
                </a:path>
              </a:pathLst>
            </a:custGeom>
            <a:solidFill>
              <a:srgbClr val="3367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1" name="Google Shape;1941;p66"/>
            <p:cNvSpPr/>
            <p:nvPr/>
          </p:nvSpPr>
          <p:spPr>
            <a:xfrm>
              <a:off x="5002125" y="2778675"/>
              <a:ext cx="574400" cy="153125"/>
            </a:xfrm>
            <a:custGeom>
              <a:avLst/>
              <a:gdLst/>
              <a:ahLst/>
              <a:cxnLst/>
              <a:rect l="l" t="t" r="r" b="b"/>
              <a:pathLst>
                <a:path w="22976" h="6125" extrusionOk="0">
                  <a:moveTo>
                    <a:pt x="22510" y="465"/>
                  </a:moveTo>
                  <a:lnTo>
                    <a:pt x="22510" y="5659"/>
                  </a:lnTo>
                  <a:lnTo>
                    <a:pt x="466" y="5659"/>
                  </a:lnTo>
                  <a:lnTo>
                    <a:pt x="466" y="465"/>
                  </a:lnTo>
                  <a:close/>
                  <a:moveTo>
                    <a:pt x="0" y="0"/>
                  </a:moveTo>
                  <a:lnTo>
                    <a:pt x="0" y="465"/>
                  </a:lnTo>
                  <a:lnTo>
                    <a:pt x="0" y="5659"/>
                  </a:lnTo>
                  <a:lnTo>
                    <a:pt x="0" y="6125"/>
                  </a:lnTo>
                  <a:lnTo>
                    <a:pt x="22976" y="6125"/>
                  </a:lnTo>
                  <a:lnTo>
                    <a:pt x="22976" y="5659"/>
                  </a:lnTo>
                  <a:lnTo>
                    <a:pt x="22976" y="465"/>
                  </a:lnTo>
                  <a:lnTo>
                    <a:pt x="22976" y="0"/>
                  </a:lnTo>
                  <a:close/>
                </a:path>
              </a:pathLst>
            </a:custGeom>
            <a:solidFill>
              <a:srgbClr val="3367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2" name="Google Shape;1942;p66"/>
            <p:cNvSpPr/>
            <p:nvPr/>
          </p:nvSpPr>
          <p:spPr>
            <a:xfrm>
              <a:off x="5028275" y="2806800"/>
              <a:ext cx="48925" cy="96875"/>
            </a:xfrm>
            <a:custGeom>
              <a:avLst/>
              <a:gdLst/>
              <a:ahLst/>
              <a:cxnLst/>
              <a:rect l="l" t="t" r="r" b="b"/>
              <a:pathLst>
                <a:path w="1957" h="3875" extrusionOk="0">
                  <a:moveTo>
                    <a:pt x="0" y="0"/>
                  </a:moveTo>
                  <a:lnTo>
                    <a:pt x="0" y="3875"/>
                  </a:lnTo>
                  <a:lnTo>
                    <a:pt x="1956" y="3875"/>
                  </a:lnTo>
                  <a:lnTo>
                    <a:pt x="1956" y="0"/>
                  </a:lnTo>
                  <a:close/>
                </a:path>
              </a:pathLst>
            </a:custGeom>
            <a:solidFill>
              <a:srgbClr val="E65C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3" name="Google Shape;1943;p66"/>
            <p:cNvSpPr/>
            <p:nvPr/>
          </p:nvSpPr>
          <p:spPr>
            <a:xfrm>
              <a:off x="5095325" y="2806800"/>
              <a:ext cx="48925" cy="96875"/>
            </a:xfrm>
            <a:custGeom>
              <a:avLst/>
              <a:gdLst/>
              <a:ahLst/>
              <a:cxnLst/>
              <a:rect l="l" t="t" r="r" b="b"/>
              <a:pathLst>
                <a:path w="1957" h="3875" extrusionOk="0">
                  <a:moveTo>
                    <a:pt x="1" y="0"/>
                  </a:moveTo>
                  <a:lnTo>
                    <a:pt x="1" y="3875"/>
                  </a:lnTo>
                  <a:lnTo>
                    <a:pt x="1957" y="3875"/>
                  </a:lnTo>
                  <a:lnTo>
                    <a:pt x="1957" y="0"/>
                  </a:lnTo>
                  <a:close/>
                </a:path>
              </a:pathLst>
            </a:custGeom>
            <a:solidFill>
              <a:srgbClr val="E65C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4" name="Google Shape;1944;p66"/>
            <p:cNvSpPr/>
            <p:nvPr/>
          </p:nvSpPr>
          <p:spPr>
            <a:xfrm>
              <a:off x="5162400" y="2806800"/>
              <a:ext cx="48900" cy="96875"/>
            </a:xfrm>
            <a:custGeom>
              <a:avLst/>
              <a:gdLst/>
              <a:ahLst/>
              <a:cxnLst/>
              <a:rect l="l" t="t" r="r" b="b"/>
              <a:pathLst>
                <a:path w="1956" h="3875" extrusionOk="0">
                  <a:moveTo>
                    <a:pt x="1" y="0"/>
                  </a:moveTo>
                  <a:lnTo>
                    <a:pt x="1" y="3875"/>
                  </a:lnTo>
                  <a:lnTo>
                    <a:pt x="1955" y="3875"/>
                  </a:lnTo>
                  <a:lnTo>
                    <a:pt x="1955" y="0"/>
                  </a:lnTo>
                  <a:close/>
                </a:path>
              </a:pathLst>
            </a:custGeom>
            <a:solidFill>
              <a:srgbClr val="E65C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5" name="Google Shape;1945;p66"/>
            <p:cNvSpPr/>
            <p:nvPr/>
          </p:nvSpPr>
          <p:spPr>
            <a:xfrm>
              <a:off x="5229450" y="2806800"/>
              <a:ext cx="48925" cy="96875"/>
            </a:xfrm>
            <a:custGeom>
              <a:avLst/>
              <a:gdLst/>
              <a:ahLst/>
              <a:cxnLst/>
              <a:rect l="l" t="t" r="r" b="b"/>
              <a:pathLst>
                <a:path w="1957" h="3875" extrusionOk="0">
                  <a:moveTo>
                    <a:pt x="0" y="0"/>
                  </a:moveTo>
                  <a:lnTo>
                    <a:pt x="0" y="3875"/>
                  </a:lnTo>
                  <a:lnTo>
                    <a:pt x="1956" y="3875"/>
                  </a:lnTo>
                  <a:lnTo>
                    <a:pt x="1956" y="0"/>
                  </a:lnTo>
                  <a:close/>
                </a:path>
              </a:pathLst>
            </a:custGeom>
            <a:solidFill>
              <a:srgbClr val="E65C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6" name="Google Shape;1946;p66"/>
            <p:cNvSpPr/>
            <p:nvPr/>
          </p:nvSpPr>
          <p:spPr>
            <a:xfrm>
              <a:off x="5296525" y="2806800"/>
              <a:ext cx="48925" cy="96875"/>
            </a:xfrm>
            <a:custGeom>
              <a:avLst/>
              <a:gdLst/>
              <a:ahLst/>
              <a:cxnLst/>
              <a:rect l="l" t="t" r="r" b="b"/>
              <a:pathLst>
                <a:path w="1957" h="3875" extrusionOk="0">
                  <a:moveTo>
                    <a:pt x="0" y="0"/>
                  </a:moveTo>
                  <a:lnTo>
                    <a:pt x="0" y="3875"/>
                  </a:lnTo>
                  <a:lnTo>
                    <a:pt x="1956" y="3875"/>
                  </a:lnTo>
                  <a:lnTo>
                    <a:pt x="1956" y="0"/>
                  </a:lnTo>
                  <a:close/>
                </a:path>
              </a:pathLst>
            </a:custGeom>
            <a:solidFill>
              <a:srgbClr val="E65C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7" name="Google Shape;1947;p66"/>
            <p:cNvSpPr/>
            <p:nvPr/>
          </p:nvSpPr>
          <p:spPr>
            <a:xfrm>
              <a:off x="5601975" y="2849400"/>
              <a:ext cx="235125" cy="11650"/>
            </a:xfrm>
            <a:custGeom>
              <a:avLst/>
              <a:gdLst/>
              <a:ahLst/>
              <a:cxnLst/>
              <a:rect l="l" t="t" r="r" b="b"/>
              <a:pathLst>
                <a:path w="9405" h="466" extrusionOk="0">
                  <a:moveTo>
                    <a:pt x="234" y="1"/>
                  </a:moveTo>
                  <a:cubicBezTo>
                    <a:pt x="106" y="1"/>
                    <a:pt x="1" y="105"/>
                    <a:pt x="1" y="233"/>
                  </a:cubicBezTo>
                  <a:cubicBezTo>
                    <a:pt x="1" y="362"/>
                    <a:pt x="106" y="466"/>
                    <a:pt x="234" y="466"/>
                  </a:cubicBezTo>
                  <a:lnTo>
                    <a:pt x="9173" y="466"/>
                  </a:lnTo>
                  <a:cubicBezTo>
                    <a:pt x="9301" y="466"/>
                    <a:pt x="9405" y="362"/>
                    <a:pt x="9405" y="233"/>
                  </a:cubicBezTo>
                  <a:cubicBezTo>
                    <a:pt x="9405" y="105"/>
                    <a:pt x="9301" y="1"/>
                    <a:pt x="9173" y="1"/>
                  </a:cubicBezTo>
                  <a:close/>
                </a:path>
              </a:pathLst>
            </a:custGeom>
            <a:solidFill>
              <a:srgbClr val="3367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8" name="Google Shape;1948;p66"/>
            <p:cNvSpPr/>
            <p:nvPr/>
          </p:nvSpPr>
          <p:spPr>
            <a:xfrm>
              <a:off x="5002125" y="3147200"/>
              <a:ext cx="574400" cy="153125"/>
            </a:xfrm>
            <a:custGeom>
              <a:avLst/>
              <a:gdLst/>
              <a:ahLst/>
              <a:cxnLst/>
              <a:rect l="l" t="t" r="r" b="b"/>
              <a:pathLst>
                <a:path w="22976" h="6125" extrusionOk="0">
                  <a:moveTo>
                    <a:pt x="22510" y="466"/>
                  </a:moveTo>
                  <a:lnTo>
                    <a:pt x="22510" y="5660"/>
                  </a:lnTo>
                  <a:lnTo>
                    <a:pt x="466" y="5660"/>
                  </a:lnTo>
                  <a:lnTo>
                    <a:pt x="466" y="466"/>
                  </a:lnTo>
                  <a:close/>
                  <a:moveTo>
                    <a:pt x="0" y="0"/>
                  </a:moveTo>
                  <a:lnTo>
                    <a:pt x="0" y="466"/>
                  </a:lnTo>
                  <a:lnTo>
                    <a:pt x="0" y="5660"/>
                  </a:lnTo>
                  <a:lnTo>
                    <a:pt x="0" y="6125"/>
                  </a:lnTo>
                  <a:lnTo>
                    <a:pt x="22976" y="6125"/>
                  </a:lnTo>
                  <a:lnTo>
                    <a:pt x="22976" y="5660"/>
                  </a:lnTo>
                  <a:lnTo>
                    <a:pt x="22976" y="466"/>
                  </a:lnTo>
                  <a:lnTo>
                    <a:pt x="22976" y="0"/>
                  </a:lnTo>
                  <a:close/>
                </a:path>
              </a:pathLst>
            </a:custGeom>
            <a:solidFill>
              <a:srgbClr val="3367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9" name="Google Shape;1949;p66"/>
            <p:cNvSpPr/>
            <p:nvPr/>
          </p:nvSpPr>
          <p:spPr>
            <a:xfrm>
              <a:off x="5028275" y="3175325"/>
              <a:ext cx="48925" cy="96875"/>
            </a:xfrm>
            <a:custGeom>
              <a:avLst/>
              <a:gdLst/>
              <a:ahLst/>
              <a:cxnLst/>
              <a:rect l="l" t="t" r="r" b="b"/>
              <a:pathLst>
                <a:path w="1957" h="3875" extrusionOk="0">
                  <a:moveTo>
                    <a:pt x="0" y="0"/>
                  </a:moveTo>
                  <a:lnTo>
                    <a:pt x="0" y="3875"/>
                  </a:lnTo>
                  <a:lnTo>
                    <a:pt x="1956" y="3875"/>
                  </a:lnTo>
                  <a:lnTo>
                    <a:pt x="1956" y="0"/>
                  </a:lnTo>
                  <a:close/>
                </a:path>
              </a:pathLst>
            </a:custGeom>
            <a:solidFill>
              <a:srgbClr val="E65C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0" name="Google Shape;1950;p66"/>
            <p:cNvSpPr/>
            <p:nvPr/>
          </p:nvSpPr>
          <p:spPr>
            <a:xfrm>
              <a:off x="5095325" y="3175325"/>
              <a:ext cx="48925" cy="96875"/>
            </a:xfrm>
            <a:custGeom>
              <a:avLst/>
              <a:gdLst/>
              <a:ahLst/>
              <a:cxnLst/>
              <a:rect l="l" t="t" r="r" b="b"/>
              <a:pathLst>
                <a:path w="1957" h="3875" extrusionOk="0">
                  <a:moveTo>
                    <a:pt x="1" y="0"/>
                  </a:moveTo>
                  <a:lnTo>
                    <a:pt x="1" y="3875"/>
                  </a:lnTo>
                  <a:lnTo>
                    <a:pt x="1957" y="3875"/>
                  </a:lnTo>
                  <a:lnTo>
                    <a:pt x="1957" y="0"/>
                  </a:lnTo>
                  <a:close/>
                </a:path>
              </a:pathLst>
            </a:custGeom>
            <a:solidFill>
              <a:srgbClr val="E65C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1" name="Google Shape;1951;p66"/>
            <p:cNvSpPr/>
            <p:nvPr/>
          </p:nvSpPr>
          <p:spPr>
            <a:xfrm>
              <a:off x="5162400" y="3175325"/>
              <a:ext cx="48900" cy="96875"/>
            </a:xfrm>
            <a:custGeom>
              <a:avLst/>
              <a:gdLst/>
              <a:ahLst/>
              <a:cxnLst/>
              <a:rect l="l" t="t" r="r" b="b"/>
              <a:pathLst>
                <a:path w="1956" h="3875" extrusionOk="0">
                  <a:moveTo>
                    <a:pt x="1" y="0"/>
                  </a:moveTo>
                  <a:lnTo>
                    <a:pt x="1" y="3875"/>
                  </a:lnTo>
                  <a:lnTo>
                    <a:pt x="1955" y="3875"/>
                  </a:lnTo>
                  <a:lnTo>
                    <a:pt x="1955" y="0"/>
                  </a:lnTo>
                  <a:close/>
                </a:path>
              </a:pathLst>
            </a:custGeom>
            <a:solidFill>
              <a:srgbClr val="E65C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2" name="Google Shape;1952;p66"/>
            <p:cNvSpPr/>
            <p:nvPr/>
          </p:nvSpPr>
          <p:spPr>
            <a:xfrm>
              <a:off x="5229450" y="3175325"/>
              <a:ext cx="48925" cy="96875"/>
            </a:xfrm>
            <a:custGeom>
              <a:avLst/>
              <a:gdLst/>
              <a:ahLst/>
              <a:cxnLst/>
              <a:rect l="l" t="t" r="r" b="b"/>
              <a:pathLst>
                <a:path w="1957" h="3875" extrusionOk="0">
                  <a:moveTo>
                    <a:pt x="0" y="0"/>
                  </a:moveTo>
                  <a:lnTo>
                    <a:pt x="0" y="3875"/>
                  </a:lnTo>
                  <a:lnTo>
                    <a:pt x="1956" y="3875"/>
                  </a:lnTo>
                  <a:lnTo>
                    <a:pt x="1956" y="0"/>
                  </a:lnTo>
                  <a:close/>
                </a:path>
              </a:pathLst>
            </a:custGeom>
            <a:solidFill>
              <a:srgbClr val="E65C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3" name="Google Shape;1953;p66"/>
            <p:cNvSpPr/>
            <p:nvPr/>
          </p:nvSpPr>
          <p:spPr>
            <a:xfrm>
              <a:off x="5296525" y="3175325"/>
              <a:ext cx="48925" cy="96875"/>
            </a:xfrm>
            <a:custGeom>
              <a:avLst/>
              <a:gdLst/>
              <a:ahLst/>
              <a:cxnLst/>
              <a:rect l="l" t="t" r="r" b="b"/>
              <a:pathLst>
                <a:path w="1957" h="3875" extrusionOk="0">
                  <a:moveTo>
                    <a:pt x="0" y="0"/>
                  </a:moveTo>
                  <a:lnTo>
                    <a:pt x="0" y="3875"/>
                  </a:lnTo>
                  <a:lnTo>
                    <a:pt x="1956" y="3875"/>
                  </a:lnTo>
                  <a:lnTo>
                    <a:pt x="1956" y="0"/>
                  </a:lnTo>
                  <a:close/>
                </a:path>
              </a:pathLst>
            </a:custGeom>
            <a:solidFill>
              <a:srgbClr val="E65C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4" name="Google Shape;1954;p66"/>
            <p:cNvSpPr/>
            <p:nvPr/>
          </p:nvSpPr>
          <p:spPr>
            <a:xfrm>
              <a:off x="5363575" y="3175325"/>
              <a:ext cx="48900" cy="96875"/>
            </a:xfrm>
            <a:custGeom>
              <a:avLst/>
              <a:gdLst/>
              <a:ahLst/>
              <a:cxnLst/>
              <a:rect l="l" t="t" r="r" b="b"/>
              <a:pathLst>
                <a:path w="1956" h="3875" extrusionOk="0">
                  <a:moveTo>
                    <a:pt x="1" y="0"/>
                  </a:moveTo>
                  <a:lnTo>
                    <a:pt x="1" y="3875"/>
                  </a:lnTo>
                  <a:lnTo>
                    <a:pt x="1956" y="3875"/>
                  </a:lnTo>
                  <a:lnTo>
                    <a:pt x="1956" y="0"/>
                  </a:lnTo>
                  <a:close/>
                </a:path>
              </a:pathLst>
            </a:custGeom>
            <a:solidFill>
              <a:srgbClr val="E65C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5" name="Google Shape;1955;p66"/>
            <p:cNvSpPr/>
            <p:nvPr/>
          </p:nvSpPr>
          <p:spPr>
            <a:xfrm>
              <a:off x="5572200" y="2066125"/>
              <a:ext cx="47500" cy="104025"/>
            </a:xfrm>
            <a:custGeom>
              <a:avLst/>
              <a:gdLst/>
              <a:ahLst/>
              <a:cxnLst/>
              <a:rect l="l" t="t" r="r" b="b"/>
              <a:pathLst>
                <a:path w="1900" h="4161" extrusionOk="0">
                  <a:moveTo>
                    <a:pt x="1" y="0"/>
                  </a:moveTo>
                  <a:lnTo>
                    <a:pt x="1" y="4161"/>
                  </a:lnTo>
                  <a:lnTo>
                    <a:pt x="950" y="4161"/>
                  </a:lnTo>
                  <a:lnTo>
                    <a:pt x="950" y="2842"/>
                  </a:lnTo>
                  <a:lnTo>
                    <a:pt x="1899" y="2842"/>
                  </a:lnTo>
                  <a:lnTo>
                    <a:pt x="1899" y="1320"/>
                  </a:lnTo>
                  <a:lnTo>
                    <a:pt x="950" y="1320"/>
                  </a:lnTo>
                  <a:lnTo>
                    <a:pt x="950" y="0"/>
                  </a:lnTo>
                  <a:close/>
                </a:path>
              </a:pathLst>
            </a:custGeom>
            <a:solidFill>
              <a:srgbClr val="3367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6" name="Google Shape;1956;p66"/>
            <p:cNvSpPr/>
            <p:nvPr/>
          </p:nvSpPr>
          <p:spPr>
            <a:xfrm>
              <a:off x="5572200" y="2434675"/>
              <a:ext cx="47500" cy="104050"/>
            </a:xfrm>
            <a:custGeom>
              <a:avLst/>
              <a:gdLst/>
              <a:ahLst/>
              <a:cxnLst/>
              <a:rect l="l" t="t" r="r" b="b"/>
              <a:pathLst>
                <a:path w="1900" h="4162" extrusionOk="0">
                  <a:moveTo>
                    <a:pt x="1" y="1"/>
                  </a:moveTo>
                  <a:lnTo>
                    <a:pt x="1" y="4161"/>
                  </a:lnTo>
                  <a:lnTo>
                    <a:pt x="950" y="4161"/>
                  </a:lnTo>
                  <a:lnTo>
                    <a:pt x="950" y="2842"/>
                  </a:lnTo>
                  <a:lnTo>
                    <a:pt x="1899" y="2842"/>
                  </a:lnTo>
                  <a:lnTo>
                    <a:pt x="1899" y="1319"/>
                  </a:lnTo>
                  <a:lnTo>
                    <a:pt x="950" y="1319"/>
                  </a:lnTo>
                  <a:lnTo>
                    <a:pt x="950" y="1"/>
                  </a:lnTo>
                  <a:close/>
                </a:path>
              </a:pathLst>
            </a:custGeom>
            <a:solidFill>
              <a:srgbClr val="3367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7" name="Google Shape;1957;p66"/>
            <p:cNvSpPr/>
            <p:nvPr/>
          </p:nvSpPr>
          <p:spPr>
            <a:xfrm>
              <a:off x="5572200" y="2803200"/>
              <a:ext cx="47500" cy="104050"/>
            </a:xfrm>
            <a:custGeom>
              <a:avLst/>
              <a:gdLst/>
              <a:ahLst/>
              <a:cxnLst/>
              <a:rect l="l" t="t" r="r" b="b"/>
              <a:pathLst>
                <a:path w="1900" h="4162" extrusionOk="0">
                  <a:moveTo>
                    <a:pt x="1" y="1"/>
                  </a:moveTo>
                  <a:lnTo>
                    <a:pt x="1" y="4161"/>
                  </a:lnTo>
                  <a:lnTo>
                    <a:pt x="950" y="4161"/>
                  </a:lnTo>
                  <a:lnTo>
                    <a:pt x="950" y="2842"/>
                  </a:lnTo>
                  <a:lnTo>
                    <a:pt x="1899" y="2842"/>
                  </a:lnTo>
                  <a:lnTo>
                    <a:pt x="1899" y="1319"/>
                  </a:lnTo>
                  <a:lnTo>
                    <a:pt x="950" y="1319"/>
                  </a:lnTo>
                  <a:lnTo>
                    <a:pt x="950" y="1"/>
                  </a:lnTo>
                  <a:close/>
                </a:path>
              </a:pathLst>
            </a:custGeom>
            <a:solidFill>
              <a:srgbClr val="3367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8" name="Google Shape;1958;p66"/>
            <p:cNvSpPr/>
            <p:nvPr/>
          </p:nvSpPr>
          <p:spPr>
            <a:xfrm>
              <a:off x="4859125" y="2004625"/>
              <a:ext cx="156550" cy="228725"/>
            </a:xfrm>
            <a:custGeom>
              <a:avLst/>
              <a:gdLst/>
              <a:ahLst/>
              <a:cxnLst/>
              <a:rect l="l" t="t" r="r" b="b"/>
              <a:pathLst>
                <a:path w="6262" h="9149" extrusionOk="0">
                  <a:moveTo>
                    <a:pt x="4784" y="0"/>
                  </a:moveTo>
                  <a:lnTo>
                    <a:pt x="4784" y="466"/>
                  </a:lnTo>
                  <a:lnTo>
                    <a:pt x="4784" y="3518"/>
                  </a:lnTo>
                  <a:lnTo>
                    <a:pt x="1478" y="3518"/>
                  </a:lnTo>
                  <a:lnTo>
                    <a:pt x="1478" y="2196"/>
                  </a:lnTo>
                  <a:lnTo>
                    <a:pt x="1478" y="1730"/>
                  </a:lnTo>
                  <a:lnTo>
                    <a:pt x="1" y="1730"/>
                  </a:lnTo>
                  <a:lnTo>
                    <a:pt x="1" y="2196"/>
                  </a:lnTo>
                  <a:lnTo>
                    <a:pt x="1" y="6886"/>
                  </a:lnTo>
                  <a:lnTo>
                    <a:pt x="1" y="7353"/>
                  </a:lnTo>
                  <a:lnTo>
                    <a:pt x="1478" y="7353"/>
                  </a:lnTo>
                  <a:lnTo>
                    <a:pt x="1478" y="6886"/>
                  </a:lnTo>
                  <a:lnTo>
                    <a:pt x="1478" y="5721"/>
                  </a:lnTo>
                  <a:lnTo>
                    <a:pt x="4784" y="5721"/>
                  </a:lnTo>
                  <a:lnTo>
                    <a:pt x="4784" y="8683"/>
                  </a:lnTo>
                  <a:lnTo>
                    <a:pt x="4784" y="9148"/>
                  </a:lnTo>
                  <a:lnTo>
                    <a:pt x="6262" y="9148"/>
                  </a:lnTo>
                  <a:lnTo>
                    <a:pt x="6262" y="8683"/>
                  </a:lnTo>
                  <a:lnTo>
                    <a:pt x="6262" y="466"/>
                  </a:lnTo>
                  <a:lnTo>
                    <a:pt x="6262" y="0"/>
                  </a:lnTo>
                  <a:close/>
                </a:path>
              </a:pathLst>
            </a:custGeom>
            <a:solidFill>
              <a:srgbClr val="3367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9" name="Google Shape;1959;p66"/>
            <p:cNvSpPr/>
            <p:nvPr/>
          </p:nvSpPr>
          <p:spPr>
            <a:xfrm>
              <a:off x="4859125" y="2373175"/>
              <a:ext cx="156550" cy="228725"/>
            </a:xfrm>
            <a:custGeom>
              <a:avLst/>
              <a:gdLst/>
              <a:ahLst/>
              <a:cxnLst/>
              <a:rect l="l" t="t" r="r" b="b"/>
              <a:pathLst>
                <a:path w="6262" h="9149" extrusionOk="0">
                  <a:moveTo>
                    <a:pt x="4784" y="0"/>
                  </a:moveTo>
                  <a:lnTo>
                    <a:pt x="4784" y="465"/>
                  </a:lnTo>
                  <a:lnTo>
                    <a:pt x="4784" y="3519"/>
                  </a:lnTo>
                  <a:lnTo>
                    <a:pt x="1478" y="3519"/>
                  </a:lnTo>
                  <a:lnTo>
                    <a:pt x="1478" y="2195"/>
                  </a:lnTo>
                  <a:lnTo>
                    <a:pt x="1478" y="1730"/>
                  </a:lnTo>
                  <a:lnTo>
                    <a:pt x="1" y="1730"/>
                  </a:lnTo>
                  <a:lnTo>
                    <a:pt x="1" y="2195"/>
                  </a:lnTo>
                  <a:lnTo>
                    <a:pt x="1" y="6886"/>
                  </a:lnTo>
                  <a:lnTo>
                    <a:pt x="1" y="7352"/>
                  </a:lnTo>
                  <a:lnTo>
                    <a:pt x="1478" y="7352"/>
                  </a:lnTo>
                  <a:lnTo>
                    <a:pt x="1478" y="6886"/>
                  </a:lnTo>
                  <a:lnTo>
                    <a:pt x="1478" y="5720"/>
                  </a:lnTo>
                  <a:lnTo>
                    <a:pt x="4784" y="5720"/>
                  </a:lnTo>
                  <a:lnTo>
                    <a:pt x="4784" y="8682"/>
                  </a:lnTo>
                  <a:lnTo>
                    <a:pt x="4784" y="9148"/>
                  </a:lnTo>
                  <a:lnTo>
                    <a:pt x="6262" y="9148"/>
                  </a:lnTo>
                  <a:lnTo>
                    <a:pt x="6262" y="8682"/>
                  </a:lnTo>
                  <a:lnTo>
                    <a:pt x="6262" y="465"/>
                  </a:lnTo>
                  <a:lnTo>
                    <a:pt x="6262" y="0"/>
                  </a:lnTo>
                  <a:close/>
                </a:path>
              </a:pathLst>
            </a:custGeom>
            <a:solidFill>
              <a:srgbClr val="3367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0" name="Google Shape;1960;p66"/>
            <p:cNvSpPr/>
            <p:nvPr/>
          </p:nvSpPr>
          <p:spPr>
            <a:xfrm>
              <a:off x="4859125" y="2741700"/>
              <a:ext cx="156550" cy="228725"/>
            </a:xfrm>
            <a:custGeom>
              <a:avLst/>
              <a:gdLst/>
              <a:ahLst/>
              <a:cxnLst/>
              <a:rect l="l" t="t" r="r" b="b"/>
              <a:pathLst>
                <a:path w="6262" h="9149" extrusionOk="0">
                  <a:moveTo>
                    <a:pt x="4784" y="0"/>
                  </a:moveTo>
                  <a:lnTo>
                    <a:pt x="4784" y="466"/>
                  </a:lnTo>
                  <a:lnTo>
                    <a:pt x="4784" y="3519"/>
                  </a:lnTo>
                  <a:lnTo>
                    <a:pt x="1478" y="3519"/>
                  </a:lnTo>
                  <a:lnTo>
                    <a:pt x="1478" y="2196"/>
                  </a:lnTo>
                  <a:lnTo>
                    <a:pt x="1478" y="1730"/>
                  </a:lnTo>
                  <a:lnTo>
                    <a:pt x="1" y="1730"/>
                  </a:lnTo>
                  <a:lnTo>
                    <a:pt x="1" y="2196"/>
                  </a:lnTo>
                  <a:lnTo>
                    <a:pt x="1" y="6886"/>
                  </a:lnTo>
                  <a:lnTo>
                    <a:pt x="1" y="7353"/>
                  </a:lnTo>
                  <a:lnTo>
                    <a:pt x="1478" y="7353"/>
                  </a:lnTo>
                  <a:lnTo>
                    <a:pt x="1478" y="6886"/>
                  </a:lnTo>
                  <a:lnTo>
                    <a:pt x="1478" y="5721"/>
                  </a:lnTo>
                  <a:lnTo>
                    <a:pt x="4784" y="5721"/>
                  </a:lnTo>
                  <a:lnTo>
                    <a:pt x="4784" y="8683"/>
                  </a:lnTo>
                  <a:lnTo>
                    <a:pt x="4784" y="9148"/>
                  </a:lnTo>
                  <a:lnTo>
                    <a:pt x="6262" y="9148"/>
                  </a:lnTo>
                  <a:lnTo>
                    <a:pt x="6262" y="8683"/>
                  </a:lnTo>
                  <a:lnTo>
                    <a:pt x="6262" y="466"/>
                  </a:lnTo>
                  <a:lnTo>
                    <a:pt x="6262" y="0"/>
                  </a:lnTo>
                  <a:close/>
                </a:path>
              </a:pathLst>
            </a:custGeom>
            <a:solidFill>
              <a:srgbClr val="3367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1" name="Google Shape;1961;p66"/>
            <p:cNvSpPr/>
            <p:nvPr/>
          </p:nvSpPr>
          <p:spPr>
            <a:xfrm>
              <a:off x="4859125" y="3110250"/>
              <a:ext cx="156550" cy="228725"/>
            </a:xfrm>
            <a:custGeom>
              <a:avLst/>
              <a:gdLst/>
              <a:ahLst/>
              <a:cxnLst/>
              <a:rect l="l" t="t" r="r" b="b"/>
              <a:pathLst>
                <a:path w="6262" h="9149" extrusionOk="0">
                  <a:moveTo>
                    <a:pt x="4784" y="0"/>
                  </a:moveTo>
                  <a:lnTo>
                    <a:pt x="4784" y="465"/>
                  </a:lnTo>
                  <a:lnTo>
                    <a:pt x="4784" y="3519"/>
                  </a:lnTo>
                  <a:lnTo>
                    <a:pt x="1478" y="3519"/>
                  </a:lnTo>
                  <a:lnTo>
                    <a:pt x="1478" y="2195"/>
                  </a:lnTo>
                  <a:lnTo>
                    <a:pt x="1478" y="1729"/>
                  </a:lnTo>
                  <a:lnTo>
                    <a:pt x="1" y="1729"/>
                  </a:lnTo>
                  <a:lnTo>
                    <a:pt x="1" y="2195"/>
                  </a:lnTo>
                  <a:lnTo>
                    <a:pt x="1" y="6885"/>
                  </a:lnTo>
                  <a:lnTo>
                    <a:pt x="1" y="7352"/>
                  </a:lnTo>
                  <a:lnTo>
                    <a:pt x="1478" y="7352"/>
                  </a:lnTo>
                  <a:lnTo>
                    <a:pt x="1478" y="6885"/>
                  </a:lnTo>
                  <a:lnTo>
                    <a:pt x="1478" y="5720"/>
                  </a:lnTo>
                  <a:lnTo>
                    <a:pt x="4784" y="5720"/>
                  </a:lnTo>
                  <a:lnTo>
                    <a:pt x="4784" y="8682"/>
                  </a:lnTo>
                  <a:lnTo>
                    <a:pt x="4784" y="9149"/>
                  </a:lnTo>
                  <a:lnTo>
                    <a:pt x="6262" y="9149"/>
                  </a:lnTo>
                  <a:lnTo>
                    <a:pt x="6262" y="8682"/>
                  </a:lnTo>
                  <a:lnTo>
                    <a:pt x="6262" y="465"/>
                  </a:lnTo>
                  <a:lnTo>
                    <a:pt x="6262" y="0"/>
                  </a:lnTo>
                  <a:close/>
                </a:path>
              </a:pathLst>
            </a:custGeom>
            <a:solidFill>
              <a:srgbClr val="3367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2" name="Google Shape;1962;p66"/>
            <p:cNvSpPr/>
            <p:nvPr/>
          </p:nvSpPr>
          <p:spPr>
            <a:xfrm>
              <a:off x="5572200" y="3171750"/>
              <a:ext cx="47500" cy="104050"/>
            </a:xfrm>
            <a:custGeom>
              <a:avLst/>
              <a:gdLst/>
              <a:ahLst/>
              <a:cxnLst/>
              <a:rect l="l" t="t" r="r" b="b"/>
              <a:pathLst>
                <a:path w="1900" h="4162" extrusionOk="0">
                  <a:moveTo>
                    <a:pt x="1" y="1"/>
                  </a:moveTo>
                  <a:lnTo>
                    <a:pt x="1" y="4161"/>
                  </a:lnTo>
                  <a:lnTo>
                    <a:pt x="950" y="4161"/>
                  </a:lnTo>
                  <a:lnTo>
                    <a:pt x="950" y="2843"/>
                  </a:lnTo>
                  <a:lnTo>
                    <a:pt x="1899" y="2843"/>
                  </a:lnTo>
                  <a:lnTo>
                    <a:pt x="1899" y="1319"/>
                  </a:lnTo>
                  <a:lnTo>
                    <a:pt x="950" y="1319"/>
                  </a:lnTo>
                  <a:lnTo>
                    <a:pt x="950" y="1"/>
                  </a:lnTo>
                  <a:close/>
                </a:path>
              </a:pathLst>
            </a:custGeom>
            <a:solidFill>
              <a:srgbClr val="3367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3" name="Google Shape;1963;p66"/>
            <p:cNvSpPr/>
            <p:nvPr/>
          </p:nvSpPr>
          <p:spPr>
            <a:xfrm>
              <a:off x="5607800" y="3223775"/>
              <a:ext cx="223500" cy="0"/>
            </a:xfrm>
            <a:custGeom>
              <a:avLst/>
              <a:gdLst/>
              <a:ahLst/>
              <a:cxnLst/>
              <a:rect l="l" t="t" r="r" b="b"/>
              <a:pathLst>
                <a:path w="8940" fill="none" extrusionOk="0">
                  <a:moveTo>
                    <a:pt x="1" y="0"/>
                  </a:moveTo>
                  <a:lnTo>
                    <a:pt x="8940" y="0"/>
                  </a:lnTo>
                </a:path>
              </a:pathLst>
            </a:custGeom>
            <a:noFill/>
            <a:ln w="11650" cap="rnd" cmpd="sng">
              <a:solidFill>
                <a:srgbClr val="33678A"/>
              </a:solidFill>
              <a:prstDash val="solid"/>
              <a:miter lim="11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964" name="Google Shape;1964;p66"/>
          <p:cNvGrpSpPr/>
          <p:nvPr/>
        </p:nvGrpSpPr>
        <p:grpSpPr>
          <a:xfrm>
            <a:off x="6832641" y="1785810"/>
            <a:ext cx="1112029" cy="2390968"/>
            <a:chOff x="3616775" y="2204575"/>
            <a:chExt cx="870950" cy="1872625"/>
          </a:xfrm>
        </p:grpSpPr>
        <p:sp>
          <p:nvSpPr>
            <p:cNvPr id="1965" name="Google Shape;1965;p66"/>
            <p:cNvSpPr/>
            <p:nvPr/>
          </p:nvSpPr>
          <p:spPr>
            <a:xfrm>
              <a:off x="3679375" y="3397750"/>
              <a:ext cx="99975" cy="79700"/>
            </a:xfrm>
            <a:custGeom>
              <a:avLst/>
              <a:gdLst/>
              <a:ahLst/>
              <a:cxnLst/>
              <a:rect l="l" t="t" r="r" b="b"/>
              <a:pathLst>
                <a:path w="3999" h="3188" extrusionOk="0">
                  <a:moveTo>
                    <a:pt x="783" y="0"/>
                  </a:moveTo>
                  <a:cubicBezTo>
                    <a:pt x="641" y="207"/>
                    <a:pt x="498" y="420"/>
                    <a:pt x="370" y="627"/>
                  </a:cubicBezTo>
                  <a:cubicBezTo>
                    <a:pt x="241" y="829"/>
                    <a:pt x="119" y="1033"/>
                    <a:pt x="1" y="1238"/>
                  </a:cubicBezTo>
                  <a:lnTo>
                    <a:pt x="3388" y="3188"/>
                  </a:lnTo>
                  <a:cubicBezTo>
                    <a:pt x="3478" y="3030"/>
                    <a:pt x="3572" y="2875"/>
                    <a:pt x="3672" y="2716"/>
                  </a:cubicBezTo>
                  <a:cubicBezTo>
                    <a:pt x="3778" y="2553"/>
                    <a:pt x="3886" y="2383"/>
                    <a:pt x="3999" y="2222"/>
                  </a:cubicBezTo>
                  <a:lnTo>
                    <a:pt x="783" y="0"/>
                  </a:lnTo>
                  <a:close/>
                </a:path>
              </a:pathLst>
            </a:custGeom>
            <a:solidFill>
              <a:srgbClr val="3367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6" name="Google Shape;1966;p66"/>
            <p:cNvSpPr/>
            <p:nvPr/>
          </p:nvSpPr>
          <p:spPr>
            <a:xfrm>
              <a:off x="3721150" y="3341175"/>
              <a:ext cx="94375" cy="89500"/>
            </a:xfrm>
            <a:custGeom>
              <a:avLst/>
              <a:gdLst/>
              <a:ahLst/>
              <a:cxnLst/>
              <a:rect l="l" t="t" r="r" b="b"/>
              <a:pathLst>
                <a:path w="3775" h="3580" extrusionOk="0">
                  <a:moveTo>
                    <a:pt x="982" y="0"/>
                  </a:moveTo>
                  <a:cubicBezTo>
                    <a:pt x="642" y="347"/>
                    <a:pt x="311" y="714"/>
                    <a:pt x="0" y="1091"/>
                  </a:cubicBezTo>
                  <a:lnTo>
                    <a:pt x="3013" y="3580"/>
                  </a:lnTo>
                  <a:cubicBezTo>
                    <a:pt x="3254" y="3288"/>
                    <a:pt x="3511" y="3002"/>
                    <a:pt x="3774" y="2733"/>
                  </a:cubicBezTo>
                  <a:lnTo>
                    <a:pt x="982" y="0"/>
                  </a:lnTo>
                  <a:close/>
                </a:path>
              </a:pathLst>
            </a:custGeom>
            <a:solidFill>
              <a:srgbClr val="3367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7" name="Google Shape;1967;p66"/>
            <p:cNvSpPr/>
            <p:nvPr/>
          </p:nvSpPr>
          <p:spPr>
            <a:xfrm>
              <a:off x="3648275" y="3461200"/>
              <a:ext cx="102625" cy="67725"/>
            </a:xfrm>
            <a:custGeom>
              <a:avLst/>
              <a:gdLst/>
              <a:ahLst/>
              <a:cxnLst/>
              <a:rect l="l" t="t" r="r" b="b"/>
              <a:pathLst>
                <a:path w="4105" h="2709" extrusionOk="0">
                  <a:moveTo>
                    <a:pt x="567" y="1"/>
                  </a:moveTo>
                  <a:cubicBezTo>
                    <a:pt x="360" y="441"/>
                    <a:pt x="170" y="897"/>
                    <a:pt x="0" y="1358"/>
                  </a:cubicBezTo>
                  <a:lnTo>
                    <a:pt x="3667" y="2708"/>
                  </a:lnTo>
                  <a:cubicBezTo>
                    <a:pt x="3799" y="2353"/>
                    <a:pt x="3946" y="2000"/>
                    <a:pt x="4105" y="1660"/>
                  </a:cubicBezTo>
                  <a:lnTo>
                    <a:pt x="567" y="1"/>
                  </a:lnTo>
                  <a:close/>
                </a:path>
              </a:pathLst>
            </a:custGeom>
            <a:solidFill>
              <a:srgbClr val="3367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8" name="Google Shape;1968;p66"/>
            <p:cNvSpPr/>
            <p:nvPr/>
          </p:nvSpPr>
          <p:spPr>
            <a:xfrm>
              <a:off x="3772550" y="3293250"/>
              <a:ext cx="85975" cy="96900"/>
            </a:xfrm>
            <a:custGeom>
              <a:avLst/>
              <a:gdLst/>
              <a:ahLst/>
              <a:cxnLst/>
              <a:rect l="l" t="t" r="r" b="b"/>
              <a:pathLst>
                <a:path w="3439" h="3876" extrusionOk="0">
                  <a:moveTo>
                    <a:pt x="1158" y="1"/>
                  </a:moveTo>
                  <a:cubicBezTo>
                    <a:pt x="763" y="284"/>
                    <a:pt x="373" y="591"/>
                    <a:pt x="0" y="912"/>
                  </a:cubicBezTo>
                  <a:lnTo>
                    <a:pt x="2548" y="3876"/>
                  </a:lnTo>
                  <a:cubicBezTo>
                    <a:pt x="2835" y="3628"/>
                    <a:pt x="3135" y="3391"/>
                    <a:pt x="3439" y="3173"/>
                  </a:cubicBezTo>
                  <a:lnTo>
                    <a:pt x="1158" y="1"/>
                  </a:lnTo>
                  <a:close/>
                </a:path>
              </a:pathLst>
            </a:custGeom>
            <a:solidFill>
              <a:srgbClr val="3367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9" name="Google Shape;1969;p66"/>
            <p:cNvSpPr/>
            <p:nvPr/>
          </p:nvSpPr>
          <p:spPr>
            <a:xfrm>
              <a:off x="3628850" y="3530150"/>
              <a:ext cx="102450" cy="53525"/>
            </a:xfrm>
            <a:custGeom>
              <a:avLst/>
              <a:gdLst/>
              <a:ahLst/>
              <a:cxnLst/>
              <a:rect l="l" t="t" r="r" b="b"/>
              <a:pathLst>
                <a:path w="4098" h="2141" extrusionOk="0">
                  <a:moveTo>
                    <a:pt x="328" y="1"/>
                  </a:moveTo>
                  <a:cubicBezTo>
                    <a:pt x="199" y="474"/>
                    <a:pt x="89" y="955"/>
                    <a:pt x="0" y="1431"/>
                  </a:cubicBezTo>
                  <a:lnTo>
                    <a:pt x="3844" y="2141"/>
                  </a:lnTo>
                  <a:cubicBezTo>
                    <a:pt x="3911" y="1771"/>
                    <a:pt x="3997" y="1398"/>
                    <a:pt x="4097" y="1030"/>
                  </a:cubicBezTo>
                  <a:lnTo>
                    <a:pt x="328" y="1"/>
                  </a:lnTo>
                  <a:close/>
                </a:path>
              </a:pathLst>
            </a:custGeom>
            <a:solidFill>
              <a:srgbClr val="3367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0" name="Google Shape;1970;p66"/>
            <p:cNvSpPr/>
            <p:nvPr/>
          </p:nvSpPr>
          <p:spPr>
            <a:xfrm>
              <a:off x="3832150" y="3255550"/>
              <a:ext cx="75150" cy="101375"/>
            </a:xfrm>
            <a:custGeom>
              <a:avLst/>
              <a:gdLst/>
              <a:ahLst/>
              <a:cxnLst/>
              <a:rect l="l" t="t" r="r" b="b"/>
              <a:pathLst>
                <a:path w="3006" h="4055" extrusionOk="0">
                  <a:moveTo>
                    <a:pt x="1294" y="0"/>
                  </a:moveTo>
                  <a:cubicBezTo>
                    <a:pt x="856" y="214"/>
                    <a:pt x="421" y="450"/>
                    <a:pt x="0" y="702"/>
                  </a:cubicBezTo>
                  <a:lnTo>
                    <a:pt x="2006" y="4054"/>
                  </a:lnTo>
                  <a:cubicBezTo>
                    <a:pt x="2332" y="3860"/>
                    <a:pt x="2669" y="3678"/>
                    <a:pt x="3006" y="3514"/>
                  </a:cubicBezTo>
                  <a:lnTo>
                    <a:pt x="1294" y="0"/>
                  </a:lnTo>
                  <a:close/>
                </a:path>
              </a:pathLst>
            </a:custGeom>
            <a:solidFill>
              <a:srgbClr val="3367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1" name="Google Shape;1971;p66"/>
            <p:cNvSpPr/>
            <p:nvPr/>
          </p:nvSpPr>
          <p:spPr>
            <a:xfrm>
              <a:off x="3621750" y="3602375"/>
              <a:ext cx="99275" cy="37800"/>
            </a:xfrm>
            <a:custGeom>
              <a:avLst/>
              <a:gdLst/>
              <a:ahLst/>
              <a:cxnLst/>
              <a:rect l="l" t="t" r="r" b="b"/>
              <a:pathLst>
                <a:path w="3971" h="1512" extrusionOk="0">
                  <a:moveTo>
                    <a:pt x="80" y="0"/>
                  </a:moveTo>
                  <a:cubicBezTo>
                    <a:pt x="33" y="487"/>
                    <a:pt x="7" y="979"/>
                    <a:pt x="1" y="1463"/>
                  </a:cubicBezTo>
                  <a:lnTo>
                    <a:pt x="3908" y="1511"/>
                  </a:lnTo>
                  <a:cubicBezTo>
                    <a:pt x="3913" y="1136"/>
                    <a:pt x="3933" y="753"/>
                    <a:pt x="3970" y="373"/>
                  </a:cubicBezTo>
                  <a:lnTo>
                    <a:pt x="80" y="0"/>
                  </a:lnTo>
                  <a:close/>
                </a:path>
              </a:pathLst>
            </a:custGeom>
            <a:solidFill>
              <a:srgbClr val="E65C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2" name="Google Shape;1972;p66"/>
            <p:cNvSpPr/>
            <p:nvPr/>
          </p:nvSpPr>
          <p:spPr>
            <a:xfrm>
              <a:off x="3898100" y="3229050"/>
              <a:ext cx="62225" cy="102975"/>
            </a:xfrm>
            <a:custGeom>
              <a:avLst/>
              <a:gdLst/>
              <a:ahLst/>
              <a:cxnLst/>
              <a:rect l="l" t="t" r="r" b="b"/>
              <a:pathLst>
                <a:path w="2489" h="4119" extrusionOk="0">
                  <a:moveTo>
                    <a:pt x="1392" y="1"/>
                  </a:moveTo>
                  <a:cubicBezTo>
                    <a:pt x="925" y="138"/>
                    <a:pt x="458" y="297"/>
                    <a:pt x="1" y="473"/>
                  </a:cubicBezTo>
                  <a:lnTo>
                    <a:pt x="1413" y="4118"/>
                  </a:lnTo>
                  <a:cubicBezTo>
                    <a:pt x="1765" y="3981"/>
                    <a:pt x="2128" y="3858"/>
                    <a:pt x="2489" y="3752"/>
                  </a:cubicBezTo>
                  <a:lnTo>
                    <a:pt x="1392" y="1"/>
                  </a:lnTo>
                  <a:close/>
                </a:path>
              </a:pathLst>
            </a:custGeom>
            <a:solidFill>
              <a:srgbClr val="3367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3" name="Google Shape;1973;p66"/>
            <p:cNvSpPr/>
            <p:nvPr/>
          </p:nvSpPr>
          <p:spPr>
            <a:xfrm>
              <a:off x="3622875" y="3668500"/>
              <a:ext cx="100700" cy="43650"/>
            </a:xfrm>
            <a:custGeom>
              <a:avLst/>
              <a:gdLst/>
              <a:ahLst/>
              <a:cxnLst/>
              <a:rect l="l" t="t" r="r" b="b"/>
              <a:pathLst>
                <a:path w="4028" h="1746" extrusionOk="0">
                  <a:moveTo>
                    <a:pt x="3896" y="1"/>
                  </a:moveTo>
                  <a:lnTo>
                    <a:pt x="0" y="288"/>
                  </a:lnTo>
                  <a:cubicBezTo>
                    <a:pt x="36" y="774"/>
                    <a:pt x="92" y="1265"/>
                    <a:pt x="169" y="1745"/>
                  </a:cubicBezTo>
                  <a:lnTo>
                    <a:pt x="4028" y="1134"/>
                  </a:lnTo>
                  <a:cubicBezTo>
                    <a:pt x="3969" y="761"/>
                    <a:pt x="3925" y="380"/>
                    <a:pt x="3896" y="1"/>
                  </a:cubicBezTo>
                  <a:close/>
                </a:path>
              </a:pathLst>
            </a:custGeom>
            <a:solidFill>
              <a:srgbClr val="E65C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4" name="Google Shape;1974;p66"/>
            <p:cNvSpPr/>
            <p:nvPr/>
          </p:nvSpPr>
          <p:spPr>
            <a:xfrm>
              <a:off x="3968500" y="3214475"/>
              <a:ext cx="47550" cy="101550"/>
            </a:xfrm>
            <a:custGeom>
              <a:avLst/>
              <a:gdLst/>
              <a:ahLst/>
              <a:cxnLst/>
              <a:rect l="l" t="t" r="r" b="b"/>
              <a:pathLst>
                <a:path w="1902" h="4062" extrusionOk="0">
                  <a:moveTo>
                    <a:pt x="1453" y="0"/>
                  </a:moveTo>
                  <a:cubicBezTo>
                    <a:pt x="969" y="57"/>
                    <a:pt x="480" y="134"/>
                    <a:pt x="0" y="232"/>
                  </a:cubicBezTo>
                  <a:lnTo>
                    <a:pt x="780" y="4062"/>
                  </a:lnTo>
                  <a:cubicBezTo>
                    <a:pt x="1150" y="3986"/>
                    <a:pt x="1528" y="3925"/>
                    <a:pt x="1901" y="3882"/>
                  </a:cubicBezTo>
                  <a:lnTo>
                    <a:pt x="1453" y="0"/>
                  </a:lnTo>
                  <a:close/>
                </a:path>
              </a:pathLst>
            </a:custGeom>
            <a:solidFill>
              <a:srgbClr val="3367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5" name="Google Shape;1975;p66"/>
            <p:cNvSpPr/>
            <p:nvPr/>
          </p:nvSpPr>
          <p:spPr>
            <a:xfrm>
              <a:off x="3634350" y="3724700"/>
              <a:ext cx="102825" cy="58700"/>
            </a:xfrm>
            <a:custGeom>
              <a:avLst/>
              <a:gdLst/>
              <a:ahLst/>
              <a:cxnLst/>
              <a:rect l="l" t="t" r="r" b="b"/>
              <a:pathLst>
                <a:path w="4113" h="2348" extrusionOk="0">
                  <a:moveTo>
                    <a:pt x="3794" y="0"/>
                  </a:moveTo>
                  <a:lnTo>
                    <a:pt x="0" y="938"/>
                  </a:lnTo>
                  <a:cubicBezTo>
                    <a:pt x="119" y="1415"/>
                    <a:pt x="256" y="1888"/>
                    <a:pt x="411" y="2347"/>
                  </a:cubicBezTo>
                  <a:lnTo>
                    <a:pt x="4113" y="1094"/>
                  </a:lnTo>
                  <a:cubicBezTo>
                    <a:pt x="3992" y="739"/>
                    <a:pt x="3886" y="371"/>
                    <a:pt x="3794" y="0"/>
                  </a:cubicBezTo>
                  <a:close/>
                </a:path>
              </a:pathLst>
            </a:custGeom>
            <a:solidFill>
              <a:srgbClr val="E65C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6" name="Google Shape;1976;p66"/>
            <p:cNvSpPr/>
            <p:nvPr/>
          </p:nvSpPr>
          <p:spPr>
            <a:xfrm>
              <a:off x="4041375" y="3211550"/>
              <a:ext cx="36725" cy="98200"/>
            </a:xfrm>
            <a:custGeom>
              <a:avLst/>
              <a:gdLst/>
              <a:ahLst/>
              <a:cxnLst/>
              <a:rect l="l" t="t" r="r" b="b"/>
              <a:pathLst>
                <a:path w="1469" h="3928" extrusionOk="0">
                  <a:moveTo>
                    <a:pt x="539" y="1"/>
                  </a:moveTo>
                  <a:cubicBezTo>
                    <a:pt x="359" y="1"/>
                    <a:pt x="179" y="3"/>
                    <a:pt x="0" y="9"/>
                  </a:cubicBezTo>
                  <a:lnTo>
                    <a:pt x="122" y="3916"/>
                  </a:lnTo>
                  <a:cubicBezTo>
                    <a:pt x="266" y="3911"/>
                    <a:pt x="410" y="3909"/>
                    <a:pt x="554" y="3909"/>
                  </a:cubicBezTo>
                  <a:cubicBezTo>
                    <a:pt x="790" y="3909"/>
                    <a:pt x="1026" y="3915"/>
                    <a:pt x="1260" y="3928"/>
                  </a:cubicBezTo>
                  <a:lnTo>
                    <a:pt x="1468" y="25"/>
                  </a:lnTo>
                  <a:cubicBezTo>
                    <a:pt x="1161" y="9"/>
                    <a:pt x="850" y="1"/>
                    <a:pt x="539" y="1"/>
                  </a:cubicBezTo>
                  <a:close/>
                </a:path>
              </a:pathLst>
            </a:custGeom>
            <a:solidFill>
              <a:srgbClr val="3367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7" name="Google Shape;1977;p66"/>
            <p:cNvSpPr/>
            <p:nvPr/>
          </p:nvSpPr>
          <p:spPr>
            <a:xfrm>
              <a:off x="3657825" y="3778575"/>
              <a:ext cx="102075" cy="72075"/>
            </a:xfrm>
            <a:custGeom>
              <a:avLst/>
              <a:gdLst/>
              <a:ahLst/>
              <a:cxnLst/>
              <a:rect l="l" t="t" r="r" b="b"/>
              <a:pathLst>
                <a:path w="4083" h="2883" extrusionOk="0">
                  <a:moveTo>
                    <a:pt x="3584" y="1"/>
                  </a:moveTo>
                  <a:lnTo>
                    <a:pt x="1" y="1562"/>
                  </a:lnTo>
                  <a:cubicBezTo>
                    <a:pt x="196" y="2011"/>
                    <a:pt x="412" y="2454"/>
                    <a:pt x="644" y="2882"/>
                  </a:cubicBezTo>
                  <a:lnTo>
                    <a:pt x="4082" y="1024"/>
                  </a:lnTo>
                  <a:cubicBezTo>
                    <a:pt x="3902" y="693"/>
                    <a:pt x="3735" y="349"/>
                    <a:pt x="3584" y="1"/>
                  </a:cubicBezTo>
                  <a:close/>
                </a:path>
              </a:pathLst>
            </a:custGeom>
            <a:solidFill>
              <a:srgbClr val="E65C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8" name="Google Shape;1978;p66"/>
            <p:cNvSpPr/>
            <p:nvPr/>
          </p:nvSpPr>
          <p:spPr>
            <a:xfrm>
              <a:off x="4101175" y="3215675"/>
              <a:ext cx="49675" cy="101900"/>
            </a:xfrm>
            <a:custGeom>
              <a:avLst/>
              <a:gdLst/>
              <a:ahLst/>
              <a:cxnLst/>
              <a:rect l="l" t="t" r="r" b="b"/>
              <a:pathLst>
                <a:path w="1987" h="4076" extrusionOk="0">
                  <a:moveTo>
                    <a:pt x="540" y="0"/>
                  </a:moveTo>
                  <a:lnTo>
                    <a:pt x="0" y="3871"/>
                  </a:lnTo>
                  <a:cubicBezTo>
                    <a:pt x="376" y="3924"/>
                    <a:pt x="751" y="3992"/>
                    <a:pt x="1116" y="4076"/>
                  </a:cubicBezTo>
                  <a:lnTo>
                    <a:pt x="1986" y="266"/>
                  </a:lnTo>
                  <a:cubicBezTo>
                    <a:pt x="1513" y="158"/>
                    <a:pt x="1026" y="68"/>
                    <a:pt x="540" y="0"/>
                  </a:cubicBezTo>
                  <a:close/>
                </a:path>
              </a:pathLst>
            </a:custGeom>
            <a:solidFill>
              <a:srgbClr val="3367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9" name="Google Shape;1979;p66"/>
            <p:cNvSpPr/>
            <p:nvPr/>
          </p:nvSpPr>
          <p:spPr>
            <a:xfrm>
              <a:off x="3692750" y="3828600"/>
              <a:ext cx="98300" cy="83475"/>
            </a:xfrm>
            <a:custGeom>
              <a:avLst/>
              <a:gdLst/>
              <a:ahLst/>
              <a:cxnLst/>
              <a:rect l="l" t="t" r="r" b="b"/>
              <a:pathLst>
                <a:path w="3932" h="3339" extrusionOk="0">
                  <a:moveTo>
                    <a:pt x="3267" y="0"/>
                  </a:moveTo>
                  <a:lnTo>
                    <a:pt x="0" y="2145"/>
                  </a:lnTo>
                  <a:cubicBezTo>
                    <a:pt x="269" y="2555"/>
                    <a:pt x="559" y="2955"/>
                    <a:pt x="859" y="3338"/>
                  </a:cubicBezTo>
                  <a:lnTo>
                    <a:pt x="3931" y="924"/>
                  </a:lnTo>
                  <a:cubicBezTo>
                    <a:pt x="3699" y="628"/>
                    <a:pt x="3475" y="317"/>
                    <a:pt x="3267" y="0"/>
                  </a:cubicBezTo>
                  <a:close/>
                </a:path>
              </a:pathLst>
            </a:custGeom>
            <a:solidFill>
              <a:srgbClr val="E65C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0" name="Google Shape;1980;p66"/>
            <p:cNvSpPr/>
            <p:nvPr/>
          </p:nvSpPr>
          <p:spPr>
            <a:xfrm>
              <a:off x="4156500" y="3231975"/>
              <a:ext cx="64300" cy="102875"/>
            </a:xfrm>
            <a:custGeom>
              <a:avLst/>
              <a:gdLst/>
              <a:ahLst/>
              <a:cxnLst/>
              <a:rect l="l" t="t" r="r" b="b"/>
              <a:pathLst>
                <a:path w="2572" h="4115" extrusionOk="0">
                  <a:moveTo>
                    <a:pt x="1190" y="1"/>
                  </a:moveTo>
                  <a:lnTo>
                    <a:pt x="0" y="3724"/>
                  </a:lnTo>
                  <a:cubicBezTo>
                    <a:pt x="360" y="3839"/>
                    <a:pt x="719" y="3970"/>
                    <a:pt x="1064" y="4115"/>
                  </a:cubicBezTo>
                  <a:lnTo>
                    <a:pt x="2572" y="509"/>
                  </a:lnTo>
                  <a:cubicBezTo>
                    <a:pt x="2121" y="321"/>
                    <a:pt x="1657" y="150"/>
                    <a:pt x="1190" y="1"/>
                  </a:cubicBezTo>
                  <a:close/>
                </a:path>
              </a:pathLst>
            </a:custGeom>
            <a:solidFill>
              <a:srgbClr val="3367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1" name="Google Shape;1981;p66"/>
            <p:cNvSpPr/>
            <p:nvPr/>
          </p:nvSpPr>
          <p:spPr>
            <a:xfrm>
              <a:off x="3738150" y="3873250"/>
              <a:ext cx="91650" cy="92475"/>
            </a:xfrm>
            <a:custGeom>
              <a:avLst/>
              <a:gdLst/>
              <a:ahLst/>
              <a:cxnLst/>
              <a:rect l="l" t="t" r="r" b="b"/>
              <a:pathLst>
                <a:path w="3666" h="3699" extrusionOk="0">
                  <a:moveTo>
                    <a:pt x="2854" y="0"/>
                  </a:moveTo>
                  <a:lnTo>
                    <a:pt x="0" y="2670"/>
                  </a:lnTo>
                  <a:cubicBezTo>
                    <a:pt x="334" y="3026"/>
                    <a:pt x="687" y="3372"/>
                    <a:pt x="1048" y="3698"/>
                  </a:cubicBezTo>
                  <a:lnTo>
                    <a:pt x="3666" y="796"/>
                  </a:lnTo>
                  <a:cubicBezTo>
                    <a:pt x="3386" y="544"/>
                    <a:pt x="3112" y="275"/>
                    <a:pt x="2854" y="0"/>
                  </a:cubicBezTo>
                  <a:close/>
                </a:path>
              </a:pathLst>
            </a:custGeom>
            <a:solidFill>
              <a:srgbClr val="E65C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2" name="Google Shape;1982;p66"/>
            <p:cNvSpPr/>
            <p:nvPr/>
          </p:nvSpPr>
          <p:spPr>
            <a:xfrm>
              <a:off x="4208925" y="3260225"/>
              <a:ext cx="76875" cy="100875"/>
            </a:xfrm>
            <a:custGeom>
              <a:avLst/>
              <a:gdLst/>
              <a:ahLst/>
              <a:cxnLst/>
              <a:rect l="l" t="t" r="r" b="b"/>
              <a:pathLst>
                <a:path w="3075" h="4035" extrusionOk="0">
                  <a:moveTo>
                    <a:pt x="1803" y="1"/>
                  </a:moveTo>
                  <a:lnTo>
                    <a:pt x="0" y="3467"/>
                  </a:lnTo>
                  <a:cubicBezTo>
                    <a:pt x="335" y="3642"/>
                    <a:pt x="667" y="3832"/>
                    <a:pt x="989" y="4035"/>
                  </a:cubicBezTo>
                  <a:lnTo>
                    <a:pt x="3074" y="730"/>
                  </a:lnTo>
                  <a:cubicBezTo>
                    <a:pt x="2663" y="471"/>
                    <a:pt x="2235" y="224"/>
                    <a:pt x="1803" y="1"/>
                  </a:cubicBezTo>
                  <a:close/>
                </a:path>
              </a:pathLst>
            </a:custGeom>
            <a:solidFill>
              <a:srgbClr val="3367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3" name="Google Shape;1983;p66"/>
            <p:cNvSpPr/>
            <p:nvPr/>
          </p:nvSpPr>
          <p:spPr>
            <a:xfrm>
              <a:off x="3792675" y="3911250"/>
              <a:ext cx="82450" cy="99650"/>
            </a:xfrm>
            <a:custGeom>
              <a:avLst/>
              <a:gdLst/>
              <a:ahLst/>
              <a:cxnLst/>
              <a:rect l="l" t="t" r="r" b="b"/>
              <a:pathLst>
                <a:path w="3298" h="3986" extrusionOk="0">
                  <a:moveTo>
                    <a:pt x="2361" y="1"/>
                  </a:moveTo>
                  <a:lnTo>
                    <a:pt x="0" y="3115"/>
                  </a:lnTo>
                  <a:cubicBezTo>
                    <a:pt x="387" y="3409"/>
                    <a:pt x="793" y="3690"/>
                    <a:pt x="1204" y="3952"/>
                  </a:cubicBezTo>
                  <a:lnTo>
                    <a:pt x="1258" y="3986"/>
                  </a:lnTo>
                  <a:lnTo>
                    <a:pt x="3297" y="651"/>
                  </a:lnTo>
                  <a:cubicBezTo>
                    <a:pt x="2978" y="449"/>
                    <a:pt x="2662" y="231"/>
                    <a:pt x="2361" y="1"/>
                  </a:cubicBezTo>
                  <a:close/>
                </a:path>
              </a:pathLst>
            </a:custGeom>
            <a:solidFill>
              <a:srgbClr val="E65C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4" name="Google Shape;1984;p66"/>
            <p:cNvSpPr/>
            <p:nvPr/>
          </p:nvSpPr>
          <p:spPr>
            <a:xfrm>
              <a:off x="4257050" y="3299325"/>
              <a:ext cx="87250" cy="96075"/>
            </a:xfrm>
            <a:custGeom>
              <a:avLst/>
              <a:gdLst/>
              <a:ahLst/>
              <a:cxnLst/>
              <a:rect l="l" t="t" r="r" b="b"/>
              <a:pathLst>
                <a:path w="3490" h="3843" extrusionOk="0">
                  <a:moveTo>
                    <a:pt x="2355" y="1"/>
                  </a:moveTo>
                  <a:lnTo>
                    <a:pt x="0" y="3120"/>
                  </a:lnTo>
                  <a:cubicBezTo>
                    <a:pt x="301" y="3347"/>
                    <a:pt x="597" y="3590"/>
                    <a:pt x="879" y="3843"/>
                  </a:cubicBezTo>
                  <a:lnTo>
                    <a:pt x="3490" y="935"/>
                  </a:lnTo>
                  <a:cubicBezTo>
                    <a:pt x="3126" y="609"/>
                    <a:pt x="2744" y="293"/>
                    <a:pt x="2355" y="1"/>
                  </a:cubicBezTo>
                  <a:close/>
                </a:path>
              </a:pathLst>
            </a:custGeom>
            <a:solidFill>
              <a:srgbClr val="3367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5" name="Google Shape;1985;p66"/>
            <p:cNvSpPr/>
            <p:nvPr/>
          </p:nvSpPr>
          <p:spPr>
            <a:xfrm>
              <a:off x="3856150" y="3942425"/>
              <a:ext cx="70675" cy="102275"/>
            </a:xfrm>
            <a:custGeom>
              <a:avLst/>
              <a:gdLst/>
              <a:ahLst/>
              <a:cxnLst/>
              <a:rect l="l" t="t" r="r" b="b"/>
              <a:pathLst>
                <a:path w="2827" h="4091" extrusionOk="0">
                  <a:moveTo>
                    <a:pt x="1795" y="1"/>
                  </a:moveTo>
                  <a:lnTo>
                    <a:pt x="0" y="3472"/>
                  </a:lnTo>
                  <a:cubicBezTo>
                    <a:pt x="434" y="3696"/>
                    <a:pt x="883" y="3904"/>
                    <a:pt x="1331" y="4091"/>
                  </a:cubicBezTo>
                  <a:lnTo>
                    <a:pt x="2827" y="479"/>
                  </a:lnTo>
                  <a:cubicBezTo>
                    <a:pt x="2479" y="336"/>
                    <a:pt x="2132" y="174"/>
                    <a:pt x="1795" y="1"/>
                  </a:cubicBezTo>
                  <a:close/>
                </a:path>
              </a:pathLst>
            </a:custGeom>
            <a:solidFill>
              <a:srgbClr val="E65C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6" name="Google Shape;1986;p66"/>
            <p:cNvSpPr/>
            <p:nvPr/>
          </p:nvSpPr>
          <p:spPr>
            <a:xfrm>
              <a:off x="4299300" y="3348375"/>
              <a:ext cx="95250" cy="88400"/>
            </a:xfrm>
            <a:custGeom>
              <a:avLst/>
              <a:gdLst/>
              <a:ahLst/>
              <a:cxnLst/>
              <a:rect l="l" t="t" r="r" b="b"/>
              <a:pathLst>
                <a:path w="3810" h="3536" extrusionOk="0">
                  <a:moveTo>
                    <a:pt x="2850" y="0"/>
                  </a:moveTo>
                  <a:lnTo>
                    <a:pt x="1" y="2675"/>
                  </a:lnTo>
                  <a:cubicBezTo>
                    <a:pt x="259" y="2950"/>
                    <a:pt x="509" y="3240"/>
                    <a:pt x="742" y="3536"/>
                  </a:cubicBezTo>
                  <a:lnTo>
                    <a:pt x="3810" y="1115"/>
                  </a:lnTo>
                  <a:cubicBezTo>
                    <a:pt x="3507" y="731"/>
                    <a:pt x="3184" y="357"/>
                    <a:pt x="2850" y="0"/>
                  </a:cubicBezTo>
                  <a:close/>
                </a:path>
              </a:pathLst>
            </a:custGeom>
            <a:solidFill>
              <a:srgbClr val="E65C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7" name="Google Shape;1987;p66"/>
            <p:cNvSpPr/>
            <p:nvPr/>
          </p:nvSpPr>
          <p:spPr>
            <a:xfrm>
              <a:off x="3923875" y="3964175"/>
              <a:ext cx="57050" cy="102750"/>
            </a:xfrm>
            <a:custGeom>
              <a:avLst/>
              <a:gdLst/>
              <a:ahLst/>
              <a:cxnLst/>
              <a:rect l="l" t="t" r="r" b="b"/>
              <a:pathLst>
                <a:path w="2282" h="4110" extrusionOk="0">
                  <a:moveTo>
                    <a:pt x="1186" y="0"/>
                  </a:moveTo>
                  <a:lnTo>
                    <a:pt x="0" y="3723"/>
                  </a:lnTo>
                  <a:cubicBezTo>
                    <a:pt x="464" y="3871"/>
                    <a:pt x="943" y="4000"/>
                    <a:pt x="1422" y="4109"/>
                  </a:cubicBezTo>
                  <a:lnTo>
                    <a:pt x="2282" y="297"/>
                  </a:lnTo>
                  <a:cubicBezTo>
                    <a:pt x="1911" y="213"/>
                    <a:pt x="1543" y="114"/>
                    <a:pt x="1186" y="0"/>
                  </a:cubicBezTo>
                  <a:close/>
                </a:path>
              </a:pathLst>
            </a:custGeom>
            <a:solidFill>
              <a:srgbClr val="E65C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8" name="Google Shape;1988;p66"/>
            <p:cNvSpPr/>
            <p:nvPr/>
          </p:nvSpPr>
          <p:spPr>
            <a:xfrm>
              <a:off x="4334450" y="3406050"/>
              <a:ext cx="100500" cy="78225"/>
            </a:xfrm>
            <a:custGeom>
              <a:avLst/>
              <a:gdLst/>
              <a:ahLst/>
              <a:cxnLst/>
              <a:rect l="l" t="t" r="r" b="b"/>
              <a:pathLst>
                <a:path w="4020" h="3129" extrusionOk="0">
                  <a:moveTo>
                    <a:pt x="3266" y="1"/>
                  </a:moveTo>
                  <a:lnTo>
                    <a:pt x="1" y="2150"/>
                  </a:lnTo>
                  <a:cubicBezTo>
                    <a:pt x="209" y="2465"/>
                    <a:pt x="406" y="2795"/>
                    <a:pt x="589" y="3128"/>
                  </a:cubicBezTo>
                  <a:lnTo>
                    <a:pt x="4020" y="1260"/>
                  </a:lnTo>
                  <a:cubicBezTo>
                    <a:pt x="3786" y="831"/>
                    <a:pt x="3532" y="407"/>
                    <a:pt x="3266" y="1"/>
                  </a:cubicBezTo>
                  <a:close/>
                </a:path>
              </a:pathLst>
            </a:custGeom>
            <a:solidFill>
              <a:srgbClr val="E65C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9" name="Google Shape;1989;p66"/>
            <p:cNvSpPr/>
            <p:nvPr/>
          </p:nvSpPr>
          <p:spPr>
            <a:xfrm>
              <a:off x="3995550" y="3976625"/>
              <a:ext cx="41600" cy="100250"/>
            </a:xfrm>
            <a:custGeom>
              <a:avLst/>
              <a:gdLst/>
              <a:ahLst/>
              <a:cxnLst/>
              <a:rect l="l" t="t" r="r" b="b"/>
              <a:pathLst>
                <a:path w="1664" h="4010" extrusionOk="0">
                  <a:moveTo>
                    <a:pt x="531" y="1"/>
                  </a:moveTo>
                  <a:lnTo>
                    <a:pt x="0" y="3872"/>
                  </a:lnTo>
                  <a:cubicBezTo>
                    <a:pt x="485" y="3939"/>
                    <a:pt x="977" y="3985"/>
                    <a:pt x="1464" y="4009"/>
                  </a:cubicBezTo>
                  <a:lnTo>
                    <a:pt x="1663" y="107"/>
                  </a:lnTo>
                  <a:cubicBezTo>
                    <a:pt x="1288" y="88"/>
                    <a:pt x="907" y="52"/>
                    <a:pt x="531" y="1"/>
                  </a:cubicBezTo>
                  <a:close/>
                </a:path>
              </a:pathLst>
            </a:custGeom>
            <a:solidFill>
              <a:srgbClr val="E65C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0" name="Google Shape;1990;p66"/>
            <p:cNvSpPr/>
            <p:nvPr/>
          </p:nvSpPr>
          <p:spPr>
            <a:xfrm>
              <a:off x="4361625" y="3470550"/>
              <a:ext cx="102775" cy="65825"/>
            </a:xfrm>
            <a:custGeom>
              <a:avLst/>
              <a:gdLst/>
              <a:ahLst/>
              <a:cxnLst/>
              <a:rect l="l" t="t" r="r" b="b"/>
              <a:pathLst>
                <a:path w="4111" h="2633" extrusionOk="0">
                  <a:moveTo>
                    <a:pt x="3580" y="1"/>
                  </a:moveTo>
                  <a:lnTo>
                    <a:pt x="0" y="1568"/>
                  </a:lnTo>
                  <a:cubicBezTo>
                    <a:pt x="150" y="1911"/>
                    <a:pt x="290" y="2269"/>
                    <a:pt x="413" y="2632"/>
                  </a:cubicBezTo>
                  <a:lnTo>
                    <a:pt x="4111" y="1367"/>
                  </a:lnTo>
                  <a:cubicBezTo>
                    <a:pt x="3952" y="902"/>
                    <a:pt x="3773" y="442"/>
                    <a:pt x="3580" y="1"/>
                  </a:cubicBezTo>
                  <a:close/>
                </a:path>
              </a:pathLst>
            </a:custGeom>
            <a:solidFill>
              <a:srgbClr val="E65C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1" name="Google Shape;1991;p66"/>
            <p:cNvSpPr/>
            <p:nvPr/>
          </p:nvSpPr>
          <p:spPr>
            <a:xfrm>
              <a:off x="4065600" y="3977400"/>
              <a:ext cx="39875" cy="99800"/>
            </a:xfrm>
            <a:custGeom>
              <a:avLst/>
              <a:gdLst/>
              <a:ahLst/>
              <a:cxnLst/>
              <a:rect l="l" t="t" r="r" b="b"/>
              <a:pathLst>
                <a:path w="1595" h="3992" extrusionOk="0">
                  <a:moveTo>
                    <a:pt x="1134" y="1"/>
                  </a:moveTo>
                  <a:cubicBezTo>
                    <a:pt x="757" y="45"/>
                    <a:pt x="377" y="74"/>
                    <a:pt x="1" y="86"/>
                  </a:cubicBezTo>
                  <a:lnTo>
                    <a:pt x="127" y="3991"/>
                  </a:lnTo>
                  <a:cubicBezTo>
                    <a:pt x="615" y="3976"/>
                    <a:pt x="1109" y="3938"/>
                    <a:pt x="1594" y="3880"/>
                  </a:cubicBezTo>
                  <a:lnTo>
                    <a:pt x="1134" y="1"/>
                  </a:lnTo>
                  <a:close/>
                </a:path>
              </a:pathLst>
            </a:custGeom>
            <a:solidFill>
              <a:srgbClr val="E65C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2" name="Google Shape;1992;p66"/>
            <p:cNvSpPr/>
            <p:nvPr/>
          </p:nvSpPr>
          <p:spPr>
            <a:xfrm>
              <a:off x="4379950" y="3540025"/>
              <a:ext cx="102150" cy="51525"/>
            </a:xfrm>
            <a:custGeom>
              <a:avLst/>
              <a:gdLst/>
              <a:ahLst/>
              <a:cxnLst/>
              <a:rect l="l" t="t" r="r" b="b"/>
              <a:pathLst>
                <a:path w="4086" h="2061" extrusionOk="0">
                  <a:moveTo>
                    <a:pt x="3792" y="0"/>
                  </a:moveTo>
                  <a:lnTo>
                    <a:pt x="0" y="942"/>
                  </a:lnTo>
                  <a:cubicBezTo>
                    <a:pt x="90" y="1307"/>
                    <a:pt x="168" y="1682"/>
                    <a:pt x="227" y="2060"/>
                  </a:cubicBezTo>
                  <a:lnTo>
                    <a:pt x="4085" y="1437"/>
                  </a:lnTo>
                  <a:cubicBezTo>
                    <a:pt x="4008" y="953"/>
                    <a:pt x="3908" y="470"/>
                    <a:pt x="3792" y="0"/>
                  </a:cubicBezTo>
                  <a:close/>
                </a:path>
              </a:pathLst>
            </a:custGeom>
            <a:solidFill>
              <a:srgbClr val="E65C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3" name="Google Shape;1993;p66"/>
            <p:cNvSpPr/>
            <p:nvPr/>
          </p:nvSpPr>
          <p:spPr>
            <a:xfrm>
              <a:off x="4122025" y="3965950"/>
              <a:ext cx="55275" cy="102600"/>
            </a:xfrm>
            <a:custGeom>
              <a:avLst/>
              <a:gdLst/>
              <a:ahLst/>
              <a:cxnLst/>
              <a:rect l="l" t="t" r="r" b="b"/>
              <a:pathLst>
                <a:path w="2211" h="4104" extrusionOk="0">
                  <a:moveTo>
                    <a:pt x="1104" y="1"/>
                  </a:moveTo>
                  <a:cubicBezTo>
                    <a:pt x="741" y="107"/>
                    <a:pt x="369" y="200"/>
                    <a:pt x="1" y="276"/>
                  </a:cubicBezTo>
                  <a:lnTo>
                    <a:pt x="785" y="4104"/>
                  </a:lnTo>
                  <a:cubicBezTo>
                    <a:pt x="1261" y="4007"/>
                    <a:pt x="1740" y="3888"/>
                    <a:pt x="2210" y="3749"/>
                  </a:cubicBezTo>
                  <a:lnTo>
                    <a:pt x="1104" y="1"/>
                  </a:lnTo>
                  <a:close/>
                </a:path>
              </a:pathLst>
            </a:custGeom>
            <a:solidFill>
              <a:srgbClr val="E65C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4" name="Google Shape;1994;p66"/>
            <p:cNvSpPr/>
            <p:nvPr/>
          </p:nvSpPr>
          <p:spPr>
            <a:xfrm>
              <a:off x="4388950" y="3612425"/>
              <a:ext cx="98775" cy="36675"/>
            </a:xfrm>
            <a:custGeom>
              <a:avLst/>
              <a:gdLst/>
              <a:ahLst/>
              <a:cxnLst/>
              <a:rect l="l" t="t" r="r" b="b"/>
              <a:pathLst>
                <a:path w="3951" h="1467" extrusionOk="0">
                  <a:moveTo>
                    <a:pt x="3898" y="1"/>
                  </a:moveTo>
                  <a:lnTo>
                    <a:pt x="0" y="292"/>
                  </a:lnTo>
                  <a:cubicBezTo>
                    <a:pt x="29" y="669"/>
                    <a:pt x="41" y="1053"/>
                    <a:pt x="38" y="1431"/>
                  </a:cubicBezTo>
                  <a:lnTo>
                    <a:pt x="3945" y="1467"/>
                  </a:lnTo>
                  <a:cubicBezTo>
                    <a:pt x="3950" y="980"/>
                    <a:pt x="3933" y="488"/>
                    <a:pt x="3898" y="1"/>
                  </a:cubicBezTo>
                  <a:close/>
                </a:path>
              </a:pathLst>
            </a:custGeom>
            <a:solidFill>
              <a:srgbClr val="E65C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5" name="Google Shape;1995;p66"/>
            <p:cNvSpPr/>
            <p:nvPr/>
          </p:nvSpPr>
          <p:spPr>
            <a:xfrm>
              <a:off x="4176550" y="3945300"/>
              <a:ext cx="69100" cy="102475"/>
            </a:xfrm>
            <a:custGeom>
              <a:avLst/>
              <a:gdLst/>
              <a:ahLst/>
              <a:cxnLst/>
              <a:rect l="l" t="t" r="r" b="b"/>
              <a:pathLst>
                <a:path w="2764" h="4099" extrusionOk="0">
                  <a:moveTo>
                    <a:pt x="1044" y="1"/>
                  </a:moveTo>
                  <a:cubicBezTo>
                    <a:pt x="706" y="167"/>
                    <a:pt x="354" y="321"/>
                    <a:pt x="1" y="459"/>
                  </a:cubicBezTo>
                  <a:lnTo>
                    <a:pt x="1420" y="4099"/>
                  </a:lnTo>
                  <a:cubicBezTo>
                    <a:pt x="1875" y="3922"/>
                    <a:pt x="2327" y="3724"/>
                    <a:pt x="2763" y="3510"/>
                  </a:cubicBezTo>
                  <a:lnTo>
                    <a:pt x="1044" y="1"/>
                  </a:lnTo>
                  <a:close/>
                </a:path>
              </a:pathLst>
            </a:custGeom>
            <a:solidFill>
              <a:srgbClr val="E65C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6" name="Google Shape;1996;p66"/>
            <p:cNvSpPr/>
            <p:nvPr/>
          </p:nvSpPr>
          <p:spPr>
            <a:xfrm>
              <a:off x="4384525" y="3676550"/>
              <a:ext cx="101150" cy="45700"/>
            </a:xfrm>
            <a:custGeom>
              <a:avLst/>
              <a:gdLst/>
              <a:ahLst/>
              <a:cxnLst/>
              <a:rect l="l" t="t" r="r" b="b"/>
              <a:pathLst>
                <a:path w="4046" h="1828" extrusionOk="0">
                  <a:moveTo>
                    <a:pt x="156" y="0"/>
                  </a:moveTo>
                  <a:cubicBezTo>
                    <a:pt x="120" y="378"/>
                    <a:pt x="68" y="756"/>
                    <a:pt x="0" y="1124"/>
                  </a:cubicBezTo>
                  <a:lnTo>
                    <a:pt x="3845" y="1827"/>
                  </a:lnTo>
                  <a:cubicBezTo>
                    <a:pt x="3932" y="1348"/>
                    <a:pt x="3999" y="858"/>
                    <a:pt x="4046" y="370"/>
                  </a:cubicBezTo>
                  <a:lnTo>
                    <a:pt x="156" y="0"/>
                  </a:lnTo>
                  <a:close/>
                </a:path>
              </a:pathLst>
            </a:custGeom>
            <a:solidFill>
              <a:srgbClr val="E65C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7" name="Google Shape;1997;p66"/>
            <p:cNvSpPr/>
            <p:nvPr/>
          </p:nvSpPr>
          <p:spPr>
            <a:xfrm>
              <a:off x="4227600" y="3916050"/>
              <a:ext cx="81025" cy="99425"/>
            </a:xfrm>
            <a:custGeom>
              <a:avLst/>
              <a:gdLst/>
              <a:ahLst/>
              <a:cxnLst/>
              <a:rect l="l" t="t" r="r" b="b"/>
              <a:pathLst>
                <a:path w="3241" h="3977" extrusionOk="0">
                  <a:moveTo>
                    <a:pt x="950" y="0"/>
                  </a:moveTo>
                  <a:cubicBezTo>
                    <a:pt x="644" y="223"/>
                    <a:pt x="325" y="434"/>
                    <a:pt x="1" y="628"/>
                  </a:cubicBezTo>
                  <a:lnTo>
                    <a:pt x="2014" y="3977"/>
                  </a:lnTo>
                  <a:cubicBezTo>
                    <a:pt x="2432" y="3726"/>
                    <a:pt x="2845" y="3453"/>
                    <a:pt x="3240" y="3167"/>
                  </a:cubicBezTo>
                  <a:lnTo>
                    <a:pt x="950" y="0"/>
                  </a:lnTo>
                  <a:close/>
                </a:path>
              </a:pathLst>
            </a:custGeom>
            <a:solidFill>
              <a:srgbClr val="E65C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8" name="Google Shape;1998;p66"/>
            <p:cNvSpPr/>
            <p:nvPr/>
          </p:nvSpPr>
          <p:spPr>
            <a:xfrm>
              <a:off x="4369600" y="3732400"/>
              <a:ext cx="102900" cy="60650"/>
            </a:xfrm>
            <a:custGeom>
              <a:avLst/>
              <a:gdLst/>
              <a:ahLst/>
              <a:cxnLst/>
              <a:rect l="l" t="t" r="r" b="b"/>
              <a:pathLst>
                <a:path w="4116" h="2426" extrusionOk="0">
                  <a:moveTo>
                    <a:pt x="345" y="1"/>
                  </a:moveTo>
                  <a:cubicBezTo>
                    <a:pt x="247" y="363"/>
                    <a:pt x="131" y="727"/>
                    <a:pt x="1" y="1082"/>
                  </a:cubicBezTo>
                  <a:lnTo>
                    <a:pt x="3671" y="2425"/>
                  </a:lnTo>
                  <a:cubicBezTo>
                    <a:pt x="3838" y="1965"/>
                    <a:pt x="3989" y="1494"/>
                    <a:pt x="4116" y="1023"/>
                  </a:cubicBezTo>
                  <a:lnTo>
                    <a:pt x="345" y="1"/>
                  </a:lnTo>
                  <a:close/>
                </a:path>
              </a:pathLst>
            </a:custGeom>
            <a:solidFill>
              <a:srgbClr val="E65C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9" name="Google Shape;1999;p66"/>
            <p:cNvSpPr/>
            <p:nvPr/>
          </p:nvSpPr>
          <p:spPr>
            <a:xfrm>
              <a:off x="4273650" y="3878950"/>
              <a:ext cx="90600" cy="93500"/>
            </a:xfrm>
            <a:custGeom>
              <a:avLst/>
              <a:gdLst/>
              <a:ahLst/>
              <a:cxnLst/>
              <a:rect l="l" t="t" r="r" b="b"/>
              <a:pathLst>
                <a:path w="3624" h="3740" extrusionOk="0">
                  <a:moveTo>
                    <a:pt x="827" y="1"/>
                  </a:moveTo>
                  <a:cubicBezTo>
                    <a:pt x="564" y="272"/>
                    <a:pt x="285" y="533"/>
                    <a:pt x="1" y="779"/>
                  </a:cubicBezTo>
                  <a:lnTo>
                    <a:pt x="2551" y="3739"/>
                  </a:lnTo>
                  <a:cubicBezTo>
                    <a:pt x="2920" y="3420"/>
                    <a:pt x="3281" y="3082"/>
                    <a:pt x="3623" y="2731"/>
                  </a:cubicBezTo>
                  <a:lnTo>
                    <a:pt x="827" y="1"/>
                  </a:lnTo>
                  <a:close/>
                </a:path>
              </a:pathLst>
            </a:custGeom>
            <a:solidFill>
              <a:srgbClr val="E65C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0" name="Google Shape;2000;p66"/>
            <p:cNvSpPr/>
            <p:nvPr/>
          </p:nvSpPr>
          <p:spPr>
            <a:xfrm>
              <a:off x="4345600" y="3785675"/>
              <a:ext cx="101675" cy="73875"/>
            </a:xfrm>
            <a:custGeom>
              <a:avLst/>
              <a:gdLst/>
              <a:ahLst/>
              <a:cxnLst/>
              <a:rect l="l" t="t" r="r" b="b"/>
              <a:pathLst>
                <a:path w="4067" h="2955" extrusionOk="0">
                  <a:moveTo>
                    <a:pt x="525" y="0"/>
                  </a:moveTo>
                  <a:cubicBezTo>
                    <a:pt x="365" y="345"/>
                    <a:pt x="188" y="684"/>
                    <a:pt x="1" y="1012"/>
                  </a:cubicBezTo>
                  <a:lnTo>
                    <a:pt x="3391" y="2955"/>
                  </a:lnTo>
                  <a:cubicBezTo>
                    <a:pt x="3634" y="2534"/>
                    <a:pt x="3860" y="2095"/>
                    <a:pt x="4067" y="1653"/>
                  </a:cubicBezTo>
                  <a:lnTo>
                    <a:pt x="525" y="0"/>
                  </a:lnTo>
                  <a:close/>
                </a:path>
              </a:pathLst>
            </a:custGeom>
            <a:solidFill>
              <a:srgbClr val="E65C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1" name="Google Shape;2001;p66"/>
            <p:cNvSpPr/>
            <p:nvPr/>
          </p:nvSpPr>
          <p:spPr>
            <a:xfrm>
              <a:off x="4313250" y="3835050"/>
              <a:ext cx="97600" cy="84825"/>
            </a:xfrm>
            <a:custGeom>
              <a:avLst/>
              <a:gdLst/>
              <a:ahLst/>
              <a:cxnLst/>
              <a:rect l="l" t="t" r="r" b="b"/>
              <a:pathLst>
                <a:path w="3904" h="3393" extrusionOk="0">
                  <a:moveTo>
                    <a:pt x="687" y="0"/>
                  </a:moveTo>
                  <a:cubicBezTo>
                    <a:pt x="471" y="315"/>
                    <a:pt x="240" y="621"/>
                    <a:pt x="1" y="910"/>
                  </a:cubicBezTo>
                  <a:lnTo>
                    <a:pt x="3021" y="3392"/>
                  </a:lnTo>
                  <a:cubicBezTo>
                    <a:pt x="3327" y="3019"/>
                    <a:pt x="3625" y="2625"/>
                    <a:pt x="3903" y="2222"/>
                  </a:cubicBezTo>
                  <a:lnTo>
                    <a:pt x="687" y="0"/>
                  </a:lnTo>
                  <a:close/>
                </a:path>
              </a:pathLst>
            </a:custGeom>
            <a:solidFill>
              <a:srgbClr val="E65C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2" name="Google Shape;2002;p66"/>
            <p:cNvSpPr/>
            <p:nvPr/>
          </p:nvSpPr>
          <p:spPr>
            <a:xfrm>
              <a:off x="3674400" y="2390800"/>
              <a:ext cx="99975" cy="79675"/>
            </a:xfrm>
            <a:custGeom>
              <a:avLst/>
              <a:gdLst/>
              <a:ahLst/>
              <a:cxnLst/>
              <a:rect l="l" t="t" r="r" b="b"/>
              <a:pathLst>
                <a:path w="3999" h="3187" extrusionOk="0">
                  <a:moveTo>
                    <a:pt x="784" y="0"/>
                  </a:moveTo>
                  <a:cubicBezTo>
                    <a:pt x="640" y="207"/>
                    <a:pt x="498" y="419"/>
                    <a:pt x="370" y="626"/>
                  </a:cubicBezTo>
                  <a:cubicBezTo>
                    <a:pt x="242" y="828"/>
                    <a:pt x="119" y="1032"/>
                    <a:pt x="0" y="1238"/>
                  </a:cubicBezTo>
                  <a:lnTo>
                    <a:pt x="3387" y="3186"/>
                  </a:lnTo>
                  <a:cubicBezTo>
                    <a:pt x="3478" y="3030"/>
                    <a:pt x="3572" y="2873"/>
                    <a:pt x="3672" y="2715"/>
                  </a:cubicBezTo>
                  <a:cubicBezTo>
                    <a:pt x="3777" y="2552"/>
                    <a:pt x="3886" y="2383"/>
                    <a:pt x="3998" y="2222"/>
                  </a:cubicBezTo>
                  <a:lnTo>
                    <a:pt x="784" y="0"/>
                  </a:lnTo>
                  <a:close/>
                </a:path>
              </a:pathLst>
            </a:custGeom>
            <a:solidFill>
              <a:srgbClr val="3367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3" name="Google Shape;2003;p66"/>
            <p:cNvSpPr/>
            <p:nvPr/>
          </p:nvSpPr>
          <p:spPr>
            <a:xfrm>
              <a:off x="3716150" y="2334175"/>
              <a:ext cx="94375" cy="89550"/>
            </a:xfrm>
            <a:custGeom>
              <a:avLst/>
              <a:gdLst/>
              <a:ahLst/>
              <a:cxnLst/>
              <a:rect l="l" t="t" r="r" b="b"/>
              <a:pathLst>
                <a:path w="3775" h="3582" extrusionOk="0">
                  <a:moveTo>
                    <a:pt x="982" y="1"/>
                  </a:moveTo>
                  <a:cubicBezTo>
                    <a:pt x="643" y="349"/>
                    <a:pt x="313" y="716"/>
                    <a:pt x="1" y="1092"/>
                  </a:cubicBezTo>
                  <a:lnTo>
                    <a:pt x="3013" y="3582"/>
                  </a:lnTo>
                  <a:cubicBezTo>
                    <a:pt x="3255" y="3289"/>
                    <a:pt x="3512" y="3004"/>
                    <a:pt x="3775" y="2734"/>
                  </a:cubicBezTo>
                  <a:lnTo>
                    <a:pt x="982" y="1"/>
                  </a:lnTo>
                  <a:close/>
                </a:path>
              </a:pathLst>
            </a:custGeom>
            <a:solidFill>
              <a:srgbClr val="3367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4" name="Google Shape;2004;p66"/>
            <p:cNvSpPr/>
            <p:nvPr/>
          </p:nvSpPr>
          <p:spPr>
            <a:xfrm>
              <a:off x="3643275" y="2454250"/>
              <a:ext cx="102650" cy="67700"/>
            </a:xfrm>
            <a:custGeom>
              <a:avLst/>
              <a:gdLst/>
              <a:ahLst/>
              <a:cxnLst/>
              <a:rect l="l" t="t" r="r" b="b"/>
              <a:pathLst>
                <a:path w="4106" h="2708" extrusionOk="0">
                  <a:moveTo>
                    <a:pt x="568" y="0"/>
                  </a:moveTo>
                  <a:cubicBezTo>
                    <a:pt x="361" y="440"/>
                    <a:pt x="171" y="897"/>
                    <a:pt x="1" y="1356"/>
                  </a:cubicBezTo>
                  <a:lnTo>
                    <a:pt x="3668" y="2707"/>
                  </a:lnTo>
                  <a:cubicBezTo>
                    <a:pt x="3799" y="2352"/>
                    <a:pt x="3946" y="1999"/>
                    <a:pt x="4105" y="1659"/>
                  </a:cubicBezTo>
                  <a:lnTo>
                    <a:pt x="568" y="0"/>
                  </a:lnTo>
                  <a:close/>
                </a:path>
              </a:pathLst>
            </a:custGeom>
            <a:solidFill>
              <a:srgbClr val="3367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5" name="Google Shape;2005;p66"/>
            <p:cNvSpPr/>
            <p:nvPr/>
          </p:nvSpPr>
          <p:spPr>
            <a:xfrm>
              <a:off x="3767550" y="2286275"/>
              <a:ext cx="86000" cy="96900"/>
            </a:xfrm>
            <a:custGeom>
              <a:avLst/>
              <a:gdLst/>
              <a:ahLst/>
              <a:cxnLst/>
              <a:rect l="l" t="t" r="r" b="b"/>
              <a:pathLst>
                <a:path w="3440" h="3876" extrusionOk="0">
                  <a:moveTo>
                    <a:pt x="1159" y="0"/>
                  </a:moveTo>
                  <a:cubicBezTo>
                    <a:pt x="764" y="285"/>
                    <a:pt x="374" y="591"/>
                    <a:pt x="1" y="911"/>
                  </a:cubicBezTo>
                  <a:lnTo>
                    <a:pt x="2549" y="3875"/>
                  </a:lnTo>
                  <a:cubicBezTo>
                    <a:pt x="2836" y="3628"/>
                    <a:pt x="3136" y="3392"/>
                    <a:pt x="3439" y="3173"/>
                  </a:cubicBezTo>
                  <a:lnTo>
                    <a:pt x="1159" y="0"/>
                  </a:lnTo>
                  <a:close/>
                </a:path>
              </a:pathLst>
            </a:custGeom>
            <a:solidFill>
              <a:srgbClr val="3367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6" name="Google Shape;2006;p66"/>
            <p:cNvSpPr/>
            <p:nvPr/>
          </p:nvSpPr>
          <p:spPr>
            <a:xfrm>
              <a:off x="3623850" y="2523175"/>
              <a:ext cx="102450" cy="53525"/>
            </a:xfrm>
            <a:custGeom>
              <a:avLst/>
              <a:gdLst/>
              <a:ahLst/>
              <a:cxnLst/>
              <a:rect l="l" t="t" r="r" b="b"/>
              <a:pathLst>
                <a:path w="4098" h="2141" extrusionOk="0">
                  <a:moveTo>
                    <a:pt x="328" y="0"/>
                  </a:moveTo>
                  <a:cubicBezTo>
                    <a:pt x="199" y="474"/>
                    <a:pt x="89" y="954"/>
                    <a:pt x="1" y="1430"/>
                  </a:cubicBezTo>
                  <a:lnTo>
                    <a:pt x="3844" y="2140"/>
                  </a:lnTo>
                  <a:cubicBezTo>
                    <a:pt x="3911" y="1771"/>
                    <a:pt x="3997" y="1398"/>
                    <a:pt x="4098" y="1031"/>
                  </a:cubicBezTo>
                  <a:lnTo>
                    <a:pt x="328" y="0"/>
                  </a:lnTo>
                  <a:close/>
                </a:path>
              </a:pathLst>
            </a:custGeom>
            <a:solidFill>
              <a:srgbClr val="3367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7" name="Google Shape;2007;p66"/>
            <p:cNvSpPr/>
            <p:nvPr/>
          </p:nvSpPr>
          <p:spPr>
            <a:xfrm>
              <a:off x="3827150" y="2248575"/>
              <a:ext cx="75175" cy="101375"/>
            </a:xfrm>
            <a:custGeom>
              <a:avLst/>
              <a:gdLst/>
              <a:ahLst/>
              <a:cxnLst/>
              <a:rect l="l" t="t" r="r" b="b"/>
              <a:pathLst>
                <a:path w="3007" h="4055" extrusionOk="0">
                  <a:moveTo>
                    <a:pt x="1296" y="1"/>
                  </a:moveTo>
                  <a:cubicBezTo>
                    <a:pt x="857" y="214"/>
                    <a:pt x="423" y="449"/>
                    <a:pt x="1" y="702"/>
                  </a:cubicBezTo>
                  <a:lnTo>
                    <a:pt x="2007" y="4055"/>
                  </a:lnTo>
                  <a:cubicBezTo>
                    <a:pt x="2333" y="3860"/>
                    <a:pt x="2669" y="3678"/>
                    <a:pt x="3006" y="3513"/>
                  </a:cubicBezTo>
                  <a:lnTo>
                    <a:pt x="1296" y="1"/>
                  </a:lnTo>
                  <a:close/>
                </a:path>
              </a:pathLst>
            </a:custGeom>
            <a:solidFill>
              <a:srgbClr val="3367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8" name="Google Shape;2008;p66"/>
            <p:cNvSpPr/>
            <p:nvPr/>
          </p:nvSpPr>
          <p:spPr>
            <a:xfrm>
              <a:off x="3616775" y="2595375"/>
              <a:ext cx="99250" cy="37850"/>
            </a:xfrm>
            <a:custGeom>
              <a:avLst/>
              <a:gdLst/>
              <a:ahLst/>
              <a:cxnLst/>
              <a:rect l="l" t="t" r="r" b="b"/>
              <a:pathLst>
                <a:path w="3970" h="1514" extrusionOk="0">
                  <a:moveTo>
                    <a:pt x="79" y="1"/>
                  </a:moveTo>
                  <a:cubicBezTo>
                    <a:pt x="33" y="487"/>
                    <a:pt x="6" y="980"/>
                    <a:pt x="0" y="1465"/>
                  </a:cubicBezTo>
                  <a:lnTo>
                    <a:pt x="3907" y="1513"/>
                  </a:lnTo>
                  <a:cubicBezTo>
                    <a:pt x="3912" y="1136"/>
                    <a:pt x="3934" y="754"/>
                    <a:pt x="3970" y="375"/>
                  </a:cubicBezTo>
                  <a:lnTo>
                    <a:pt x="79" y="1"/>
                  </a:lnTo>
                  <a:close/>
                </a:path>
              </a:pathLst>
            </a:custGeom>
            <a:solidFill>
              <a:srgbClr val="E65C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9" name="Google Shape;2009;p66"/>
            <p:cNvSpPr/>
            <p:nvPr/>
          </p:nvSpPr>
          <p:spPr>
            <a:xfrm>
              <a:off x="3893125" y="2222100"/>
              <a:ext cx="62225" cy="102925"/>
            </a:xfrm>
            <a:custGeom>
              <a:avLst/>
              <a:gdLst/>
              <a:ahLst/>
              <a:cxnLst/>
              <a:rect l="l" t="t" r="r" b="b"/>
              <a:pathLst>
                <a:path w="2489" h="4117" extrusionOk="0">
                  <a:moveTo>
                    <a:pt x="1393" y="1"/>
                  </a:moveTo>
                  <a:cubicBezTo>
                    <a:pt x="925" y="137"/>
                    <a:pt x="457" y="296"/>
                    <a:pt x="0" y="473"/>
                  </a:cubicBezTo>
                  <a:lnTo>
                    <a:pt x="1412" y="4117"/>
                  </a:lnTo>
                  <a:cubicBezTo>
                    <a:pt x="1765" y="3979"/>
                    <a:pt x="2127" y="3857"/>
                    <a:pt x="2488" y="3751"/>
                  </a:cubicBezTo>
                  <a:lnTo>
                    <a:pt x="1393" y="1"/>
                  </a:lnTo>
                  <a:close/>
                </a:path>
              </a:pathLst>
            </a:custGeom>
            <a:solidFill>
              <a:srgbClr val="3367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0" name="Google Shape;2010;p66"/>
            <p:cNvSpPr/>
            <p:nvPr/>
          </p:nvSpPr>
          <p:spPr>
            <a:xfrm>
              <a:off x="3617875" y="2661550"/>
              <a:ext cx="100725" cy="43600"/>
            </a:xfrm>
            <a:custGeom>
              <a:avLst/>
              <a:gdLst/>
              <a:ahLst/>
              <a:cxnLst/>
              <a:rect l="l" t="t" r="r" b="b"/>
              <a:pathLst>
                <a:path w="4029" h="1744" extrusionOk="0">
                  <a:moveTo>
                    <a:pt x="3898" y="1"/>
                  </a:moveTo>
                  <a:lnTo>
                    <a:pt x="1" y="288"/>
                  </a:lnTo>
                  <a:cubicBezTo>
                    <a:pt x="37" y="774"/>
                    <a:pt x="93" y="1264"/>
                    <a:pt x="169" y="1744"/>
                  </a:cubicBezTo>
                  <a:lnTo>
                    <a:pt x="4028" y="1133"/>
                  </a:lnTo>
                  <a:cubicBezTo>
                    <a:pt x="3970" y="761"/>
                    <a:pt x="3926" y="380"/>
                    <a:pt x="3898" y="1"/>
                  </a:cubicBezTo>
                  <a:close/>
                </a:path>
              </a:pathLst>
            </a:custGeom>
            <a:solidFill>
              <a:srgbClr val="E65C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1" name="Google Shape;2011;p66"/>
            <p:cNvSpPr/>
            <p:nvPr/>
          </p:nvSpPr>
          <p:spPr>
            <a:xfrm>
              <a:off x="3963500" y="2207525"/>
              <a:ext cx="47550" cy="101525"/>
            </a:xfrm>
            <a:custGeom>
              <a:avLst/>
              <a:gdLst/>
              <a:ahLst/>
              <a:cxnLst/>
              <a:rect l="l" t="t" r="r" b="b"/>
              <a:pathLst>
                <a:path w="1902" h="4061" extrusionOk="0">
                  <a:moveTo>
                    <a:pt x="1453" y="0"/>
                  </a:moveTo>
                  <a:cubicBezTo>
                    <a:pt x="969" y="55"/>
                    <a:pt x="482" y="133"/>
                    <a:pt x="1" y="231"/>
                  </a:cubicBezTo>
                  <a:lnTo>
                    <a:pt x="780" y="4060"/>
                  </a:lnTo>
                  <a:cubicBezTo>
                    <a:pt x="1152" y="3985"/>
                    <a:pt x="1529" y="3924"/>
                    <a:pt x="1902" y="3881"/>
                  </a:cubicBezTo>
                  <a:lnTo>
                    <a:pt x="1453" y="0"/>
                  </a:lnTo>
                  <a:close/>
                </a:path>
              </a:pathLst>
            </a:custGeom>
            <a:solidFill>
              <a:srgbClr val="3367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2" name="Google Shape;2012;p66"/>
            <p:cNvSpPr/>
            <p:nvPr/>
          </p:nvSpPr>
          <p:spPr>
            <a:xfrm>
              <a:off x="3629350" y="2717725"/>
              <a:ext cx="102850" cy="58675"/>
            </a:xfrm>
            <a:custGeom>
              <a:avLst/>
              <a:gdLst/>
              <a:ahLst/>
              <a:cxnLst/>
              <a:rect l="l" t="t" r="r" b="b"/>
              <a:pathLst>
                <a:path w="4114" h="2347" extrusionOk="0">
                  <a:moveTo>
                    <a:pt x="3794" y="0"/>
                  </a:moveTo>
                  <a:lnTo>
                    <a:pt x="1" y="939"/>
                  </a:lnTo>
                  <a:cubicBezTo>
                    <a:pt x="119" y="1414"/>
                    <a:pt x="257" y="1889"/>
                    <a:pt x="412" y="2347"/>
                  </a:cubicBezTo>
                  <a:lnTo>
                    <a:pt x="4113" y="1094"/>
                  </a:lnTo>
                  <a:cubicBezTo>
                    <a:pt x="3994" y="739"/>
                    <a:pt x="3886" y="372"/>
                    <a:pt x="3794" y="0"/>
                  </a:cubicBezTo>
                  <a:close/>
                </a:path>
              </a:pathLst>
            </a:custGeom>
            <a:solidFill>
              <a:srgbClr val="E65C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3" name="Google Shape;2013;p66"/>
            <p:cNvSpPr/>
            <p:nvPr/>
          </p:nvSpPr>
          <p:spPr>
            <a:xfrm>
              <a:off x="4036375" y="2204575"/>
              <a:ext cx="36750" cy="98200"/>
            </a:xfrm>
            <a:custGeom>
              <a:avLst/>
              <a:gdLst/>
              <a:ahLst/>
              <a:cxnLst/>
              <a:rect l="l" t="t" r="r" b="b"/>
              <a:pathLst>
                <a:path w="1470" h="3928" extrusionOk="0">
                  <a:moveTo>
                    <a:pt x="543" y="1"/>
                  </a:moveTo>
                  <a:cubicBezTo>
                    <a:pt x="362" y="1"/>
                    <a:pt x="181" y="4"/>
                    <a:pt x="1" y="9"/>
                  </a:cubicBezTo>
                  <a:lnTo>
                    <a:pt x="124" y="3915"/>
                  </a:lnTo>
                  <a:cubicBezTo>
                    <a:pt x="267" y="3911"/>
                    <a:pt x="411" y="3908"/>
                    <a:pt x="555" y="3908"/>
                  </a:cubicBezTo>
                  <a:cubicBezTo>
                    <a:pt x="791" y="3908"/>
                    <a:pt x="1027" y="3915"/>
                    <a:pt x="1261" y="3927"/>
                  </a:cubicBezTo>
                  <a:lnTo>
                    <a:pt x="1470" y="25"/>
                  </a:lnTo>
                  <a:cubicBezTo>
                    <a:pt x="1163" y="9"/>
                    <a:pt x="853" y="1"/>
                    <a:pt x="543" y="1"/>
                  </a:cubicBezTo>
                  <a:close/>
                </a:path>
              </a:pathLst>
            </a:custGeom>
            <a:solidFill>
              <a:srgbClr val="3367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4" name="Google Shape;2014;p66"/>
            <p:cNvSpPr/>
            <p:nvPr/>
          </p:nvSpPr>
          <p:spPr>
            <a:xfrm>
              <a:off x="3652850" y="2771600"/>
              <a:ext cx="102075" cy="72100"/>
            </a:xfrm>
            <a:custGeom>
              <a:avLst/>
              <a:gdLst/>
              <a:ahLst/>
              <a:cxnLst/>
              <a:rect l="l" t="t" r="r" b="b"/>
              <a:pathLst>
                <a:path w="4083" h="2884" extrusionOk="0">
                  <a:moveTo>
                    <a:pt x="3583" y="1"/>
                  </a:moveTo>
                  <a:lnTo>
                    <a:pt x="0" y="1562"/>
                  </a:lnTo>
                  <a:cubicBezTo>
                    <a:pt x="197" y="2010"/>
                    <a:pt x="412" y="2455"/>
                    <a:pt x="644" y="2883"/>
                  </a:cubicBezTo>
                  <a:lnTo>
                    <a:pt x="4082" y="1025"/>
                  </a:lnTo>
                  <a:cubicBezTo>
                    <a:pt x="3901" y="693"/>
                    <a:pt x="3734" y="349"/>
                    <a:pt x="3583" y="1"/>
                  </a:cubicBezTo>
                  <a:close/>
                </a:path>
              </a:pathLst>
            </a:custGeom>
            <a:solidFill>
              <a:srgbClr val="E65C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5" name="Google Shape;2015;p66"/>
            <p:cNvSpPr/>
            <p:nvPr/>
          </p:nvSpPr>
          <p:spPr>
            <a:xfrm>
              <a:off x="4096175" y="2208725"/>
              <a:ext cx="49675" cy="101875"/>
            </a:xfrm>
            <a:custGeom>
              <a:avLst/>
              <a:gdLst/>
              <a:ahLst/>
              <a:cxnLst/>
              <a:rect l="l" t="t" r="r" b="b"/>
              <a:pathLst>
                <a:path w="1987" h="4075" extrusionOk="0">
                  <a:moveTo>
                    <a:pt x="540" y="0"/>
                  </a:moveTo>
                  <a:lnTo>
                    <a:pt x="1" y="3870"/>
                  </a:lnTo>
                  <a:cubicBezTo>
                    <a:pt x="376" y="3923"/>
                    <a:pt x="752" y="3992"/>
                    <a:pt x="1116" y="4074"/>
                  </a:cubicBezTo>
                  <a:lnTo>
                    <a:pt x="1987" y="265"/>
                  </a:lnTo>
                  <a:cubicBezTo>
                    <a:pt x="1513" y="157"/>
                    <a:pt x="1027" y="68"/>
                    <a:pt x="540" y="0"/>
                  </a:cubicBezTo>
                  <a:close/>
                </a:path>
              </a:pathLst>
            </a:custGeom>
            <a:solidFill>
              <a:srgbClr val="3367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6" name="Google Shape;2016;p66"/>
            <p:cNvSpPr/>
            <p:nvPr/>
          </p:nvSpPr>
          <p:spPr>
            <a:xfrm>
              <a:off x="3687750" y="2821600"/>
              <a:ext cx="98325" cy="83500"/>
            </a:xfrm>
            <a:custGeom>
              <a:avLst/>
              <a:gdLst/>
              <a:ahLst/>
              <a:cxnLst/>
              <a:rect l="l" t="t" r="r" b="b"/>
              <a:pathLst>
                <a:path w="3933" h="3340" extrusionOk="0">
                  <a:moveTo>
                    <a:pt x="3268" y="1"/>
                  </a:moveTo>
                  <a:lnTo>
                    <a:pt x="1" y="2146"/>
                  </a:lnTo>
                  <a:cubicBezTo>
                    <a:pt x="271" y="2556"/>
                    <a:pt x="559" y="2956"/>
                    <a:pt x="860" y="3340"/>
                  </a:cubicBezTo>
                  <a:lnTo>
                    <a:pt x="3933" y="925"/>
                  </a:lnTo>
                  <a:cubicBezTo>
                    <a:pt x="3700" y="628"/>
                    <a:pt x="3476" y="318"/>
                    <a:pt x="3268" y="1"/>
                  </a:cubicBezTo>
                  <a:close/>
                </a:path>
              </a:pathLst>
            </a:custGeom>
            <a:solidFill>
              <a:srgbClr val="E65C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7" name="Google Shape;2017;p66"/>
            <p:cNvSpPr/>
            <p:nvPr/>
          </p:nvSpPr>
          <p:spPr>
            <a:xfrm>
              <a:off x="4151500" y="2225025"/>
              <a:ext cx="64325" cy="102875"/>
            </a:xfrm>
            <a:custGeom>
              <a:avLst/>
              <a:gdLst/>
              <a:ahLst/>
              <a:cxnLst/>
              <a:rect l="l" t="t" r="r" b="b"/>
              <a:pathLst>
                <a:path w="2573" h="4115" extrusionOk="0">
                  <a:moveTo>
                    <a:pt x="1190" y="1"/>
                  </a:moveTo>
                  <a:lnTo>
                    <a:pt x="1" y="3723"/>
                  </a:lnTo>
                  <a:cubicBezTo>
                    <a:pt x="361" y="3837"/>
                    <a:pt x="719" y="3970"/>
                    <a:pt x="1066" y="4115"/>
                  </a:cubicBezTo>
                  <a:lnTo>
                    <a:pt x="2572" y="509"/>
                  </a:lnTo>
                  <a:cubicBezTo>
                    <a:pt x="2122" y="320"/>
                    <a:pt x="1658" y="149"/>
                    <a:pt x="1190" y="1"/>
                  </a:cubicBezTo>
                  <a:close/>
                </a:path>
              </a:pathLst>
            </a:custGeom>
            <a:solidFill>
              <a:srgbClr val="3367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8" name="Google Shape;2018;p66"/>
            <p:cNvSpPr/>
            <p:nvPr/>
          </p:nvSpPr>
          <p:spPr>
            <a:xfrm>
              <a:off x="3733150" y="2866250"/>
              <a:ext cx="91675" cy="92475"/>
            </a:xfrm>
            <a:custGeom>
              <a:avLst/>
              <a:gdLst/>
              <a:ahLst/>
              <a:cxnLst/>
              <a:rect l="l" t="t" r="r" b="b"/>
              <a:pathLst>
                <a:path w="3667" h="3699" extrusionOk="0">
                  <a:moveTo>
                    <a:pt x="2855" y="1"/>
                  </a:moveTo>
                  <a:lnTo>
                    <a:pt x="1" y="2671"/>
                  </a:lnTo>
                  <a:cubicBezTo>
                    <a:pt x="336" y="3027"/>
                    <a:pt x="687" y="3372"/>
                    <a:pt x="1049" y="3699"/>
                  </a:cubicBezTo>
                  <a:lnTo>
                    <a:pt x="3666" y="798"/>
                  </a:lnTo>
                  <a:cubicBezTo>
                    <a:pt x="3387" y="545"/>
                    <a:pt x="3113" y="277"/>
                    <a:pt x="2855" y="1"/>
                  </a:cubicBezTo>
                  <a:close/>
                </a:path>
              </a:pathLst>
            </a:custGeom>
            <a:solidFill>
              <a:srgbClr val="E65C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9" name="Google Shape;2019;p66"/>
            <p:cNvSpPr/>
            <p:nvPr/>
          </p:nvSpPr>
          <p:spPr>
            <a:xfrm>
              <a:off x="4203925" y="2253250"/>
              <a:ext cx="76875" cy="100900"/>
            </a:xfrm>
            <a:custGeom>
              <a:avLst/>
              <a:gdLst/>
              <a:ahLst/>
              <a:cxnLst/>
              <a:rect l="l" t="t" r="r" b="b"/>
              <a:pathLst>
                <a:path w="3075" h="4036" extrusionOk="0">
                  <a:moveTo>
                    <a:pt x="1804" y="0"/>
                  </a:moveTo>
                  <a:lnTo>
                    <a:pt x="1" y="3467"/>
                  </a:lnTo>
                  <a:cubicBezTo>
                    <a:pt x="337" y="3642"/>
                    <a:pt x="669" y="3832"/>
                    <a:pt x="990" y="4035"/>
                  </a:cubicBezTo>
                  <a:lnTo>
                    <a:pt x="3075" y="731"/>
                  </a:lnTo>
                  <a:cubicBezTo>
                    <a:pt x="2663" y="470"/>
                    <a:pt x="2235" y="225"/>
                    <a:pt x="1804" y="0"/>
                  </a:cubicBezTo>
                  <a:close/>
                </a:path>
              </a:pathLst>
            </a:custGeom>
            <a:solidFill>
              <a:srgbClr val="3367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0" name="Google Shape;2020;p66"/>
            <p:cNvSpPr/>
            <p:nvPr/>
          </p:nvSpPr>
          <p:spPr>
            <a:xfrm>
              <a:off x="3787675" y="2904300"/>
              <a:ext cx="82450" cy="99650"/>
            </a:xfrm>
            <a:custGeom>
              <a:avLst/>
              <a:gdLst/>
              <a:ahLst/>
              <a:cxnLst/>
              <a:rect l="l" t="t" r="r" b="b"/>
              <a:pathLst>
                <a:path w="3298" h="3986" extrusionOk="0">
                  <a:moveTo>
                    <a:pt x="2362" y="1"/>
                  </a:moveTo>
                  <a:lnTo>
                    <a:pt x="1" y="3114"/>
                  </a:lnTo>
                  <a:cubicBezTo>
                    <a:pt x="388" y="3408"/>
                    <a:pt x="793" y="3690"/>
                    <a:pt x="1204" y="3951"/>
                  </a:cubicBezTo>
                  <a:lnTo>
                    <a:pt x="1259" y="3986"/>
                  </a:lnTo>
                  <a:lnTo>
                    <a:pt x="3298" y="651"/>
                  </a:lnTo>
                  <a:cubicBezTo>
                    <a:pt x="2979" y="448"/>
                    <a:pt x="2663" y="229"/>
                    <a:pt x="2362" y="1"/>
                  </a:cubicBezTo>
                  <a:close/>
                </a:path>
              </a:pathLst>
            </a:custGeom>
            <a:solidFill>
              <a:srgbClr val="E65C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1" name="Google Shape;2021;p66"/>
            <p:cNvSpPr/>
            <p:nvPr/>
          </p:nvSpPr>
          <p:spPr>
            <a:xfrm>
              <a:off x="4252050" y="2292350"/>
              <a:ext cx="87275" cy="96075"/>
            </a:xfrm>
            <a:custGeom>
              <a:avLst/>
              <a:gdLst/>
              <a:ahLst/>
              <a:cxnLst/>
              <a:rect l="l" t="t" r="r" b="b"/>
              <a:pathLst>
                <a:path w="3491" h="3843" extrusionOk="0">
                  <a:moveTo>
                    <a:pt x="2356" y="0"/>
                  </a:moveTo>
                  <a:lnTo>
                    <a:pt x="1" y="3119"/>
                  </a:lnTo>
                  <a:cubicBezTo>
                    <a:pt x="302" y="3346"/>
                    <a:pt x="597" y="3590"/>
                    <a:pt x="879" y="3843"/>
                  </a:cubicBezTo>
                  <a:lnTo>
                    <a:pt x="3490" y="935"/>
                  </a:lnTo>
                  <a:cubicBezTo>
                    <a:pt x="3127" y="609"/>
                    <a:pt x="2744" y="294"/>
                    <a:pt x="2356" y="0"/>
                  </a:cubicBezTo>
                  <a:close/>
                </a:path>
              </a:pathLst>
            </a:custGeom>
            <a:solidFill>
              <a:srgbClr val="3367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2" name="Google Shape;2022;p66"/>
            <p:cNvSpPr/>
            <p:nvPr/>
          </p:nvSpPr>
          <p:spPr>
            <a:xfrm>
              <a:off x="3851150" y="2935450"/>
              <a:ext cx="70700" cy="102275"/>
            </a:xfrm>
            <a:custGeom>
              <a:avLst/>
              <a:gdLst/>
              <a:ahLst/>
              <a:cxnLst/>
              <a:rect l="l" t="t" r="r" b="b"/>
              <a:pathLst>
                <a:path w="2828" h="4091" extrusionOk="0">
                  <a:moveTo>
                    <a:pt x="1795" y="1"/>
                  </a:moveTo>
                  <a:lnTo>
                    <a:pt x="1" y="3471"/>
                  </a:lnTo>
                  <a:cubicBezTo>
                    <a:pt x="435" y="3696"/>
                    <a:pt x="883" y="3904"/>
                    <a:pt x="1332" y="4090"/>
                  </a:cubicBezTo>
                  <a:lnTo>
                    <a:pt x="2827" y="480"/>
                  </a:lnTo>
                  <a:cubicBezTo>
                    <a:pt x="2479" y="335"/>
                    <a:pt x="2133" y="175"/>
                    <a:pt x="1795" y="1"/>
                  </a:cubicBezTo>
                  <a:close/>
                </a:path>
              </a:pathLst>
            </a:custGeom>
            <a:solidFill>
              <a:srgbClr val="E65C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3" name="Google Shape;2023;p66"/>
            <p:cNvSpPr/>
            <p:nvPr/>
          </p:nvSpPr>
          <p:spPr>
            <a:xfrm>
              <a:off x="4294325" y="2341400"/>
              <a:ext cx="95250" cy="88425"/>
            </a:xfrm>
            <a:custGeom>
              <a:avLst/>
              <a:gdLst/>
              <a:ahLst/>
              <a:cxnLst/>
              <a:rect l="l" t="t" r="r" b="b"/>
              <a:pathLst>
                <a:path w="3810" h="3537" extrusionOk="0">
                  <a:moveTo>
                    <a:pt x="2849" y="0"/>
                  </a:moveTo>
                  <a:lnTo>
                    <a:pt x="0" y="2674"/>
                  </a:lnTo>
                  <a:cubicBezTo>
                    <a:pt x="258" y="2951"/>
                    <a:pt x="508" y="3240"/>
                    <a:pt x="741" y="3536"/>
                  </a:cubicBezTo>
                  <a:lnTo>
                    <a:pt x="3809" y="1114"/>
                  </a:lnTo>
                  <a:cubicBezTo>
                    <a:pt x="3507" y="732"/>
                    <a:pt x="3184" y="356"/>
                    <a:pt x="2849" y="0"/>
                  </a:cubicBezTo>
                  <a:close/>
                </a:path>
              </a:pathLst>
            </a:custGeom>
            <a:solidFill>
              <a:srgbClr val="3367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4" name="Google Shape;2024;p66"/>
            <p:cNvSpPr/>
            <p:nvPr/>
          </p:nvSpPr>
          <p:spPr>
            <a:xfrm>
              <a:off x="3918925" y="2957175"/>
              <a:ext cx="57025" cy="102750"/>
            </a:xfrm>
            <a:custGeom>
              <a:avLst/>
              <a:gdLst/>
              <a:ahLst/>
              <a:cxnLst/>
              <a:rect l="l" t="t" r="r" b="b"/>
              <a:pathLst>
                <a:path w="2281" h="4110" extrusionOk="0">
                  <a:moveTo>
                    <a:pt x="1185" y="1"/>
                  </a:moveTo>
                  <a:lnTo>
                    <a:pt x="0" y="3725"/>
                  </a:lnTo>
                  <a:cubicBezTo>
                    <a:pt x="463" y="3872"/>
                    <a:pt x="941" y="4001"/>
                    <a:pt x="1420" y="4110"/>
                  </a:cubicBezTo>
                  <a:lnTo>
                    <a:pt x="2280" y="297"/>
                  </a:lnTo>
                  <a:cubicBezTo>
                    <a:pt x="1911" y="214"/>
                    <a:pt x="1541" y="114"/>
                    <a:pt x="1185" y="1"/>
                  </a:cubicBezTo>
                  <a:close/>
                </a:path>
              </a:pathLst>
            </a:custGeom>
            <a:solidFill>
              <a:srgbClr val="E65C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5" name="Google Shape;2025;p66"/>
            <p:cNvSpPr/>
            <p:nvPr/>
          </p:nvSpPr>
          <p:spPr>
            <a:xfrm>
              <a:off x="4329475" y="2399100"/>
              <a:ext cx="100500" cy="78175"/>
            </a:xfrm>
            <a:custGeom>
              <a:avLst/>
              <a:gdLst/>
              <a:ahLst/>
              <a:cxnLst/>
              <a:rect l="l" t="t" r="r" b="b"/>
              <a:pathLst>
                <a:path w="4020" h="3127" extrusionOk="0">
                  <a:moveTo>
                    <a:pt x="3265" y="1"/>
                  </a:moveTo>
                  <a:lnTo>
                    <a:pt x="0" y="2149"/>
                  </a:lnTo>
                  <a:cubicBezTo>
                    <a:pt x="208" y="2465"/>
                    <a:pt x="405" y="2793"/>
                    <a:pt x="588" y="3127"/>
                  </a:cubicBezTo>
                  <a:lnTo>
                    <a:pt x="4020" y="1258"/>
                  </a:lnTo>
                  <a:cubicBezTo>
                    <a:pt x="3786" y="829"/>
                    <a:pt x="3532" y="406"/>
                    <a:pt x="3265" y="1"/>
                  </a:cubicBezTo>
                  <a:close/>
                </a:path>
              </a:pathLst>
            </a:custGeom>
            <a:solidFill>
              <a:srgbClr val="3367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6" name="Google Shape;2026;p66"/>
            <p:cNvSpPr/>
            <p:nvPr/>
          </p:nvSpPr>
          <p:spPr>
            <a:xfrm>
              <a:off x="3990550" y="2969650"/>
              <a:ext cx="41600" cy="100275"/>
            </a:xfrm>
            <a:custGeom>
              <a:avLst/>
              <a:gdLst/>
              <a:ahLst/>
              <a:cxnLst/>
              <a:rect l="l" t="t" r="r" b="b"/>
              <a:pathLst>
                <a:path w="1664" h="4011" extrusionOk="0">
                  <a:moveTo>
                    <a:pt x="532" y="0"/>
                  </a:moveTo>
                  <a:lnTo>
                    <a:pt x="1" y="3873"/>
                  </a:lnTo>
                  <a:cubicBezTo>
                    <a:pt x="486" y="3938"/>
                    <a:pt x="979" y="3985"/>
                    <a:pt x="1464" y="4010"/>
                  </a:cubicBezTo>
                  <a:lnTo>
                    <a:pt x="1664" y="108"/>
                  </a:lnTo>
                  <a:cubicBezTo>
                    <a:pt x="1288" y="88"/>
                    <a:pt x="908" y="52"/>
                    <a:pt x="532" y="0"/>
                  </a:cubicBezTo>
                  <a:close/>
                </a:path>
              </a:pathLst>
            </a:custGeom>
            <a:solidFill>
              <a:srgbClr val="E65C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7" name="Google Shape;2027;p66"/>
            <p:cNvSpPr/>
            <p:nvPr/>
          </p:nvSpPr>
          <p:spPr>
            <a:xfrm>
              <a:off x="4356625" y="2463575"/>
              <a:ext cx="102800" cy="65800"/>
            </a:xfrm>
            <a:custGeom>
              <a:avLst/>
              <a:gdLst/>
              <a:ahLst/>
              <a:cxnLst/>
              <a:rect l="l" t="t" r="r" b="b"/>
              <a:pathLst>
                <a:path w="4112" h="2632" extrusionOk="0">
                  <a:moveTo>
                    <a:pt x="3580" y="0"/>
                  </a:moveTo>
                  <a:lnTo>
                    <a:pt x="1" y="1569"/>
                  </a:lnTo>
                  <a:cubicBezTo>
                    <a:pt x="150" y="1911"/>
                    <a:pt x="290" y="2268"/>
                    <a:pt x="415" y="2632"/>
                  </a:cubicBezTo>
                  <a:lnTo>
                    <a:pt x="4111" y="1368"/>
                  </a:lnTo>
                  <a:cubicBezTo>
                    <a:pt x="3952" y="902"/>
                    <a:pt x="3774" y="443"/>
                    <a:pt x="3580" y="0"/>
                  </a:cubicBezTo>
                  <a:close/>
                </a:path>
              </a:pathLst>
            </a:custGeom>
            <a:solidFill>
              <a:srgbClr val="3367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8" name="Google Shape;2028;p66"/>
            <p:cNvSpPr/>
            <p:nvPr/>
          </p:nvSpPr>
          <p:spPr>
            <a:xfrm>
              <a:off x="4060625" y="2970425"/>
              <a:ext cx="39850" cy="99800"/>
            </a:xfrm>
            <a:custGeom>
              <a:avLst/>
              <a:gdLst/>
              <a:ahLst/>
              <a:cxnLst/>
              <a:rect l="l" t="t" r="r" b="b"/>
              <a:pathLst>
                <a:path w="1594" h="3992" extrusionOk="0">
                  <a:moveTo>
                    <a:pt x="1134" y="0"/>
                  </a:moveTo>
                  <a:cubicBezTo>
                    <a:pt x="758" y="45"/>
                    <a:pt x="377" y="73"/>
                    <a:pt x="0" y="86"/>
                  </a:cubicBezTo>
                  <a:lnTo>
                    <a:pt x="127" y="3991"/>
                  </a:lnTo>
                  <a:cubicBezTo>
                    <a:pt x="615" y="3976"/>
                    <a:pt x="1108" y="3938"/>
                    <a:pt x="1594" y="3880"/>
                  </a:cubicBezTo>
                  <a:lnTo>
                    <a:pt x="1134" y="0"/>
                  </a:lnTo>
                  <a:close/>
                </a:path>
              </a:pathLst>
            </a:custGeom>
            <a:solidFill>
              <a:srgbClr val="E65C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9" name="Google Shape;2029;p66"/>
            <p:cNvSpPr/>
            <p:nvPr/>
          </p:nvSpPr>
          <p:spPr>
            <a:xfrm>
              <a:off x="4374950" y="2533025"/>
              <a:ext cx="102200" cy="51525"/>
            </a:xfrm>
            <a:custGeom>
              <a:avLst/>
              <a:gdLst/>
              <a:ahLst/>
              <a:cxnLst/>
              <a:rect l="l" t="t" r="r" b="b"/>
              <a:pathLst>
                <a:path w="4088" h="2061" extrusionOk="0">
                  <a:moveTo>
                    <a:pt x="3793" y="1"/>
                  </a:moveTo>
                  <a:lnTo>
                    <a:pt x="1" y="943"/>
                  </a:lnTo>
                  <a:cubicBezTo>
                    <a:pt x="90" y="1308"/>
                    <a:pt x="168" y="1684"/>
                    <a:pt x="228" y="2061"/>
                  </a:cubicBezTo>
                  <a:lnTo>
                    <a:pt x="4087" y="1438"/>
                  </a:lnTo>
                  <a:cubicBezTo>
                    <a:pt x="4008" y="954"/>
                    <a:pt x="3909" y="471"/>
                    <a:pt x="3793" y="1"/>
                  </a:cubicBezTo>
                  <a:close/>
                </a:path>
              </a:pathLst>
            </a:custGeom>
            <a:solidFill>
              <a:srgbClr val="3367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0" name="Google Shape;2030;p66"/>
            <p:cNvSpPr/>
            <p:nvPr/>
          </p:nvSpPr>
          <p:spPr>
            <a:xfrm>
              <a:off x="4117050" y="2958975"/>
              <a:ext cx="55250" cy="102625"/>
            </a:xfrm>
            <a:custGeom>
              <a:avLst/>
              <a:gdLst/>
              <a:ahLst/>
              <a:cxnLst/>
              <a:rect l="l" t="t" r="r" b="b"/>
              <a:pathLst>
                <a:path w="2210" h="4105" extrusionOk="0">
                  <a:moveTo>
                    <a:pt x="1105" y="0"/>
                  </a:moveTo>
                  <a:cubicBezTo>
                    <a:pt x="740" y="108"/>
                    <a:pt x="369" y="200"/>
                    <a:pt x="0" y="275"/>
                  </a:cubicBezTo>
                  <a:lnTo>
                    <a:pt x="785" y="4105"/>
                  </a:lnTo>
                  <a:cubicBezTo>
                    <a:pt x="1262" y="4007"/>
                    <a:pt x="1741" y="3887"/>
                    <a:pt x="2210" y="3748"/>
                  </a:cubicBezTo>
                  <a:lnTo>
                    <a:pt x="1105" y="0"/>
                  </a:lnTo>
                  <a:close/>
                </a:path>
              </a:pathLst>
            </a:custGeom>
            <a:solidFill>
              <a:srgbClr val="E65C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1" name="Google Shape;2031;p66"/>
            <p:cNvSpPr/>
            <p:nvPr/>
          </p:nvSpPr>
          <p:spPr>
            <a:xfrm>
              <a:off x="4383950" y="2605475"/>
              <a:ext cx="98775" cy="36650"/>
            </a:xfrm>
            <a:custGeom>
              <a:avLst/>
              <a:gdLst/>
              <a:ahLst/>
              <a:cxnLst/>
              <a:rect l="l" t="t" r="r" b="b"/>
              <a:pathLst>
                <a:path w="3951" h="1466" extrusionOk="0">
                  <a:moveTo>
                    <a:pt x="3898" y="1"/>
                  </a:moveTo>
                  <a:lnTo>
                    <a:pt x="1" y="290"/>
                  </a:lnTo>
                  <a:cubicBezTo>
                    <a:pt x="29" y="669"/>
                    <a:pt x="41" y="1052"/>
                    <a:pt x="39" y="1429"/>
                  </a:cubicBezTo>
                  <a:lnTo>
                    <a:pt x="3946" y="1465"/>
                  </a:lnTo>
                  <a:cubicBezTo>
                    <a:pt x="3951" y="980"/>
                    <a:pt x="3934" y="486"/>
                    <a:pt x="3898" y="1"/>
                  </a:cubicBezTo>
                  <a:close/>
                </a:path>
              </a:pathLst>
            </a:custGeom>
            <a:solidFill>
              <a:srgbClr val="3367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2" name="Google Shape;2032;p66"/>
            <p:cNvSpPr/>
            <p:nvPr/>
          </p:nvSpPr>
          <p:spPr>
            <a:xfrm>
              <a:off x="4171575" y="2938325"/>
              <a:ext cx="69075" cy="102500"/>
            </a:xfrm>
            <a:custGeom>
              <a:avLst/>
              <a:gdLst/>
              <a:ahLst/>
              <a:cxnLst/>
              <a:rect l="l" t="t" r="r" b="b"/>
              <a:pathLst>
                <a:path w="2763" h="4100" extrusionOk="0">
                  <a:moveTo>
                    <a:pt x="1044" y="0"/>
                  </a:moveTo>
                  <a:cubicBezTo>
                    <a:pt x="705" y="167"/>
                    <a:pt x="354" y="321"/>
                    <a:pt x="0" y="458"/>
                  </a:cubicBezTo>
                  <a:lnTo>
                    <a:pt x="1419" y="4100"/>
                  </a:lnTo>
                  <a:cubicBezTo>
                    <a:pt x="1875" y="3923"/>
                    <a:pt x="2327" y="3723"/>
                    <a:pt x="2763" y="3510"/>
                  </a:cubicBezTo>
                  <a:lnTo>
                    <a:pt x="1044" y="0"/>
                  </a:lnTo>
                  <a:close/>
                </a:path>
              </a:pathLst>
            </a:custGeom>
            <a:solidFill>
              <a:srgbClr val="E65C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3" name="Google Shape;2033;p66"/>
            <p:cNvSpPr/>
            <p:nvPr/>
          </p:nvSpPr>
          <p:spPr>
            <a:xfrm>
              <a:off x="4379525" y="2669575"/>
              <a:ext cx="101175" cy="45675"/>
            </a:xfrm>
            <a:custGeom>
              <a:avLst/>
              <a:gdLst/>
              <a:ahLst/>
              <a:cxnLst/>
              <a:rect l="l" t="t" r="r" b="b"/>
              <a:pathLst>
                <a:path w="4047" h="1827" extrusionOk="0">
                  <a:moveTo>
                    <a:pt x="156" y="0"/>
                  </a:moveTo>
                  <a:cubicBezTo>
                    <a:pt x="120" y="378"/>
                    <a:pt x="69" y="756"/>
                    <a:pt x="1" y="1124"/>
                  </a:cubicBezTo>
                  <a:lnTo>
                    <a:pt x="3846" y="1827"/>
                  </a:lnTo>
                  <a:cubicBezTo>
                    <a:pt x="3933" y="1349"/>
                    <a:pt x="4001" y="858"/>
                    <a:pt x="4046" y="369"/>
                  </a:cubicBezTo>
                  <a:lnTo>
                    <a:pt x="156" y="0"/>
                  </a:lnTo>
                  <a:close/>
                </a:path>
              </a:pathLst>
            </a:custGeom>
            <a:solidFill>
              <a:srgbClr val="3367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4" name="Google Shape;2034;p66"/>
            <p:cNvSpPr/>
            <p:nvPr/>
          </p:nvSpPr>
          <p:spPr>
            <a:xfrm>
              <a:off x="4222625" y="2909100"/>
              <a:ext cx="81000" cy="99425"/>
            </a:xfrm>
            <a:custGeom>
              <a:avLst/>
              <a:gdLst/>
              <a:ahLst/>
              <a:cxnLst/>
              <a:rect l="l" t="t" r="r" b="b"/>
              <a:pathLst>
                <a:path w="3240" h="3977" extrusionOk="0">
                  <a:moveTo>
                    <a:pt x="949" y="0"/>
                  </a:moveTo>
                  <a:cubicBezTo>
                    <a:pt x="643" y="221"/>
                    <a:pt x="324" y="433"/>
                    <a:pt x="0" y="627"/>
                  </a:cubicBezTo>
                  <a:lnTo>
                    <a:pt x="2013" y="3976"/>
                  </a:lnTo>
                  <a:cubicBezTo>
                    <a:pt x="2432" y="3725"/>
                    <a:pt x="2844" y="3453"/>
                    <a:pt x="3240" y="3166"/>
                  </a:cubicBezTo>
                  <a:lnTo>
                    <a:pt x="949" y="0"/>
                  </a:lnTo>
                  <a:close/>
                </a:path>
              </a:pathLst>
            </a:custGeom>
            <a:solidFill>
              <a:srgbClr val="E65C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5" name="Google Shape;2035;p66"/>
            <p:cNvSpPr/>
            <p:nvPr/>
          </p:nvSpPr>
          <p:spPr>
            <a:xfrm>
              <a:off x="4364625" y="2725425"/>
              <a:ext cx="102925" cy="60650"/>
            </a:xfrm>
            <a:custGeom>
              <a:avLst/>
              <a:gdLst/>
              <a:ahLst/>
              <a:cxnLst/>
              <a:rect l="l" t="t" r="r" b="b"/>
              <a:pathLst>
                <a:path w="4117" h="2426" extrusionOk="0">
                  <a:moveTo>
                    <a:pt x="344" y="1"/>
                  </a:moveTo>
                  <a:cubicBezTo>
                    <a:pt x="246" y="363"/>
                    <a:pt x="130" y="726"/>
                    <a:pt x="0" y="1081"/>
                  </a:cubicBezTo>
                  <a:lnTo>
                    <a:pt x="3670" y="2425"/>
                  </a:lnTo>
                  <a:cubicBezTo>
                    <a:pt x="3838" y="1966"/>
                    <a:pt x="3988" y="1494"/>
                    <a:pt x="4116" y="1024"/>
                  </a:cubicBezTo>
                  <a:lnTo>
                    <a:pt x="344" y="1"/>
                  </a:lnTo>
                  <a:close/>
                </a:path>
              </a:pathLst>
            </a:custGeom>
            <a:solidFill>
              <a:srgbClr val="3367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6" name="Google Shape;2036;p66"/>
            <p:cNvSpPr/>
            <p:nvPr/>
          </p:nvSpPr>
          <p:spPr>
            <a:xfrm>
              <a:off x="4268675" y="2872000"/>
              <a:ext cx="90575" cy="93450"/>
            </a:xfrm>
            <a:custGeom>
              <a:avLst/>
              <a:gdLst/>
              <a:ahLst/>
              <a:cxnLst/>
              <a:rect l="l" t="t" r="r" b="b"/>
              <a:pathLst>
                <a:path w="3623" h="3738" extrusionOk="0">
                  <a:moveTo>
                    <a:pt x="827" y="0"/>
                  </a:moveTo>
                  <a:cubicBezTo>
                    <a:pt x="563" y="271"/>
                    <a:pt x="285" y="532"/>
                    <a:pt x="0" y="778"/>
                  </a:cubicBezTo>
                  <a:lnTo>
                    <a:pt x="2550" y="3738"/>
                  </a:lnTo>
                  <a:cubicBezTo>
                    <a:pt x="2920" y="3420"/>
                    <a:pt x="3281" y="3080"/>
                    <a:pt x="3623" y="2730"/>
                  </a:cubicBezTo>
                  <a:lnTo>
                    <a:pt x="827" y="0"/>
                  </a:lnTo>
                  <a:close/>
                </a:path>
              </a:pathLst>
            </a:custGeom>
            <a:solidFill>
              <a:srgbClr val="3367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7" name="Google Shape;2037;p66"/>
            <p:cNvSpPr/>
            <p:nvPr/>
          </p:nvSpPr>
          <p:spPr>
            <a:xfrm>
              <a:off x="4340650" y="2778675"/>
              <a:ext cx="101675" cy="73925"/>
            </a:xfrm>
            <a:custGeom>
              <a:avLst/>
              <a:gdLst/>
              <a:ahLst/>
              <a:cxnLst/>
              <a:rect l="l" t="t" r="r" b="b"/>
              <a:pathLst>
                <a:path w="4067" h="2957" extrusionOk="0">
                  <a:moveTo>
                    <a:pt x="524" y="1"/>
                  </a:moveTo>
                  <a:cubicBezTo>
                    <a:pt x="364" y="345"/>
                    <a:pt x="187" y="686"/>
                    <a:pt x="0" y="1012"/>
                  </a:cubicBezTo>
                  <a:lnTo>
                    <a:pt x="3391" y="2956"/>
                  </a:lnTo>
                  <a:cubicBezTo>
                    <a:pt x="3632" y="2534"/>
                    <a:pt x="3859" y="2096"/>
                    <a:pt x="4066" y="1653"/>
                  </a:cubicBezTo>
                  <a:lnTo>
                    <a:pt x="524" y="1"/>
                  </a:lnTo>
                  <a:close/>
                </a:path>
              </a:pathLst>
            </a:custGeom>
            <a:solidFill>
              <a:srgbClr val="3367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8" name="Google Shape;2038;p66"/>
            <p:cNvSpPr/>
            <p:nvPr/>
          </p:nvSpPr>
          <p:spPr>
            <a:xfrm>
              <a:off x="4308300" y="2828050"/>
              <a:ext cx="97550" cy="84825"/>
            </a:xfrm>
            <a:custGeom>
              <a:avLst/>
              <a:gdLst/>
              <a:ahLst/>
              <a:cxnLst/>
              <a:rect l="l" t="t" r="r" b="b"/>
              <a:pathLst>
                <a:path w="3902" h="3393" extrusionOk="0">
                  <a:moveTo>
                    <a:pt x="687" y="1"/>
                  </a:moveTo>
                  <a:cubicBezTo>
                    <a:pt x="469" y="315"/>
                    <a:pt x="239" y="621"/>
                    <a:pt x="1" y="912"/>
                  </a:cubicBezTo>
                  <a:lnTo>
                    <a:pt x="3019" y="3393"/>
                  </a:lnTo>
                  <a:cubicBezTo>
                    <a:pt x="3327" y="3020"/>
                    <a:pt x="3623" y="2625"/>
                    <a:pt x="3902" y="2222"/>
                  </a:cubicBezTo>
                  <a:lnTo>
                    <a:pt x="687" y="1"/>
                  </a:lnTo>
                  <a:close/>
                </a:path>
              </a:pathLst>
            </a:custGeom>
            <a:solidFill>
              <a:srgbClr val="3367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039" name="Google Shape;2039;p66"/>
          <p:cNvGrpSpPr/>
          <p:nvPr/>
        </p:nvGrpSpPr>
        <p:grpSpPr>
          <a:xfrm>
            <a:off x="5268632" y="3753909"/>
            <a:ext cx="870899" cy="510066"/>
            <a:chOff x="4806100" y="1638600"/>
            <a:chExt cx="1198100" cy="701700"/>
          </a:xfrm>
        </p:grpSpPr>
        <p:sp>
          <p:nvSpPr>
            <p:cNvPr id="2040" name="Google Shape;2040;p66"/>
            <p:cNvSpPr/>
            <p:nvPr/>
          </p:nvSpPr>
          <p:spPr>
            <a:xfrm>
              <a:off x="4806100" y="1638600"/>
              <a:ext cx="198025" cy="698100"/>
            </a:xfrm>
            <a:custGeom>
              <a:avLst/>
              <a:gdLst/>
              <a:ahLst/>
              <a:cxnLst/>
              <a:rect l="l" t="t" r="r" b="b"/>
              <a:pathLst>
                <a:path w="7921" h="27924" extrusionOk="0">
                  <a:moveTo>
                    <a:pt x="976" y="0"/>
                  </a:moveTo>
                  <a:cubicBezTo>
                    <a:pt x="437" y="0"/>
                    <a:pt x="0" y="438"/>
                    <a:pt x="0" y="977"/>
                  </a:cubicBezTo>
                  <a:cubicBezTo>
                    <a:pt x="0" y="1516"/>
                    <a:pt x="437" y="1954"/>
                    <a:pt x="976" y="1954"/>
                  </a:cubicBezTo>
                  <a:lnTo>
                    <a:pt x="1409" y="1954"/>
                  </a:lnTo>
                  <a:lnTo>
                    <a:pt x="1409" y="25372"/>
                  </a:lnTo>
                  <a:cubicBezTo>
                    <a:pt x="1409" y="26780"/>
                    <a:pt x="2552" y="27923"/>
                    <a:pt x="3961" y="27923"/>
                  </a:cubicBezTo>
                  <a:cubicBezTo>
                    <a:pt x="5370" y="27923"/>
                    <a:pt x="6513" y="26780"/>
                    <a:pt x="6513" y="25372"/>
                  </a:cubicBezTo>
                  <a:lnTo>
                    <a:pt x="6513" y="1954"/>
                  </a:lnTo>
                  <a:lnTo>
                    <a:pt x="6945" y="1954"/>
                  </a:lnTo>
                  <a:cubicBezTo>
                    <a:pt x="7485" y="1954"/>
                    <a:pt x="7921" y="1516"/>
                    <a:pt x="7921" y="977"/>
                  </a:cubicBezTo>
                  <a:cubicBezTo>
                    <a:pt x="7921" y="438"/>
                    <a:pt x="7485" y="0"/>
                    <a:pt x="6945" y="0"/>
                  </a:cubicBezTo>
                  <a:close/>
                </a:path>
              </a:pathLst>
            </a:custGeom>
            <a:solidFill>
              <a:srgbClr val="E65C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1" name="Google Shape;2041;p66"/>
            <p:cNvSpPr/>
            <p:nvPr/>
          </p:nvSpPr>
          <p:spPr>
            <a:xfrm>
              <a:off x="5415575" y="1640000"/>
              <a:ext cx="588625" cy="700300"/>
            </a:xfrm>
            <a:custGeom>
              <a:avLst/>
              <a:gdLst/>
              <a:ahLst/>
              <a:cxnLst/>
              <a:rect l="l" t="t" r="r" b="b"/>
              <a:pathLst>
                <a:path w="23545" h="28012" extrusionOk="0">
                  <a:moveTo>
                    <a:pt x="9388" y="0"/>
                  </a:moveTo>
                  <a:cubicBezTo>
                    <a:pt x="8957" y="0"/>
                    <a:pt x="8608" y="349"/>
                    <a:pt x="8608" y="780"/>
                  </a:cubicBezTo>
                  <a:cubicBezTo>
                    <a:pt x="8608" y="1211"/>
                    <a:pt x="8957" y="1561"/>
                    <a:pt x="9388" y="1561"/>
                  </a:cubicBezTo>
                  <a:lnTo>
                    <a:pt x="9734" y="1561"/>
                  </a:lnTo>
                  <a:lnTo>
                    <a:pt x="9734" y="9275"/>
                  </a:lnTo>
                  <a:lnTo>
                    <a:pt x="992" y="24191"/>
                  </a:lnTo>
                  <a:cubicBezTo>
                    <a:pt x="1" y="25883"/>
                    <a:pt x="1222" y="28012"/>
                    <a:pt x="3181" y="28012"/>
                  </a:cubicBezTo>
                  <a:lnTo>
                    <a:pt x="20365" y="28012"/>
                  </a:lnTo>
                  <a:cubicBezTo>
                    <a:pt x="22325" y="28012"/>
                    <a:pt x="23545" y="25883"/>
                    <a:pt x="22554" y="24191"/>
                  </a:cubicBezTo>
                  <a:lnTo>
                    <a:pt x="13812" y="9275"/>
                  </a:lnTo>
                  <a:lnTo>
                    <a:pt x="13812" y="1561"/>
                  </a:lnTo>
                  <a:lnTo>
                    <a:pt x="14159" y="1561"/>
                  </a:lnTo>
                  <a:cubicBezTo>
                    <a:pt x="14589" y="1561"/>
                    <a:pt x="14938" y="1211"/>
                    <a:pt x="14938" y="780"/>
                  </a:cubicBezTo>
                  <a:cubicBezTo>
                    <a:pt x="14938" y="349"/>
                    <a:pt x="14589" y="0"/>
                    <a:pt x="14159" y="0"/>
                  </a:cubicBezTo>
                  <a:close/>
                </a:path>
              </a:pathLst>
            </a:custGeom>
            <a:solidFill>
              <a:srgbClr val="3367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20"/>
        <p:cNvGrpSpPr/>
        <p:nvPr/>
      </p:nvGrpSpPr>
      <p:grpSpPr>
        <a:xfrm>
          <a:off x="0" y="0"/>
          <a:ext cx="0" cy="0"/>
          <a:chOff x="0" y="0"/>
          <a:chExt cx="0" cy="0"/>
        </a:xfrm>
      </p:grpSpPr>
      <p:grpSp>
        <p:nvGrpSpPr>
          <p:cNvPr id="821" name="Google Shape;821;p38"/>
          <p:cNvGrpSpPr/>
          <p:nvPr/>
        </p:nvGrpSpPr>
        <p:grpSpPr>
          <a:xfrm flipH="1">
            <a:off x="4484571" y="3289550"/>
            <a:ext cx="1997650" cy="693500"/>
            <a:chOff x="6541275" y="2323925"/>
            <a:chExt cx="1997650" cy="693500"/>
          </a:xfrm>
        </p:grpSpPr>
        <p:sp>
          <p:nvSpPr>
            <p:cNvPr id="822" name="Google Shape;822;p38"/>
            <p:cNvSpPr/>
            <p:nvPr/>
          </p:nvSpPr>
          <p:spPr>
            <a:xfrm>
              <a:off x="7607103" y="2589121"/>
              <a:ext cx="22882" cy="67120"/>
            </a:xfrm>
            <a:custGeom>
              <a:avLst/>
              <a:gdLst/>
              <a:ahLst/>
              <a:cxnLst/>
              <a:rect l="l" t="t" r="r" b="b"/>
              <a:pathLst>
                <a:path w="195" h="572" extrusionOk="0">
                  <a:moveTo>
                    <a:pt x="0" y="0"/>
                  </a:moveTo>
                  <a:lnTo>
                    <a:pt x="0" y="571"/>
                  </a:lnTo>
                  <a:lnTo>
                    <a:pt x="195" y="571"/>
                  </a:lnTo>
                  <a:lnTo>
                    <a:pt x="19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3" name="Google Shape;823;p38"/>
            <p:cNvSpPr/>
            <p:nvPr/>
          </p:nvSpPr>
          <p:spPr>
            <a:xfrm>
              <a:off x="7728318" y="2589121"/>
              <a:ext cx="22882" cy="67120"/>
            </a:xfrm>
            <a:custGeom>
              <a:avLst/>
              <a:gdLst/>
              <a:ahLst/>
              <a:cxnLst/>
              <a:rect l="l" t="t" r="r" b="b"/>
              <a:pathLst>
                <a:path w="195" h="572" extrusionOk="0">
                  <a:moveTo>
                    <a:pt x="0" y="0"/>
                  </a:moveTo>
                  <a:lnTo>
                    <a:pt x="0" y="571"/>
                  </a:lnTo>
                  <a:lnTo>
                    <a:pt x="195" y="571"/>
                  </a:lnTo>
                  <a:lnTo>
                    <a:pt x="19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4" name="Google Shape;824;p38"/>
            <p:cNvSpPr/>
            <p:nvPr/>
          </p:nvSpPr>
          <p:spPr>
            <a:xfrm>
              <a:off x="7788398" y="2589121"/>
              <a:ext cx="22999" cy="67120"/>
            </a:xfrm>
            <a:custGeom>
              <a:avLst/>
              <a:gdLst/>
              <a:ahLst/>
              <a:cxnLst/>
              <a:rect l="l" t="t" r="r" b="b"/>
              <a:pathLst>
                <a:path w="196" h="572" extrusionOk="0">
                  <a:moveTo>
                    <a:pt x="1" y="0"/>
                  </a:moveTo>
                  <a:lnTo>
                    <a:pt x="1" y="571"/>
                  </a:lnTo>
                  <a:lnTo>
                    <a:pt x="195" y="571"/>
                  </a:lnTo>
                  <a:lnTo>
                    <a:pt x="19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5" name="Google Shape;825;p38"/>
            <p:cNvSpPr/>
            <p:nvPr/>
          </p:nvSpPr>
          <p:spPr>
            <a:xfrm>
              <a:off x="7848713" y="2589121"/>
              <a:ext cx="22882" cy="67120"/>
            </a:xfrm>
            <a:custGeom>
              <a:avLst/>
              <a:gdLst/>
              <a:ahLst/>
              <a:cxnLst/>
              <a:rect l="l" t="t" r="r" b="b"/>
              <a:pathLst>
                <a:path w="195" h="572" extrusionOk="0">
                  <a:moveTo>
                    <a:pt x="0" y="0"/>
                  </a:moveTo>
                  <a:lnTo>
                    <a:pt x="0" y="571"/>
                  </a:lnTo>
                  <a:lnTo>
                    <a:pt x="195" y="571"/>
                  </a:lnTo>
                  <a:lnTo>
                    <a:pt x="19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6" name="Google Shape;826;p38"/>
            <p:cNvSpPr/>
            <p:nvPr/>
          </p:nvSpPr>
          <p:spPr>
            <a:xfrm>
              <a:off x="7913017" y="2589121"/>
              <a:ext cx="22999" cy="67120"/>
            </a:xfrm>
            <a:custGeom>
              <a:avLst/>
              <a:gdLst/>
              <a:ahLst/>
              <a:cxnLst/>
              <a:rect l="l" t="t" r="r" b="b"/>
              <a:pathLst>
                <a:path w="196" h="572" extrusionOk="0">
                  <a:moveTo>
                    <a:pt x="0" y="0"/>
                  </a:moveTo>
                  <a:lnTo>
                    <a:pt x="0" y="571"/>
                  </a:lnTo>
                  <a:lnTo>
                    <a:pt x="195" y="571"/>
                  </a:lnTo>
                  <a:lnTo>
                    <a:pt x="19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7" name="Google Shape;827;p38"/>
            <p:cNvSpPr/>
            <p:nvPr/>
          </p:nvSpPr>
          <p:spPr>
            <a:xfrm>
              <a:off x="7961010" y="2589121"/>
              <a:ext cx="22999" cy="67120"/>
            </a:xfrm>
            <a:custGeom>
              <a:avLst/>
              <a:gdLst/>
              <a:ahLst/>
              <a:cxnLst/>
              <a:rect l="l" t="t" r="r" b="b"/>
              <a:pathLst>
                <a:path w="196" h="572" extrusionOk="0">
                  <a:moveTo>
                    <a:pt x="1" y="0"/>
                  </a:moveTo>
                  <a:lnTo>
                    <a:pt x="1" y="571"/>
                  </a:lnTo>
                  <a:lnTo>
                    <a:pt x="196" y="571"/>
                  </a:lnTo>
                  <a:lnTo>
                    <a:pt x="196"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8" name="Google Shape;828;p38"/>
            <p:cNvSpPr/>
            <p:nvPr/>
          </p:nvSpPr>
          <p:spPr>
            <a:xfrm>
              <a:off x="8155682" y="2589121"/>
              <a:ext cx="22764" cy="67120"/>
            </a:xfrm>
            <a:custGeom>
              <a:avLst/>
              <a:gdLst/>
              <a:ahLst/>
              <a:cxnLst/>
              <a:rect l="l" t="t" r="r" b="b"/>
              <a:pathLst>
                <a:path w="194" h="572" extrusionOk="0">
                  <a:moveTo>
                    <a:pt x="0" y="0"/>
                  </a:moveTo>
                  <a:lnTo>
                    <a:pt x="0" y="571"/>
                  </a:lnTo>
                  <a:lnTo>
                    <a:pt x="194" y="571"/>
                  </a:lnTo>
                  <a:lnTo>
                    <a:pt x="194"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9" name="Google Shape;829;p38"/>
            <p:cNvSpPr/>
            <p:nvPr/>
          </p:nvSpPr>
          <p:spPr>
            <a:xfrm>
              <a:off x="8041038" y="2589121"/>
              <a:ext cx="22999" cy="67120"/>
            </a:xfrm>
            <a:custGeom>
              <a:avLst/>
              <a:gdLst/>
              <a:ahLst/>
              <a:cxnLst/>
              <a:rect l="l" t="t" r="r" b="b"/>
              <a:pathLst>
                <a:path w="196" h="572" extrusionOk="0">
                  <a:moveTo>
                    <a:pt x="1" y="0"/>
                  </a:moveTo>
                  <a:lnTo>
                    <a:pt x="1" y="571"/>
                  </a:lnTo>
                  <a:lnTo>
                    <a:pt x="196" y="571"/>
                  </a:lnTo>
                  <a:lnTo>
                    <a:pt x="196"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0" name="Google Shape;830;p38"/>
            <p:cNvSpPr/>
            <p:nvPr/>
          </p:nvSpPr>
          <p:spPr>
            <a:xfrm>
              <a:off x="8211538" y="2589121"/>
              <a:ext cx="22999" cy="67120"/>
            </a:xfrm>
            <a:custGeom>
              <a:avLst/>
              <a:gdLst/>
              <a:ahLst/>
              <a:cxnLst/>
              <a:rect l="l" t="t" r="r" b="b"/>
              <a:pathLst>
                <a:path w="196" h="572" extrusionOk="0">
                  <a:moveTo>
                    <a:pt x="1" y="0"/>
                  </a:moveTo>
                  <a:lnTo>
                    <a:pt x="1" y="571"/>
                  </a:lnTo>
                  <a:lnTo>
                    <a:pt x="195" y="571"/>
                  </a:lnTo>
                  <a:lnTo>
                    <a:pt x="19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1" name="Google Shape;831;p38"/>
            <p:cNvSpPr/>
            <p:nvPr/>
          </p:nvSpPr>
          <p:spPr>
            <a:xfrm>
              <a:off x="6776431" y="2323925"/>
              <a:ext cx="1738664" cy="416918"/>
            </a:xfrm>
            <a:custGeom>
              <a:avLst/>
              <a:gdLst/>
              <a:ahLst/>
              <a:cxnLst/>
              <a:rect l="l" t="t" r="r" b="b"/>
              <a:pathLst>
                <a:path w="14817" h="3553" extrusionOk="0">
                  <a:moveTo>
                    <a:pt x="1" y="0"/>
                  </a:moveTo>
                  <a:lnTo>
                    <a:pt x="1" y="81"/>
                  </a:lnTo>
                  <a:lnTo>
                    <a:pt x="3098" y="81"/>
                  </a:lnTo>
                  <a:lnTo>
                    <a:pt x="6569" y="3552"/>
                  </a:lnTo>
                  <a:lnTo>
                    <a:pt x="14817" y="3552"/>
                  </a:lnTo>
                  <a:lnTo>
                    <a:pt x="14817" y="3473"/>
                  </a:lnTo>
                  <a:lnTo>
                    <a:pt x="6603" y="3473"/>
                  </a:lnTo>
                  <a:lnTo>
                    <a:pt x="313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2" name="Google Shape;832;p38"/>
            <p:cNvSpPr/>
            <p:nvPr/>
          </p:nvSpPr>
          <p:spPr>
            <a:xfrm>
              <a:off x="8491401" y="2712332"/>
              <a:ext cx="47524" cy="47524"/>
            </a:xfrm>
            <a:custGeom>
              <a:avLst/>
              <a:gdLst/>
              <a:ahLst/>
              <a:cxnLst/>
              <a:rect l="l" t="t" r="r" b="b"/>
              <a:pathLst>
                <a:path w="405" h="405" extrusionOk="0">
                  <a:moveTo>
                    <a:pt x="202" y="0"/>
                  </a:moveTo>
                  <a:cubicBezTo>
                    <a:pt x="91" y="0"/>
                    <a:pt x="0" y="91"/>
                    <a:pt x="0" y="202"/>
                  </a:cubicBezTo>
                  <a:cubicBezTo>
                    <a:pt x="0" y="314"/>
                    <a:pt x="91" y="405"/>
                    <a:pt x="202" y="405"/>
                  </a:cubicBezTo>
                  <a:cubicBezTo>
                    <a:pt x="314" y="405"/>
                    <a:pt x="405" y="314"/>
                    <a:pt x="405" y="202"/>
                  </a:cubicBezTo>
                  <a:cubicBezTo>
                    <a:pt x="405" y="91"/>
                    <a:pt x="314" y="0"/>
                    <a:pt x="20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3" name="Google Shape;833;p38"/>
            <p:cNvSpPr/>
            <p:nvPr/>
          </p:nvSpPr>
          <p:spPr>
            <a:xfrm>
              <a:off x="6698045" y="2409820"/>
              <a:ext cx="1738781" cy="416918"/>
            </a:xfrm>
            <a:custGeom>
              <a:avLst/>
              <a:gdLst/>
              <a:ahLst/>
              <a:cxnLst/>
              <a:rect l="l" t="t" r="r" b="b"/>
              <a:pathLst>
                <a:path w="14818" h="3553" extrusionOk="0">
                  <a:moveTo>
                    <a:pt x="1" y="0"/>
                  </a:moveTo>
                  <a:lnTo>
                    <a:pt x="1" y="80"/>
                  </a:lnTo>
                  <a:lnTo>
                    <a:pt x="3098" y="80"/>
                  </a:lnTo>
                  <a:lnTo>
                    <a:pt x="6569" y="3552"/>
                  </a:lnTo>
                  <a:lnTo>
                    <a:pt x="14817" y="3552"/>
                  </a:lnTo>
                  <a:lnTo>
                    <a:pt x="14817" y="3473"/>
                  </a:lnTo>
                  <a:lnTo>
                    <a:pt x="6603" y="3473"/>
                  </a:lnTo>
                  <a:lnTo>
                    <a:pt x="3131"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4" name="Google Shape;834;p38"/>
            <p:cNvSpPr/>
            <p:nvPr/>
          </p:nvSpPr>
          <p:spPr>
            <a:xfrm>
              <a:off x="8413016" y="2798227"/>
              <a:ext cx="47524" cy="47524"/>
            </a:xfrm>
            <a:custGeom>
              <a:avLst/>
              <a:gdLst/>
              <a:ahLst/>
              <a:cxnLst/>
              <a:rect l="l" t="t" r="r" b="b"/>
              <a:pathLst>
                <a:path w="405" h="405" extrusionOk="0">
                  <a:moveTo>
                    <a:pt x="202" y="0"/>
                  </a:moveTo>
                  <a:cubicBezTo>
                    <a:pt x="90" y="0"/>
                    <a:pt x="0" y="91"/>
                    <a:pt x="0" y="202"/>
                  </a:cubicBezTo>
                  <a:cubicBezTo>
                    <a:pt x="0" y="314"/>
                    <a:pt x="90" y="404"/>
                    <a:pt x="202" y="404"/>
                  </a:cubicBezTo>
                  <a:cubicBezTo>
                    <a:pt x="314" y="404"/>
                    <a:pt x="405" y="314"/>
                    <a:pt x="405" y="202"/>
                  </a:cubicBezTo>
                  <a:cubicBezTo>
                    <a:pt x="405" y="91"/>
                    <a:pt x="314" y="0"/>
                    <a:pt x="2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5" name="Google Shape;835;p38"/>
            <p:cNvSpPr/>
            <p:nvPr/>
          </p:nvSpPr>
          <p:spPr>
            <a:xfrm>
              <a:off x="6619660" y="2495599"/>
              <a:ext cx="1738781" cy="416918"/>
            </a:xfrm>
            <a:custGeom>
              <a:avLst/>
              <a:gdLst/>
              <a:ahLst/>
              <a:cxnLst/>
              <a:rect l="l" t="t" r="r" b="b"/>
              <a:pathLst>
                <a:path w="14818" h="3553" extrusionOk="0">
                  <a:moveTo>
                    <a:pt x="0" y="1"/>
                  </a:moveTo>
                  <a:lnTo>
                    <a:pt x="0" y="81"/>
                  </a:lnTo>
                  <a:lnTo>
                    <a:pt x="3098" y="81"/>
                  </a:lnTo>
                  <a:lnTo>
                    <a:pt x="6569" y="3553"/>
                  </a:lnTo>
                  <a:lnTo>
                    <a:pt x="14817" y="3553"/>
                  </a:lnTo>
                  <a:lnTo>
                    <a:pt x="14817" y="3473"/>
                  </a:lnTo>
                  <a:lnTo>
                    <a:pt x="6603" y="3473"/>
                  </a:lnTo>
                  <a:lnTo>
                    <a:pt x="3142" y="13"/>
                  </a:lnTo>
                  <a:lnTo>
                    <a:pt x="3130"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6" name="Google Shape;836;p38"/>
            <p:cNvSpPr/>
            <p:nvPr/>
          </p:nvSpPr>
          <p:spPr>
            <a:xfrm>
              <a:off x="8344839" y="2884005"/>
              <a:ext cx="47524" cy="47641"/>
            </a:xfrm>
            <a:custGeom>
              <a:avLst/>
              <a:gdLst/>
              <a:ahLst/>
              <a:cxnLst/>
              <a:rect l="l" t="t" r="r" b="b"/>
              <a:pathLst>
                <a:path w="405" h="406" extrusionOk="0">
                  <a:moveTo>
                    <a:pt x="202" y="1"/>
                  </a:moveTo>
                  <a:cubicBezTo>
                    <a:pt x="91" y="1"/>
                    <a:pt x="1" y="92"/>
                    <a:pt x="1" y="203"/>
                  </a:cubicBezTo>
                  <a:cubicBezTo>
                    <a:pt x="1" y="314"/>
                    <a:pt x="91" y="405"/>
                    <a:pt x="202" y="405"/>
                  </a:cubicBezTo>
                  <a:cubicBezTo>
                    <a:pt x="314" y="405"/>
                    <a:pt x="405" y="314"/>
                    <a:pt x="405" y="203"/>
                  </a:cubicBezTo>
                  <a:cubicBezTo>
                    <a:pt x="405" y="92"/>
                    <a:pt x="314" y="1"/>
                    <a:pt x="20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7" name="Google Shape;837;p38"/>
            <p:cNvSpPr/>
            <p:nvPr/>
          </p:nvSpPr>
          <p:spPr>
            <a:xfrm>
              <a:off x="6541275" y="2581494"/>
              <a:ext cx="1738781" cy="416918"/>
            </a:xfrm>
            <a:custGeom>
              <a:avLst/>
              <a:gdLst/>
              <a:ahLst/>
              <a:cxnLst/>
              <a:rect l="l" t="t" r="r" b="b"/>
              <a:pathLst>
                <a:path w="14818" h="3553" extrusionOk="0">
                  <a:moveTo>
                    <a:pt x="0" y="0"/>
                  </a:moveTo>
                  <a:lnTo>
                    <a:pt x="0" y="81"/>
                  </a:lnTo>
                  <a:lnTo>
                    <a:pt x="3097" y="81"/>
                  </a:lnTo>
                  <a:lnTo>
                    <a:pt x="6570" y="3552"/>
                  </a:lnTo>
                  <a:lnTo>
                    <a:pt x="14817" y="3552"/>
                  </a:lnTo>
                  <a:lnTo>
                    <a:pt x="14817" y="3473"/>
                  </a:lnTo>
                  <a:lnTo>
                    <a:pt x="6603" y="3473"/>
                  </a:lnTo>
                  <a:lnTo>
                    <a:pt x="3130"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8" name="Google Shape;838;p38"/>
            <p:cNvSpPr/>
            <p:nvPr/>
          </p:nvSpPr>
          <p:spPr>
            <a:xfrm>
              <a:off x="8256245" y="2969901"/>
              <a:ext cx="47406" cy="47524"/>
            </a:xfrm>
            <a:custGeom>
              <a:avLst/>
              <a:gdLst/>
              <a:ahLst/>
              <a:cxnLst/>
              <a:rect l="l" t="t" r="r" b="b"/>
              <a:pathLst>
                <a:path w="404" h="405" extrusionOk="0">
                  <a:moveTo>
                    <a:pt x="202" y="1"/>
                  </a:moveTo>
                  <a:cubicBezTo>
                    <a:pt x="90" y="1"/>
                    <a:pt x="0" y="91"/>
                    <a:pt x="0" y="202"/>
                  </a:cubicBezTo>
                  <a:cubicBezTo>
                    <a:pt x="0" y="314"/>
                    <a:pt x="90" y="405"/>
                    <a:pt x="202" y="405"/>
                  </a:cubicBezTo>
                  <a:cubicBezTo>
                    <a:pt x="314" y="405"/>
                    <a:pt x="404" y="314"/>
                    <a:pt x="404" y="202"/>
                  </a:cubicBezTo>
                  <a:cubicBezTo>
                    <a:pt x="404" y="91"/>
                    <a:pt x="314" y="1"/>
                    <a:pt x="20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39" name="Google Shape;839;p38"/>
          <p:cNvGrpSpPr/>
          <p:nvPr/>
        </p:nvGrpSpPr>
        <p:grpSpPr>
          <a:xfrm>
            <a:off x="6594775" y="1377825"/>
            <a:ext cx="1997650" cy="693500"/>
            <a:chOff x="6541275" y="2323925"/>
            <a:chExt cx="1997650" cy="693500"/>
          </a:xfrm>
        </p:grpSpPr>
        <p:sp>
          <p:nvSpPr>
            <p:cNvPr id="840" name="Google Shape;840;p38"/>
            <p:cNvSpPr/>
            <p:nvPr/>
          </p:nvSpPr>
          <p:spPr>
            <a:xfrm>
              <a:off x="7607103" y="2589121"/>
              <a:ext cx="22882" cy="67120"/>
            </a:xfrm>
            <a:custGeom>
              <a:avLst/>
              <a:gdLst/>
              <a:ahLst/>
              <a:cxnLst/>
              <a:rect l="l" t="t" r="r" b="b"/>
              <a:pathLst>
                <a:path w="195" h="572" extrusionOk="0">
                  <a:moveTo>
                    <a:pt x="0" y="0"/>
                  </a:moveTo>
                  <a:lnTo>
                    <a:pt x="0" y="571"/>
                  </a:lnTo>
                  <a:lnTo>
                    <a:pt x="195" y="571"/>
                  </a:lnTo>
                  <a:lnTo>
                    <a:pt x="19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1" name="Google Shape;841;p38"/>
            <p:cNvSpPr/>
            <p:nvPr/>
          </p:nvSpPr>
          <p:spPr>
            <a:xfrm>
              <a:off x="7728318" y="2589121"/>
              <a:ext cx="22882" cy="67120"/>
            </a:xfrm>
            <a:custGeom>
              <a:avLst/>
              <a:gdLst/>
              <a:ahLst/>
              <a:cxnLst/>
              <a:rect l="l" t="t" r="r" b="b"/>
              <a:pathLst>
                <a:path w="195" h="572" extrusionOk="0">
                  <a:moveTo>
                    <a:pt x="0" y="0"/>
                  </a:moveTo>
                  <a:lnTo>
                    <a:pt x="0" y="571"/>
                  </a:lnTo>
                  <a:lnTo>
                    <a:pt x="195" y="571"/>
                  </a:lnTo>
                  <a:lnTo>
                    <a:pt x="19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2" name="Google Shape;842;p38"/>
            <p:cNvSpPr/>
            <p:nvPr/>
          </p:nvSpPr>
          <p:spPr>
            <a:xfrm>
              <a:off x="7788398" y="2589121"/>
              <a:ext cx="22999" cy="67120"/>
            </a:xfrm>
            <a:custGeom>
              <a:avLst/>
              <a:gdLst/>
              <a:ahLst/>
              <a:cxnLst/>
              <a:rect l="l" t="t" r="r" b="b"/>
              <a:pathLst>
                <a:path w="196" h="572" extrusionOk="0">
                  <a:moveTo>
                    <a:pt x="1" y="0"/>
                  </a:moveTo>
                  <a:lnTo>
                    <a:pt x="1" y="571"/>
                  </a:lnTo>
                  <a:lnTo>
                    <a:pt x="195" y="571"/>
                  </a:lnTo>
                  <a:lnTo>
                    <a:pt x="19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3" name="Google Shape;843;p38"/>
            <p:cNvSpPr/>
            <p:nvPr/>
          </p:nvSpPr>
          <p:spPr>
            <a:xfrm>
              <a:off x="7848713" y="2589121"/>
              <a:ext cx="22882" cy="67120"/>
            </a:xfrm>
            <a:custGeom>
              <a:avLst/>
              <a:gdLst/>
              <a:ahLst/>
              <a:cxnLst/>
              <a:rect l="l" t="t" r="r" b="b"/>
              <a:pathLst>
                <a:path w="195" h="572" extrusionOk="0">
                  <a:moveTo>
                    <a:pt x="0" y="0"/>
                  </a:moveTo>
                  <a:lnTo>
                    <a:pt x="0" y="571"/>
                  </a:lnTo>
                  <a:lnTo>
                    <a:pt x="195" y="571"/>
                  </a:lnTo>
                  <a:lnTo>
                    <a:pt x="19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4" name="Google Shape;844;p38"/>
            <p:cNvSpPr/>
            <p:nvPr/>
          </p:nvSpPr>
          <p:spPr>
            <a:xfrm>
              <a:off x="7913017" y="2589121"/>
              <a:ext cx="22999" cy="67120"/>
            </a:xfrm>
            <a:custGeom>
              <a:avLst/>
              <a:gdLst/>
              <a:ahLst/>
              <a:cxnLst/>
              <a:rect l="l" t="t" r="r" b="b"/>
              <a:pathLst>
                <a:path w="196" h="572" extrusionOk="0">
                  <a:moveTo>
                    <a:pt x="0" y="0"/>
                  </a:moveTo>
                  <a:lnTo>
                    <a:pt x="0" y="571"/>
                  </a:lnTo>
                  <a:lnTo>
                    <a:pt x="195" y="571"/>
                  </a:lnTo>
                  <a:lnTo>
                    <a:pt x="19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5" name="Google Shape;845;p38"/>
            <p:cNvSpPr/>
            <p:nvPr/>
          </p:nvSpPr>
          <p:spPr>
            <a:xfrm>
              <a:off x="7961010" y="2589121"/>
              <a:ext cx="22999" cy="67120"/>
            </a:xfrm>
            <a:custGeom>
              <a:avLst/>
              <a:gdLst/>
              <a:ahLst/>
              <a:cxnLst/>
              <a:rect l="l" t="t" r="r" b="b"/>
              <a:pathLst>
                <a:path w="196" h="572" extrusionOk="0">
                  <a:moveTo>
                    <a:pt x="1" y="0"/>
                  </a:moveTo>
                  <a:lnTo>
                    <a:pt x="1" y="571"/>
                  </a:lnTo>
                  <a:lnTo>
                    <a:pt x="196" y="571"/>
                  </a:lnTo>
                  <a:lnTo>
                    <a:pt x="19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6" name="Google Shape;846;p38"/>
            <p:cNvSpPr/>
            <p:nvPr/>
          </p:nvSpPr>
          <p:spPr>
            <a:xfrm>
              <a:off x="8155682" y="2589121"/>
              <a:ext cx="22764" cy="67120"/>
            </a:xfrm>
            <a:custGeom>
              <a:avLst/>
              <a:gdLst/>
              <a:ahLst/>
              <a:cxnLst/>
              <a:rect l="l" t="t" r="r" b="b"/>
              <a:pathLst>
                <a:path w="194" h="572" extrusionOk="0">
                  <a:moveTo>
                    <a:pt x="0" y="0"/>
                  </a:moveTo>
                  <a:lnTo>
                    <a:pt x="0" y="571"/>
                  </a:lnTo>
                  <a:lnTo>
                    <a:pt x="194" y="571"/>
                  </a:lnTo>
                  <a:lnTo>
                    <a:pt x="19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7" name="Google Shape;847;p38"/>
            <p:cNvSpPr/>
            <p:nvPr/>
          </p:nvSpPr>
          <p:spPr>
            <a:xfrm>
              <a:off x="8041038" y="2589121"/>
              <a:ext cx="22999" cy="67120"/>
            </a:xfrm>
            <a:custGeom>
              <a:avLst/>
              <a:gdLst/>
              <a:ahLst/>
              <a:cxnLst/>
              <a:rect l="l" t="t" r="r" b="b"/>
              <a:pathLst>
                <a:path w="196" h="572" extrusionOk="0">
                  <a:moveTo>
                    <a:pt x="1" y="0"/>
                  </a:moveTo>
                  <a:lnTo>
                    <a:pt x="1" y="571"/>
                  </a:lnTo>
                  <a:lnTo>
                    <a:pt x="196" y="571"/>
                  </a:lnTo>
                  <a:lnTo>
                    <a:pt x="19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8" name="Google Shape;848;p38"/>
            <p:cNvSpPr/>
            <p:nvPr/>
          </p:nvSpPr>
          <p:spPr>
            <a:xfrm>
              <a:off x="8211538" y="2589121"/>
              <a:ext cx="22999" cy="67120"/>
            </a:xfrm>
            <a:custGeom>
              <a:avLst/>
              <a:gdLst/>
              <a:ahLst/>
              <a:cxnLst/>
              <a:rect l="l" t="t" r="r" b="b"/>
              <a:pathLst>
                <a:path w="196" h="572" extrusionOk="0">
                  <a:moveTo>
                    <a:pt x="1" y="0"/>
                  </a:moveTo>
                  <a:lnTo>
                    <a:pt x="1" y="571"/>
                  </a:lnTo>
                  <a:lnTo>
                    <a:pt x="195" y="571"/>
                  </a:lnTo>
                  <a:lnTo>
                    <a:pt x="19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9" name="Google Shape;849;p38"/>
            <p:cNvSpPr/>
            <p:nvPr/>
          </p:nvSpPr>
          <p:spPr>
            <a:xfrm>
              <a:off x="6776431" y="2323925"/>
              <a:ext cx="1738664" cy="416918"/>
            </a:xfrm>
            <a:custGeom>
              <a:avLst/>
              <a:gdLst/>
              <a:ahLst/>
              <a:cxnLst/>
              <a:rect l="l" t="t" r="r" b="b"/>
              <a:pathLst>
                <a:path w="14817" h="3553" extrusionOk="0">
                  <a:moveTo>
                    <a:pt x="1" y="0"/>
                  </a:moveTo>
                  <a:lnTo>
                    <a:pt x="1" y="81"/>
                  </a:lnTo>
                  <a:lnTo>
                    <a:pt x="3098" y="81"/>
                  </a:lnTo>
                  <a:lnTo>
                    <a:pt x="6569" y="3552"/>
                  </a:lnTo>
                  <a:lnTo>
                    <a:pt x="14817" y="3552"/>
                  </a:lnTo>
                  <a:lnTo>
                    <a:pt x="14817" y="3473"/>
                  </a:lnTo>
                  <a:lnTo>
                    <a:pt x="6603" y="3473"/>
                  </a:lnTo>
                  <a:lnTo>
                    <a:pt x="3131"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0" name="Google Shape;850;p38"/>
            <p:cNvSpPr/>
            <p:nvPr/>
          </p:nvSpPr>
          <p:spPr>
            <a:xfrm>
              <a:off x="8491401" y="2712332"/>
              <a:ext cx="47524" cy="47524"/>
            </a:xfrm>
            <a:custGeom>
              <a:avLst/>
              <a:gdLst/>
              <a:ahLst/>
              <a:cxnLst/>
              <a:rect l="l" t="t" r="r" b="b"/>
              <a:pathLst>
                <a:path w="405" h="405" extrusionOk="0">
                  <a:moveTo>
                    <a:pt x="202" y="0"/>
                  </a:moveTo>
                  <a:cubicBezTo>
                    <a:pt x="91" y="0"/>
                    <a:pt x="0" y="91"/>
                    <a:pt x="0" y="202"/>
                  </a:cubicBezTo>
                  <a:cubicBezTo>
                    <a:pt x="0" y="314"/>
                    <a:pt x="91" y="405"/>
                    <a:pt x="202" y="405"/>
                  </a:cubicBezTo>
                  <a:cubicBezTo>
                    <a:pt x="314" y="405"/>
                    <a:pt x="405" y="314"/>
                    <a:pt x="405" y="202"/>
                  </a:cubicBezTo>
                  <a:cubicBezTo>
                    <a:pt x="405" y="91"/>
                    <a:pt x="314" y="0"/>
                    <a:pt x="20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1" name="Google Shape;851;p38"/>
            <p:cNvSpPr/>
            <p:nvPr/>
          </p:nvSpPr>
          <p:spPr>
            <a:xfrm>
              <a:off x="6698045" y="2409820"/>
              <a:ext cx="1738781" cy="416918"/>
            </a:xfrm>
            <a:custGeom>
              <a:avLst/>
              <a:gdLst/>
              <a:ahLst/>
              <a:cxnLst/>
              <a:rect l="l" t="t" r="r" b="b"/>
              <a:pathLst>
                <a:path w="14818" h="3553" extrusionOk="0">
                  <a:moveTo>
                    <a:pt x="1" y="0"/>
                  </a:moveTo>
                  <a:lnTo>
                    <a:pt x="1" y="80"/>
                  </a:lnTo>
                  <a:lnTo>
                    <a:pt x="3098" y="80"/>
                  </a:lnTo>
                  <a:lnTo>
                    <a:pt x="6569" y="3552"/>
                  </a:lnTo>
                  <a:lnTo>
                    <a:pt x="14817" y="3552"/>
                  </a:lnTo>
                  <a:lnTo>
                    <a:pt x="14817" y="3473"/>
                  </a:lnTo>
                  <a:lnTo>
                    <a:pt x="6603" y="3473"/>
                  </a:lnTo>
                  <a:lnTo>
                    <a:pt x="313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2" name="Google Shape;852;p38"/>
            <p:cNvSpPr/>
            <p:nvPr/>
          </p:nvSpPr>
          <p:spPr>
            <a:xfrm>
              <a:off x="8413016" y="2798227"/>
              <a:ext cx="47524" cy="47524"/>
            </a:xfrm>
            <a:custGeom>
              <a:avLst/>
              <a:gdLst/>
              <a:ahLst/>
              <a:cxnLst/>
              <a:rect l="l" t="t" r="r" b="b"/>
              <a:pathLst>
                <a:path w="405" h="405" extrusionOk="0">
                  <a:moveTo>
                    <a:pt x="202" y="0"/>
                  </a:moveTo>
                  <a:cubicBezTo>
                    <a:pt x="90" y="0"/>
                    <a:pt x="0" y="91"/>
                    <a:pt x="0" y="202"/>
                  </a:cubicBezTo>
                  <a:cubicBezTo>
                    <a:pt x="0" y="314"/>
                    <a:pt x="90" y="404"/>
                    <a:pt x="202" y="404"/>
                  </a:cubicBezTo>
                  <a:cubicBezTo>
                    <a:pt x="314" y="404"/>
                    <a:pt x="405" y="314"/>
                    <a:pt x="405" y="202"/>
                  </a:cubicBezTo>
                  <a:cubicBezTo>
                    <a:pt x="405" y="91"/>
                    <a:pt x="314" y="0"/>
                    <a:pt x="20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3" name="Google Shape;853;p38"/>
            <p:cNvSpPr/>
            <p:nvPr/>
          </p:nvSpPr>
          <p:spPr>
            <a:xfrm>
              <a:off x="6619660" y="2495599"/>
              <a:ext cx="1738781" cy="416918"/>
            </a:xfrm>
            <a:custGeom>
              <a:avLst/>
              <a:gdLst/>
              <a:ahLst/>
              <a:cxnLst/>
              <a:rect l="l" t="t" r="r" b="b"/>
              <a:pathLst>
                <a:path w="14818" h="3553" extrusionOk="0">
                  <a:moveTo>
                    <a:pt x="0" y="1"/>
                  </a:moveTo>
                  <a:lnTo>
                    <a:pt x="0" y="81"/>
                  </a:lnTo>
                  <a:lnTo>
                    <a:pt x="3098" y="81"/>
                  </a:lnTo>
                  <a:lnTo>
                    <a:pt x="6569" y="3553"/>
                  </a:lnTo>
                  <a:lnTo>
                    <a:pt x="14817" y="3553"/>
                  </a:lnTo>
                  <a:lnTo>
                    <a:pt x="14817" y="3473"/>
                  </a:lnTo>
                  <a:lnTo>
                    <a:pt x="6603" y="3473"/>
                  </a:lnTo>
                  <a:lnTo>
                    <a:pt x="3142" y="13"/>
                  </a:lnTo>
                  <a:lnTo>
                    <a:pt x="313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4" name="Google Shape;854;p38"/>
            <p:cNvSpPr/>
            <p:nvPr/>
          </p:nvSpPr>
          <p:spPr>
            <a:xfrm>
              <a:off x="8344839" y="2884005"/>
              <a:ext cx="47524" cy="47641"/>
            </a:xfrm>
            <a:custGeom>
              <a:avLst/>
              <a:gdLst/>
              <a:ahLst/>
              <a:cxnLst/>
              <a:rect l="l" t="t" r="r" b="b"/>
              <a:pathLst>
                <a:path w="405" h="406" extrusionOk="0">
                  <a:moveTo>
                    <a:pt x="202" y="1"/>
                  </a:moveTo>
                  <a:cubicBezTo>
                    <a:pt x="91" y="1"/>
                    <a:pt x="1" y="92"/>
                    <a:pt x="1" y="203"/>
                  </a:cubicBezTo>
                  <a:cubicBezTo>
                    <a:pt x="1" y="314"/>
                    <a:pt x="91" y="405"/>
                    <a:pt x="202" y="405"/>
                  </a:cubicBezTo>
                  <a:cubicBezTo>
                    <a:pt x="314" y="405"/>
                    <a:pt x="405" y="314"/>
                    <a:pt x="405" y="203"/>
                  </a:cubicBezTo>
                  <a:cubicBezTo>
                    <a:pt x="405" y="92"/>
                    <a:pt x="314" y="1"/>
                    <a:pt x="20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5" name="Google Shape;855;p38"/>
            <p:cNvSpPr/>
            <p:nvPr/>
          </p:nvSpPr>
          <p:spPr>
            <a:xfrm>
              <a:off x="6541275" y="2581494"/>
              <a:ext cx="1738781" cy="416918"/>
            </a:xfrm>
            <a:custGeom>
              <a:avLst/>
              <a:gdLst/>
              <a:ahLst/>
              <a:cxnLst/>
              <a:rect l="l" t="t" r="r" b="b"/>
              <a:pathLst>
                <a:path w="14818" h="3553" extrusionOk="0">
                  <a:moveTo>
                    <a:pt x="0" y="0"/>
                  </a:moveTo>
                  <a:lnTo>
                    <a:pt x="0" y="81"/>
                  </a:lnTo>
                  <a:lnTo>
                    <a:pt x="3097" y="81"/>
                  </a:lnTo>
                  <a:lnTo>
                    <a:pt x="6570" y="3552"/>
                  </a:lnTo>
                  <a:lnTo>
                    <a:pt x="14817" y="3552"/>
                  </a:lnTo>
                  <a:lnTo>
                    <a:pt x="14817" y="3473"/>
                  </a:lnTo>
                  <a:lnTo>
                    <a:pt x="6603" y="3473"/>
                  </a:lnTo>
                  <a:lnTo>
                    <a:pt x="3130"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6" name="Google Shape;856;p38"/>
            <p:cNvSpPr/>
            <p:nvPr/>
          </p:nvSpPr>
          <p:spPr>
            <a:xfrm>
              <a:off x="8256245" y="2969901"/>
              <a:ext cx="47406" cy="47524"/>
            </a:xfrm>
            <a:custGeom>
              <a:avLst/>
              <a:gdLst/>
              <a:ahLst/>
              <a:cxnLst/>
              <a:rect l="l" t="t" r="r" b="b"/>
              <a:pathLst>
                <a:path w="404" h="405" extrusionOk="0">
                  <a:moveTo>
                    <a:pt x="202" y="1"/>
                  </a:moveTo>
                  <a:cubicBezTo>
                    <a:pt x="90" y="1"/>
                    <a:pt x="0" y="91"/>
                    <a:pt x="0" y="202"/>
                  </a:cubicBezTo>
                  <a:cubicBezTo>
                    <a:pt x="0" y="314"/>
                    <a:pt x="90" y="405"/>
                    <a:pt x="202" y="405"/>
                  </a:cubicBezTo>
                  <a:cubicBezTo>
                    <a:pt x="314" y="405"/>
                    <a:pt x="404" y="314"/>
                    <a:pt x="404" y="202"/>
                  </a:cubicBezTo>
                  <a:cubicBezTo>
                    <a:pt x="404" y="91"/>
                    <a:pt x="314" y="1"/>
                    <a:pt x="20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57" name="Google Shape;857;p38"/>
          <p:cNvSpPr txBox="1">
            <a:spLocks noGrp="1"/>
          </p:cNvSpPr>
          <p:nvPr>
            <p:ph type="title"/>
          </p:nvPr>
        </p:nvSpPr>
        <p:spPr>
          <a:xfrm>
            <a:off x="714717" y="1198512"/>
            <a:ext cx="3879600" cy="8538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a:t>INTRODUCTION</a:t>
            </a:r>
            <a:endParaRPr dirty="0"/>
          </a:p>
        </p:txBody>
      </p:sp>
      <p:sp>
        <p:nvSpPr>
          <p:cNvPr id="858" name="Google Shape;858;p38"/>
          <p:cNvSpPr/>
          <p:nvPr/>
        </p:nvSpPr>
        <p:spPr>
          <a:xfrm>
            <a:off x="6439925" y="3508475"/>
            <a:ext cx="63900" cy="70800"/>
          </a:xfrm>
          <a:prstGeom prst="ellips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3" name="Google Shape;873;p38"/>
          <p:cNvSpPr txBox="1">
            <a:spLocks noGrp="1"/>
          </p:cNvSpPr>
          <p:nvPr>
            <p:ph type="subTitle" idx="1"/>
          </p:nvPr>
        </p:nvSpPr>
        <p:spPr>
          <a:xfrm>
            <a:off x="762000" y="1899651"/>
            <a:ext cx="3600000" cy="2319441"/>
          </a:xfrm>
          <a:prstGeom prst="rect">
            <a:avLst/>
          </a:prstGeom>
        </p:spPr>
        <p:txBody>
          <a:bodyPr spcFirstLastPara="1" wrap="square" lIns="91425" tIns="91425" rIns="91425" bIns="91425" anchor="t" anchorCtr="0">
            <a:noAutofit/>
          </a:bodyPr>
          <a:lstStyle/>
          <a:p>
            <a:pPr marL="0" lvl="0" indent="0">
              <a:spcBef>
                <a:spcPts val="1600"/>
              </a:spcBef>
              <a:spcAft>
                <a:spcPts val="1600"/>
              </a:spcAft>
            </a:pPr>
            <a:r>
              <a:rPr lang="en-US" dirty="0"/>
              <a:t>A multi-parameter patient monitoring system is a compact and portable device designed to facilitate easy movement and use in healthcare settings. Its portability enables flexible monitoring capabilities, enabling healthcare professionals to make informed decisions and provide timely interventions.</a:t>
            </a:r>
            <a:endParaRPr dirty="0"/>
          </a:p>
        </p:txBody>
      </p:sp>
      <p:grpSp>
        <p:nvGrpSpPr>
          <p:cNvPr id="55" name="Google Shape;1926;p66"/>
          <p:cNvGrpSpPr/>
          <p:nvPr/>
        </p:nvGrpSpPr>
        <p:grpSpPr>
          <a:xfrm>
            <a:off x="6044506" y="1842900"/>
            <a:ext cx="977975" cy="1334350"/>
            <a:chOff x="4859125" y="2004625"/>
            <a:chExt cx="977975" cy="1334350"/>
          </a:xfrm>
        </p:grpSpPr>
        <p:sp>
          <p:nvSpPr>
            <p:cNvPr id="56" name="Google Shape;1927;p66"/>
            <p:cNvSpPr/>
            <p:nvPr/>
          </p:nvSpPr>
          <p:spPr>
            <a:xfrm>
              <a:off x="5002125" y="2041575"/>
              <a:ext cx="574400" cy="153150"/>
            </a:xfrm>
            <a:custGeom>
              <a:avLst/>
              <a:gdLst/>
              <a:ahLst/>
              <a:cxnLst/>
              <a:rect l="l" t="t" r="r" b="b"/>
              <a:pathLst>
                <a:path w="22976" h="6126" extrusionOk="0">
                  <a:moveTo>
                    <a:pt x="22510" y="467"/>
                  </a:moveTo>
                  <a:lnTo>
                    <a:pt x="22510" y="5659"/>
                  </a:lnTo>
                  <a:lnTo>
                    <a:pt x="466" y="5659"/>
                  </a:lnTo>
                  <a:lnTo>
                    <a:pt x="466" y="467"/>
                  </a:lnTo>
                  <a:close/>
                  <a:moveTo>
                    <a:pt x="0" y="1"/>
                  </a:moveTo>
                  <a:lnTo>
                    <a:pt x="0" y="467"/>
                  </a:lnTo>
                  <a:lnTo>
                    <a:pt x="0" y="5659"/>
                  </a:lnTo>
                  <a:lnTo>
                    <a:pt x="0" y="6126"/>
                  </a:lnTo>
                  <a:lnTo>
                    <a:pt x="22976" y="6126"/>
                  </a:lnTo>
                  <a:lnTo>
                    <a:pt x="22976" y="5659"/>
                  </a:lnTo>
                  <a:lnTo>
                    <a:pt x="22976" y="467"/>
                  </a:lnTo>
                  <a:lnTo>
                    <a:pt x="22976" y="1"/>
                  </a:lnTo>
                  <a:close/>
                </a:path>
              </a:pathLst>
            </a:custGeom>
            <a:solidFill>
              <a:srgbClr val="3367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1928;p66"/>
            <p:cNvSpPr/>
            <p:nvPr/>
          </p:nvSpPr>
          <p:spPr>
            <a:xfrm>
              <a:off x="5028275" y="2069700"/>
              <a:ext cx="48925" cy="96900"/>
            </a:xfrm>
            <a:custGeom>
              <a:avLst/>
              <a:gdLst/>
              <a:ahLst/>
              <a:cxnLst/>
              <a:rect l="l" t="t" r="r" b="b"/>
              <a:pathLst>
                <a:path w="1957" h="3876" extrusionOk="0">
                  <a:moveTo>
                    <a:pt x="0" y="1"/>
                  </a:moveTo>
                  <a:lnTo>
                    <a:pt x="0" y="3876"/>
                  </a:lnTo>
                  <a:lnTo>
                    <a:pt x="1956" y="3876"/>
                  </a:lnTo>
                  <a:lnTo>
                    <a:pt x="1956" y="1"/>
                  </a:lnTo>
                  <a:close/>
                </a:path>
              </a:pathLst>
            </a:custGeom>
            <a:solidFill>
              <a:srgbClr val="E65C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1929;p66"/>
            <p:cNvSpPr/>
            <p:nvPr/>
          </p:nvSpPr>
          <p:spPr>
            <a:xfrm>
              <a:off x="5095325" y="2069700"/>
              <a:ext cx="48925" cy="96900"/>
            </a:xfrm>
            <a:custGeom>
              <a:avLst/>
              <a:gdLst/>
              <a:ahLst/>
              <a:cxnLst/>
              <a:rect l="l" t="t" r="r" b="b"/>
              <a:pathLst>
                <a:path w="1957" h="3876" extrusionOk="0">
                  <a:moveTo>
                    <a:pt x="1" y="1"/>
                  </a:moveTo>
                  <a:lnTo>
                    <a:pt x="1" y="3876"/>
                  </a:lnTo>
                  <a:lnTo>
                    <a:pt x="1957" y="3876"/>
                  </a:lnTo>
                  <a:lnTo>
                    <a:pt x="1957" y="1"/>
                  </a:lnTo>
                  <a:close/>
                </a:path>
              </a:pathLst>
            </a:custGeom>
            <a:solidFill>
              <a:srgbClr val="E65C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1930;p66"/>
            <p:cNvSpPr/>
            <p:nvPr/>
          </p:nvSpPr>
          <p:spPr>
            <a:xfrm>
              <a:off x="5162400" y="2069700"/>
              <a:ext cx="48900" cy="96900"/>
            </a:xfrm>
            <a:custGeom>
              <a:avLst/>
              <a:gdLst/>
              <a:ahLst/>
              <a:cxnLst/>
              <a:rect l="l" t="t" r="r" b="b"/>
              <a:pathLst>
                <a:path w="1956" h="3876" extrusionOk="0">
                  <a:moveTo>
                    <a:pt x="1" y="1"/>
                  </a:moveTo>
                  <a:lnTo>
                    <a:pt x="1" y="3876"/>
                  </a:lnTo>
                  <a:lnTo>
                    <a:pt x="1955" y="3876"/>
                  </a:lnTo>
                  <a:lnTo>
                    <a:pt x="1955" y="1"/>
                  </a:lnTo>
                  <a:close/>
                </a:path>
              </a:pathLst>
            </a:custGeom>
            <a:solidFill>
              <a:srgbClr val="E65C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1931;p66"/>
            <p:cNvSpPr/>
            <p:nvPr/>
          </p:nvSpPr>
          <p:spPr>
            <a:xfrm>
              <a:off x="5229450" y="2069700"/>
              <a:ext cx="48925" cy="96900"/>
            </a:xfrm>
            <a:custGeom>
              <a:avLst/>
              <a:gdLst/>
              <a:ahLst/>
              <a:cxnLst/>
              <a:rect l="l" t="t" r="r" b="b"/>
              <a:pathLst>
                <a:path w="1957" h="3876" extrusionOk="0">
                  <a:moveTo>
                    <a:pt x="0" y="1"/>
                  </a:moveTo>
                  <a:lnTo>
                    <a:pt x="0" y="3876"/>
                  </a:lnTo>
                  <a:lnTo>
                    <a:pt x="1956" y="3876"/>
                  </a:lnTo>
                  <a:lnTo>
                    <a:pt x="1956" y="1"/>
                  </a:lnTo>
                  <a:close/>
                </a:path>
              </a:pathLst>
            </a:custGeom>
            <a:solidFill>
              <a:srgbClr val="E65C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1932;p66"/>
            <p:cNvSpPr/>
            <p:nvPr/>
          </p:nvSpPr>
          <p:spPr>
            <a:xfrm>
              <a:off x="5296525" y="2069700"/>
              <a:ext cx="48925" cy="96900"/>
            </a:xfrm>
            <a:custGeom>
              <a:avLst/>
              <a:gdLst/>
              <a:ahLst/>
              <a:cxnLst/>
              <a:rect l="l" t="t" r="r" b="b"/>
              <a:pathLst>
                <a:path w="1957" h="3876" extrusionOk="0">
                  <a:moveTo>
                    <a:pt x="0" y="1"/>
                  </a:moveTo>
                  <a:lnTo>
                    <a:pt x="0" y="3876"/>
                  </a:lnTo>
                  <a:lnTo>
                    <a:pt x="1956" y="3876"/>
                  </a:lnTo>
                  <a:lnTo>
                    <a:pt x="1956" y="1"/>
                  </a:lnTo>
                  <a:close/>
                </a:path>
              </a:pathLst>
            </a:custGeom>
            <a:solidFill>
              <a:srgbClr val="E65C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1933;p66"/>
            <p:cNvSpPr/>
            <p:nvPr/>
          </p:nvSpPr>
          <p:spPr>
            <a:xfrm>
              <a:off x="5363575" y="2069700"/>
              <a:ext cx="48900" cy="96900"/>
            </a:xfrm>
            <a:custGeom>
              <a:avLst/>
              <a:gdLst/>
              <a:ahLst/>
              <a:cxnLst/>
              <a:rect l="l" t="t" r="r" b="b"/>
              <a:pathLst>
                <a:path w="1956" h="3876" extrusionOk="0">
                  <a:moveTo>
                    <a:pt x="1" y="1"/>
                  </a:moveTo>
                  <a:lnTo>
                    <a:pt x="1" y="3876"/>
                  </a:lnTo>
                  <a:lnTo>
                    <a:pt x="1956" y="3876"/>
                  </a:lnTo>
                  <a:lnTo>
                    <a:pt x="1956" y="1"/>
                  </a:lnTo>
                  <a:close/>
                </a:path>
              </a:pathLst>
            </a:custGeom>
            <a:solidFill>
              <a:srgbClr val="E65C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1934;p66"/>
            <p:cNvSpPr/>
            <p:nvPr/>
          </p:nvSpPr>
          <p:spPr>
            <a:xfrm>
              <a:off x="5430625" y="2069700"/>
              <a:ext cx="48925" cy="96900"/>
            </a:xfrm>
            <a:custGeom>
              <a:avLst/>
              <a:gdLst/>
              <a:ahLst/>
              <a:cxnLst/>
              <a:rect l="l" t="t" r="r" b="b"/>
              <a:pathLst>
                <a:path w="1957" h="3876" extrusionOk="0">
                  <a:moveTo>
                    <a:pt x="1" y="1"/>
                  </a:moveTo>
                  <a:lnTo>
                    <a:pt x="1" y="3876"/>
                  </a:lnTo>
                  <a:lnTo>
                    <a:pt x="1956" y="3876"/>
                  </a:lnTo>
                  <a:lnTo>
                    <a:pt x="1956" y="1"/>
                  </a:lnTo>
                  <a:close/>
                </a:path>
              </a:pathLst>
            </a:custGeom>
            <a:solidFill>
              <a:srgbClr val="E65C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1935;p66"/>
            <p:cNvSpPr/>
            <p:nvPr/>
          </p:nvSpPr>
          <p:spPr>
            <a:xfrm>
              <a:off x="5601975" y="2112325"/>
              <a:ext cx="235125" cy="11650"/>
            </a:xfrm>
            <a:custGeom>
              <a:avLst/>
              <a:gdLst/>
              <a:ahLst/>
              <a:cxnLst/>
              <a:rect l="l" t="t" r="r" b="b"/>
              <a:pathLst>
                <a:path w="9405" h="466" extrusionOk="0">
                  <a:moveTo>
                    <a:pt x="234" y="1"/>
                  </a:moveTo>
                  <a:cubicBezTo>
                    <a:pt x="106" y="1"/>
                    <a:pt x="1" y="105"/>
                    <a:pt x="1" y="233"/>
                  </a:cubicBezTo>
                  <a:cubicBezTo>
                    <a:pt x="1" y="362"/>
                    <a:pt x="106" y="466"/>
                    <a:pt x="234" y="466"/>
                  </a:cubicBezTo>
                  <a:lnTo>
                    <a:pt x="9173" y="466"/>
                  </a:lnTo>
                  <a:cubicBezTo>
                    <a:pt x="9301" y="466"/>
                    <a:pt x="9405" y="362"/>
                    <a:pt x="9405" y="233"/>
                  </a:cubicBezTo>
                  <a:cubicBezTo>
                    <a:pt x="9405" y="105"/>
                    <a:pt x="9301" y="1"/>
                    <a:pt x="9173" y="1"/>
                  </a:cubicBezTo>
                  <a:close/>
                </a:path>
              </a:pathLst>
            </a:custGeom>
            <a:solidFill>
              <a:srgbClr val="3367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1936;p66"/>
            <p:cNvSpPr/>
            <p:nvPr/>
          </p:nvSpPr>
          <p:spPr>
            <a:xfrm>
              <a:off x="5002125" y="2410100"/>
              <a:ext cx="574400" cy="153150"/>
            </a:xfrm>
            <a:custGeom>
              <a:avLst/>
              <a:gdLst/>
              <a:ahLst/>
              <a:cxnLst/>
              <a:rect l="l" t="t" r="r" b="b"/>
              <a:pathLst>
                <a:path w="22976" h="6126" extrusionOk="0">
                  <a:moveTo>
                    <a:pt x="22510" y="467"/>
                  </a:moveTo>
                  <a:lnTo>
                    <a:pt x="22510" y="5661"/>
                  </a:lnTo>
                  <a:lnTo>
                    <a:pt x="466" y="5661"/>
                  </a:lnTo>
                  <a:lnTo>
                    <a:pt x="466" y="467"/>
                  </a:lnTo>
                  <a:close/>
                  <a:moveTo>
                    <a:pt x="0" y="1"/>
                  </a:moveTo>
                  <a:lnTo>
                    <a:pt x="0" y="467"/>
                  </a:lnTo>
                  <a:lnTo>
                    <a:pt x="0" y="5661"/>
                  </a:lnTo>
                  <a:lnTo>
                    <a:pt x="0" y="6126"/>
                  </a:lnTo>
                  <a:lnTo>
                    <a:pt x="22976" y="6126"/>
                  </a:lnTo>
                  <a:lnTo>
                    <a:pt x="22976" y="5661"/>
                  </a:lnTo>
                  <a:lnTo>
                    <a:pt x="22976" y="467"/>
                  </a:lnTo>
                  <a:lnTo>
                    <a:pt x="22976" y="1"/>
                  </a:lnTo>
                  <a:close/>
                </a:path>
              </a:pathLst>
            </a:custGeom>
            <a:solidFill>
              <a:srgbClr val="3367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1937;p66"/>
            <p:cNvSpPr/>
            <p:nvPr/>
          </p:nvSpPr>
          <p:spPr>
            <a:xfrm>
              <a:off x="5028275" y="2438225"/>
              <a:ext cx="48925" cy="96925"/>
            </a:xfrm>
            <a:custGeom>
              <a:avLst/>
              <a:gdLst/>
              <a:ahLst/>
              <a:cxnLst/>
              <a:rect l="l" t="t" r="r" b="b"/>
              <a:pathLst>
                <a:path w="1957" h="3877" extrusionOk="0">
                  <a:moveTo>
                    <a:pt x="0" y="1"/>
                  </a:moveTo>
                  <a:lnTo>
                    <a:pt x="0" y="3877"/>
                  </a:lnTo>
                  <a:lnTo>
                    <a:pt x="1956" y="3877"/>
                  </a:lnTo>
                  <a:lnTo>
                    <a:pt x="1956" y="1"/>
                  </a:lnTo>
                  <a:close/>
                </a:path>
              </a:pathLst>
            </a:custGeom>
            <a:solidFill>
              <a:srgbClr val="E65C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1938;p66"/>
            <p:cNvSpPr/>
            <p:nvPr/>
          </p:nvSpPr>
          <p:spPr>
            <a:xfrm>
              <a:off x="5095325" y="2438225"/>
              <a:ext cx="48925" cy="96925"/>
            </a:xfrm>
            <a:custGeom>
              <a:avLst/>
              <a:gdLst/>
              <a:ahLst/>
              <a:cxnLst/>
              <a:rect l="l" t="t" r="r" b="b"/>
              <a:pathLst>
                <a:path w="1957" h="3877" extrusionOk="0">
                  <a:moveTo>
                    <a:pt x="1" y="1"/>
                  </a:moveTo>
                  <a:lnTo>
                    <a:pt x="1" y="3877"/>
                  </a:lnTo>
                  <a:lnTo>
                    <a:pt x="1957" y="3877"/>
                  </a:lnTo>
                  <a:lnTo>
                    <a:pt x="1957" y="1"/>
                  </a:lnTo>
                  <a:close/>
                </a:path>
              </a:pathLst>
            </a:custGeom>
            <a:solidFill>
              <a:srgbClr val="E65C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1939;p66"/>
            <p:cNvSpPr/>
            <p:nvPr/>
          </p:nvSpPr>
          <p:spPr>
            <a:xfrm>
              <a:off x="5162400" y="2438225"/>
              <a:ext cx="48900" cy="96925"/>
            </a:xfrm>
            <a:custGeom>
              <a:avLst/>
              <a:gdLst/>
              <a:ahLst/>
              <a:cxnLst/>
              <a:rect l="l" t="t" r="r" b="b"/>
              <a:pathLst>
                <a:path w="1956" h="3877" extrusionOk="0">
                  <a:moveTo>
                    <a:pt x="1" y="1"/>
                  </a:moveTo>
                  <a:lnTo>
                    <a:pt x="1" y="3877"/>
                  </a:lnTo>
                  <a:lnTo>
                    <a:pt x="1955" y="3877"/>
                  </a:lnTo>
                  <a:lnTo>
                    <a:pt x="1955" y="1"/>
                  </a:lnTo>
                  <a:close/>
                </a:path>
              </a:pathLst>
            </a:custGeom>
            <a:solidFill>
              <a:srgbClr val="E65C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1940;p66"/>
            <p:cNvSpPr/>
            <p:nvPr/>
          </p:nvSpPr>
          <p:spPr>
            <a:xfrm>
              <a:off x="5601975" y="2480850"/>
              <a:ext cx="235125" cy="11675"/>
            </a:xfrm>
            <a:custGeom>
              <a:avLst/>
              <a:gdLst/>
              <a:ahLst/>
              <a:cxnLst/>
              <a:rect l="l" t="t" r="r" b="b"/>
              <a:pathLst>
                <a:path w="9405" h="467" extrusionOk="0">
                  <a:moveTo>
                    <a:pt x="234" y="1"/>
                  </a:moveTo>
                  <a:cubicBezTo>
                    <a:pt x="106" y="1"/>
                    <a:pt x="1" y="105"/>
                    <a:pt x="1" y="234"/>
                  </a:cubicBezTo>
                  <a:cubicBezTo>
                    <a:pt x="1" y="362"/>
                    <a:pt x="106" y="467"/>
                    <a:pt x="234" y="467"/>
                  </a:cubicBezTo>
                  <a:lnTo>
                    <a:pt x="9173" y="467"/>
                  </a:lnTo>
                  <a:cubicBezTo>
                    <a:pt x="9301" y="467"/>
                    <a:pt x="9405" y="362"/>
                    <a:pt x="9405" y="234"/>
                  </a:cubicBezTo>
                  <a:cubicBezTo>
                    <a:pt x="9405" y="105"/>
                    <a:pt x="9301" y="1"/>
                    <a:pt x="9173" y="1"/>
                  </a:cubicBezTo>
                  <a:close/>
                </a:path>
              </a:pathLst>
            </a:custGeom>
            <a:solidFill>
              <a:srgbClr val="3367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1941;p66"/>
            <p:cNvSpPr/>
            <p:nvPr/>
          </p:nvSpPr>
          <p:spPr>
            <a:xfrm>
              <a:off x="5002125" y="2778675"/>
              <a:ext cx="574400" cy="153125"/>
            </a:xfrm>
            <a:custGeom>
              <a:avLst/>
              <a:gdLst/>
              <a:ahLst/>
              <a:cxnLst/>
              <a:rect l="l" t="t" r="r" b="b"/>
              <a:pathLst>
                <a:path w="22976" h="6125" extrusionOk="0">
                  <a:moveTo>
                    <a:pt x="22510" y="465"/>
                  </a:moveTo>
                  <a:lnTo>
                    <a:pt x="22510" y="5659"/>
                  </a:lnTo>
                  <a:lnTo>
                    <a:pt x="466" y="5659"/>
                  </a:lnTo>
                  <a:lnTo>
                    <a:pt x="466" y="465"/>
                  </a:lnTo>
                  <a:close/>
                  <a:moveTo>
                    <a:pt x="0" y="0"/>
                  </a:moveTo>
                  <a:lnTo>
                    <a:pt x="0" y="465"/>
                  </a:lnTo>
                  <a:lnTo>
                    <a:pt x="0" y="5659"/>
                  </a:lnTo>
                  <a:lnTo>
                    <a:pt x="0" y="6125"/>
                  </a:lnTo>
                  <a:lnTo>
                    <a:pt x="22976" y="6125"/>
                  </a:lnTo>
                  <a:lnTo>
                    <a:pt x="22976" y="5659"/>
                  </a:lnTo>
                  <a:lnTo>
                    <a:pt x="22976" y="465"/>
                  </a:lnTo>
                  <a:lnTo>
                    <a:pt x="22976" y="0"/>
                  </a:lnTo>
                  <a:close/>
                </a:path>
              </a:pathLst>
            </a:custGeom>
            <a:solidFill>
              <a:srgbClr val="3367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1942;p66"/>
            <p:cNvSpPr/>
            <p:nvPr/>
          </p:nvSpPr>
          <p:spPr>
            <a:xfrm>
              <a:off x="5028275" y="2806800"/>
              <a:ext cx="48925" cy="96875"/>
            </a:xfrm>
            <a:custGeom>
              <a:avLst/>
              <a:gdLst/>
              <a:ahLst/>
              <a:cxnLst/>
              <a:rect l="l" t="t" r="r" b="b"/>
              <a:pathLst>
                <a:path w="1957" h="3875" extrusionOk="0">
                  <a:moveTo>
                    <a:pt x="0" y="0"/>
                  </a:moveTo>
                  <a:lnTo>
                    <a:pt x="0" y="3875"/>
                  </a:lnTo>
                  <a:lnTo>
                    <a:pt x="1956" y="3875"/>
                  </a:lnTo>
                  <a:lnTo>
                    <a:pt x="1956" y="0"/>
                  </a:lnTo>
                  <a:close/>
                </a:path>
              </a:pathLst>
            </a:custGeom>
            <a:solidFill>
              <a:srgbClr val="E65C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1943;p66"/>
            <p:cNvSpPr/>
            <p:nvPr/>
          </p:nvSpPr>
          <p:spPr>
            <a:xfrm>
              <a:off x="5095325" y="2806800"/>
              <a:ext cx="48925" cy="96875"/>
            </a:xfrm>
            <a:custGeom>
              <a:avLst/>
              <a:gdLst/>
              <a:ahLst/>
              <a:cxnLst/>
              <a:rect l="l" t="t" r="r" b="b"/>
              <a:pathLst>
                <a:path w="1957" h="3875" extrusionOk="0">
                  <a:moveTo>
                    <a:pt x="1" y="0"/>
                  </a:moveTo>
                  <a:lnTo>
                    <a:pt x="1" y="3875"/>
                  </a:lnTo>
                  <a:lnTo>
                    <a:pt x="1957" y="3875"/>
                  </a:lnTo>
                  <a:lnTo>
                    <a:pt x="1957" y="0"/>
                  </a:lnTo>
                  <a:close/>
                </a:path>
              </a:pathLst>
            </a:custGeom>
            <a:solidFill>
              <a:srgbClr val="E65C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1944;p66"/>
            <p:cNvSpPr/>
            <p:nvPr/>
          </p:nvSpPr>
          <p:spPr>
            <a:xfrm>
              <a:off x="5162400" y="2806800"/>
              <a:ext cx="48900" cy="96875"/>
            </a:xfrm>
            <a:custGeom>
              <a:avLst/>
              <a:gdLst/>
              <a:ahLst/>
              <a:cxnLst/>
              <a:rect l="l" t="t" r="r" b="b"/>
              <a:pathLst>
                <a:path w="1956" h="3875" extrusionOk="0">
                  <a:moveTo>
                    <a:pt x="1" y="0"/>
                  </a:moveTo>
                  <a:lnTo>
                    <a:pt x="1" y="3875"/>
                  </a:lnTo>
                  <a:lnTo>
                    <a:pt x="1955" y="3875"/>
                  </a:lnTo>
                  <a:lnTo>
                    <a:pt x="1955" y="0"/>
                  </a:lnTo>
                  <a:close/>
                </a:path>
              </a:pathLst>
            </a:custGeom>
            <a:solidFill>
              <a:srgbClr val="E65C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1945;p66"/>
            <p:cNvSpPr/>
            <p:nvPr/>
          </p:nvSpPr>
          <p:spPr>
            <a:xfrm>
              <a:off x="5229450" y="2806800"/>
              <a:ext cx="48925" cy="96875"/>
            </a:xfrm>
            <a:custGeom>
              <a:avLst/>
              <a:gdLst/>
              <a:ahLst/>
              <a:cxnLst/>
              <a:rect l="l" t="t" r="r" b="b"/>
              <a:pathLst>
                <a:path w="1957" h="3875" extrusionOk="0">
                  <a:moveTo>
                    <a:pt x="0" y="0"/>
                  </a:moveTo>
                  <a:lnTo>
                    <a:pt x="0" y="3875"/>
                  </a:lnTo>
                  <a:lnTo>
                    <a:pt x="1956" y="3875"/>
                  </a:lnTo>
                  <a:lnTo>
                    <a:pt x="1956" y="0"/>
                  </a:lnTo>
                  <a:close/>
                </a:path>
              </a:pathLst>
            </a:custGeom>
            <a:solidFill>
              <a:srgbClr val="E65C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1946;p66"/>
            <p:cNvSpPr/>
            <p:nvPr/>
          </p:nvSpPr>
          <p:spPr>
            <a:xfrm>
              <a:off x="5296525" y="2806800"/>
              <a:ext cx="48925" cy="96875"/>
            </a:xfrm>
            <a:custGeom>
              <a:avLst/>
              <a:gdLst/>
              <a:ahLst/>
              <a:cxnLst/>
              <a:rect l="l" t="t" r="r" b="b"/>
              <a:pathLst>
                <a:path w="1957" h="3875" extrusionOk="0">
                  <a:moveTo>
                    <a:pt x="0" y="0"/>
                  </a:moveTo>
                  <a:lnTo>
                    <a:pt x="0" y="3875"/>
                  </a:lnTo>
                  <a:lnTo>
                    <a:pt x="1956" y="3875"/>
                  </a:lnTo>
                  <a:lnTo>
                    <a:pt x="1956" y="0"/>
                  </a:lnTo>
                  <a:close/>
                </a:path>
              </a:pathLst>
            </a:custGeom>
            <a:solidFill>
              <a:srgbClr val="E65C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1947;p66"/>
            <p:cNvSpPr/>
            <p:nvPr/>
          </p:nvSpPr>
          <p:spPr>
            <a:xfrm>
              <a:off x="5601975" y="2849400"/>
              <a:ext cx="235125" cy="11650"/>
            </a:xfrm>
            <a:custGeom>
              <a:avLst/>
              <a:gdLst/>
              <a:ahLst/>
              <a:cxnLst/>
              <a:rect l="l" t="t" r="r" b="b"/>
              <a:pathLst>
                <a:path w="9405" h="466" extrusionOk="0">
                  <a:moveTo>
                    <a:pt x="234" y="1"/>
                  </a:moveTo>
                  <a:cubicBezTo>
                    <a:pt x="106" y="1"/>
                    <a:pt x="1" y="105"/>
                    <a:pt x="1" y="233"/>
                  </a:cubicBezTo>
                  <a:cubicBezTo>
                    <a:pt x="1" y="362"/>
                    <a:pt x="106" y="466"/>
                    <a:pt x="234" y="466"/>
                  </a:cubicBezTo>
                  <a:lnTo>
                    <a:pt x="9173" y="466"/>
                  </a:lnTo>
                  <a:cubicBezTo>
                    <a:pt x="9301" y="466"/>
                    <a:pt x="9405" y="362"/>
                    <a:pt x="9405" y="233"/>
                  </a:cubicBezTo>
                  <a:cubicBezTo>
                    <a:pt x="9405" y="105"/>
                    <a:pt x="9301" y="1"/>
                    <a:pt x="9173" y="1"/>
                  </a:cubicBezTo>
                  <a:close/>
                </a:path>
              </a:pathLst>
            </a:custGeom>
            <a:solidFill>
              <a:srgbClr val="3367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1948;p66"/>
            <p:cNvSpPr/>
            <p:nvPr/>
          </p:nvSpPr>
          <p:spPr>
            <a:xfrm>
              <a:off x="5002125" y="3147200"/>
              <a:ext cx="574400" cy="153125"/>
            </a:xfrm>
            <a:custGeom>
              <a:avLst/>
              <a:gdLst/>
              <a:ahLst/>
              <a:cxnLst/>
              <a:rect l="l" t="t" r="r" b="b"/>
              <a:pathLst>
                <a:path w="22976" h="6125" extrusionOk="0">
                  <a:moveTo>
                    <a:pt x="22510" y="466"/>
                  </a:moveTo>
                  <a:lnTo>
                    <a:pt x="22510" y="5660"/>
                  </a:lnTo>
                  <a:lnTo>
                    <a:pt x="466" y="5660"/>
                  </a:lnTo>
                  <a:lnTo>
                    <a:pt x="466" y="466"/>
                  </a:lnTo>
                  <a:close/>
                  <a:moveTo>
                    <a:pt x="0" y="0"/>
                  </a:moveTo>
                  <a:lnTo>
                    <a:pt x="0" y="466"/>
                  </a:lnTo>
                  <a:lnTo>
                    <a:pt x="0" y="5660"/>
                  </a:lnTo>
                  <a:lnTo>
                    <a:pt x="0" y="6125"/>
                  </a:lnTo>
                  <a:lnTo>
                    <a:pt x="22976" y="6125"/>
                  </a:lnTo>
                  <a:lnTo>
                    <a:pt x="22976" y="5660"/>
                  </a:lnTo>
                  <a:lnTo>
                    <a:pt x="22976" y="466"/>
                  </a:lnTo>
                  <a:lnTo>
                    <a:pt x="22976" y="0"/>
                  </a:lnTo>
                  <a:close/>
                </a:path>
              </a:pathLst>
            </a:custGeom>
            <a:solidFill>
              <a:srgbClr val="3367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1949;p66"/>
            <p:cNvSpPr/>
            <p:nvPr/>
          </p:nvSpPr>
          <p:spPr>
            <a:xfrm>
              <a:off x="5028275" y="3175325"/>
              <a:ext cx="48925" cy="96875"/>
            </a:xfrm>
            <a:custGeom>
              <a:avLst/>
              <a:gdLst/>
              <a:ahLst/>
              <a:cxnLst/>
              <a:rect l="l" t="t" r="r" b="b"/>
              <a:pathLst>
                <a:path w="1957" h="3875" extrusionOk="0">
                  <a:moveTo>
                    <a:pt x="0" y="0"/>
                  </a:moveTo>
                  <a:lnTo>
                    <a:pt x="0" y="3875"/>
                  </a:lnTo>
                  <a:lnTo>
                    <a:pt x="1956" y="3875"/>
                  </a:lnTo>
                  <a:lnTo>
                    <a:pt x="1956" y="0"/>
                  </a:lnTo>
                  <a:close/>
                </a:path>
              </a:pathLst>
            </a:custGeom>
            <a:solidFill>
              <a:srgbClr val="E65C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1950;p66"/>
            <p:cNvSpPr/>
            <p:nvPr/>
          </p:nvSpPr>
          <p:spPr>
            <a:xfrm>
              <a:off x="5095325" y="3175325"/>
              <a:ext cx="48925" cy="96875"/>
            </a:xfrm>
            <a:custGeom>
              <a:avLst/>
              <a:gdLst/>
              <a:ahLst/>
              <a:cxnLst/>
              <a:rect l="l" t="t" r="r" b="b"/>
              <a:pathLst>
                <a:path w="1957" h="3875" extrusionOk="0">
                  <a:moveTo>
                    <a:pt x="1" y="0"/>
                  </a:moveTo>
                  <a:lnTo>
                    <a:pt x="1" y="3875"/>
                  </a:lnTo>
                  <a:lnTo>
                    <a:pt x="1957" y="3875"/>
                  </a:lnTo>
                  <a:lnTo>
                    <a:pt x="1957" y="0"/>
                  </a:lnTo>
                  <a:close/>
                </a:path>
              </a:pathLst>
            </a:custGeom>
            <a:solidFill>
              <a:srgbClr val="E65C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1951;p66"/>
            <p:cNvSpPr/>
            <p:nvPr/>
          </p:nvSpPr>
          <p:spPr>
            <a:xfrm>
              <a:off x="5162400" y="3175325"/>
              <a:ext cx="48900" cy="96875"/>
            </a:xfrm>
            <a:custGeom>
              <a:avLst/>
              <a:gdLst/>
              <a:ahLst/>
              <a:cxnLst/>
              <a:rect l="l" t="t" r="r" b="b"/>
              <a:pathLst>
                <a:path w="1956" h="3875" extrusionOk="0">
                  <a:moveTo>
                    <a:pt x="1" y="0"/>
                  </a:moveTo>
                  <a:lnTo>
                    <a:pt x="1" y="3875"/>
                  </a:lnTo>
                  <a:lnTo>
                    <a:pt x="1955" y="3875"/>
                  </a:lnTo>
                  <a:lnTo>
                    <a:pt x="1955" y="0"/>
                  </a:lnTo>
                  <a:close/>
                </a:path>
              </a:pathLst>
            </a:custGeom>
            <a:solidFill>
              <a:srgbClr val="E65C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1952;p66"/>
            <p:cNvSpPr/>
            <p:nvPr/>
          </p:nvSpPr>
          <p:spPr>
            <a:xfrm>
              <a:off x="5229450" y="3175325"/>
              <a:ext cx="48925" cy="96875"/>
            </a:xfrm>
            <a:custGeom>
              <a:avLst/>
              <a:gdLst/>
              <a:ahLst/>
              <a:cxnLst/>
              <a:rect l="l" t="t" r="r" b="b"/>
              <a:pathLst>
                <a:path w="1957" h="3875" extrusionOk="0">
                  <a:moveTo>
                    <a:pt x="0" y="0"/>
                  </a:moveTo>
                  <a:lnTo>
                    <a:pt x="0" y="3875"/>
                  </a:lnTo>
                  <a:lnTo>
                    <a:pt x="1956" y="3875"/>
                  </a:lnTo>
                  <a:lnTo>
                    <a:pt x="1956" y="0"/>
                  </a:lnTo>
                  <a:close/>
                </a:path>
              </a:pathLst>
            </a:custGeom>
            <a:solidFill>
              <a:srgbClr val="E65C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1953;p66"/>
            <p:cNvSpPr/>
            <p:nvPr/>
          </p:nvSpPr>
          <p:spPr>
            <a:xfrm>
              <a:off x="5296525" y="3175325"/>
              <a:ext cx="48925" cy="96875"/>
            </a:xfrm>
            <a:custGeom>
              <a:avLst/>
              <a:gdLst/>
              <a:ahLst/>
              <a:cxnLst/>
              <a:rect l="l" t="t" r="r" b="b"/>
              <a:pathLst>
                <a:path w="1957" h="3875" extrusionOk="0">
                  <a:moveTo>
                    <a:pt x="0" y="0"/>
                  </a:moveTo>
                  <a:lnTo>
                    <a:pt x="0" y="3875"/>
                  </a:lnTo>
                  <a:lnTo>
                    <a:pt x="1956" y="3875"/>
                  </a:lnTo>
                  <a:lnTo>
                    <a:pt x="1956" y="0"/>
                  </a:lnTo>
                  <a:close/>
                </a:path>
              </a:pathLst>
            </a:custGeom>
            <a:solidFill>
              <a:srgbClr val="E65C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1954;p66"/>
            <p:cNvSpPr/>
            <p:nvPr/>
          </p:nvSpPr>
          <p:spPr>
            <a:xfrm>
              <a:off x="5363575" y="3175325"/>
              <a:ext cx="48900" cy="96875"/>
            </a:xfrm>
            <a:custGeom>
              <a:avLst/>
              <a:gdLst/>
              <a:ahLst/>
              <a:cxnLst/>
              <a:rect l="l" t="t" r="r" b="b"/>
              <a:pathLst>
                <a:path w="1956" h="3875" extrusionOk="0">
                  <a:moveTo>
                    <a:pt x="1" y="0"/>
                  </a:moveTo>
                  <a:lnTo>
                    <a:pt x="1" y="3875"/>
                  </a:lnTo>
                  <a:lnTo>
                    <a:pt x="1956" y="3875"/>
                  </a:lnTo>
                  <a:lnTo>
                    <a:pt x="1956" y="0"/>
                  </a:lnTo>
                  <a:close/>
                </a:path>
              </a:pathLst>
            </a:custGeom>
            <a:solidFill>
              <a:srgbClr val="E65C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1955;p66"/>
            <p:cNvSpPr/>
            <p:nvPr/>
          </p:nvSpPr>
          <p:spPr>
            <a:xfrm>
              <a:off x="5572200" y="2066125"/>
              <a:ext cx="47500" cy="104025"/>
            </a:xfrm>
            <a:custGeom>
              <a:avLst/>
              <a:gdLst/>
              <a:ahLst/>
              <a:cxnLst/>
              <a:rect l="l" t="t" r="r" b="b"/>
              <a:pathLst>
                <a:path w="1900" h="4161" extrusionOk="0">
                  <a:moveTo>
                    <a:pt x="1" y="0"/>
                  </a:moveTo>
                  <a:lnTo>
                    <a:pt x="1" y="4161"/>
                  </a:lnTo>
                  <a:lnTo>
                    <a:pt x="950" y="4161"/>
                  </a:lnTo>
                  <a:lnTo>
                    <a:pt x="950" y="2842"/>
                  </a:lnTo>
                  <a:lnTo>
                    <a:pt x="1899" y="2842"/>
                  </a:lnTo>
                  <a:lnTo>
                    <a:pt x="1899" y="1320"/>
                  </a:lnTo>
                  <a:lnTo>
                    <a:pt x="950" y="1320"/>
                  </a:lnTo>
                  <a:lnTo>
                    <a:pt x="950" y="0"/>
                  </a:lnTo>
                  <a:close/>
                </a:path>
              </a:pathLst>
            </a:custGeom>
            <a:solidFill>
              <a:srgbClr val="3367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1956;p66"/>
            <p:cNvSpPr/>
            <p:nvPr/>
          </p:nvSpPr>
          <p:spPr>
            <a:xfrm>
              <a:off x="5572200" y="2434675"/>
              <a:ext cx="47500" cy="104050"/>
            </a:xfrm>
            <a:custGeom>
              <a:avLst/>
              <a:gdLst/>
              <a:ahLst/>
              <a:cxnLst/>
              <a:rect l="l" t="t" r="r" b="b"/>
              <a:pathLst>
                <a:path w="1900" h="4162" extrusionOk="0">
                  <a:moveTo>
                    <a:pt x="1" y="1"/>
                  </a:moveTo>
                  <a:lnTo>
                    <a:pt x="1" y="4161"/>
                  </a:lnTo>
                  <a:lnTo>
                    <a:pt x="950" y="4161"/>
                  </a:lnTo>
                  <a:lnTo>
                    <a:pt x="950" y="2842"/>
                  </a:lnTo>
                  <a:lnTo>
                    <a:pt x="1899" y="2842"/>
                  </a:lnTo>
                  <a:lnTo>
                    <a:pt x="1899" y="1319"/>
                  </a:lnTo>
                  <a:lnTo>
                    <a:pt x="950" y="1319"/>
                  </a:lnTo>
                  <a:lnTo>
                    <a:pt x="950" y="1"/>
                  </a:lnTo>
                  <a:close/>
                </a:path>
              </a:pathLst>
            </a:custGeom>
            <a:solidFill>
              <a:srgbClr val="3367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1957;p66"/>
            <p:cNvSpPr/>
            <p:nvPr/>
          </p:nvSpPr>
          <p:spPr>
            <a:xfrm>
              <a:off x="5572200" y="2803200"/>
              <a:ext cx="47500" cy="104050"/>
            </a:xfrm>
            <a:custGeom>
              <a:avLst/>
              <a:gdLst/>
              <a:ahLst/>
              <a:cxnLst/>
              <a:rect l="l" t="t" r="r" b="b"/>
              <a:pathLst>
                <a:path w="1900" h="4162" extrusionOk="0">
                  <a:moveTo>
                    <a:pt x="1" y="1"/>
                  </a:moveTo>
                  <a:lnTo>
                    <a:pt x="1" y="4161"/>
                  </a:lnTo>
                  <a:lnTo>
                    <a:pt x="950" y="4161"/>
                  </a:lnTo>
                  <a:lnTo>
                    <a:pt x="950" y="2842"/>
                  </a:lnTo>
                  <a:lnTo>
                    <a:pt x="1899" y="2842"/>
                  </a:lnTo>
                  <a:lnTo>
                    <a:pt x="1899" y="1319"/>
                  </a:lnTo>
                  <a:lnTo>
                    <a:pt x="950" y="1319"/>
                  </a:lnTo>
                  <a:lnTo>
                    <a:pt x="950" y="1"/>
                  </a:lnTo>
                  <a:close/>
                </a:path>
              </a:pathLst>
            </a:custGeom>
            <a:solidFill>
              <a:srgbClr val="3367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1958;p66"/>
            <p:cNvSpPr/>
            <p:nvPr/>
          </p:nvSpPr>
          <p:spPr>
            <a:xfrm>
              <a:off x="4859125" y="2004625"/>
              <a:ext cx="156550" cy="228725"/>
            </a:xfrm>
            <a:custGeom>
              <a:avLst/>
              <a:gdLst/>
              <a:ahLst/>
              <a:cxnLst/>
              <a:rect l="l" t="t" r="r" b="b"/>
              <a:pathLst>
                <a:path w="6262" h="9149" extrusionOk="0">
                  <a:moveTo>
                    <a:pt x="4784" y="0"/>
                  </a:moveTo>
                  <a:lnTo>
                    <a:pt x="4784" y="466"/>
                  </a:lnTo>
                  <a:lnTo>
                    <a:pt x="4784" y="3518"/>
                  </a:lnTo>
                  <a:lnTo>
                    <a:pt x="1478" y="3518"/>
                  </a:lnTo>
                  <a:lnTo>
                    <a:pt x="1478" y="2196"/>
                  </a:lnTo>
                  <a:lnTo>
                    <a:pt x="1478" y="1730"/>
                  </a:lnTo>
                  <a:lnTo>
                    <a:pt x="1" y="1730"/>
                  </a:lnTo>
                  <a:lnTo>
                    <a:pt x="1" y="2196"/>
                  </a:lnTo>
                  <a:lnTo>
                    <a:pt x="1" y="6886"/>
                  </a:lnTo>
                  <a:lnTo>
                    <a:pt x="1" y="7353"/>
                  </a:lnTo>
                  <a:lnTo>
                    <a:pt x="1478" y="7353"/>
                  </a:lnTo>
                  <a:lnTo>
                    <a:pt x="1478" y="6886"/>
                  </a:lnTo>
                  <a:lnTo>
                    <a:pt x="1478" y="5721"/>
                  </a:lnTo>
                  <a:lnTo>
                    <a:pt x="4784" y="5721"/>
                  </a:lnTo>
                  <a:lnTo>
                    <a:pt x="4784" y="8683"/>
                  </a:lnTo>
                  <a:lnTo>
                    <a:pt x="4784" y="9148"/>
                  </a:lnTo>
                  <a:lnTo>
                    <a:pt x="6262" y="9148"/>
                  </a:lnTo>
                  <a:lnTo>
                    <a:pt x="6262" y="8683"/>
                  </a:lnTo>
                  <a:lnTo>
                    <a:pt x="6262" y="466"/>
                  </a:lnTo>
                  <a:lnTo>
                    <a:pt x="6262" y="0"/>
                  </a:lnTo>
                  <a:close/>
                </a:path>
              </a:pathLst>
            </a:custGeom>
            <a:solidFill>
              <a:srgbClr val="3367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1959;p66"/>
            <p:cNvSpPr/>
            <p:nvPr/>
          </p:nvSpPr>
          <p:spPr>
            <a:xfrm>
              <a:off x="4859125" y="2373175"/>
              <a:ext cx="156550" cy="228725"/>
            </a:xfrm>
            <a:custGeom>
              <a:avLst/>
              <a:gdLst/>
              <a:ahLst/>
              <a:cxnLst/>
              <a:rect l="l" t="t" r="r" b="b"/>
              <a:pathLst>
                <a:path w="6262" h="9149" extrusionOk="0">
                  <a:moveTo>
                    <a:pt x="4784" y="0"/>
                  </a:moveTo>
                  <a:lnTo>
                    <a:pt x="4784" y="465"/>
                  </a:lnTo>
                  <a:lnTo>
                    <a:pt x="4784" y="3519"/>
                  </a:lnTo>
                  <a:lnTo>
                    <a:pt x="1478" y="3519"/>
                  </a:lnTo>
                  <a:lnTo>
                    <a:pt x="1478" y="2195"/>
                  </a:lnTo>
                  <a:lnTo>
                    <a:pt x="1478" y="1730"/>
                  </a:lnTo>
                  <a:lnTo>
                    <a:pt x="1" y="1730"/>
                  </a:lnTo>
                  <a:lnTo>
                    <a:pt x="1" y="2195"/>
                  </a:lnTo>
                  <a:lnTo>
                    <a:pt x="1" y="6886"/>
                  </a:lnTo>
                  <a:lnTo>
                    <a:pt x="1" y="7352"/>
                  </a:lnTo>
                  <a:lnTo>
                    <a:pt x="1478" y="7352"/>
                  </a:lnTo>
                  <a:lnTo>
                    <a:pt x="1478" y="6886"/>
                  </a:lnTo>
                  <a:lnTo>
                    <a:pt x="1478" y="5720"/>
                  </a:lnTo>
                  <a:lnTo>
                    <a:pt x="4784" y="5720"/>
                  </a:lnTo>
                  <a:lnTo>
                    <a:pt x="4784" y="8682"/>
                  </a:lnTo>
                  <a:lnTo>
                    <a:pt x="4784" y="9148"/>
                  </a:lnTo>
                  <a:lnTo>
                    <a:pt x="6262" y="9148"/>
                  </a:lnTo>
                  <a:lnTo>
                    <a:pt x="6262" y="8682"/>
                  </a:lnTo>
                  <a:lnTo>
                    <a:pt x="6262" y="465"/>
                  </a:lnTo>
                  <a:lnTo>
                    <a:pt x="6262" y="0"/>
                  </a:lnTo>
                  <a:close/>
                </a:path>
              </a:pathLst>
            </a:custGeom>
            <a:solidFill>
              <a:srgbClr val="3367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1960;p66"/>
            <p:cNvSpPr/>
            <p:nvPr/>
          </p:nvSpPr>
          <p:spPr>
            <a:xfrm>
              <a:off x="4859125" y="2741700"/>
              <a:ext cx="156550" cy="228725"/>
            </a:xfrm>
            <a:custGeom>
              <a:avLst/>
              <a:gdLst/>
              <a:ahLst/>
              <a:cxnLst/>
              <a:rect l="l" t="t" r="r" b="b"/>
              <a:pathLst>
                <a:path w="6262" h="9149" extrusionOk="0">
                  <a:moveTo>
                    <a:pt x="4784" y="0"/>
                  </a:moveTo>
                  <a:lnTo>
                    <a:pt x="4784" y="466"/>
                  </a:lnTo>
                  <a:lnTo>
                    <a:pt x="4784" y="3519"/>
                  </a:lnTo>
                  <a:lnTo>
                    <a:pt x="1478" y="3519"/>
                  </a:lnTo>
                  <a:lnTo>
                    <a:pt x="1478" y="2196"/>
                  </a:lnTo>
                  <a:lnTo>
                    <a:pt x="1478" y="1730"/>
                  </a:lnTo>
                  <a:lnTo>
                    <a:pt x="1" y="1730"/>
                  </a:lnTo>
                  <a:lnTo>
                    <a:pt x="1" y="2196"/>
                  </a:lnTo>
                  <a:lnTo>
                    <a:pt x="1" y="6886"/>
                  </a:lnTo>
                  <a:lnTo>
                    <a:pt x="1" y="7353"/>
                  </a:lnTo>
                  <a:lnTo>
                    <a:pt x="1478" y="7353"/>
                  </a:lnTo>
                  <a:lnTo>
                    <a:pt x="1478" y="6886"/>
                  </a:lnTo>
                  <a:lnTo>
                    <a:pt x="1478" y="5721"/>
                  </a:lnTo>
                  <a:lnTo>
                    <a:pt x="4784" y="5721"/>
                  </a:lnTo>
                  <a:lnTo>
                    <a:pt x="4784" y="8683"/>
                  </a:lnTo>
                  <a:lnTo>
                    <a:pt x="4784" y="9148"/>
                  </a:lnTo>
                  <a:lnTo>
                    <a:pt x="6262" y="9148"/>
                  </a:lnTo>
                  <a:lnTo>
                    <a:pt x="6262" y="8683"/>
                  </a:lnTo>
                  <a:lnTo>
                    <a:pt x="6262" y="466"/>
                  </a:lnTo>
                  <a:lnTo>
                    <a:pt x="6262" y="0"/>
                  </a:lnTo>
                  <a:close/>
                </a:path>
              </a:pathLst>
            </a:custGeom>
            <a:solidFill>
              <a:srgbClr val="3367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1961;p66"/>
            <p:cNvSpPr/>
            <p:nvPr/>
          </p:nvSpPr>
          <p:spPr>
            <a:xfrm>
              <a:off x="4859125" y="3110250"/>
              <a:ext cx="156550" cy="228725"/>
            </a:xfrm>
            <a:custGeom>
              <a:avLst/>
              <a:gdLst/>
              <a:ahLst/>
              <a:cxnLst/>
              <a:rect l="l" t="t" r="r" b="b"/>
              <a:pathLst>
                <a:path w="6262" h="9149" extrusionOk="0">
                  <a:moveTo>
                    <a:pt x="4784" y="0"/>
                  </a:moveTo>
                  <a:lnTo>
                    <a:pt x="4784" y="465"/>
                  </a:lnTo>
                  <a:lnTo>
                    <a:pt x="4784" y="3519"/>
                  </a:lnTo>
                  <a:lnTo>
                    <a:pt x="1478" y="3519"/>
                  </a:lnTo>
                  <a:lnTo>
                    <a:pt x="1478" y="2195"/>
                  </a:lnTo>
                  <a:lnTo>
                    <a:pt x="1478" y="1729"/>
                  </a:lnTo>
                  <a:lnTo>
                    <a:pt x="1" y="1729"/>
                  </a:lnTo>
                  <a:lnTo>
                    <a:pt x="1" y="2195"/>
                  </a:lnTo>
                  <a:lnTo>
                    <a:pt x="1" y="6885"/>
                  </a:lnTo>
                  <a:lnTo>
                    <a:pt x="1" y="7352"/>
                  </a:lnTo>
                  <a:lnTo>
                    <a:pt x="1478" y="7352"/>
                  </a:lnTo>
                  <a:lnTo>
                    <a:pt x="1478" y="6885"/>
                  </a:lnTo>
                  <a:lnTo>
                    <a:pt x="1478" y="5720"/>
                  </a:lnTo>
                  <a:lnTo>
                    <a:pt x="4784" y="5720"/>
                  </a:lnTo>
                  <a:lnTo>
                    <a:pt x="4784" y="8682"/>
                  </a:lnTo>
                  <a:lnTo>
                    <a:pt x="4784" y="9149"/>
                  </a:lnTo>
                  <a:lnTo>
                    <a:pt x="6262" y="9149"/>
                  </a:lnTo>
                  <a:lnTo>
                    <a:pt x="6262" y="8682"/>
                  </a:lnTo>
                  <a:lnTo>
                    <a:pt x="6262" y="465"/>
                  </a:lnTo>
                  <a:lnTo>
                    <a:pt x="6262" y="0"/>
                  </a:lnTo>
                  <a:close/>
                </a:path>
              </a:pathLst>
            </a:custGeom>
            <a:solidFill>
              <a:srgbClr val="3367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1962;p66"/>
            <p:cNvSpPr/>
            <p:nvPr/>
          </p:nvSpPr>
          <p:spPr>
            <a:xfrm>
              <a:off x="5572200" y="3171750"/>
              <a:ext cx="47500" cy="104050"/>
            </a:xfrm>
            <a:custGeom>
              <a:avLst/>
              <a:gdLst/>
              <a:ahLst/>
              <a:cxnLst/>
              <a:rect l="l" t="t" r="r" b="b"/>
              <a:pathLst>
                <a:path w="1900" h="4162" extrusionOk="0">
                  <a:moveTo>
                    <a:pt x="1" y="1"/>
                  </a:moveTo>
                  <a:lnTo>
                    <a:pt x="1" y="4161"/>
                  </a:lnTo>
                  <a:lnTo>
                    <a:pt x="950" y="4161"/>
                  </a:lnTo>
                  <a:lnTo>
                    <a:pt x="950" y="2843"/>
                  </a:lnTo>
                  <a:lnTo>
                    <a:pt x="1899" y="2843"/>
                  </a:lnTo>
                  <a:lnTo>
                    <a:pt x="1899" y="1319"/>
                  </a:lnTo>
                  <a:lnTo>
                    <a:pt x="950" y="1319"/>
                  </a:lnTo>
                  <a:lnTo>
                    <a:pt x="950" y="1"/>
                  </a:lnTo>
                  <a:close/>
                </a:path>
              </a:pathLst>
            </a:custGeom>
            <a:solidFill>
              <a:srgbClr val="3367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1963;p66"/>
            <p:cNvSpPr/>
            <p:nvPr/>
          </p:nvSpPr>
          <p:spPr>
            <a:xfrm>
              <a:off x="5607800" y="3223775"/>
              <a:ext cx="223500" cy="0"/>
            </a:xfrm>
            <a:custGeom>
              <a:avLst/>
              <a:gdLst/>
              <a:ahLst/>
              <a:cxnLst/>
              <a:rect l="l" t="t" r="r" b="b"/>
              <a:pathLst>
                <a:path w="8940" fill="none" extrusionOk="0">
                  <a:moveTo>
                    <a:pt x="1" y="0"/>
                  </a:moveTo>
                  <a:lnTo>
                    <a:pt x="8940" y="0"/>
                  </a:lnTo>
                </a:path>
              </a:pathLst>
            </a:custGeom>
            <a:noFill/>
            <a:ln w="11650" cap="rnd" cmpd="sng">
              <a:solidFill>
                <a:srgbClr val="33678A"/>
              </a:solidFill>
              <a:prstDash val="solid"/>
              <a:miter lim="11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0" name="Google Shape;1899;p66"/>
          <p:cNvGrpSpPr/>
          <p:nvPr/>
        </p:nvGrpSpPr>
        <p:grpSpPr>
          <a:xfrm>
            <a:off x="6037594" y="3925029"/>
            <a:ext cx="2618476" cy="892690"/>
            <a:chOff x="1364300" y="2053900"/>
            <a:chExt cx="1637900" cy="389825"/>
          </a:xfrm>
        </p:grpSpPr>
        <p:grpSp>
          <p:nvGrpSpPr>
            <p:cNvPr id="121" name="Google Shape;1900;p66"/>
            <p:cNvGrpSpPr/>
            <p:nvPr/>
          </p:nvGrpSpPr>
          <p:grpSpPr>
            <a:xfrm>
              <a:off x="1364300" y="2053900"/>
              <a:ext cx="1637900" cy="389825"/>
              <a:chOff x="1364300" y="2053900"/>
              <a:chExt cx="1637900" cy="389825"/>
            </a:xfrm>
          </p:grpSpPr>
          <p:sp>
            <p:nvSpPr>
              <p:cNvPr id="123" name="Google Shape;1901;p66"/>
              <p:cNvSpPr/>
              <p:nvPr/>
            </p:nvSpPr>
            <p:spPr>
              <a:xfrm>
                <a:off x="2830800" y="2233225"/>
                <a:ext cx="128100" cy="128100"/>
              </a:xfrm>
              <a:custGeom>
                <a:avLst/>
                <a:gdLst/>
                <a:ahLst/>
                <a:cxnLst/>
                <a:rect l="l" t="t" r="r" b="b"/>
                <a:pathLst>
                  <a:path w="5124" h="5124" extrusionOk="0">
                    <a:moveTo>
                      <a:pt x="0" y="2562"/>
                    </a:moveTo>
                    <a:cubicBezTo>
                      <a:pt x="0" y="3977"/>
                      <a:pt x="1147" y="5124"/>
                      <a:pt x="2562" y="5124"/>
                    </a:cubicBezTo>
                    <a:lnTo>
                      <a:pt x="2562" y="5124"/>
                    </a:lnTo>
                    <a:cubicBezTo>
                      <a:pt x="3977" y="5124"/>
                      <a:pt x="5124" y="3977"/>
                      <a:pt x="5124" y="2562"/>
                    </a:cubicBezTo>
                    <a:lnTo>
                      <a:pt x="5124" y="2562"/>
                    </a:lnTo>
                    <a:cubicBezTo>
                      <a:pt x="5124" y="1148"/>
                      <a:pt x="3977" y="0"/>
                      <a:pt x="2562" y="0"/>
                    </a:cubicBezTo>
                    <a:lnTo>
                      <a:pt x="2562" y="0"/>
                    </a:lnTo>
                    <a:cubicBezTo>
                      <a:pt x="1147" y="0"/>
                      <a:pt x="0" y="1148"/>
                      <a:pt x="0" y="2562"/>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1902;p66"/>
              <p:cNvSpPr/>
              <p:nvPr/>
            </p:nvSpPr>
            <p:spPr>
              <a:xfrm>
                <a:off x="2944950" y="2053900"/>
                <a:ext cx="55800" cy="389825"/>
              </a:xfrm>
              <a:custGeom>
                <a:avLst/>
                <a:gdLst/>
                <a:ahLst/>
                <a:cxnLst/>
                <a:rect l="l" t="t" r="r" b="b"/>
                <a:pathLst>
                  <a:path w="2232" h="15593" extrusionOk="0">
                    <a:moveTo>
                      <a:pt x="338" y="0"/>
                    </a:moveTo>
                    <a:lnTo>
                      <a:pt x="1" y="338"/>
                    </a:lnTo>
                    <a:lnTo>
                      <a:pt x="1763" y="365"/>
                    </a:lnTo>
                    <a:lnTo>
                      <a:pt x="1763" y="15100"/>
                    </a:lnTo>
                    <a:lnTo>
                      <a:pt x="27" y="15100"/>
                    </a:lnTo>
                    <a:lnTo>
                      <a:pt x="518" y="15593"/>
                    </a:lnTo>
                    <a:lnTo>
                      <a:pt x="2232" y="15593"/>
                    </a:lnTo>
                    <a:lnTo>
                      <a:pt x="223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1903;p66"/>
              <p:cNvSpPr/>
              <p:nvPr/>
            </p:nvSpPr>
            <p:spPr>
              <a:xfrm>
                <a:off x="1377850" y="2064125"/>
                <a:ext cx="1610800" cy="25"/>
              </a:xfrm>
              <a:custGeom>
                <a:avLst/>
                <a:gdLst/>
                <a:ahLst/>
                <a:cxnLst/>
                <a:rect l="l" t="t" r="r" b="b"/>
                <a:pathLst>
                  <a:path w="64432" h="1" fill="none" extrusionOk="0">
                    <a:moveTo>
                      <a:pt x="1" y="1"/>
                    </a:moveTo>
                    <a:lnTo>
                      <a:pt x="64432" y="1"/>
                    </a:lnTo>
                  </a:path>
                </a:pathLst>
              </a:custGeom>
              <a:noFill/>
              <a:ln w="3675" cap="flat" cmpd="sng">
                <a:solidFill>
                  <a:schemeClr val="dk1"/>
                </a:solidFill>
                <a:prstDash val="solid"/>
                <a:miter lim="87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1904;p66"/>
              <p:cNvSpPr/>
              <p:nvPr/>
            </p:nvSpPr>
            <p:spPr>
              <a:xfrm>
                <a:off x="1364300" y="2153750"/>
                <a:ext cx="1637900" cy="5025"/>
              </a:xfrm>
              <a:custGeom>
                <a:avLst/>
                <a:gdLst/>
                <a:ahLst/>
                <a:cxnLst/>
                <a:rect l="l" t="t" r="r" b="b"/>
                <a:pathLst>
                  <a:path w="65516" h="201" fill="none" extrusionOk="0">
                    <a:moveTo>
                      <a:pt x="1" y="0"/>
                    </a:moveTo>
                    <a:lnTo>
                      <a:pt x="65515" y="201"/>
                    </a:lnTo>
                  </a:path>
                </a:pathLst>
              </a:custGeom>
              <a:noFill/>
              <a:ln w="3675" cap="flat" cmpd="sng">
                <a:solidFill>
                  <a:schemeClr val="dk1"/>
                </a:solidFill>
                <a:prstDash val="solid"/>
                <a:miter lim="87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905;p66"/>
              <p:cNvSpPr/>
              <p:nvPr/>
            </p:nvSpPr>
            <p:spPr>
              <a:xfrm>
                <a:off x="1369425" y="2248350"/>
                <a:ext cx="1627625" cy="25"/>
              </a:xfrm>
              <a:custGeom>
                <a:avLst/>
                <a:gdLst/>
                <a:ahLst/>
                <a:cxnLst/>
                <a:rect l="l" t="t" r="r" b="b"/>
                <a:pathLst>
                  <a:path w="65105" h="1" fill="none" extrusionOk="0">
                    <a:moveTo>
                      <a:pt x="1" y="0"/>
                    </a:moveTo>
                    <a:lnTo>
                      <a:pt x="65105" y="0"/>
                    </a:lnTo>
                  </a:path>
                </a:pathLst>
              </a:custGeom>
              <a:noFill/>
              <a:ln w="3675" cap="flat" cmpd="sng">
                <a:solidFill>
                  <a:schemeClr val="dk1"/>
                </a:solidFill>
                <a:prstDash val="solid"/>
                <a:miter lim="87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906;p66"/>
              <p:cNvSpPr/>
              <p:nvPr/>
            </p:nvSpPr>
            <p:spPr>
              <a:xfrm>
                <a:off x="1369425" y="2340450"/>
                <a:ext cx="1627625" cy="25"/>
              </a:xfrm>
              <a:custGeom>
                <a:avLst/>
                <a:gdLst/>
                <a:ahLst/>
                <a:cxnLst/>
                <a:rect l="l" t="t" r="r" b="b"/>
                <a:pathLst>
                  <a:path w="65105" h="1" fill="none" extrusionOk="0">
                    <a:moveTo>
                      <a:pt x="1" y="0"/>
                    </a:moveTo>
                    <a:lnTo>
                      <a:pt x="65105" y="0"/>
                    </a:lnTo>
                  </a:path>
                </a:pathLst>
              </a:custGeom>
              <a:noFill/>
              <a:ln w="3675" cap="flat" cmpd="sng">
                <a:solidFill>
                  <a:schemeClr val="dk1"/>
                </a:solidFill>
                <a:prstDash val="solid"/>
                <a:miter lim="87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907;p66"/>
              <p:cNvSpPr/>
              <p:nvPr/>
            </p:nvSpPr>
            <p:spPr>
              <a:xfrm>
                <a:off x="1377850" y="2432550"/>
                <a:ext cx="1610800" cy="25"/>
              </a:xfrm>
              <a:custGeom>
                <a:avLst/>
                <a:gdLst/>
                <a:ahLst/>
                <a:cxnLst/>
                <a:rect l="l" t="t" r="r" b="b"/>
                <a:pathLst>
                  <a:path w="64432" h="1" fill="none" extrusionOk="0">
                    <a:moveTo>
                      <a:pt x="1" y="1"/>
                    </a:moveTo>
                    <a:lnTo>
                      <a:pt x="64432" y="1"/>
                    </a:lnTo>
                  </a:path>
                </a:pathLst>
              </a:custGeom>
              <a:noFill/>
              <a:ln w="3675" cap="flat" cmpd="sng">
                <a:solidFill>
                  <a:schemeClr val="dk1"/>
                </a:solidFill>
                <a:prstDash val="solid"/>
                <a:miter lim="87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908;p66"/>
              <p:cNvSpPr/>
              <p:nvPr/>
            </p:nvSpPr>
            <p:spPr>
              <a:xfrm>
                <a:off x="1403175" y="2064125"/>
                <a:ext cx="25" cy="368450"/>
              </a:xfrm>
              <a:custGeom>
                <a:avLst/>
                <a:gdLst/>
                <a:ahLst/>
                <a:cxnLst/>
                <a:rect l="l" t="t" r="r" b="b"/>
                <a:pathLst>
                  <a:path w="1" h="14738" fill="none" extrusionOk="0">
                    <a:moveTo>
                      <a:pt x="1" y="1"/>
                    </a:moveTo>
                    <a:lnTo>
                      <a:pt x="1" y="14738"/>
                    </a:lnTo>
                  </a:path>
                </a:pathLst>
              </a:custGeom>
              <a:noFill/>
              <a:ln w="3675" cap="flat" cmpd="sng">
                <a:solidFill>
                  <a:schemeClr val="dk1"/>
                </a:solidFill>
                <a:prstDash val="solid"/>
                <a:miter lim="87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909;p66"/>
              <p:cNvSpPr/>
              <p:nvPr/>
            </p:nvSpPr>
            <p:spPr>
              <a:xfrm>
                <a:off x="1500675" y="2064125"/>
                <a:ext cx="25" cy="368450"/>
              </a:xfrm>
              <a:custGeom>
                <a:avLst/>
                <a:gdLst/>
                <a:ahLst/>
                <a:cxnLst/>
                <a:rect l="l" t="t" r="r" b="b"/>
                <a:pathLst>
                  <a:path w="1" h="14738" fill="none" extrusionOk="0">
                    <a:moveTo>
                      <a:pt x="1" y="1"/>
                    </a:moveTo>
                    <a:lnTo>
                      <a:pt x="1" y="14738"/>
                    </a:lnTo>
                  </a:path>
                </a:pathLst>
              </a:custGeom>
              <a:noFill/>
              <a:ln w="3675" cap="flat" cmpd="sng">
                <a:solidFill>
                  <a:schemeClr val="dk1"/>
                </a:solidFill>
                <a:prstDash val="solid"/>
                <a:miter lim="87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1910;p66"/>
              <p:cNvSpPr/>
              <p:nvPr/>
            </p:nvSpPr>
            <p:spPr>
              <a:xfrm>
                <a:off x="1598200" y="2064125"/>
                <a:ext cx="25" cy="368450"/>
              </a:xfrm>
              <a:custGeom>
                <a:avLst/>
                <a:gdLst/>
                <a:ahLst/>
                <a:cxnLst/>
                <a:rect l="l" t="t" r="r" b="b"/>
                <a:pathLst>
                  <a:path w="1" h="14738" fill="none" extrusionOk="0">
                    <a:moveTo>
                      <a:pt x="0" y="1"/>
                    </a:moveTo>
                    <a:lnTo>
                      <a:pt x="0" y="14738"/>
                    </a:lnTo>
                  </a:path>
                </a:pathLst>
              </a:custGeom>
              <a:noFill/>
              <a:ln w="3675" cap="flat" cmpd="sng">
                <a:solidFill>
                  <a:schemeClr val="dk1"/>
                </a:solidFill>
                <a:prstDash val="solid"/>
                <a:miter lim="87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911;p66"/>
              <p:cNvSpPr/>
              <p:nvPr/>
            </p:nvSpPr>
            <p:spPr>
              <a:xfrm>
                <a:off x="1695700" y="2064125"/>
                <a:ext cx="25" cy="368450"/>
              </a:xfrm>
              <a:custGeom>
                <a:avLst/>
                <a:gdLst/>
                <a:ahLst/>
                <a:cxnLst/>
                <a:rect l="l" t="t" r="r" b="b"/>
                <a:pathLst>
                  <a:path w="1" h="14738" fill="none" extrusionOk="0">
                    <a:moveTo>
                      <a:pt x="0" y="1"/>
                    </a:moveTo>
                    <a:lnTo>
                      <a:pt x="0" y="14738"/>
                    </a:lnTo>
                  </a:path>
                </a:pathLst>
              </a:custGeom>
              <a:noFill/>
              <a:ln w="3675" cap="flat" cmpd="sng">
                <a:solidFill>
                  <a:schemeClr val="dk1"/>
                </a:solidFill>
                <a:prstDash val="solid"/>
                <a:miter lim="87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912;p66"/>
              <p:cNvSpPr/>
              <p:nvPr/>
            </p:nvSpPr>
            <p:spPr>
              <a:xfrm>
                <a:off x="1793200" y="2064125"/>
                <a:ext cx="25" cy="368450"/>
              </a:xfrm>
              <a:custGeom>
                <a:avLst/>
                <a:gdLst/>
                <a:ahLst/>
                <a:cxnLst/>
                <a:rect l="l" t="t" r="r" b="b"/>
                <a:pathLst>
                  <a:path w="1" h="14738" fill="none" extrusionOk="0">
                    <a:moveTo>
                      <a:pt x="1" y="1"/>
                    </a:moveTo>
                    <a:lnTo>
                      <a:pt x="1" y="14738"/>
                    </a:lnTo>
                  </a:path>
                </a:pathLst>
              </a:custGeom>
              <a:noFill/>
              <a:ln w="3675" cap="flat" cmpd="sng">
                <a:solidFill>
                  <a:schemeClr val="dk1"/>
                </a:solidFill>
                <a:prstDash val="solid"/>
                <a:miter lim="87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913;p66"/>
              <p:cNvSpPr/>
              <p:nvPr/>
            </p:nvSpPr>
            <p:spPr>
              <a:xfrm>
                <a:off x="1890700" y="2064125"/>
                <a:ext cx="25" cy="368450"/>
              </a:xfrm>
              <a:custGeom>
                <a:avLst/>
                <a:gdLst/>
                <a:ahLst/>
                <a:cxnLst/>
                <a:rect l="l" t="t" r="r" b="b"/>
                <a:pathLst>
                  <a:path w="1" h="14738" fill="none" extrusionOk="0">
                    <a:moveTo>
                      <a:pt x="1" y="1"/>
                    </a:moveTo>
                    <a:lnTo>
                      <a:pt x="1" y="14738"/>
                    </a:lnTo>
                  </a:path>
                </a:pathLst>
              </a:custGeom>
              <a:noFill/>
              <a:ln w="3675" cap="flat" cmpd="sng">
                <a:solidFill>
                  <a:schemeClr val="dk1"/>
                </a:solidFill>
                <a:prstDash val="solid"/>
                <a:miter lim="87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1914;p66"/>
              <p:cNvSpPr/>
              <p:nvPr/>
            </p:nvSpPr>
            <p:spPr>
              <a:xfrm>
                <a:off x="1988225" y="2064125"/>
                <a:ext cx="25" cy="368450"/>
              </a:xfrm>
              <a:custGeom>
                <a:avLst/>
                <a:gdLst/>
                <a:ahLst/>
                <a:cxnLst/>
                <a:rect l="l" t="t" r="r" b="b"/>
                <a:pathLst>
                  <a:path w="1" h="14738" fill="none" extrusionOk="0">
                    <a:moveTo>
                      <a:pt x="0" y="1"/>
                    </a:moveTo>
                    <a:lnTo>
                      <a:pt x="0" y="14738"/>
                    </a:lnTo>
                  </a:path>
                </a:pathLst>
              </a:custGeom>
              <a:noFill/>
              <a:ln w="3675" cap="flat" cmpd="sng">
                <a:solidFill>
                  <a:schemeClr val="dk1"/>
                </a:solidFill>
                <a:prstDash val="solid"/>
                <a:miter lim="87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915;p66"/>
              <p:cNvSpPr/>
              <p:nvPr/>
            </p:nvSpPr>
            <p:spPr>
              <a:xfrm>
                <a:off x="2085725" y="2064125"/>
                <a:ext cx="25" cy="368450"/>
              </a:xfrm>
              <a:custGeom>
                <a:avLst/>
                <a:gdLst/>
                <a:ahLst/>
                <a:cxnLst/>
                <a:rect l="l" t="t" r="r" b="b"/>
                <a:pathLst>
                  <a:path w="1" h="14738" fill="none" extrusionOk="0">
                    <a:moveTo>
                      <a:pt x="1" y="1"/>
                    </a:moveTo>
                    <a:lnTo>
                      <a:pt x="1" y="14738"/>
                    </a:lnTo>
                  </a:path>
                </a:pathLst>
              </a:custGeom>
              <a:noFill/>
              <a:ln w="3675" cap="flat" cmpd="sng">
                <a:solidFill>
                  <a:schemeClr val="dk1"/>
                </a:solidFill>
                <a:prstDash val="solid"/>
                <a:miter lim="87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916;p66"/>
              <p:cNvSpPr/>
              <p:nvPr/>
            </p:nvSpPr>
            <p:spPr>
              <a:xfrm>
                <a:off x="2183225" y="2064125"/>
                <a:ext cx="25" cy="368450"/>
              </a:xfrm>
              <a:custGeom>
                <a:avLst/>
                <a:gdLst/>
                <a:ahLst/>
                <a:cxnLst/>
                <a:rect l="l" t="t" r="r" b="b"/>
                <a:pathLst>
                  <a:path w="1" h="14738" fill="none" extrusionOk="0">
                    <a:moveTo>
                      <a:pt x="1" y="1"/>
                    </a:moveTo>
                    <a:lnTo>
                      <a:pt x="1" y="14738"/>
                    </a:lnTo>
                  </a:path>
                </a:pathLst>
              </a:custGeom>
              <a:noFill/>
              <a:ln w="3675" cap="flat" cmpd="sng">
                <a:solidFill>
                  <a:schemeClr val="dk1"/>
                </a:solidFill>
                <a:prstDash val="solid"/>
                <a:miter lim="87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917;p66"/>
              <p:cNvSpPr/>
              <p:nvPr/>
            </p:nvSpPr>
            <p:spPr>
              <a:xfrm>
                <a:off x="2280750" y="2064125"/>
                <a:ext cx="25" cy="368450"/>
              </a:xfrm>
              <a:custGeom>
                <a:avLst/>
                <a:gdLst/>
                <a:ahLst/>
                <a:cxnLst/>
                <a:rect l="l" t="t" r="r" b="b"/>
                <a:pathLst>
                  <a:path w="1" h="14738" fill="none" extrusionOk="0">
                    <a:moveTo>
                      <a:pt x="0" y="1"/>
                    </a:moveTo>
                    <a:lnTo>
                      <a:pt x="0" y="14738"/>
                    </a:lnTo>
                  </a:path>
                </a:pathLst>
              </a:custGeom>
              <a:noFill/>
              <a:ln w="3675" cap="flat" cmpd="sng">
                <a:solidFill>
                  <a:schemeClr val="dk1"/>
                </a:solidFill>
                <a:prstDash val="solid"/>
                <a:miter lim="87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918;p66"/>
              <p:cNvSpPr/>
              <p:nvPr/>
            </p:nvSpPr>
            <p:spPr>
              <a:xfrm>
                <a:off x="2378275" y="2064125"/>
                <a:ext cx="25" cy="368450"/>
              </a:xfrm>
              <a:custGeom>
                <a:avLst/>
                <a:gdLst/>
                <a:ahLst/>
                <a:cxnLst/>
                <a:rect l="l" t="t" r="r" b="b"/>
                <a:pathLst>
                  <a:path w="1" h="14738" fill="none" extrusionOk="0">
                    <a:moveTo>
                      <a:pt x="0" y="1"/>
                    </a:moveTo>
                    <a:lnTo>
                      <a:pt x="0" y="14738"/>
                    </a:lnTo>
                  </a:path>
                </a:pathLst>
              </a:custGeom>
              <a:noFill/>
              <a:ln w="3675" cap="flat" cmpd="sng">
                <a:solidFill>
                  <a:schemeClr val="dk1"/>
                </a:solidFill>
                <a:prstDash val="solid"/>
                <a:miter lim="87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1919;p66"/>
              <p:cNvSpPr/>
              <p:nvPr/>
            </p:nvSpPr>
            <p:spPr>
              <a:xfrm>
                <a:off x="2475775" y="2064125"/>
                <a:ext cx="25" cy="368450"/>
              </a:xfrm>
              <a:custGeom>
                <a:avLst/>
                <a:gdLst/>
                <a:ahLst/>
                <a:cxnLst/>
                <a:rect l="l" t="t" r="r" b="b"/>
                <a:pathLst>
                  <a:path w="1" h="14738" fill="none" extrusionOk="0">
                    <a:moveTo>
                      <a:pt x="1" y="1"/>
                    </a:moveTo>
                    <a:lnTo>
                      <a:pt x="1" y="14738"/>
                    </a:lnTo>
                  </a:path>
                </a:pathLst>
              </a:custGeom>
              <a:noFill/>
              <a:ln w="3675" cap="flat" cmpd="sng">
                <a:solidFill>
                  <a:schemeClr val="dk1"/>
                </a:solidFill>
                <a:prstDash val="solid"/>
                <a:miter lim="87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1920;p66"/>
              <p:cNvSpPr/>
              <p:nvPr/>
            </p:nvSpPr>
            <p:spPr>
              <a:xfrm>
                <a:off x="2573275" y="2064125"/>
                <a:ext cx="25" cy="368450"/>
              </a:xfrm>
              <a:custGeom>
                <a:avLst/>
                <a:gdLst/>
                <a:ahLst/>
                <a:cxnLst/>
                <a:rect l="l" t="t" r="r" b="b"/>
                <a:pathLst>
                  <a:path w="1" h="14738" fill="none" extrusionOk="0">
                    <a:moveTo>
                      <a:pt x="1" y="1"/>
                    </a:moveTo>
                    <a:lnTo>
                      <a:pt x="1" y="14738"/>
                    </a:lnTo>
                  </a:path>
                </a:pathLst>
              </a:custGeom>
              <a:noFill/>
              <a:ln w="3675" cap="flat" cmpd="sng">
                <a:solidFill>
                  <a:schemeClr val="dk1"/>
                </a:solidFill>
                <a:prstDash val="solid"/>
                <a:miter lim="87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1921;p66"/>
              <p:cNvSpPr/>
              <p:nvPr/>
            </p:nvSpPr>
            <p:spPr>
              <a:xfrm>
                <a:off x="2670800" y="2064125"/>
                <a:ext cx="25" cy="368450"/>
              </a:xfrm>
              <a:custGeom>
                <a:avLst/>
                <a:gdLst/>
                <a:ahLst/>
                <a:cxnLst/>
                <a:rect l="l" t="t" r="r" b="b"/>
                <a:pathLst>
                  <a:path w="1" h="14738" fill="none" extrusionOk="0">
                    <a:moveTo>
                      <a:pt x="0" y="1"/>
                    </a:moveTo>
                    <a:lnTo>
                      <a:pt x="0" y="14738"/>
                    </a:lnTo>
                  </a:path>
                </a:pathLst>
              </a:custGeom>
              <a:noFill/>
              <a:ln w="3675" cap="flat" cmpd="sng">
                <a:solidFill>
                  <a:schemeClr val="dk1"/>
                </a:solidFill>
                <a:prstDash val="solid"/>
                <a:miter lim="87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922;p66"/>
              <p:cNvSpPr/>
              <p:nvPr/>
            </p:nvSpPr>
            <p:spPr>
              <a:xfrm>
                <a:off x="2768300" y="2064125"/>
                <a:ext cx="25" cy="368450"/>
              </a:xfrm>
              <a:custGeom>
                <a:avLst/>
                <a:gdLst/>
                <a:ahLst/>
                <a:cxnLst/>
                <a:rect l="l" t="t" r="r" b="b"/>
                <a:pathLst>
                  <a:path w="1" h="14738" fill="none" extrusionOk="0">
                    <a:moveTo>
                      <a:pt x="0" y="1"/>
                    </a:moveTo>
                    <a:lnTo>
                      <a:pt x="0" y="14738"/>
                    </a:lnTo>
                  </a:path>
                </a:pathLst>
              </a:custGeom>
              <a:noFill/>
              <a:ln w="3675" cap="flat" cmpd="sng">
                <a:solidFill>
                  <a:schemeClr val="dk1"/>
                </a:solidFill>
                <a:prstDash val="solid"/>
                <a:miter lim="87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923;p66"/>
              <p:cNvSpPr/>
              <p:nvPr/>
            </p:nvSpPr>
            <p:spPr>
              <a:xfrm>
                <a:off x="2865800" y="2064125"/>
                <a:ext cx="25" cy="368450"/>
              </a:xfrm>
              <a:custGeom>
                <a:avLst/>
                <a:gdLst/>
                <a:ahLst/>
                <a:cxnLst/>
                <a:rect l="l" t="t" r="r" b="b"/>
                <a:pathLst>
                  <a:path w="1" h="14738" fill="none" extrusionOk="0">
                    <a:moveTo>
                      <a:pt x="1" y="1"/>
                    </a:moveTo>
                    <a:lnTo>
                      <a:pt x="1" y="14738"/>
                    </a:lnTo>
                  </a:path>
                </a:pathLst>
              </a:custGeom>
              <a:noFill/>
              <a:ln w="3675" cap="flat" cmpd="sng">
                <a:solidFill>
                  <a:schemeClr val="dk1"/>
                </a:solidFill>
                <a:prstDash val="solid"/>
                <a:miter lim="87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924;p66"/>
              <p:cNvSpPr/>
              <p:nvPr/>
            </p:nvSpPr>
            <p:spPr>
              <a:xfrm>
                <a:off x="2963300" y="2064125"/>
                <a:ext cx="25" cy="368450"/>
              </a:xfrm>
              <a:custGeom>
                <a:avLst/>
                <a:gdLst/>
                <a:ahLst/>
                <a:cxnLst/>
                <a:rect l="l" t="t" r="r" b="b"/>
                <a:pathLst>
                  <a:path w="1" h="14738" fill="none" extrusionOk="0">
                    <a:moveTo>
                      <a:pt x="1" y="1"/>
                    </a:moveTo>
                    <a:lnTo>
                      <a:pt x="1" y="14738"/>
                    </a:lnTo>
                  </a:path>
                </a:pathLst>
              </a:custGeom>
              <a:noFill/>
              <a:ln w="3675" cap="flat" cmpd="sng">
                <a:solidFill>
                  <a:schemeClr val="dk1"/>
                </a:solidFill>
                <a:prstDash val="solid"/>
                <a:miter lim="87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2" name="Google Shape;1925;p66"/>
            <p:cNvSpPr/>
            <p:nvPr/>
          </p:nvSpPr>
          <p:spPr>
            <a:xfrm>
              <a:off x="1376050" y="2098175"/>
              <a:ext cx="1518800" cy="257925"/>
            </a:xfrm>
            <a:custGeom>
              <a:avLst/>
              <a:gdLst/>
              <a:ahLst/>
              <a:cxnLst/>
              <a:rect l="l" t="t" r="r" b="b"/>
              <a:pathLst>
                <a:path w="60752" h="10317" extrusionOk="0">
                  <a:moveTo>
                    <a:pt x="51700" y="0"/>
                  </a:moveTo>
                  <a:lnTo>
                    <a:pt x="50737" y="5421"/>
                  </a:lnTo>
                  <a:cubicBezTo>
                    <a:pt x="50585" y="6272"/>
                    <a:pt x="50383" y="7139"/>
                    <a:pt x="49731" y="7579"/>
                  </a:cubicBezTo>
                  <a:cubicBezTo>
                    <a:pt x="49512" y="7726"/>
                    <a:pt x="49254" y="7799"/>
                    <a:pt x="49003" y="7799"/>
                  </a:cubicBezTo>
                  <a:cubicBezTo>
                    <a:pt x="48717" y="7799"/>
                    <a:pt x="48442" y="7704"/>
                    <a:pt x="48249" y="7517"/>
                  </a:cubicBezTo>
                  <a:cubicBezTo>
                    <a:pt x="48181" y="7451"/>
                    <a:pt x="48120" y="7375"/>
                    <a:pt x="48060" y="7299"/>
                  </a:cubicBezTo>
                  <a:cubicBezTo>
                    <a:pt x="47929" y="7134"/>
                    <a:pt x="47794" y="6963"/>
                    <a:pt x="47582" y="6877"/>
                  </a:cubicBezTo>
                  <a:cubicBezTo>
                    <a:pt x="47495" y="6841"/>
                    <a:pt x="47403" y="6824"/>
                    <a:pt x="47308" y="6824"/>
                  </a:cubicBezTo>
                  <a:cubicBezTo>
                    <a:pt x="47021" y="6824"/>
                    <a:pt x="46710" y="6983"/>
                    <a:pt x="46433" y="7280"/>
                  </a:cubicBezTo>
                  <a:cubicBezTo>
                    <a:pt x="46368" y="7351"/>
                    <a:pt x="46304" y="7426"/>
                    <a:pt x="46241" y="7500"/>
                  </a:cubicBezTo>
                  <a:cubicBezTo>
                    <a:pt x="46065" y="7708"/>
                    <a:pt x="45898" y="7906"/>
                    <a:pt x="45677" y="8014"/>
                  </a:cubicBezTo>
                  <a:cubicBezTo>
                    <a:pt x="45532" y="7997"/>
                    <a:pt x="45013" y="7945"/>
                    <a:pt x="44339" y="7945"/>
                  </a:cubicBezTo>
                  <a:cubicBezTo>
                    <a:pt x="43316" y="7945"/>
                    <a:pt x="41934" y="8066"/>
                    <a:pt x="40962" y="8615"/>
                  </a:cubicBezTo>
                  <a:cubicBezTo>
                    <a:pt x="40921" y="8508"/>
                    <a:pt x="40846" y="8412"/>
                    <a:pt x="40738" y="8336"/>
                  </a:cubicBezTo>
                  <a:cubicBezTo>
                    <a:pt x="40598" y="8237"/>
                    <a:pt x="40421" y="8185"/>
                    <a:pt x="40248" y="8185"/>
                  </a:cubicBezTo>
                  <a:cubicBezTo>
                    <a:pt x="40144" y="8185"/>
                    <a:pt x="40041" y="8204"/>
                    <a:pt x="39948" y="8243"/>
                  </a:cubicBezTo>
                  <a:cubicBezTo>
                    <a:pt x="39565" y="8401"/>
                    <a:pt x="39332" y="8767"/>
                    <a:pt x="39125" y="9089"/>
                  </a:cubicBezTo>
                  <a:lnTo>
                    <a:pt x="39098" y="9133"/>
                  </a:lnTo>
                  <a:cubicBezTo>
                    <a:pt x="38915" y="9418"/>
                    <a:pt x="38689" y="9717"/>
                    <a:pt x="38387" y="9811"/>
                  </a:cubicBezTo>
                  <a:cubicBezTo>
                    <a:pt x="38005" y="9379"/>
                    <a:pt x="37880" y="8773"/>
                    <a:pt x="37768" y="8087"/>
                  </a:cubicBezTo>
                  <a:lnTo>
                    <a:pt x="36462" y="127"/>
                  </a:lnTo>
                  <a:lnTo>
                    <a:pt x="35499" y="5547"/>
                  </a:lnTo>
                  <a:cubicBezTo>
                    <a:pt x="35348" y="6398"/>
                    <a:pt x="35146" y="7265"/>
                    <a:pt x="34494" y="7705"/>
                  </a:cubicBezTo>
                  <a:cubicBezTo>
                    <a:pt x="34275" y="7852"/>
                    <a:pt x="34016" y="7925"/>
                    <a:pt x="33765" y="7925"/>
                  </a:cubicBezTo>
                  <a:cubicBezTo>
                    <a:pt x="33479" y="7925"/>
                    <a:pt x="33204" y="7830"/>
                    <a:pt x="33011" y="7643"/>
                  </a:cubicBezTo>
                  <a:cubicBezTo>
                    <a:pt x="32943" y="7576"/>
                    <a:pt x="32882" y="7500"/>
                    <a:pt x="32821" y="7424"/>
                  </a:cubicBezTo>
                  <a:cubicBezTo>
                    <a:pt x="32690" y="7259"/>
                    <a:pt x="32555" y="7089"/>
                    <a:pt x="32345" y="7003"/>
                  </a:cubicBezTo>
                  <a:cubicBezTo>
                    <a:pt x="32258" y="6967"/>
                    <a:pt x="32166" y="6950"/>
                    <a:pt x="32071" y="6950"/>
                  </a:cubicBezTo>
                  <a:cubicBezTo>
                    <a:pt x="31784" y="6950"/>
                    <a:pt x="31472" y="7109"/>
                    <a:pt x="31196" y="7407"/>
                  </a:cubicBezTo>
                  <a:cubicBezTo>
                    <a:pt x="31130" y="7477"/>
                    <a:pt x="31067" y="7551"/>
                    <a:pt x="31004" y="7625"/>
                  </a:cubicBezTo>
                  <a:cubicBezTo>
                    <a:pt x="30832" y="7830"/>
                    <a:pt x="30669" y="8023"/>
                    <a:pt x="30455" y="8132"/>
                  </a:cubicBezTo>
                  <a:lnTo>
                    <a:pt x="30343" y="8089"/>
                  </a:lnTo>
                  <a:cubicBezTo>
                    <a:pt x="29885" y="7989"/>
                    <a:pt x="29417" y="7940"/>
                    <a:pt x="28948" y="7940"/>
                  </a:cubicBezTo>
                  <a:cubicBezTo>
                    <a:pt x="27853" y="7940"/>
                    <a:pt x="26757" y="8207"/>
                    <a:pt x="25793" y="8722"/>
                  </a:cubicBezTo>
                  <a:cubicBezTo>
                    <a:pt x="25754" y="8611"/>
                    <a:pt x="25676" y="8513"/>
                    <a:pt x="25566" y="8435"/>
                  </a:cubicBezTo>
                  <a:cubicBezTo>
                    <a:pt x="25426" y="8336"/>
                    <a:pt x="25249" y="8284"/>
                    <a:pt x="25077" y="8284"/>
                  </a:cubicBezTo>
                  <a:cubicBezTo>
                    <a:pt x="24972" y="8284"/>
                    <a:pt x="24870" y="8303"/>
                    <a:pt x="24777" y="8342"/>
                  </a:cubicBezTo>
                  <a:cubicBezTo>
                    <a:pt x="24395" y="8501"/>
                    <a:pt x="24161" y="8866"/>
                    <a:pt x="23955" y="9188"/>
                  </a:cubicBezTo>
                  <a:lnTo>
                    <a:pt x="23927" y="9232"/>
                  </a:lnTo>
                  <a:cubicBezTo>
                    <a:pt x="23743" y="9517"/>
                    <a:pt x="23518" y="9817"/>
                    <a:pt x="23215" y="9910"/>
                  </a:cubicBezTo>
                  <a:cubicBezTo>
                    <a:pt x="22834" y="9478"/>
                    <a:pt x="22709" y="8873"/>
                    <a:pt x="22596" y="8187"/>
                  </a:cubicBezTo>
                  <a:lnTo>
                    <a:pt x="21291" y="225"/>
                  </a:lnTo>
                  <a:lnTo>
                    <a:pt x="20328" y="5647"/>
                  </a:lnTo>
                  <a:cubicBezTo>
                    <a:pt x="20177" y="6496"/>
                    <a:pt x="19975" y="7364"/>
                    <a:pt x="19323" y="7804"/>
                  </a:cubicBezTo>
                  <a:cubicBezTo>
                    <a:pt x="19104" y="7952"/>
                    <a:pt x="18845" y="8024"/>
                    <a:pt x="18595" y="8024"/>
                  </a:cubicBezTo>
                  <a:cubicBezTo>
                    <a:pt x="18309" y="8024"/>
                    <a:pt x="18033" y="7929"/>
                    <a:pt x="17839" y="7742"/>
                  </a:cubicBezTo>
                  <a:cubicBezTo>
                    <a:pt x="17771" y="7676"/>
                    <a:pt x="17711" y="7600"/>
                    <a:pt x="17651" y="7524"/>
                  </a:cubicBezTo>
                  <a:cubicBezTo>
                    <a:pt x="17520" y="7359"/>
                    <a:pt x="17384" y="7189"/>
                    <a:pt x="17173" y="7102"/>
                  </a:cubicBezTo>
                  <a:cubicBezTo>
                    <a:pt x="17086" y="7067"/>
                    <a:pt x="16994" y="7049"/>
                    <a:pt x="16899" y="7049"/>
                  </a:cubicBezTo>
                  <a:cubicBezTo>
                    <a:pt x="16613" y="7049"/>
                    <a:pt x="16302" y="7208"/>
                    <a:pt x="16024" y="7506"/>
                  </a:cubicBezTo>
                  <a:cubicBezTo>
                    <a:pt x="15959" y="7576"/>
                    <a:pt x="15896" y="7651"/>
                    <a:pt x="15833" y="7725"/>
                  </a:cubicBezTo>
                  <a:cubicBezTo>
                    <a:pt x="15656" y="7933"/>
                    <a:pt x="15490" y="8131"/>
                    <a:pt x="15268" y="8239"/>
                  </a:cubicBezTo>
                  <a:cubicBezTo>
                    <a:pt x="15123" y="8223"/>
                    <a:pt x="14605" y="8171"/>
                    <a:pt x="13932" y="8171"/>
                  </a:cubicBezTo>
                  <a:cubicBezTo>
                    <a:pt x="12909" y="8171"/>
                    <a:pt x="11526" y="8291"/>
                    <a:pt x="10553" y="8841"/>
                  </a:cubicBezTo>
                  <a:cubicBezTo>
                    <a:pt x="10513" y="8733"/>
                    <a:pt x="10437" y="8638"/>
                    <a:pt x="10329" y="8562"/>
                  </a:cubicBezTo>
                  <a:cubicBezTo>
                    <a:pt x="10188" y="8462"/>
                    <a:pt x="10012" y="8411"/>
                    <a:pt x="9839" y="8411"/>
                  </a:cubicBezTo>
                  <a:cubicBezTo>
                    <a:pt x="9735" y="8411"/>
                    <a:pt x="9632" y="8429"/>
                    <a:pt x="9539" y="8468"/>
                  </a:cubicBezTo>
                  <a:cubicBezTo>
                    <a:pt x="9156" y="8627"/>
                    <a:pt x="8923" y="8993"/>
                    <a:pt x="8717" y="9315"/>
                  </a:cubicBezTo>
                  <a:lnTo>
                    <a:pt x="8689" y="9358"/>
                  </a:lnTo>
                  <a:cubicBezTo>
                    <a:pt x="8505" y="9644"/>
                    <a:pt x="8279" y="9943"/>
                    <a:pt x="7977" y="10036"/>
                  </a:cubicBezTo>
                  <a:cubicBezTo>
                    <a:pt x="7597" y="9604"/>
                    <a:pt x="7471" y="8999"/>
                    <a:pt x="7358" y="8313"/>
                  </a:cubicBezTo>
                  <a:lnTo>
                    <a:pt x="6053" y="352"/>
                  </a:lnTo>
                  <a:lnTo>
                    <a:pt x="5090" y="5772"/>
                  </a:lnTo>
                  <a:cubicBezTo>
                    <a:pt x="4939" y="6623"/>
                    <a:pt x="4737" y="7490"/>
                    <a:pt x="4085" y="7930"/>
                  </a:cubicBezTo>
                  <a:cubicBezTo>
                    <a:pt x="3866" y="8078"/>
                    <a:pt x="3607" y="8150"/>
                    <a:pt x="3357" y="8150"/>
                  </a:cubicBezTo>
                  <a:cubicBezTo>
                    <a:pt x="3070" y="8150"/>
                    <a:pt x="2795" y="8055"/>
                    <a:pt x="2601" y="7869"/>
                  </a:cubicBezTo>
                  <a:cubicBezTo>
                    <a:pt x="2533" y="7802"/>
                    <a:pt x="2473" y="7726"/>
                    <a:pt x="2413" y="7651"/>
                  </a:cubicBezTo>
                  <a:cubicBezTo>
                    <a:pt x="2282" y="7486"/>
                    <a:pt x="2146" y="7314"/>
                    <a:pt x="1935" y="7228"/>
                  </a:cubicBezTo>
                  <a:cubicBezTo>
                    <a:pt x="1848" y="7192"/>
                    <a:pt x="1756" y="7175"/>
                    <a:pt x="1662" y="7175"/>
                  </a:cubicBezTo>
                  <a:cubicBezTo>
                    <a:pt x="1375" y="7175"/>
                    <a:pt x="1064" y="7334"/>
                    <a:pt x="786" y="7632"/>
                  </a:cubicBezTo>
                  <a:cubicBezTo>
                    <a:pt x="721" y="7703"/>
                    <a:pt x="658" y="7777"/>
                    <a:pt x="595" y="7851"/>
                  </a:cubicBezTo>
                  <a:cubicBezTo>
                    <a:pt x="410" y="8070"/>
                    <a:pt x="236" y="8275"/>
                    <a:pt x="0" y="8380"/>
                  </a:cubicBezTo>
                  <a:lnTo>
                    <a:pt x="102" y="8612"/>
                  </a:lnTo>
                  <a:cubicBezTo>
                    <a:pt x="392" y="8484"/>
                    <a:pt x="594" y="8246"/>
                    <a:pt x="789" y="8016"/>
                  </a:cubicBezTo>
                  <a:cubicBezTo>
                    <a:pt x="849" y="7945"/>
                    <a:pt x="909" y="7873"/>
                    <a:pt x="972" y="7806"/>
                  </a:cubicBezTo>
                  <a:cubicBezTo>
                    <a:pt x="1155" y="7609"/>
                    <a:pt x="1416" y="7430"/>
                    <a:pt x="1663" y="7430"/>
                  </a:cubicBezTo>
                  <a:cubicBezTo>
                    <a:pt x="1723" y="7430"/>
                    <a:pt x="1782" y="7440"/>
                    <a:pt x="1839" y="7464"/>
                  </a:cubicBezTo>
                  <a:cubicBezTo>
                    <a:pt x="1988" y="7525"/>
                    <a:pt x="2098" y="7663"/>
                    <a:pt x="2214" y="7809"/>
                  </a:cubicBezTo>
                  <a:cubicBezTo>
                    <a:pt x="2281" y="7893"/>
                    <a:pt x="2349" y="7977"/>
                    <a:pt x="2425" y="8051"/>
                  </a:cubicBezTo>
                  <a:cubicBezTo>
                    <a:pt x="2665" y="8284"/>
                    <a:pt x="3006" y="8402"/>
                    <a:pt x="3358" y="8402"/>
                  </a:cubicBezTo>
                  <a:cubicBezTo>
                    <a:pt x="3658" y="8402"/>
                    <a:pt x="3967" y="8316"/>
                    <a:pt x="4227" y="8140"/>
                  </a:cubicBezTo>
                  <a:cubicBezTo>
                    <a:pt x="4961" y="7645"/>
                    <a:pt x="5180" y="6722"/>
                    <a:pt x="5340" y="5817"/>
                  </a:cubicBezTo>
                  <a:lnTo>
                    <a:pt x="6043" y="1863"/>
                  </a:lnTo>
                  <a:lnTo>
                    <a:pt x="7108" y="8354"/>
                  </a:lnTo>
                  <a:cubicBezTo>
                    <a:pt x="7232" y="9112"/>
                    <a:pt x="7373" y="9778"/>
                    <a:pt x="7844" y="10266"/>
                  </a:cubicBezTo>
                  <a:lnTo>
                    <a:pt x="7892" y="10316"/>
                  </a:lnTo>
                  <a:lnTo>
                    <a:pt x="7960" y="10303"/>
                  </a:lnTo>
                  <a:cubicBezTo>
                    <a:pt x="8389" y="10217"/>
                    <a:pt x="8677" y="9846"/>
                    <a:pt x="8903" y="9495"/>
                  </a:cubicBezTo>
                  <a:lnTo>
                    <a:pt x="8931" y="9452"/>
                  </a:lnTo>
                  <a:cubicBezTo>
                    <a:pt x="9126" y="9147"/>
                    <a:pt x="9328" y="8831"/>
                    <a:pt x="9637" y="8703"/>
                  </a:cubicBezTo>
                  <a:cubicBezTo>
                    <a:pt x="9698" y="8677"/>
                    <a:pt x="9767" y="8664"/>
                    <a:pt x="9838" y="8664"/>
                  </a:cubicBezTo>
                  <a:cubicBezTo>
                    <a:pt x="9959" y="8664"/>
                    <a:pt x="10085" y="8701"/>
                    <a:pt x="10183" y="8770"/>
                  </a:cubicBezTo>
                  <a:cubicBezTo>
                    <a:pt x="10253" y="8820"/>
                    <a:pt x="10337" y="8908"/>
                    <a:pt x="10330" y="9040"/>
                  </a:cubicBezTo>
                  <a:lnTo>
                    <a:pt x="10318" y="9289"/>
                  </a:lnTo>
                  <a:lnTo>
                    <a:pt x="10527" y="9153"/>
                  </a:lnTo>
                  <a:cubicBezTo>
                    <a:pt x="11447" y="8555"/>
                    <a:pt x="12894" y="8429"/>
                    <a:pt x="13948" y="8429"/>
                  </a:cubicBezTo>
                  <a:cubicBezTo>
                    <a:pt x="14705" y="8429"/>
                    <a:pt x="15261" y="8494"/>
                    <a:pt x="15274" y="8496"/>
                  </a:cubicBezTo>
                  <a:lnTo>
                    <a:pt x="15308" y="8500"/>
                  </a:lnTo>
                  <a:lnTo>
                    <a:pt x="15340" y="8485"/>
                  </a:lnTo>
                  <a:cubicBezTo>
                    <a:pt x="15630" y="8358"/>
                    <a:pt x="15832" y="8119"/>
                    <a:pt x="16027" y="7889"/>
                  </a:cubicBezTo>
                  <a:cubicBezTo>
                    <a:pt x="16088" y="7818"/>
                    <a:pt x="16148" y="7747"/>
                    <a:pt x="16210" y="7679"/>
                  </a:cubicBezTo>
                  <a:cubicBezTo>
                    <a:pt x="16394" y="7483"/>
                    <a:pt x="16655" y="7304"/>
                    <a:pt x="16902" y="7304"/>
                  </a:cubicBezTo>
                  <a:cubicBezTo>
                    <a:pt x="16962" y="7304"/>
                    <a:pt x="17020" y="7314"/>
                    <a:pt x="17077" y="7337"/>
                  </a:cubicBezTo>
                  <a:cubicBezTo>
                    <a:pt x="17226" y="7399"/>
                    <a:pt x="17335" y="7536"/>
                    <a:pt x="17452" y="7682"/>
                  </a:cubicBezTo>
                  <a:cubicBezTo>
                    <a:pt x="17519" y="7767"/>
                    <a:pt x="17586" y="7851"/>
                    <a:pt x="17663" y="7925"/>
                  </a:cubicBezTo>
                  <a:cubicBezTo>
                    <a:pt x="17903" y="8158"/>
                    <a:pt x="18245" y="8276"/>
                    <a:pt x="18597" y="8276"/>
                  </a:cubicBezTo>
                  <a:cubicBezTo>
                    <a:pt x="18897" y="8276"/>
                    <a:pt x="19205" y="8190"/>
                    <a:pt x="19465" y="8015"/>
                  </a:cubicBezTo>
                  <a:cubicBezTo>
                    <a:pt x="20199" y="7520"/>
                    <a:pt x="20418" y="6595"/>
                    <a:pt x="20578" y="5690"/>
                  </a:cubicBezTo>
                  <a:lnTo>
                    <a:pt x="21281" y="1737"/>
                  </a:lnTo>
                  <a:lnTo>
                    <a:pt x="22345" y="8229"/>
                  </a:lnTo>
                  <a:cubicBezTo>
                    <a:pt x="22469" y="8986"/>
                    <a:pt x="22610" y="9653"/>
                    <a:pt x="23082" y="10140"/>
                  </a:cubicBezTo>
                  <a:lnTo>
                    <a:pt x="23130" y="10191"/>
                  </a:lnTo>
                  <a:lnTo>
                    <a:pt x="23198" y="10177"/>
                  </a:lnTo>
                  <a:cubicBezTo>
                    <a:pt x="23628" y="10091"/>
                    <a:pt x="23916" y="9721"/>
                    <a:pt x="24141" y="9369"/>
                  </a:cubicBezTo>
                  <a:lnTo>
                    <a:pt x="24169" y="9325"/>
                  </a:lnTo>
                  <a:cubicBezTo>
                    <a:pt x="24364" y="9021"/>
                    <a:pt x="24566" y="8705"/>
                    <a:pt x="24874" y="8577"/>
                  </a:cubicBezTo>
                  <a:cubicBezTo>
                    <a:pt x="24936" y="8551"/>
                    <a:pt x="25006" y="8538"/>
                    <a:pt x="25077" y="8538"/>
                  </a:cubicBezTo>
                  <a:cubicBezTo>
                    <a:pt x="25198" y="8538"/>
                    <a:pt x="25323" y="8575"/>
                    <a:pt x="25420" y="8643"/>
                  </a:cubicBezTo>
                  <a:cubicBezTo>
                    <a:pt x="25491" y="8694"/>
                    <a:pt x="25575" y="8781"/>
                    <a:pt x="25568" y="8914"/>
                  </a:cubicBezTo>
                  <a:lnTo>
                    <a:pt x="25557" y="9147"/>
                  </a:lnTo>
                  <a:lnTo>
                    <a:pt x="25557" y="9147"/>
                  </a:lnTo>
                  <a:lnTo>
                    <a:pt x="25759" y="9031"/>
                  </a:lnTo>
                  <a:cubicBezTo>
                    <a:pt x="26726" y="8479"/>
                    <a:pt x="27846" y="8193"/>
                    <a:pt x="28954" y="8193"/>
                  </a:cubicBezTo>
                  <a:cubicBezTo>
                    <a:pt x="29398" y="8193"/>
                    <a:pt x="29839" y="8239"/>
                    <a:pt x="30269" y="8332"/>
                  </a:cubicBezTo>
                  <a:lnTo>
                    <a:pt x="30463" y="8408"/>
                  </a:lnTo>
                  <a:lnTo>
                    <a:pt x="30512" y="8386"/>
                  </a:lnTo>
                  <a:cubicBezTo>
                    <a:pt x="30802" y="8258"/>
                    <a:pt x="31003" y="8021"/>
                    <a:pt x="31198" y="7790"/>
                  </a:cubicBezTo>
                  <a:cubicBezTo>
                    <a:pt x="31258" y="7719"/>
                    <a:pt x="31319" y="7647"/>
                    <a:pt x="31382" y="7580"/>
                  </a:cubicBezTo>
                  <a:cubicBezTo>
                    <a:pt x="31564" y="7384"/>
                    <a:pt x="31825" y="7205"/>
                    <a:pt x="32072" y="7205"/>
                  </a:cubicBezTo>
                  <a:cubicBezTo>
                    <a:pt x="32132" y="7205"/>
                    <a:pt x="32191" y="7215"/>
                    <a:pt x="32249" y="7238"/>
                  </a:cubicBezTo>
                  <a:cubicBezTo>
                    <a:pt x="32398" y="7300"/>
                    <a:pt x="32507" y="7437"/>
                    <a:pt x="32622" y="7582"/>
                  </a:cubicBezTo>
                  <a:cubicBezTo>
                    <a:pt x="32689" y="7667"/>
                    <a:pt x="32758" y="7752"/>
                    <a:pt x="32834" y="7826"/>
                  </a:cubicBezTo>
                  <a:cubicBezTo>
                    <a:pt x="33074" y="8058"/>
                    <a:pt x="33416" y="8177"/>
                    <a:pt x="33768" y="8177"/>
                  </a:cubicBezTo>
                  <a:cubicBezTo>
                    <a:pt x="34068" y="8177"/>
                    <a:pt x="34376" y="8091"/>
                    <a:pt x="34636" y="7915"/>
                  </a:cubicBezTo>
                  <a:cubicBezTo>
                    <a:pt x="35371" y="7420"/>
                    <a:pt x="35589" y="6495"/>
                    <a:pt x="35750" y="5592"/>
                  </a:cubicBezTo>
                  <a:lnTo>
                    <a:pt x="36452" y="1637"/>
                  </a:lnTo>
                  <a:lnTo>
                    <a:pt x="37516" y="8128"/>
                  </a:lnTo>
                  <a:cubicBezTo>
                    <a:pt x="37617" y="8745"/>
                    <a:pt x="37743" y="9514"/>
                    <a:pt x="38253" y="10040"/>
                  </a:cubicBezTo>
                  <a:lnTo>
                    <a:pt x="38301" y="10091"/>
                  </a:lnTo>
                  <a:lnTo>
                    <a:pt x="38369" y="10077"/>
                  </a:lnTo>
                  <a:cubicBezTo>
                    <a:pt x="38799" y="9991"/>
                    <a:pt x="39087" y="9621"/>
                    <a:pt x="39312" y="9270"/>
                  </a:cubicBezTo>
                  <a:lnTo>
                    <a:pt x="39340" y="9227"/>
                  </a:lnTo>
                  <a:cubicBezTo>
                    <a:pt x="39535" y="8922"/>
                    <a:pt x="39737" y="8606"/>
                    <a:pt x="40046" y="8477"/>
                  </a:cubicBezTo>
                  <a:cubicBezTo>
                    <a:pt x="40107" y="8452"/>
                    <a:pt x="40177" y="8440"/>
                    <a:pt x="40248" y="8440"/>
                  </a:cubicBezTo>
                  <a:cubicBezTo>
                    <a:pt x="40369" y="8440"/>
                    <a:pt x="40494" y="8476"/>
                    <a:pt x="40591" y="8544"/>
                  </a:cubicBezTo>
                  <a:cubicBezTo>
                    <a:pt x="40663" y="8594"/>
                    <a:pt x="40747" y="8683"/>
                    <a:pt x="40740" y="8814"/>
                  </a:cubicBezTo>
                  <a:lnTo>
                    <a:pt x="40727" y="9064"/>
                  </a:lnTo>
                  <a:lnTo>
                    <a:pt x="40936" y="8928"/>
                  </a:lnTo>
                  <a:cubicBezTo>
                    <a:pt x="41857" y="8330"/>
                    <a:pt x="43303" y="8204"/>
                    <a:pt x="44358" y="8204"/>
                  </a:cubicBezTo>
                  <a:cubicBezTo>
                    <a:pt x="45115" y="8204"/>
                    <a:pt x="45670" y="8269"/>
                    <a:pt x="45683" y="8270"/>
                  </a:cubicBezTo>
                  <a:lnTo>
                    <a:pt x="45717" y="8275"/>
                  </a:lnTo>
                  <a:lnTo>
                    <a:pt x="45750" y="8260"/>
                  </a:lnTo>
                  <a:cubicBezTo>
                    <a:pt x="46040" y="8133"/>
                    <a:pt x="46240" y="7894"/>
                    <a:pt x="46436" y="7665"/>
                  </a:cubicBezTo>
                  <a:cubicBezTo>
                    <a:pt x="46496" y="7593"/>
                    <a:pt x="46557" y="7522"/>
                    <a:pt x="46619" y="7454"/>
                  </a:cubicBezTo>
                  <a:cubicBezTo>
                    <a:pt x="46802" y="7258"/>
                    <a:pt x="47063" y="7078"/>
                    <a:pt x="47310" y="7078"/>
                  </a:cubicBezTo>
                  <a:cubicBezTo>
                    <a:pt x="47370" y="7078"/>
                    <a:pt x="47429" y="7089"/>
                    <a:pt x="47486" y="7112"/>
                  </a:cubicBezTo>
                  <a:cubicBezTo>
                    <a:pt x="47636" y="7173"/>
                    <a:pt x="47745" y="7311"/>
                    <a:pt x="47861" y="7457"/>
                  </a:cubicBezTo>
                  <a:cubicBezTo>
                    <a:pt x="47927" y="7541"/>
                    <a:pt x="47995" y="7626"/>
                    <a:pt x="48071" y="7699"/>
                  </a:cubicBezTo>
                  <a:cubicBezTo>
                    <a:pt x="48312" y="7932"/>
                    <a:pt x="48653" y="8051"/>
                    <a:pt x="49006" y="8051"/>
                  </a:cubicBezTo>
                  <a:cubicBezTo>
                    <a:pt x="49306" y="8051"/>
                    <a:pt x="49614" y="7965"/>
                    <a:pt x="49874" y="7789"/>
                  </a:cubicBezTo>
                  <a:cubicBezTo>
                    <a:pt x="50608" y="7294"/>
                    <a:pt x="50827" y="6370"/>
                    <a:pt x="50987" y="5465"/>
                  </a:cubicBezTo>
                  <a:lnTo>
                    <a:pt x="51690" y="1512"/>
                  </a:lnTo>
                  <a:lnTo>
                    <a:pt x="52754" y="8002"/>
                  </a:lnTo>
                  <a:cubicBezTo>
                    <a:pt x="52855" y="8620"/>
                    <a:pt x="52981" y="9388"/>
                    <a:pt x="53491" y="9915"/>
                  </a:cubicBezTo>
                  <a:lnTo>
                    <a:pt x="53539" y="9965"/>
                  </a:lnTo>
                  <a:lnTo>
                    <a:pt x="53607" y="9951"/>
                  </a:lnTo>
                  <a:cubicBezTo>
                    <a:pt x="54037" y="9866"/>
                    <a:pt x="54325" y="9495"/>
                    <a:pt x="54550" y="9144"/>
                  </a:cubicBezTo>
                  <a:lnTo>
                    <a:pt x="54577" y="9102"/>
                  </a:lnTo>
                  <a:cubicBezTo>
                    <a:pt x="54773" y="8795"/>
                    <a:pt x="54974" y="8480"/>
                    <a:pt x="55284" y="8352"/>
                  </a:cubicBezTo>
                  <a:cubicBezTo>
                    <a:pt x="55345" y="8326"/>
                    <a:pt x="55415" y="8313"/>
                    <a:pt x="55486" y="8313"/>
                  </a:cubicBezTo>
                  <a:cubicBezTo>
                    <a:pt x="55607" y="8313"/>
                    <a:pt x="55732" y="8350"/>
                    <a:pt x="55829" y="8418"/>
                  </a:cubicBezTo>
                  <a:cubicBezTo>
                    <a:pt x="55901" y="8469"/>
                    <a:pt x="55985" y="8556"/>
                    <a:pt x="55978" y="8689"/>
                  </a:cubicBezTo>
                  <a:lnTo>
                    <a:pt x="55965" y="8921"/>
                  </a:lnTo>
                  <a:lnTo>
                    <a:pt x="56168" y="8806"/>
                  </a:lnTo>
                  <a:cubicBezTo>
                    <a:pt x="57132" y="8256"/>
                    <a:pt x="58246" y="7969"/>
                    <a:pt x="59359" y="7969"/>
                  </a:cubicBezTo>
                  <a:cubicBezTo>
                    <a:pt x="59809" y="7969"/>
                    <a:pt x="60259" y="8016"/>
                    <a:pt x="60698" y="8112"/>
                  </a:cubicBezTo>
                  <a:lnTo>
                    <a:pt x="60752" y="7864"/>
                  </a:lnTo>
                  <a:cubicBezTo>
                    <a:pt x="60294" y="7764"/>
                    <a:pt x="59825" y="7715"/>
                    <a:pt x="59356" y="7715"/>
                  </a:cubicBezTo>
                  <a:cubicBezTo>
                    <a:pt x="58262" y="7715"/>
                    <a:pt x="57166" y="7982"/>
                    <a:pt x="56202" y="8496"/>
                  </a:cubicBezTo>
                  <a:cubicBezTo>
                    <a:pt x="56163" y="8386"/>
                    <a:pt x="56086" y="8288"/>
                    <a:pt x="55976" y="8210"/>
                  </a:cubicBezTo>
                  <a:cubicBezTo>
                    <a:pt x="55835" y="8111"/>
                    <a:pt x="55658" y="8059"/>
                    <a:pt x="55485" y="8059"/>
                  </a:cubicBezTo>
                  <a:cubicBezTo>
                    <a:pt x="55381" y="8059"/>
                    <a:pt x="55279" y="8078"/>
                    <a:pt x="55186" y="8116"/>
                  </a:cubicBezTo>
                  <a:cubicBezTo>
                    <a:pt x="54803" y="8276"/>
                    <a:pt x="54569" y="8642"/>
                    <a:pt x="54363" y="8964"/>
                  </a:cubicBezTo>
                  <a:lnTo>
                    <a:pt x="54336" y="9007"/>
                  </a:lnTo>
                  <a:cubicBezTo>
                    <a:pt x="54153" y="9292"/>
                    <a:pt x="53927" y="9592"/>
                    <a:pt x="53625" y="9685"/>
                  </a:cubicBezTo>
                  <a:cubicBezTo>
                    <a:pt x="53243" y="9253"/>
                    <a:pt x="53118" y="8648"/>
                    <a:pt x="53006" y="7961"/>
                  </a:cubicBezTo>
                  <a:lnTo>
                    <a:pt x="5170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96"/>
        <p:cNvGrpSpPr/>
        <p:nvPr/>
      </p:nvGrpSpPr>
      <p:grpSpPr>
        <a:xfrm>
          <a:off x="0" y="0"/>
          <a:ext cx="0" cy="0"/>
          <a:chOff x="0" y="0"/>
          <a:chExt cx="0" cy="0"/>
        </a:xfrm>
      </p:grpSpPr>
      <p:sp>
        <p:nvSpPr>
          <p:cNvPr id="1097" name="Google Shape;1097;p45"/>
          <p:cNvSpPr txBox="1">
            <a:spLocks noGrp="1"/>
          </p:cNvSpPr>
          <p:nvPr>
            <p:ph type="title"/>
          </p:nvPr>
        </p:nvSpPr>
        <p:spPr>
          <a:xfrm>
            <a:off x="533400" y="1786763"/>
            <a:ext cx="3733799" cy="13206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dirty="0" smtClean="0"/>
              <a:t>MOTIVATION</a:t>
            </a:r>
            <a:endParaRPr dirty="0"/>
          </a:p>
        </p:txBody>
      </p:sp>
      <p:sp>
        <p:nvSpPr>
          <p:cNvPr id="1098" name="Google Shape;1098;p45"/>
          <p:cNvSpPr txBox="1">
            <a:spLocks noGrp="1"/>
          </p:cNvSpPr>
          <p:nvPr>
            <p:ph type="subTitle" idx="1"/>
          </p:nvPr>
        </p:nvSpPr>
        <p:spPr>
          <a:xfrm>
            <a:off x="1319644" y="3316725"/>
            <a:ext cx="2304000" cy="638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smtClean="0"/>
              <a:t>What the problem? </a:t>
            </a:r>
            <a:endParaRPr dirty="0"/>
          </a:p>
        </p:txBody>
      </p:sp>
      <p:sp>
        <p:nvSpPr>
          <p:cNvPr id="1099" name="Google Shape;1099;p45"/>
          <p:cNvSpPr txBox="1">
            <a:spLocks noGrp="1"/>
          </p:cNvSpPr>
          <p:nvPr>
            <p:ph type="subTitle" idx="2"/>
          </p:nvPr>
        </p:nvSpPr>
        <p:spPr>
          <a:xfrm>
            <a:off x="5634275" y="1706100"/>
            <a:ext cx="2779200" cy="1731300"/>
          </a:xfrm>
          <a:prstGeom prst="rect">
            <a:avLst/>
          </a:prstGeom>
        </p:spPr>
        <p:txBody>
          <a:bodyPr spcFirstLastPara="1" wrap="square" lIns="91425" tIns="91425" rIns="91425" bIns="91425" anchor="ctr" anchorCtr="0">
            <a:noAutofit/>
          </a:bodyPr>
          <a:lstStyle/>
          <a:p>
            <a:pPr marL="0" lvl="0" indent="0"/>
            <a:r>
              <a:rPr lang="en-US" dirty="0"/>
              <a:t>Doctors and nurses must record patient vital values on paper and transfer them to a hospital system database, which requires effort, a tedious routine, lack of real-time monitoring, and the potential for mistakes. Traditional measuring methods are too heavy and nurses have difficulty moving them around.</a:t>
            </a:r>
            <a:endParaRPr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912"/>
        <p:cNvGrpSpPr/>
        <p:nvPr/>
      </p:nvGrpSpPr>
      <p:grpSpPr>
        <a:xfrm>
          <a:off x="0" y="0"/>
          <a:ext cx="0" cy="0"/>
          <a:chOff x="0" y="0"/>
          <a:chExt cx="0" cy="0"/>
        </a:xfrm>
      </p:grpSpPr>
      <p:sp>
        <p:nvSpPr>
          <p:cNvPr id="913" name="Google Shape;913;p40"/>
          <p:cNvSpPr txBox="1">
            <a:spLocks noGrp="1"/>
          </p:cNvSpPr>
          <p:nvPr>
            <p:ph type="title"/>
          </p:nvPr>
        </p:nvSpPr>
        <p:spPr>
          <a:xfrm>
            <a:off x="713225" y="539500"/>
            <a:ext cx="7759200" cy="612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GOALS</a:t>
            </a:r>
            <a:endParaRPr/>
          </a:p>
        </p:txBody>
      </p:sp>
      <p:sp>
        <p:nvSpPr>
          <p:cNvPr id="914" name="Google Shape;914;p40"/>
          <p:cNvSpPr txBox="1">
            <a:spLocks noGrp="1"/>
          </p:cNvSpPr>
          <p:nvPr>
            <p:ph type="title" idx="2"/>
          </p:nvPr>
        </p:nvSpPr>
        <p:spPr>
          <a:xfrm>
            <a:off x="767420" y="2647950"/>
            <a:ext cx="2189100" cy="363900"/>
          </a:xfrm>
          <a:prstGeom prst="rect">
            <a:avLst/>
          </a:prstGeom>
        </p:spPr>
        <p:txBody>
          <a:bodyPr spcFirstLastPara="1" wrap="square" lIns="91425" tIns="91425" rIns="91425" bIns="91425" anchor="ctr" anchorCtr="0">
            <a:noAutofit/>
          </a:bodyPr>
          <a:lstStyle/>
          <a:p>
            <a:pPr lvl="0"/>
            <a:r>
              <a:rPr lang="en-US" dirty="0" smtClean="0"/>
              <a:t>Save </a:t>
            </a:r>
            <a:r>
              <a:rPr lang="en-US" dirty="0"/>
              <a:t>time and effort </a:t>
            </a:r>
            <a:endParaRPr dirty="0"/>
          </a:p>
        </p:txBody>
      </p:sp>
      <p:sp>
        <p:nvSpPr>
          <p:cNvPr id="916" name="Google Shape;916;p40"/>
          <p:cNvSpPr txBox="1">
            <a:spLocks noGrp="1"/>
          </p:cNvSpPr>
          <p:nvPr>
            <p:ph type="title" idx="3"/>
          </p:nvPr>
        </p:nvSpPr>
        <p:spPr>
          <a:xfrm>
            <a:off x="3502200" y="2656438"/>
            <a:ext cx="2189100" cy="363900"/>
          </a:xfrm>
          <a:prstGeom prst="rect">
            <a:avLst/>
          </a:prstGeom>
        </p:spPr>
        <p:txBody>
          <a:bodyPr spcFirstLastPara="1" wrap="square" lIns="91425" tIns="91425" rIns="91425" bIns="91425" anchor="ctr" anchorCtr="0">
            <a:noAutofit/>
          </a:bodyPr>
          <a:lstStyle/>
          <a:p>
            <a:pPr lvl="0"/>
            <a:r>
              <a:rPr lang="en-US" dirty="0"/>
              <a:t>To ensure </a:t>
            </a:r>
            <a:r>
              <a:rPr lang="en-US" dirty="0" smtClean="0"/>
              <a:t>accuracy </a:t>
            </a:r>
            <a:endParaRPr dirty="0"/>
          </a:p>
        </p:txBody>
      </p:sp>
      <p:sp>
        <p:nvSpPr>
          <p:cNvPr id="917" name="Google Shape;917;p40"/>
          <p:cNvSpPr txBox="1">
            <a:spLocks noGrp="1"/>
          </p:cNvSpPr>
          <p:nvPr>
            <p:ph type="subTitle" idx="4"/>
          </p:nvPr>
        </p:nvSpPr>
        <p:spPr>
          <a:xfrm>
            <a:off x="3667649" y="2952750"/>
            <a:ext cx="1858200" cy="939300"/>
          </a:xfrm>
          <a:prstGeom prst="rect">
            <a:avLst/>
          </a:prstGeom>
        </p:spPr>
        <p:txBody>
          <a:bodyPr spcFirstLastPara="1" wrap="square" lIns="91425" tIns="91425" rIns="91425" bIns="91425" anchor="t" anchorCtr="0">
            <a:noAutofit/>
          </a:bodyPr>
          <a:lstStyle/>
          <a:p>
            <a:pPr marL="0" indent="0">
              <a:spcAft>
                <a:spcPts val="1600"/>
              </a:spcAft>
            </a:pPr>
            <a:r>
              <a:rPr lang="en-US" dirty="0"/>
              <a:t>data entry must be checked</a:t>
            </a:r>
            <a:r>
              <a:rPr lang="en-US" dirty="0" smtClean="0"/>
              <a:t>.</a:t>
            </a:r>
            <a:endParaRPr lang="en-US" dirty="0"/>
          </a:p>
        </p:txBody>
      </p:sp>
      <p:sp>
        <p:nvSpPr>
          <p:cNvPr id="918" name="Google Shape;918;p40"/>
          <p:cNvSpPr txBox="1">
            <a:spLocks noGrp="1"/>
          </p:cNvSpPr>
          <p:nvPr>
            <p:ph type="title" idx="5"/>
          </p:nvPr>
        </p:nvSpPr>
        <p:spPr>
          <a:xfrm>
            <a:off x="6241625" y="2656438"/>
            <a:ext cx="2189100" cy="363900"/>
          </a:xfrm>
          <a:prstGeom prst="rect">
            <a:avLst/>
          </a:prstGeom>
        </p:spPr>
        <p:txBody>
          <a:bodyPr spcFirstLastPara="1" wrap="square" lIns="91425" tIns="91425" rIns="91425" bIns="91425" anchor="ctr" anchorCtr="0">
            <a:noAutofit/>
          </a:bodyPr>
          <a:lstStyle/>
          <a:p>
            <a:pPr lvl="0"/>
            <a:r>
              <a:rPr lang="en-US" dirty="0" smtClean="0"/>
              <a:t>Fast </a:t>
            </a:r>
            <a:r>
              <a:rPr lang="en-US" dirty="0"/>
              <a:t>measurements</a:t>
            </a:r>
            <a:endParaRPr dirty="0"/>
          </a:p>
        </p:txBody>
      </p:sp>
      <p:sp>
        <p:nvSpPr>
          <p:cNvPr id="919" name="Google Shape;919;p40"/>
          <p:cNvSpPr txBox="1">
            <a:spLocks noGrp="1"/>
          </p:cNvSpPr>
          <p:nvPr>
            <p:ph type="subTitle" idx="6"/>
          </p:nvPr>
        </p:nvSpPr>
        <p:spPr>
          <a:xfrm>
            <a:off x="6407075" y="2963163"/>
            <a:ext cx="1858200" cy="939300"/>
          </a:xfrm>
          <a:prstGeom prst="rect">
            <a:avLst/>
          </a:prstGeom>
        </p:spPr>
        <p:txBody>
          <a:bodyPr spcFirstLastPara="1" wrap="square" lIns="91425" tIns="91425" rIns="91425" bIns="91425" anchor="t" anchorCtr="0">
            <a:noAutofit/>
          </a:bodyPr>
          <a:lstStyle/>
          <a:p>
            <a:pPr marL="0" lvl="0" indent="0">
              <a:spcAft>
                <a:spcPts val="1600"/>
              </a:spcAft>
            </a:pPr>
            <a:r>
              <a:rPr lang="en-US" dirty="0" smtClean="0"/>
              <a:t>fast </a:t>
            </a:r>
            <a:r>
              <a:rPr lang="en-US" dirty="0"/>
              <a:t>measurements saved safely for patient benefit.</a:t>
            </a:r>
            <a:endParaRPr dirty="0"/>
          </a:p>
        </p:txBody>
      </p:sp>
      <p:grpSp>
        <p:nvGrpSpPr>
          <p:cNvPr id="920" name="Google Shape;920;p40"/>
          <p:cNvGrpSpPr/>
          <p:nvPr/>
        </p:nvGrpSpPr>
        <p:grpSpPr>
          <a:xfrm>
            <a:off x="6858000" y="1803983"/>
            <a:ext cx="699000" cy="708900"/>
            <a:chOff x="1444824" y="1755388"/>
            <a:chExt cx="699000" cy="708900"/>
          </a:xfrm>
        </p:grpSpPr>
        <p:sp>
          <p:nvSpPr>
            <p:cNvPr id="921" name="Google Shape;921;p40"/>
            <p:cNvSpPr/>
            <p:nvPr/>
          </p:nvSpPr>
          <p:spPr>
            <a:xfrm>
              <a:off x="1444824" y="1755388"/>
              <a:ext cx="699000" cy="708900"/>
            </a:xfrm>
            <a:prstGeom prst="rect">
              <a:avLst/>
            </a:prstGeom>
            <a:no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22" name="Google Shape;922;p40"/>
            <p:cNvGrpSpPr/>
            <p:nvPr/>
          </p:nvGrpSpPr>
          <p:grpSpPr>
            <a:xfrm>
              <a:off x="1533971" y="1850212"/>
              <a:ext cx="521045" cy="519279"/>
              <a:chOff x="7100170" y="1500117"/>
              <a:chExt cx="368308" cy="367033"/>
            </a:xfrm>
          </p:grpSpPr>
          <p:sp>
            <p:nvSpPr>
              <p:cNvPr id="923" name="Google Shape;923;p40"/>
              <p:cNvSpPr/>
              <p:nvPr/>
            </p:nvSpPr>
            <p:spPr>
              <a:xfrm>
                <a:off x="7328698" y="1501041"/>
                <a:ext cx="139780" cy="97126"/>
              </a:xfrm>
              <a:custGeom>
                <a:avLst/>
                <a:gdLst/>
                <a:ahLst/>
                <a:cxnLst/>
                <a:rect l="l" t="t" r="r" b="b"/>
                <a:pathLst>
                  <a:path w="4388" h="3049" extrusionOk="0">
                    <a:moveTo>
                      <a:pt x="1894" y="0"/>
                    </a:moveTo>
                    <a:cubicBezTo>
                      <a:pt x="1861" y="0"/>
                      <a:pt x="1826" y="8"/>
                      <a:pt x="1792" y="25"/>
                    </a:cubicBezTo>
                    <a:cubicBezTo>
                      <a:pt x="1066" y="501"/>
                      <a:pt x="208" y="1728"/>
                      <a:pt x="30" y="2871"/>
                    </a:cubicBezTo>
                    <a:cubicBezTo>
                      <a:pt x="0" y="2960"/>
                      <a:pt x="86" y="3049"/>
                      <a:pt x="184" y="3049"/>
                    </a:cubicBezTo>
                    <a:cubicBezTo>
                      <a:pt x="204" y="3049"/>
                      <a:pt x="224" y="3045"/>
                      <a:pt x="244" y="3037"/>
                    </a:cubicBezTo>
                    <a:cubicBezTo>
                      <a:pt x="1459" y="2549"/>
                      <a:pt x="2768" y="2216"/>
                      <a:pt x="4114" y="2097"/>
                    </a:cubicBezTo>
                    <a:lnTo>
                      <a:pt x="4221" y="2097"/>
                    </a:lnTo>
                    <a:cubicBezTo>
                      <a:pt x="4316" y="2097"/>
                      <a:pt x="4388" y="2025"/>
                      <a:pt x="4388" y="1930"/>
                    </a:cubicBezTo>
                    <a:cubicBezTo>
                      <a:pt x="4388" y="1847"/>
                      <a:pt x="4316" y="1775"/>
                      <a:pt x="4221" y="1775"/>
                    </a:cubicBezTo>
                    <a:cubicBezTo>
                      <a:pt x="3506" y="1787"/>
                      <a:pt x="1875" y="2085"/>
                      <a:pt x="423" y="2632"/>
                    </a:cubicBezTo>
                    <a:cubicBezTo>
                      <a:pt x="709" y="1573"/>
                      <a:pt x="1494" y="656"/>
                      <a:pt x="1994" y="311"/>
                    </a:cubicBezTo>
                    <a:cubicBezTo>
                      <a:pt x="2066" y="263"/>
                      <a:pt x="2090" y="168"/>
                      <a:pt x="2030" y="73"/>
                    </a:cubicBezTo>
                    <a:cubicBezTo>
                      <a:pt x="2007" y="26"/>
                      <a:pt x="1954" y="0"/>
                      <a:pt x="18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4" name="Google Shape;924;p40"/>
              <p:cNvSpPr/>
              <p:nvPr/>
            </p:nvSpPr>
            <p:spPr>
              <a:xfrm>
                <a:off x="7100170" y="1500117"/>
                <a:ext cx="192691" cy="307942"/>
              </a:xfrm>
              <a:custGeom>
                <a:avLst/>
                <a:gdLst/>
                <a:ahLst/>
                <a:cxnLst/>
                <a:rect l="l" t="t" r="r" b="b"/>
                <a:pathLst>
                  <a:path w="6049" h="9667" extrusionOk="0">
                    <a:moveTo>
                      <a:pt x="4144" y="5007"/>
                    </a:moveTo>
                    <a:lnTo>
                      <a:pt x="4144" y="5007"/>
                    </a:lnTo>
                    <a:cubicBezTo>
                      <a:pt x="4025" y="5221"/>
                      <a:pt x="4001" y="5317"/>
                      <a:pt x="4013" y="5674"/>
                    </a:cubicBezTo>
                    <a:cubicBezTo>
                      <a:pt x="4025" y="5995"/>
                      <a:pt x="4013" y="6043"/>
                      <a:pt x="3727" y="6281"/>
                    </a:cubicBezTo>
                    <a:cubicBezTo>
                      <a:pt x="3513" y="6460"/>
                      <a:pt x="3453" y="6531"/>
                      <a:pt x="3299" y="6852"/>
                    </a:cubicBezTo>
                    <a:cubicBezTo>
                      <a:pt x="3168" y="7162"/>
                      <a:pt x="3132" y="7186"/>
                      <a:pt x="2763" y="7281"/>
                    </a:cubicBezTo>
                    <a:cubicBezTo>
                      <a:pt x="2477" y="7341"/>
                      <a:pt x="2382" y="7388"/>
                      <a:pt x="2096" y="7626"/>
                    </a:cubicBezTo>
                    <a:cubicBezTo>
                      <a:pt x="2001" y="7698"/>
                      <a:pt x="1917" y="7781"/>
                      <a:pt x="1846" y="7805"/>
                    </a:cubicBezTo>
                    <a:cubicBezTo>
                      <a:pt x="1757" y="7831"/>
                      <a:pt x="1702" y="7841"/>
                      <a:pt x="1660" y="7841"/>
                    </a:cubicBezTo>
                    <a:cubicBezTo>
                      <a:pt x="1607" y="7841"/>
                      <a:pt x="1573" y="7825"/>
                      <a:pt x="1513" y="7805"/>
                    </a:cubicBezTo>
                    <a:cubicBezTo>
                      <a:pt x="1751" y="7483"/>
                      <a:pt x="1977" y="7162"/>
                      <a:pt x="2227" y="6864"/>
                    </a:cubicBezTo>
                    <a:cubicBezTo>
                      <a:pt x="2822" y="6174"/>
                      <a:pt x="3465" y="5555"/>
                      <a:pt x="4144" y="5007"/>
                    </a:cubicBezTo>
                    <a:close/>
                    <a:moveTo>
                      <a:pt x="5864" y="0"/>
                    </a:moveTo>
                    <a:cubicBezTo>
                      <a:pt x="5808" y="0"/>
                      <a:pt x="5754" y="31"/>
                      <a:pt x="5716" y="78"/>
                    </a:cubicBezTo>
                    <a:cubicBezTo>
                      <a:pt x="4858" y="1257"/>
                      <a:pt x="4549" y="2697"/>
                      <a:pt x="4668" y="4174"/>
                    </a:cubicBezTo>
                    <a:cubicBezTo>
                      <a:pt x="2715" y="5543"/>
                      <a:pt x="1144" y="7400"/>
                      <a:pt x="36" y="9424"/>
                    </a:cubicBezTo>
                    <a:cubicBezTo>
                      <a:pt x="1" y="9496"/>
                      <a:pt x="24" y="9603"/>
                      <a:pt x="96" y="9650"/>
                    </a:cubicBezTo>
                    <a:cubicBezTo>
                      <a:pt x="122" y="9661"/>
                      <a:pt x="149" y="9667"/>
                      <a:pt x="175" y="9667"/>
                    </a:cubicBezTo>
                    <a:cubicBezTo>
                      <a:pt x="234" y="9667"/>
                      <a:pt x="289" y="9640"/>
                      <a:pt x="322" y="9591"/>
                    </a:cubicBezTo>
                    <a:cubicBezTo>
                      <a:pt x="608" y="9067"/>
                      <a:pt x="917" y="8579"/>
                      <a:pt x="1251" y="8103"/>
                    </a:cubicBezTo>
                    <a:cubicBezTo>
                      <a:pt x="1424" y="8111"/>
                      <a:pt x="1483" y="8176"/>
                      <a:pt x="1641" y="8176"/>
                    </a:cubicBezTo>
                    <a:cubicBezTo>
                      <a:pt x="1711" y="8176"/>
                      <a:pt x="1801" y="8163"/>
                      <a:pt x="1929" y="8126"/>
                    </a:cubicBezTo>
                    <a:cubicBezTo>
                      <a:pt x="2179" y="8055"/>
                      <a:pt x="2358" y="7805"/>
                      <a:pt x="2584" y="7686"/>
                    </a:cubicBezTo>
                    <a:cubicBezTo>
                      <a:pt x="2644" y="7650"/>
                      <a:pt x="2739" y="7626"/>
                      <a:pt x="2834" y="7603"/>
                    </a:cubicBezTo>
                    <a:cubicBezTo>
                      <a:pt x="3311" y="7507"/>
                      <a:pt x="3430" y="7388"/>
                      <a:pt x="3608" y="6983"/>
                    </a:cubicBezTo>
                    <a:cubicBezTo>
                      <a:pt x="3727" y="6710"/>
                      <a:pt x="3763" y="6698"/>
                      <a:pt x="3942" y="6531"/>
                    </a:cubicBezTo>
                    <a:cubicBezTo>
                      <a:pt x="4323" y="6221"/>
                      <a:pt x="4370" y="6079"/>
                      <a:pt x="4358" y="5662"/>
                    </a:cubicBezTo>
                    <a:cubicBezTo>
                      <a:pt x="4346" y="5364"/>
                      <a:pt x="4358" y="5317"/>
                      <a:pt x="4477" y="5090"/>
                    </a:cubicBezTo>
                    <a:cubicBezTo>
                      <a:pt x="4549" y="4959"/>
                      <a:pt x="4620" y="4793"/>
                      <a:pt x="4644" y="4614"/>
                    </a:cubicBezTo>
                    <a:lnTo>
                      <a:pt x="4954" y="4388"/>
                    </a:lnTo>
                    <a:cubicBezTo>
                      <a:pt x="5001" y="4364"/>
                      <a:pt x="5025" y="4305"/>
                      <a:pt x="5025" y="4245"/>
                    </a:cubicBezTo>
                    <a:cubicBezTo>
                      <a:pt x="4894" y="2840"/>
                      <a:pt x="5180" y="1435"/>
                      <a:pt x="5989" y="268"/>
                    </a:cubicBezTo>
                    <a:cubicBezTo>
                      <a:pt x="6049" y="197"/>
                      <a:pt x="6025" y="90"/>
                      <a:pt x="5954" y="30"/>
                    </a:cubicBezTo>
                    <a:cubicBezTo>
                      <a:pt x="5924" y="9"/>
                      <a:pt x="5894" y="0"/>
                      <a:pt x="586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5" name="Google Shape;925;p40"/>
              <p:cNvSpPr/>
              <p:nvPr/>
            </p:nvSpPr>
            <p:spPr>
              <a:xfrm>
                <a:off x="7160089" y="1766170"/>
                <a:ext cx="19017" cy="18986"/>
              </a:xfrm>
              <a:custGeom>
                <a:avLst/>
                <a:gdLst/>
                <a:ahLst/>
                <a:cxnLst/>
                <a:rect l="l" t="t" r="r" b="b"/>
                <a:pathLst>
                  <a:path w="597" h="596" extrusionOk="0">
                    <a:moveTo>
                      <a:pt x="298" y="1"/>
                    </a:moveTo>
                    <a:cubicBezTo>
                      <a:pt x="144" y="1"/>
                      <a:pt x="1" y="132"/>
                      <a:pt x="1" y="298"/>
                    </a:cubicBezTo>
                    <a:cubicBezTo>
                      <a:pt x="1" y="465"/>
                      <a:pt x="144" y="596"/>
                      <a:pt x="298" y="596"/>
                    </a:cubicBezTo>
                    <a:cubicBezTo>
                      <a:pt x="465" y="596"/>
                      <a:pt x="596" y="465"/>
                      <a:pt x="596" y="298"/>
                    </a:cubicBezTo>
                    <a:cubicBezTo>
                      <a:pt x="596" y="132"/>
                      <a:pt x="465" y="1"/>
                      <a:pt x="29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6" name="Google Shape;926;p40"/>
              <p:cNvSpPr/>
              <p:nvPr/>
            </p:nvSpPr>
            <p:spPr>
              <a:xfrm>
                <a:off x="7295505" y="1540031"/>
                <a:ext cx="18986" cy="19081"/>
              </a:xfrm>
              <a:custGeom>
                <a:avLst/>
                <a:gdLst/>
                <a:ahLst/>
                <a:cxnLst/>
                <a:rect l="l" t="t" r="r" b="b"/>
                <a:pathLst>
                  <a:path w="596" h="599" extrusionOk="0">
                    <a:moveTo>
                      <a:pt x="332" y="1"/>
                    </a:moveTo>
                    <a:cubicBezTo>
                      <a:pt x="321" y="1"/>
                      <a:pt x="309" y="2"/>
                      <a:pt x="298" y="4"/>
                    </a:cubicBezTo>
                    <a:cubicBezTo>
                      <a:pt x="131" y="4"/>
                      <a:pt x="0" y="134"/>
                      <a:pt x="0" y="301"/>
                    </a:cubicBezTo>
                    <a:cubicBezTo>
                      <a:pt x="0" y="456"/>
                      <a:pt x="131" y="599"/>
                      <a:pt x="298" y="599"/>
                    </a:cubicBezTo>
                    <a:cubicBezTo>
                      <a:pt x="453" y="599"/>
                      <a:pt x="596" y="456"/>
                      <a:pt x="596" y="301"/>
                    </a:cubicBezTo>
                    <a:cubicBezTo>
                      <a:pt x="596" y="136"/>
                      <a:pt x="473" y="1"/>
                      <a:pt x="33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7" name="Google Shape;927;p40"/>
              <p:cNvSpPr/>
              <p:nvPr/>
            </p:nvSpPr>
            <p:spPr>
              <a:xfrm>
                <a:off x="7337968" y="1631519"/>
                <a:ext cx="19017" cy="19017"/>
              </a:xfrm>
              <a:custGeom>
                <a:avLst/>
                <a:gdLst/>
                <a:ahLst/>
                <a:cxnLst/>
                <a:rect l="l" t="t" r="r" b="b"/>
                <a:pathLst>
                  <a:path w="597" h="597" extrusionOk="0">
                    <a:moveTo>
                      <a:pt x="298" y="1"/>
                    </a:moveTo>
                    <a:cubicBezTo>
                      <a:pt x="132" y="1"/>
                      <a:pt x="1" y="132"/>
                      <a:pt x="1" y="299"/>
                    </a:cubicBezTo>
                    <a:cubicBezTo>
                      <a:pt x="1" y="465"/>
                      <a:pt x="132" y="596"/>
                      <a:pt x="298" y="596"/>
                    </a:cubicBezTo>
                    <a:cubicBezTo>
                      <a:pt x="465" y="596"/>
                      <a:pt x="596" y="465"/>
                      <a:pt x="596" y="299"/>
                    </a:cubicBezTo>
                    <a:cubicBezTo>
                      <a:pt x="596" y="132"/>
                      <a:pt x="465" y="1"/>
                      <a:pt x="29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8" name="Google Shape;928;p40"/>
              <p:cNvSpPr/>
              <p:nvPr/>
            </p:nvSpPr>
            <p:spPr>
              <a:xfrm>
                <a:off x="7275404" y="1612947"/>
                <a:ext cx="18986" cy="18986"/>
              </a:xfrm>
              <a:custGeom>
                <a:avLst/>
                <a:gdLst/>
                <a:ahLst/>
                <a:cxnLst/>
                <a:rect l="l" t="t" r="r" b="b"/>
                <a:pathLst>
                  <a:path w="596" h="596" extrusionOk="0">
                    <a:moveTo>
                      <a:pt x="298" y="1"/>
                    </a:moveTo>
                    <a:cubicBezTo>
                      <a:pt x="131" y="1"/>
                      <a:pt x="0" y="131"/>
                      <a:pt x="0" y="298"/>
                    </a:cubicBezTo>
                    <a:cubicBezTo>
                      <a:pt x="0" y="465"/>
                      <a:pt x="131" y="596"/>
                      <a:pt x="298" y="596"/>
                    </a:cubicBezTo>
                    <a:cubicBezTo>
                      <a:pt x="465" y="596"/>
                      <a:pt x="596" y="465"/>
                      <a:pt x="596" y="298"/>
                    </a:cubicBezTo>
                    <a:cubicBezTo>
                      <a:pt x="596" y="131"/>
                      <a:pt x="465" y="1"/>
                      <a:pt x="29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9" name="Google Shape;929;p40"/>
              <p:cNvSpPr/>
              <p:nvPr/>
            </p:nvSpPr>
            <p:spPr>
              <a:xfrm>
                <a:off x="7248837" y="1688029"/>
                <a:ext cx="19017" cy="19017"/>
              </a:xfrm>
              <a:custGeom>
                <a:avLst/>
                <a:gdLst/>
                <a:ahLst/>
                <a:cxnLst/>
                <a:rect l="l" t="t" r="r" b="b"/>
                <a:pathLst>
                  <a:path w="597" h="597" extrusionOk="0">
                    <a:moveTo>
                      <a:pt x="298" y="1"/>
                    </a:moveTo>
                    <a:cubicBezTo>
                      <a:pt x="132" y="1"/>
                      <a:pt x="1" y="132"/>
                      <a:pt x="1" y="299"/>
                    </a:cubicBezTo>
                    <a:cubicBezTo>
                      <a:pt x="1" y="453"/>
                      <a:pt x="132" y="596"/>
                      <a:pt x="298" y="596"/>
                    </a:cubicBezTo>
                    <a:cubicBezTo>
                      <a:pt x="465" y="596"/>
                      <a:pt x="596" y="453"/>
                      <a:pt x="596" y="299"/>
                    </a:cubicBezTo>
                    <a:cubicBezTo>
                      <a:pt x="596" y="132"/>
                      <a:pt x="465" y="1"/>
                      <a:pt x="29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0" name="Google Shape;930;p40"/>
              <p:cNvSpPr/>
              <p:nvPr/>
            </p:nvSpPr>
            <p:spPr>
              <a:xfrm>
                <a:off x="7413464" y="1587527"/>
                <a:ext cx="18986" cy="19017"/>
              </a:xfrm>
              <a:custGeom>
                <a:avLst/>
                <a:gdLst/>
                <a:ahLst/>
                <a:cxnLst/>
                <a:rect l="l" t="t" r="r" b="b"/>
                <a:pathLst>
                  <a:path w="596" h="597" extrusionOk="0">
                    <a:moveTo>
                      <a:pt x="298" y="1"/>
                    </a:moveTo>
                    <a:cubicBezTo>
                      <a:pt x="131" y="1"/>
                      <a:pt x="0" y="132"/>
                      <a:pt x="0" y="298"/>
                    </a:cubicBezTo>
                    <a:cubicBezTo>
                      <a:pt x="0" y="453"/>
                      <a:pt x="131" y="596"/>
                      <a:pt x="298" y="596"/>
                    </a:cubicBezTo>
                    <a:cubicBezTo>
                      <a:pt x="464" y="596"/>
                      <a:pt x="595" y="453"/>
                      <a:pt x="595" y="298"/>
                    </a:cubicBezTo>
                    <a:cubicBezTo>
                      <a:pt x="595" y="132"/>
                      <a:pt x="464" y="1"/>
                      <a:pt x="29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1" name="Google Shape;931;p40"/>
              <p:cNvSpPr/>
              <p:nvPr/>
            </p:nvSpPr>
            <p:spPr>
              <a:xfrm>
                <a:off x="7114218" y="1832906"/>
                <a:ext cx="18986" cy="19017"/>
              </a:xfrm>
              <a:custGeom>
                <a:avLst/>
                <a:gdLst/>
                <a:ahLst/>
                <a:cxnLst/>
                <a:rect l="l" t="t" r="r" b="b"/>
                <a:pathLst>
                  <a:path w="596" h="597" extrusionOk="0">
                    <a:moveTo>
                      <a:pt x="317" y="0"/>
                    </a:moveTo>
                    <a:cubicBezTo>
                      <a:pt x="311" y="0"/>
                      <a:pt x="304" y="1"/>
                      <a:pt x="298" y="1"/>
                    </a:cubicBezTo>
                    <a:cubicBezTo>
                      <a:pt x="131" y="1"/>
                      <a:pt x="0" y="132"/>
                      <a:pt x="0" y="299"/>
                    </a:cubicBezTo>
                    <a:cubicBezTo>
                      <a:pt x="0" y="465"/>
                      <a:pt x="131" y="596"/>
                      <a:pt x="298" y="596"/>
                    </a:cubicBezTo>
                    <a:cubicBezTo>
                      <a:pt x="464" y="596"/>
                      <a:pt x="595" y="465"/>
                      <a:pt x="595" y="299"/>
                    </a:cubicBezTo>
                    <a:cubicBezTo>
                      <a:pt x="595" y="139"/>
                      <a:pt x="474" y="0"/>
                      <a:pt x="31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2" name="Google Shape;932;p40"/>
              <p:cNvSpPr/>
              <p:nvPr/>
            </p:nvSpPr>
            <p:spPr>
              <a:xfrm>
                <a:off x="7128999" y="1785506"/>
                <a:ext cx="18986" cy="19017"/>
              </a:xfrm>
              <a:custGeom>
                <a:avLst/>
                <a:gdLst/>
                <a:ahLst/>
                <a:cxnLst/>
                <a:rect l="l" t="t" r="r" b="b"/>
                <a:pathLst>
                  <a:path w="596" h="597" extrusionOk="0">
                    <a:moveTo>
                      <a:pt x="319" y="0"/>
                    </a:moveTo>
                    <a:cubicBezTo>
                      <a:pt x="312" y="0"/>
                      <a:pt x="305" y="0"/>
                      <a:pt x="298" y="1"/>
                    </a:cubicBezTo>
                    <a:cubicBezTo>
                      <a:pt x="131" y="1"/>
                      <a:pt x="0" y="132"/>
                      <a:pt x="0" y="298"/>
                    </a:cubicBezTo>
                    <a:cubicBezTo>
                      <a:pt x="0" y="465"/>
                      <a:pt x="131" y="596"/>
                      <a:pt x="298" y="596"/>
                    </a:cubicBezTo>
                    <a:cubicBezTo>
                      <a:pt x="465" y="596"/>
                      <a:pt x="596" y="465"/>
                      <a:pt x="596" y="298"/>
                    </a:cubicBezTo>
                    <a:cubicBezTo>
                      <a:pt x="596" y="127"/>
                      <a:pt x="476" y="0"/>
                      <a:pt x="31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3" name="Google Shape;933;p40"/>
              <p:cNvSpPr/>
              <p:nvPr/>
            </p:nvSpPr>
            <p:spPr>
              <a:xfrm>
                <a:off x="7148335" y="1815481"/>
                <a:ext cx="18986" cy="18986"/>
              </a:xfrm>
              <a:custGeom>
                <a:avLst/>
                <a:gdLst/>
                <a:ahLst/>
                <a:cxnLst/>
                <a:rect l="l" t="t" r="r" b="b"/>
                <a:pathLst>
                  <a:path w="596" h="596" extrusionOk="0">
                    <a:moveTo>
                      <a:pt x="298" y="0"/>
                    </a:moveTo>
                    <a:cubicBezTo>
                      <a:pt x="132" y="0"/>
                      <a:pt x="1" y="131"/>
                      <a:pt x="1" y="298"/>
                    </a:cubicBezTo>
                    <a:cubicBezTo>
                      <a:pt x="1" y="465"/>
                      <a:pt x="132" y="596"/>
                      <a:pt x="298" y="596"/>
                    </a:cubicBezTo>
                    <a:cubicBezTo>
                      <a:pt x="465" y="596"/>
                      <a:pt x="596" y="465"/>
                      <a:pt x="596" y="298"/>
                    </a:cubicBezTo>
                    <a:cubicBezTo>
                      <a:pt x="596" y="131"/>
                      <a:pt x="465" y="0"/>
                      <a:pt x="29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4" name="Google Shape;934;p40"/>
              <p:cNvSpPr/>
              <p:nvPr/>
            </p:nvSpPr>
            <p:spPr>
              <a:xfrm>
                <a:off x="7158592" y="1661494"/>
                <a:ext cx="208236" cy="205656"/>
              </a:xfrm>
              <a:custGeom>
                <a:avLst/>
                <a:gdLst/>
                <a:ahLst/>
                <a:cxnLst/>
                <a:rect l="l" t="t" r="r" b="b"/>
                <a:pathLst>
                  <a:path w="6537" h="6456" extrusionOk="0">
                    <a:moveTo>
                      <a:pt x="2893" y="2275"/>
                    </a:moveTo>
                    <a:cubicBezTo>
                      <a:pt x="2131" y="3001"/>
                      <a:pt x="1512" y="3763"/>
                      <a:pt x="917" y="4703"/>
                    </a:cubicBezTo>
                    <a:cubicBezTo>
                      <a:pt x="905" y="4656"/>
                      <a:pt x="905" y="4596"/>
                      <a:pt x="929" y="4442"/>
                    </a:cubicBezTo>
                    <a:cubicBezTo>
                      <a:pt x="941" y="4370"/>
                      <a:pt x="1036" y="4287"/>
                      <a:pt x="1107" y="4191"/>
                    </a:cubicBezTo>
                    <a:cubicBezTo>
                      <a:pt x="1357" y="3906"/>
                      <a:pt x="1393" y="3822"/>
                      <a:pt x="1453" y="3525"/>
                    </a:cubicBezTo>
                    <a:cubicBezTo>
                      <a:pt x="1524" y="3168"/>
                      <a:pt x="1572" y="3120"/>
                      <a:pt x="1881" y="2989"/>
                    </a:cubicBezTo>
                    <a:cubicBezTo>
                      <a:pt x="2191" y="2858"/>
                      <a:pt x="2274" y="2775"/>
                      <a:pt x="2453" y="2560"/>
                    </a:cubicBezTo>
                    <a:cubicBezTo>
                      <a:pt x="2643" y="2322"/>
                      <a:pt x="2703" y="2275"/>
                      <a:pt x="2893" y="2275"/>
                    </a:cubicBezTo>
                    <a:close/>
                    <a:moveTo>
                      <a:pt x="6351" y="0"/>
                    </a:moveTo>
                    <a:cubicBezTo>
                      <a:pt x="6331" y="0"/>
                      <a:pt x="6309" y="4"/>
                      <a:pt x="6287" y="12"/>
                    </a:cubicBezTo>
                    <a:cubicBezTo>
                      <a:pt x="5144" y="453"/>
                      <a:pt x="4191" y="1072"/>
                      <a:pt x="3251" y="1917"/>
                    </a:cubicBezTo>
                    <a:cubicBezTo>
                      <a:pt x="3154" y="1917"/>
                      <a:pt x="3059" y="1911"/>
                      <a:pt x="2965" y="1911"/>
                    </a:cubicBezTo>
                    <a:cubicBezTo>
                      <a:pt x="2841" y="1911"/>
                      <a:pt x="2718" y="1923"/>
                      <a:pt x="2596" y="1977"/>
                    </a:cubicBezTo>
                    <a:cubicBezTo>
                      <a:pt x="2310" y="2108"/>
                      <a:pt x="2179" y="2406"/>
                      <a:pt x="2012" y="2525"/>
                    </a:cubicBezTo>
                    <a:cubicBezTo>
                      <a:pt x="1941" y="2584"/>
                      <a:pt x="1846" y="2620"/>
                      <a:pt x="1750" y="2656"/>
                    </a:cubicBezTo>
                    <a:cubicBezTo>
                      <a:pt x="1346" y="2834"/>
                      <a:pt x="1238" y="2941"/>
                      <a:pt x="1119" y="3430"/>
                    </a:cubicBezTo>
                    <a:cubicBezTo>
                      <a:pt x="1072" y="3668"/>
                      <a:pt x="1060" y="3715"/>
                      <a:pt x="857" y="3953"/>
                    </a:cubicBezTo>
                    <a:cubicBezTo>
                      <a:pt x="750" y="4072"/>
                      <a:pt x="643" y="4191"/>
                      <a:pt x="595" y="4334"/>
                    </a:cubicBezTo>
                    <a:cubicBezTo>
                      <a:pt x="464" y="4799"/>
                      <a:pt x="643" y="4775"/>
                      <a:pt x="631" y="5073"/>
                    </a:cubicBezTo>
                    <a:cubicBezTo>
                      <a:pt x="631" y="5084"/>
                      <a:pt x="643" y="5084"/>
                      <a:pt x="643" y="5096"/>
                    </a:cubicBezTo>
                    <a:cubicBezTo>
                      <a:pt x="381" y="5549"/>
                      <a:pt x="179" y="5942"/>
                      <a:pt x="48" y="6216"/>
                    </a:cubicBezTo>
                    <a:cubicBezTo>
                      <a:pt x="0" y="6299"/>
                      <a:pt x="48" y="6394"/>
                      <a:pt x="143" y="6442"/>
                    </a:cubicBezTo>
                    <a:cubicBezTo>
                      <a:pt x="164" y="6451"/>
                      <a:pt x="186" y="6455"/>
                      <a:pt x="208" y="6455"/>
                    </a:cubicBezTo>
                    <a:cubicBezTo>
                      <a:pt x="271" y="6455"/>
                      <a:pt x="331" y="6417"/>
                      <a:pt x="357" y="6347"/>
                    </a:cubicBezTo>
                    <a:cubicBezTo>
                      <a:pt x="643" y="5739"/>
                      <a:pt x="1274" y="4549"/>
                      <a:pt x="2322" y="3322"/>
                    </a:cubicBezTo>
                    <a:cubicBezTo>
                      <a:pt x="3620" y="1834"/>
                      <a:pt x="4846" y="929"/>
                      <a:pt x="6406" y="322"/>
                    </a:cubicBezTo>
                    <a:cubicBezTo>
                      <a:pt x="6489" y="286"/>
                      <a:pt x="6537" y="191"/>
                      <a:pt x="6489" y="96"/>
                    </a:cubicBezTo>
                    <a:cubicBezTo>
                      <a:pt x="6471" y="41"/>
                      <a:pt x="6418" y="0"/>
                      <a:pt x="635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5" name="Google Shape;935;p40"/>
              <p:cNvSpPr/>
              <p:nvPr/>
            </p:nvSpPr>
            <p:spPr>
              <a:xfrm>
                <a:off x="7374696" y="1635660"/>
                <a:ext cx="93781" cy="28478"/>
              </a:xfrm>
              <a:custGeom>
                <a:avLst/>
                <a:gdLst/>
                <a:ahLst/>
                <a:cxnLst/>
                <a:rect l="l" t="t" r="r" b="b"/>
                <a:pathLst>
                  <a:path w="2944" h="894" extrusionOk="0">
                    <a:moveTo>
                      <a:pt x="2772" y="1"/>
                    </a:moveTo>
                    <a:cubicBezTo>
                      <a:pt x="2765" y="1"/>
                      <a:pt x="2759" y="1"/>
                      <a:pt x="2753" y="2"/>
                    </a:cubicBezTo>
                    <a:cubicBezTo>
                      <a:pt x="1860" y="97"/>
                      <a:pt x="991" y="288"/>
                      <a:pt x="193" y="573"/>
                    </a:cubicBezTo>
                    <a:cubicBezTo>
                      <a:pt x="1" y="638"/>
                      <a:pt x="67" y="894"/>
                      <a:pt x="230" y="894"/>
                    </a:cubicBezTo>
                    <a:cubicBezTo>
                      <a:pt x="248" y="894"/>
                      <a:pt x="268" y="890"/>
                      <a:pt x="288" y="883"/>
                    </a:cubicBezTo>
                    <a:cubicBezTo>
                      <a:pt x="1086" y="609"/>
                      <a:pt x="1920" y="419"/>
                      <a:pt x="2777" y="335"/>
                    </a:cubicBezTo>
                    <a:cubicBezTo>
                      <a:pt x="2872" y="311"/>
                      <a:pt x="2944" y="240"/>
                      <a:pt x="2932" y="157"/>
                    </a:cubicBezTo>
                    <a:cubicBezTo>
                      <a:pt x="2932" y="68"/>
                      <a:pt x="2850" y="1"/>
                      <a:pt x="277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936" name="Google Shape;936;p40"/>
          <p:cNvGrpSpPr/>
          <p:nvPr/>
        </p:nvGrpSpPr>
        <p:grpSpPr>
          <a:xfrm>
            <a:off x="4247249" y="1755388"/>
            <a:ext cx="699000" cy="708900"/>
            <a:chOff x="4215749" y="1755388"/>
            <a:chExt cx="699000" cy="708900"/>
          </a:xfrm>
        </p:grpSpPr>
        <p:sp>
          <p:nvSpPr>
            <p:cNvPr id="937" name="Google Shape;937;p40"/>
            <p:cNvSpPr/>
            <p:nvPr/>
          </p:nvSpPr>
          <p:spPr>
            <a:xfrm>
              <a:off x="4215749" y="1755388"/>
              <a:ext cx="699000" cy="708900"/>
            </a:xfrm>
            <a:prstGeom prst="rect">
              <a:avLst/>
            </a:prstGeom>
            <a:no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38" name="Google Shape;938;p40"/>
            <p:cNvGrpSpPr/>
            <p:nvPr/>
          </p:nvGrpSpPr>
          <p:grpSpPr>
            <a:xfrm>
              <a:off x="4429851" y="1850059"/>
              <a:ext cx="270426" cy="519249"/>
              <a:chOff x="4969421" y="2902852"/>
              <a:chExt cx="185109" cy="355406"/>
            </a:xfrm>
          </p:grpSpPr>
          <p:sp>
            <p:nvSpPr>
              <p:cNvPr id="939" name="Google Shape;939;p40"/>
              <p:cNvSpPr/>
              <p:nvPr/>
            </p:nvSpPr>
            <p:spPr>
              <a:xfrm>
                <a:off x="5022906" y="3084138"/>
                <a:ext cx="16310" cy="15959"/>
              </a:xfrm>
              <a:custGeom>
                <a:avLst/>
                <a:gdLst/>
                <a:ahLst/>
                <a:cxnLst/>
                <a:rect l="l" t="t" r="r" b="b"/>
                <a:pathLst>
                  <a:path w="512" h="501" extrusionOk="0">
                    <a:moveTo>
                      <a:pt x="262" y="1"/>
                    </a:moveTo>
                    <a:cubicBezTo>
                      <a:pt x="119" y="1"/>
                      <a:pt x="0" y="120"/>
                      <a:pt x="0" y="251"/>
                    </a:cubicBezTo>
                    <a:cubicBezTo>
                      <a:pt x="0" y="406"/>
                      <a:pt x="119" y="501"/>
                      <a:pt x="262" y="501"/>
                    </a:cubicBezTo>
                    <a:cubicBezTo>
                      <a:pt x="393" y="501"/>
                      <a:pt x="512" y="382"/>
                      <a:pt x="512" y="251"/>
                    </a:cubicBezTo>
                    <a:cubicBezTo>
                      <a:pt x="512" y="120"/>
                      <a:pt x="405" y="13"/>
                      <a:pt x="26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0" name="Google Shape;940;p40"/>
              <p:cNvSpPr/>
              <p:nvPr/>
            </p:nvSpPr>
            <p:spPr>
              <a:xfrm>
                <a:off x="5086998" y="3107265"/>
                <a:ext cx="13284" cy="13315"/>
              </a:xfrm>
              <a:custGeom>
                <a:avLst/>
                <a:gdLst/>
                <a:ahLst/>
                <a:cxnLst/>
                <a:rect l="l" t="t" r="r" b="b"/>
                <a:pathLst>
                  <a:path w="417" h="418" extrusionOk="0">
                    <a:moveTo>
                      <a:pt x="221" y="0"/>
                    </a:moveTo>
                    <a:cubicBezTo>
                      <a:pt x="215" y="0"/>
                      <a:pt x="209" y="0"/>
                      <a:pt x="203" y="1"/>
                    </a:cubicBezTo>
                    <a:cubicBezTo>
                      <a:pt x="84" y="1"/>
                      <a:pt x="0" y="96"/>
                      <a:pt x="0" y="215"/>
                    </a:cubicBezTo>
                    <a:cubicBezTo>
                      <a:pt x="0" y="334"/>
                      <a:pt x="84" y="418"/>
                      <a:pt x="203" y="418"/>
                    </a:cubicBezTo>
                    <a:cubicBezTo>
                      <a:pt x="334" y="418"/>
                      <a:pt x="417" y="334"/>
                      <a:pt x="417" y="215"/>
                    </a:cubicBezTo>
                    <a:cubicBezTo>
                      <a:pt x="417" y="92"/>
                      <a:pt x="322" y="0"/>
                      <a:pt x="22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1" name="Google Shape;941;p40"/>
              <p:cNvSpPr/>
              <p:nvPr/>
            </p:nvSpPr>
            <p:spPr>
              <a:xfrm>
                <a:off x="5039566" y="3205092"/>
                <a:ext cx="13315" cy="13347"/>
              </a:xfrm>
              <a:custGeom>
                <a:avLst/>
                <a:gdLst/>
                <a:ahLst/>
                <a:cxnLst/>
                <a:rect l="l" t="t" r="r" b="b"/>
                <a:pathLst>
                  <a:path w="418" h="419" extrusionOk="0">
                    <a:moveTo>
                      <a:pt x="225" y="1"/>
                    </a:moveTo>
                    <a:cubicBezTo>
                      <a:pt x="218" y="1"/>
                      <a:pt x="211" y="1"/>
                      <a:pt x="203" y="2"/>
                    </a:cubicBezTo>
                    <a:cubicBezTo>
                      <a:pt x="84" y="2"/>
                      <a:pt x="1" y="85"/>
                      <a:pt x="1" y="204"/>
                    </a:cubicBezTo>
                    <a:cubicBezTo>
                      <a:pt x="1" y="323"/>
                      <a:pt x="84" y="419"/>
                      <a:pt x="203" y="419"/>
                    </a:cubicBezTo>
                    <a:cubicBezTo>
                      <a:pt x="334" y="419"/>
                      <a:pt x="418" y="323"/>
                      <a:pt x="418" y="204"/>
                    </a:cubicBezTo>
                    <a:cubicBezTo>
                      <a:pt x="418" y="92"/>
                      <a:pt x="343" y="1"/>
                      <a:pt x="22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2" name="Google Shape;942;p40"/>
              <p:cNvSpPr/>
              <p:nvPr/>
            </p:nvSpPr>
            <p:spPr>
              <a:xfrm>
                <a:off x="5086998" y="3175530"/>
                <a:ext cx="13284" cy="13315"/>
              </a:xfrm>
              <a:custGeom>
                <a:avLst/>
                <a:gdLst/>
                <a:ahLst/>
                <a:cxnLst/>
                <a:rect l="l" t="t" r="r" b="b"/>
                <a:pathLst>
                  <a:path w="417" h="418" extrusionOk="0">
                    <a:moveTo>
                      <a:pt x="219" y="0"/>
                    </a:moveTo>
                    <a:cubicBezTo>
                      <a:pt x="214" y="0"/>
                      <a:pt x="208" y="1"/>
                      <a:pt x="203" y="1"/>
                    </a:cubicBezTo>
                    <a:cubicBezTo>
                      <a:pt x="84" y="1"/>
                      <a:pt x="0" y="96"/>
                      <a:pt x="0" y="215"/>
                    </a:cubicBezTo>
                    <a:cubicBezTo>
                      <a:pt x="0" y="323"/>
                      <a:pt x="84" y="418"/>
                      <a:pt x="203" y="418"/>
                    </a:cubicBezTo>
                    <a:cubicBezTo>
                      <a:pt x="334" y="418"/>
                      <a:pt x="417" y="323"/>
                      <a:pt x="417" y="215"/>
                    </a:cubicBezTo>
                    <a:cubicBezTo>
                      <a:pt x="417" y="103"/>
                      <a:pt x="320" y="0"/>
                      <a:pt x="21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3" name="Google Shape;943;p40"/>
              <p:cNvSpPr/>
              <p:nvPr/>
            </p:nvSpPr>
            <p:spPr>
              <a:xfrm>
                <a:off x="5033131" y="3137623"/>
                <a:ext cx="17106" cy="17106"/>
              </a:xfrm>
              <a:custGeom>
                <a:avLst/>
                <a:gdLst/>
                <a:ahLst/>
                <a:cxnLst/>
                <a:rect l="l" t="t" r="r" b="b"/>
                <a:pathLst>
                  <a:path w="537" h="537" extrusionOk="0">
                    <a:moveTo>
                      <a:pt x="262" y="1"/>
                    </a:moveTo>
                    <a:cubicBezTo>
                      <a:pt x="120" y="1"/>
                      <a:pt x="1" y="120"/>
                      <a:pt x="1" y="274"/>
                    </a:cubicBezTo>
                    <a:cubicBezTo>
                      <a:pt x="1" y="417"/>
                      <a:pt x="120" y="536"/>
                      <a:pt x="262" y="536"/>
                    </a:cubicBezTo>
                    <a:cubicBezTo>
                      <a:pt x="417" y="536"/>
                      <a:pt x="536" y="417"/>
                      <a:pt x="536" y="274"/>
                    </a:cubicBezTo>
                    <a:cubicBezTo>
                      <a:pt x="536" y="120"/>
                      <a:pt x="417" y="1"/>
                      <a:pt x="26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4" name="Google Shape;944;p40"/>
              <p:cNvSpPr/>
              <p:nvPr/>
            </p:nvSpPr>
            <p:spPr>
              <a:xfrm>
                <a:off x="4969421" y="2902852"/>
                <a:ext cx="185109" cy="355406"/>
              </a:xfrm>
              <a:custGeom>
                <a:avLst/>
                <a:gdLst/>
                <a:ahLst/>
                <a:cxnLst/>
                <a:rect l="l" t="t" r="r" b="b"/>
                <a:pathLst>
                  <a:path w="5811" h="11157" extrusionOk="0">
                    <a:moveTo>
                      <a:pt x="1916" y="4904"/>
                    </a:moveTo>
                    <a:cubicBezTo>
                      <a:pt x="2183" y="4904"/>
                      <a:pt x="2490" y="4967"/>
                      <a:pt x="2810" y="5156"/>
                    </a:cubicBezTo>
                    <a:cubicBezTo>
                      <a:pt x="3108" y="5335"/>
                      <a:pt x="3426" y="5421"/>
                      <a:pt x="3748" y="5421"/>
                    </a:cubicBezTo>
                    <a:cubicBezTo>
                      <a:pt x="4069" y="5421"/>
                      <a:pt x="4394" y="5335"/>
                      <a:pt x="4703" y="5168"/>
                    </a:cubicBezTo>
                    <a:lnTo>
                      <a:pt x="4703" y="9025"/>
                    </a:lnTo>
                    <a:cubicBezTo>
                      <a:pt x="4703" y="10026"/>
                      <a:pt x="3906" y="10823"/>
                      <a:pt x="2905" y="10823"/>
                    </a:cubicBezTo>
                    <a:cubicBezTo>
                      <a:pt x="1905" y="10823"/>
                      <a:pt x="1108" y="10026"/>
                      <a:pt x="1108" y="9025"/>
                    </a:cubicBezTo>
                    <a:lnTo>
                      <a:pt x="1108" y="5108"/>
                    </a:lnTo>
                    <a:cubicBezTo>
                      <a:pt x="1228" y="5038"/>
                      <a:pt x="1528" y="4904"/>
                      <a:pt x="1916" y="4904"/>
                    </a:cubicBezTo>
                    <a:close/>
                    <a:moveTo>
                      <a:pt x="512" y="1"/>
                    </a:moveTo>
                    <a:cubicBezTo>
                      <a:pt x="226" y="1"/>
                      <a:pt x="0" y="227"/>
                      <a:pt x="0" y="513"/>
                    </a:cubicBezTo>
                    <a:lnTo>
                      <a:pt x="0" y="834"/>
                    </a:lnTo>
                    <a:cubicBezTo>
                      <a:pt x="0" y="1120"/>
                      <a:pt x="226" y="1346"/>
                      <a:pt x="512" y="1346"/>
                    </a:cubicBezTo>
                    <a:lnTo>
                      <a:pt x="774" y="1346"/>
                    </a:lnTo>
                    <a:lnTo>
                      <a:pt x="774" y="9025"/>
                    </a:lnTo>
                    <a:cubicBezTo>
                      <a:pt x="774" y="10204"/>
                      <a:pt x="1727" y="11157"/>
                      <a:pt x="2905" y="11157"/>
                    </a:cubicBezTo>
                    <a:cubicBezTo>
                      <a:pt x="4084" y="11157"/>
                      <a:pt x="5037" y="10204"/>
                      <a:pt x="5037" y="9025"/>
                    </a:cubicBezTo>
                    <a:lnTo>
                      <a:pt x="5037" y="3441"/>
                    </a:lnTo>
                    <a:cubicBezTo>
                      <a:pt x="5037" y="3358"/>
                      <a:pt x="4953" y="3275"/>
                      <a:pt x="4870" y="3275"/>
                    </a:cubicBezTo>
                    <a:cubicBezTo>
                      <a:pt x="4775" y="3275"/>
                      <a:pt x="4703" y="3358"/>
                      <a:pt x="4703" y="3441"/>
                    </a:cubicBezTo>
                    <a:lnTo>
                      <a:pt x="4703" y="4787"/>
                    </a:lnTo>
                    <a:cubicBezTo>
                      <a:pt x="4571" y="4873"/>
                      <a:pt x="4209" y="5081"/>
                      <a:pt x="3757" y="5081"/>
                    </a:cubicBezTo>
                    <a:cubicBezTo>
                      <a:pt x="3519" y="5081"/>
                      <a:pt x="3256" y="5023"/>
                      <a:pt x="2989" y="4858"/>
                    </a:cubicBezTo>
                    <a:cubicBezTo>
                      <a:pt x="2617" y="4633"/>
                      <a:pt x="2259" y="4557"/>
                      <a:pt x="1945" y="4557"/>
                    </a:cubicBezTo>
                    <a:cubicBezTo>
                      <a:pt x="1596" y="4557"/>
                      <a:pt x="1302" y="4651"/>
                      <a:pt x="1108" y="4739"/>
                    </a:cubicBezTo>
                    <a:lnTo>
                      <a:pt x="1108" y="1334"/>
                    </a:lnTo>
                    <a:lnTo>
                      <a:pt x="4703" y="1334"/>
                    </a:lnTo>
                    <a:lnTo>
                      <a:pt x="4703" y="2560"/>
                    </a:lnTo>
                    <a:cubicBezTo>
                      <a:pt x="4703" y="2656"/>
                      <a:pt x="4775" y="2727"/>
                      <a:pt x="4870" y="2727"/>
                    </a:cubicBezTo>
                    <a:cubicBezTo>
                      <a:pt x="4953" y="2727"/>
                      <a:pt x="5037" y="2656"/>
                      <a:pt x="5037" y="2560"/>
                    </a:cubicBezTo>
                    <a:lnTo>
                      <a:pt x="5037" y="1334"/>
                    </a:lnTo>
                    <a:lnTo>
                      <a:pt x="5299" y="1334"/>
                    </a:lnTo>
                    <a:cubicBezTo>
                      <a:pt x="5584" y="1334"/>
                      <a:pt x="5811" y="1108"/>
                      <a:pt x="5811" y="822"/>
                    </a:cubicBezTo>
                    <a:lnTo>
                      <a:pt x="5811" y="501"/>
                    </a:lnTo>
                    <a:cubicBezTo>
                      <a:pt x="5787" y="227"/>
                      <a:pt x="5549" y="1"/>
                      <a:pt x="5287" y="1"/>
                    </a:cubicBezTo>
                    <a:lnTo>
                      <a:pt x="1822" y="1"/>
                    </a:lnTo>
                    <a:cubicBezTo>
                      <a:pt x="1727" y="1"/>
                      <a:pt x="1655" y="84"/>
                      <a:pt x="1655" y="167"/>
                    </a:cubicBezTo>
                    <a:cubicBezTo>
                      <a:pt x="1655" y="263"/>
                      <a:pt x="1727" y="334"/>
                      <a:pt x="1822" y="334"/>
                    </a:cubicBezTo>
                    <a:lnTo>
                      <a:pt x="5287" y="334"/>
                    </a:lnTo>
                    <a:cubicBezTo>
                      <a:pt x="5394" y="334"/>
                      <a:pt x="5465" y="405"/>
                      <a:pt x="5465" y="513"/>
                    </a:cubicBezTo>
                    <a:lnTo>
                      <a:pt x="5465" y="834"/>
                    </a:lnTo>
                    <a:cubicBezTo>
                      <a:pt x="5465" y="941"/>
                      <a:pt x="5394" y="1013"/>
                      <a:pt x="5287" y="1013"/>
                    </a:cubicBezTo>
                    <a:lnTo>
                      <a:pt x="512" y="1013"/>
                    </a:lnTo>
                    <a:cubicBezTo>
                      <a:pt x="405" y="1013"/>
                      <a:pt x="334" y="941"/>
                      <a:pt x="334" y="834"/>
                    </a:cubicBezTo>
                    <a:lnTo>
                      <a:pt x="334" y="513"/>
                    </a:lnTo>
                    <a:cubicBezTo>
                      <a:pt x="334" y="405"/>
                      <a:pt x="405" y="334"/>
                      <a:pt x="512" y="334"/>
                    </a:cubicBezTo>
                    <a:lnTo>
                      <a:pt x="941" y="334"/>
                    </a:lnTo>
                    <a:cubicBezTo>
                      <a:pt x="1024" y="334"/>
                      <a:pt x="1108" y="263"/>
                      <a:pt x="1108" y="167"/>
                    </a:cubicBezTo>
                    <a:cubicBezTo>
                      <a:pt x="1108" y="84"/>
                      <a:pt x="1024" y="1"/>
                      <a:pt x="94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945" name="Google Shape;945;p40"/>
          <p:cNvGrpSpPr/>
          <p:nvPr/>
        </p:nvGrpSpPr>
        <p:grpSpPr>
          <a:xfrm>
            <a:off x="1438225" y="1762195"/>
            <a:ext cx="699000" cy="708900"/>
            <a:chOff x="6986673" y="1755388"/>
            <a:chExt cx="699000" cy="708900"/>
          </a:xfrm>
        </p:grpSpPr>
        <p:sp>
          <p:nvSpPr>
            <p:cNvPr id="946" name="Google Shape;946;p40"/>
            <p:cNvSpPr/>
            <p:nvPr/>
          </p:nvSpPr>
          <p:spPr>
            <a:xfrm>
              <a:off x="6986673" y="1755388"/>
              <a:ext cx="699000" cy="708900"/>
            </a:xfrm>
            <a:prstGeom prst="rect">
              <a:avLst/>
            </a:prstGeom>
            <a:no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47" name="Google Shape;947;p40"/>
            <p:cNvGrpSpPr/>
            <p:nvPr/>
          </p:nvGrpSpPr>
          <p:grpSpPr>
            <a:xfrm>
              <a:off x="7075469" y="1850767"/>
              <a:ext cx="521048" cy="518162"/>
              <a:chOff x="3527780" y="2885263"/>
              <a:chExt cx="347435" cy="345534"/>
            </a:xfrm>
          </p:grpSpPr>
          <p:sp>
            <p:nvSpPr>
              <p:cNvPr id="948" name="Google Shape;948;p40"/>
              <p:cNvSpPr/>
              <p:nvPr/>
            </p:nvSpPr>
            <p:spPr>
              <a:xfrm>
                <a:off x="3527780" y="2885263"/>
                <a:ext cx="347435" cy="345534"/>
              </a:xfrm>
              <a:custGeom>
                <a:avLst/>
                <a:gdLst/>
                <a:ahLst/>
                <a:cxnLst/>
                <a:rect l="l" t="t" r="r" b="b"/>
                <a:pathLst>
                  <a:path w="10967" h="10907" extrusionOk="0">
                    <a:moveTo>
                      <a:pt x="3751" y="298"/>
                    </a:moveTo>
                    <a:cubicBezTo>
                      <a:pt x="3811" y="298"/>
                      <a:pt x="3847" y="345"/>
                      <a:pt x="3847" y="405"/>
                    </a:cubicBezTo>
                    <a:cubicBezTo>
                      <a:pt x="3847" y="464"/>
                      <a:pt x="3811" y="512"/>
                      <a:pt x="3751" y="512"/>
                    </a:cubicBezTo>
                    <a:cubicBezTo>
                      <a:pt x="3692" y="512"/>
                      <a:pt x="3644" y="464"/>
                      <a:pt x="3644" y="405"/>
                    </a:cubicBezTo>
                    <a:cubicBezTo>
                      <a:pt x="3656" y="345"/>
                      <a:pt x="3704" y="298"/>
                      <a:pt x="3751" y="298"/>
                    </a:cubicBezTo>
                    <a:close/>
                    <a:moveTo>
                      <a:pt x="5490" y="298"/>
                    </a:moveTo>
                    <a:cubicBezTo>
                      <a:pt x="5549" y="298"/>
                      <a:pt x="5597" y="345"/>
                      <a:pt x="5597" y="405"/>
                    </a:cubicBezTo>
                    <a:cubicBezTo>
                      <a:pt x="5597" y="464"/>
                      <a:pt x="5549" y="512"/>
                      <a:pt x="5490" y="512"/>
                    </a:cubicBezTo>
                    <a:cubicBezTo>
                      <a:pt x="5430" y="512"/>
                      <a:pt x="5382" y="464"/>
                      <a:pt x="5382" y="405"/>
                    </a:cubicBezTo>
                    <a:cubicBezTo>
                      <a:pt x="5382" y="345"/>
                      <a:pt x="5430" y="298"/>
                      <a:pt x="5490" y="298"/>
                    </a:cubicBezTo>
                    <a:close/>
                    <a:moveTo>
                      <a:pt x="7216" y="298"/>
                    </a:moveTo>
                    <a:cubicBezTo>
                      <a:pt x="7276" y="298"/>
                      <a:pt x="7323" y="345"/>
                      <a:pt x="7323" y="405"/>
                    </a:cubicBezTo>
                    <a:cubicBezTo>
                      <a:pt x="7323" y="464"/>
                      <a:pt x="7276" y="512"/>
                      <a:pt x="7216" y="512"/>
                    </a:cubicBezTo>
                    <a:cubicBezTo>
                      <a:pt x="7156" y="512"/>
                      <a:pt x="7109" y="464"/>
                      <a:pt x="7109" y="405"/>
                    </a:cubicBezTo>
                    <a:cubicBezTo>
                      <a:pt x="7109" y="345"/>
                      <a:pt x="7156" y="298"/>
                      <a:pt x="7216" y="298"/>
                    </a:cubicBezTo>
                    <a:close/>
                    <a:moveTo>
                      <a:pt x="394" y="3632"/>
                    </a:moveTo>
                    <a:cubicBezTo>
                      <a:pt x="453" y="3632"/>
                      <a:pt x="501" y="3679"/>
                      <a:pt x="501" y="3739"/>
                    </a:cubicBezTo>
                    <a:cubicBezTo>
                      <a:pt x="501" y="3798"/>
                      <a:pt x="453" y="3846"/>
                      <a:pt x="394" y="3846"/>
                    </a:cubicBezTo>
                    <a:cubicBezTo>
                      <a:pt x="334" y="3846"/>
                      <a:pt x="287" y="3798"/>
                      <a:pt x="287" y="3739"/>
                    </a:cubicBezTo>
                    <a:cubicBezTo>
                      <a:pt x="287" y="3679"/>
                      <a:pt x="334" y="3632"/>
                      <a:pt x="394" y="3632"/>
                    </a:cubicBezTo>
                    <a:close/>
                    <a:moveTo>
                      <a:pt x="10562" y="3655"/>
                    </a:moveTo>
                    <a:cubicBezTo>
                      <a:pt x="10621" y="3655"/>
                      <a:pt x="10669" y="3691"/>
                      <a:pt x="10669" y="3763"/>
                    </a:cubicBezTo>
                    <a:cubicBezTo>
                      <a:pt x="10669" y="3822"/>
                      <a:pt x="10621" y="3858"/>
                      <a:pt x="10562" y="3858"/>
                    </a:cubicBezTo>
                    <a:cubicBezTo>
                      <a:pt x="10502" y="3858"/>
                      <a:pt x="10454" y="3822"/>
                      <a:pt x="10454" y="3763"/>
                    </a:cubicBezTo>
                    <a:cubicBezTo>
                      <a:pt x="10454" y="3691"/>
                      <a:pt x="10502" y="3655"/>
                      <a:pt x="10562" y="3655"/>
                    </a:cubicBezTo>
                    <a:close/>
                    <a:moveTo>
                      <a:pt x="394" y="5382"/>
                    </a:moveTo>
                    <a:cubicBezTo>
                      <a:pt x="453" y="5382"/>
                      <a:pt x="501" y="5417"/>
                      <a:pt x="501" y="5477"/>
                    </a:cubicBezTo>
                    <a:cubicBezTo>
                      <a:pt x="501" y="5548"/>
                      <a:pt x="453" y="5584"/>
                      <a:pt x="394" y="5584"/>
                    </a:cubicBezTo>
                    <a:cubicBezTo>
                      <a:pt x="334" y="5584"/>
                      <a:pt x="287" y="5548"/>
                      <a:pt x="287" y="5477"/>
                    </a:cubicBezTo>
                    <a:cubicBezTo>
                      <a:pt x="287" y="5417"/>
                      <a:pt x="334" y="5382"/>
                      <a:pt x="394" y="5382"/>
                    </a:cubicBezTo>
                    <a:close/>
                    <a:moveTo>
                      <a:pt x="10562" y="5382"/>
                    </a:moveTo>
                    <a:cubicBezTo>
                      <a:pt x="10621" y="5382"/>
                      <a:pt x="10669" y="5429"/>
                      <a:pt x="10669" y="5489"/>
                    </a:cubicBezTo>
                    <a:cubicBezTo>
                      <a:pt x="10669" y="5548"/>
                      <a:pt x="10621" y="5584"/>
                      <a:pt x="10562" y="5584"/>
                    </a:cubicBezTo>
                    <a:cubicBezTo>
                      <a:pt x="10502" y="5584"/>
                      <a:pt x="10454" y="5548"/>
                      <a:pt x="10454" y="5489"/>
                    </a:cubicBezTo>
                    <a:cubicBezTo>
                      <a:pt x="10454" y="5429"/>
                      <a:pt x="10502" y="5382"/>
                      <a:pt x="10562" y="5382"/>
                    </a:cubicBezTo>
                    <a:close/>
                    <a:moveTo>
                      <a:pt x="394" y="7108"/>
                    </a:moveTo>
                    <a:cubicBezTo>
                      <a:pt x="453" y="7108"/>
                      <a:pt x="501" y="7144"/>
                      <a:pt x="501" y="7215"/>
                    </a:cubicBezTo>
                    <a:cubicBezTo>
                      <a:pt x="501" y="7275"/>
                      <a:pt x="453" y="7311"/>
                      <a:pt x="394" y="7311"/>
                    </a:cubicBezTo>
                    <a:cubicBezTo>
                      <a:pt x="334" y="7311"/>
                      <a:pt x="287" y="7275"/>
                      <a:pt x="287" y="7215"/>
                    </a:cubicBezTo>
                    <a:cubicBezTo>
                      <a:pt x="287" y="7144"/>
                      <a:pt x="334" y="7108"/>
                      <a:pt x="394" y="7108"/>
                    </a:cubicBezTo>
                    <a:close/>
                    <a:moveTo>
                      <a:pt x="10562" y="7120"/>
                    </a:moveTo>
                    <a:cubicBezTo>
                      <a:pt x="10621" y="7120"/>
                      <a:pt x="10669" y="7168"/>
                      <a:pt x="10669" y="7227"/>
                    </a:cubicBezTo>
                    <a:cubicBezTo>
                      <a:pt x="10669" y="7287"/>
                      <a:pt x="10621" y="7334"/>
                      <a:pt x="10562" y="7334"/>
                    </a:cubicBezTo>
                    <a:cubicBezTo>
                      <a:pt x="10502" y="7334"/>
                      <a:pt x="10454" y="7287"/>
                      <a:pt x="10454" y="7227"/>
                    </a:cubicBezTo>
                    <a:cubicBezTo>
                      <a:pt x="10454" y="7168"/>
                      <a:pt x="10502" y="7120"/>
                      <a:pt x="10562" y="7120"/>
                    </a:cubicBezTo>
                    <a:close/>
                    <a:moveTo>
                      <a:pt x="3751" y="10454"/>
                    </a:moveTo>
                    <a:cubicBezTo>
                      <a:pt x="3811" y="10454"/>
                      <a:pt x="3847" y="10501"/>
                      <a:pt x="3847" y="10561"/>
                    </a:cubicBezTo>
                    <a:cubicBezTo>
                      <a:pt x="3847" y="10621"/>
                      <a:pt x="3811" y="10668"/>
                      <a:pt x="3751" y="10668"/>
                    </a:cubicBezTo>
                    <a:cubicBezTo>
                      <a:pt x="3692" y="10668"/>
                      <a:pt x="3644" y="10621"/>
                      <a:pt x="3644" y="10561"/>
                    </a:cubicBezTo>
                    <a:cubicBezTo>
                      <a:pt x="3644" y="10501"/>
                      <a:pt x="3680" y="10454"/>
                      <a:pt x="3751" y="10454"/>
                    </a:cubicBezTo>
                    <a:close/>
                    <a:moveTo>
                      <a:pt x="5490" y="10454"/>
                    </a:moveTo>
                    <a:cubicBezTo>
                      <a:pt x="5549" y="10454"/>
                      <a:pt x="5597" y="10501"/>
                      <a:pt x="5597" y="10561"/>
                    </a:cubicBezTo>
                    <a:cubicBezTo>
                      <a:pt x="5597" y="10621"/>
                      <a:pt x="5537" y="10668"/>
                      <a:pt x="5490" y="10668"/>
                    </a:cubicBezTo>
                    <a:cubicBezTo>
                      <a:pt x="5430" y="10668"/>
                      <a:pt x="5382" y="10621"/>
                      <a:pt x="5382" y="10561"/>
                    </a:cubicBezTo>
                    <a:cubicBezTo>
                      <a:pt x="5382" y="10501"/>
                      <a:pt x="5430" y="10454"/>
                      <a:pt x="5490" y="10454"/>
                    </a:cubicBezTo>
                    <a:close/>
                    <a:moveTo>
                      <a:pt x="7216" y="10454"/>
                    </a:moveTo>
                    <a:cubicBezTo>
                      <a:pt x="7276" y="10454"/>
                      <a:pt x="7323" y="10501"/>
                      <a:pt x="7323" y="10561"/>
                    </a:cubicBezTo>
                    <a:cubicBezTo>
                      <a:pt x="7323" y="10621"/>
                      <a:pt x="7276" y="10668"/>
                      <a:pt x="7216" y="10668"/>
                    </a:cubicBezTo>
                    <a:cubicBezTo>
                      <a:pt x="7156" y="10668"/>
                      <a:pt x="7109" y="10621"/>
                      <a:pt x="7109" y="10561"/>
                    </a:cubicBezTo>
                    <a:cubicBezTo>
                      <a:pt x="7109" y="10501"/>
                      <a:pt x="7156" y="10454"/>
                      <a:pt x="7216" y="10454"/>
                    </a:cubicBezTo>
                    <a:close/>
                    <a:moveTo>
                      <a:pt x="3811" y="0"/>
                    </a:moveTo>
                    <a:cubicBezTo>
                      <a:pt x="3561" y="0"/>
                      <a:pt x="3394" y="203"/>
                      <a:pt x="3394" y="417"/>
                    </a:cubicBezTo>
                    <a:cubicBezTo>
                      <a:pt x="3394" y="595"/>
                      <a:pt x="3489" y="750"/>
                      <a:pt x="3656" y="810"/>
                    </a:cubicBezTo>
                    <a:lnTo>
                      <a:pt x="3656" y="1738"/>
                    </a:lnTo>
                    <a:lnTo>
                      <a:pt x="1965" y="1738"/>
                    </a:lnTo>
                    <a:cubicBezTo>
                      <a:pt x="1870" y="1738"/>
                      <a:pt x="1799" y="1810"/>
                      <a:pt x="1799" y="1893"/>
                    </a:cubicBezTo>
                    <a:lnTo>
                      <a:pt x="1799" y="3596"/>
                    </a:lnTo>
                    <a:lnTo>
                      <a:pt x="799" y="3596"/>
                    </a:lnTo>
                    <a:cubicBezTo>
                      <a:pt x="739" y="3441"/>
                      <a:pt x="596" y="3322"/>
                      <a:pt x="418" y="3322"/>
                    </a:cubicBezTo>
                    <a:cubicBezTo>
                      <a:pt x="179" y="3322"/>
                      <a:pt x="1" y="3524"/>
                      <a:pt x="1" y="3739"/>
                    </a:cubicBezTo>
                    <a:cubicBezTo>
                      <a:pt x="1" y="3977"/>
                      <a:pt x="191" y="4155"/>
                      <a:pt x="418" y="4155"/>
                    </a:cubicBezTo>
                    <a:cubicBezTo>
                      <a:pt x="596" y="4155"/>
                      <a:pt x="739" y="4048"/>
                      <a:pt x="799" y="3893"/>
                    </a:cubicBezTo>
                    <a:lnTo>
                      <a:pt x="1727" y="3893"/>
                    </a:lnTo>
                    <a:lnTo>
                      <a:pt x="1727" y="5310"/>
                    </a:lnTo>
                    <a:lnTo>
                      <a:pt x="799" y="5310"/>
                    </a:lnTo>
                    <a:cubicBezTo>
                      <a:pt x="739" y="5156"/>
                      <a:pt x="596" y="5036"/>
                      <a:pt x="418" y="5036"/>
                    </a:cubicBezTo>
                    <a:cubicBezTo>
                      <a:pt x="179" y="5036"/>
                      <a:pt x="1" y="5227"/>
                      <a:pt x="1" y="5453"/>
                    </a:cubicBezTo>
                    <a:cubicBezTo>
                      <a:pt x="1" y="5691"/>
                      <a:pt x="191" y="5870"/>
                      <a:pt x="418" y="5870"/>
                    </a:cubicBezTo>
                    <a:cubicBezTo>
                      <a:pt x="596" y="5870"/>
                      <a:pt x="739" y="5763"/>
                      <a:pt x="799" y="5608"/>
                    </a:cubicBezTo>
                    <a:lnTo>
                      <a:pt x="1727" y="5608"/>
                    </a:lnTo>
                    <a:lnTo>
                      <a:pt x="1727" y="7013"/>
                    </a:lnTo>
                    <a:lnTo>
                      <a:pt x="799" y="7013"/>
                    </a:lnTo>
                    <a:cubicBezTo>
                      <a:pt x="739" y="6870"/>
                      <a:pt x="596" y="6751"/>
                      <a:pt x="418" y="6751"/>
                    </a:cubicBezTo>
                    <a:cubicBezTo>
                      <a:pt x="179" y="6751"/>
                      <a:pt x="1" y="6941"/>
                      <a:pt x="1" y="7168"/>
                    </a:cubicBezTo>
                    <a:cubicBezTo>
                      <a:pt x="1" y="7406"/>
                      <a:pt x="191" y="7584"/>
                      <a:pt x="418" y="7584"/>
                    </a:cubicBezTo>
                    <a:cubicBezTo>
                      <a:pt x="596" y="7584"/>
                      <a:pt x="739" y="7477"/>
                      <a:pt x="799" y="7311"/>
                    </a:cubicBezTo>
                    <a:lnTo>
                      <a:pt x="1727" y="7311"/>
                    </a:lnTo>
                    <a:lnTo>
                      <a:pt x="1727" y="9013"/>
                    </a:lnTo>
                    <a:cubicBezTo>
                      <a:pt x="1727" y="9097"/>
                      <a:pt x="1799" y="9180"/>
                      <a:pt x="1882" y="9180"/>
                    </a:cubicBezTo>
                    <a:lnTo>
                      <a:pt x="3585" y="9180"/>
                    </a:lnTo>
                    <a:lnTo>
                      <a:pt x="3585" y="10097"/>
                    </a:lnTo>
                    <a:cubicBezTo>
                      <a:pt x="3430" y="10156"/>
                      <a:pt x="3311" y="10311"/>
                      <a:pt x="3311" y="10490"/>
                    </a:cubicBezTo>
                    <a:cubicBezTo>
                      <a:pt x="3311" y="10728"/>
                      <a:pt x="3513" y="10906"/>
                      <a:pt x="3727" y="10906"/>
                    </a:cubicBezTo>
                    <a:cubicBezTo>
                      <a:pt x="3966" y="10906"/>
                      <a:pt x="4144" y="10704"/>
                      <a:pt x="4144" y="10490"/>
                    </a:cubicBezTo>
                    <a:cubicBezTo>
                      <a:pt x="4144" y="10311"/>
                      <a:pt x="4049" y="10156"/>
                      <a:pt x="3882" y="10097"/>
                    </a:cubicBezTo>
                    <a:lnTo>
                      <a:pt x="3882" y="9180"/>
                    </a:lnTo>
                    <a:lnTo>
                      <a:pt x="5299" y="9180"/>
                    </a:lnTo>
                    <a:lnTo>
                      <a:pt x="5299" y="10097"/>
                    </a:lnTo>
                    <a:cubicBezTo>
                      <a:pt x="5144" y="10156"/>
                      <a:pt x="5025" y="10311"/>
                      <a:pt x="5025" y="10490"/>
                    </a:cubicBezTo>
                    <a:cubicBezTo>
                      <a:pt x="5025" y="10728"/>
                      <a:pt x="5216" y="10906"/>
                      <a:pt x="5442" y="10906"/>
                    </a:cubicBezTo>
                    <a:cubicBezTo>
                      <a:pt x="5680" y="10906"/>
                      <a:pt x="5859" y="10704"/>
                      <a:pt x="5859" y="10490"/>
                    </a:cubicBezTo>
                    <a:cubicBezTo>
                      <a:pt x="5859" y="10311"/>
                      <a:pt x="5752" y="10156"/>
                      <a:pt x="5597" y="10097"/>
                    </a:cubicBezTo>
                    <a:lnTo>
                      <a:pt x="5597" y="9180"/>
                    </a:lnTo>
                    <a:lnTo>
                      <a:pt x="7002" y="9180"/>
                    </a:lnTo>
                    <a:lnTo>
                      <a:pt x="7002" y="10097"/>
                    </a:lnTo>
                    <a:cubicBezTo>
                      <a:pt x="6859" y="10156"/>
                      <a:pt x="6740" y="10311"/>
                      <a:pt x="6740" y="10490"/>
                    </a:cubicBezTo>
                    <a:cubicBezTo>
                      <a:pt x="6740" y="10728"/>
                      <a:pt x="6930" y="10906"/>
                      <a:pt x="7156" y="10906"/>
                    </a:cubicBezTo>
                    <a:cubicBezTo>
                      <a:pt x="7383" y="10906"/>
                      <a:pt x="7573" y="10704"/>
                      <a:pt x="7573" y="10490"/>
                    </a:cubicBezTo>
                    <a:cubicBezTo>
                      <a:pt x="7573" y="10311"/>
                      <a:pt x="7466" y="10156"/>
                      <a:pt x="7299" y="10097"/>
                    </a:cubicBezTo>
                    <a:lnTo>
                      <a:pt x="7299" y="9180"/>
                    </a:lnTo>
                    <a:lnTo>
                      <a:pt x="9002" y="9180"/>
                    </a:lnTo>
                    <a:cubicBezTo>
                      <a:pt x="9085" y="9180"/>
                      <a:pt x="9169" y="9097"/>
                      <a:pt x="9169" y="9013"/>
                    </a:cubicBezTo>
                    <a:lnTo>
                      <a:pt x="9169" y="7311"/>
                    </a:lnTo>
                    <a:lnTo>
                      <a:pt x="10085" y="7311"/>
                    </a:lnTo>
                    <a:cubicBezTo>
                      <a:pt x="10145" y="7465"/>
                      <a:pt x="10300" y="7584"/>
                      <a:pt x="10478" y="7584"/>
                    </a:cubicBezTo>
                    <a:cubicBezTo>
                      <a:pt x="10716" y="7584"/>
                      <a:pt x="10895" y="7394"/>
                      <a:pt x="10895" y="7168"/>
                    </a:cubicBezTo>
                    <a:cubicBezTo>
                      <a:pt x="10895" y="6930"/>
                      <a:pt x="10693" y="6751"/>
                      <a:pt x="10478" y="6751"/>
                    </a:cubicBezTo>
                    <a:cubicBezTo>
                      <a:pt x="10300" y="6751"/>
                      <a:pt x="10145" y="6858"/>
                      <a:pt x="10085" y="7013"/>
                    </a:cubicBezTo>
                    <a:lnTo>
                      <a:pt x="9169" y="7013"/>
                    </a:lnTo>
                    <a:lnTo>
                      <a:pt x="9240" y="5644"/>
                    </a:lnTo>
                    <a:lnTo>
                      <a:pt x="10157" y="5644"/>
                    </a:lnTo>
                    <a:cubicBezTo>
                      <a:pt x="10216" y="5798"/>
                      <a:pt x="10371" y="5918"/>
                      <a:pt x="10550" y="5918"/>
                    </a:cubicBezTo>
                    <a:cubicBezTo>
                      <a:pt x="10788" y="5918"/>
                      <a:pt x="10966" y="5727"/>
                      <a:pt x="10966" y="5501"/>
                    </a:cubicBezTo>
                    <a:cubicBezTo>
                      <a:pt x="10966" y="5263"/>
                      <a:pt x="10776" y="5084"/>
                      <a:pt x="10550" y="5084"/>
                    </a:cubicBezTo>
                    <a:cubicBezTo>
                      <a:pt x="10371" y="5084"/>
                      <a:pt x="10216" y="5191"/>
                      <a:pt x="10157" y="5346"/>
                    </a:cubicBezTo>
                    <a:lnTo>
                      <a:pt x="9240" y="5346"/>
                    </a:lnTo>
                    <a:lnTo>
                      <a:pt x="9240" y="3905"/>
                    </a:lnTo>
                    <a:lnTo>
                      <a:pt x="10157" y="3905"/>
                    </a:lnTo>
                    <a:cubicBezTo>
                      <a:pt x="10216" y="4060"/>
                      <a:pt x="10371" y="4179"/>
                      <a:pt x="10550" y="4179"/>
                    </a:cubicBezTo>
                    <a:cubicBezTo>
                      <a:pt x="10788" y="4179"/>
                      <a:pt x="10966" y="3977"/>
                      <a:pt x="10966" y="3763"/>
                    </a:cubicBezTo>
                    <a:cubicBezTo>
                      <a:pt x="10966" y="3524"/>
                      <a:pt x="10776" y="3346"/>
                      <a:pt x="10550" y="3346"/>
                    </a:cubicBezTo>
                    <a:cubicBezTo>
                      <a:pt x="10371" y="3346"/>
                      <a:pt x="10216" y="3441"/>
                      <a:pt x="10157" y="3608"/>
                    </a:cubicBezTo>
                    <a:lnTo>
                      <a:pt x="9240" y="3608"/>
                    </a:lnTo>
                    <a:lnTo>
                      <a:pt x="9240" y="1917"/>
                    </a:lnTo>
                    <a:cubicBezTo>
                      <a:pt x="9240" y="1822"/>
                      <a:pt x="9169" y="1750"/>
                      <a:pt x="9073" y="1750"/>
                    </a:cubicBezTo>
                    <a:lnTo>
                      <a:pt x="8395" y="1750"/>
                    </a:lnTo>
                    <a:cubicBezTo>
                      <a:pt x="8299" y="1750"/>
                      <a:pt x="8228" y="1822"/>
                      <a:pt x="8228" y="1917"/>
                    </a:cubicBezTo>
                    <a:cubicBezTo>
                      <a:pt x="8228" y="2000"/>
                      <a:pt x="8299" y="2072"/>
                      <a:pt x="8395" y="2072"/>
                    </a:cubicBezTo>
                    <a:lnTo>
                      <a:pt x="8930" y="2072"/>
                    </a:lnTo>
                    <a:lnTo>
                      <a:pt x="8930" y="3763"/>
                    </a:lnTo>
                    <a:lnTo>
                      <a:pt x="8930" y="5489"/>
                    </a:lnTo>
                    <a:lnTo>
                      <a:pt x="8930" y="7215"/>
                    </a:lnTo>
                    <a:lnTo>
                      <a:pt x="8930" y="8906"/>
                    </a:lnTo>
                    <a:lnTo>
                      <a:pt x="2049" y="8906"/>
                    </a:lnTo>
                    <a:lnTo>
                      <a:pt x="2049" y="7215"/>
                    </a:lnTo>
                    <a:lnTo>
                      <a:pt x="2049" y="5489"/>
                    </a:lnTo>
                    <a:lnTo>
                      <a:pt x="2049" y="3763"/>
                    </a:lnTo>
                    <a:lnTo>
                      <a:pt x="2049" y="2060"/>
                    </a:lnTo>
                    <a:lnTo>
                      <a:pt x="7752" y="2060"/>
                    </a:lnTo>
                    <a:cubicBezTo>
                      <a:pt x="7835" y="2060"/>
                      <a:pt x="7918" y="1988"/>
                      <a:pt x="7918" y="1893"/>
                    </a:cubicBezTo>
                    <a:cubicBezTo>
                      <a:pt x="7918" y="1810"/>
                      <a:pt x="7835" y="1738"/>
                      <a:pt x="7752" y="1738"/>
                    </a:cubicBezTo>
                    <a:lnTo>
                      <a:pt x="7383" y="1738"/>
                    </a:lnTo>
                    <a:lnTo>
                      <a:pt x="7383" y="810"/>
                    </a:lnTo>
                    <a:cubicBezTo>
                      <a:pt x="7526" y="750"/>
                      <a:pt x="7645" y="595"/>
                      <a:pt x="7645" y="417"/>
                    </a:cubicBezTo>
                    <a:cubicBezTo>
                      <a:pt x="7645" y="179"/>
                      <a:pt x="7454" y="0"/>
                      <a:pt x="7228" y="0"/>
                    </a:cubicBezTo>
                    <a:cubicBezTo>
                      <a:pt x="6990" y="0"/>
                      <a:pt x="6811" y="203"/>
                      <a:pt x="6811" y="417"/>
                    </a:cubicBezTo>
                    <a:cubicBezTo>
                      <a:pt x="6811" y="595"/>
                      <a:pt x="6918" y="750"/>
                      <a:pt x="7085" y="810"/>
                    </a:cubicBezTo>
                    <a:lnTo>
                      <a:pt x="7085" y="1738"/>
                    </a:lnTo>
                    <a:lnTo>
                      <a:pt x="5668" y="1738"/>
                    </a:lnTo>
                    <a:lnTo>
                      <a:pt x="5668" y="810"/>
                    </a:lnTo>
                    <a:cubicBezTo>
                      <a:pt x="5811" y="750"/>
                      <a:pt x="5930" y="595"/>
                      <a:pt x="5930" y="417"/>
                    </a:cubicBezTo>
                    <a:cubicBezTo>
                      <a:pt x="5930" y="179"/>
                      <a:pt x="5740" y="0"/>
                      <a:pt x="5513" y="0"/>
                    </a:cubicBezTo>
                    <a:cubicBezTo>
                      <a:pt x="5275" y="0"/>
                      <a:pt x="5097" y="203"/>
                      <a:pt x="5097" y="417"/>
                    </a:cubicBezTo>
                    <a:cubicBezTo>
                      <a:pt x="5097" y="595"/>
                      <a:pt x="5204" y="750"/>
                      <a:pt x="5371" y="810"/>
                    </a:cubicBezTo>
                    <a:lnTo>
                      <a:pt x="5371" y="1738"/>
                    </a:lnTo>
                    <a:lnTo>
                      <a:pt x="3954" y="1738"/>
                    </a:lnTo>
                    <a:lnTo>
                      <a:pt x="3954" y="810"/>
                    </a:lnTo>
                    <a:cubicBezTo>
                      <a:pt x="4108" y="750"/>
                      <a:pt x="4216" y="595"/>
                      <a:pt x="4216" y="417"/>
                    </a:cubicBezTo>
                    <a:cubicBezTo>
                      <a:pt x="4216" y="179"/>
                      <a:pt x="4025" y="0"/>
                      <a:pt x="381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9" name="Google Shape;949;p40"/>
              <p:cNvSpPr/>
              <p:nvPr/>
            </p:nvSpPr>
            <p:spPr>
              <a:xfrm>
                <a:off x="3599440" y="2956543"/>
                <a:ext cx="204494" cy="204843"/>
              </a:xfrm>
              <a:custGeom>
                <a:avLst/>
                <a:gdLst/>
                <a:ahLst/>
                <a:cxnLst/>
                <a:rect l="l" t="t" r="r" b="b"/>
                <a:pathLst>
                  <a:path w="6455" h="6466" extrusionOk="0">
                    <a:moveTo>
                      <a:pt x="156" y="0"/>
                    </a:moveTo>
                    <a:cubicBezTo>
                      <a:pt x="72" y="0"/>
                      <a:pt x="1" y="84"/>
                      <a:pt x="1" y="167"/>
                    </a:cubicBezTo>
                    <a:lnTo>
                      <a:pt x="1" y="4644"/>
                    </a:lnTo>
                    <a:cubicBezTo>
                      <a:pt x="1" y="4739"/>
                      <a:pt x="72" y="4811"/>
                      <a:pt x="156" y="4811"/>
                    </a:cubicBezTo>
                    <a:cubicBezTo>
                      <a:pt x="251" y="4811"/>
                      <a:pt x="322" y="4739"/>
                      <a:pt x="322" y="4644"/>
                    </a:cubicBezTo>
                    <a:lnTo>
                      <a:pt x="322" y="334"/>
                    </a:lnTo>
                    <a:lnTo>
                      <a:pt x="6133" y="334"/>
                    </a:lnTo>
                    <a:lnTo>
                      <a:pt x="6133" y="6132"/>
                    </a:lnTo>
                    <a:lnTo>
                      <a:pt x="322" y="6132"/>
                    </a:lnTo>
                    <a:lnTo>
                      <a:pt x="322" y="5287"/>
                    </a:lnTo>
                    <a:cubicBezTo>
                      <a:pt x="322" y="5203"/>
                      <a:pt x="251" y="5120"/>
                      <a:pt x="156" y="5120"/>
                    </a:cubicBezTo>
                    <a:cubicBezTo>
                      <a:pt x="72" y="5120"/>
                      <a:pt x="1" y="5203"/>
                      <a:pt x="1" y="5287"/>
                    </a:cubicBezTo>
                    <a:lnTo>
                      <a:pt x="1" y="6299"/>
                    </a:lnTo>
                    <a:cubicBezTo>
                      <a:pt x="1" y="6394"/>
                      <a:pt x="72" y="6466"/>
                      <a:pt x="156" y="6466"/>
                    </a:cubicBezTo>
                    <a:lnTo>
                      <a:pt x="6287" y="6466"/>
                    </a:lnTo>
                    <a:cubicBezTo>
                      <a:pt x="6383" y="6466"/>
                      <a:pt x="6454" y="6394"/>
                      <a:pt x="6454" y="6299"/>
                    </a:cubicBezTo>
                    <a:lnTo>
                      <a:pt x="6454" y="167"/>
                    </a:lnTo>
                    <a:cubicBezTo>
                      <a:pt x="6442" y="84"/>
                      <a:pt x="6383" y="0"/>
                      <a:pt x="628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0" name="Google Shape;950;p40"/>
              <p:cNvSpPr/>
              <p:nvPr/>
            </p:nvSpPr>
            <p:spPr>
              <a:xfrm>
                <a:off x="3661691" y="3018763"/>
                <a:ext cx="79992" cy="80372"/>
              </a:xfrm>
              <a:custGeom>
                <a:avLst/>
                <a:gdLst/>
                <a:ahLst/>
                <a:cxnLst/>
                <a:rect l="l" t="t" r="r" b="b"/>
                <a:pathLst>
                  <a:path w="2525" h="2537" extrusionOk="0">
                    <a:moveTo>
                      <a:pt x="155" y="1"/>
                    </a:moveTo>
                    <a:cubicBezTo>
                      <a:pt x="72" y="1"/>
                      <a:pt x="1" y="84"/>
                      <a:pt x="1" y="168"/>
                    </a:cubicBezTo>
                    <a:lnTo>
                      <a:pt x="1" y="2370"/>
                    </a:lnTo>
                    <a:cubicBezTo>
                      <a:pt x="1" y="2466"/>
                      <a:pt x="72" y="2537"/>
                      <a:pt x="155" y="2537"/>
                    </a:cubicBezTo>
                    <a:lnTo>
                      <a:pt x="1013" y="2537"/>
                    </a:lnTo>
                    <a:cubicBezTo>
                      <a:pt x="1096" y="2537"/>
                      <a:pt x="1167" y="2466"/>
                      <a:pt x="1167" y="2370"/>
                    </a:cubicBezTo>
                    <a:cubicBezTo>
                      <a:pt x="1167" y="2287"/>
                      <a:pt x="1096" y="2204"/>
                      <a:pt x="1013" y="2204"/>
                    </a:cubicBezTo>
                    <a:lnTo>
                      <a:pt x="322" y="2204"/>
                    </a:lnTo>
                    <a:lnTo>
                      <a:pt x="322" y="322"/>
                    </a:lnTo>
                    <a:lnTo>
                      <a:pt x="2215" y="322"/>
                    </a:lnTo>
                    <a:lnTo>
                      <a:pt x="2215" y="2204"/>
                    </a:lnTo>
                    <a:lnTo>
                      <a:pt x="1632" y="2204"/>
                    </a:lnTo>
                    <a:cubicBezTo>
                      <a:pt x="1548" y="2204"/>
                      <a:pt x="1465" y="2287"/>
                      <a:pt x="1465" y="2370"/>
                    </a:cubicBezTo>
                    <a:cubicBezTo>
                      <a:pt x="1465" y="2466"/>
                      <a:pt x="1548" y="2537"/>
                      <a:pt x="1632" y="2537"/>
                    </a:cubicBezTo>
                    <a:lnTo>
                      <a:pt x="2346" y="2537"/>
                    </a:lnTo>
                    <a:cubicBezTo>
                      <a:pt x="2441" y="2537"/>
                      <a:pt x="2513" y="2466"/>
                      <a:pt x="2513" y="2370"/>
                    </a:cubicBezTo>
                    <a:lnTo>
                      <a:pt x="2513" y="168"/>
                    </a:lnTo>
                    <a:cubicBezTo>
                      <a:pt x="2525" y="84"/>
                      <a:pt x="2453" y="1"/>
                      <a:pt x="235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1" name="Google Shape;951;p40"/>
              <p:cNvSpPr/>
              <p:nvPr/>
            </p:nvSpPr>
            <p:spPr>
              <a:xfrm>
                <a:off x="3625101" y="2982552"/>
                <a:ext cx="18501" cy="18533"/>
              </a:xfrm>
              <a:custGeom>
                <a:avLst/>
                <a:gdLst/>
                <a:ahLst/>
                <a:cxnLst/>
                <a:rect l="l" t="t" r="r" b="b"/>
                <a:pathLst>
                  <a:path w="584" h="585" extrusionOk="0">
                    <a:moveTo>
                      <a:pt x="167" y="1"/>
                    </a:moveTo>
                    <a:cubicBezTo>
                      <a:pt x="84" y="1"/>
                      <a:pt x="1" y="72"/>
                      <a:pt x="1" y="168"/>
                    </a:cubicBezTo>
                    <a:lnTo>
                      <a:pt x="1" y="418"/>
                    </a:lnTo>
                    <a:cubicBezTo>
                      <a:pt x="1" y="513"/>
                      <a:pt x="84" y="584"/>
                      <a:pt x="167" y="584"/>
                    </a:cubicBezTo>
                    <a:lnTo>
                      <a:pt x="417" y="584"/>
                    </a:lnTo>
                    <a:cubicBezTo>
                      <a:pt x="513" y="584"/>
                      <a:pt x="584" y="513"/>
                      <a:pt x="584" y="418"/>
                    </a:cubicBezTo>
                    <a:lnTo>
                      <a:pt x="584" y="168"/>
                    </a:lnTo>
                    <a:cubicBezTo>
                      <a:pt x="584" y="72"/>
                      <a:pt x="513" y="1"/>
                      <a:pt x="4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2" name="Google Shape;952;p40"/>
              <p:cNvSpPr/>
              <p:nvPr/>
            </p:nvSpPr>
            <p:spPr>
              <a:xfrm>
                <a:off x="3651522" y="2982552"/>
                <a:ext cx="18881" cy="18533"/>
              </a:xfrm>
              <a:custGeom>
                <a:avLst/>
                <a:gdLst/>
                <a:ahLst/>
                <a:cxnLst/>
                <a:rect l="l" t="t" r="r" b="b"/>
                <a:pathLst>
                  <a:path w="596" h="585" extrusionOk="0">
                    <a:moveTo>
                      <a:pt x="167" y="1"/>
                    </a:moveTo>
                    <a:cubicBezTo>
                      <a:pt x="83" y="1"/>
                      <a:pt x="0" y="72"/>
                      <a:pt x="0" y="168"/>
                    </a:cubicBezTo>
                    <a:lnTo>
                      <a:pt x="0" y="418"/>
                    </a:lnTo>
                    <a:cubicBezTo>
                      <a:pt x="0" y="513"/>
                      <a:pt x="83" y="584"/>
                      <a:pt x="167" y="584"/>
                    </a:cubicBezTo>
                    <a:lnTo>
                      <a:pt x="417" y="584"/>
                    </a:lnTo>
                    <a:cubicBezTo>
                      <a:pt x="512" y="584"/>
                      <a:pt x="583" y="513"/>
                      <a:pt x="583" y="418"/>
                    </a:cubicBezTo>
                    <a:lnTo>
                      <a:pt x="583" y="168"/>
                    </a:lnTo>
                    <a:cubicBezTo>
                      <a:pt x="595" y="72"/>
                      <a:pt x="524" y="1"/>
                      <a:pt x="44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3" name="Google Shape;953;p40"/>
              <p:cNvSpPr/>
              <p:nvPr/>
            </p:nvSpPr>
            <p:spPr>
              <a:xfrm>
                <a:off x="3679052" y="2982552"/>
                <a:ext cx="18501" cy="18533"/>
              </a:xfrm>
              <a:custGeom>
                <a:avLst/>
                <a:gdLst/>
                <a:ahLst/>
                <a:cxnLst/>
                <a:rect l="l" t="t" r="r" b="b"/>
                <a:pathLst>
                  <a:path w="584" h="585" extrusionOk="0">
                    <a:moveTo>
                      <a:pt x="167" y="1"/>
                    </a:moveTo>
                    <a:cubicBezTo>
                      <a:pt x="72" y="1"/>
                      <a:pt x="0" y="72"/>
                      <a:pt x="0" y="168"/>
                    </a:cubicBezTo>
                    <a:lnTo>
                      <a:pt x="0" y="418"/>
                    </a:lnTo>
                    <a:cubicBezTo>
                      <a:pt x="0" y="513"/>
                      <a:pt x="72" y="584"/>
                      <a:pt x="167" y="584"/>
                    </a:cubicBezTo>
                    <a:lnTo>
                      <a:pt x="417" y="584"/>
                    </a:lnTo>
                    <a:cubicBezTo>
                      <a:pt x="500" y="584"/>
                      <a:pt x="584" y="513"/>
                      <a:pt x="584" y="418"/>
                    </a:cubicBezTo>
                    <a:lnTo>
                      <a:pt x="584" y="168"/>
                    </a:lnTo>
                    <a:cubicBezTo>
                      <a:pt x="584" y="72"/>
                      <a:pt x="500" y="1"/>
                      <a:pt x="4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4" name="Google Shape;954;p40"/>
              <p:cNvSpPr/>
              <p:nvPr/>
            </p:nvSpPr>
            <p:spPr>
              <a:xfrm>
                <a:off x="3705822" y="2982552"/>
                <a:ext cx="18501" cy="18533"/>
              </a:xfrm>
              <a:custGeom>
                <a:avLst/>
                <a:gdLst/>
                <a:ahLst/>
                <a:cxnLst/>
                <a:rect l="l" t="t" r="r" b="b"/>
                <a:pathLst>
                  <a:path w="584" h="585" extrusionOk="0">
                    <a:moveTo>
                      <a:pt x="167" y="1"/>
                    </a:moveTo>
                    <a:cubicBezTo>
                      <a:pt x="72" y="1"/>
                      <a:pt x="1" y="72"/>
                      <a:pt x="1" y="168"/>
                    </a:cubicBezTo>
                    <a:lnTo>
                      <a:pt x="1" y="418"/>
                    </a:lnTo>
                    <a:cubicBezTo>
                      <a:pt x="1" y="513"/>
                      <a:pt x="72" y="584"/>
                      <a:pt x="167" y="584"/>
                    </a:cubicBezTo>
                    <a:lnTo>
                      <a:pt x="417" y="584"/>
                    </a:lnTo>
                    <a:cubicBezTo>
                      <a:pt x="513" y="584"/>
                      <a:pt x="584" y="513"/>
                      <a:pt x="584" y="418"/>
                    </a:cubicBezTo>
                    <a:lnTo>
                      <a:pt x="584" y="168"/>
                    </a:lnTo>
                    <a:cubicBezTo>
                      <a:pt x="584" y="72"/>
                      <a:pt x="513" y="1"/>
                      <a:pt x="4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5" name="Google Shape;955;p40"/>
              <p:cNvSpPr/>
              <p:nvPr/>
            </p:nvSpPr>
            <p:spPr>
              <a:xfrm>
                <a:off x="3732591" y="2982552"/>
                <a:ext cx="18533" cy="18533"/>
              </a:xfrm>
              <a:custGeom>
                <a:avLst/>
                <a:gdLst/>
                <a:ahLst/>
                <a:cxnLst/>
                <a:rect l="l" t="t" r="r" b="b"/>
                <a:pathLst>
                  <a:path w="585" h="585" extrusionOk="0">
                    <a:moveTo>
                      <a:pt x="168" y="1"/>
                    </a:moveTo>
                    <a:cubicBezTo>
                      <a:pt x="72" y="1"/>
                      <a:pt x="1" y="72"/>
                      <a:pt x="1" y="168"/>
                    </a:cubicBezTo>
                    <a:lnTo>
                      <a:pt x="1" y="418"/>
                    </a:lnTo>
                    <a:cubicBezTo>
                      <a:pt x="1" y="513"/>
                      <a:pt x="72" y="584"/>
                      <a:pt x="168" y="584"/>
                    </a:cubicBezTo>
                    <a:lnTo>
                      <a:pt x="418" y="584"/>
                    </a:lnTo>
                    <a:cubicBezTo>
                      <a:pt x="513" y="584"/>
                      <a:pt x="584" y="513"/>
                      <a:pt x="584" y="418"/>
                    </a:cubicBezTo>
                    <a:lnTo>
                      <a:pt x="584" y="168"/>
                    </a:lnTo>
                    <a:cubicBezTo>
                      <a:pt x="584" y="72"/>
                      <a:pt x="513" y="1"/>
                      <a:pt x="41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6" name="Google Shape;956;p40"/>
              <p:cNvSpPr/>
              <p:nvPr/>
            </p:nvSpPr>
            <p:spPr>
              <a:xfrm>
                <a:off x="3759773" y="2982552"/>
                <a:ext cx="18121" cy="18533"/>
              </a:xfrm>
              <a:custGeom>
                <a:avLst/>
                <a:gdLst/>
                <a:ahLst/>
                <a:cxnLst/>
                <a:rect l="l" t="t" r="r" b="b"/>
                <a:pathLst>
                  <a:path w="572" h="585" extrusionOk="0">
                    <a:moveTo>
                      <a:pt x="155" y="1"/>
                    </a:moveTo>
                    <a:cubicBezTo>
                      <a:pt x="72" y="1"/>
                      <a:pt x="0" y="72"/>
                      <a:pt x="0" y="168"/>
                    </a:cubicBezTo>
                    <a:lnTo>
                      <a:pt x="0" y="418"/>
                    </a:lnTo>
                    <a:cubicBezTo>
                      <a:pt x="0" y="513"/>
                      <a:pt x="72" y="584"/>
                      <a:pt x="155" y="584"/>
                    </a:cubicBezTo>
                    <a:lnTo>
                      <a:pt x="417" y="584"/>
                    </a:lnTo>
                    <a:cubicBezTo>
                      <a:pt x="500" y="584"/>
                      <a:pt x="572" y="513"/>
                      <a:pt x="572" y="418"/>
                    </a:cubicBezTo>
                    <a:lnTo>
                      <a:pt x="572" y="168"/>
                    </a:lnTo>
                    <a:cubicBezTo>
                      <a:pt x="572" y="72"/>
                      <a:pt x="500" y="1"/>
                      <a:pt x="4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7" name="Google Shape;957;p40"/>
              <p:cNvSpPr/>
              <p:nvPr/>
            </p:nvSpPr>
            <p:spPr>
              <a:xfrm>
                <a:off x="3625101" y="3116844"/>
                <a:ext cx="18501" cy="18501"/>
              </a:xfrm>
              <a:custGeom>
                <a:avLst/>
                <a:gdLst/>
                <a:ahLst/>
                <a:cxnLst/>
                <a:rect l="l" t="t" r="r" b="b"/>
                <a:pathLst>
                  <a:path w="584" h="584" extrusionOk="0">
                    <a:moveTo>
                      <a:pt x="167" y="1"/>
                    </a:moveTo>
                    <a:cubicBezTo>
                      <a:pt x="84" y="1"/>
                      <a:pt x="1" y="84"/>
                      <a:pt x="1" y="167"/>
                    </a:cubicBezTo>
                    <a:lnTo>
                      <a:pt x="1" y="417"/>
                    </a:lnTo>
                    <a:cubicBezTo>
                      <a:pt x="1" y="513"/>
                      <a:pt x="84" y="584"/>
                      <a:pt x="167" y="584"/>
                    </a:cubicBezTo>
                    <a:lnTo>
                      <a:pt x="417" y="584"/>
                    </a:lnTo>
                    <a:cubicBezTo>
                      <a:pt x="513" y="584"/>
                      <a:pt x="584" y="513"/>
                      <a:pt x="584" y="417"/>
                    </a:cubicBezTo>
                    <a:lnTo>
                      <a:pt x="584" y="167"/>
                    </a:lnTo>
                    <a:cubicBezTo>
                      <a:pt x="584" y="84"/>
                      <a:pt x="513" y="1"/>
                      <a:pt x="4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8" name="Google Shape;958;p40"/>
              <p:cNvSpPr/>
              <p:nvPr/>
            </p:nvSpPr>
            <p:spPr>
              <a:xfrm>
                <a:off x="3651522" y="3116844"/>
                <a:ext cx="18881" cy="18501"/>
              </a:xfrm>
              <a:custGeom>
                <a:avLst/>
                <a:gdLst/>
                <a:ahLst/>
                <a:cxnLst/>
                <a:rect l="l" t="t" r="r" b="b"/>
                <a:pathLst>
                  <a:path w="596" h="584" extrusionOk="0">
                    <a:moveTo>
                      <a:pt x="167" y="1"/>
                    </a:moveTo>
                    <a:cubicBezTo>
                      <a:pt x="83" y="1"/>
                      <a:pt x="0" y="84"/>
                      <a:pt x="0" y="167"/>
                    </a:cubicBezTo>
                    <a:lnTo>
                      <a:pt x="0" y="417"/>
                    </a:lnTo>
                    <a:cubicBezTo>
                      <a:pt x="0" y="513"/>
                      <a:pt x="83" y="584"/>
                      <a:pt x="167" y="584"/>
                    </a:cubicBezTo>
                    <a:lnTo>
                      <a:pt x="417" y="584"/>
                    </a:lnTo>
                    <a:cubicBezTo>
                      <a:pt x="512" y="584"/>
                      <a:pt x="583" y="513"/>
                      <a:pt x="583" y="417"/>
                    </a:cubicBezTo>
                    <a:lnTo>
                      <a:pt x="583" y="167"/>
                    </a:lnTo>
                    <a:cubicBezTo>
                      <a:pt x="595" y="84"/>
                      <a:pt x="524" y="1"/>
                      <a:pt x="44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9" name="Google Shape;959;p40"/>
              <p:cNvSpPr/>
              <p:nvPr/>
            </p:nvSpPr>
            <p:spPr>
              <a:xfrm>
                <a:off x="3679052" y="3116844"/>
                <a:ext cx="18501" cy="18501"/>
              </a:xfrm>
              <a:custGeom>
                <a:avLst/>
                <a:gdLst/>
                <a:ahLst/>
                <a:cxnLst/>
                <a:rect l="l" t="t" r="r" b="b"/>
                <a:pathLst>
                  <a:path w="584" h="584" extrusionOk="0">
                    <a:moveTo>
                      <a:pt x="167" y="1"/>
                    </a:moveTo>
                    <a:cubicBezTo>
                      <a:pt x="72" y="1"/>
                      <a:pt x="0" y="84"/>
                      <a:pt x="0" y="167"/>
                    </a:cubicBezTo>
                    <a:lnTo>
                      <a:pt x="0" y="417"/>
                    </a:lnTo>
                    <a:cubicBezTo>
                      <a:pt x="0" y="513"/>
                      <a:pt x="72" y="584"/>
                      <a:pt x="167" y="584"/>
                    </a:cubicBezTo>
                    <a:lnTo>
                      <a:pt x="417" y="584"/>
                    </a:lnTo>
                    <a:cubicBezTo>
                      <a:pt x="500" y="584"/>
                      <a:pt x="584" y="513"/>
                      <a:pt x="584" y="417"/>
                    </a:cubicBezTo>
                    <a:lnTo>
                      <a:pt x="584" y="167"/>
                    </a:lnTo>
                    <a:cubicBezTo>
                      <a:pt x="584" y="84"/>
                      <a:pt x="500" y="1"/>
                      <a:pt x="4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0" name="Google Shape;960;p40"/>
              <p:cNvSpPr/>
              <p:nvPr/>
            </p:nvSpPr>
            <p:spPr>
              <a:xfrm>
                <a:off x="3705822" y="3116844"/>
                <a:ext cx="18501" cy="18501"/>
              </a:xfrm>
              <a:custGeom>
                <a:avLst/>
                <a:gdLst/>
                <a:ahLst/>
                <a:cxnLst/>
                <a:rect l="l" t="t" r="r" b="b"/>
                <a:pathLst>
                  <a:path w="584" h="584" extrusionOk="0">
                    <a:moveTo>
                      <a:pt x="167" y="1"/>
                    </a:moveTo>
                    <a:cubicBezTo>
                      <a:pt x="72" y="1"/>
                      <a:pt x="1" y="84"/>
                      <a:pt x="1" y="167"/>
                    </a:cubicBezTo>
                    <a:lnTo>
                      <a:pt x="1" y="417"/>
                    </a:lnTo>
                    <a:cubicBezTo>
                      <a:pt x="1" y="513"/>
                      <a:pt x="72" y="584"/>
                      <a:pt x="167" y="584"/>
                    </a:cubicBezTo>
                    <a:lnTo>
                      <a:pt x="417" y="584"/>
                    </a:lnTo>
                    <a:cubicBezTo>
                      <a:pt x="513" y="584"/>
                      <a:pt x="584" y="513"/>
                      <a:pt x="584" y="417"/>
                    </a:cubicBezTo>
                    <a:lnTo>
                      <a:pt x="584" y="167"/>
                    </a:lnTo>
                    <a:cubicBezTo>
                      <a:pt x="584" y="84"/>
                      <a:pt x="513" y="1"/>
                      <a:pt x="4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1" name="Google Shape;961;p40"/>
              <p:cNvSpPr/>
              <p:nvPr/>
            </p:nvSpPr>
            <p:spPr>
              <a:xfrm>
                <a:off x="3732591" y="3116844"/>
                <a:ext cx="18533" cy="18501"/>
              </a:xfrm>
              <a:custGeom>
                <a:avLst/>
                <a:gdLst/>
                <a:ahLst/>
                <a:cxnLst/>
                <a:rect l="l" t="t" r="r" b="b"/>
                <a:pathLst>
                  <a:path w="585" h="584" extrusionOk="0">
                    <a:moveTo>
                      <a:pt x="168" y="1"/>
                    </a:moveTo>
                    <a:cubicBezTo>
                      <a:pt x="72" y="1"/>
                      <a:pt x="1" y="84"/>
                      <a:pt x="1" y="167"/>
                    </a:cubicBezTo>
                    <a:lnTo>
                      <a:pt x="1" y="417"/>
                    </a:lnTo>
                    <a:cubicBezTo>
                      <a:pt x="1" y="513"/>
                      <a:pt x="72" y="584"/>
                      <a:pt x="168" y="584"/>
                    </a:cubicBezTo>
                    <a:lnTo>
                      <a:pt x="418" y="584"/>
                    </a:lnTo>
                    <a:cubicBezTo>
                      <a:pt x="513" y="584"/>
                      <a:pt x="584" y="513"/>
                      <a:pt x="584" y="417"/>
                    </a:cubicBezTo>
                    <a:lnTo>
                      <a:pt x="584" y="167"/>
                    </a:lnTo>
                    <a:cubicBezTo>
                      <a:pt x="584" y="84"/>
                      <a:pt x="513" y="1"/>
                      <a:pt x="41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2" name="Google Shape;962;p40"/>
              <p:cNvSpPr/>
              <p:nvPr/>
            </p:nvSpPr>
            <p:spPr>
              <a:xfrm>
                <a:off x="3759773" y="3116844"/>
                <a:ext cx="18121" cy="18501"/>
              </a:xfrm>
              <a:custGeom>
                <a:avLst/>
                <a:gdLst/>
                <a:ahLst/>
                <a:cxnLst/>
                <a:rect l="l" t="t" r="r" b="b"/>
                <a:pathLst>
                  <a:path w="572" h="584" extrusionOk="0">
                    <a:moveTo>
                      <a:pt x="155" y="1"/>
                    </a:moveTo>
                    <a:cubicBezTo>
                      <a:pt x="72" y="1"/>
                      <a:pt x="0" y="84"/>
                      <a:pt x="0" y="167"/>
                    </a:cubicBezTo>
                    <a:lnTo>
                      <a:pt x="0" y="417"/>
                    </a:lnTo>
                    <a:cubicBezTo>
                      <a:pt x="0" y="513"/>
                      <a:pt x="72" y="584"/>
                      <a:pt x="155" y="584"/>
                    </a:cubicBezTo>
                    <a:lnTo>
                      <a:pt x="417" y="584"/>
                    </a:lnTo>
                    <a:cubicBezTo>
                      <a:pt x="500" y="584"/>
                      <a:pt x="572" y="513"/>
                      <a:pt x="572" y="417"/>
                    </a:cubicBezTo>
                    <a:lnTo>
                      <a:pt x="572" y="167"/>
                    </a:lnTo>
                    <a:cubicBezTo>
                      <a:pt x="572" y="84"/>
                      <a:pt x="500" y="1"/>
                      <a:pt x="4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3" name="Google Shape;963;p40"/>
              <p:cNvSpPr/>
              <p:nvPr/>
            </p:nvSpPr>
            <p:spPr>
              <a:xfrm>
                <a:off x="3625101" y="3009354"/>
                <a:ext cx="18501" cy="18501"/>
              </a:xfrm>
              <a:custGeom>
                <a:avLst/>
                <a:gdLst/>
                <a:ahLst/>
                <a:cxnLst/>
                <a:rect l="l" t="t" r="r" b="b"/>
                <a:pathLst>
                  <a:path w="584" h="584" extrusionOk="0">
                    <a:moveTo>
                      <a:pt x="167" y="0"/>
                    </a:moveTo>
                    <a:cubicBezTo>
                      <a:pt x="84" y="0"/>
                      <a:pt x="1" y="84"/>
                      <a:pt x="1" y="167"/>
                    </a:cubicBezTo>
                    <a:lnTo>
                      <a:pt x="1" y="417"/>
                    </a:lnTo>
                    <a:cubicBezTo>
                      <a:pt x="1" y="512"/>
                      <a:pt x="84" y="584"/>
                      <a:pt x="167" y="584"/>
                    </a:cubicBezTo>
                    <a:lnTo>
                      <a:pt x="417" y="584"/>
                    </a:lnTo>
                    <a:cubicBezTo>
                      <a:pt x="513" y="584"/>
                      <a:pt x="584" y="512"/>
                      <a:pt x="584" y="417"/>
                    </a:cubicBezTo>
                    <a:lnTo>
                      <a:pt x="584" y="167"/>
                    </a:lnTo>
                    <a:cubicBezTo>
                      <a:pt x="584" y="84"/>
                      <a:pt x="513" y="0"/>
                      <a:pt x="41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4" name="Google Shape;964;p40"/>
              <p:cNvSpPr/>
              <p:nvPr/>
            </p:nvSpPr>
            <p:spPr>
              <a:xfrm>
                <a:off x="3625101" y="3036503"/>
                <a:ext cx="18501" cy="18153"/>
              </a:xfrm>
              <a:custGeom>
                <a:avLst/>
                <a:gdLst/>
                <a:ahLst/>
                <a:cxnLst/>
                <a:rect l="l" t="t" r="r" b="b"/>
                <a:pathLst>
                  <a:path w="584" h="573" extrusionOk="0">
                    <a:moveTo>
                      <a:pt x="167" y="1"/>
                    </a:moveTo>
                    <a:cubicBezTo>
                      <a:pt x="84" y="1"/>
                      <a:pt x="1" y="72"/>
                      <a:pt x="1" y="155"/>
                    </a:cubicBezTo>
                    <a:lnTo>
                      <a:pt x="1" y="417"/>
                    </a:lnTo>
                    <a:cubicBezTo>
                      <a:pt x="1" y="501"/>
                      <a:pt x="84" y="572"/>
                      <a:pt x="167" y="572"/>
                    </a:cubicBezTo>
                    <a:lnTo>
                      <a:pt x="417" y="572"/>
                    </a:lnTo>
                    <a:cubicBezTo>
                      <a:pt x="513" y="572"/>
                      <a:pt x="584" y="501"/>
                      <a:pt x="584" y="417"/>
                    </a:cubicBezTo>
                    <a:lnTo>
                      <a:pt x="584" y="155"/>
                    </a:lnTo>
                    <a:cubicBezTo>
                      <a:pt x="584" y="72"/>
                      <a:pt x="513" y="1"/>
                      <a:pt x="4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5" name="Google Shape;965;p40"/>
              <p:cNvSpPr/>
              <p:nvPr/>
            </p:nvSpPr>
            <p:spPr>
              <a:xfrm>
                <a:off x="3625101" y="3063273"/>
                <a:ext cx="18501" cy="18533"/>
              </a:xfrm>
              <a:custGeom>
                <a:avLst/>
                <a:gdLst/>
                <a:ahLst/>
                <a:cxnLst/>
                <a:rect l="l" t="t" r="r" b="b"/>
                <a:pathLst>
                  <a:path w="584" h="585" extrusionOk="0">
                    <a:moveTo>
                      <a:pt x="167" y="1"/>
                    </a:moveTo>
                    <a:cubicBezTo>
                      <a:pt x="84" y="1"/>
                      <a:pt x="1" y="72"/>
                      <a:pt x="1" y="168"/>
                    </a:cubicBezTo>
                    <a:lnTo>
                      <a:pt x="1" y="418"/>
                    </a:lnTo>
                    <a:cubicBezTo>
                      <a:pt x="1" y="501"/>
                      <a:pt x="84" y="584"/>
                      <a:pt x="167" y="584"/>
                    </a:cubicBezTo>
                    <a:lnTo>
                      <a:pt x="417" y="584"/>
                    </a:lnTo>
                    <a:cubicBezTo>
                      <a:pt x="513" y="584"/>
                      <a:pt x="584" y="501"/>
                      <a:pt x="584" y="418"/>
                    </a:cubicBezTo>
                    <a:lnTo>
                      <a:pt x="584" y="168"/>
                    </a:lnTo>
                    <a:cubicBezTo>
                      <a:pt x="584" y="72"/>
                      <a:pt x="513" y="1"/>
                      <a:pt x="4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6" name="Google Shape;966;p40"/>
              <p:cNvSpPr/>
              <p:nvPr/>
            </p:nvSpPr>
            <p:spPr>
              <a:xfrm>
                <a:off x="3625101" y="3090074"/>
                <a:ext cx="18501" cy="18501"/>
              </a:xfrm>
              <a:custGeom>
                <a:avLst/>
                <a:gdLst/>
                <a:ahLst/>
                <a:cxnLst/>
                <a:rect l="l" t="t" r="r" b="b"/>
                <a:pathLst>
                  <a:path w="584" h="584" extrusionOk="0">
                    <a:moveTo>
                      <a:pt x="167" y="0"/>
                    </a:moveTo>
                    <a:cubicBezTo>
                      <a:pt x="84" y="0"/>
                      <a:pt x="1" y="72"/>
                      <a:pt x="1" y="167"/>
                    </a:cubicBezTo>
                    <a:lnTo>
                      <a:pt x="1" y="417"/>
                    </a:lnTo>
                    <a:cubicBezTo>
                      <a:pt x="1" y="512"/>
                      <a:pt x="84" y="584"/>
                      <a:pt x="167" y="584"/>
                    </a:cubicBezTo>
                    <a:lnTo>
                      <a:pt x="417" y="584"/>
                    </a:lnTo>
                    <a:cubicBezTo>
                      <a:pt x="513" y="584"/>
                      <a:pt x="584" y="512"/>
                      <a:pt x="584" y="417"/>
                    </a:cubicBezTo>
                    <a:lnTo>
                      <a:pt x="584" y="167"/>
                    </a:lnTo>
                    <a:cubicBezTo>
                      <a:pt x="584" y="72"/>
                      <a:pt x="513" y="0"/>
                      <a:pt x="41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7" name="Google Shape;967;p40"/>
              <p:cNvSpPr/>
              <p:nvPr/>
            </p:nvSpPr>
            <p:spPr>
              <a:xfrm>
                <a:off x="3759773" y="3009354"/>
                <a:ext cx="18121" cy="18501"/>
              </a:xfrm>
              <a:custGeom>
                <a:avLst/>
                <a:gdLst/>
                <a:ahLst/>
                <a:cxnLst/>
                <a:rect l="l" t="t" r="r" b="b"/>
                <a:pathLst>
                  <a:path w="572" h="584" extrusionOk="0">
                    <a:moveTo>
                      <a:pt x="155" y="0"/>
                    </a:moveTo>
                    <a:cubicBezTo>
                      <a:pt x="72" y="0"/>
                      <a:pt x="0" y="84"/>
                      <a:pt x="0" y="167"/>
                    </a:cubicBezTo>
                    <a:lnTo>
                      <a:pt x="0" y="417"/>
                    </a:lnTo>
                    <a:cubicBezTo>
                      <a:pt x="0" y="512"/>
                      <a:pt x="72" y="584"/>
                      <a:pt x="155" y="584"/>
                    </a:cubicBezTo>
                    <a:lnTo>
                      <a:pt x="417" y="584"/>
                    </a:lnTo>
                    <a:cubicBezTo>
                      <a:pt x="500" y="584"/>
                      <a:pt x="572" y="512"/>
                      <a:pt x="572" y="417"/>
                    </a:cubicBezTo>
                    <a:lnTo>
                      <a:pt x="572" y="167"/>
                    </a:lnTo>
                    <a:cubicBezTo>
                      <a:pt x="572" y="84"/>
                      <a:pt x="500" y="0"/>
                      <a:pt x="41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8" name="Google Shape;968;p40"/>
              <p:cNvSpPr/>
              <p:nvPr/>
            </p:nvSpPr>
            <p:spPr>
              <a:xfrm>
                <a:off x="3759773" y="3036503"/>
                <a:ext cx="18121" cy="18153"/>
              </a:xfrm>
              <a:custGeom>
                <a:avLst/>
                <a:gdLst/>
                <a:ahLst/>
                <a:cxnLst/>
                <a:rect l="l" t="t" r="r" b="b"/>
                <a:pathLst>
                  <a:path w="572" h="573" extrusionOk="0">
                    <a:moveTo>
                      <a:pt x="155" y="1"/>
                    </a:moveTo>
                    <a:cubicBezTo>
                      <a:pt x="72" y="1"/>
                      <a:pt x="0" y="72"/>
                      <a:pt x="0" y="155"/>
                    </a:cubicBezTo>
                    <a:lnTo>
                      <a:pt x="0" y="417"/>
                    </a:lnTo>
                    <a:cubicBezTo>
                      <a:pt x="0" y="501"/>
                      <a:pt x="72" y="572"/>
                      <a:pt x="155" y="572"/>
                    </a:cubicBezTo>
                    <a:lnTo>
                      <a:pt x="417" y="572"/>
                    </a:lnTo>
                    <a:cubicBezTo>
                      <a:pt x="500" y="572"/>
                      <a:pt x="572" y="501"/>
                      <a:pt x="572" y="417"/>
                    </a:cubicBezTo>
                    <a:lnTo>
                      <a:pt x="572" y="155"/>
                    </a:lnTo>
                    <a:cubicBezTo>
                      <a:pt x="572" y="72"/>
                      <a:pt x="500" y="1"/>
                      <a:pt x="4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9" name="Google Shape;969;p40"/>
              <p:cNvSpPr/>
              <p:nvPr/>
            </p:nvSpPr>
            <p:spPr>
              <a:xfrm>
                <a:off x="3759773" y="3063273"/>
                <a:ext cx="18121" cy="18533"/>
              </a:xfrm>
              <a:custGeom>
                <a:avLst/>
                <a:gdLst/>
                <a:ahLst/>
                <a:cxnLst/>
                <a:rect l="l" t="t" r="r" b="b"/>
                <a:pathLst>
                  <a:path w="572" h="585" extrusionOk="0">
                    <a:moveTo>
                      <a:pt x="155" y="1"/>
                    </a:moveTo>
                    <a:cubicBezTo>
                      <a:pt x="72" y="1"/>
                      <a:pt x="0" y="72"/>
                      <a:pt x="0" y="168"/>
                    </a:cubicBezTo>
                    <a:lnTo>
                      <a:pt x="0" y="418"/>
                    </a:lnTo>
                    <a:cubicBezTo>
                      <a:pt x="0" y="501"/>
                      <a:pt x="72" y="584"/>
                      <a:pt x="155" y="584"/>
                    </a:cubicBezTo>
                    <a:lnTo>
                      <a:pt x="417" y="584"/>
                    </a:lnTo>
                    <a:cubicBezTo>
                      <a:pt x="500" y="584"/>
                      <a:pt x="572" y="501"/>
                      <a:pt x="572" y="418"/>
                    </a:cubicBezTo>
                    <a:lnTo>
                      <a:pt x="572" y="168"/>
                    </a:lnTo>
                    <a:cubicBezTo>
                      <a:pt x="572" y="72"/>
                      <a:pt x="500" y="1"/>
                      <a:pt x="4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0" name="Google Shape;970;p40"/>
              <p:cNvSpPr/>
              <p:nvPr/>
            </p:nvSpPr>
            <p:spPr>
              <a:xfrm>
                <a:off x="3759773" y="3090074"/>
                <a:ext cx="18121" cy="18501"/>
              </a:xfrm>
              <a:custGeom>
                <a:avLst/>
                <a:gdLst/>
                <a:ahLst/>
                <a:cxnLst/>
                <a:rect l="l" t="t" r="r" b="b"/>
                <a:pathLst>
                  <a:path w="572" h="584" extrusionOk="0">
                    <a:moveTo>
                      <a:pt x="155" y="0"/>
                    </a:moveTo>
                    <a:cubicBezTo>
                      <a:pt x="72" y="0"/>
                      <a:pt x="0" y="72"/>
                      <a:pt x="0" y="167"/>
                    </a:cubicBezTo>
                    <a:lnTo>
                      <a:pt x="0" y="417"/>
                    </a:lnTo>
                    <a:cubicBezTo>
                      <a:pt x="0" y="512"/>
                      <a:pt x="72" y="584"/>
                      <a:pt x="155" y="584"/>
                    </a:cubicBezTo>
                    <a:lnTo>
                      <a:pt x="417" y="584"/>
                    </a:lnTo>
                    <a:cubicBezTo>
                      <a:pt x="500" y="584"/>
                      <a:pt x="572" y="512"/>
                      <a:pt x="572" y="417"/>
                    </a:cubicBezTo>
                    <a:lnTo>
                      <a:pt x="572" y="167"/>
                    </a:lnTo>
                    <a:cubicBezTo>
                      <a:pt x="572" y="72"/>
                      <a:pt x="500" y="0"/>
                      <a:pt x="41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60" name="Google Shape;917;p40"/>
          <p:cNvSpPr txBox="1">
            <a:spLocks noGrp="1"/>
          </p:cNvSpPr>
          <p:nvPr>
            <p:ph type="subTitle" idx="4"/>
          </p:nvPr>
        </p:nvSpPr>
        <p:spPr>
          <a:xfrm>
            <a:off x="918973" y="2952750"/>
            <a:ext cx="1858200" cy="939300"/>
          </a:xfrm>
          <a:prstGeom prst="rect">
            <a:avLst/>
          </a:prstGeom>
        </p:spPr>
        <p:txBody>
          <a:bodyPr spcFirstLastPara="1" wrap="square" lIns="91425" tIns="91425" rIns="91425" bIns="91425" anchor="t" anchorCtr="0">
            <a:noAutofit/>
          </a:bodyPr>
          <a:lstStyle/>
          <a:p>
            <a:pPr marL="0" indent="0">
              <a:spcAft>
                <a:spcPts val="1600"/>
              </a:spcAft>
            </a:pPr>
            <a:r>
              <a:rPr lang="en-US" dirty="0"/>
              <a:t>ensure their comfort at work </a:t>
            </a:r>
            <a:br>
              <a:rPr lang="en-US" dirty="0"/>
            </a:b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74"/>
        <p:cNvGrpSpPr/>
        <p:nvPr/>
      </p:nvGrpSpPr>
      <p:grpSpPr>
        <a:xfrm>
          <a:off x="0" y="0"/>
          <a:ext cx="0" cy="0"/>
          <a:chOff x="0" y="0"/>
          <a:chExt cx="0" cy="0"/>
        </a:xfrm>
      </p:grpSpPr>
      <p:grpSp>
        <p:nvGrpSpPr>
          <p:cNvPr id="975" name="Google Shape;975;p41"/>
          <p:cNvGrpSpPr/>
          <p:nvPr/>
        </p:nvGrpSpPr>
        <p:grpSpPr>
          <a:xfrm>
            <a:off x="713242" y="1350065"/>
            <a:ext cx="823848" cy="98556"/>
            <a:chOff x="656432" y="1229355"/>
            <a:chExt cx="1099051" cy="159993"/>
          </a:xfrm>
        </p:grpSpPr>
        <p:sp>
          <p:nvSpPr>
            <p:cNvPr id="976" name="Google Shape;976;p41"/>
            <p:cNvSpPr/>
            <p:nvPr/>
          </p:nvSpPr>
          <p:spPr>
            <a:xfrm>
              <a:off x="656432" y="1229355"/>
              <a:ext cx="159584" cy="159993"/>
            </a:xfrm>
            <a:custGeom>
              <a:avLst/>
              <a:gdLst/>
              <a:ahLst/>
              <a:cxnLst/>
              <a:rect l="l" t="t" r="r" b="b"/>
              <a:pathLst>
                <a:path w="787" h="789" extrusionOk="0">
                  <a:moveTo>
                    <a:pt x="0" y="1"/>
                  </a:moveTo>
                  <a:lnTo>
                    <a:pt x="0" y="788"/>
                  </a:lnTo>
                  <a:lnTo>
                    <a:pt x="787" y="788"/>
                  </a:lnTo>
                  <a:lnTo>
                    <a:pt x="78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7" name="Google Shape;977;p41"/>
            <p:cNvSpPr/>
            <p:nvPr/>
          </p:nvSpPr>
          <p:spPr>
            <a:xfrm>
              <a:off x="891046" y="1229355"/>
              <a:ext cx="159989" cy="159993"/>
            </a:xfrm>
            <a:custGeom>
              <a:avLst/>
              <a:gdLst/>
              <a:ahLst/>
              <a:cxnLst/>
              <a:rect l="l" t="t" r="r" b="b"/>
              <a:pathLst>
                <a:path w="789" h="789" extrusionOk="0">
                  <a:moveTo>
                    <a:pt x="1" y="1"/>
                  </a:moveTo>
                  <a:lnTo>
                    <a:pt x="1" y="788"/>
                  </a:lnTo>
                  <a:lnTo>
                    <a:pt x="788" y="788"/>
                  </a:lnTo>
                  <a:lnTo>
                    <a:pt x="788"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8" name="Google Shape;978;p41"/>
            <p:cNvSpPr/>
            <p:nvPr/>
          </p:nvSpPr>
          <p:spPr>
            <a:xfrm>
              <a:off x="1126064" y="1229355"/>
              <a:ext cx="159787" cy="159993"/>
            </a:xfrm>
            <a:custGeom>
              <a:avLst/>
              <a:gdLst/>
              <a:ahLst/>
              <a:cxnLst/>
              <a:rect l="l" t="t" r="r" b="b"/>
              <a:pathLst>
                <a:path w="788" h="789" extrusionOk="0">
                  <a:moveTo>
                    <a:pt x="1" y="1"/>
                  </a:moveTo>
                  <a:lnTo>
                    <a:pt x="1" y="788"/>
                  </a:lnTo>
                  <a:lnTo>
                    <a:pt x="787" y="788"/>
                  </a:lnTo>
                  <a:lnTo>
                    <a:pt x="78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9" name="Google Shape;979;p41"/>
            <p:cNvSpPr/>
            <p:nvPr/>
          </p:nvSpPr>
          <p:spPr>
            <a:xfrm>
              <a:off x="1360880" y="1229355"/>
              <a:ext cx="159787" cy="159993"/>
            </a:xfrm>
            <a:custGeom>
              <a:avLst/>
              <a:gdLst/>
              <a:ahLst/>
              <a:cxnLst/>
              <a:rect l="l" t="t" r="r" b="b"/>
              <a:pathLst>
                <a:path w="788" h="789" extrusionOk="0">
                  <a:moveTo>
                    <a:pt x="0" y="1"/>
                  </a:moveTo>
                  <a:lnTo>
                    <a:pt x="0" y="788"/>
                  </a:lnTo>
                  <a:lnTo>
                    <a:pt x="788" y="788"/>
                  </a:lnTo>
                  <a:lnTo>
                    <a:pt x="78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0" name="Google Shape;980;p41"/>
            <p:cNvSpPr/>
            <p:nvPr/>
          </p:nvSpPr>
          <p:spPr>
            <a:xfrm>
              <a:off x="1595696" y="1229355"/>
              <a:ext cx="159787" cy="159993"/>
            </a:xfrm>
            <a:custGeom>
              <a:avLst/>
              <a:gdLst/>
              <a:ahLst/>
              <a:cxnLst/>
              <a:rect l="l" t="t" r="r" b="b"/>
              <a:pathLst>
                <a:path w="788" h="789" extrusionOk="0">
                  <a:moveTo>
                    <a:pt x="1" y="1"/>
                  </a:moveTo>
                  <a:lnTo>
                    <a:pt x="1" y="788"/>
                  </a:lnTo>
                  <a:lnTo>
                    <a:pt x="788" y="788"/>
                  </a:lnTo>
                  <a:lnTo>
                    <a:pt x="78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81" name="Google Shape;981;p41"/>
          <p:cNvGrpSpPr/>
          <p:nvPr/>
        </p:nvGrpSpPr>
        <p:grpSpPr>
          <a:xfrm>
            <a:off x="682005" y="596079"/>
            <a:ext cx="886328" cy="98550"/>
            <a:chOff x="946406" y="423525"/>
            <a:chExt cx="540708" cy="60121"/>
          </a:xfrm>
        </p:grpSpPr>
        <p:sp>
          <p:nvSpPr>
            <p:cNvPr id="982" name="Google Shape;982;p41"/>
            <p:cNvSpPr/>
            <p:nvPr/>
          </p:nvSpPr>
          <p:spPr>
            <a:xfrm>
              <a:off x="946406" y="428597"/>
              <a:ext cx="50100" cy="50101"/>
            </a:xfrm>
            <a:custGeom>
              <a:avLst/>
              <a:gdLst/>
              <a:ahLst/>
              <a:cxnLst/>
              <a:rect l="l" t="t" r="r" b="b"/>
              <a:pathLst>
                <a:path w="405" h="405" extrusionOk="0">
                  <a:moveTo>
                    <a:pt x="202" y="0"/>
                  </a:moveTo>
                  <a:cubicBezTo>
                    <a:pt x="90" y="0"/>
                    <a:pt x="0" y="91"/>
                    <a:pt x="0" y="203"/>
                  </a:cubicBezTo>
                  <a:cubicBezTo>
                    <a:pt x="0" y="314"/>
                    <a:pt x="90" y="404"/>
                    <a:pt x="202" y="404"/>
                  </a:cubicBezTo>
                  <a:cubicBezTo>
                    <a:pt x="314" y="404"/>
                    <a:pt x="404" y="314"/>
                    <a:pt x="404" y="203"/>
                  </a:cubicBezTo>
                  <a:cubicBezTo>
                    <a:pt x="404" y="91"/>
                    <a:pt x="314" y="0"/>
                    <a:pt x="20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3" name="Google Shape;983;p41"/>
            <p:cNvSpPr/>
            <p:nvPr/>
          </p:nvSpPr>
          <p:spPr>
            <a:xfrm>
              <a:off x="1039555" y="423525"/>
              <a:ext cx="59996" cy="60121"/>
            </a:xfrm>
            <a:custGeom>
              <a:avLst/>
              <a:gdLst/>
              <a:ahLst/>
              <a:cxnLst/>
              <a:rect l="l" t="t" r="r" b="b"/>
              <a:pathLst>
                <a:path w="485" h="486" extrusionOk="0">
                  <a:moveTo>
                    <a:pt x="243" y="81"/>
                  </a:moveTo>
                  <a:cubicBezTo>
                    <a:pt x="332" y="81"/>
                    <a:pt x="404" y="154"/>
                    <a:pt x="404" y="244"/>
                  </a:cubicBezTo>
                  <a:cubicBezTo>
                    <a:pt x="404" y="333"/>
                    <a:pt x="332" y="405"/>
                    <a:pt x="243" y="405"/>
                  </a:cubicBezTo>
                  <a:cubicBezTo>
                    <a:pt x="153" y="405"/>
                    <a:pt x="80" y="333"/>
                    <a:pt x="80" y="244"/>
                  </a:cubicBezTo>
                  <a:cubicBezTo>
                    <a:pt x="80" y="154"/>
                    <a:pt x="153" y="81"/>
                    <a:pt x="243" y="81"/>
                  </a:cubicBezTo>
                  <a:close/>
                  <a:moveTo>
                    <a:pt x="243" y="1"/>
                  </a:moveTo>
                  <a:cubicBezTo>
                    <a:pt x="109" y="1"/>
                    <a:pt x="1" y="110"/>
                    <a:pt x="1" y="244"/>
                  </a:cubicBezTo>
                  <a:cubicBezTo>
                    <a:pt x="1" y="376"/>
                    <a:pt x="109" y="486"/>
                    <a:pt x="243" y="486"/>
                  </a:cubicBezTo>
                  <a:cubicBezTo>
                    <a:pt x="376" y="486"/>
                    <a:pt x="484" y="376"/>
                    <a:pt x="484" y="244"/>
                  </a:cubicBezTo>
                  <a:cubicBezTo>
                    <a:pt x="484" y="110"/>
                    <a:pt x="376" y="1"/>
                    <a:pt x="24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4" name="Google Shape;984;p41"/>
            <p:cNvSpPr/>
            <p:nvPr/>
          </p:nvSpPr>
          <p:spPr>
            <a:xfrm>
              <a:off x="1142600" y="428597"/>
              <a:ext cx="50100" cy="50101"/>
            </a:xfrm>
            <a:custGeom>
              <a:avLst/>
              <a:gdLst/>
              <a:ahLst/>
              <a:cxnLst/>
              <a:rect l="l" t="t" r="r" b="b"/>
              <a:pathLst>
                <a:path w="405" h="405" extrusionOk="0">
                  <a:moveTo>
                    <a:pt x="202" y="0"/>
                  </a:moveTo>
                  <a:cubicBezTo>
                    <a:pt x="91" y="0"/>
                    <a:pt x="1" y="91"/>
                    <a:pt x="1" y="203"/>
                  </a:cubicBezTo>
                  <a:cubicBezTo>
                    <a:pt x="1" y="314"/>
                    <a:pt x="91" y="404"/>
                    <a:pt x="202" y="404"/>
                  </a:cubicBezTo>
                  <a:cubicBezTo>
                    <a:pt x="314" y="404"/>
                    <a:pt x="405" y="314"/>
                    <a:pt x="405" y="203"/>
                  </a:cubicBezTo>
                  <a:cubicBezTo>
                    <a:pt x="405" y="91"/>
                    <a:pt x="314" y="0"/>
                    <a:pt x="20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5" name="Google Shape;985;p41"/>
            <p:cNvSpPr/>
            <p:nvPr/>
          </p:nvSpPr>
          <p:spPr>
            <a:xfrm>
              <a:off x="1240697" y="428597"/>
              <a:ext cx="50100" cy="50101"/>
            </a:xfrm>
            <a:custGeom>
              <a:avLst/>
              <a:gdLst/>
              <a:ahLst/>
              <a:cxnLst/>
              <a:rect l="l" t="t" r="r" b="b"/>
              <a:pathLst>
                <a:path w="405" h="405" extrusionOk="0">
                  <a:moveTo>
                    <a:pt x="203" y="0"/>
                  </a:moveTo>
                  <a:cubicBezTo>
                    <a:pt x="91" y="0"/>
                    <a:pt x="0" y="91"/>
                    <a:pt x="0" y="203"/>
                  </a:cubicBezTo>
                  <a:cubicBezTo>
                    <a:pt x="0" y="314"/>
                    <a:pt x="91" y="404"/>
                    <a:pt x="203" y="404"/>
                  </a:cubicBezTo>
                  <a:cubicBezTo>
                    <a:pt x="315" y="404"/>
                    <a:pt x="405" y="314"/>
                    <a:pt x="405" y="203"/>
                  </a:cubicBezTo>
                  <a:cubicBezTo>
                    <a:pt x="405" y="91"/>
                    <a:pt x="315" y="0"/>
                    <a:pt x="20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6" name="Google Shape;986;p41"/>
            <p:cNvSpPr/>
            <p:nvPr/>
          </p:nvSpPr>
          <p:spPr>
            <a:xfrm>
              <a:off x="1338918" y="428597"/>
              <a:ext cx="50100" cy="50101"/>
            </a:xfrm>
            <a:custGeom>
              <a:avLst/>
              <a:gdLst/>
              <a:ahLst/>
              <a:cxnLst/>
              <a:rect l="l" t="t" r="r" b="b"/>
              <a:pathLst>
                <a:path w="405" h="405" extrusionOk="0">
                  <a:moveTo>
                    <a:pt x="202" y="0"/>
                  </a:moveTo>
                  <a:cubicBezTo>
                    <a:pt x="91" y="0"/>
                    <a:pt x="0" y="91"/>
                    <a:pt x="0" y="203"/>
                  </a:cubicBezTo>
                  <a:cubicBezTo>
                    <a:pt x="0" y="314"/>
                    <a:pt x="91" y="404"/>
                    <a:pt x="202" y="404"/>
                  </a:cubicBezTo>
                  <a:cubicBezTo>
                    <a:pt x="314" y="404"/>
                    <a:pt x="404" y="314"/>
                    <a:pt x="404" y="203"/>
                  </a:cubicBezTo>
                  <a:cubicBezTo>
                    <a:pt x="404" y="91"/>
                    <a:pt x="314" y="0"/>
                    <a:pt x="20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7" name="Google Shape;987;p41"/>
            <p:cNvSpPr/>
            <p:nvPr/>
          </p:nvSpPr>
          <p:spPr>
            <a:xfrm>
              <a:off x="1436891" y="428597"/>
              <a:ext cx="50223" cy="50101"/>
            </a:xfrm>
            <a:custGeom>
              <a:avLst/>
              <a:gdLst/>
              <a:ahLst/>
              <a:cxnLst/>
              <a:rect l="l" t="t" r="r" b="b"/>
              <a:pathLst>
                <a:path w="406" h="405" extrusionOk="0">
                  <a:moveTo>
                    <a:pt x="204" y="0"/>
                  </a:moveTo>
                  <a:cubicBezTo>
                    <a:pt x="92" y="0"/>
                    <a:pt x="1" y="91"/>
                    <a:pt x="1" y="203"/>
                  </a:cubicBezTo>
                  <a:cubicBezTo>
                    <a:pt x="1" y="314"/>
                    <a:pt x="92" y="404"/>
                    <a:pt x="204" y="404"/>
                  </a:cubicBezTo>
                  <a:cubicBezTo>
                    <a:pt x="315" y="404"/>
                    <a:pt x="405" y="314"/>
                    <a:pt x="405" y="203"/>
                  </a:cubicBezTo>
                  <a:cubicBezTo>
                    <a:pt x="405" y="91"/>
                    <a:pt x="315" y="0"/>
                    <a:pt x="20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88" name="Google Shape;988;p41"/>
          <p:cNvGrpSpPr/>
          <p:nvPr/>
        </p:nvGrpSpPr>
        <p:grpSpPr>
          <a:xfrm>
            <a:off x="-793250" y="498431"/>
            <a:ext cx="5470820" cy="471772"/>
            <a:chOff x="-793250" y="498431"/>
            <a:chExt cx="5470820" cy="471772"/>
          </a:xfrm>
        </p:grpSpPr>
        <p:sp>
          <p:nvSpPr>
            <p:cNvPr id="989" name="Google Shape;989;p41"/>
            <p:cNvSpPr/>
            <p:nvPr/>
          </p:nvSpPr>
          <p:spPr>
            <a:xfrm>
              <a:off x="-793250" y="539498"/>
              <a:ext cx="5438426" cy="430705"/>
            </a:xfrm>
            <a:custGeom>
              <a:avLst/>
              <a:gdLst/>
              <a:ahLst/>
              <a:cxnLst/>
              <a:rect l="l" t="t" r="r" b="b"/>
              <a:pathLst>
                <a:path w="26820" h="2124" extrusionOk="0">
                  <a:moveTo>
                    <a:pt x="26762" y="1"/>
                  </a:moveTo>
                  <a:lnTo>
                    <a:pt x="24720" y="2043"/>
                  </a:lnTo>
                  <a:lnTo>
                    <a:pt x="0" y="2043"/>
                  </a:lnTo>
                  <a:lnTo>
                    <a:pt x="0" y="2123"/>
                  </a:lnTo>
                  <a:lnTo>
                    <a:pt x="24753" y="2123"/>
                  </a:lnTo>
                  <a:lnTo>
                    <a:pt x="26819" y="58"/>
                  </a:lnTo>
                  <a:lnTo>
                    <a:pt x="26762"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0" name="Google Shape;990;p41"/>
            <p:cNvSpPr/>
            <p:nvPr/>
          </p:nvSpPr>
          <p:spPr>
            <a:xfrm>
              <a:off x="4595447" y="498431"/>
              <a:ext cx="82123" cy="82125"/>
            </a:xfrm>
            <a:custGeom>
              <a:avLst/>
              <a:gdLst/>
              <a:ahLst/>
              <a:cxnLst/>
              <a:rect l="l" t="t" r="r" b="b"/>
              <a:pathLst>
                <a:path w="405" h="405" extrusionOk="0">
                  <a:moveTo>
                    <a:pt x="202" y="0"/>
                  </a:moveTo>
                  <a:cubicBezTo>
                    <a:pt x="91" y="0"/>
                    <a:pt x="0" y="91"/>
                    <a:pt x="0" y="203"/>
                  </a:cubicBezTo>
                  <a:cubicBezTo>
                    <a:pt x="0" y="314"/>
                    <a:pt x="91" y="404"/>
                    <a:pt x="202" y="404"/>
                  </a:cubicBezTo>
                  <a:cubicBezTo>
                    <a:pt x="314" y="404"/>
                    <a:pt x="404" y="314"/>
                    <a:pt x="404" y="203"/>
                  </a:cubicBezTo>
                  <a:cubicBezTo>
                    <a:pt x="404" y="91"/>
                    <a:pt x="314" y="0"/>
                    <a:pt x="20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91" name="Google Shape;991;p41"/>
          <p:cNvGrpSpPr/>
          <p:nvPr/>
        </p:nvGrpSpPr>
        <p:grpSpPr>
          <a:xfrm>
            <a:off x="-664689" y="760856"/>
            <a:ext cx="5889584" cy="367313"/>
            <a:chOff x="-664689" y="760856"/>
            <a:chExt cx="5889584" cy="367313"/>
          </a:xfrm>
        </p:grpSpPr>
        <p:sp>
          <p:nvSpPr>
            <p:cNvPr id="992" name="Google Shape;992;p41"/>
            <p:cNvSpPr/>
            <p:nvPr/>
          </p:nvSpPr>
          <p:spPr>
            <a:xfrm>
              <a:off x="-664689" y="795812"/>
              <a:ext cx="5840326" cy="332356"/>
            </a:xfrm>
            <a:custGeom>
              <a:avLst/>
              <a:gdLst/>
              <a:ahLst/>
              <a:cxnLst/>
              <a:rect l="l" t="t" r="r" b="b"/>
              <a:pathLst>
                <a:path w="28802" h="1639" extrusionOk="0">
                  <a:moveTo>
                    <a:pt x="26073" y="0"/>
                  </a:moveTo>
                  <a:lnTo>
                    <a:pt x="24516" y="1558"/>
                  </a:lnTo>
                  <a:lnTo>
                    <a:pt x="1" y="1558"/>
                  </a:lnTo>
                  <a:lnTo>
                    <a:pt x="1" y="1638"/>
                  </a:lnTo>
                  <a:lnTo>
                    <a:pt x="24549" y="1638"/>
                  </a:lnTo>
                  <a:lnTo>
                    <a:pt x="26107" y="81"/>
                  </a:lnTo>
                  <a:lnTo>
                    <a:pt x="28802" y="81"/>
                  </a:lnTo>
                  <a:lnTo>
                    <a:pt x="28802"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3" name="Google Shape;993;p41"/>
            <p:cNvSpPr/>
            <p:nvPr/>
          </p:nvSpPr>
          <p:spPr>
            <a:xfrm>
              <a:off x="5142772" y="760856"/>
              <a:ext cx="82123" cy="82125"/>
            </a:xfrm>
            <a:custGeom>
              <a:avLst/>
              <a:gdLst/>
              <a:ahLst/>
              <a:cxnLst/>
              <a:rect l="l" t="t" r="r" b="b"/>
              <a:pathLst>
                <a:path w="405" h="405" extrusionOk="0">
                  <a:moveTo>
                    <a:pt x="202" y="0"/>
                  </a:moveTo>
                  <a:cubicBezTo>
                    <a:pt x="91" y="0"/>
                    <a:pt x="0" y="91"/>
                    <a:pt x="0" y="203"/>
                  </a:cubicBezTo>
                  <a:cubicBezTo>
                    <a:pt x="0" y="314"/>
                    <a:pt x="91" y="404"/>
                    <a:pt x="202" y="404"/>
                  </a:cubicBezTo>
                  <a:cubicBezTo>
                    <a:pt x="314" y="404"/>
                    <a:pt x="404" y="314"/>
                    <a:pt x="404" y="203"/>
                  </a:cubicBezTo>
                  <a:cubicBezTo>
                    <a:pt x="404" y="91"/>
                    <a:pt x="314" y="0"/>
                    <a:pt x="20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94" name="Google Shape;994;p41"/>
          <p:cNvSpPr txBox="1">
            <a:spLocks noGrp="1"/>
          </p:cNvSpPr>
          <p:nvPr>
            <p:ph type="title"/>
          </p:nvPr>
        </p:nvSpPr>
        <p:spPr>
          <a:xfrm>
            <a:off x="1171956" y="2266950"/>
            <a:ext cx="6905244" cy="559500"/>
          </a:xfrm>
          <a:prstGeom prst="rect">
            <a:avLst/>
          </a:prstGeom>
        </p:spPr>
        <p:txBody>
          <a:bodyPr spcFirstLastPara="1" wrap="square" lIns="91425" tIns="91425" rIns="91425" bIns="91425" anchor="ctr" anchorCtr="0">
            <a:noAutofit/>
          </a:bodyPr>
          <a:lstStyle/>
          <a:p>
            <a:pPr lvl="0"/>
            <a:r>
              <a:rPr lang="en-US" dirty="0"/>
              <a:t>Overview of The System </a:t>
            </a:r>
            <a:br>
              <a:rPr lang="en-US" dirty="0"/>
            </a:br>
            <a:endParaRPr dirty="0"/>
          </a:p>
        </p:txBody>
      </p:sp>
      <p:sp>
        <p:nvSpPr>
          <p:cNvPr id="995" name="Google Shape;995;p41"/>
          <p:cNvSpPr txBox="1">
            <a:spLocks noGrp="1"/>
          </p:cNvSpPr>
          <p:nvPr>
            <p:ph type="subTitle" idx="1"/>
          </p:nvPr>
        </p:nvSpPr>
        <p:spPr>
          <a:xfrm>
            <a:off x="2895600" y="3028950"/>
            <a:ext cx="3821200" cy="1196275"/>
          </a:xfrm>
          <a:prstGeom prst="rect">
            <a:avLst/>
          </a:prstGeom>
        </p:spPr>
        <p:txBody>
          <a:bodyPr spcFirstLastPara="1" wrap="square" lIns="91425" tIns="91425" rIns="91425" bIns="91425" anchor="t" anchorCtr="0">
            <a:noAutofit/>
          </a:bodyPr>
          <a:lstStyle/>
          <a:p>
            <a:pPr marL="0" lvl="0" indent="0">
              <a:spcAft>
                <a:spcPts val="1600"/>
              </a:spcAft>
            </a:pPr>
            <a:r>
              <a:rPr lang="en-US" dirty="0"/>
              <a:t>The ESP32 microcontroller was used to create a health care device that is compact, integrates many medical devices, and is easy to use on a mobile device.</a:t>
            </a:r>
            <a:endParaRPr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877"/>
        <p:cNvGrpSpPr/>
        <p:nvPr/>
      </p:nvGrpSpPr>
      <p:grpSpPr>
        <a:xfrm>
          <a:off x="0" y="0"/>
          <a:ext cx="0" cy="0"/>
          <a:chOff x="0" y="0"/>
          <a:chExt cx="0" cy="0"/>
        </a:xfrm>
      </p:grpSpPr>
      <p:sp>
        <p:nvSpPr>
          <p:cNvPr id="878" name="Google Shape;878;p39"/>
          <p:cNvSpPr txBox="1">
            <a:spLocks noGrp="1"/>
          </p:cNvSpPr>
          <p:nvPr>
            <p:ph type="title"/>
          </p:nvPr>
        </p:nvSpPr>
        <p:spPr>
          <a:xfrm>
            <a:off x="713225" y="539500"/>
            <a:ext cx="7759200" cy="612900"/>
          </a:xfrm>
          <a:prstGeom prst="rect">
            <a:avLst/>
          </a:prstGeom>
        </p:spPr>
        <p:txBody>
          <a:bodyPr spcFirstLastPara="1" wrap="square" lIns="91425" tIns="91425" rIns="91425" bIns="91425" anchor="t" anchorCtr="0">
            <a:noAutofit/>
          </a:bodyPr>
          <a:lstStyle/>
          <a:p>
            <a:pPr lvl="0"/>
            <a:r>
              <a:rPr lang="en-US" dirty="0"/>
              <a:t>Implementation</a:t>
            </a:r>
            <a:br>
              <a:rPr lang="en-US" dirty="0"/>
            </a:br>
            <a:endParaRPr dirty="0">
              <a:solidFill>
                <a:schemeClr val="accent1"/>
              </a:solidFill>
              <a:latin typeface="Saira"/>
              <a:ea typeface="Saira"/>
              <a:cs typeface="Saira"/>
              <a:sym typeface="Saira"/>
            </a:endParaRPr>
          </a:p>
        </p:txBody>
      </p:sp>
      <p:sp>
        <p:nvSpPr>
          <p:cNvPr id="879" name="Google Shape;879;p39"/>
          <p:cNvSpPr txBox="1">
            <a:spLocks noGrp="1"/>
          </p:cNvSpPr>
          <p:nvPr>
            <p:ph type="subTitle" idx="1"/>
          </p:nvPr>
        </p:nvSpPr>
        <p:spPr>
          <a:xfrm>
            <a:off x="5943600" y="1628314"/>
            <a:ext cx="1978425" cy="324300"/>
          </a:xfrm>
          <a:prstGeom prst="rect">
            <a:avLst/>
          </a:prstGeom>
        </p:spPr>
        <p:txBody>
          <a:bodyPr spcFirstLastPara="1" wrap="square" lIns="91425" tIns="91425" rIns="91425" bIns="91425" anchor="t" anchorCtr="0">
            <a:noAutofit/>
          </a:bodyPr>
          <a:lstStyle/>
          <a:p>
            <a:pPr marL="0" lvl="0" indent="0">
              <a:spcAft>
                <a:spcPts val="1600"/>
              </a:spcAft>
            </a:pPr>
            <a:r>
              <a:rPr lang="en-US" b="1" dirty="0">
                <a:solidFill>
                  <a:schemeClr val="tx1"/>
                </a:solidFill>
              </a:rPr>
              <a:t>Nextion Display</a:t>
            </a:r>
            <a:r>
              <a:rPr lang="en-US" dirty="0">
                <a:solidFill>
                  <a:schemeClr val="tx1"/>
                </a:solidFill>
              </a:rPr>
              <a:t> </a:t>
            </a:r>
            <a:br>
              <a:rPr lang="en-US" dirty="0">
                <a:solidFill>
                  <a:schemeClr val="tx1"/>
                </a:solidFill>
              </a:rPr>
            </a:br>
            <a:r>
              <a:rPr lang="en-US" dirty="0">
                <a:solidFill>
                  <a:schemeClr val="tx1"/>
                </a:solidFill>
              </a:rPr>
              <a:t/>
            </a:r>
            <a:br>
              <a:rPr lang="en-US" dirty="0">
                <a:solidFill>
                  <a:schemeClr val="tx1"/>
                </a:solidFill>
              </a:rPr>
            </a:br>
            <a:endParaRPr dirty="0">
              <a:solidFill>
                <a:schemeClr val="tx1"/>
              </a:solidFill>
            </a:endParaRPr>
          </a:p>
        </p:txBody>
      </p:sp>
      <p:grpSp>
        <p:nvGrpSpPr>
          <p:cNvPr id="891" name="Google Shape;891;p39"/>
          <p:cNvGrpSpPr/>
          <p:nvPr/>
        </p:nvGrpSpPr>
        <p:grpSpPr>
          <a:xfrm>
            <a:off x="5715000" y="1698468"/>
            <a:ext cx="184621" cy="194647"/>
            <a:chOff x="4854075" y="2527625"/>
            <a:chExt cx="56000" cy="59050"/>
          </a:xfrm>
        </p:grpSpPr>
        <p:sp>
          <p:nvSpPr>
            <p:cNvPr id="892" name="Google Shape;892;p39"/>
            <p:cNvSpPr/>
            <p:nvPr/>
          </p:nvSpPr>
          <p:spPr>
            <a:xfrm>
              <a:off x="4872325" y="2527625"/>
              <a:ext cx="37750" cy="59050"/>
            </a:xfrm>
            <a:custGeom>
              <a:avLst/>
              <a:gdLst/>
              <a:ahLst/>
              <a:cxnLst/>
              <a:rect l="l" t="t" r="r" b="b"/>
              <a:pathLst>
                <a:path w="1510" h="2362" extrusionOk="0">
                  <a:moveTo>
                    <a:pt x="305" y="1"/>
                  </a:moveTo>
                  <a:cubicBezTo>
                    <a:pt x="141" y="1"/>
                    <a:pt x="1" y="210"/>
                    <a:pt x="146" y="371"/>
                  </a:cubicBezTo>
                  <a:lnTo>
                    <a:pt x="961" y="1179"/>
                  </a:lnTo>
                  <a:lnTo>
                    <a:pt x="146" y="1994"/>
                  </a:lnTo>
                  <a:cubicBezTo>
                    <a:pt x="0" y="2151"/>
                    <a:pt x="143" y="2361"/>
                    <a:pt x="308" y="2361"/>
                  </a:cubicBezTo>
                  <a:cubicBezTo>
                    <a:pt x="355" y="2361"/>
                    <a:pt x="404" y="2344"/>
                    <a:pt x="449" y="2304"/>
                  </a:cubicBezTo>
                  <a:lnTo>
                    <a:pt x="1423" y="1338"/>
                  </a:lnTo>
                  <a:cubicBezTo>
                    <a:pt x="1509" y="1244"/>
                    <a:pt x="1509" y="1107"/>
                    <a:pt x="1423" y="1013"/>
                  </a:cubicBezTo>
                  <a:lnTo>
                    <a:pt x="1423" y="1020"/>
                  </a:lnTo>
                  <a:lnTo>
                    <a:pt x="449" y="61"/>
                  </a:lnTo>
                  <a:cubicBezTo>
                    <a:pt x="403" y="19"/>
                    <a:pt x="353" y="1"/>
                    <a:pt x="305" y="1"/>
                  </a:cubicBezTo>
                  <a:close/>
                </a:path>
              </a:pathLst>
            </a:custGeom>
            <a:no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3" name="Google Shape;893;p39"/>
            <p:cNvSpPr/>
            <p:nvPr/>
          </p:nvSpPr>
          <p:spPr>
            <a:xfrm>
              <a:off x="4854075" y="2539100"/>
              <a:ext cx="26075" cy="35875"/>
            </a:xfrm>
            <a:custGeom>
              <a:avLst/>
              <a:gdLst/>
              <a:ahLst/>
              <a:cxnLst/>
              <a:rect l="l" t="t" r="r" b="b"/>
              <a:pathLst>
                <a:path w="1043" h="1435" extrusionOk="0">
                  <a:moveTo>
                    <a:pt x="326" y="1"/>
                  </a:moveTo>
                  <a:cubicBezTo>
                    <a:pt x="152" y="1"/>
                    <a:pt x="1" y="234"/>
                    <a:pt x="177" y="388"/>
                  </a:cubicBezTo>
                  <a:lnTo>
                    <a:pt x="516" y="720"/>
                  </a:lnTo>
                  <a:lnTo>
                    <a:pt x="177" y="1059"/>
                  </a:lnTo>
                  <a:cubicBezTo>
                    <a:pt x="21" y="1215"/>
                    <a:pt x="165" y="1435"/>
                    <a:pt x="336" y="1435"/>
                  </a:cubicBezTo>
                  <a:cubicBezTo>
                    <a:pt x="386" y="1435"/>
                    <a:pt x="439" y="1415"/>
                    <a:pt x="487" y="1369"/>
                  </a:cubicBezTo>
                  <a:lnTo>
                    <a:pt x="977" y="886"/>
                  </a:lnTo>
                  <a:cubicBezTo>
                    <a:pt x="1020" y="843"/>
                    <a:pt x="1042" y="785"/>
                    <a:pt x="1042" y="720"/>
                  </a:cubicBezTo>
                  <a:cubicBezTo>
                    <a:pt x="1042" y="662"/>
                    <a:pt x="1013" y="605"/>
                    <a:pt x="977" y="561"/>
                  </a:cubicBezTo>
                  <a:lnTo>
                    <a:pt x="487" y="78"/>
                  </a:lnTo>
                  <a:cubicBezTo>
                    <a:pt x="437" y="23"/>
                    <a:pt x="380" y="1"/>
                    <a:pt x="326" y="1"/>
                  </a:cubicBezTo>
                  <a:close/>
                </a:path>
              </a:pathLst>
            </a:custGeom>
            <a:no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2" name="صورة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5688" y="2190750"/>
            <a:ext cx="2259458" cy="2259458"/>
          </a:xfrm>
          <a:prstGeom prst="rect">
            <a:avLst/>
          </a:prstGeom>
        </p:spPr>
      </p:pic>
      <p:sp>
        <p:nvSpPr>
          <p:cNvPr id="45" name="Google Shape;879;p39"/>
          <p:cNvSpPr txBox="1">
            <a:spLocks noGrp="1"/>
          </p:cNvSpPr>
          <p:nvPr>
            <p:ph type="subTitle" idx="1"/>
          </p:nvPr>
        </p:nvSpPr>
        <p:spPr>
          <a:xfrm>
            <a:off x="1230075" y="1628314"/>
            <a:ext cx="1978425" cy="324300"/>
          </a:xfrm>
          <a:prstGeom prst="rect">
            <a:avLst/>
          </a:prstGeom>
        </p:spPr>
        <p:txBody>
          <a:bodyPr spcFirstLastPara="1" wrap="square" lIns="91425" tIns="91425" rIns="91425" bIns="91425" anchor="t" anchorCtr="0">
            <a:noAutofit/>
          </a:bodyPr>
          <a:lstStyle/>
          <a:p>
            <a:pPr marL="0" lvl="0" indent="0">
              <a:spcAft>
                <a:spcPts val="1600"/>
              </a:spcAft>
            </a:pPr>
            <a:r>
              <a:rPr lang="en-US" b="1" dirty="0">
                <a:solidFill>
                  <a:schemeClr val="tx1"/>
                </a:solidFill>
              </a:rPr>
              <a:t>ESP-WROOM-32</a:t>
            </a:r>
            <a:r>
              <a:rPr lang="en-US" dirty="0">
                <a:solidFill>
                  <a:schemeClr val="tx1"/>
                </a:solidFill>
              </a:rPr>
              <a:t> </a:t>
            </a:r>
            <a:br>
              <a:rPr lang="en-US" dirty="0">
                <a:solidFill>
                  <a:schemeClr val="tx1"/>
                </a:solidFill>
              </a:rPr>
            </a:br>
            <a:endParaRPr dirty="0">
              <a:solidFill>
                <a:schemeClr val="tx1"/>
              </a:solidFill>
            </a:endParaRPr>
          </a:p>
        </p:txBody>
      </p:sp>
      <p:grpSp>
        <p:nvGrpSpPr>
          <p:cNvPr id="46" name="Google Shape;891;p39"/>
          <p:cNvGrpSpPr/>
          <p:nvPr/>
        </p:nvGrpSpPr>
        <p:grpSpPr>
          <a:xfrm>
            <a:off x="1001323" y="1757967"/>
            <a:ext cx="184621" cy="194647"/>
            <a:chOff x="4854075" y="2527625"/>
            <a:chExt cx="56000" cy="59050"/>
          </a:xfrm>
        </p:grpSpPr>
        <p:sp>
          <p:nvSpPr>
            <p:cNvPr id="47" name="Google Shape;892;p39"/>
            <p:cNvSpPr/>
            <p:nvPr/>
          </p:nvSpPr>
          <p:spPr>
            <a:xfrm>
              <a:off x="4872325" y="2527625"/>
              <a:ext cx="37750" cy="59050"/>
            </a:xfrm>
            <a:custGeom>
              <a:avLst/>
              <a:gdLst/>
              <a:ahLst/>
              <a:cxnLst/>
              <a:rect l="l" t="t" r="r" b="b"/>
              <a:pathLst>
                <a:path w="1510" h="2362" extrusionOk="0">
                  <a:moveTo>
                    <a:pt x="305" y="1"/>
                  </a:moveTo>
                  <a:cubicBezTo>
                    <a:pt x="141" y="1"/>
                    <a:pt x="1" y="210"/>
                    <a:pt x="146" y="371"/>
                  </a:cubicBezTo>
                  <a:lnTo>
                    <a:pt x="961" y="1179"/>
                  </a:lnTo>
                  <a:lnTo>
                    <a:pt x="146" y="1994"/>
                  </a:lnTo>
                  <a:cubicBezTo>
                    <a:pt x="0" y="2151"/>
                    <a:pt x="143" y="2361"/>
                    <a:pt x="308" y="2361"/>
                  </a:cubicBezTo>
                  <a:cubicBezTo>
                    <a:pt x="355" y="2361"/>
                    <a:pt x="404" y="2344"/>
                    <a:pt x="449" y="2304"/>
                  </a:cubicBezTo>
                  <a:lnTo>
                    <a:pt x="1423" y="1338"/>
                  </a:lnTo>
                  <a:cubicBezTo>
                    <a:pt x="1509" y="1244"/>
                    <a:pt x="1509" y="1107"/>
                    <a:pt x="1423" y="1013"/>
                  </a:cubicBezTo>
                  <a:lnTo>
                    <a:pt x="1423" y="1020"/>
                  </a:lnTo>
                  <a:lnTo>
                    <a:pt x="449" y="61"/>
                  </a:lnTo>
                  <a:cubicBezTo>
                    <a:pt x="403" y="19"/>
                    <a:pt x="353" y="1"/>
                    <a:pt x="305" y="1"/>
                  </a:cubicBezTo>
                  <a:close/>
                </a:path>
              </a:pathLst>
            </a:custGeom>
            <a:no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893;p39"/>
            <p:cNvSpPr/>
            <p:nvPr/>
          </p:nvSpPr>
          <p:spPr>
            <a:xfrm>
              <a:off x="4854075" y="2539100"/>
              <a:ext cx="26075" cy="35875"/>
            </a:xfrm>
            <a:custGeom>
              <a:avLst/>
              <a:gdLst/>
              <a:ahLst/>
              <a:cxnLst/>
              <a:rect l="l" t="t" r="r" b="b"/>
              <a:pathLst>
                <a:path w="1043" h="1435" extrusionOk="0">
                  <a:moveTo>
                    <a:pt x="326" y="1"/>
                  </a:moveTo>
                  <a:cubicBezTo>
                    <a:pt x="152" y="1"/>
                    <a:pt x="1" y="234"/>
                    <a:pt x="177" y="388"/>
                  </a:cubicBezTo>
                  <a:lnTo>
                    <a:pt x="516" y="720"/>
                  </a:lnTo>
                  <a:lnTo>
                    <a:pt x="177" y="1059"/>
                  </a:lnTo>
                  <a:cubicBezTo>
                    <a:pt x="21" y="1215"/>
                    <a:pt x="165" y="1435"/>
                    <a:pt x="336" y="1435"/>
                  </a:cubicBezTo>
                  <a:cubicBezTo>
                    <a:pt x="386" y="1435"/>
                    <a:pt x="439" y="1415"/>
                    <a:pt x="487" y="1369"/>
                  </a:cubicBezTo>
                  <a:lnTo>
                    <a:pt x="977" y="886"/>
                  </a:lnTo>
                  <a:cubicBezTo>
                    <a:pt x="1020" y="843"/>
                    <a:pt x="1042" y="785"/>
                    <a:pt x="1042" y="720"/>
                  </a:cubicBezTo>
                  <a:cubicBezTo>
                    <a:pt x="1042" y="662"/>
                    <a:pt x="1013" y="605"/>
                    <a:pt x="977" y="561"/>
                  </a:cubicBezTo>
                  <a:lnTo>
                    <a:pt x="487" y="78"/>
                  </a:lnTo>
                  <a:cubicBezTo>
                    <a:pt x="437" y="23"/>
                    <a:pt x="380" y="1"/>
                    <a:pt x="326" y="1"/>
                  </a:cubicBezTo>
                  <a:close/>
                </a:path>
              </a:pathLst>
            </a:custGeom>
            <a:no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12" name="صورة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6200000">
            <a:off x="5850467" y="1555750"/>
            <a:ext cx="1828800" cy="3251199"/>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1103"/>
        <p:cNvGrpSpPr/>
        <p:nvPr/>
      </p:nvGrpSpPr>
      <p:grpSpPr>
        <a:xfrm>
          <a:off x="0" y="0"/>
          <a:ext cx="0" cy="0"/>
          <a:chOff x="0" y="0"/>
          <a:chExt cx="0" cy="0"/>
        </a:xfrm>
      </p:grpSpPr>
      <p:sp>
        <p:nvSpPr>
          <p:cNvPr id="1104" name="Google Shape;1104;p46"/>
          <p:cNvSpPr txBox="1">
            <a:spLocks noGrp="1"/>
          </p:cNvSpPr>
          <p:nvPr>
            <p:ph type="title"/>
          </p:nvPr>
        </p:nvSpPr>
        <p:spPr>
          <a:xfrm>
            <a:off x="533400" y="391817"/>
            <a:ext cx="7759200" cy="612900"/>
          </a:xfrm>
          <a:prstGeom prst="rect">
            <a:avLst/>
          </a:prstGeom>
        </p:spPr>
        <p:txBody>
          <a:bodyPr spcFirstLastPara="1" wrap="square" lIns="91425" tIns="91425" rIns="91425" bIns="91425" anchor="t" anchorCtr="0">
            <a:noAutofit/>
          </a:bodyPr>
          <a:lstStyle/>
          <a:p>
            <a:pPr lvl="0"/>
            <a:r>
              <a:rPr lang="en-US" dirty="0" smtClean="0"/>
              <a:t>All Feature</a:t>
            </a:r>
            <a:endParaRPr dirty="0"/>
          </a:p>
        </p:txBody>
      </p:sp>
      <p:sp>
        <p:nvSpPr>
          <p:cNvPr id="1105" name="Google Shape;1105;p46"/>
          <p:cNvSpPr/>
          <p:nvPr/>
        </p:nvSpPr>
        <p:spPr>
          <a:xfrm>
            <a:off x="1230225" y="2333726"/>
            <a:ext cx="1588819" cy="1376040"/>
          </a:xfrm>
          <a:custGeom>
            <a:avLst/>
            <a:gdLst/>
            <a:ahLst/>
            <a:cxnLst/>
            <a:rect l="l" t="t" r="r" b="b"/>
            <a:pathLst>
              <a:path w="22640" h="19608" extrusionOk="0">
                <a:moveTo>
                  <a:pt x="5660" y="1"/>
                </a:moveTo>
                <a:lnTo>
                  <a:pt x="0" y="9804"/>
                </a:lnTo>
                <a:lnTo>
                  <a:pt x="5660" y="19608"/>
                </a:lnTo>
                <a:lnTo>
                  <a:pt x="16980" y="19608"/>
                </a:lnTo>
                <a:lnTo>
                  <a:pt x="22639" y="9804"/>
                </a:lnTo>
                <a:lnTo>
                  <a:pt x="16980" y="1"/>
                </a:lnTo>
                <a:close/>
              </a:path>
            </a:pathLst>
          </a:custGeom>
          <a:no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7" name="Google Shape;1107;p46"/>
          <p:cNvSpPr txBox="1"/>
          <p:nvPr/>
        </p:nvSpPr>
        <p:spPr>
          <a:xfrm>
            <a:off x="1508827" y="2896264"/>
            <a:ext cx="994661" cy="490868"/>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1200" dirty="0" smtClean="0">
                <a:solidFill>
                  <a:schemeClr val="dk1"/>
                </a:solidFill>
                <a:latin typeface="Lato"/>
                <a:ea typeface="Lato"/>
                <a:cs typeface="Lato"/>
                <a:sym typeface="Lato"/>
              </a:rPr>
              <a:t>Add new potion </a:t>
            </a:r>
            <a:endParaRPr sz="1200" dirty="0">
              <a:solidFill>
                <a:schemeClr val="dk1"/>
              </a:solidFill>
              <a:latin typeface="Lato"/>
              <a:ea typeface="Lato"/>
              <a:cs typeface="Lato"/>
              <a:sym typeface="Lato"/>
            </a:endParaRPr>
          </a:p>
        </p:txBody>
      </p:sp>
      <p:sp>
        <p:nvSpPr>
          <p:cNvPr id="1108" name="Google Shape;1108;p46"/>
          <p:cNvSpPr/>
          <p:nvPr/>
        </p:nvSpPr>
        <p:spPr>
          <a:xfrm>
            <a:off x="2493032" y="1577194"/>
            <a:ext cx="1588819" cy="1376040"/>
          </a:xfrm>
          <a:custGeom>
            <a:avLst/>
            <a:gdLst/>
            <a:ahLst/>
            <a:cxnLst/>
            <a:rect l="l" t="t" r="r" b="b"/>
            <a:pathLst>
              <a:path w="22640" h="19608" extrusionOk="0">
                <a:moveTo>
                  <a:pt x="5660" y="1"/>
                </a:moveTo>
                <a:lnTo>
                  <a:pt x="0" y="9804"/>
                </a:lnTo>
                <a:lnTo>
                  <a:pt x="5660" y="19608"/>
                </a:lnTo>
                <a:lnTo>
                  <a:pt x="16979" y="19608"/>
                </a:lnTo>
                <a:lnTo>
                  <a:pt x="22640" y="9804"/>
                </a:lnTo>
                <a:lnTo>
                  <a:pt x="16979" y="1"/>
                </a:lnTo>
                <a:close/>
              </a:path>
            </a:pathLst>
          </a:custGeom>
          <a:no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0" name="Google Shape;1110;p46"/>
          <p:cNvSpPr txBox="1"/>
          <p:nvPr/>
        </p:nvSpPr>
        <p:spPr>
          <a:xfrm>
            <a:off x="2783487" y="2125976"/>
            <a:ext cx="989700" cy="4155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1200" dirty="0" smtClean="0">
                <a:solidFill>
                  <a:schemeClr val="dk1"/>
                </a:solidFill>
                <a:latin typeface="Lato"/>
                <a:ea typeface="Lato"/>
                <a:cs typeface="Lato"/>
                <a:sym typeface="Lato"/>
              </a:rPr>
              <a:t>Medicine </a:t>
            </a:r>
            <a:endParaRPr sz="1200" dirty="0">
              <a:solidFill>
                <a:schemeClr val="dk1"/>
              </a:solidFill>
              <a:latin typeface="Lato"/>
              <a:ea typeface="Lato"/>
              <a:cs typeface="Lato"/>
              <a:sym typeface="Lato"/>
            </a:endParaRPr>
          </a:p>
        </p:txBody>
      </p:sp>
      <p:sp>
        <p:nvSpPr>
          <p:cNvPr id="1111" name="Google Shape;1111;p46"/>
          <p:cNvSpPr/>
          <p:nvPr/>
        </p:nvSpPr>
        <p:spPr>
          <a:xfrm>
            <a:off x="2503489" y="3048220"/>
            <a:ext cx="1588959" cy="1376040"/>
          </a:xfrm>
          <a:custGeom>
            <a:avLst/>
            <a:gdLst/>
            <a:ahLst/>
            <a:cxnLst/>
            <a:rect l="l" t="t" r="r" b="b"/>
            <a:pathLst>
              <a:path w="22642" h="19608" extrusionOk="0">
                <a:moveTo>
                  <a:pt x="5660" y="0"/>
                </a:moveTo>
                <a:lnTo>
                  <a:pt x="1" y="9804"/>
                </a:lnTo>
                <a:lnTo>
                  <a:pt x="5660" y="19607"/>
                </a:lnTo>
                <a:lnTo>
                  <a:pt x="16981" y="19607"/>
                </a:lnTo>
                <a:lnTo>
                  <a:pt x="22641" y="9804"/>
                </a:lnTo>
                <a:lnTo>
                  <a:pt x="16981" y="0"/>
                </a:lnTo>
                <a:close/>
              </a:path>
            </a:pathLst>
          </a:custGeom>
          <a:solidFill>
            <a:schemeClr val="dk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2" name="Google Shape;1112;p46"/>
          <p:cNvSpPr/>
          <p:nvPr/>
        </p:nvSpPr>
        <p:spPr>
          <a:xfrm>
            <a:off x="3777664" y="2304251"/>
            <a:ext cx="1588889" cy="1375970"/>
          </a:xfrm>
          <a:custGeom>
            <a:avLst/>
            <a:gdLst/>
            <a:ahLst/>
            <a:cxnLst/>
            <a:rect l="l" t="t" r="r" b="b"/>
            <a:pathLst>
              <a:path w="22641" h="19607" extrusionOk="0">
                <a:moveTo>
                  <a:pt x="5661" y="1"/>
                </a:moveTo>
                <a:lnTo>
                  <a:pt x="1" y="9803"/>
                </a:lnTo>
                <a:lnTo>
                  <a:pt x="5661" y="19607"/>
                </a:lnTo>
                <a:lnTo>
                  <a:pt x="16980" y="19607"/>
                </a:lnTo>
                <a:lnTo>
                  <a:pt x="22641" y="9803"/>
                </a:lnTo>
                <a:lnTo>
                  <a:pt x="16980" y="1"/>
                </a:lnTo>
                <a:close/>
              </a:path>
            </a:pathLst>
          </a:custGeom>
          <a:no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4" name="Google Shape;1114;p46"/>
          <p:cNvSpPr txBox="1"/>
          <p:nvPr/>
        </p:nvSpPr>
        <p:spPr>
          <a:xfrm>
            <a:off x="4092448" y="2850699"/>
            <a:ext cx="989700" cy="415500"/>
          </a:xfrm>
          <a:prstGeom prst="rect">
            <a:avLst/>
          </a:prstGeom>
          <a:noFill/>
          <a:ln>
            <a:noFill/>
          </a:ln>
        </p:spPr>
        <p:txBody>
          <a:bodyPr spcFirstLastPara="1" wrap="square" lIns="91425" tIns="91425" rIns="91425" bIns="91425" anchor="ctr" anchorCtr="0">
            <a:noAutofit/>
          </a:bodyPr>
          <a:lstStyle/>
          <a:p>
            <a:pPr lvl="0" algn="ctr"/>
            <a:r>
              <a:rPr lang="en-US" sz="1200" dirty="0">
                <a:solidFill>
                  <a:schemeClr val="dk1"/>
                </a:solidFill>
                <a:latin typeface="Lato"/>
                <a:ea typeface="Lato"/>
                <a:cs typeface="Lato"/>
                <a:sym typeface="Lato"/>
              </a:rPr>
              <a:t>Mobile App</a:t>
            </a:r>
            <a:endParaRPr sz="1200" dirty="0">
              <a:solidFill>
                <a:schemeClr val="dk1"/>
              </a:solidFill>
              <a:latin typeface="Lato"/>
              <a:ea typeface="Lato"/>
              <a:cs typeface="Lato"/>
              <a:sym typeface="Lato"/>
            </a:endParaRPr>
          </a:p>
        </p:txBody>
      </p:sp>
      <p:sp>
        <p:nvSpPr>
          <p:cNvPr id="1115" name="Google Shape;1115;p46"/>
          <p:cNvSpPr/>
          <p:nvPr/>
        </p:nvSpPr>
        <p:spPr>
          <a:xfrm>
            <a:off x="5066367" y="3016991"/>
            <a:ext cx="1588819" cy="1376111"/>
          </a:xfrm>
          <a:custGeom>
            <a:avLst/>
            <a:gdLst/>
            <a:ahLst/>
            <a:cxnLst/>
            <a:rect l="l" t="t" r="r" b="b"/>
            <a:pathLst>
              <a:path w="22640" h="19609" extrusionOk="0">
                <a:moveTo>
                  <a:pt x="5660" y="1"/>
                </a:moveTo>
                <a:lnTo>
                  <a:pt x="0" y="9804"/>
                </a:lnTo>
                <a:lnTo>
                  <a:pt x="5660" y="19608"/>
                </a:lnTo>
                <a:lnTo>
                  <a:pt x="16980" y="19608"/>
                </a:lnTo>
                <a:lnTo>
                  <a:pt x="22640" y="9804"/>
                </a:lnTo>
                <a:lnTo>
                  <a:pt x="16980" y="1"/>
                </a:lnTo>
                <a:close/>
              </a:path>
            </a:pathLst>
          </a:custGeom>
          <a:no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7" name="Google Shape;1117;p46"/>
          <p:cNvSpPr txBox="1"/>
          <p:nvPr/>
        </p:nvSpPr>
        <p:spPr>
          <a:xfrm>
            <a:off x="5183564" y="3826414"/>
            <a:ext cx="1354712" cy="415500"/>
          </a:xfrm>
          <a:prstGeom prst="rect">
            <a:avLst/>
          </a:prstGeom>
          <a:noFill/>
          <a:ln>
            <a:noFill/>
          </a:ln>
        </p:spPr>
        <p:txBody>
          <a:bodyPr spcFirstLastPara="1" wrap="square" lIns="91425" tIns="91425" rIns="91425" bIns="91425" anchor="ctr" anchorCtr="0">
            <a:noAutofit/>
          </a:bodyPr>
          <a:lstStyle/>
          <a:p>
            <a:pPr lvl="0" algn="ctr"/>
            <a:r>
              <a:rPr lang="en-US" sz="1200" dirty="0" smtClean="0">
                <a:solidFill>
                  <a:schemeClr val="dk1"/>
                </a:solidFill>
                <a:latin typeface="Lato"/>
                <a:ea typeface="Lato"/>
                <a:cs typeface="Lato"/>
                <a:sym typeface="Lato"/>
              </a:rPr>
              <a:t>Checkups frequently </a:t>
            </a:r>
            <a:endParaRPr sz="1200" dirty="0">
              <a:solidFill>
                <a:schemeClr val="dk1"/>
              </a:solidFill>
              <a:latin typeface="Lato"/>
              <a:ea typeface="Lato"/>
              <a:cs typeface="Lato"/>
              <a:sym typeface="Lato"/>
            </a:endParaRPr>
          </a:p>
        </p:txBody>
      </p:sp>
      <p:sp>
        <p:nvSpPr>
          <p:cNvPr id="1118" name="Google Shape;1118;p46"/>
          <p:cNvSpPr/>
          <p:nvPr/>
        </p:nvSpPr>
        <p:spPr>
          <a:xfrm>
            <a:off x="6324893" y="2253932"/>
            <a:ext cx="1588889" cy="1375970"/>
          </a:xfrm>
          <a:custGeom>
            <a:avLst/>
            <a:gdLst/>
            <a:ahLst/>
            <a:cxnLst/>
            <a:rect l="l" t="t" r="r" b="b"/>
            <a:pathLst>
              <a:path w="22641" h="19607" extrusionOk="0">
                <a:moveTo>
                  <a:pt x="5660" y="1"/>
                </a:moveTo>
                <a:lnTo>
                  <a:pt x="1" y="9803"/>
                </a:lnTo>
                <a:lnTo>
                  <a:pt x="5660" y="19607"/>
                </a:lnTo>
                <a:lnTo>
                  <a:pt x="16981" y="19607"/>
                </a:lnTo>
                <a:lnTo>
                  <a:pt x="22640" y="9803"/>
                </a:lnTo>
                <a:lnTo>
                  <a:pt x="16981" y="1"/>
                </a:lnTo>
                <a:close/>
              </a:path>
            </a:pathLst>
          </a:custGeom>
          <a:no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0" name="Google Shape;1120;p46"/>
          <p:cNvSpPr txBox="1"/>
          <p:nvPr/>
        </p:nvSpPr>
        <p:spPr>
          <a:xfrm>
            <a:off x="6624574" y="2813996"/>
            <a:ext cx="989700" cy="4155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200" dirty="0" smtClean="0">
                <a:solidFill>
                  <a:schemeClr val="dk1"/>
                </a:solidFill>
                <a:latin typeface="Lato"/>
                <a:ea typeface="Lato"/>
                <a:cs typeface="Lato"/>
                <a:sym typeface="Lato"/>
              </a:rPr>
              <a:t>ECG</a:t>
            </a:r>
          </a:p>
        </p:txBody>
      </p:sp>
      <p:sp>
        <p:nvSpPr>
          <p:cNvPr id="1121" name="Google Shape;1121;p46"/>
          <p:cNvSpPr/>
          <p:nvPr/>
        </p:nvSpPr>
        <p:spPr>
          <a:xfrm>
            <a:off x="5041664" y="1542526"/>
            <a:ext cx="1588889" cy="1376040"/>
          </a:xfrm>
          <a:custGeom>
            <a:avLst/>
            <a:gdLst/>
            <a:ahLst/>
            <a:cxnLst/>
            <a:rect l="l" t="t" r="r" b="b"/>
            <a:pathLst>
              <a:path w="22641" h="19608" extrusionOk="0">
                <a:moveTo>
                  <a:pt x="5661" y="1"/>
                </a:moveTo>
                <a:lnTo>
                  <a:pt x="1" y="9804"/>
                </a:lnTo>
                <a:lnTo>
                  <a:pt x="5661" y="19608"/>
                </a:lnTo>
                <a:lnTo>
                  <a:pt x="16980" y="19608"/>
                </a:lnTo>
                <a:lnTo>
                  <a:pt x="22641" y="9804"/>
                </a:lnTo>
                <a:lnTo>
                  <a:pt x="16980" y="1"/>
                </a:lnTo>
                <a:close/>
              </a:path>
            </a:pathLst>
          </a:custGeom>
          <a:solidFill>
            <a:schemeClr val="dk1"/>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2" name="Google Shape;1122;p46"/>
          <p:cNvSpPr/>
          <p:nvPr/>
        </p:nvSpPr>
        <p:spPr>
          <a:xfrm>
            <a:off x="6933660" y="2421977"/>
            <a:ext cx="368296" cy="275411"/>
          </a:xfrm>
          <a:custGeom>
            <a:avLst/>
            <a:gdLst/>
            <a:ahLst/>
            <a:cxnLst/>
            <a:rect l="l" t="t" r="r" b="b"/>
            <a:pathLst>
              <a:path w="12026" h="8993" extrusionOk="0">
                <a:moveTo>
                  <a:pt x="3929" y="0"/>
                </a:moveTo>
                <a:cubicBezTo>
                  <a:pt x="1691" y="0"/>
                  <a:pt x="0" y="2322"/>
                  <a:pt x="1167" y="4763"/>
                </a:cubicBezTo>
                <a:lnTo>
                  <a:pt x="453" y="4763"/>
                </a:lnTo>
                <a:cubicBezTo>
                  <a:pt x="369" y="4763"/>
                  <a:pt x="298" y="4834"/>
                  <a:pt x="298" y="4929"/>
                </a:cubicBezTo>
                <a:cubicBezTo>
                  <a:pt x="298" y="5013"/>
                  <a:pt x="369" y="5096"/>
                  <a:pt x="453" y="5096"/>
                </a:cubicBezTo>
                <a:lnTo>
                  <a:pt x="1346" y="5096"/>
                </a:lnTo>
                <a:cubicBezTo>
                  <a:pt x="2334" y="6727"/>
                  <a:pt x="4382" y="7918"/>
                  <a:pt x="5977" y="8965"/>
                </a:cubicBezTo>
                <a:cubicBezTo>
                  <a:pt x="6007" y="8983"/>
                  <a:pt x="6040" y="8992"/>
                  <a:pt x="6071" y="8992"/>
                </a:cubicBezTo>
                <a:cubicBezTo>
                  <a:pt x="6102" y="8992"/>
                  <a:pt x="6132" y="8983"/>
                  <a:pt x="6156" y="8965"/>
                </a:cubicBezTo>
                <a:cubicBezTo>
                  <a:pt x="7751" y="7930"/>
                  <a:pt x="9799" y="6739"/>
                  <a:pt x="10787" y="5096"/>
                </a:cubicBezTo>
                <a:lnTo>
                  <a:pt x="11680" y="5096"/>
                </a:lnTo>
                <a:cubicBezTo>
                  <a:pt x="11764" y="5096"/>
                  <a:pt x="11847" y="5013"/>
                  <a:pt x="11847" y="4929"/>
                </a:cubicBezTo>
                <a:cubicBezTo>
                  <a:pt x="11883" y="4774"/>
                  <a:pt x="11811" y="4703"/>
                  <a:pt x="11704" y="4703"/>
                </a:cubicBezTo>
                <a:lnTo>
                  <a:pt x="10990" y="4703"/>
                </a:lnTo>
                <a:cubicBezTo>
                  <a:pt x="12025" y="2572"/>
                  <a:pt x="10859" y="452"/>
                  <a:pt x="8930" y="12"/>
                </a:cubicBezTo>
                <a:cubicBezTo>
                  <a:pt x="8922" y="11"/>
                  <a:pt x="8914" y="10"/>
                  <a:pt x="8906" y="10"/>
                </a:cubicBezTo>
                <a:cubicBezTo>
                  <a:pt x="8821" y="10"/>
                  <a:pt x="8748" y="68"/>
                  <a:pt x="8716" y="155"/>
                </a:cubicBezTo>
                <a:cubicBezTo>
                  <a:pt x="8704" y="238"/>
                  <a:pt x="8763" y="333"/>
                  <a:pt x="8847" y="357"/>
                </a:cubicBezTo>
                <a:cubicBezTo>
                  <a:pt x="10609" y="762"/>
                  <a:pt x="11668" y="2738"/>
                  <a:pt x="10621" y="4715"/>
                </a:cubicBezTo>
                <a:lnTo>
                  <a:pt x="10001" y="4715"/>
                </a:lnTo>
                <a:lnTo>
                  <a:pt x="9418" y="3548"/>
                </a:lnTo>
                <a:cubicBezTo>
                  <a:pt x="9385" y="3483"/>
                  <a:pt x="9325" y="3452"/>
                  <a:pt x="9266" y="3452"/>
                </a:cubicBezTo>
                <a:cubicBezTo>
                  <a:pt x="9196" y="3452"/>
                  <a:pt x="9128" y="3495"/>
                  <a:pt x="9108" y="3572"/>
                </a:cubicBezTo>
                <a:lnTo>
                  <a:pt x="8573" y="5251"/>
                </a:lnTo>
                <a:lnTo>
                  <a:pt x="7954" y="3870"/>
                </a:lnTo>
                <a:cubicBezTo>
                  <a:pt x="7927" y="3808"/>
                  <a:pt x="7868" y="3772"/>
                  <a:pt x="7806" y="3772"/>
                </a:cubicBezTo>
                <a:cubicBezTo>
                  <a:pt x="7784" y="3772"/>
                  <a:pt x="7761" y="3777"/>
                  <a:pt x="7739" y="3786"/>
                </a:cubicBezTo>
                <a:cubicBezTo>
                  <a:pt x="7644" y="3822"/>
                  <a:pt x="7620" y="3917"/>
                  <a:pt x="7644" y="4001"/>
                </a:cubicBezTo>
                <a:lnTo>
                  <a:pt x="8430" y="5810"/>
                </a:lnTo>
                <a:cubicBezTo>
                  <a:pt x="8458" y="5877"/>
                  <a:pt x="8520" y="5910"/>
                  <a:pt x="8583" y="5910"/>
                </a:cubicBezTo>
                <a:cubicBezTo>
                  <a:pt x="8654" y="5910"/>
                  <a:pt x="8726" y="5869"/>
                  <a:pt x="8751" y="5786"/>
                </a:cubicBezTo>
                <a:lnTo>
                  <a:pt x="9299" y="4084"/>
                </a:lnTo>
                <a:lnTo>
                  <a:pt x="9739" y="4989"/>
                </a:lnTo>
                <a:cubicBezTo>
                  <a:pt x="9775" y="5048"/>
                  <a:pt x="9835" y="5072"/>
                  <a:pt x="9894" y="5072"/>
                </a:cubicBezTo>
                <a:lnTo>
                  <a:pt x="10418" y="5072"/>
                </a:lnTo>
                <a:cubicBezTo>
                  <a:pt x="9323" y="6715"/>
                  <a:pt x="6989" y="7965"/>
                  <a:pt x="6084" y="8584"/>
                </a:cubicBezTo>
                <a:cubicBezTo>
                  <a:pt x="4644" y="7656"/>
                  <a:pt x="2715" y="6537"/>
                  <a:pt x="1750" y="5072"/>
                </a:cubicBezTo>
                <a:lnTo>
                  <a:pt x="2572" y="5072"/>
                </a:lnTo>
                <a:cubicBezTo>
                  <a:pt x="2631" y="5072"/>
                  <a:pt x="2691" y="5036"/>
                  <a:pt x="2715" y="4989"/>
                </a:cubicBezTo>
                <a:lnTo>
                  <a:pt x="3453" y="3500"/>
                </a:lnTo>
                <a:lnTo>
                  <a:pt x="4358" y="6167"/>
                </a:lnTo>
                <a:cubicBezTo>
                  <a:pt x="4387" y="6243"/>
                  <a:pt x="4456" y="6279"/>
                  <a:pt x="4523" y="6279"/>
                </a:cubicBezTo>
                <a:cubicBezTo>
                  <a:pt x="4593" y="6279"/>
                  <a:pt x="4661" y="6240"/>
                  <a:pt x="4679" y="6167"/>
                </a:cubicBezTo>
                <a:lnTo>
                  <a:pt x="5394" y="3739"/>
                </a:lnTo>
                <a:lnTo>
                  <a:pt x="6049" y="4822"/>
                </a:lnTo>
                <a:cubicBezTo>
                  <a:pt x="6087" y="4877"/>
                  <a:pt x="6146" y="4904"/>
                  <a:pt x="6202" y="4904"/>
                </a:cubicBezTo>
                <a:cubicBezTo>
                  <a:pt x="6267" y="4904"/>
                  <a:pt x="6327" y="4868"/>
                  <a:pt x="6346" y="4798"/>
                </a:cubicBezTo>
                <a:lnTo>
                  <a:pt x="7120" y="2893"/>
                </a:lnTo>
                <a:lnTo>
                  <a:pt x="7358" y="3429"/>
                </a:lnTo>
                <a:cubicBezTo>
                  <a:pt x="7393" y="3491"/>
                  <a:pt x="7455" y="3526"/>
                  <a:pt x="7518" y="3526"/>
                </a:cubicBezTo>
                <a:cubicBezTo>
                  <a:pt x="7540" y="3526"/>
                  <a:pt x="7563" y="3522"/>
                  <a:pt x="7584" y="3512"/>
                </a:cubicBezTo>
                <a:cubicBezTo>
                  <a:pt x="7680" y="3465"/>
                  <a:pt x="7704" y="3381"/>
                  <a:pt x="7680" y="3286"/>
                </a:cubicBezTo>
                <a:lnTo>
                  <a:pt x="7287" y="2393"/>
                </a:lnTo>
                <a:cubicBezTo>
                  <a:pt x="7257" y="2328"/>
                  <a:pt x="7195" y="2295"/>
                  <a:pt x="7132" y="2295"/>
                </a:cubicBezTo>
                <a:cubicBezTo>
                  <a:pt x="7070" y="2295"/>
                  <a:pt x="7007" y="2328"/>
                  <a:pt x="6977" y="2393"/>
                </a:cubicBezTo>
                <a:lnTo>
                  <a:pt x="6168" y="4358"/>
                </a:lnTo>
                <a:lnTo>
                  <a:pt x="5501" y="3227"/>
                </a:lnTo>
                <a:cubicBezTo>
                  <a:pt x="5470" y="3171"/>
                  <a:pt x="5419" y="3145"/>
                  <a:pt x="5365" y="3145"/>
                </a:cubicBezTo>
                <a:cubicBezTo>
                  <a:pt x="5293" y="3145"/>
                  <a:pt x="5219" y="3192"/>
                  <a:pt x="5191" y="3274"/>
                </a:cubicBezTo>
                <a:lnTo>
                  <a:pt x="4501" y="5572"/>
                </a:lnTo>
                <a:lnTo>
                  <a:pt x="3643" y="3024"/>
                </a:lnTo>
                <a:cubicBezTo>
                  <a:pt x="3618" y="2942"/>
                  <a:pt x="3550" y="2900"/>
                  <a:pt x="3482" y="2900"/>
                </a:cubicBezTo>
                <a:cubicBezTo>
                  <a:pt x="3421" y="2900"/>
                  <a:pt x="3362" y="2933"/>
                  <a:pt x="3334" y="3000"/>
                </a:cubicBezTo>
                <a:lnTo>
                  <a:pt x="2465" y="4774"/>
                </a:lnTo>
                <a:lnTo>
                  <a:pt x="1548" y="4774"/>
                </a:lnTo>
                <a:cubicBezTo>
                  <a:pt x="357" y="2548"/>
                  <a:pt x="1869" y="345"/>
                  <a:pt x="3929" y="345"/>
                </a:cubicBezTo>
                <a:cubicBezTo>
                  <a:pt x="4703" y="345"/>
                  <a:pt x="5418" y="655"/>
                  <a:pt x="5953" y="1203"/>
                </a:cubicBezTo>
                <a:cubicBezTo>
                  <a:pt x="5989" y="1238"/>
                  <a:pt x="6034" y="1256"/>
                  <a:pt x="6078" y="1256"/>
                </a:cubicBezTo>
                <a:cubicBezTo>
                  <a:pt x="6123" y="1256"/>
                  <a:pt x="6168" y="1238"/>
                  <a:pt x="6203" y="1203"/>
                </a:cubicBezTo>
                <a:cubicBezTo>
                  <a:pt x="6668" y="714"/>
                  <a:pt x="7287" y="417"/>
                  <a:pt x="7954" y="357"/>
                </a:cubicBezTo>
                <a:cubicBezTo>
                  <a:pt x="8049" y="345"/>
                  <a:pt x="8120" y="262"/>
                  <a:pt x="8108" y="167"/>
                </a:cubicBezTo>
                <a:cubicBezTo>
                  <a:pt x="8097" y="78"/>
                  <a:pt x="8025" y="11"/>
                  <a:pt x="7939" y="11"/>
                </a:cubicBezTo>
                <a:cubicBezTo>
                  <a:pt x="7932" y="11"/>
                  <a:pt x="7925" y="11"/>
                  <a:pt x="7918" y="12"/>
                </a:cubicBezTo>
                <a:cubicBezTo>
                  <a:pt x="7215" y="83"/>
                  <a:pt x="6572" y="369"/>
                  <a:pt x="6072" y="845"/>
                </a:cubicBezTo>
                <a:cubicBezTo>
                  <a:pt x="5489" y="298"/>
                  <a:pt x="4727" y="0"/>
                  <a:pt x="392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123" name="Google Shape;1123;p46"/>
          <p:cNvGrpSpPr/>
          <p:nvPr/>
        </p:nvGrpSpPr>
        <p:grpSpPr>
          <a:xfrm>
            <a:off x="5668967" y="3151556"/>
            <a:ext cx="354091" cy="325637"/>
            <a:chOff x="6195998" y="1983102"/>
            <a:chExt cx="368308" cy="338746"/>
          </a:xfrm>
        </p:grpSpPr>
        <p:sp>
          <p:nvSpPr>
            <p:cNvPr id="1124" name="Google Shape;1124;p46"/>
            <p:cNvSpPr/>
            <p:nvPr/>
          </p:nvSpPr>
          <p:spPr>
            <a:xfrm>
              <a:off x="6267289" y="2161012"/>
              <a:ext cx="67533" cy="67150"/>
            </a:xfrm>
            <a:custGeom>
              <a:avLst/>
              <a:gdLst/>
              <a:ahLst/>
              <a:cxnLst/>
              <a:rect l="l" t="t" r="r" b="b"/>
              <a:pathLst>
                <a:path w="2120" h="2108" extrusionOk="0">
                  <a:moveTo>
                    <a:pt x="1060" y="0"/>
                  </a:moveTo>
                  <a:cubicBezTo>
                    <a:pt x="953" y="0"/>
                    <a:pt x="882" y="71"/>
                    <a:pt x="882" y="179"/>
                  </a:cubicBezTo>
                  <a:lnTo>
                    <a:pt x="882" y="881"/>
                  </a:lnTo>
                  <a:lnTo>
                    <a:pt x="179" y="881"/>
                  </a:lnTo>
                  <a:cubicBezTo>
                    <a:pt x="84" y="881"/>
                    <a:pt x="0" y="953"/>
                    <a:pt x="0" y="1060"/>
                  </a:cubicBezTo>
                  <a:cubicBezTo>
                    <a:pt x="0" y="1143"/>
                    <a:pt x="84" y="1238"/>
                    <a:pt x="179" y="1238"/>
                  </a:cubicBezTo>
                  <a:lnTo>
                    <a:pt x="882" y="1238"/>
                  </a:lnTo>
                  <a:lnTo>
                    <a:pt x="882" y="1941"/>
                  </a:lnTo>
                  <a:cubicBezTo>
                    <a:pt x="882" y="2024"/>
                    <a:pt x="953" y="2107"/>
                    <a:pt x="1060" y="2107"/>
                  </a:cubicBezTo>
                  <a:cubicBezTo>
                    <a:pt x="1155" y="2107"/>
                    <a:pt x="1239" y="2036"/>
                    <a:pt x="1239" y="1941"/>
                  </a:cubicBezTo>
                  <a:lnTo>
                    <a:pt x="1239" y="1238"/>
                  </a:lnTo>
                  <a:lnTo>
                    <a:pt x="1941" y="1238"/>
                  </a:lnTo>
                  <a:cubicBezTo>
                    <a:pt x="2048" y="1238"/>
                    <a:pt x="2120" y="1167"/>
                    <a:pt x="2120" y="1060"/>
                  </a:cubicBezTo>
                  <a:cubicBezTo>
                    <a:pt x="2120" y="953"/>
                    <a:pt x="2036" y="881"/>
                    <a:pt x="1941" y="881"/>
                  </a:cubicBezTo>
                  <a:lnTo>
                    <a:pt x="1239" y="881"/>
                  </a:lnTo>
                  <a:lnTo>
                    <a:pt x="1239" y="179"/>
                  </a:lnTo>
                  <a:cubicBezTo>
                    <a:pt x="1239" y="95"/>
                    <a:pt x="1167" y="0"/>
                    <a:pt x="106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5" name="Google Shape;1125;p46"/>
            <p:cNvSpPr/>
            <p:nvPr/>
          </p:nvSpPr>
          <p:spPr>
            <a:xfrm>
              <a:off x="6235052" y="2128393"/>
              <a:ext cx="132007" cy="131625"/>
            </a:xfrm>
            <a:custGeom>
              <a:avLst/>
              <a:gdLst/>
              <a:ahLst/>
              <a:cxnLst/>
              <a:rect l="l" t="t" r="r" b="b"/>
              <a:pathLst>
                <a:path w="4144" h="4132" extrusionOk="0">
                  <a:moveTo>
                    <a:pt x="2072" y="357"/>
                  </a:moveTo>
                  <a:cubicBezTo>
                    <a:pt x="3013" y="357"/>
                    <a:pt x="3799" y="1131"/>
                    <a:pt x="3799" y="2084"/>
                  </a:cubicBezTo>
                  <a:cubicBezTo>
                    <a:pt x="3799" y="3024"/>
                    <a:pt x="3025" y="3798"/>
                    <a:pt x="2072" y="3798"/>
                  </a:cubicBezTo>
                  <a:cubicBezTo>
                    <a:pt x="1120" y="3798"/>
                    <a:pt x="370" y="3024"/>
                    <a:pt x="370" y="2084"/>
                  </a:cubicBezTo>
                  <a:cubicBezTo>
                    <a:pt x="370" y="1131"/>
                    <a:pt x="1143" y="357"/>
                    <a:pt x="2072" y="357"/>
                  </a:cubicBezTo>
                  <a:close/>
                  <a:moveTo>
                    <a:pt x="2072" y="0"/>
                  </a:moveTo>
                  <a:cubicBezTo>
                    <a:pt x="929" y="0"/>
                    <a:pt x="0" y="917"/>
                    <a:pt x="0" y="2072"/>
                  </a:cubicBezTo>
                  <a:cubicBezTo>
                    <a:pt x="0" y="3215"/>
                    <a:pt x="929" y="4132"/>
                    <a:pt x="2072" y="4132"/>
                  </a:cubicBezTo>
                  <a:cubicBezTo>
                    <a:pt x="3227" y="4132"/>
                    <a:pt x="4144" y="3215"/>
                    <a:pt x="4144" y="2072"/>
                  </a:cubicBezTo>
                  <a:cubicBezTo>
                    <a:pt x="4144" y="917"/>
                    <a:pt x="3227" y="0"/>
                    <a:pt x="207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6" name="Google Shape;1126;p46"/>
            <p:cNvSpPr/>
            <p:nvPr/>
          </p:nvSpPr>
          <p:spPr>
            <a:xfrm>
              <a:off x="6195998" y="1983102"/>
              <a:ext cx="368308" cy="338746"/>
            </a:xfrm>
            <a:custGeom>
              <a:avLst/>
              <a:gdLst/>
              <a:ahLst/>
              <a:cxnLst/>
              <a:rect l="l" t="t" r="r" b="b"/>
              <a:pathLst>
                <a:path w="11562" h="10634" extrusionOk="0">
                  <a:moveTo>
                    <a:pt x="3143" y="382"/>
                  </a:moveTo>
                  <a:lnTo>
                    <a:pt x="3143" y="1989"/>
                  </a:lnTo>
                  <a:lnTo>
                    <a:pt x="2227" y="1989"/>
                  </a:lnTo>
                  <a:lnTo>
                    <a:pt x="2227" y="382"/>
                  </a:lnTo>
                  <a:close/>
                  <a:moveTo>
                    <a:pt x="4382" y="382"/>
                  </a:moveTo>
                  <a:lnTo>
                    <a:pt x="4382" y="1989"/>
                  </a:lnTo>
                  <a:lnTo>
                    <a:pt x="3477" y="1989"/>
                  </a:lnTo>
                  <a:lnTo>
                    <a:pt x="3477" y="382"/>
                  </a:lnTo>
                  <a:close/>
                  <a:moveTo>
                    <a:pt x="5584" y="382"/>
                  </a:moveTo>
                  <a:lnTo>
                    <a:pt x="5584" y="1989"/>
                  </a:lnTo>
                  <a:lnTo>
                    <a:pt x="4727" y="1989"/>
                  </a:lnTo>
                  <a:lnTo>
                    <a:pt x="4727" y="382"/>
                  </a:lnTo>
                  <a:close/>
                  <a:moveTo>
                    <a:pt x="4846" y="2323"/>
                  </a:moveTo>
                  <a:lnTo>
                    <a:pt x="4846" y="2656"/>
                  </a:lnTo>
                  <a:lnTo>
                    <a:pt x="1750" y="2656"/>
                  </a:lnTo>
                  <a:lnTo>
                    <a:pt x="1750" y="2323"/>
                  </a:lnTo>
                  <a:close/>
                  <a:moveTo>
                    <a:pt x="7918" y="6073"/>
                  </a:moveTo>
                  <a:cubicBezTo>
                    <a:pt x="8442" y="6073"/>
                    <a:pt x="8894" y="6276"/>
                    <a:pt x="9251" y="6585"/>
                  </a:cubicBezTo>
                  <a:lnTo>
                    <a:pt x="6322" y="9514"/>
                  </a:lnTo>
                  <a:cubicBezTo>
                    <a:pt x="5144" y="8121"/>
                    <a:pt x="6203" y="6073"/>
                    <a:pt x="7918" y="6073"/>
                  </a:cubicBezTo>
                  <a:close/>
                  <a:moveTo>
                    <a:pt x="11204" y="6585"/>
                  </a:moveTo>
                  <a:lnTo>
                    <a:pt x="11204" y="7990"/>
                  </a:lnTo>
                  <a:cubicBezTo>
                    <a:pt x="11204" y="8776"/>
                    <a:pt x="10656" y="9431"/>
                    <a:pt x="9906" y="9562"/>
                  </a:cubicBezTo>
                  <a:cubicBezTo>
                    <a:pt x="10168" y="9193"/>
                    <a:pt x="10347" y="8669"/>
                    <a:pt x="10347" y="8181"/>
                  </a:cubicBezTo>
                  <a:cubicBezTo>
                    <a:pt x="10347" y="7764"/>
                    <a:pt x="10251" y="7550"/>
                    <a:pt x="10251" y="7538"/>
                  </a:cubicBezTo>
                  <a:cubicBezTo>
                    <a:pt x="10168" y="7192"/>
                    <a:pt x="10144" y="7228"/>
                    <a:pt x="10073" y="7073"/>
                  </a:cubicBezTo>
                  <a:cubicBezTo>
                    <a:pt x="9966" y="6883"/>
                    <a:pt x="9954" y="6823"/>
                    <a:pt x="9751" y="6585"/>
                  </a:cubicBezTo>
                  <a:close/>
                  <a:moveTo>
                    <a:pt x="9513" y="6823"/>
                  </a:moveTo>
                  <a:lnTo>
                    <a:pt x="9513" y="6823"/>
                  </a:lnTo>
                  <a:cubicBezTo>
                    <a:pt x="10704" y="8216"/>
                    <a:pt x="9632" y="10240"/>
                    <a:pt x="7918" y="10240"/>
                  </a:cubicBezTo>
                  <a:cubicBezTo>
                    <a:pt x="7890" y="10242"/>
                    <a:pt x="7862" y="10242"/>
                    <a:pt x="7834" y="10242"/>
                  </a:cubicBezTo>
                  <a:cubicBezTo>
                    <a:pt x="7345" y="10242"/>
                    <a:pt x="6910" y="10045"/>
                    <a:pt x="6572" y="9752"/>
                  </a:cubicBezTo>
                  <a:lnTo>
                    <a:pt x="9513" y="6823"/>
                  </a:lnTo>
                  <a:close/>
                  <a:moveTo>
                    <a:pt x="881" y="1"/>
                  </a:moveTo>
                  <a:cubicBezTo>
                    <a:pt x="786" y="1"/>
                    <a:pt x="703" y="84"/>
                    <a:pt x="703" y="180"/>
                  </a:cubicBezTo>
                  <a:lnTo>
                    <a:pt x="703" y="525"/>
                  </a:lnTo>
                  <a:cubicBezTo>
                    <a:pt x="703" y="620"/>
                    <a:pt x="774" y="703"/>
                    <a:pt x="881" y="703"/>
                  </a:cubicBezTo>
                  <a:cubicBezTo>
                    <a:pt x="976" y="703"/>
                    <a:pt x="1060" y="632"/>
                    <a:pt x="1060" y="525"/>
                  </a:cubicBezTo>
                  <a:lnTo>
                    <a:pt x="1060" y="358"/>
                  </a:lnTo>
                  <a:lnTo>
                    <a:pt x="1905" y="358"/>
                  </a:lnTo>
                  <a:lnTo>
                    <a:pt x="1905" y="1966"/>
                  </a:lnTo>
                  <a:lnTo>
                    <a:pt x="1060" y="1966"/>
                  </a:lnTo>
                  <a:lnTo>
                    <a:pt x="1060" y="1418"/>
                  </a:lnTo>
                  <a:cubicBezTo>
                    <a:pt x="1060" y="1323"/>
                    <a:pt x="976" y="1239"/>
                    <a:pt x="881" y="1239"/>
                  </a:cubicBezTo>
                  <a:cubicBezTo>
                    <a:pt x="786" y="1239"/>
                    <a:pt x="703" y="1311"/>
                    <a:pt x="703" y="1418"/>
                  </a:cubicBezTo>
                  <a:lnTo>
                    <a:pt x="703" y="2144"/>
                  </a:lnTo>
                  <a:cubicBezTo>
                    <a:pt x="703" y="2239"/>
                    <a:pt x="774" y="2323"/>
                    <a:pt x="881" y="2323"/>
                  </a:cubicBezTo>
                  <a:lnTo>
                    <a:pt x="1429" y="2323"/>
                  </a:lnTo>
                  <a:lnTo>
                    <a:pt x="1429" y="2656"/>
                  </a:lnTo>
                  <a:lnTo>
                    <a:pt x="905" y="2656"/>
                  </a:lnTo>
                  <a:cubicBezTo>
                    <a:pt x="405" y="2656"/>
                    <a:pt x="0" y="3049"/>
                    <a:pt x="0" y="3561"/>
                  </a:cubicBezTo>
                  <a:lnTo>
                    <a:pt x="0" y="9693"/>
                  </a:lnTo>
                  <a:cubicBezTo>
                    <a:pt x="0" y="10193"/>
                    <a:pt x="405" y="10598"/>
                    <a:pt x="905" y="10598"/>
                  </a:cubicBezTo>
                  <a:lnTo>
                    <a:pt x="3774" y="10598"/>
                  </a:lnTo>
                  <a:cubicBezTo>
                    <a:pt x="3882" y="10598"/>
                    <a:pt x="3953" y="10526"/>
                    <a:pt x="3953" y="10419"/>
                  </a:cubicBezTo>
                  <a:cubicBezTo>
                    <a:pt x="3953" y="10336"/>
                    <a:pt x="3882" y="10240"/>
                    <a:pt x="3774" y="10240"/>
                  </a:cubicBezTo>
                  <a:lnTo>
                    <a:pt x="905" y="10240"/>
                  </a:lnTo>
                  <a:cubicBezTo>
                    <a:pt x="595" y="10240"/>
                    <a:pt x="357" y="9990"/>
                    <a:pt x="357" y="9693"/>
                  </a:cubicBezTo>
                  <a:lnTo>
                    <a:pt x="357" y="3561"/>
                  </a:lnTo>
                  <a:cubicBezTo>
                    <a:pt x="357" y="3251"/>
                    <a:pt x="607" y="3013"/>
                    <a:pt x="905" y="3013"/>
                  </a:cubicBezTo>
                  <a:lnTo>
                    <a:pt x="5739" y="3013"/>
                  </a:lnTo>
                  <a:cubicBezTo>
                    <a:pt x="6060" y="3013"/>
                    <a:pt x="6298" y="3263"/>
                    <a:pt x="6298" y="3561"/>
                  </a:cubicBezTo>
                  <a:lnTo>
                    <a:pt x="6298" y="6359"/>
                  </a:lnTo>
                  <a:lnTo>
                    <a:pt x="6251" y="6407"/>
                  </a:lnTo>
                  <a:cubicBezTo>
                    <a:pt x="6191" y="6466"/>
                    <a:pt x="6132" y="6538"/>
                    <a:pt x="6072" y="6609"/>
                  </a:cubicBezTo>
                  <a:cubicBezTo>
                    <a:pt x="5917" y="6788"/>
                    <a:pt x="5941" y="6752"/>
                    <a:pt x="5787" y="7026"/>
                  </a:cubicBezTo>
                  <a:cubicBezTo>
                    <a:pt x="5715" y="7180"/>
                    <a:pt x="5679" y="7169"/>
                    <a:pt x="5584" y="7538"/>
                  </a:cubicBezTo>
                  <a:cubicBezTo>
                    <a:pt x="5584" y="7550"/>
                    <a:pt x="5477" y="7776"/>
                    <a:pt x="5477" y="8181"/>
                  </a:cubicBezTo>
                  <a:cubicBezTo>
                    <a:pt x="5477" y="8502"/>
                    <a:pt x="5536" y="8835"/>
                    <a:pt x="5667" y="9133"/>
                  </a:cubicBezTo>
                  <a:cubicBezTo>
                    <a:pt x="5703" y="9181"/>
                    <a:pt x="5727" y="9228"/>
                    <a:pt x="5763" y="9288"/>
                  </a:cubicBezTo>
                  <a:cubicBezTo>
                    <a:pt x="5917" y="9621"/>
                    <a:pt x="5906" y="9562"/>
                    <a:pt x="6037" y="9728"/>
                  </a:cubicBezTo>
                  <a:cubicBezTo>
                    <a:pt x="6096" y="9776"/>
                    <a:pt x="6144" y="9859"/>
                    <a:pt x="6203" y="9919"/>
                  </a:cubicBezTo>
                  <a:lnTo>
                    <a:pt x="6239" y="9943"/>
                  </a:lnTo>
                  <a:cubicBezTo>
                    <a:pt x="6144" y="10145"/>
                    <a:pt x="5953" y="10276"/>
                    <a:pt x="5727" y="10276"/>
                  </a:cubicBezTo>
                  <a:lnTo>
                    <a:pt x="4548" y="10276"/>
                  </a:lnTo>
                  <a:cubicBezTo>
                    <a:pt x="4465" y="10276"/>
                    <a:pt x="4370" y="10347"/>
                    <a:pt x="4370" y="10455"/>
                  </a:cubicBezTo>
                  <a:cubicBezTo>
                    <a:pt x="4370" y="10538"/>
                    <a:pt x="4453" y="10633"/>
                    <a:pt x="4548" y="10633"/>
                  </a:cubicBezTo>
                  <a:lnTo>
                    <a:pt x="5727" y="10633"/>
                  </a:lnTo>
                  <a:cubicBezTo>
                    <a:pt x="6060" y="10633"/>
                    <a:pt x="6358" y="10455"/>
                    <a:pt x="6501" y="10169"/>
                  </a:cubicBezTo>
                  <a:cubicBezTo>
                    <a:pt x="6931" y="10472"/>
                    <a:pt x="7425" y="10620"/>
                    <a:pt x="7915" y="10620"/>
                  </a:cubicBezTo>
                  <a:cubicBezTo>
                    <a:pt x="8523" y="10620"/>
                    <a:pt x="9123" y="10391"/>
                    <a:pt x="9585" y="9943"/>
                  </a:cubicBezTo>
                  <a:cubicBezTo>
                    <a:pt x="9606" y="9943"/>
                    <a:pt x="9627" y="9944"/>
                    <a:pt x="9648" y="9944"/>
                  </a:cubicBezTo>
                  <a:cubicBezTo>
                    <a:pt x="10702" y="9944"/>
                    <a:pt x="11549" y="9076"/>
                    <a:pt x="11549" y="8026"/>
                  </a:cubicBezTo>
                  <a:lnTo>
                    <a:pt x="11549" y="4847"/>
                  </a:lnTo>
                  <a:cubicBezTo>
                    <a:pt x="11561" y="3966"/>
                    <a:pt x="10978" y="3192"/>
                    <a:pt x="10144" y="2966"/>
                  </a:cubicBezTo>
                  <a:cubicBezTo>
                    <a:pt x="10132" y="2962"/>
                    <a:pt x="10118" y="2960"/>
                    <a:pt x="10105" y="2960"/>
                  </a:cubicBezTo>
                  <a:cubicBezTo>
                    <a:pt x="10031" y="2960"/>
                    <a:pt x="9952" y="3014"/>
                    <a:pt x="9942" y="3085"/>
                  </a:cubicBezTo>
                  <a:cubicBezTo>
                    <a:pt x="9906" y="3180"/>
                    <a:pt x="9966" y="3275"/>
                    <a:pt x="10061" y="3299"/>
                  </a:cubicBezTo>
                  <a:cubicBezTo>
                    <a:pt x="10740" y="3490"/>
                    <a:pt x="11204" y="4109"/>
                    <a:pt x="11204" y="4811"/>
                  </a:cubicBezTo>
                  <a:lnTo>
                    <a:pt x="11204" y="6228"/>
                  </a:lnTo>
                  <a:lnTo>
                    <a:pt x="9394" y="6228"/>
                  </a:lnTo>
                  <a:cubicBezTo>
                    <a:pt x="9251" y="6121"/>
                    <a:pt x="9275" y="6133"/>
                    <a:pt x="9120" y="6061"/>
                  </a:cubicBezTo>
                  <a:cubicBezTo>
                    <a:pt x="8882" y="5930"/>
                    <a:pt x="8894" y="5942"/>
                    <a:pt x="8704" y="5871"/>
                  </a:cubicBezTo>
                  <a:cubicBezTo>
                    <a:pt x="8465" y="5776"/>
                    <a:pt x="8454" y="5776"/>
                    <a:pt x="8239" y="5752"/>
                  </a:cubicBezTo>
                  <a:cubicBezTo>
                    <a:pt x="8180" y="5728"/>
                    <a:pt x="8120" y="5716"/>
                    <a:pt x="8061" y="5716"/>
                  </a:cubicBezTo>
                  <a:lnTo>
                    <a:pt x="8061" y="4799"/>
                  </a:lnTo>
                  <a:cubicBezTo>
                    <a:pt x="8061" y="4037"/>
                    <a:pt x="8620" y="3382"/>
                    <a:pt x="9358" y="3251"/>
                  </a:cubicBezTo>
                  <a:cubicBezTo>
                    <a:pt x="9454" y="3228"/>
                    <a:pt x="9525" y="3144"/>
                    <a:pt x="9513" y="3037"/>
                  </a:cubicBezTo>
                  <a:cubicBezTo>
                    <a:pt x="9491" y="2960"/>
                    <a:pt x="9418" y="2893"/>
                    <a:pt x="9322" y="2893"/>
                  </a:cubicBezTo>
                  <a:cubicBezTo>
                    <a:pt x="9315" y="2893"/>
                    <a:pt x="9307" y="2893"/>
                    <a:pt x="9299" y="2894"/>
                  </a:cubicBezTo>
                  <a:cubicBezTo>
                    <a:pt x="8382" y="3061"/>
                    <a:pt x="7727" y="3847"/>
                    <a:pt x="7727" y="4787"/>
                  </a:cubicBezTo>
                  <a:lnTo>
                    <a:pt x="7727" y="5716"/>
                  </a:lnTo>
                  <a:cubicBezTo>
                    <a:pt x="7322" y="5752"/>
                    <a:pt x="6965" y="5871"/>
                    <a:pt x="6632" y="6073"/>
                  </a:cubicBezTo>
                  <a:lnTo>
                    <a:pt x="6632" y="3549"/>
                  </a:lnTo>
                  <a:cubicBezTo>
                    <a:pt x="6632" y="3037"/>
                    <a:pt x="6239" y="2632"/>
                    <a:pt x="5727" y="2632"/>
                  </a:cubicBezTo>
                  <a:lnTo>
                    <a:pt x="5203" y="2632"/>
                  </a:lnTo>
                  <a:lnTo>
                    <a:pt x="5203" y="2311"/>
                  </a:lnTo>
                  <a:lnTo>
                    <a:pt x="5763" y="2311"/>
                  </a:lnTo>
                  <a:cubicBezTo>
                    <a:pt x="5846" y="2311"/>
                    <a:pt x="5941" y="2239"/>
                    <a:pt x="5941" y="2132"/>
                  </a:cubicBezTo>
                  <a:lnTo>
                    <a:pt x="5941" y="180"/>
                  </a:lnTo>
                  <a:cubicBezTo>
                    <a:pt x="5941" y="96"/>
                    <a:pt x="5858" y="1"/>
                    <a:pt x="576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27" name="Google Shape;1127;p46"/>
          <p:cNvGrpSpPr/>
          <p:nvPr/>
        </p:nvGrpSpPr>
        <p:grpSpPr>
          <a:xfrm>
            <a:off x="5682108" y="1974413"/>
            <a:ext cx="357136" cy="450208"/>
            <a:chOff x="8010427" y="3348503"/>
            <a:chExt cx="278795" cy="351615"/>
          </a:xfrm>
        </p:grpSpPr>
        <p:sp>
          <p:nvSpPr>
            <p:cNvPr id="1128" name="Google Shape;1128;p46"/>
            <p:cNvSpPr/>
            <p:nvPr/>
          </p:nvSpPr>
          <p:spPr>
            <a:xfrm>
              <a:off x="8010427" y="3348503"/>
              <a:ext cx="278795" cy="351615"/>
            </a:xfrm>
            <a:custGeom>
              <a:avLst/>
              <a:gdLst/>
              <a:ahLst/>
              <a:cxnLst/>
              <a:rect l="l" t="t" r="r" b="b"/>
              <a:pathLst>
                <a:path w="8752" h="11038" extrusionOk="0">
                  <a:moveTo>
                    <a:pt x="6216" y="322"/>
                  </a:moveTo>
                  <a:cubicBezTo>
                    <a:pt x="6323" y="322"/>
                    <a:pt x="6406" y="405"/>
                    <a:pt x="6406" y="512"/>
                  </a:cubicBezTo>
                  <a:lnTo>
                    <a:pt x="6406" y="1215"/>
                  </a:lnTo>
                  <a:cubicBezTo>
                    <a:pt x="6406" y="1310"/>
                    <a:pt x="6323" y="1405"/>
                    <a:pt x="6216" y="1405"/>
                  </a:cubicBezTo>
                  <a:lnTo>
                    <a:pt x="5311" y="1405"/>
                  </a:lnTo>
                  <a:cubicBezTo>
                    <a:pt x="5216" y="1405"/>
                    <a:pt x="5144" y="1477"/>
                    <a:pt x="5144" y="1572"/>
                  </a:cubicBezTo>
                  <a:cubicBezTo>
                    <a:pt x="5144" y="1893"/>
                    <a:pt x="4882" y="2144"/>
                    <a:pt x="4561" y="2144"/>
                  </a:cubicBezTo>
                  <a:lnTo>
                    <a:pt x="4203" y="2144"/>
                  </a:lnTo>
                  <a:cubicBezTo>
                    <a:pt x="3882" y="2144"/>
                    <a:pt x="3632" y="1882"/>
                    <a:pt x="3632" y="1572"/>
                  </a:cubicBezTo>
                  <a:cubicBezTo>
                    <a:pt x="3632" y="1477"/>
                    <a:pt x="3549" y="1405"/>
                    <a:pt x="3465" y="1405"/>
                  </a:cubicBezTo>
                  <a:lnTo>
                    <a:pt x="2560" y="1405"/>
                  </a:lnTo>
                  <a:cubicBezTo>
                    <a:pt x="2453" y="1405"/>
                    <a:pt x="2358" y="1310"/>
                    <a:pt x="2358" y="1215"/>
                  </a:cubicBezTo>
                  <a:lnTo>
                    <a:pt x="2346" y="512"/>
                  </a:lnTo>
                  <a:cubicBezTo>
                    <a:pt x="2346" y="405"/>
                    <a:pt x="2441" y="322"/>
                    <a:pt x="2537" y="322"/>
                  </a:cubicBezTo>
                  <a:close/>
                  <a:moveTo>
                    <a:pt x="2525" y="0"/>
                  </a:moveTo>
                  <a:cubicBezTo>
                    <a:pt x="2239" y="0"/>
                    <a:pt x="2025" y="227"/>
                    <a:pt x="2025" y="512"/>
                  </a:cubicBezTo>
                  <a:lnTo>
                    <a:pt x="632" y="512"/>
                  </a:lnTo>
                  <a:cubicBezTo>
                    <a:pt x="274" y="512"/>
                    <a:pt x="1" y="798"/>
                    <a:pt x="1" y="1143"/>
                  </a:cubicBezTo>
                  <a:lnTo>
                    <a:pt x="1" y="7656"/>
                  </a:lnTo>
                  <a:cubicBezTo>
                    <a:pt x="1" y="7739"/>
                    <a:pt x="72" y="7823"/>
                    <a:pt x="155" y="7823"/>
                  </a:cubicBezTo>
                  <a:cubicBezTo>
                    <a:pt x="251" y="7823"/>
                    <a:pt x="322" y="7739"/>
                    <a:pt x="322" y="7656"/>
                  </a:cubicBezTo>
                  <a:lnTo>
                    <a:pt x="322" y="1143"/>
                  </a:lnTo>
                  <a:cubicBezTo>
                    <a:pt x="322" y="965"/>
                    <a:pt x="477" y="822"/>
                    <a:pt x="655" y="822"/>
                  </a:cubicBezTo>
                  <a:lnTo>
                    <a:pt x="1036" y="822"/>
                  </a:lnTo>
                  <a:lnTo>
                    <a:pt x="1036" y="9918"/>
                  </a:lnTo>
                  <a:cubicBezTo>
                    <a:pt x="1036" y="10002"/>
                    <a:pt x="1108" y="10085"/>
                    <a:pt x="1203" y="10085"/>
                  </a:cubicBezTo>
                  <a:lnTo>
                    <a:pt x="7573" y="10085"/>
                  </a:lnTo>
                  <a:cubicBezTo>
                    <a:pt x="7656" y="10085"/>
                    <a:pt x="7728" y="10002"/>
                    <a:pt x="7728" y="9918"/>
                  </a:cubicBezTo>
                  <a:lnTo>
                    <a:pt x="7728" y="822"/>
                  </a:lnTo>
                  <a:lnTo>
                    <a:pt x="8121" y="822"/>
                  </a:lnTo>
                  <a:cubicBezTo>
                    <a:pt x="8299" y="822"/>
                    <a:pt x="8442" y="965"/>
                    <a:pt x="8442" y="1143"/>
                  </a:cubicBezTo>
                  <a:lnTo>
                    <a:pt x="8442" y="10395"/>
                  </a:lnTo>
                  <a:cubicBezTo>
                    <a:pt x="8442" y="10573"/>
                    <a:pt x="8299" y="10716"/>
                    <a:pt x="8121" y="10716"/>
                  </a:cubicBezTo>
                  <a:lnTo>
                    <a:pt x="667" y="10716"/>
                  </a:lnTo>
                  <a:cubicBezTo>
                    <a:pt x="489" y="10716"/>
                    <a:pt x="334" y="10573"/>
                    <a:pt x="334" y="10395"/>
                  </a:cubicBezTo>
                  <a:lnTo>
                    <a:pt x="334" y="8418"/>
                  </a:lnTo>
                  <a:cubicBezTo>
                    <a:pt x="334" y="8323"/>
                    <a:pt x="263" y="8251"/>
                    <a:pt x="167" y="8251"/>
                  </a:cubicBezTo>
                  <a:cubicBezTo>
                    <a:pt x="84" y="8251"/>
                    <a:pt x="12" y="8323"/>
                    <a:pt x="12" y="8418"/>
                  </a:cubicBezTo>
                  <a:lnTo>
                    <a:pt x="12" y="10395"/>
                  </a:lnTo>
                  <a:cubicBezTo>
                    <a:pt x="12" y="10752"/>
                    <a:pt x="298" y="11037"/>
                    <a:pt x="644" y="11037"/>
                  </a:cubicBezTo>
                  <a:lnTo>
                    <a:pt x="8109" y="11037"/>
                  </a:lnTo>
                  <a:cubicBezTo>
                    <a:pt x="8466" y="11037"/>
                    <a:pt x="8740" y="10752"/>
                    <a:pt x="8740" y="10395"/>
                  </a:cubicBezTo>
                  <a:lnTo>
                    <a:pt x="8740" y="1143"/>
                  </a:lnTo>
                  <a:cubicBezTo>
                    <a:pt x="8752" y="810"/>
                    <a:pt x="8454" y="512"/>
                    <a:pt x="8109" y="512"/>
                  </a:cubicBezTo>
                  <a:lnTo>
                    <a:pt x="7299" y="512"/>
                  </a:lnTo>
                  <a:cubicBezTo>
                    <a:pt x="7216" y="512"/>
                    <a:pt x="7144" y="584"/>
                    <a:pt x="7144" y="679"/>
                  </a:cubicBezTo>
                  <a:cubicBezTo>
                    <a:pt x="7144" y="762"/>
                    <a:pt x="7216" y="834"/>
                    <a:pt x="7299" y="834"/>
                  </a:cubicBezTo>
                  <a:lnTo>
                    <a:pt x="7406" y="834"/>
                  </a:lnTo>
                  <a:lnTo>
                    <a:pt x="7406" y="9764"/>
                  </a:lnTo>
                  <a:lnTo>
                    <a:pt x="1370" y="9764"/>
                  </a:lnTo>
                  <a:lnTo>
                    <a:pt x="1370" y="834"/>
                  </a:lnTo>
                  <a:lnTo>
                    <a:pt x="2037" y="834"/>
                  </a:lnTo>
                  <a:lnTo>
                    <a:pt x="2037" y="1215"/>
                  </a:lnTo>
                  <a:cubicBezTo>
                    <a:pt x="2037" y="1489"/>
                    <a:pt x="2263" y="1715"/>
                    <a:pt x="2537" y="1715"/>
                  </a:cubicBezTo>
                  <a:lnTo>
                    <a:pt x="3299" y="1715"/>
                  </a:lnTo>
                  <a:cubicBezTo>
                    <a:pt x="3370" y="2132"/>
                    <a:pt x="3751" y="2465"/>
                    <a:pt x="4192" y="2465"/>
                  </a:cubicBezTo>
                  <a:lnTo>
                    <a:pt x="4549" y="2465"/>
                  </a:lnTo>
                  <a:cubicBezTo>
                    <a:pt x="5001" y="2465"/>
                    <a:pt x="5370" y="2132"/>
                    <a:pt x="5442" y="1715"/>
                  </a:cubicBezTo>
                  <a:lnTo>
                    <a:pt x="6204" y="1715"/>
                  </a:lnTo>
                  <a:cubicBezTo>
                    <a:pt x="6489" y="1715"/>
                    <a:pt x="6704" y="1489"/>
                    <a:pt x="6704" y="1215"/>
                  </a:cubicBezTo>
                  <a:lnTo>
                    <a:pt x="6704" y="512"/>
                  </a:lnTo>
                  <a:cubicBezTo>
                    <a:pt x="6704" y="227"/>
                    <a:pt x="6489" y="0"/>
                    <a:pt x="620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9" name="Google Shape;1129;p46"/>
            <p:cNvSpPr/>
            <p:nvPr/>
          </p:nvSpPr>
          <p:spPr>
            <a:xfrm>
              <a:off x="8078692" y="3438653"/>
              <a:ext cx="142264" cy="100216"/>
            </a:xfrm>
            <a:custGeom>
              <a:avLst/>
              <a:gdLst/>
              <a:ahLst/>
              <a:cxnLst/>
              <a:rect l="l" t="t" r="r" b="b"/>
              <a:pathLst>
                <a:path w="4466" h="3146" extrusionOk="0">
                  <a:moveTo>
                    <a:pt x="2742" y="1"/>
                  </a:moveTo>
                  <a:cubicBezTo>
                    <a:pt x="2676" y="1"/>
                    <a:pt x="2609" y="43"/>
                    <a:pt x="2584" y="123"/>
                  </a:cubicBezTo>
                  <a:lnTo>
                    <a:pt x="1989" y="2433"/>
                  </a:lnTo>
                  <a:lnTo>
                    <a:pt x="1429" y="778"/>
                  </a:lnTo>
                  <a:cubicBezTo>
                    <a:pt x="1403" y="705"/>
                    <a:pt x="1335" y="665"/>
                    <a:pt x="1268" y="665"/>
                  </a:cubicBezTo>
                  <a:cubicBezTo>
                    <a:pt x="1216" y="665"/>
                    <a:pt x="1163" y="690"/>
                    <a:pt x="1132" y="742"/>
                  </a:cubicBezTo>
                  <a:lnTo>
                    <a:pt x="656" y="1600"/>
                  </a:lnTo>
                  <a:lnTo>
                    <a:pt x="155" y="1600"/>
                  </a:lnTo>
                  <a:cubicBezTo>
                    <a:pt x="72" y="1600"/>
                    <a:pt x="1" y="1671"/>
                    <a:pt x="1" y="1754"/>
                  </a:cubicBezTo>
                  <a:cubicBezTo>
                    <a:pt x="1" y="1850"/>
                    <a:pt x="72" y="1921"/>
                    <a:pt x="155" y="1921"/>
                  </a:cubicBezTo>
                  <a:lnTo>
                    <a:pt x="739" y="1921"/>
                  </a:lnTo>
                  <a:cubicBezTo>
                    <a:pt x="798" y="1921"/>
                    <a:pt x="846" y="1897"/>
                    <a:pt x="894" y="1838"/>
                  </a:cubicBezTo>
                  <a:lnTo>
                    <a:pt x="1227" y="1219"/>
                  </a:lnTo>
                  <a:lnTo>
                    <a:pt x="1858" y="3040"/>
                  </a:lnTo>
                  <a:cubicBezTo>
                    <a:pt x="1887" y="3110"/>
                    <a:pt x="1951" y="3146"/>
                    <a:pt x="2013" y="3146"/>
                  </a:cubicBezTo>
                  <a:cubicBezTo>
                    <a:pt x="2079" y="3146"/>
                    <a:pt x="2143" y="3107"/>
                    <a:pt x="2168" y="3028"/>
                  </a:cubicBezTo>
                  <a:lnTo>
                    <a:pt x="2763" y="683"/>
                  </a:lnTo>
                  <a:lnTo>
                    <a:pt x="3168" y="1802"/>
                  </a:lnTo>
                  <a:cubicBezTo>
                    <a:pt x="3192" y="1861"/>
                    <a:pt x="3251" y="1909"/>
                    <a:pt x="3311" y="1909"/>
                  </a:cubicBezTo>
                  <a:lnTo>
                    <a:pt x="4287" y="1909"/>
                  </a:lnTo>
                  <a:cubicBezTo>
                    <a:pt x="4370" y="1909"/>
                    <a:pt x="4442" y="1838"/>
                    <a:pt x="4442" y="1742"/>
                  </a:cubicBezTo>
                  <a:cubicBezTo>
                    <a:pt x="4466" y="1671"/>
                    <a:pt x="4382" y="1600"/>
                    <a:pt x="4299" y="1600"/>
                  </a:cubicBezTo>
                  <a:lnTo>
                    <a:pt x="3454" y="1600"/>
                  </a:lnTo>
                  <a:lnTo>
                    <a:pt x="2894" y="111"/>
                  </a:lnTo>
                  <a:cubicBezTo>
                    <a:pt x="2865" y="37"/>
                    <a:pt x="2804" y="1"/>
                    <a:pt x="274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0" name="Google Shape;1130;p46"/>
            <p:cNvSpPr/>
            <p:nvPr/>
          </p:nvSpPr>
          <p:spPr>
            <a:xfrm>
              <a:off x="8079074" y="3574928"/>
              <a:ext cx="141882" cy="10257"/>
            </a:xfrm>
            <a:custGeom>
              <a:avLst/>
              <a:gdLst/>
              <a:ahLst/>
              <a:cxnLst/>
              <a:rect l="l" t="t" r="r" b="b"/>
              <a:pathLst>
                <a:path w="4454" h="322" extrusionOk="0">
                  <a:moveTo>
                    <a:pt x="167" y="0"/>
                  </a:moveTo>
                  <a:cubicBezTo>
                    <a:pt x="72" y="0"/>
                    <a:pt x="1" y="72"/>
                    <a:pt x="1" y="155"/>
                  </a:cubicBezTo>
                  <a:cubicBezTo>
                    <a:pt x="1" y="250"/>
                    <a:pt x="72" y="322"/>
                    <a:pt x="167" y="322"/>
                  </a:cubicBezTo>
                  <a:lnTo>
                    <a:pt x="4287" y="322"/>
                  </a:lnTo>
                  <a:cubicBezTo>
                    <a:pt x="4370" y="322"/>
                    <a:pt x="4454" y="250"/>
                    <a:pt x="4454" y="155"/>
                  </a:cubicBezTo>
                  <a:cubicBezTo>
                    <a:pt x="4454" y="72"/>
                    <a:pt x="4370" y="0"/>
                    <a:pt x="428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1" name="Google Shape;1131;p46"/>
            <p:cNvSpPr/>
            <p:nvPr/>
          </p:nvSpPr>
          <p:spPr>
            <a:xfrm>
              <a:off x="8079074" y="3619685"/>
              <a:ext cx="141882" cy="10640"/>
            </a:xfrm>
            <a:custGeom>
              <a:avLst/>
              <a:gdLst/>
              <a:ahLst/>
              <a:cxnLst/>
              <a:rect l="l" t="t" r="r" b="b"/>
              <a:pathLst>
                <a:path w="4454" h="334" extrusionOk="0">
                  <a:moveTo>
                    <a:pt x="167" y="0"/>
                  </a:moveTo>
                  <a:cubicBezTo>
                    <a:pt x="72" y="0"/>
                    <a:pt x="1" y="84"/>
                    <a:pt x="1" y="167"/>
                  </a:cubicBezTo>
                  <a:cubicBezTo>
                    <a:pt x="1" y="262"/>
                    <a:pt x="72" y="334"/>
                    <a:pt x="167" y="334"/>
                  </a:cubicBezTo>
                  <a:lnTo>
                    <a:pt x="4287" y="334"/>
                  </a:lnTo>
                  <a:cubicBezTo>
                    <a:pt x="4370" y="334"/>
                    <a:pt x="4454" y="262"/>
                    <a:pt x="4454" y="167"/>
                  </a:cubicBezTo>
                  <a:cubicBezTo>
                    <a:pt x="4454" y="84"/>
                    <a:pt x="4370" y="0"/>
                    <a:pt x="428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32" name="Google Shape;1132;p46"/>
          <p:cNvGrpSpPr/>
          <p:nvPr/>
        </p:nvGrpSpPr>
        <p:grpSpPr>
          <a:xfrm>
            <a:off x="3192123" y="1686222"/>
            <a:ext cx="212234" cy="338712"/>
            <a:chOff x="5829984" y="3350032"/>
            <a:chExt cx="220755" cy="352348"/>
          </a:xfrm>
        </p:grpSpPr>
        <p:sp>
          <p:nvSpPr>
            <p:cNvPr id="1133" name="Google Shape;1133;p46"/>
            <p:cNvSpPr/>
            <p:nvPr/>
          </p:nvSpPr>
          <p:spPr>
            <a:xfrm>
              <a:off x="5829984" y="3350032"/>
              <a:ext cx="220755" cy="352348"/>
            </a:xfrm>
            <a:custGeom>
              <a:avLst/>
              <a:gdLst/>
              <a:ahLst/>
              <a:cxnLst/>
              <a:rect l="l" t="t" r="r" b="b"/>
              <a:pathLst>
                <a:path w="6930" h="11061" extrusionOk="0">
                  <a:moveTo>
                    <a:pt x="1989" y="333"/>
                  </a:moveTo>
                  <a:lnTo>
                    <a:pt x="1989" y="2060"/>
                  </a:lnTo>
                  <a:lnTo>
                    <a:pt x="1072" y="2060"/>
                  </a:lnTo>
                  <a:lnTo>
                    <a:pt x="1072" y="333"/>
                  </a:lnTo>
                  <a:close/>
                  <a:moveTo>
                    <a:pt x="3299" y="333"/>
                  </a:moveTo>
                  <a:lnTo>
                    <a:pt x="3299" y="2060"/>
                  </a:lnTo>
                  <a:lnTo>
                    <a:pt x="2322" y="2060"/>
                  </a:lnTo>
                  <a:lnTo>
                    <a:pt x="2322" y="333"/>
                  </a:lnTo>
                  <a:close/>
                  <a:moveTo>
                    <a:pt x="4608" y="333"/>
                  </a:moveTo>
                  <a:lnTo>
                    <a:pt x="4608" y="2060"/>
                  </a:lnTo>
                  <a:lnTo>
                    <a:pt x="3632" y="2060"/>
                  </a:lnTo>
                  <a:lnTo>
                    <a:pt x="3632" y="333"/>
                  </a:lnTo>
                  <a:close/>
                  <a:moveTo>
                    <a:pt x="5108" y="2381"/>
                  </a:moveTo>
                  <a:lnTo>
                    <a:pt x="5108" y="2774"/>
                  </a:lnTo>
                  <a:lnTo>
                    <a:pt x="1810" y="2774"/>
                  </a:lnTo>
                  <a:lnTo>
                    <a:pt x="1810" y="2381"/>
                  </a:lnTo>
                  <a:close/>
                  <a:moveTo>
                    <a:pt x="6085" y="3084"/>
                  </a:moveTo>
                  <a:cubicBezTo>
                    <a:pt x="6370" y="3084"/>
                    <a:pt x="6609" y="3322"/>
                    <a:pt x="6609" y="3608"/>
                  </a:cubicBezTo>
                  <a:lnTo>
                    <a:pt x="6609" y="10216"/>
                  </a:lnTo>
                  <a:cubicBezTo>
                    <a:pt x="6609" y="10489"/>
                    <a:pt x="6370" y="10728"/>
                    <a:pt x="6085" y="10728"/>
                  </a:cubicBezTo>
                  <a:lnTo>
                    <a:pt x="846" y="10728"/>
                  </a:lnTo>
                  <a:cubicBezTo>
                    <a:pt x="560" y="10728"/>
                    <a:pt x="322" y="10489"/>
                    <a:pt x="322" y="10216"/>
                  </a:cubicBezTo>
                  <a:lnTo>
                    <a:pt x="322" y="3608"/>
                  </a:lnTo>
                  <a:cubicBezTo>
                    <a:pt x="322" y="3322"/>
                    <a:pt x="560" y="3084"/>
                    <a:pt x="846" y="3084"/>
                  </a:cubicBezTo>
                  <a:close/>
                  <a:moveTo>
                    <a:pt x="905" y="0"/>
                  </a:moveTo>
                  <a:cubicBezTo>
                    <a:pt x="822" y="0"/>
                    <a:pt x="739" y="71"/>
                    <a:pt x="739" y="167"/>
                  </a:cubicBezTo>
                  <a:lnTo>
                    <a:pt x="739" y="2215"/>
                  </a:lnTo>
                  <a:cubicBezTo>
                    <a:pt x="739" y="2310"/>
                    <a:pt x="822" y="2381"/>
                    <a:pt x="905" y="2381"/>
                  </a:cubicBezTo>
                  <a:lnTo>
                    <a:pt x="1501" y="2381"/>
                  </a:lnTo>
                  <a:lnTo>
                    <a:pt x="1501" y="2762"/>
                  </a:lnTo>
                  <a:lnTo>
                    <a:pt x="846" y="2762"/>
                  </a:lnTo>
                  <a:cubicBezTo>
                    <a:pt x="382" y="2762"/>
                    <a:pt x="1" y="3143"/>
                    <a:pt x="1" y="3620"/>
                  </a:cubicBezTo>
                  <a:lnTo>
                    <a:pt x="1" y="10216"/>
                  </a:lnTo>
                  <a:cubicBezTo>
                    <a:pt x="1" y="10668"/>
                    <a:pt x="370" y="11061"/>
                    <a:pt x="846" y="11061"/>
                  </a:cubicBezTo>
                  <a:lnTo>
                    <a:pt x="6085" y="11061"/>
                  </a:lnTo>
                  <a:cubicBezTo>
                    <a:pt x="6549" y="11061"/>
                    <a:pt x="6930" y="10692"/>
                    <a:pt x="6930" y="10216"/>
                  </a:cubicBezTo>
                  <a:lnTo>
                    <a:pt x="6930" y="3608"/>
                  </a:lnTo>
                  <a:cubicBezTo>
                    <a:pt x="6930" y="3143"/>
                    <a:pt x="6549" y="2774"/>
                    <a:pt x="6085" y="2774"/>
                  </a:cubicBezTo>
                  <a:lnTo>
                    <a:pt x="5430" y="2774"/>
                  </a:lnTo>
                  <a:lnTo>
                    <a:pt x="5430" y="2381"/>
                  </a:lnTo>
                  <a:lnTo>
                    <a:pt x="6025" y="2381"/>
                  </a:lnTo>
                  <a:cubicBezTo>
                    <a:pt x="6108" y="2381"/>
                    <a:pt x="6192" y="2310"/>
                    <a:pt x="6192" y="2215"/>
                  </a:cubicBezTo>
                  <a:lnTo>
                    <a:pt x="6192" y="1191"/>
                  </a:lnTo>
                  <a:cubicBezTo>
                    <a:pt x="6192" y="1095"/>
                    <a:pt x="6108" y="1024"/>
                    <a:pt x="6025" y="1024"/>
                  </a:cubicBezTo>
                  <a:cubicBezTo>
                    <a:pt x="5942" y="1024"/>
                    <a:pt x="5858" y="1095"/>
                    <a:pt x="5858" y="1191"/>
                  </a:cubicBezTo>
                  <a:lnTo>
                    <a:pt x="5858" y="2048"/>
                  </a:lnTo>
                  <a:lnTo>
                    <a:pt x="4942" y="2048"/>
                  </a:lnTo>
                  <a:lnTo>
                    <a:pt x="4942" y="321"/>
                  </a:lnTo>
                  <a:lnTo>
                    <a:pt x="5858" y="321"/>
                  </a:lnTo>
                  <a:lnTo>
                    <a:pt x="5858" y="524"/>
                  </a:lnTo>
                  <a:cubicBezTo>
                    <a:pt x="5858" y="607"/>
                    <a:pt x="5942" y="679"/>
                    <a:pt x="6025" y="679"/>
                  </a:cubicBezTo>
                  <a:cubicBezTo>
                    <a:pt x="6108" y="679"/>
                    <a:pt x="6192" y="607"/>
                    <a:pt x="6192" y="524"/>
                  </a:cubicBezTo>
                  <a:lnTo>
                    <a:pt x="6192" y="167"/>
                  </a:lnTo>
                  <a:cubicBezTo>
                    <a:pt x="6192" y="71"/>
                    <a:pt x="6108" y="0"/>
                    <a:pt x="602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4" name="Google Shape;1134;p46"/>
            <p:cNvSpPr/>
            <p:nvPr/>
          </p:nvSpPr>
          <p:spPr>
            <a:xfrm>
              <a:off x="5912297" y="3541927"/>
              <a:ext cx="56160" cy="56160"/>
            </a:xfrm>
            <a:custGeom>
              <a:avLst/>
              <a:gdLst/>
              <a:ahLst/>
              <a:cxnLst/>
              <a:rect l="l" t="t" r="r" b="b"/>
              <a:pathLst>
                <a:path w="1763" h="1763" extrusionOk="0">
                  <a:moveTo>
                    <a:pt x="881" y="1"/>
                  </a:moveTo>
                  <a:cubicBezTo>
                    <a:pt x="798" y="1"/>
                    <a:pt x="715" y="72"/>
                    <a:pt x="715" y="167"/>
                  </a:cubicBezTo>
                  <a:lnTo>
                    <a:pt x="715" y="715"/>
                  </a:lnTo>
                  <a:lnTo>
                    <a:pt x="167" y="715"/>
                  </a:lnTo>
                  <a:cubicBezTo>
                    <a:pt x="84" y="715"/>
                    <a:pt x="0" y="798"/>
                    <a:pt x="0" y="882"/>
                  </a:cubicBezTo>
                  <a:cubicBezTo>
                    <a:pt x="0" y="977"/>
                    <a:pt x="84" y="1048"/>
                    <a:pt x="167" y="1048"/>
                  </a:cubicBezTo>
                  <a:lnTo>
                    <a:pt x="715" y="1048"/>
                  </a:lnTo>
                  <a:lnTo>
                    <a:pt x="715" y="1596"/>
                  </a:lnTo>
                  <a:cubicBezTo>
                    <a:pt x="715" y="1691"/>
                    <a:pt x="798" y="1763"/>
                    <a:pt x="881" y="1763"/>
                  </a:cubicBezTo>
                  <a:cubicBezTo>
                    <a:pt x="965" y="1763"/>
                    <a:pt x="1048" y="1691"/>
                    <a:pt x="1048" y="1596"/>
                  </a:cubicBezTo>
                  <a:lnTo>
                    <a:pt x="1048" y="1048"/>
                  </a:lnTo>
                  <a:lnTo>
                    <a:pt x="1596" y="1048"/>
                  </a:lnTo>
                  <a:cubicBezTo>
                    <a:pt x="1679" y="1048"/>
                    <a:pt x="1762" y="977"/>
                    <a:pt x="1762" y="882"/>
                  </a:cubicBezTo>
                  <a:cubicBezTo>
                    <a:pt x="1762" y="798"/>
                    <a:pt x="1679" y="715"/>
                    <a:pt x="1596" y="715"/>
                  </a:cubicBezTo>
                  <a:lnTo>
                    <a:pt x="1048" y="715"/>
                  </a:lnTo>
                  <a:lnTo>
                    <a:pt x="1048" y="167"/>
                  </a:lnTo>
                  <a:cubicBezTo>
                    <a:pt x="1048" y="72"/>
                    <a:pt x="965" y="1"/>
                    <a:pt x="88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5" name="Google Shape;1135;p46"/>
            <p:cNvSpPr/>
            <p:nvPr/>
          </p:nvSpPr>
          <p:spPr>
            <a:xfrm>
              <a:off x="5885730" y="3515391"/>
              <a:ext cx="109263" cy="109263"/>
            </a:xfrm>
            <a:custGeom>
              <a:avLst/>
              <a:gdLst/>
              <a:ahLst/>
              <a:cxnLst/>
              <a:rect l="l" t="t" r="r" b="b"/>
              <a:pathLst>
                <a:path w="3430" h="3430" extrusionOk="0">
                  <a:moveTo>
                    <a:pt x="1715" y="345"/>
                  </a:moveTo>
                  <a:cubicBezTo>
                    <a:pt x="2477" y="345"/>
                    <a:pt x="3096" y="976"/>
                    <a:pt x="3096" y="1727"/>
                  </a:cubicBezTo>
                  <a:cubicBezTo>
                    <a:pt x="3096" y="2489"/>
                    <a:pt x="2477" y="3120"/>
                    <a:pt x="1715" y="3120"/>
                  </a:cubicBezTo>
                  <a:cubicBezTo>
                    <a:pt x="953" y="3120"/>
                    <a:pt x="334" y="2489"/>
                    <a:pt x="334" y="1727"/>
                  </a:cubicBezTo>
                  <a:cubicBezTo>
                    <a:pt x="334" y="976"/>
                    <a:pt x="953" y="345"/>
                    <a:pt x="1715" y="345"/>
                  </a:cubicBezTo>
                  <a:close/>
                  <a:moveTo>
                    <a:pt x="1715" y="0"/>
                  </a:moveTo>
                  <a:cubicBezTo>
                    <a:pt x="775" y="0"/>
                    <a:pt x="1" y="762"/>
                    <a:pt x="1" y="1715"/>
                  </a:cubicBezTo>
                  <a:cubicBezTo>
                    <a:pt x="1" y="2667"/>
                    <a:pt x="775" y="3429"/>
                    <a:pt x="1715" y="3429"/>
                  </a:cubicBezTo>
                  <a:cubicBezTo>
                    <a:pt x="2656" y="3429"/>
                    <a:pt x="3430" y="2667"/>
                    <a:pt x="3430" y="1715"/>
                  </a:cubicBezTo>
                  <a:cubicBezTo>
                    <a:pt x="3430" y="774"/>
                    <a:pt x="2668" y="0"/>
                    <a:pt x="171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6" name="Google Shape;1136;p46"/>
            <p:cNvSpPr/>
            <p:nvPr/>
          </p:nvSpPr>
          <p:spPr>
            <a:xfrm>
              <a:off x="5862986" y="3476305"/>
              <a:ext cx="154783" cy="188167"/>
            </a:xfrm>
            <a:custGeom>
              <a:avLst/>
              <a:gdLst/>
              <a:ahLst/>
              <a:cxnLst/>
              <a:rect l="l" t="t" r="r" b="b"/>
              <a:pathLst>
                <a:path w="4859" h="5907" extrusionOk="0">
                  <a:moveTo>
                    <a:pt x="167" y="1"/>
                  </a:moveTo>
                  <a:cubicBezTo>
                    <a:pt x="84" y="1"/>
                    <a:pt x="0" y="72"/>
                    <a:pt x="0" y="156"/>
                  </a:cubicBezTo>
                  <a:lnTo>
                    <a:pt x="0" y="5740"/>
                  </a:lnTo>
                  <a:cubicBezTo>
                    <a:pt x="0" y="5835"/>
                    <a:pt x="84" y="5906"/>
                    <a:pt x="167" y="5906"/>
                  </a:cubicBezTo>
                  <a:lnTo>
                    <a:pt x="4691" y="5906"/>
                  </a:lnTo>
                  <a:cubicBezTo>
                    <a:pt x="4787" y="5906"/>
                    <a:pt x="4858" y="5835"/>
                    <a:pt x="4858" y="5740"/>
                  </a:cubicBezTo>
                  <a:lnTo>
                    <a:pt x="4858" y="156"/>
                  </a:lnTo>
                  <a:cubicBezTo>
                    <a:pt x="4858" y="72"/>
                    <a:pt x="4775" y="1"/>
                    <a:pt x="4691" y="1"/>
                  </a:cubicBezTo>
                  <a:lnTo>
                    <a:pt x="1715" y="1"/>
                  </a:lnTo>
                  <a:cubicBezTo>
                    <a:pt x="1632" y="1"/>
                    <a:pt x="1548" y="72"/>
                    <a:pt x="1548" y="156"/>
                  </a:cubicBezTo>
                  <a:cubicBezTo>
                    <a:pt x="1548" y="251"/>
                    <a:pt x="1632" y="322"/>
                    <a:pt x="1715" y="322"/>
                  </a:cubicBezTo>
                  <a:lnTo>
                    <a:pt x="4525" y="322"/>
                  </a:lnTo>
                  <a:lnTo>
                    <a:pt x="4525" y="5597"/>
                  </a:lnTo>
                  <a:lnTo>
                    <a:pt x="334" y="5597"/>
                  </a:lnTo>
                  <a:lnTo>
                    <a:pt x="334" y="322"/>
                  </a:lnTo>
                  <a:lnTo>
                    <a:pt x="881" y="322"/>
                  </a:lnTo>
                  <a:cubicBezTo>
                    <a:pt x="977" y="322"/>
                    <a:pt x="1048" y="251"/>
                    <a:pt x="1048" y="156"/>
                  </a:cubicBezTo>
                  <a:cubicBezTo>
                    <a:pt x="1048" y="72"/>
                    <a:pt x="977" y="1"/>
                    <a:pt x="88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40" name="Google Shape;1140;p46"/>
          <p:cNvGrpSpPr/>
          <p:nvPr/>
        </p:nvGrpSpPr>
        <p:grpSpPr>
          <a:xfrm>
            <a:off x="3111264" y="3503086"/>
            <a:ext cx="373993" cy="466153"/>
            <a:chOff x="8007400" y="2902278"/>
            <a:chExt cx="285230" cy="355597"/>
          </a:xfrm>
        </p:grpSpPr>
        <p:sp>
          <p:nvSpPr>
            <p:cNvPr id="1141" name="Google Shape;1141;p46"/>
            <p:cNvSpPr/>
            <p:nvPr/>
          </p:nvSpPr>
          <p:spPr>
            <a:xfrm>
              <a:off x="8134820" y="3165305"/>
              <a:ext cx="39851" cy="39851"/>
            </a:xfrm>
            <a:custGeom>
              <a:avLst/>
              <a:gdLst/>
              <a:ahLst/>
              <a:cxnLst/>
              <a:rect l="l" t="t" r="r" b="b"/>
              <a:pathLst>
                <a:path w="1251" h="1251" extrusionOk="0">
                  <a:moveTo>
                    <a:pt x="632" y="310"/>
                  </a:moveTo>
                  <a:cubicBezTo>
                    <a:pt x="799" y="310"/>
                    <a:pt x="930" y="441"/>
                    <a:pt x="930" y="608"/>
                  </a:cubicBezTo>
                  <a:cubicBezTo>
                    <a:pt x="930" y="775"/>
                    <a:pt x="799" y="906"/>
                    <a:pt x="632" y="906"/>
                  </a:cubicBezTo>
                  <a:cubicBezTo>
                    <a:pt x="465" y="906"/>
                    <a:pt x="334" y="775"/>
                    <a:pt x="334" y="608"/>
                  </a:cubicBezTo>
                  <a:cubicBezTo>
                    <a:pt x="334" y="441"/>
                    <a:pt x="465" y="310"/>
                    <a:pt x="632" y="310"/>
                  </a:cubicBezTo>
                  <a:close/>
                  <a:moveTo>
                    <a:pt x="632" y="1"/>
                  </a:moveTo>
                  <a:cubicBezTo>
                    <a:pt x="287" y="1"/>
                    <a:pt x="1" y="275"/>
                    <a:pt x="1" y="620"/>
                  </a:cubicBezTo>
                  <a:cubicBezTo>
                    <a:pt x="1" y="965"/>
                    <a:pt x="287" y="1251"/>
                    <a:pt x="632" y="1251"/>
                  </a:cubicBezTo>
                  <a:cubicBezTo>
                    <a:pt x="977" y="1251"/>
                    <a:pt x="1251" y="965"/>
                    <a:pt x="1251" y="620"/>
                  </a:cubicBezTo>
                  <a:cubicBezTo>
                    <a:pt x="1251" y="275"/>
                    <a:pt x="977" y="1"/>
                    <a:pt x="63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2" name="Google Shape;1142;p46"/>
            <p:cNvSpPr/>
            <p:nvPr/>
          </p:nvSpPr>
          <p:spPr>
            <a:xfrm>
              <a:off x="8007400" y="2902278"/>
              <a:ext cx="285230" cy="355597"/>
            </a:xfrm>
            <a:custGeom>
              <a:avLst/>
              <a:gdLst/>
              <a:ahLst/>
              <a:cxnLst/>
              <a:rect l="l" t="t" r="r" b="b"/>
              <a:pathLst>
                <a:path w="8954" h="11163" extrusionOk="0">
                  <a:moveTo>
                    <a:pt x="6528" y="337"/>
                  </a:moveTo>
                  <a:cubicBezTo>
                    <a:pt x="6549" y="337"/>
                    <a:pt x="6573" y="346"/>
                    <a:pt x="6596" y="364"/>
                  </a:cubicBezTo>
                  <a:lnTo>
                    <a:pt x="7632" y="1412"/>
                  </a:lnTo>
                  <a:cubicBezTo>
                    <a:pt x="7668" y="1435"/>
                    <a:pt x="7668" y="1483"/>
                    <a:pt x="7632" y="1519"/>
                  </a:cubicBezTo>
                  <a:lnTo>
                    <a:pt x="7489" y="1674"/>
                  </a:lnTo>
                  <a:cubicBezTo>
                    <a:pt x="7472" y="1691"/>
                    <a:pt x="7454" y="1700"/>
                    <a:pt x="7434" y="1700"/>
                  </a:cubicBezTo>
                  <a:cubicBezTo>
                    <a:pt x="7415" y="1700"/>
                    <a:pt x="7394" y="1691"/>
                    <a:pt x="7370" y="1674"/>
                  </a:cubicBezTo>
                  <a:lnTo>
                    <a:pt x="6323" y="626"/>
                  </a:lnTo>
                  <a:cubicBezTo>
                    <a:pt x="6299" y="590"/>
                    <a:pt x="6299" y="542"/>
                    <a:pt x="6323" y="519"/>
                  </a:cubicBezTo>
                  <a:lnTo>
                    <a:pt x="6477" y="364"/>
                  </a:lnTo>
                  <a:cubicBezTo>
                    <a:pt x="6489" y="346"/>
                    <a:pt x="6507" y="337"/>
                    <a:pt x="6528" y="337"/>
                  </a:cubicBezTo>
                  <a:close/>
                  <a:moveTo>
                    <a:pt x="6299" y="1066"/>
                  </a:moveTo>
                  <a:lnTo>
                    <a:pt x="7001" y="1769"/>
                  </a:lnTo>
                  <a:lnTo>
                    <a:pt x="6346" y="2424"/>
                  </a:lnTo>
                  <a:lnTo>
                    <a:pt x="5644" y="1721"/>
                  </a:lnTo>
                  <a:lnTo>
                    <a:pt x="6299" y="1066"/>
                  </a:lnTo>
                  <a:close/>
                  <a:moveTo>
                    <a:pt x="2155" y="4698"/>
                  </a:moveTo>
                  <a:lnTo>
                    <a:pt x="2453" y="4995"/>
                  </a:lnTo>
                  <a:lnTo>
                    <a:pt x="2215" y="5198"/>
                  </a:lnTo>
                  <a:cubicBezTo>
                    <a:pt x="2203" y="5216"/>
                    <a:pt x="2182" y="5225"/>
                    <a:pt x="2160" y="5225"/>
                  </a:cubicBezTo>
                  <a:cubicBezTo>
                    <a:pt x="2137" y="5225"/>
                    <a:pt x="2114" y="5216"/>
                    <a:pt x="2096" y="5198"/>
                  </a:cubicBezTo>
                  <a:lnTo>
                    <a:pt x="1941" y="5031"/>
                  </a:lnTo>
                  <a:cubicBezTo>
                    <a:pt x="1905" y="5007"/>
                    <a:pt x="1905" y="4948"/>
                    <a:pt x="1941" y="4924"/>
                  </a:cubicBezTo>
                  <a:lnTo>
                    <a:pt x="2155" y="4698"/>
                  </a:lnTo>
                  <a:close/>
                  <a:moveTo>
                    <a:pt x="2408" y="3865"/>
                  </a:moveTo>
                  <a:cubicBezTo>
                    <a:pt x="2416" y="3865"/>
                    <a:pt x="2422" y="3869"/>
                    <a:pt x="2429" y="3876"/>
                  </a:cubicBezTo>
                  <a:lnTo>
                    <a:pt x="2572" y="4031"/>
                  </a:lnTo>
                  <a:cubicBezTo>
                    <a:pt x="4203" y="5662"/>
                    <a:pt x="4144" y="5579"/>
                    <a:pt x="4108" y="5603"/>
                  </a:cubicBezTo>
                  <a:lnTo>
                    <a:pt x="3846" y="5876"/>
                  </a:lnTo>
                  <a:cubicBezTo>
                    <a:pt x="3842" y="5879"/>
                    <a:pt x="3839" y="5883"/>
                    <a:pt x="3835" y="5883"/>
                  </a:cubicBezTo>
                  <a:cubicBezTo>
                    <a:pt x="3804" y="5883"/>
                    <a:pt x="3678" y="5722"/>
                    <a:pt x="2120" y="4174"/>
                  </a:cubicBezTo>
                  <a:cubicBezTo>
                    <a:pt x="2096" y="4162"/>
                    <a:pt x="2096" y="4138"/>
                    <a:pt x="2120" y="4138"/>
                  </a:cubicBezTo>
                  <a:cubicBezTo>
                    <a:pt x="2328" y="3930"/>
                    <a:pt x="2378" y="3865"/>
                    <a:pt x="2408" y="3865"/>
                  </a:cubicBezTo>
                  <a:close/>
                  <a:moveTo>
                    <a:pt x="3025" y="5579"/>
                  </a:moveTo>
                  <a:lnTo>
                    <a:pt x="3322" y="5876"/>
                  </a:lnTo>
                  <a:lnTo>
                    <a:pt x="3084" y="6079"/>
                  </a:lnTo>
                  <a:cubicBezTo>
                    <a:pt x="3066" y="6097"/>
                    <a:pt x="3042" y="6106"/>
                    <a:pt x="3020" y="6106"/>
                  </a:cubicBezTo>
                  <a:cubicBezTo>
                    <a:pt x="2998" y="6106"/>
                    <a:pt x="2977" y="6097"/>
                    <a:pt x="2965" y="6079"/>
                  </a:cubicBezTo>
                  <a:lnTo>
                    <a:pt x="2798" y="5912"/>
                  </a:lnTo>
                  <a:cubicBezTo>
                    <a:pt x="2774" y="5888"/>
                    <a:pt x="2774" y="5829"/>
                    <a:pt x="2798" y="5793"/>
                  </a:cubicBezTo>
                  <a:lnTo>
                    <a:pt x="3025" y="5579"/>
                  </a:lnTo>
                  <a:close/>
                  <a:moveTo>
                    <a:pt x="3025" y="6936"/>
                  </a:moveTo>
                  <a:cubicBezTo>
                    <a:pt x="3072" y="6936"/>
                    <a:pt x="3096" y="6972"/>
                    <a:pt x="3096" y="7019"/>
                  </a:cubicBezTo>
                  <a:lnTo>
                    <a:pt x="3096" y="7269"/>
                  </a:lnTo>
                  <a:cubicBezTo>
                    <a:pt x="3096" y="7317"/>
                    <a:pt x="3072" y="7341"/>
                    <a:pt x="3025" y="7341"/>
                  </a:cubicBezTo>
                  <a:lnTo>
                    <a:pt x="405" y="7341"/>
                  </a:lnTo>
                  <a:cubicBezTo>
                    <a:pt x="369" y="7341"/>
                    <a:pt x="334" y="7305"/>
                    <a:pt x="334" y="7269"/>
                  </a:cubicBezTo>
                  <a:lnTo>
                    <a:pt x="334" y="7019"/>
                  </a:lnTo>
                  <a:cubicBezTo>
                    <a:pt x="334" y="6972"/>
                    <a:pt x="358" y="6936"/>
                    <a:pt x="405" y="6936"/>
                  </a:cubicBezTo>
                  <a:close/>
                  <a:moveTo>
                    <a:pt x="1834" y="7674"/>
                  </a:moveTo>
                  <a:cubicBezTo>
                    <a:pt x="2060" y="7960"/>
                    <a:pt x="2322" y="8210"/>
                    <a:pt x="2632" y="8401"/>
                  </a:cubicBezTo>
                  <a:cubicBezTo>
                    <a:pt x="2608" y="8448"/>
                    <a:pt x="2572" y="8496"/>
                    <a:pt x="2548" y="8520"/>
                  </a:cubicBezTo>
                  <a:cubicBezTo>
                    <a:pt x="2489" y="8591"/>
                    <a:pt x="2441" y="8663"/>
                    <a:pt x="2393" y="8746"/>
                  </a:cubicBezTo>
                  <a:cubicBezTo>
                    <a:pt x="2382" y="8770"/>
                    <a:pt x="2334" y="8805"/>
                    <a:pt x="2322" y="8853"/>
                  </a:cubicBezTo>
                  <a:cubicBezTo>
                    <a:pt x="1846" y="8555"/>
                    <a:pt x="1465" y="8151"/>
                    <a:pt x="1167" y="7674"/>
                  </a:cubicBezTo>
                  <a:close/>
                  <a:moveTo>
                    <a:pt x="4632" y="7793"/>
                  </a:moveTo>
                  <a:cubicBezTo>
                    <a:pt x="5870" y="7793"/>
                    <a:pt x="6846" y="8793"/>
                    <a:pt x="6918" y="9936"/>
                  </a:cubicBezTo>
                  <a:lnTo>
                    <a:pt x="2334" y="9936"/>
                  </a:lnTo>
                  <a:cubicBezTo>
                    <a:pt x="2417" y="8770"/>
                    <a:pt x="3406" y="7793"/>
                    <a:pt x="4632" y="7793"/>
                  </a:cubicBezTo>
                  <a:close/>
                  <a:moveTo>
                    <a:pt x="6525" y="1"/>
                  </a:moveTo>
                  <a:cubicBezTo>
                    <a:pt x="6421" y="1"/>
                    <a:pt x="6317" y="42"/>
                    <a:pt x="6239" y="126"/>
                  </a:cubicBezTo>
                  <a:lnTo>
                    <a:pt x="6084" y="269"/>
                  </a:lnTo>
                  <a:cubicBezTo>
                    <a:pt x="5942" y="423"/>
                    <a:pt x="5942" y="662"/>
                    <a:pt x="6073" y="804"/>
                  </a:cubicBezTo>
                  <a:lnTo>
                    <a:pt x="5406" y="1483"/>
                  </a:lnTo>
                  <a:lnTo>
                    <a:pt x="5251" y="1328"/>
                  </a:lnTo>
                  <a:cubicBezTo>
                    <a:pt x="5221" y="1299"/>
                    <a:pt x="5180" y="1284"/>
                    <a:pt x="5136" y="1284"/>
                  </a:cubicBezTo>
                  <a:cubicBezTo>
                    <a:pt x="5093" y="1284"/>
                    <a:pt x="5049" y="1299"/>
                    <a:pt x="5013" y="1328"/>
                  </a:cubicBezTo>
                  <a:lnTo>
                    <a:pt x="3977" y="2376"/>
                  </a:lnTo>
                  <a:cubicBezTo>
                    <a:pt x="3917" y="2436"/>
                    <a:pt x="3917" y="2531"/>
                    <a:pt x="3977" y="2614"/>
                  </a:cubicBezTo>
                  <a:cubicBezTo>
                    <a:pt x="4007" y="2644"/>
                    <a:pt x="4045" y="2659"/>
                    <a:pt x="4087" y="2659"/>
                  </a:cubicBezTo>
                  <a:cubicBezTo>
                    <a:pt x="4129" y="2659"/>
                    <a:pt x="4173" y="2644"/>
                    <a:pt x="4215" y="2614"/>
                  </a:cubicBezTo>
                  <a:lnTo>
                    <a:pt x="5132" y="1685"/>
                  </a:lnTo>
                  <a:lnTo>
                    <a:pt x="6299" y="2852"/>
                  </a:lnTo>
                  <a:lnTo>
                    <a:pt x="4060" y="5079"/>
                  </a:lnTo>
                  <a:lnTo>
                    <a:pt x="2905" y="3924"/>
                  </a:lnTo>
                  <a:lnTo>
                    <a:pt x="3739" y="3090"/>
                  </a:lnTo>
                  <a:cubicBezTo>
                    <a:pt x="3798" y="3031"/>
                    <a:pt x="3798" y="2924"/>
                    <a:pt x="3739" y="2864"/>
                  </a:cubicBezTo>
                  <a:cubicBezTo>
                    <a:pt x="3709" y="2834"/>
                    <a:pt x="3667" y="2820"/>
                    <a:pt x="3624" y="2820"/>
                  </a:cubicBezTo>
                  <a:cubicBezTo>
                    <a:pt x="3581" y="2820"/>
                    <a:pt x="3536" y="2834"/>
                    <a:pt x="3501" y="2864"/>
                  </a:cubicBezTo>
                  <a:lnTo>
                    <a:pt x="2667" y="3698"/>
                  </a:lnTo>
                  <a:lnTo>
                    <a:pt x="2632" y="3662"/>
                  </a:lnTo>
                  <a:cubicBezTo>
                    <a:pt x="2566" y="3596"/>
                    <a:pt x="2477" y="3564"/>
                    <a:pt x="2388" y="3564"/>
                  </a:cubicBezTo>
                  <a:cubicBezTo>
                    <a:pt x="2298" y="3564"/>
                    <a:pt x="2209" y="3596"/>
                    <a:pt x="2143" y="3662"/>
                  </a:cubicBezTo>
                  <a:lnTo>
                    <a:pt x="1870" y="3936"/>
                  </a:lnTo>
                  <a:cubicBezTo>
                    <a:pt x="1739" y="4067"/>
                    <a:pt x="1739" y="4293"/>
                    <a:pt x="1870" y="4424"/>
                  </a:cubicBezTo>
                  <a:lnTo>
                    <a:pt x="1905" y="4460"/>
                  </a:lnTo>
                  <a:cubicBezTo>
                    <a:pt x="1751" y="4638"/>
                    <a:pt x="1548" y="4722"/>
                    <a:pt x="1548" y="4972"/>
                  </a:cubicBezTo>
                  <a:cubicBezTo>
                    <a:pt x="1548" y="5079"/>
                    <a:pt x="1596" y="5186"/>
                    <a:pt x="1667" y="5269"/>
                  </a:cubicBezTo>
                  <a:cubicBezTo>
                    <a:pt x="1786" y="5376"/>
                    <a:pt x="1870" y="5555"/>
                    <a:pt x="2132" y="5555"/>
                  </a:cubicBezTo>
                  <a:cubicBezTo>
                    <a:pt x="2382" y="5555"/>
                    <a:pt x="2465" y="5353"/>
                    <a:pt x="2644" y="5198"/>
                  </a:cubicBezTo>
                  <a:lnTo>
                    <a:pt x="2763" y="5317"/>
                  </a:lnTo>
                  <a:cubicBezTo>
                    <a:pt x="2620" y="5495"/>
                    <a:pt x="2405" y="5591"/>
                    <a:pt x="2405" y="5841"/>
                  </a:cubicBezTo>
                  <a:cubicBezTo>
                    <a:pt x="2405" y="6079"/>
                    <a:pt x="2608" y="6186"/>
                    <a:pt x="2691" y="6305"/>
                  </a:cubicBezTo>
                  <a:cubicBezTo>
                    <a:pt x="2763" y="6377"/>
                    <a:pt x="2870" y="6424"/>
                    <a:pt x="2989" y="6424"/>
                  </a:cubicBezTo>
                  <a:cubicBezTo>
                    <a:pt x="3239" y="6424"/>
                    <a:pt x="3334" y="6210"/>
                    <a:pt x="3513" y="6067"/>
                  </a:cubicBezTo>
                  <a:cubicBezTo>
                    <a:pt x="3525" y="6079"/>
                    <a:pt x="3620" y="6198"/>
                    <a:pt x="3798" y="6198"/>
                  </a:cubicBezTo>
                  <a:cubicBezTo>
                    <a:pt x="3882" y="6198"/>
                    <a:pt x="3977" y="6162"/>
                    <a:pt x="4048" y="6091"/>
                  </a:cubicBezTo>
                  <a:lnTo>
                    <a:pt x="4310" y="5829"/>
                  </a:lnTo>
                  <a:cubicBezTo>
                    <a:pt x="4453" y="5686"/>
                    <a:pt x="4453" y="5472"/>
                    <a:pt x="4310" y="5329"/>
                  </a:cubicBezTo>
                  <a:lnTo>
                    <a:pt x="4287" y="5305"/>
                  </a:lnTo>
                  <a:lnTo>
                    <a:pt x="6239" y="3352"/>
                  </a:lnTo>
                  <a:cubicBezTo>
                    <a:pt x="6930" y="3924"/>
                    <a:pt x="7335" y="4733"/>
                    <a:pt x="7335" y="5626"/>
                  </a:cubicBezTo>
                  <a:cubicBezTo>
                    <a:pt x="7335" y="6555"/>
                    <a:pt x="6906" y="7412"/>
                    <a:pt x="6156" y="7984"/>
                  </a:cubicBezTo>
                  <a:cubicBezTo>
                    <a:pt x="5690" y="7638"/>
                    <a:pt x="5153" y="7470"/>
                    <a:pt x="4619" y="7470"/>
                  </a:cubicBezTo>
                  <a:cubicBezTo>
                    <a:pt x="3993" y="7470"/>
                    <a:pt x="3371" y="7701"/>
                    <a:pt x="2870" y="8151"/>
                  </a:cubicBezTo>
                  <a:cubicBezTo>
                    <a:pt x="2644" y="8008"/>
                    <a:pt x="2453" y="7853"/>
                    <a:pt x="2274" y="7650"/>
                  </a:cubicBezTo>
                  <a:lnTo>
                    <a:pt x="3025" y="7650"/>
                  </a:lnTo>
                  <a:cubicBezTo>
                    <a:pt x="3239" y="7650"/>
                    <a:pt x="3417" y="7472"/>
                    <a:pt x="3417" y="7258"/>
                  </a:cubicBezTo>
                  <a:lnTo>
                    <a:pt x="3417" y="6996"/>
                  </a:lnTo>
                  <a:cubicBezTo>
                    <a:pt x="3417" y="6781"/>
                    <a:pt x="3239" y="6603"/>
                    <a:pt x="3025" y="6603"/>
                  </a:cubicBezTo>
                  <a:lnTo>
                    <a:pt x="405" y="6603"/>
                  </a:lnTo>
                  <a:cubicBezTo>
                    <a:pt x="179" y="6603"/>
                    <a:pt x="0" y="6781"/>
                    <a:pt x="0" y="6996"/>
                  </a:cubicBezTo>
                  <a:lnTo>
                    <a:pt x="0" y="7258"/>
                  </a:lnTo>
                  <a:cubicBezTo>
                    <a:pt x="0" y="7472"/>
                    <a:pt x="179" y="7650"/>
                    <a:pt x="405" y="7650"/>
                  </a:cubicBezTo>
                  <a:lnTo>
                    <a:pt x="774" y="7650"/>
                  </a:lnTo>
                  <a:cubicBezTo>
                    <a:pt x="1036" y="8162"/>
                    <a:pt x="1548" y="8722"/>
                    <a:pt x="2191" y="9127"/>
                  </a:cubicBezTo>
                  <a:cubicBezTo>
                    <a:pt x="2084" y="9377"/>
                    <a:pt x="2036" y="9651"/>
                    <a:pt x="2012" y="9936"/>
                  </a:cubicBezTo>
                  <a:lnTo>
                    <a:pt x="846" y="9936"/>
                  </a:lnTo>
                  <a:cubicBezTo>
                    <a:pt x="774" y="9936"/>
                    <a:pt x="715" y="9972"/>
                    <a:pt x="703" y="10032"/>
                  </a:cubicBezTo>
                  <a:lnTo>
                    <a:pt x="346" y="10948"/>
                  </a:lnTo>
                  <a:cubicBezTo>
                    <a:pt x="298" y="11044"/>
                    <a:pt x="381" y="11163"/>
                    <a:pt x="488" y="11163"/>
                  </a:cubicBezTo>
                  <a:lnTo>
                    <a:pt x="1393" y="11163"/>
                  </a:lnTo>
                  <a:cubicBezTo>
                    <a:pt x="1489" y="11163"/>
                    <a:pt x="1560" y="11091"/>
                    <a:pt x="1560" y="11008"/>
                  </a:cubicBezTo>
                  <a:cubicBezTo>
                    <a:pt x="1560" y="10913"/>
                    <a:pt x="1489" y="10841"/>
                    <a:pt x="1393" y="10841"/>
                  </a:cubicBezTo>
                  <a:lnTo>
                    <a:pt x="739" y="10841"/>
                  </a:lnTo>
                  <a:lnTo>
                    <a:pt x="965" y="10258"/>
                  </a:lnTo>
                  <a:lnTo>
                    <a:pt x="8299" y="10258"/>
                  </a:lnTo>
                  <a:lnTo>
                    <a:pt x="8525" y="10841"/>
                  </a:lnTo>
                  <a:lnTo>
                    <a:pt x="2167" y="10841"/>
                  </a:lnTo>
                  <a:cubicBezTo>
                    <a:pt x="2084" y="10841"/>
                    <a:pt x="2012" y="10913"/>
                    <a:pt x="2012" y="11008"/>
                  </a:cubicBezTo>
                  <a:cubicBezTo>
                    <a:pt x="2012" y="11091"/>
                    <a:pt x="2084" y="11163"/>
                    <a:pt x="2167" y="11163"/>
                  </a:cubicBezTo>
                  <a:lnTo>
                    <a:pt x="8763" y="11163"/>
                  </a:lnTo>
                  <a:cubicBezTo>
                    <a:pt x="8882" y="11163"/>
                    <a:pt x="8954" y="11044"/>
                    <a:pt x="8918" y="10948"/>
                  </a:cubicBezTo>
                  <a:lnTo>
                    <a:pt x="8561" y="10044"/>
                  </a:lnTo>
                  <a:cubicBezTo>
                    <a:pt x="8525" y="9984"/>
                    <a:pt x="8466" y="9936"/>
                    <a:pt x="8406" y="9936"/>
                  </a:cubicBezTo>
                  <a:lnTo>
                    <a:pt x="7251" y="9936"/>
                  </a:lnTo>
                  <a:cubicBezTo>
                    <a:pt x="7216" y="9555"/>
                    <a:pt x="7132" y="9198"/>
                    <a:pt x="6965" y="8889"/>
                  </a:cubicBezTo>
                  <a:cubicBezTo>
                    <a:pt x="7847" y="8210"/>
                    <a:pt x="8430" y="7174"/>
                    <a:pt x="8525" y="6067"/>
                  </a:cubicBezTo>
                  <a:cubicBezTo>
                    <a:pt x="8537" y="5972"/>
                    <a:pt x="8466" y="5900"/>
                    <a:pt x="8382" y="5888"/>
                  </a:cubicBezTo>
                  <a:cubicBezTo>
                    <a:pt x="8371" y="5886"/>
                    <a:pt x="8360" y="5884"/>
                    <a:pt x="8350" y="5884"/>
                  </a:cubicBezTo>
                  <a:cubicBezTo>
                    <a:pt x="8271" y="5884"/>
                    <a:pt x="8214" y="5958"/>
                    <a:pt x="8204" y="6031"/>
                  </a:cubicBezTo>
                  <a:cubicBezTo>
                    <a:pt x="8097" y="7043"/>
                    <a:pt x="7597" y="7972"/>
                    <a:pt x="6799" y="8603"/>
                  </a:cubicBezTo>
                  <a:cubicBezTo>
                    <a:pt x="6751" y="8543"/>
                    <a:pt x="6715" y="8508"/>
                    <a:pt x="6668" y="8460"/>
                  </a:cubicBezTo>
                  <a:cubicBezTo>
                    <a:pt x="6608" y="8389"/>
                    <a:pt x="6537" y="8293"/>
                    <a:pt x="6454" y="8222"/>
                  </a:cubicBezTo>
                  <a:lnTo>
                    <a:pt x="6430" y="8186"/>
                  </a:lnTo>
                  <a:cubicBezTo>
                    <a:pt x="8037" y="6912"/>
                    <a:pt x="8097" y="4460"/>
                    <a:pt x="6477" y="3114"/>
                  </a:cubicBezTo>
                  <a:lnTo>
                    <a:pt x="6632" y="2948"/>
                  </a:lnTo>
                  <a:cubicBezTo>
                    <a:pt x="6692" y="2888"/>
                    <a:pt x="6692" y="2793"/>
                    <a:pt x="6632" y="2733"/>
                  </a:cubicBezTo>
                  <a:lnTo>
                    <a:pt x="6561" y="2650"/>
                  </a:lnTo>
                  <a:lnTo>
                    <a:pt x="6656" y="2567"/>
                  </a:lnTo>
                  <a:cubicBezTo>
                    <a:pt x="7013" y="2793"/>
                    <a:pt x="7489" y="3305"/>
                    <a:pt x="7799" y="3900"/>
                  </a:cubicBezTo>
                  <a:cubicBezTo>
                    <a:pt x="8037" y="4352"/>
                    <a:pt x="8168" y="4876"/>
                    <a:pt x="8216" y="5376"/>
                  </a:cubicBezTo>
                  <a:cubicBezTo>
                    <a:pt x="8216" y="5465"/>
                    <a:pt x="8287" y="5532"/>
                    <a:pt x="8373" y="5532"/>
                  </a:cubicBezTo>
                  <a:cubicBezTo>
                    <a:pt x="8380" y="5532"/>
                    <a:pt x="8387" y="5532"/>
                    <a:pt x="8394" y="5531"/>
                  </a:cubicBezTo>
                  <a:cubicBezTo>
                    <a:pt x="8478" y="5531"/>
                    <a:pt x="8561" y="5436"/>
                    <a:pt x="8537" y="5353"/>
                  </a:cubicBezTo>
                  <a:cubicBezTo>
                    <a:pt x="8454" y="4138"/>
                    <a:pt x="7858" y="3055"/>
                    <a:pt x="6894" y="2328"/>
                  </a:cubicBezTo>
                  <a:lnTo>
                    <a:pt x="7251" y="1971"/>
                  </a:lnTo>
                  <a:cubicBezTo>
                    <a:pt x="7317" y="2002"/>
                    <a:pt x="7384" y="2017"/>
                    <a:pt x="7446" y="2017"/>
                  </a:cubicBezTo>
                  <a:cubicBezTo>
                    <a:pt x="7551" y="2017"/>
                    <a:pt x="7644" y="1975"/>
                    <a:pt x="7704" y="1900"/>
                  </a:cubicBezTo>
                  <a:lnTo>
                    <a:pt x="7858" y="1745"/>
                  </a:lnTo>
                  <a:cubicBezTo>
                    <a:pt x="8025" y="1578"/>
                    <a:pt x="8025" y="1328"/>
                    <a:pt x="7858" y="1162"/>
                  </a:cubicBezTo>
                  <a:lnTo>
                    <a:pt x="6811" y="126"/>
                  </a:lnTo>
                  <a:cubicBezTo>
                    <a:pt x="6733" y="42"/>
                    <a:pt x="6629" y="1"/>
                    <a:pt x="652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43" name="Google Shape;1143;p46"/>
          <p:cNvGrpSpPr/>
          <p:nvPr/>
        </p:nvGrpSpPr>
        <p:grpSpPr>
          <a:xfrm>
            <a:off x="1936241" y="2437775"/>
            <a:ext cx="177964" cy="341652"/>
            <a:chOff x="4969421" y="2902852"/>
            <a:chExt cx="185109" cy="355406"/>
          </a:xfrm>
        </p:grpSpPr>
        <p:sp>
          <p:nvSpPr>
            <p:cNvPr id="1144" name="Google Shape;1144;p46"/>
            <p:cNvSpPr/>
            <p:nvPr/>
          </p:nvSpPr>
          <p:spPr>
            <a:xfrm>
              <a:off x="5022906" y="3084138"/>
              <a:ext cx="16310" cy="15959"/>
            </a:xfrm>
            <a:custGeom>
              <a:avLst/>
              <a:gdLst/>
              <a:ahLst/>
              <a:cxnLst/>
              <a:rect l="l" t="t" r="r" b="b"/>
              <a:pathLst>
                <a:path w="512" h="501" extrusionOk="0">
                  <a:moveTo>
                    <a:pt x="262" y="1"/>
                  </a:moveTo>
                  <a:cubicBezTo>
                    <a:pt x="119" y="1"/>
                    <a:pt x="0" y="120"/>
                    <a:pt x="0" y="251"/>
                  </a:cubicBezTo>
                  <a:cubicBezTo>
                    <a:pt x="0" y="406"/>
                    <a:pt x="119" y="501"/>
                    <a:pt x="262" y="501"/>
                  </a:cubicBezTo>
                  <a:cubicBezTo>
                    <a:pt x="393" y="501"/>
                    <a:pt x="512" y="382"/>
                    <a:pt x="512" y="251"/>
                  </a:cubicBezTo>
                  <a:cubicBezTo>
                    <a:pt x="512" y="120"/>
                    <a:pt x="405" y="13"/>
                    <a:pt x="26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5" name="Google Shape;1145;p46"/>
            <p:cNvSpPr/>
            <p:nvPr/>
          </p:nvSpPr>
          <p:spPr>
            <a:xfrm>
              <a:off x="5086998" y="3107265"/>
              <a:ext cx="13284" cy="13315"/>
            </a:xfrm>
            <a:custGeom>
              <a:avLst/>
              <a:gdLst/>
              <a:ahLst/>
              <a:cxnLst/>
              <a:rect l="l" t="t" r="r" b="b"/>
              <a:pathLst>
                <a:path w="417" h="418" extrusionOk="0">
                  <a:moveTo>
                    <a:pt x="221" y="0"/>
                  </a:moveTo>
                  <a:cubicBezTo>
                    <a:pt x="215" y="0"/>
                    <a:pt x="209" y="0"/>
                    <a:pt x="203" y="1"/>
                  </a:cubicBezTo>
                  <a:cubicBezTo>
                    <a:pt x="84" y="1"/>
                    <a:pt x="0" y="96"/>
                    <a:pt x="0" y="215"/>
                  </a:cubicBezTo>
                  <a:cubicBezTo>
                    <a:pt x="0" y="334"/>
                    <a:pt x="84" y="418"/>
                    <a:pt x="203" y="418"/>
                  </a:cubicBezTo>
                  <a:cubicBezTo>
                    <a:pt x="334" y="418"/>
                    <a:pt x="417" y="334"/>
                    <a:pt x="417" y="215"/>
                  </a:cubicBezTo>
                  <a:cubicBezTo>
                    <a:pt x="417" y="92"/>
                    <a:pt x="322" y="0"/>
                    <a:pt x="22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6" name="Google Shape;1146;p46"/>
            <p:cNvSpPr/>
            <p:nvPr/>
          </p:nvSpPr>
          <p:spPr>
            <a:xfrm>
              <a:off x="5039566" y="3205092"/>
              <a:ext cx="13315" cy="13347"/>
            </a:xfrm>
            <a:custGeom>
              <a:avLst/>
              <a:gdLst/>
              <a:ahLst/>
              <a:cxnLst/>
              <a:rect l="l" t="t" r="r" b="b"/>
              <a:pathLst>
                <a:path w="418" h="419" extrusionOk="0">
                  <a:moveTo>
                    <a:pt x="225" y="1"/>
                  </a:moveTo>
                  <a:cubicBezTo>
                    <a:pt x="218" y="1"/>
                    <a:pt x="211" y="1"/>
                    <a:pt x="203" y="2"/>
                  </a:cubicBezTo>
                  <a:cubicBezTo>
                    <a:pt x="84" y="2"/>
                    <a:pt x="1" y="85"/>
                    <a:pt x="1" y="204"/>
                  </a:cubicBezTo>
                  <a:cubicBezTo>
                    <a:pt x="1" y="323"/>
                    <a:pt x="84" y="419"/>
                    <a:pt x="203" y="419"/>
                  </a:cubicBezTo>
                  <a:cubicBezTo>
                    <a:pt x="334" y="419"/>
                    <a:pt x="418" y="323"/>
                    <a:pt x="418" y="204"/>
                  </a:cubicBezTo>
                  <a:cubicBezTo>
                    <a:pt x="418" y="92"/>
                    <a:pt x="343" y="1"/>
                    <a:pt x="22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7" name="Google Shape;1147;p46"/>
            <p:cNvSpPr/>
            <p:nvPr/>
          </p:nvSpPr>
          <p:spPr>
            <a:xfrm>
              <a:off x="5086998" y="3175530"/>
              <a:ext cx="13284" cy="13315"/>
            </a:xfrm>
            <a:custGeom>
              <a:avLst/>
              <a:gdLst/>
              <a:ahLst/>
              <a:cxnLst/>
              <a:rect l="l" t="t" r="r" b="b"/>
              <a:pathLst>
                <a:path w="417" h="418" extrusionOk="0">
                  <a:moveTo>
                    <a:pt x="219" y="0"/>
                  </a:moveTo>
                  <a:cubicBezTo>
                    <a:pt x="214" y="0"/>
                    <a:pt x="208" y="1"/>
                    <a:pt x="203" y="1"/>
                  </a:cubicBezTo>
                  <a:cubicBezTo>
                    <a:pt x="84" y="1"/>
                    <a:pt x="0" y="96"/>
                    <a:pt x="0" y="215"/>
                  </a:cubicBezTo>
                  <a:cubicBezTo>
                    <a:pt x="0" y="323"/>
                    <a:pt x="84" y="418"/>
                    <a:pt x="203" y="418"/>
                  </a:cubicBezTo>
                  <a:cubicBezTo>
                    <a:pt x="334" y="418"/>
                    <a:pt x="417" y="323"/>
                    <a:pt x="417" y="215"/>
                  </a:cubicBezTo>
                  <a:cubicBezTo>
                    <a:pt x="417" y="103"/>
                    <a:pt x="320" y="0"/>
                    <a:pt x="21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8" name="Google Shape;1148;p46"/>
            <p:cNvSpPr/>
            <p:nvPr/>
          </p:nvSpPr>
          <p:spPr>
            <a:xfrm>
              <a:off x="5033131" y="3137623"/>
              <a:ext cx="17106" cy="17106"/>
            </a:xfrm>
            <a:custGeom>
              <a:avLst/>
              <a:gdLst/>
              <a:ahLst/>
              <a:cxnLst/>
              <a:rect l="l" t="t" r="r" b="b"/>
              <a:pathLst>
                <a:path w="537" h="537" extrusionOk="0">
                  <a:moveTo>
                    <a:pt x="262" y="1"/>
                  </a:moveTo>
                  <a:cubicBezTo>
                    <a:pt x="120" y="1"/>
                    <a:pt x="1" y="120"/>
                    <a:pt x="1" y="274"/>
                  </a:cubicBezTo>
                  <a:cubicBezTo>
                    <a:pt x="1" y="417"/>
                    <a:pt x="120" y="536"/>
                    <a:pt x="262" y="536"/>
                  </a:cubicBezTo>
                  <a:cubicBezTo>
                    <a:pt x="417" y="536"/>
                    <a:pt x="536" y="417"/>
                    <a:pt x="536" y="274"/>
                  </a:cubicBezTo>
                  <a:cubicBezTo>
                    <a:pt x="536" y="120"/>
                    <a:pt x="417" y="1"/>
                    <a:pt x="26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9" name="Google Shape;1149;p46"/>
            <p:cNvSpPr/>
            <p:nvPr/>
          </p:nvSpPr>
          <p:spPr>
            <a:xfrm>
              <a:off x="4969421" y="2902852"/>
              <a:ext cx="185109" cy="355406"/>
            </a:xfrm>
            <a:custGeom>
              <a:avLst/>
              <a:gdLst/>
              <a:ahLst/>
              <a:cxnLst/>
              <a:rect l="l" t="t" r="r" b="b"/>
              <a:pathLst>
                <a:path w="5811" h="11157" extrusionOk="0">
                  <a:moveTo>
                    <a:pt x="1916" y="4904"/>
                  </a:moveTo>
                  <a:cubicBezTo>
                    <a:pt x="2183" y="4904"/>
                    <a:pt x="2490" y="4967"/>
                    <a:pt x="2810" y="5156"/>
                  </a:cubicBezTo>
                  <a:cubicBezTo>
                    <a:pt x="3108" y="5335"/>
                    <a:pt x="3426" y="5421"/>
                    <a:pt x="3748" y="5421"/>
                  </a:cubicBezTo>
                  <a:cubicBezTo>
                    <a:pt x="4069" y="5421"/>
                    <a:pt x="4394" y="5335"/>
                    <a:pt x="4703" y="5168"/>
                  </a:cubicBezTo>
                  <a:lnTo>
                    <a:pt x="4703" y="9025"/>
                  </a:lnTo>
                  <a:cubicBezTo>
                    <a:pt x="4703" y="10026"/>
                    <a:pt x="3906" y="10823"/>
                    <a:pt x="2905" y="10823"/>
                  </a:cubicBezTo>
                  <a:cubicBezTo>
                    <a:pt x="1905" y="10823"/>
                    <a:pt x="1108" y="10026"/>
                    <a:pt x="1108" y="9025"/>
                  </a:cubicBezTo>
                  <a:lnTo>
                    <a:pt x="1108" y="5108"/>
                  </a:lnTo>
                  <a:cubicBezTo>
                    <a:pt x="1228" y="5038"/>
                    <a:pt x="1528" y="4904"/>
                    <a:pt x="1916" y="4904"/>
                  </a:cubicBezTo>
                  <a:close/>
                  <a:moveTo>
                    <a:pt x="512" y="1"/>
                  </a:moveTo>
                  <a:cubicBezTo>
                    <a:pt x="226" y="1"/>
                    <a:pt x="0" y="227"/>
                    <a:pt x="0" y="513"/>
                  </a:cubicBezTo>
                  <a:lnTo>
                    <a:pt x="0" y="834"/>
                  </a:lnTo>
                  <a:cubicBezTo>
                    <a:pt x="0" y="1120"/>
                    <a:pt x="226" y="1346"/>
                    <a:pt x="512" y="1346"/>
                  </a:cubicBezTo>
                  <a:lnTo>
                    <a:pt x="774" y="1346"/>
                  </a:lnTo>
                  <a:lnTo>
                    <a:pt x="774" y="9025"/>
                  </a:lnTo>
                  <a:cubicBezTo>
                    <a:pt x="774" y="10204"/>
                    <a:pt x="1727" y="11157"/>
                    <a:pt x="2905" y="11157"/>
                  </a:cubicBezTo>
                  <a:cubicBezTo>
                    <a:pt x="4084" y="11157"/>
                    <a:pt x="5037" y="10204"/>
                    <a:pt x="5037" y="9025"/>
                  </a:cubicBezTo>
                  <a:lnTo>
                    <a:pt x="5037" y="3441"/>
                  </a:lnTo>
                  <a:cubicBezTo>
                    <a:pt x="5037" y="3358"/>
                    <a:pt x="4953" y="3275"/>
                    <a:pt x="4870" y="3275"/>
                  </a:cubicBezTo>
                  <a:cubicBezTo>
                    <a:pt x="4775" y="3275"/>
                    <a:pt x="4703" y="3358"/>
                    <a:pt x="4703" y="3441"/>
                  </a:cubicBezTo>
                  <a:lnTo>
                    <a:pt x="4703" y="4787"/>
                  </a:lnTo>
                  <a:cubicBezTo>
                    <a:pt x="4571" y="4873"/>
                    <a:pt x="4209" y="5081"/>
                    <a:pt x="3757" y="5081"/>
                  </a:cubicBezTo>
                  <a:cubicBezTo>
                    <a:pt x="3519" y="5081"/>
                    <a:pt x="3256" y="5023"/>
                    <a:pt x="2989" y="4858"/>
                  </a:cubicBezTo>
                  <a:cubicBezTo>
                    <a:pt x="2617" y="4633"/>
                    <a:pt x="2259" y="4557"/>
                    <a:pt x="1945" y="4557"/>
                  </a:cubicBezTo>
                  <a:cubicBezTo>
                    <a:pt x="1596" y="4557"/>
                    <a:pt x="1302" y="4651"/>
                    <a:pt x="1108" y="4739"/>
                  </a:cubicBezTo>
                  <a:lnTo>
                    <a:pt x="1108" y="1334"/>
                  </a:lnTo>
                  <a:lnTo>
                    <a:pt x="4703" y="1334"/>
                  </a:lnTo>
                  <a:lnTo>
                    <a:pt x="4703" y="2560"/>
                  </a:lnTo>
                  <a:cubicBezTo>
                    <a:pt x="4703" y="2656"/>
                    <a:pt x="4775" y="2727"/>
                    <a:pt x="4870" y="2727"/>
                  </a:cubicBezTo>
                  <a:cubicBezTo>
                    <a:pt x="4953" y="2727"/>
                    <a:pt x="5037" y="2656"/>
                    <a:pt x="5037" y="2560"/>
                  </a:cubicBezTo>
                  <a:lnTo>
                    <a:pt x="5037" y="1334"/>
                  </a:lnTo>
                  <a:lnTo>
                    <a:pt x="5299" y="1334"/>
                  </a:lnTo>
                  <a:cubicBezTo>
                    <a:pt x="5584" y="1334"/>
                    <a:pt x="5811" y="1108"/>
                    <a:pt x="5811" y="822"/>
                  </a:cubicBezTo>
                  <a:lnTo>
                    <a:pt x="5811" y="501"/>
                  </a:lnTo>
                  <a:cubicBezTo>
                    <a:pt x="5787" y="227"/>
                    <a:pt x="5549" y="1"/>
                    <a:pt x="5287" y="1"/>
                  </a:cubicBezTo>
                  <a:lnTo>
                    <a:pt x="1822" y="1"/>
                  </a:lnTo>
                  <a:cubicBezTo>
                    <a:pt x="1727" y="1"/>
                    <a:pt x="1655" y="84"/>
                    <a:pt x="1655" y="167"/>
                  </a:cubicBezTo>
                  <a:cubicBezTo>
                    <a:pt x="1655" y="263"/>
                    <a:pt x="1727" y="334"/>
                    <a:pt x="1822" y="334"/>
                  </a:cubicBezTo>
                  <a:lnTo>
                    <a:pt x="5287" y="334"/>
                  </a:lnTo>
                  <a:cubicBezTo>
                    <a:pt x="5394" y="334"/>
                    <a:pt x="5465" y="405"/>
                    <a:pt x="5465" y="513"/>
                  </a:cubicBezTo>
                  <a:lnTo>
                    <a:pt x="5465" y="834"/>
                  </a:lnTo>
                  <a:cubicBezTo>
                    <a:pt x="5465" y="941"/>
                    <a:pt x="5394" y="1013"/>
                    <a:pt x="5287" y="1013"/>
                  </a:cubicBezTo>
                  <a:lnTo>
                    <a:pt x="512" y="1013"/>
                  </a:lnTo>
                  <a:cubicBezTo>
                    <a:pt x="405" y="1013"/>
                    <a:pt x="334" y="941"/>
                    <a:pt x="334" y="834"/>
                  </a:cubicBezTo>
                  <a:lnTo>
                    <a:pt x="334" y="513"/>
                  </a:lnTo>
                  <a:cubicBezTo>
                    <a:pt x="334" y="405"/>
                    <a:pt x="405" y="334"/>
                    <a:pt x="512" y="334"/>
                  </a:cubicBezTo>
                  <a:lnTo>
                    <a:pt x="941" y="334"/>
                  </a:lnTo>
                  <a:cubicBezTo>
                    <a:pt x="1024" y="334"/>
                    <a:pt x="1108" y="263"/>
                    <a:pt x="1108" y="167"/>
                  </a:cubicBezTo>
                  <a:cubicBezTo>
                    <a:pt x="1108" y="84"/>
                    <a:pt x="1024" y="1"/>
                    <a:pt x="94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8" name="Google Shape;1118;p46"/>
          <p:cNvSpPr/>
          <p:nvPr/>
        </p:nvSpPr>
        <p:spPr>
          <a:xfrm>
            <a:off x="6323363" y="798504"/>
            <a:ext cx="1588889" cy="1375970"/>
          </a:xfrm>
          <a:custGeom>
            <a:avLst/>
            <a:gdLst/>
            <a:ahLst/>
            <a:cxnLst/>
            <a:rect l="l" t="t" r="r" b="b"/>
            <a:pathLst>
              <a:path w="22641" h="19607" extrusionOk="0">
                <a:moveTo>
                  <a:pt x="5660" y="1"/>
                </a:moveTo>
                <a:lnTo>
                  <a:pt x="1" y="9803"/>
                </a:lnTo>
                <a:lnTo>
                  <a:pt x="5660" y="19607"/>
                </a:lnTo>
                <a:lnTo>
                  <a:pt x="16981" y="19607"/>
                </a:lnTo>
                <a:lnTo>
                  <a:pt x="22640" y="9803"/>
                </a:lnTo>
                <a:lnTo>
                  <a:pt x="16981" y="1"/>
                </a:lnTo>
                <a:close/>
              </a:path>
            </a:pathLst>
          </a:custGeom>
          <a:no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5" name="Google Shape;1747;p61"/>
          <p:cNvGrpSpPr/>
          <p:nvPr/>
        </p:nvGrpSpPr>
        <p:grpSpPr>
          <a:xfrm>
            <a:off x="6962245" y="1004717"/>
            <a:ext cx="314357" cy="356356"/>
            <a:chOff x="8007400" y="2902278"/>
            <a:chExt cx="285230" cy="355597"/>
          </a:xfrm>
        </p:grpSpPr>
        <p:sp>
          <p:nvSpPr>
            <p:cNvPr id="56" name="Google Shape;1748;p61"/>
            <p:cNvSpPr/>
            <p:nvPr/>
          </p:nvSpPr>
          <p:spPr>
            <a:xfrm>
              <a:off x="8134820" y="3165305"/>
              <a:ext cx="39851" cy="39851"/>
            </a:xfrm>
            <a:custGeom>
              <a:avLst/>
              <a:gdLst/>
              <a:ahLst/>
              <a:cxnLst/>
              <a:rect l="l" t="t" r="r" b="b"/>
              <a:pathLst>
                <a:path w="1251" h="1251" extrusionOk="0">
                  <a:moveTo>
                    <a:pt x="632" y="310"/>
                  </a:moveTo>
                  <a:cubicBezTo>
                    <a:pt x="799" y="310"/>
                    <a:pt x="930" y="441"/>
                    <a:pt x="930" y="608"/>
                  </a:cubicBezTo>
                  <a:cubicBezTo>
                    <a:pt x="930" y="775"/>
                    <a:pt x="799" y="906"/>
                    <a:pt x="632" y="906"/>
                  </a:cubicBezTo>
                  <a:cubicBezTo>
                    <a:pt x="465" y="906"/>
                    <a:pt x="334" y="775"/>
                    <a:pt x="334" y="608"/>
                  </a:cubicBezTo>
                  <a:cubicBezTo>
                    <a:pt x="334" y="441"/>
                    <a:pt x="465" y="310"/>
                    <a:pt x="632" y="310"/>
                  </a:cubicBezTo>
                  <a:close/>
                  <a:moveTo>
                    <a:pt x="632" y="1"/>
                  </a:moveTo>
                  <a:cubicBezTo>
                    <a:pt x="287" y="1"/>
                    <a:pt x="1" y="275"/>
                    <a:pt x="1" y="620"/>
                  </a:cubicBezTo>
                  <a:cubicBezTo>
                    <a:pt x="1" y="965"/>
                    <a:pt x="287" y="1251"/>
                    <a:pt x="632" y="1251"/>
                  </a:cubicBezTo>
                  <a:cubicBezTo>
                    <a:pt x="977" y="1251"/>
                    <a:pt x="1251" y="965"/>
                    <a:pt x="1251" y="620"/>
                  </a:cubicBezTo>
                  <a:cubicBezTo>
                    <a:pt x="1251" y="275"/>
                    <a:pt x="977" y="1"/>
                    <a:pt x="63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1749;p61"/>
            <p:cNvSpPr/>
            <p:nvPr/>
          </p:nvSpPr>
          <p:spPr>
            <a:xfrm>
              <a:off x="8007400" y="2902278"/>
              <a:ext cx="285230" cy="355597"/>
            </a:xfrm>
            <a:custGeom>
              <a:avLst/>
              <a:gdLst/>
              <a:ahLst/>
              <a:cxnLst/>
              <a:rect l="l" t="t" r="r" b="b"/>
              <a:pathLst>
                <a:path w="8954" h="11163" extrusionOk="0">
                  <a:moveTo>
                    <a:pt x="6528" y="337"/>
                  </a:moveTo>
                  <a:cubicBezTo>
                    <a:pt x="6549" y="337"/>
                    <a:pt x="6573" y="346"/>
                    <a:pt x="6596" y="364"/>
                  </a:cubicBezTo>
                  <a:lnTo>
                    <a:pt x="7632" y="1412"/>
                  </a:lnTo>
                  <a:cubicBezTo>
                    <a:pt x="7668" y="1435"/>
                    <a:pt x="7668" y="1483"/>
                    <a:pt x="7632" y="1519"/>
                  </a:cubicBezTo>
                  <a:lnTo>
                    <a:pt x="7489" y="1674"/>
                  </a:lnTo>
                  <a:cubicBezTo>
                    <a:pt x="7472" y="1691"/>
                    <a:pt x="7454" y="1700"/>
                    <a:pt x="7434" y="1700"/>
                  </a:cubicBezTo>
                  <a:cubicBezTo>
                    <a:pt x="7415" y="1700"/>
                    <a:pt x="7394" y="1691"/>
                    <a:pt x="7370" y="1674"/>
                  </a:cubicBezTo>
                  <a:lnTo>
                    <a:pt x="6323" y="626"/>
                  </a:lnTo>
                  <a:cubicBezTo>
                    <a:pt x="6299" y="590"/>
                    <a:pt x="6299" y="542"/>
                    <a:pt x="6323" y="519"/>
                  </a:cubicBezTo>
                  <a:lnTo>
                    <a:pt x="6477" y="364"/>
                  </a:lnTo>
                  <a:cubicBezTo>
                    <a:pt x="6489" y="346"/>
                    <a:pt x="6507" y="337"/>
                    <a:pt x="6528" y="337"/>
                  </a:cubicBezTo>
                  <a:close/>
                  <a:moveTo>
                    <a:pt x="6299" y="1066"/>
                  </a:moveTo>
                  <a:lnTo>
                    <a:pt x="7001" y="1769"/>
                  </a:lnTo>
                  <a:lnTo>
                    <a:pt x="6346" y="2424"/>
                  </a:lnTo>
                  <a:lnTo>
                    <a:pt x="5644" y="1721"/>
                  </a:lnTo>
                  <a:lnTo>
                    <a:pt x="6299" y="1066"/>
                  </a:lnTo>
                  <a:close/>
                  <a:moveTo>
                    <a:pt x="2155" y="4698"/>
                  </a:moveTo>
                  <a:lnTo>
                    <a:pt x="2453" y="4995"/>
                  </a:lnTo>
                  <a:lnTo>
                    <a:pt x="2215" y="5198"/>
                  </a:lnTo>
                  <a:cubicBezTo>
                    <a:pt x="2203" y="5216"/>
                    <a:pt x="2182" y="5225"/>
                    <a:pt x="2160" y="5225"/>
                  </a:cubicBezTo>
                  <a:cubicBezTo>
                    <a:pt x="2137" y="5225"/>
                    <a:pt x="2114" y="5216"/>
                    <a:pt x="2096" y="5198"/>
                  </a:cubicBezTo>
                  <a:lnTo>
                    <a:pt x="1941" y="5031"/>
                  </a:lnTo>
                  <a:cubicBezTo>
                    <a:pt x="1905" y="5007"/>
                    <a:pt x="1905" y="4948"/>
                    <a:pt x="1941" y="4924"/>
                  </a:cubicBezTo>
                  <a:lnTo>
                    <a:pt x="2155" y="4698"/>
                  </a:lnTo>
                  <a:close/>
                  <a:moveTo>
                    <a:pt x="2408" y="3865"/>
                  </a:moveTo>
                  <a:cubicBezTo>
                    <a:pt x="2416" y="3865"/>
                    <a:pt x="2422" y="3869"/>
                    <a:pt x="2429" y="3876"/>
                  </a:cubicBezTo>
                  <a:lnTo>
                    <a:pt x="2572" y="4031"/>
                  </a:lnTo>
                  <a:cubicBezTo>
                    <a:pt x="4203" y="5662"/>
                    <a:pt x="4144" y="5579"/>
                    <a:pt x="4108" y="5603"/>
                  </a:cubicBezTo>
                  <a:lnTo>
                    <a:pt x="3846" y="5876"/>
                  </a:lnTo>
                  <a:cubicBezTo>
                    <a:pt x="3842" y="5879"/>
                    <a:pt x="3839" y="5883"/>
                    <a:pt x="3835" y="5883"/>
                  </a:cubicBezTo>
                  <a:cubicBezTo>
                    <a:pt x="3804" y="5883"/>
                    <a:pt x="3678" y="5722"/>
                    <a:pt x="2120" y="4174"/>
                  </a:cubicBezTo>
                  <a:cubicBezTo>
                    <a:pt x="2096" y="4162"/>
                    <a:pt x="2096" y="4138"/>
                    <a:pt x="2120" y="4138"/>
                  </a:cubicBezTo>
                  <a:cubicBezTo>
                    <a:pt x="2328" y="3930"/>
                    <a:pt x="2378" y="3865"/>
                    <a:pt x="2408" y="3865"/>
                  </a:cubicBezTo>
                  <a:close/>
                  <a:moveTo>
                    <a:pt x="3025" y="5579"/>
                  </a:moveTo>
                  <a:lnTo>
                    <a:pt x="3322" y="5876"/>
                  </a:lnTo>
                  <a:lnTo>
                    <a:pt x="3084" y="6079"/>
                  </a:lnTo>
                  <a:cubicBezTo>
                    <a:pt x="3066" y="6097"/>
                    <a:pt x="3042" y="6106"/>
                    <a:pt x="3020" y="6106"/>
                  </a:cubicBezTo>
                  <a:cubicBezTo>
                    <a:pt x="2998" y="6106"/>
                    <a:pt x="2977" y="6097"/>
                    <a:pt x="2965" y="6079"/>
                  </a:cubicBezTo>
                  <a:lnTo>
                    <a:pt x="2798" y="5912"/>
                  </a:lnTo>
                  <a:cubicBezTo>
                    <a:pt x="2774" y="5888"/>
                    <a:pt x="2774" y="5829"/>
                    <a:pt x="2798" y="5793"/>
                  </a:cubicBezTo>
                  <a:lnTo>
                    <a:pt x="3025" y="5579"/>
                  </a:lnTo>
                  <a:close/>
                  <a:moveTo>
                    <a:pt x="3025" y="6936"/>
                  </a:moveTo>
                  <a:cubicBezTo>
                    <a:pt x="3072" y="6936"/>
                    <a:pt x="3096" y="6972"/>
                    <a:pt x="3096" y="7019"/>
                  </a:cubicBezTo>
                  <a:lnTo>
                    <a:pt x="3096" y="7269"/>
                  </a:lnTo>
                  <a:cubicBezTo>
                    <a:pt x="3096" y="7317"/>
                    <a:pt x="3072" y="7341"/>
                    <a:pt x="3025" y="7341"/>
                  </a:cubicBezTo>
                  <a:lnTo>
                    <a:pt x="405" y="7341"/>
                  </a:lnTo>
                  <a:cubicBezTo>
                    <a:pt x="369" y="7341"/>
                    <a:pt x="334" y="7305"/>
                    <a:pt x="334" y="7269"/>
                  </a:cubicBezTo>
                  <a:lnTo>
                    <a:pt x="334" y="7019"/>
                  </a:lnTo>
                  <a:cubicBezTo>
                    <a:pt x="334" y="6972"/>
                    <a:pt x="358" y="6936"/>
                    <a:pt x="405" y="6936"/>
                  </a:cubicBezTo>
                  <a:close/>
                  <a:moveTo>
                    <a:pt x="1834" y="7674"/>
                  </a:moveTo>
                  <a:cubicBezTo>
                    <a:pt x="2060" y="7960"/>
                    <a:pt x="2322" y="8210"/>
                    <a:pt x="2632" y="8401"/>
                  </a:cubicBezTo>
                  <a:cubicBezTo>
                    <a:pt x="2608" y="8448"/>
                    <a:pt x="2572" y="8496"/>
                    <a:pt x="2548" y="8520"/>
                  </a:cubicBezTo>
                  <a:cubicBezTo>
                    <a:pt x="2489" y="8591"/>
                    <a:pt x="2441" y="8663"/>
                    <a:pt x="2393" y="8746"/>
                  </a:cubicBezTo>
                  <a:cubicBezTo>
                    <a:pt x="2382" y="8770"/>
                    <a:pt x="2334" y="8805"/>
                    <a:pt x="2322" y="8853"/>
                  </a:cubicBezTo>
                  <a:cubicBezTo>
                    <a:pt x="1846" y="8555"/>
                    <a:pt x="1465" y="8151"/>
                    <a:pt x="1167" y="7674"/>
                  </a:cubicBezTo>
                  <a:close/>
                  <a:moveTo>
                    <a:pt x="4632" y="7793"/>
                  </a:moveTo>
                  <a:cubicBezTo>
                    <a:pt x="5870" y="7793"/>
                    <a:pt x="6846" y="8793"/>
                    <a:pt x="6918" y="9936"/>
                  </a:cubicBezTo>
                  <a:lnTo>
                    <a:pt x="2334" y="9936"/>
                  </a:lnTo>
                  <a:cubicBezTo>
                    <a:pt x="2417" y="8770"/>
                    <a:pt x="3406" y="7793"/>
                    <a:pt x="4632" y="7793"/>
                  </a:cubicBezTo>
                  <a:close/>
                  <a:moveTo>
                    <a:pt x="6525" y="1"/>
                  </a:moveTo>
                  <a:cubicBezTo>
                    <a:pt x="6421" y="1"/>
                    <a:pt x="6317" y="42"/>
                    <a:pt x="6239" y="126"/>
                  </a:cubicBezTo>
                  <a:lnTo>
                    <a:pt x="6084" y="269"/>
                  </a:lnTo>
                  <a:cubicBezTo>
                    <a:pt x="5942" y="423"/>
                    <a:pt x="5942" y="662"/>
                    <a:pt x="6073" y="804"/>
                  </a:cubicBezTo>
                  <a:lnTo>
                    <a:pt x="5406" y="1483"/>
                  </a:lnTo>
                  <a:lnTo>
                    <a:pt x="5251" y="1328"/>
                  </a:lnTo>
                  <a:cubicBezTo>
                    <a:pt x="5221" y="1299"/>
                    <a:pt x="5180" y="1284"/>
                    <a:pt x="5136" y="1284"/>
                  </a:cubicBezTo>
                  <a:cubicBezTo>
                    <a:pt x="5093" y="1284"/>
                    <a:pt x="5049" y="1299"/>
                    <a:pt x="5013" y="1328"/>
                  </a:cubicBezTo>
                  <a:lnTo>
                    <a:pt x="3977" y="2376"/>
                  </a:lnTo>
                  <a:cubicBezTo>
                    <a:pt x="3917" y="2436"/>
                    <a:pt x="3917" y="2531"/>
                    <a:pt x="3977" y="2614"/>
                  </a:cubicBezTo>
                  <a:cubicBezTo>
                    <a:pt x="4007" y="2644"/>
                    <a:pt x="4045" y="2659"/>
                    <a:pt x="4087" y="2659"/>
                  </a:cubicBezTo>
                  <a:cubicBezTo>
                    <a:pt x="4129" y="2659"/>
                    <a:pt x="4173" y="2644"/>
                    <a:pt x="4215" y="2614"/>
                  </a:cubicBezTo>
                  <a:lnTo>
                    <a:pt x="5132" y="1685"/>
                  </a:lnTo>
                  <a:lnTo>
                    <a:pt x="6299" y="2852"/>
                  </a:lnTo>
                  <a:lnTo>
                    <a:pt x="4060" y="5079"/>
                  </a:lnTo>
                  <a:lnTo>
                    <a:pt x="2905" y="3924"/>
                  </a:lnTo>
                  <a:lnTo>
                    <a:pt x="3739" y="3090"/>
                  </a:lnTo>
                  <a:cubicBezTo>
                    <a:pt x="3798" y="3031"/>
                    <a:pt x="3798" y="2924"/>
                    <a:pt x="3739" y="2864"/>
                  </a:cubicBezTo>
                  <a:cubicBezTo>
                    <a:pt x="3709" y="2834"/>
                    <a:pt x="3667" y="2820"/>
                    <a:pt x="3624" y="2820"/>
                  </a:cubicBezTo>
                  <a:cubicBezTo>
                    <a:pt x="3581" y="2820"/>
                    <a:pt x="3536" y="2834"/>
                    <a:pt x="3501" y="2864"/>
                  </a:cubicBezTo>
                  <a:lnTo>
                    <a:pt x="2667" y="3698"/>
                  </a:lnTo>
                  <a:lnTo>
                    <a:pt x="2632" y="3662"/>
                  </a:lnTo>
                  <a:cubicBezTo>
                    <a:pt x="2566" y="3596"/>
                    <a:pt x="2477" y="3564"/>
                    <a:pt x="2388" y="3564"/>
                  </a:cubicBezTo>
                  <a:cubicBezTo>
                    <a:pt x="2298" y="3564"/>
                    <a:pt x="2209" y="3596"/>
                    <a:pt x="2143" y="3662"/>
                  </a:cubicBezTo>
                  <a:lnTo>
                    <a:pt x="1870" y="3936"/>
                  </a:lnTo>
                  <a:cubicBezTo>
                    <a:pt x="1739" y="4067"/>
                    <a:pt x="1739" y="4293"/>
                    <a:pt x="1870" y="4424"/>
                  </a:cubicBezTo>
                  <a:lnTo>
                    <a:pt x="1905" y="4460"/>
                  </a:lnTo>
                  <a:cubicBezTo>
                    <a:pt x="1751" y="4638"/>
                    <a:pt x="1548" y="4722"/>
                    <a:pt x="1548" y="4972"/>
                  </a:cubicBezTo>
                  <a:cubicBezTo>
                    <a:pt x="1548" y="5079"/>
                    <a:pt x="1596" y="5186"/>
                    <a:pt x="1667" y="5269"/>
                  </a:cubicBezTo>
                  <a:cubicBezTo>
                    <a:pt x="1786" y="5376"/>
                    <a:pt x="1870" y="5555"/>
                    <a:pt x="2132" y="5555"/>
                  </a:cubicBezTo>
                  <a:cubicBezTo>
                    <a:pt x="2382" y="5555"/>
                    <a:pt x="2465" y="5353"/>
                    <a:pt x="2644" y="5198"/>
                  </a:cubicBezTo>
                  <a:lnTo>
                    <a:pt x="2763" y="5317"/>
                  </a:lnTo>
                  <a:cubicBezTo>
                    <a:pt x="2620" y="5495"/>
                    <a:pt x="2405" y="5591"/>
                    <a:pt x="2405" y="5841"/>
                  </a:cubicBezTo>
                  <a:cubicBezTo>
                    <a:pt x="2405" y="6079"/>
                    <a:pt x="2608" y="6186"/>
                    <a:pt x="2691" y="6305"/>
                  </a:cubicBezTo>
                  <a:cubicBezTo>
                    <a:pt x="2763" y="6377"/>
                    <a:pt x="2870" y="6424"/>
                    <a:pt x="2989" y="6424"/>
                  </a:cubicBezTo>
                  <a:cubicBezTo>
                    <a:pt x="3239" y="6424"/>
                    <a:pt x="3334" y="6210"/>
                    <a:pt x="3513" y="6067"/>
                  </a:cubicBezTo>
                  <a:cubicBezTo>
                    <a:pt x="3525" y="6079"/>
                    <a:pt x="3620" y="6198"/>
                    <a:pt x="3798" y="6198"/>
                  </a:cubicBezTo>
                  <a:cubicBezTo>
                    <a:pt x="3882" y="6198"/>
                    <a:pt x="3977" y="6162"/>
                    <a:pt x="4048" y="6091"/>
                  </a:cubicBezTo>
                  <a:lnTo>
                    <a:pt x="4310" y="5829"/>
                  </a:lnTo>
                  <a:cubicBezTo>
                    <a:pt x="4453" y="5686"/>
                    <a:pt x="4453" y="5472"/>
                    <a:pt x="4310" y="5329"/>
                  </a:cubicBezTo>
                  <a:lnTo>
                    <a:pt x="4287" y="5305"/>
                  </a:lnTo>
                  <a:lnTo>
                    <a:pt x="6239" y="3352"/>
                  </a:lnTo>
                  <a:cubicBezTo>
                    <a:pt x="6930" y="3924"/>
                    <a:pt x="7335" y="4733"/>
                    <a:pt x="7335" y="5626"/>
                  </a:cubicBezTo>
                  <a:cubicBezTo>
                    <a:pt x="7335" y="6555"/>
                    <a:pt x="6906" y="7412"/>
                    <a:pt x="6156" y="7984"/>
                  </a:cubicBezTo>
                  <a:cubicBezTo>
                    <a:pt x="5690" y="7638"/>
                    <a:pt x="5153" y="7470"/>
                    <a:pt x="4619" y="7470"/>
                  </a:cubicBezTo>
                  <a:cubicBezTo>
                    <a:pt x="3993" y="7470"/>
                    <a:pt x="3371" y="7701"/>
                    <a:pt x="2870" y="8151"/>
                  </a:cubicBezTo>
                  <a:cubicBezTo>
                    <a:pt x="2644" y="8008"/>
                    <a:pt x="2453" y="7853"/>
                    <a:pt x="2274" y="7650"/>
                  </a:cubicBezTo>
                  <a:lnTo>
                    <a:pt x="3025" y="7650"/>
                  </a:lnTo>
                  <a:cubicBezTo>
                    <a:pt x="3239" y="7650"/>
                    <a:pt x="3417" y="7472"/>
                    <a:pt x="3417" y="7258"/>
                  </a:cubicBezTo>
                  <a:lnTo>
                    <a:pt x="3417" y="6996"/>
                  </a:lnTo>
                  <a:cubicBezTo>
                    <a:pt x="3417" y="6781"/>
                    <a:pt x="3239" y="6603"/>
                    <a:pt x="3025" y="6603"/>
                  </a:cubicBezTo>
                  <a:lnTo>
                    <a:pt x="405" y="6603"/>
                  </a:lnTo>
                  <a:cubicBezTo>
                    <a:pt x="179" y="6603"/>
                    <a:pt x="0" y="6781"/>
                    <a:pt x="0" y="6996"/>
                  </a:cubicBezTo>
                  <a:lnTo>
                    <a:pt x="0" y="7258"/>
                  </a:lnTo>
                  <a:cubicBezTo>
                    <a:pt x="0" y="7472"/>
                    <a:pt x="179" y="7650"/>
                    <a:pt x="405" y="7650"/>
                  </a:cubicBezTo>
                  <a:lnTo>
                    <a:pt x="774" y="7650"/>
                  </a:lnTo>
                  <a:cubicBezTo>
                    <a:pt x="1036" y="8162"/>
                    <a:pt x="1548" y="8722"/>
                    <a:pt x="2191" y="9127"/>
                  </a:cubicBezTo>
                  <a:cubicBezTo>
                    <a:pt x="2084" y="9377"/>
                    <a:pt x="2036" y="9651"/>
                    <a:pt x="2012" y="9936"/>
                  </a:cubicBezTo>
                  <a:lnTo>
                    <a:pt x="846" y="9936"/>
                  </a:lnTo>
                  <a:cubicBezTo>
                    <a:pt x="774" y="9936"/>
                    <a:pt x="715" y="9972"/>
                    <a:pt x="703" y="10032"/>
                  </a:cubicBezTo>
                  <a:lnTo>
                    <a:pt x="346" y="10948"/>
                  </a:lnTo>
                  <a:cubicBezTo>
                    <a:pt x="298" y="11044"/>
                    <a:pt x="381" y="11163"/>
                    <a:pt x="488" y="11163"/>
                  </a:cubicBezTo>
                  <a:lnTo>
                    <a:pt x="1393" y="11163"/>
                  </a:lnTo>
                  <a:cubicBezTo>
                    <a:pt x="1489" y="11163"/>
                    <a:pt x="1560" y="11091"/>
                    <a:pt x="1560" y="11008"/>
                  </a:cubicBezTo>
                  <a:cubicBezTo>
                    <a:pt x="1560" y="10913"/>
                    <a:pt x="1489" y="10841"/>
                    <a:pt x="1393" y="10841"/>
                  </a:cubicBezTo>
                  <a:lnTo>
                    <a:pt x="739" y="10841"/>
                  </a:lnTo>
                  <a:lnTo>
                    <a:pt x="965" y="10258"/>
                  </a:lnTo>
                  <a:lnTo>
                    <a:pt x="8299" y="10258"/>
                  </a:lnTo>
                  <a:lnTo>
                    <a:pt x="8525" y="10841"/>
                  </a:lnTo>
                  <a:lnTo>
                    <a:pt x="2167" y="10841"/>
                  </a:lnTo>
                  <a:cubicBezTo>
                    <a:pt x="2084" y="10841"/>
                    <a:pt x="2012" y="10913"/>
                    <a:pt x="2012" y="11008"/>
                  </a:cubicBezTo>
                  <a:cubicBezTo>
                    <a:pt x="2012" y="11091"/>
                    <a:pt x="2084" y="11163"/>
                    <a:pt x="2167" y="11163"/>
                  </a:cubicBezTo>
                  <a:lnTo>
                    <a:pt x="8763" y="11163"/>
                  </a:lnTo>
                  <a:cubicBezTo>
                    <a:pt x="8882" y="11163"/>
                    <a:pt x="8954" y="11044"/>
                    <a:pt x="8918" y="10948"/>
                  </a:cubicBezTo>
                  <a:lnTo>
                    <a:pt x="8561" y="10044"/>
                  </a:lnTo>
                  <a:cubicBezTo>
                    <a:pt x="8525" y="9984"/>
                    <a:pt x="8466" y="9936"/>
                    <a:pt x="8406" y="9936"/>
                  </a:cubicBezTo>
                  <a:lnTo>
                    <a:pt x="7251" y="9936"/>
                  </a:lnTo>
                  <a:cubicBezTo>
                    <a:pt x="7216" y="9555"/>
                    <a:pt x="7132" y="9198"/>
                    <a:pt x="6965" y="8889"/>
                  </a:cubicBezTo>
                  <a:cubicBezTo>
                    <a:pt x="7847" y="8210"/>
                    <a:pt x="8430" y="7174"/>
                    <a:pt x="8525" y="6067"/>
                  </a:cubicBezTo>
                  <a:cubicBezTo>
                    <a:pt x="8537" y="5972"/>
                    <a:pt x="8466" y="5900"/>
                    <a:pt x="8382" y="5888"/>
                  </a:cubicBezTo>
                  <a:cubicBezTo>
                    <a:pt x="8371" y="5886"/>
                    <a:pt x="8360" y="5884"/>
                    <a:pt x="8350" y="5884"/>
                  </a:cubicBezTo>
                  <a:cubicBezTo>
                    <a:pt x="8271" y="5884"/>
                    <a:pt x="8214" y="5958"/>
                    <a:pt x="8204" y="6031"/>
                  </a:cubicBezTo>
                  <a:cubicBezTo>
                    <a:pt x="8097" y="7043"/>
                    <a:pt x="7597" y="7972"/>
                    <a:pt x="6799" y="8603"/>
                  </a:cubicBezTo>
                  <a:cubicBezTo>
                    <a:pt x="6751" y="8543"/>
                    <a:pt x="6715" y="8508"/>
                    <a:pt x="6668" y="8460"/>
                  </a:cubicBezTo>
                  <a:cubicBezTo>
                    <a:pt x="6608" y="8389"/>
                    <a:pt x="6537" y="8293"/>
                    <a:pt x="6454" y="8222"/>
                  </a:cubicBezTo>
                  <a:lnTo>
                    <a:pt x="6430" y="8186"/>
                  </a:lnTo>
                  <a:cubicBezTo>
                    <a:pt x="8037" y="6912"/>
                    <a:pt x="8097" y="4460"/>
                    <a:pt x="6477" y="3114"/>
                  </a:cubicBezTo>
                  <a:lnTo>
                    <a:pt x="6632" y="2948"/>
                  </a:lnTo>
                  <a:cubicBezTo>
                    <a:pt x="6692" y="2888"/>
                    <a:pt x="6692" y="2793"/>
                    <a:pt x="6632" y="2733"/>
                  </a:cubicBezTo>
                  <a:lnTo>
                    <a:pt x="6561" y="2650"/>
                  </a:lnTo>
                  <a:lnTo>
                    <a:pt x="6656" y="2567"/>
                  </a:lnTo>
                  <a:cubicBezTo>
                    <a:pt x="7013" y="2793"/>
                    <a:pt x="7489" y="3305"/>
                    <a:pt x="7799" y="3900"/>
                  </a:cubicBezTo>
                  <a:cubicBezTo>
                    <a:pt x="8037" y="4352"/>
                    <a:pt x="8168" y="4876"/>
                    <a:pt x="8216" y="5376"/>
                  </a:cubicBezTo>
                  <a:cubicBezTo>
                    <a:pt x="8216" y="5465"/>
                    <a:pt x="8287" y="5532"/>
                    <a:pt x="8373" y="5532"/>
                  </a:cubicBezTo>
                  <a:cubicBezTo>
                    <a:pt x="8380" y="5532"/>
                    <a:pt x="8387" y="5532"/>
                    <a:pt x="8394" y="5531"/>
                  </a:cubicBezTo>
                  <a:cubicBezTo>
                    <a:pt x="8478" y="5531"/>
                    <a:pt x="8561" y="5436"/>
                    <a:pt x="8537" y="5353"/>
                  </a:cubicBezTo>
                  <a:cubicBezTo>
                    <a:pt x="8454" y="4138"/>
                    <a:pt x="7858" y="3055"/>
                    <a:pt x="6894" y="2328"/>
                  </a:cubicBezTo>
                  <a:lnTo>
                    <a:pt x="7251" y="1971"/>
                  </a:lnTo>
                  <a:cubicBezTo>
                    <a:pt x="7317" y="2002"/>
                    <a:pt x="7384" y="2017"/>
                    <a:pt x="7446" y="2017"/>
                  </a:cubicBezTo>
                  <a:cubicBezTo>
                    <a:pt x="7551" y="2017"/>
                    <a:pt x="7644" y="1975"/>
                    <a:pt x="7704" y="1900"/>
                  </a:cubicBezTo>
                  <a:lnTo>
                    <a:pt x="7858" y="1745"/>
                  </a:lnTo>
                  <a:cubicBezTo>
                    <a:pt x="8025" y="1578"/>
                    <a:pt x="8025" y="1328"/>
                    <a:pt x="7858" y="1162"/>
                  </a:cubicBezTo>
                  <a:lnTo>
                    <a:pt x="6811" y="126"/>
                  </a:lnTo>
                  <a:cubicBezTo>
                    <a:pt x="6733" y="42"/>
                    <a:pt x="6629" y="1"/>
                    <a:pt x="652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8" name="Google Shape;1120;p46"/>
          <p:cNvSpPr txBox="1"/>
          <p:nvPr/>
        </p:nvSpPr>
        <p:spPr>
          <a:xfrm>
            <a:off x="6630553" y="1478472"/>
            <a:ext cx="989700" cy="415500"/>
          </a:xfrm>
          <a:prstGeom prst="rect">
            <a:avLst/>
          </a:prstGeom>
          <a:noFill/>
          <a:ln>
            <a:noFill/>
          </a:ln>
        </p:spPr>
        <p:txBody>
          <a:bodyPr spcFirstLastPara="1" wrap="square" lIns="91425" tIns="91425" rIns="91425" bIns="91425" anchor="ctr" anchorCtr="0">
            <a:noAutofit/>
          </a:bodyPr>
          <a:lstStyle/>
          <a:p>
            <a:pPr lvl="0" algn="ctr"/>
            <a:r>
              <a:rPr lang="en-US" sz="1200" dirty="0">
                <a:solidFill>
                  <a:schemeClr val="dk1"/>
                </a:solidFill>
                <a:latin typeface="Lato"/>
                <a:ea typeface="Lato"/>
                <a:cs typeface="Lato"/>
                <a:sym typeface="Lato"/>
              </a:rPr>
              <a:t>blood sugar</a:t>
            </a:r>
            <a:endParaRPr lang="en" sz="1200" dirty="0" smtClean="0">
              <a:solidFill>
                <a:schemeClr val="dk1"/>
              </a:solidFill>
              <a:latin typeface="Lato"/>
              <a:ea typeface="Lato"/>
              <a:cs typeface="Lato"/>
              <a:sym typeface="Lato"/>
            </a:endParaRPr>
          </a:p>
        </p:txBody>
      </p:sp>
      <p:sp>
        <p:nvSpPr>
          <p:cNvPr id="64" name="Google Shape;1781;p64"/>
          <p:cNvSpPr/>
          <p:nvPr/>
        </p:nvSpPr>
        <p:spPr>
          <a:xfrm>
            <a:off x="4497624" y="2385127"/>
            <a:ext cx="148967" cy="349606"/>
          </a:xfrm>
          <a:custGeom>
            <a:avLst/>
            <a:gdLst/>
            <a:ahLst/>
            <a:cxnLst/>
            <a:rect l="l" t="t" r="r" b="b"/>
            <a:pathLst>
              <a:path w="103480" h="206345" extrusionOk="0">
                <a:moveTo>
                  <a:pt x="61741" y="8558"/>
                </a:moveTo>
                <a:cubicBezTo>
                  <a:pt x="62649" y="8558"/>
                  <a:pt x="62637" y="9975"/>
                  <a:pt x="61704" y="9975"/>
                </a:cubicBezTo>
                <a:cubicBezTo>
                  <a:pt x="61677" y="9975"/>
                  <a:pt x="61650" y="9973"/>
                  <a:pt x="61623" y="9971"/>
                </a:cubicBezTo>
                <a:lnTo>
                  <a:pt x="40979" y="9971"/>
                </a:lnTo>
                <a:cubicBezTo>
                  <a:pt x="40952" y="9973"/>
                  <a:pt x="40925" y="9975"/>
                  <a:pt x="40898" y="9975"/>
                </a:cubicBezTo>
                <a:cubicBezTo>
                  <a:pt x="39965" y="9975"/>
                  <a:pt x="39952" y="8558"/>
                  <a:pt x="40861" y="8558"/>
                </a:cubicBezTo>
                <a:cubicBezTo>
                  <a:pt x="40899" y="8558"/>
                  <a:pt x="40938" y="8561"/>
                  <a:pt x="40979" y="8566"/>
                </a:cubicBezTo>
                <a:lnTo>
                  <a:pt x="61623" y="8566"/>
                </a:lnTo>
                <a:cubicBezTo>
                  <a:pt x="61664" y="8561"/>
                  <a:pt x="61703" y="8558"/>
                  <a:pt x="61741" y="8558"/>
                </a:cubicBezTo>
                <a:close/>
                <a:moveTo>
                  <a:pt x="100713" y="16164"/>
                </a:moveTo>
                <a:lnTo>
                  <a:pt x="100713" y="189567"/>
                </a:lnTo>
                <a:lnTo>
                  <a:pt x="2987" y="189567"/>
                </a:lnTo>
                <a:lnTo>
                  <a:pt x="2987" y="16164"/>
                </a:lnTo>
                <a:close/>
                <a:moveTo>
                  <a:pt x="22357" y="196638"/>
                </a:moveTo>
                <a:lnTo>
                  <a:pt x="22313" y="197165"/>
                </a:lnTo>
                <a:lnTo>
                  <a:pt x="18448" y="197165"/>
                </a:lnTo>
                <a:lnTo>
                  <a:pt x="18448" y="196638"/>
                </a:lnTo>
                <a:close/>
                <a:moveTo>
                  <a:pt x="53277" y="196726"/>
                </a:moveTo>
                <a:cubicBezTo>
                  <a:pt x="53365" y="196726"/>
                  <a:pt x="53453" y="196814"/>
                  <a:pt x="53453" y="196945"/>
                </a:cubicBezTo>
                <a:lnTo>
                  <a:pt x="53453" y="199976"/>
                </a:lnTo>
                <a:cubicBezTo>
                  <a:pt x="53453" y="200064"/>
                  <a:pt x="53365" y="200152"/>
                  <a:pt x="53234" y="200152"/>
                </a:cubicBezTo>
                <a:lnTo>
                  <a:pt x="50203" y="200152"/>
                </a:lnTo>
                <a:cubicBezTo>
                  <a:pt x="50071" y="200152"/>
                  <a:pt x="49983" y="200064"/>
                  <a:pt x="49983" y="199976"/>
                </a:cubicBezTo>
                <a:lnTo>
                  <a:pt x="49983" y="196945"/>
                </a:lnTo>
                <a:cubicBezTo>
                  <a:pt x="49983" y="196814"/>
                  <a:pt x="50071" y="196726"/>
                  <a:pt x="50203" y="196726"/>
                </a:cubicBezTo>
                <a:close/>
                <a:moveTo>
                  <a:pt x="80706" y="196517"/>
                </a:moveTo>
                <a:cubicBezTo>
                  <a:pt x="80761" y="196517"/>
                  <a:pt x="80816" y="196528"/>
                  <a:pt x="80860" y="196550"/>
                </a:cubicBezTo>
                <a:cubicBezTo>
                  <a:pt x="80948" y="196638"/>
                  <a:pt x="80948" y="196770"/>
                  <a:pt x="80860" y="196858"/>
                </a:cubicBezTo>
                <a:lnTo>
                  <a:pt x="79455" y="198263"/>
                </a:lnTo>
                <a:cubicBezTo>
                  <a:pt x="79367" y="198351"/>
                  <a:pt x="79323" y="198439"/>
                  <a:pt x="79323" y="198527"/>
                </a:cubicBezTo>
                <a:cubicBezTo>
                  <a:pt x="79323" y="198614"/>
                  <a:pt x="79367" y="198702"/>
                  <a:pt x="79455" y="198790"/>
                </a:cubicBezTo>
                <a:lnTo>
                  <a:pt x="80860" y="200196"/>
                </a:lnTo>
                <a:cubicBezTo>
                  <a:pt x="80948" y="200284"/>
                  <a:pt x="80948" y="200415"/>
                  <a:pt x="80860" y="200503"/>
                </a:cubicBezTo>
                <a:cubicBezTo>
                  <a:pt x="80816" y="200547"/>
                  <a:pt x="80761" y="200569"/>
                  <a:pt x="80706" y="200569"/>
                </a:cubicBezTo>
                <a:cubicBezTo>
                  <a:pt x="80652" y="200569"/>
                  <a:pt x="80597" y="200547"/>
                  <a:pt x="80553" y="200503"/>
                </a:cubicBezTo>
                <a:lnTo>
                  <a:pt x="79147" y="199098"/>
                </a:lnTo>
                <a:cubicBezTo>
                  <a:pt x="79015" y="198922"/>
                  <a:pt x="78928" y="198746"/>
                  <a:pt x="78928" y="198527"/>
                </a:cubicBezTo>
                <a:cubicBezTo>
                  <a:pt x="78928" y="198307"/>
                  <a:pt x="79015" y="198131"/>
                  <a:pt x="79147" y="198000"/>
                </a:cubicBezTo>
                <a:lnTo>
                  <a:pt x="80553" y="196550"/>
                </a:lnTo>
                <a:cubicBezTo>
                  <a:pt x="80597" y="196528"/>
                  <a:pt x="80652" y="196517"/>
                  <a:pt x="80706" y="196517"/>
                </a:cubicBezTo>
                <a:close/>
                <a:moveTo>
                  <a:pt x="15461" y="1"/>
                </a:moveTo>
                <a:cubicBezTo>
                  <a:pt x="6940" y="1"/>
                  <a:pt x="1" y="6941"/>
                  <a:pt x="1" y="15461"/>
                </a:cubicBezTo>
                <a:lnTo>
                  <a:pt x="1" y="190884"/>
                </a:lnTo>
                <a:cubicBezTo>
                  <a:pt x="1" y="199405"/>
                  <a:pt x="6940" y="206345"/>
                  <a:pt x="15461" y="206345"/>
                </a:cubicBezTo>
                <a:lnTo>
                  <a:pt x="88019" y="206345"/>
                </a:lnTo>
                <a:cubicBezTo>
                  <a:pt x="96540" y="206345"/>
                  <a:pt x="103480" y="199405"/>
                  <a:pt x="103480" y="190884"/>
                </a:cubicBezTo>
                <a:lnTo>
                  <a:pt x="103480" y="15461"/>
                </a:lnTo>
                <a:cubicBezTo>
                  <a:pt x="103480" y="6941"/>
                  <a:pt x="96540" y="1"/>
                  <a:pt x="88019" y="1"/>
                </a:cubicBezTo>
                <a:close/>
              </a:path>
            </a:pathLst>
          </a:custGeom>
          <a:no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140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1410"/>
        <p:cNvGrpSpPr/>
        <p:nvPr/>
      </p:nvGrpSpPr>
      <p:grpSpPr>
        <a:xfrm>
          <a:off x="0" y="0"/>
          <a:ext cx="0" cy="0"/>
          <a:chOff x="0" y="0"/>
          <a:chExt cx="0" cy="0"/>
        </a:xfrm>
      </p:grpSpPr>
      <p:sp>
        <p:nvSpPr>
          <p:cNvPr id="1411" name="Google Shape;1411;p48"/>
          <p:cNvSpPr txBox="1">
            <a:spLocks noGrp="1"/>
          </p:cNvSpPr>
          <p:nvPr>
            <p:ph type="title"/>
          </p:nvPr>
        </p:nvSpPr>
        <p:spPr>
          <a:xfrm>
            <a:off x="713225" y="539500"/>
            <a:ext cx="7759200" cy="612900"/>
          </a:xfrm>
          <a:prstGeom prst="rect">
            <a:avLst/>
          </a:prstGeom>
        </p:spPr>
        <p:txBody>
          <a:bodyPr spcFirstLastPara="1" wrap="square" lIns="91425" tIns="91425" rIns="91425" bIns="91425" anchor="t" anchorCtr="0">
            <a:noAutofit/>
          </a:bodyPr>
          <a:lstStyle/>
          <a:p>
            <a:pPr lvl="0"/>
            <a:r>
              <a:rPr lang="en" dirty="0"/>
              <a:t>Feature and Design</a:t>
            </a:r>
            <a:endParaRPr dirty="0"/>
          </a:p>
        </p:txBody>
      </p:sp>
      <p:cxnSp>
        <p:nvCxnSpPr>
          <p:cNvPr id="1422" name="Google Shape;1422;p48"/>
          <p:cNvCxnSpPr/>
          <p:nvPr/>
        </p:nvCxnSpPr>
        <p:spPr>
          <a:xfrm>
            <a:off x="1656000" y="2990350"/>
            <a:ext cx="5832000" cy="0"/>
          </a:xfrm>
          <a:prstGeom prst="straightConnector1">
            <a:avLst/>
          </a:prstGeom>
          <a:noFill/>
          <a:ln w="9525" cap="flat" cmpd="sng">
            <a:solidFill>
              <a:schemeClr val="lt1"/>
            </a:solidFill>
            <a:prstDash val="solid"/>
            <a:round/>
            <a:headEnd type="none" w="med" len="med"/>
            <a:tailEnd type="none" w="med" len="med"/>
          </a:ln>
        </p:spPr>
      </p:cxnSp>
      <p:sp>
        <p:nvSpPr>
          <p:cNvPr id="1423" name="Google Shape;1423;p48"/>
          <p:cNvSpPr/>
          <p:nvPr/>
        </p:nvSpPr>
        <p:spPr>
          <a:xfrm>
            <a:off x="1338225" y="2667550"/>
            <a:ext cx="645600" cy="6456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4" name="Google Shape;1424;p48"/>
          <p:cNvSpPr/>
          <p:nvPr/>
        </p:nvSpPr>
        <p:spPr>
          <a:xfrm>
            <a:off x="2837825" y="2667550"/>
            <a:ext cx="645600" cy="6456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5" name="Google Shape;1425;p48"/>
          <p:cNvSpPr/>
          <p:nvPr/>
        </p:nvSpPr>
        <p:spPr>
          <a:xfrm>
            <a:off x="4270025" y="2667550"/>
            <a:ext cx="645600" cy="6456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6" name="Google Shape;1426;p48"/>
          <p:cNvSpPr/>
          <p:nvPr/>
        </p:nvSpPr>
        <p:spPr>
          <a:xfrm>
            <a:off x="5626425" y="2667550"/>
            <a:ext cx="645600" cy="6456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7" name="Google Shape;1427;p48"/>
          <p:cNvSpPr/>
          <p:nvPr/>
        </p:nvSpPr>
        <p:spPr>
          <a:xfrm>
            <a:off x="7160175" y="2667550"/>
            <a:ext cx="645600" cy="6456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428" name="Google Shape;1428;p48"/>
          <p:cNvGrpSpPr/>
          <p:nvPr/>
        </p:nvGrpSpPr>
        <p:grpSpPr>
          <a:xfrm>
            <a:off x="7343524" y="2818301"/>
            <a:ext cx="284366" cy="344097"/>
            <a:chOff x="5864861" y="2772517"/>
            <a:chExt cx="284366" cy="344097"/>
          </a:xfrm>
        </p:grpSpPr>
        <p:sp>
          <p:nvSpPr>
            <p:cNvPr id="1429" name="Google Shape;1429;p48"/>
            <p:cNvSpPr/>
            <p:nvPr/>
          </p:nvSpPr>
          <p:spPr>
            <a:xfrm>
              <a:off x="6089464" y="3014490"/>
              <a:ext cx="15147" cy="15147"/>
            </a:xfrm>
            <a:custGeom>
              <a:avLst/>
              <a:gdLst/>
              <a:ahLst/>
              <a:cxnLst/>
              <a:rect l="l" t="t" r="r" b="b"/>
              <a:pathLst>
                <a:path w="477" h="477" extrusionOk="0">
                  <a:moveTo>
                    <a:pt x="238" y="1"/>
                  </a:moveTo>
                  <a:cubicBezTo>
                    <a:pt x="107" y="1"/>
                    <a:pt x="0" y="108"/>
                    <a:pt x="0" y="239"/>
                  </a:cubicBezTo>
                  <a:cubicBezTo>
                    <a:pt x="0" y="382"/>
                    <a:pt x="107" y="477"/>
                    <a:pt x="238" y="477"/>
                  </a:cubicBezTo>
                  <a:cubicBezTo>
                    <a:pt x="369" y="477"/>
                    <a:pt x="476" y="382"/>
                    <a:pt x="476" y="239"/>
                  </a:cubicBezTo>
                  <a:cubicBezTo>
                    <a:pt x="476" y="108"/>
                    <a:pt x="369" y="1"/>
                    <a:pt x="23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0" name="Google Shape;1430;p48"/>
            <p:cNvSpPr/>
            <p:nvPr/>
          </p:nvSpPr>
          <p:spPr>
            <a:xfrm>
              <a:off x="6051644" y="3070823"/>
              <a:ext cx="13274" cy="13274"/>
            </a:xfrm>
            <a:custGeom>
              <a:avLst/>
              <a:gdLst/>
              <a:ahLst/>
              <a:cxnLst/>
              <a:rect l="l" t="t" r="r" b="b"/>
              <a:pathLst>
                <a:path w="418" h="418" extrusionOk="0">
                  <a:moveTo>
                    <a:pt x="203" y="1"/>
                  </a:moveTo>
                  <a:cubicBezTo>
                    <a:pt x="84" y="1"/>
                    <a:pt x="0" y="96"/>
                    <a:pt x="0" y="215"/>
                  </a:cubicBezTo>
                  <a:cubicBezTo>
                    <a:pt x="0" y="322"/>
                    <a:pt x="84" y="417"/>
                    <a:pt x="203" y="417"/>
                  </a:cubicBezTo>
                  <a:cubicBezTo>
                    <a:pt x="334" y="417"/>
                    <a:pt x="417" y="334"/>
                    <a:pt x="417" y="215"/>
                  </a:cubicBezTo>
                  <a:cubicBezTo>
                    <a:pt x="417" y="96"/>
                    <a:pt x="334" y="1"/>
                    <a:pt x="20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1" name="Google Shape;1431;p48"/>
            <p:cNvSpPr/>
            <p:nvPr/>
          </p:nvSpPr>
          <p:spPr>
            <a:xfrm>
              <a:off x="5943518" y="3005789"/>
              <a:ext cx="13242" cy="12893"/>
            </a:xfrm>
            <a:custGeom>
              <a:avLst/>
              <a:gdLst/>
              <a:ahLst/>
              <a:cxnLst/>
              <a:rect l="l" t="t" r="r" b="b"/>
              <a:pathLst>
                <a:path w="417" h="406" extrusionOk="0">
                  <a:moveTo>
                    <a:pt x="203" y="1"/>
                  </a:moveTo>
                  <a:cubicBezTo>
                    <a:pt x="84" y="1"/>
                    <a:pt x="0" y="84"/>
                    <a:pt x="0" y="203"/>
                  </a:cubicBezTo>
                  <a:cubicBezTo>
                    <a:pt x="0" y="322"/>
                    <a:pt x="84" y="406"/>
                    <a:pt x="203" y="406"/>
                  </a:cubicBezTo>
                  <a:cubicBezTo>
                    <a:pt x="322" y="406"/>
                    <a:pt x="417" y="322"/>
                    <a:pt x="417" y="203"/>
                  </a:cubicBezTo>
                  <a:cubicBezTo>
                    <a:pt x="417" y="84"/>
                    <a:pt x="322" y="1"/>
                    <a:pt x="20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2" name="Google Shape;1432;p48"/>
            <p:cNvSpPr/>
            <p:nvPr/>
          </p:nvSpPr>
          <p:spPr>
            <a:xfrm>
              <a:off x="5965429" y="3070823"/>
              <a:ext cx="13655" cy="13274"/>
            </a:xfrm>
            <a:custGeom>
              <a:avLst/>
              <a:gdLst/>
              <a:ahLst/>
              <a:cxnLst/>
              <a:rect l="l" t="t" r="r" b="b"/>
              <a:pathLst>
                <a:path w="430" h="418" extrusionOk="0">
                  <a:moveTo>
                    <a:pt x="215" y="1"/>
                  </a:moveTo>
                  <a:cubicBezTo>
                    <a:pt x="96" y="1"/>
                    <a:pt x="1" y="96"/>
                    <a:pt x="1" y="215"/>
                  </a:cubicBezTo>
                  <a:cubicBezTo>
                    <a:pt x="1" y="322"/>
                    <a:pt x="96" y="417"/>
                    <a:pt x="215" y="417"/>
                  </a:cubicBezTo>
                  <a:cubicBezTo>
                    <a:pt x="334" y="417"/>
                    <a:pt x="429" y="334"/>
                    <a:pt x="429" y="215"/>
                  </a:cubicBezTo>
                  <a:cubicBezTo>
                    <a:pt x="429" y="96"/>
                    <a:pt x="334" y="1"/>
                    <a:pt x="2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3" name="Google Shape;1433;p48"/>
            <p:cNvSpPr/>
            <p:nvPr/>
          </p:nvSpPr>
          <p:spPr>
            <a:xfrm>
              <a:off x="6004392" y="3019412"/>
              <a:ext cx="16290" cy="15909"/>
            </a:xfrm>
            <a:custGeom>
              <a:avLst/>
              <a:gdLst/>
              <a:ahLst/>
              <a:cxnLst/>
              <a:rect l="l" t="t" r="r" b="b"/>
              <a:pathLst>
                <a:path w="513" h="501" extrusionOk="0">
                  <a:moveTo>
                    <a:pt x="250" y="0"/>
                  </a:moveTo>
                  <a:cubicBezTo>
                    <a:pt x="119" y="0"/>
                    <a:pt x="0" y="119"/>
                    <a:pt x="0" y="250"/>
                  </a:cubicBezTo>
                  <a:cubicBezTo>
                    <a:pt x="0" y="381"/>
                    <a:pt x="119" y="500"/>
                    <a:pt x="250" y="500"/>
                  </a:cubicBezTo>
                  <a:cubicBezTo>
                    <a:pt x="393" y="500"/>
                    <a:pt x="512" y="381"/>
                    <a:pt x="512" y="250"/>
                  </a:cubicBezTo>
                  <a:cubicBezTo>
                    <a:pt x="512" y="119"/>
                    <a:pt x="405" y="0"/>
                    <a:pt x="25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4" name="Google Shape;1434;p48"/>
            <p:cNvSpPr/>
            <p:nvPr/>
          </p:nvSpPr>
          <p:spPr>
            <a:xfrm>
              <a:off x="5864861" y="2772517"/>
              <a:ext cx="284366" cy="344097"/>
            </a:xfrm>
            <a:custGeom>
              <a:avLst/>
              <a:gdLst/>
              <a:ahLst/>
              <a:cxnLst/>
              <a:rect l="l" t="t" r="r" b="b"/>
              <a:pathLst>
                <a:path w="8955" h="10836" extrusionOk="0">
                  <a:moveTo>
                    <a:pt x="2983" y="6406"/>
                  </a:moveTo>
                  <a:cubicBezTo>
                    <a:pt x="3566" y="6406"/>
                    <a:pt x="4114" y="6556"/>
                    <a:pt x="4632" y="6871"/>
                  </a:cubicBezTo>
                  <a:cubicBezTo>
                    <a:pt x="5211" y="7197"/>
                    <a:pt x="5769" y="7306"/>
                    <a:pt x="6260" y="7306"/>
                  </a:cubicBezTo>
                  <a:cubicBezTo>
                    <a:pt x="6628" y="7306"/>
                    <a:pt x="6957" y="7245"/>
                    <a:pt x="7228" y="7168"/>
                  </a:cubicBezTo>
                  <a:cubicBezTo>
                    <a:pt x="7645" y="7049"/>
                    <a:pt x="7966" y="6871"/>
                    <a:pt x="8145" y="6751"/>
                  </a:cubicBezTo>
                  <a:lnTo>
                    <a:pt x="8145" y="6751"/>
                  </a:lnTo>
                  <a:cubicBezTo>
                    <a:pt x="8514" y="7954"/>
                    <a:pt x="8204" y="9276"/>
                    <a:pt x="7299" y="10216"/>
                  </a:cubicBezTo>
                  <a:cubicBezTo>
                    <a:pt x="7109" y="10407"/>
                    <a:pt x="6835" y="10526"/>
                    <a:pt x="6561" y="10526"/>
                  </a:cubicBezTo>
                  <a:lnTo>
                    <a:pt x="2906" y="10526"/>
                  </a:lnTo>
                  <a:cubicBezTo>
                    <a:pt x="2644" y="10526"/>
                    <a:pt x="2370" y="10407"/>
                    <a:pt x="2180" y="10228"/>
                  </a:cubicBezTo>
                  <a:cubicBezTo>
                    <a:pt x="1346" y="9383"/>
                    <a:pt x="941" y="8133"/>
                    <a:pt x="1275" y="6823"/>
                  </a:cubicBezTo>
                  <a:cubicBezTo>
                    <a:pt x="1406" y="6751"/>
                    <a:pt x="1775" y="6573"/>
                    <a:pt x="2263" y="6478"/>
                  </a:cubicBezTo>
                  <a:cubicBezTo>
                    <a:pt x="2509" y="6430"/>
                    <a:pt x="2748" y="6406"/>
                    <a:pt x="2983" y="6406"/>
                  </a:cubicBezTo>
                  <a:close/>
                  <a:moveTo>
                    <a:pt x="3239" y="1"/>
                  </a:moveTo>
                  <a:cubicBezTo>
                    <a:pt x="3001" y="1"/>
                    <a:pt x="2823" y="191"/>
                    <a:pt x="2823" y="417"/>
                  </a:cubicBezTo>
                  <a:lnTo>
                    <a:pt x="2823" y="786"/>
                  </a:lnTo>
                  <a:cubicBezTo>
                    <a:pt x="2823" y="1036"/>
                    <a:pt x="3013" y="1203"/>
                    <a:pt x="3239" y="1203"/>
                  </a:cubicBezTo>
                  <a:lnTo>
                    <a:pt x="3454" y="1203"/>
                  </a:lnTo>
                  <a:lnTo>
                    <a:pt x="3454" y="2525"/>
                  </a:lnTo>
                  <a:cubicBezTo>
                    <a:pt x="3454" y="2608"/>
                    <a:pt x="3537" y="2680"/>
                    <a:pt x="3620" y="2680"/>
                  </a:cubicBezTo>
                  <a:cubicBezTo>
                    <a:pt x="3704" y="2680"/>
                    <a:pt x="3787" y="2608"/>
                    <a:pt x="3787" y="2525"/>
                  </a:cubicBezTo>
                  <a:lnTo>
                    <a:pt x="3787" y="1203"/>
                  </a:lnTo>
                  <a:lnTo>
                    <a:pt x="5692" y="1203"/>
                  </a:lnTo>
                  <a:lnTo>
                    <a:pt x="5692" y="3858"/>
                  </a:lnTo>
                  <a:cubicBezTo>
                    <a:pt x="5692" y="4096"/>
                    <a:pt x="5835" y="4311"/>
                    <a:pt x="6049" y="4394"/>
                  </a:cubicBezTo>
                  <a:cubicBezTo>
                    <a:pt x="6978" y="4763"/>
                    <a:pt x="7692" y="5513"/>
                    <a:pt x="8049" y="6418"/>
                  </a:cubicBezTo>
                  <a:cubicBezTo>
                    <a:pt x="7907" y="6525"/>
                    <a:pt x="7573" y="6716"/>
                    <a:pt x="7133" y="6847"/>
                  </a:cubicBezTo>
                  <a:cubicBezTo>
                    <a:pt x="6830" y="6934"/>
                    <a:pt x="6535" y="6978"/>
                    <a:pt x="6245" y="6978"/>
                  </a:cubicBezTo>
                  <a:cubicBezTo>
                    <a:pt x="5748" y="6978"/>
                    <a:pt x="5270" y="6848"/>
                    <a:pt x="4811" y="6585"/>
                  </a:cubicBezTo>
                  <a:cubicBezTo>
                    <a:pt x="4225" y="6246"/>
                    <a:pt x="3592" y="6086"/>
                    <a:pt x="2961" y="6086"/>
                  </a:cubicBezTo>
                  <a:cubicBezTo>
                    <a:pt x="2437" y="6086"/>
                    <a:pt x="1914" y="6196"/>
                    <a:pt x="1418" y="6406"/>
                  </a:cubicBezTo>
                  <a:cubicBezTo>
                    <a:pt x="1775" y="5501"/>
                    <a:pt x="2477" y="4763"/>
                    <a:pt x="3430" y="4394"/>
                  </a:cubicBezTo>
                  <a:cubicBezTo>
                    <a:pt x="3656" y="4311"/>
                    <a:pt x="3787" y="4096"/>
                    <a:pt x="3787" y="3858"/>
                  </a:cubicBezTo>
                  <a:lnTo>
                    <a:pt x="3787" y="3322"/>
                  </a:lnTo>
                  <a:cubicBezTo>
                    <a:pt x="3787" y="3239"/>
                    <a:pt x="3716" y="3156"/>
                    <a:pt x="3620" y="3156"/>
                  </a:cubicBezTo>
                  <a:cubicBezTo>
                    <a:pt x="3537" y="3156"/>
                    <a:pt x="3454" y="3239"/>
                    <a:pt x="3454" y="3322"/>
                  </a:cubicBezTo>
                  <a:lnTo>
                    <a:pt x="3454" y="3858"/>
                  </a:lnTo>
                  <a:cubicBezTo>
                    <a:pt x="3454" y="3965"/>
                    <a:pt x="3394" y="4049"/>
                    <a:pt x="3299" y="4096"/>
                  </a:cubicBezTo>
                  <a:cubicBezTo>
                    <a:pt x="703" y="5120"/>
                    <a:pt x="1" y="8478"/>
                    <a:pt x="1942" y="10442"/>
                  </a:cubicBezTo>
                  <a:cubicBezTo>
                    <a:pt x="2192" y="10692"/>
                    <a:pt x="2537" y="10835"/>
                    <a:pt x="2894" y="10835"/>
                  </a:cubicBezTo>
                  <a:lnTo>
                    <a:pt x="6549" y="10835"/>
                  </a:lnTo>
                  <a:cubicBezTo>
                    <a:pt x="6906" y="10835"/>
                    <a:pt x="7252" y="10692"/>
                    <a:pt x="7502" y="10442"/>
                  </a:cubicBezTo>
                  <a:cubicBezTo>
                    <a:pt x="8907" y="9026"/>
                    <a:pt x="8954" y="6930"/>
                    <a:pt x="7907" y="5466"/>
                  </a:cubicBezTo>
                  <a:cubicBezTo>
                    <a:pt x="7478" y="4858"/>
                    <a:pt x="6871" y="4370"/>
                    <a:pt x="6168" y="4096"/>
                  </a:cubicBezTo>
                  <a:cubicBezTo>
                    <a:pt x="6061" y="4049"/>
                    <a:pt x="6002" y="3965"/>
                    <a:pt x="6002" y="3858"/>
                  </a:cubicBezTo>
                  <a:lnTo>
                    <a:pt x="6002" y="1203"/>
                  </a:lnTo>
                  <a:lnTo>
                    <a:pt x="6228" y="1203"/>
                  </a:lnTo>
                  <a:cubicBezTo>
                    <a:pt x="6466" y="1203"/>
                    <a:pt x="6644" y="1013"/>
                    <a:pt x="6644" y="786"/>
                  </a:cubicBezTo>
                  <a:lnTo>
                    <a:pt x="6644" y="417"/>
                  </a:lnTo>
                  <a:cubicBezTo>
                    <a:pt x="6644" y="179"/>
                    <a:pt x="6454" y="1"/>
                    <a:pt x="6228" y="1"/>
                  </a:cubicBezTo>
                  <a:lnTo>
                    <a:pt x="5394" y="1"/>
                  </a:lnTo>
                  <a:cubicBezTo>
                    <a:pt x="5299" y="1"/>
                    <a:pt x="5228" y="72"/>
                    <a:pt x="5228" y="167"/>
                  </a:cubicBezTo>
                  <a:cubicBezTo>
                    <a:pt x="5228" y="263"/>
                    <a:pt x="5299" y="334"/>
                    <a:pt x="5394" y="334"/>
                  </a:cubicBezTo>
                  <a:lnTo>
                    <a:pt x="6228" y="334"/>
                  </a:lnTo>
                  <a:cubicBezTo>
                    <a:pt x="6287" y="334"/>
                    <a:pt x="6335" y="382"/>
                    <a:pt x="6335" y="441"/>
                  </a:cubicBezTo>
                  <a:lnTo>
                    <a:pt x="6335" y="810"/>
                  </a:lnTo>
                  <a:cubicBezTo>
                    <a:pt x="6335" y="870"/>
                    <a:pt x="6287" y="905"/>
                    <a:pt x="6228" y="905"/>
                  </a:cubicBezTo>
                  <a:lnTo>
                    <a:pt x="3239" y="905"/>
                  </a:lnTo>
                  <a:cubicBezTo>
                    <a:pt x="3168" y="905"/>
                    <a:pt x="3132" y="870"/>
                    <a:pt x="3132" y="810"/>
                  </a:cubicBezTo>
                  <a:lnTo>
                    <a:pt x="3132" y="441"/>
                  </a:lnTo>
                  <a:cubicBezTo>
                    <a:pt x="3132" y="382"/>
                    <a:pt x="3168" y="334"/>
                    <a:pt x="3239" y="334"/>
                  </a:cubicBezTo>
                  <a:lnTo>
                    <a:pt x="4609" y="334"/>
                  </a:lnTo>
                  <a:cubicBezTo>
                    <a:pt x="4692" y="334"/>
                    <a:pt x="4763" y="263"/>
                    <a:pt x="4763" y="167"/>
                  </a:cubicBezTo>
                  <a:cubicBezTo>
                    <a:pt x="4763" y="72"/>
                    <a:pt x="4692" y="1"/>
                    <a:pt x="460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35" name="Google Shape;1435;p48"/>
          <p:cNvGrpSpPr/>
          <p:nvPr/>
        </p:nvGrpSpPr>
        <p:grpSpPr>
          <a:xfrm>
            <a:off x="1521677" y="2814542"/>
            <a:ext cx="278795" cy="351615"/>
            <a:chOff x="8010427" y="3348503"/>
            <a:chExt cx="278795" cy="351615"/>
          </a:xfrm>
        </p:grpSpPr>
        <p:sp>
          <p:nvSpPr>
            <p:cNvPr id="1436" name="Google Shape;1436;p48"/>
            <p:cNvSpPr/>
            <p:nvPr/>
          </p:nvSpPr>
          <p:spPr>
            <a:xfrm>
              <a:off x="8010427" y="3348503"/>
              <a:ext cx="278795" cy="351615"/>
            </a:xfrm>
            <a:custGeom>
              <a:avLst/>
              <a:gdLst/>
              <a:ahLst/>
              <a:cxnLst/>
              <a:rect l="l" t="t" r="r" b="b"/>
              <a:pathLst>
                <a:path w="8752" h="11038" extrusionOk="0">
                  <a:moveTo>
                    <a:pt x="6216" y="322"/>
                  </a:moveTo>
                  <a:cubicBezTo>
                    <a:pt x="6323" y="322"/>
                    <a:pt x="6406" y="405"/>
                    <a:pt x="6406" y="512"/>
                  </a:cubicBezTo>
                  <a:lnTo>
                    <a:pt x="6406" y="1215"/>
                  </a:lnTo>
                  <a:cubicBezTo>
                    <a:pt x="6406" y="1310"/>
                    <a:pt x="6323" y="1405"/>
                    <a:pt x="6216" y="1405"/>
                  </a:cubicBezTo>
                  <a:lnTo>
                    <a:pt x="5311" y="1405"/>
                  </a:lnTo>
                  <a:cubicBezTo>
                    <a:pt x="5216" y="1405"/>
                    <a:pt x="5144" y="1477"/>
                    <a:pt x="5144" y="1572"/>
                  </a:cubicBezTo>
                  <a:cubicBezTo>
                    <a:pt x="5144" y="1893"/>
                    <a:pt x="4882" y="2144"/>
                    <a:pt x="4561" y="2144"/>
                  </a:cubicBezTo>
                  <a:lnTo>
                    <a:pt x="4203" y="2144"/>
                  </a:lnTo>
                  <a:cubicBezTo>
                    <a:pt x="3882" y="2144"/>
                    <a:pt x="3632" y="1882"/>
                    <a:pt x="3632" y="1572"/>
                  </a:cubicBezTo>
                  <a:cubicBezTo>
                    <a:pt x="3632" y="1477"/>
                    <a:pt x="3549" y="1405"/>
                    <a:pt x="3465" y="1405"/>
                  </a:cubicBezTo>
                  <a:lnTo>
                    <a:pt x="2560" y="1405"/>
                  </a:lnTo>
                  <a:cubicBezTo>
                    <a:pt x="2453" y="1405"/>
                    <a:pt x="2358" y="1310"/>
                    <a:pt x="2358" y="1215"/>
                  </a:cubicBezTo>
                  <a:lnTo>
                    <a:pt x="2346" y="512"/>
                  </a:lnTo>
                  <a:cubicBezTo>
                    <a:pt x="2346" y="405"/>
                    <a:pt x="2441" y="322"/>
                    <a:pt x="2537" y="322"/>
                  </a:cubicBezTo>
                  <a:close/>
                  <a:moveTo>
                    <a:pt x="2525" y="0"/>
                  </a:moveTo>
                  <a:cubicBezTo>
                    <a:pt x="2239" y="0"/>
                    <a:pt x="2025" y="227"/>
                    <a:pt x="2025" y="512"/>
                  </a:cubicBezTo>
                  <a:lnTo>
                    <a:pt x="632" y="512"/>
                  </a:lnTo>
                  <a:cubicBezTo>
                    <a:pt x="274" y="512"/>
                    <a:pt x="1" y="798"/>
                    <a:pt x="1" y="1143"/>
                  </a:cubicBezTo>
                  <a:lnTo>
                    <a:pt x="1" y="7656"/>
                  </a:lnTo>
                  <a:cubicBezTo>
                    <a:pt x="1" y="7739"/>
                    <a:pt x="72" y="7823"/>
                    <a:pt x="155" y="7823"/>
                  </a:cubicBezTo>
                  <a:cubicBezTo>
                    <a:pt x="251" y="7823"/>
                    <a:pt x="322" y="7739"/>
                    <a:pt x="322" y="7656"/>
                  </a:cubicBezTo>
                  <a:lnTo>
                    <a:pt x="322" y="1143"/>
                  </a:lnTo>
                  <a:cubicBezTo>
                    <a:pt x="322" y="965"/>
                    <a:pt x="477" y="822"/>
                    <a:pt x="655" y="822"/>
                  </a:cubicBezTo>
                  <a:lnTo>
                    <a:pt x="1036" y="822"/>
                  </a:lnTo>
                  <a:lnTo>
                    <a:pt x="1036" y="9918"/>
                  </a:lnTo>
                  <a:cubicBezTo>
                    <a:pt x="1036" y="10002"/>
                    <a:pt x="1108" y="10085"/>
                    <a:pt x="1203" y="10085"/>
                  </a:cubicBezTo>
                  <a:lnTo>
                    <a:pt x="7573" y="10085"/>
                  </a:lnTo>
                  <a:cubicBezTo>
                    <a:pt x="7656" y="10085"/>
                    <a:pt x="7728" y="10002"/>
                    <a:pt x="7728" y="9918"/>
                  </a:cubicBezTo>
                  <a:lnTo>
                    <a:pt x="7728" y="822"/>
                  </a:lnTo>
                  <a:lnTo>
                    <a:pt x="8121" y="822"/>
                  </a:lnTo>
                  <a:cubicBezTo>
                    <a:pt x="8299" y="822"/>
                    <a:pt x="8442" y="965"/>
                    <a:pt x="8442" y="1143"/>
                  </a:cubicBezTo>
                  <a:lnTo>
                    <a:pt x="8442" y="10395"/>
                  </a:lnTo>
                  <a:cubicBezTo>
                    <a:pt x="8442" y="10573"/>
                    <a:pt x="8299" y="10716"/>
                    <a:pt x="8121" y="10716"/>
                  </a:cubicBezTo>
                  <a:lnTo>
                    <a:pt x="667" y="10716"/>
                  </a:lnTo>
                  <a:cubicBezTo>
                    <a:pt x="489" y="10716"/>
                    <a:pt x="334" y="10573"/>
                    <a:pt x="334" y="10395"/>
                  </a:cubicBezTo>
                  <a:lnTo>
                    <a:pt x="334" y="8418"/>
                  </a:lnTo>
                  <a:cubicBezTo>
                    <a:pt x="334" y="8323"/>
                    <a:pt x="263" y="8251"/>
                    <a:pt x="167" y="8251"/>
                  </a:cubicBezTo>
                  <a:cubicBezTo>
                    <a:pt x="84" y="8251"/>
                    <a:pt x="12" y="8323"/>
                    <a:pt x="12" y="8418"/>
                  </a:cubicBezTo>
                  <a:lnTo>
                    <a:pt x="12" y="10395"/>
                  </a:lnTo>
                  <a:cubicBezTo>
                    <a:pt x="12" y="10752"/>
                    <a:pt x="298" y="11037"/>
                    <a:pt x="644" y="11037"/>
                  </a:cubicBezTo>
                  <a:lnTo>
                    <a:pt x="8109" y="11037"/>
                  </a:lnTo>
                  <a:cubicBezTo>
                    <a:pt x="8466" y="11037"/>
                    <a:pt x="8740" y="10752"/>
                    <a:pt x="8740" y="10395"/>
                  </a:cubicBezTo>
                  <a:lnTo>
                    <a:pt x="8740" y="1143"/>
                  </a:lnTo>
                  <a:cubicBezTo>
                    <a:pt x="8752" y="810"/>
                    <a:pt x="8454" y="512"/>
                    <a:pt x="8109" y="512"/>
                  </a:cubicBezTo>
                  <a:lnTo>
                    <a:pt x="7299" y="512"/>
                  </a:lnTo>
                  <a:cubicBezTo>
                    <a:pt x="7216" y="512"/>
                    <a:pt x="7144" y="584"/>
                    <a:pt x="7144" y="679"/>
                  </a:cubicBezTo>
                  <a:cubicBezTo>
                    <a:pt x="7144" y="762"/>
                    <a:pt x="7216" y="834"/>
                    <a:pt x="7299" y="834"/>
                  </a:cubicBezTo>
                  <a:lnTo>
                    <a:pt x="7406" y="834"/>
                  </a:lnTo>
                  <a:lnTo>
                    <a:pt x="7406" y="9764"/>
                  </a:lnTo>
                  <a:lnTo>
                    <a:pt x="1370" y="9764"/>
                  </a:lnTo>
                  <a:lnTo>
                    <a:pt x="1370" y="834"/>
                  </a:lnTo>
                  <a:lnTo>
                    <a:pt x="2037" y="834"/>
                  </a:lnTo>
                  <a:lnTo>
                    <a:pt x="2037" y="1215"/>
                  </a:lnTo>
                  <a:cubicBezTo>
                    <a:pt x="2037" y="1489"/>
                    <a:pt x="2263" y="1715"/>
                    <a:pt x="2537" y="1715"/>
                  </a:cubicBezTo>
                  <a:lnTo>
                    <a:pt x="3299" y="1715"/>
                  </a:lnTo>
                  <a:cubicBezTo>
                    <a:pt x="3370" y="2132"/>
                    <a:pt x="3751" y="2465"/>
                    <a:pt x="4192" y="2465"/>
                  </a:cubicBezTo>
                  <a:lnTo>
                    <a:pt x="4549" y="2465"/>
                  </a:lnTo>
                  <a:cubicBezTo>
                    <a:pt x="5001" y="2465"/>
                    <a:pt x="5370" y="2132"/>
                    <a:pt x="5442" y="1715"/>
                  </a:cubicBezTo>
                  <a:lnTo>
                    <a:pt x="6204" y="1715"/>
                  </a:lnTo>
                  <a:cubicBezTo>
                    <a:pt x="6489" y="1715"/>
                    <a:pt x="6704" y="1489"/>
                    <a:pt x="6704" y="1215"/>
                  </a:cubicBezTo>
                  <a:lnTo>
                    <a:pt x="6704" y="512"/>
                  </a:lnTo>
                  <a:cubicBezTo>
                    <a:pt x="6704" y="227"/>
                    <a:pt x="6489" y="0"/>
                    <a:pt x="620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7" name="Google Shape;1437;p48"/>
            <p:cNvSpPr/>
            <p:nvPr/>
          </p:nvSpPr>
          <p:spPr>
            <a:xfrm>
              <a:off x="8078692" y="3438653"/>
              <a:ext cx="142264" cy="100216"/>
            </a:xfrm>
            <a:custGeom>
              <a:avLst/>
              <a:gdLst/>
              <a:ahLst/>
              <a:cxnLst/>
              <a:rect l="l" t="t" r="r" b="b"/>
              <a:pathLst>
                <a:path w="4466" h="3146" extrusionOk="0">
                  <a:moveTo>
                    <a:pt x="2742" y="1"/>
                  </a:moveTo>
                  <a:cubicBezTo>
                    <a:pt x="2676" y="1"/>
                    <a:pt x="2609" y="43"/>
                    <a:pt x="2584" y="123"/>
                  </a:cubicBezTo>
                  <a:lnTo>
                    <a:pt x="1989" y="2433"/>
                  </a:lnTo>
                  <a:lnTo>
                    <a:pt x="1429" y="778"/>
                  </a:lnTo>
                  <a:cubicBezTo>
                    <a:pt x="1403" y="705"/>
                    <a:pt x="1335" y="665"/>
                    <a:pt x="1268" y="665"/>
                  </a:cubicBezTo>
                  <a:cubicBezTo>
                    <a:pt x="1216" y="665"/>
                    <a:pt x="1163" y="690"/>
                    <a:pt x="1132" y="742"/>
                  </a:cubicBezTo>
                  <a:lnTo>
                    <a:pt x="656" y="1600"/>
                  </a:lnTo>
                  <a:lnTo>
                    <a:pt x="155" y="1600"/>
                  </a:lnTo>
                  <a:cubicBezTo>
                    <a:pt x="72" y="1600"/>
                    <a:pt x="1" y="1671"/>
                    <a:pt x="1" y="1754"/>
                  </a:cubicBezTo>
                  <a:cubicBezTo>
                    <a:pt x="1" y="1850"/>
                    <a:pt x="72" y="1921"/>
                    <a:pt x="155" y="1921"/>
                  </a:cubicBezTo>
                  <a:lnTo>
                    <a:pt x="739" y="1921"/>
                  </a:lnTo>
                  <a:cubicBezTo>
                    <a:pt x="798" y="1921"/>
                    <a:pt x="846" y="1897"/>
                    <a:pt x="894" y="1838"/>
                  </a:cubicBezTo>
                  <a:lnTo>
                    <a:pt x="1227" y="1219"/>
                  </a:lnTo>
                  <a:lnTo>
                    <a:pt x="1858" y="3040"/>
                  </a:lnTo>
                  <a:cubicBezTo>
                    <a:pt x="1887" y="3110"/>
                    <a:pt x="1951" y="3146"/>
                    <a:pt x="2013" y="3146"/>
                  </a:cubicBezTo>
                  <a:cubicBezTo>
                    <a:pt x="2079" y="3146"/>
                    <a:pt x="2143" y="3107"/>
                    <a:pt x="2168" y="3028"/>
                  </a:cubicBezTo>
                  <a:lnTo>
                    <a:pt x="2763" y="683"/>
                  </a:lnTo>
                  <a:lnTo>
                    <a:pt x="3168" y="1802"/>
                  </a:lnTo>
                  <a:cubicBezTo>
                    <a:pt x="3192" y="1861"/>
                    <a:pt x="3251" y="1909"/>
                    <a:pt x="3311" y="1909"/>
                  </a:cubicBezTo>
                  <a:lnTo>
                    <a:pt x="4287" y="1909"/>
                  </a:lnTo>
                  <a:cubicBezTo>
                    <a:pt x="4370" y="1909"/>
                    <a:pt x="4442" y="1838"/>
                    <a:pt x="4442" y="1742"/>
                  </a:cubicBezTo>
                  <a:cubicBezTo>
                    <a:pt x="4466" y="1671"/>
                    <a:pt x="4382" y="1600"/>
                    <a:pt x="4299" y="1600"/>
                  </a:cubicBezTo>
                  <a:lnTo>
                    <a:pt x="3454" y="1600"/>
                  </a:lnTo>
                  <a:lnTo>
                    <a:pt x="2894" y="111"/>
                  </a:lnTo>
                  <a:cubicBezTo>
                    <a:pt x="2865" y="37"/>
                    <a:pt x="2804" y="1"/>
                    <a:pt x="274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8" name="Google Shape;1438;p48"/>
            <p:cNvSpPr/>
            <p:nvPr/>
          </p:nvSpPr>
          <p:spPr>
            <a:xfrm>
              <a:off x="8079074" y="3574928"/>
              <a:ext cx="141882" cy="10257"/>
            </a:xfrm>
            <a:custGeom>
              <a:avLst/>
              <a:gdLst/>
              <a:ahLst/>
              <a:cxnLst/>
              <a:rect l="l" t="t" r="r" b="b"/>
              <a:pathLst>
                <a:path w="4454" h="322" extrusionOk="0">
                  <a:moveTo>
                    <a:pt x="167" y="0"/>
                  </a:moveTo>
                  <a:cubicBezTo>
                    <a:pt x="72" y="0"/>
                    <a:pt x="1" y="72"/>
                    <a:pt x="1" y="155"/>
                  </a:cubicBezTo>
                  <a:cubicBezTo>
                    <a:pt x="1" y="250"/>
                    <a:pt x="72" y="322"/>
                    <a:pt x="167" y="322"/>
                  </a:cubicBezTo>
                  <a:lnTo>
                    <a:pt x="4287" y="322"/>
                  </a:lnTo>
                  <a:cubicBezTo>
                    <a:pt x="4370" y="322"/>
                    <a:pt x="4454" y="250"/>
                    <a:pt x="4454" y="155"/>
                  </a:cubicBezTo>
                  <a:cubicBezTo>
                    <a:pt x="4454" y="72"/>
                    <a:pt x="4370" y="0"/>
                    <a:pt x="428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9" name="Google Shape;1439;p48"/>
            <p:cNvSpPr/>
            <p:nvPr/>
          </p:nvSpPr>
          <p:spPr>
            <a:xfrm>
              <a:off x="8079074" y="3619685"/>
              <a:ext cx="141882" cy="10640"/>
            </a:xfrm>
            <a:custGeom>
              <a:avLst/>
              <a:gdLst/>
              <a:ahLst/>
              <a:cxnLst/>
              <a:rect l="l" t="t" r="r" b="b"/>
              <a:pathLst>
                <a:path w="4454" h="334" extrusionOk="0">
                  <a:moveTo>
                    <a:pt x="167" y="0"/>
                  </a:moveTo>
                  <a:cubicBezTo>
                    <a:pt x="72" y="0"/>
                    <a:pt x="1" y="84"/>
                    <a:pt x="1" y="167"/>
                  </a:cubicBezTo>
                  <a:cubicBezTo>
                    <a:pt x="1" y="262"/>
                    <a:pt x="72" y="334"/>
                    <a:pt x="167" y="334"/>
                  </a:cubicBezTo>
                  <a:lnTo>
                    <a:pt x="4287" y="334"/>
                  </a:lnTo>
                  <a:cubicBezTo>
                    <a:pt x="4370" y="334"/>
                    <a:pt x="4454" y="262"/>
                    <a:pt x="4454" y="167"/>
                  </a:cubicBezTo>
                  <a:cubicBezTo>
                    <a:pt x="4454" y="84"/>
                    <a:pt x="4370" y="0"/>
                    <a:pt x="428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40" name="Google Shape;1440;p48"/>
          <p:cNvSpPr/>
          <p:nvPr/>
        </p:nvSpPr>
        <p:spPr>
          <a:xfrm>
            <a:off x="4387845" y="2806865"/>
            <a:ext cx="368308" cy="366970"/>
          </a:xfrm>
          <a:custGeom>
            <a:avLst/>
            <a:gdLst/>
            <a:ahLst/>
            <a:cxnLst/>
            <a:rect l="l" t="t" r="r" b="b"/>
            <a:pathLst>
              <a:path w="11562" h="11520" extrusionOk="0">
                <a:moveTo>
                  <a:pt x="9204" y="402"/>
                </a:moveTo>
                <a:lnTo>
                  <a:pt x="11145" y="2343"/>
                </a:lnTo>
                <a:lnTo>
                  <a:pt x="11073" y="2414"/>
                </a:lnTo>
                <a:lnTo>
                  <a:pt x="9132" y="474"/>
                </a:lnTo>
                <a:lnTo>
                  <a:pt x="9204" y="402"/>
                </a:lnTo>
                <a:close/>
                <a:moveTo>
                  <a:pt x="7049" y="1712"/>
                </a:moveTo>
                <a:lnTo>
                  <a:pt x="9823" y="4486"/>
                </a:lnTo>
                <a:lnTo>
                  <a:pt x="9668" y="4629"/>
                </a:lnTo>
                <a:lnTo>
                  <a:pt x="6906" y="1855"/>
                </a:lnTo>
                <a:lnTo>
                  <a:pt x="7049" y="1712"/>
                </a:lnTo>
                <a:close/>
                <a:moveTo>
                  <a:pt x="5025" y="4927"/>
                </a:moveTo>
                <a:lnTo>
                  <a:pt x="5025" y="4927"/>
                </a:lnTo>
                <a:cubicBezTo>
                  <a:pt x="5192" y="5022"/>
                  <a:pt x="5465" y="5224"/>
                  <a:pt x="5703" y="5760"/>
                </a:cubicBezTo>
                <a:cubicBezTo>
                  <a:pt x="5965" y="6367"/>
                  <a:pt x="6323" y="6629"/>
                  <a:pt x="6596" y="6724"/>
                </a:cubicBezTo>
                <a:lnTo>
                  <a:pt x="5489" y="7832"/>
                </a:lnTo>
                <a:cubicBezTo>
                  <a:pt x="5048" y="8272"/>
                  <a:pt x="4462" y="8519"/>
                  <a:pt x="3836" y="8519"/>
                </a:cubicBezTo>
                <a:cubicBezTo>
                  <a:pt x="3768" y="8519"/>
                  <a:pt x="3700" y="8516"/>
                  <a:pt x="3632" y="8510"/>
                </a:cubicBezTo>
                <a:cubicBezTo>
                  <a:pt x="3298" y="8487"/>
                  <a:pt x="3048" y="8237"/>
                  <a:pt x="3025" y="7903"/>
                </a:cubicBezTo>
                <a:cubicBezTo>
                  <a:pt x="2977" y="7308"/>
                  <a:pt x="3156" y="6713"/>
                  <a:pt x="3525" y="6248"/>
                </a:cubicBezTo>
                <a:cubicBezTo>
                  <a:pt x="4358" y="7058"/>
                  <a:pt x="4334" y="7117"/>
                  <a:pt x="4465" y="7117"/>
                </a:cubicBezTo>
                <a:cubicBezTo>
                  <a:pt x="4608" y="7117"/>
                  <a:pt x="4691" y="6939"/>
                  <a:pt x="4584" y="6832"/>
                </a:cubicBezTo>
                <a:lnTo>
                  <a:pt x="3763" y="6010"/>
                </a:lnTo>
                <a:lnTo>
                  <a:pt x="4120" y="5653"/>
                </a:lnTo>
                <a:cubicBezTo>
                  <a:pt x="4477" y="5998"/>
                  <a:pt x="4489" y="6093"/>
                  <a:pt x="4608" y="6093"/>
                </a:cubicBezTo>
                <a:cubicBezTo>
                  <a:pt x="4763" y="6093"/>
                  <a:pt x="4834" y="5915"/>
                  <a:pt x="4727" y="5808"/>
                </a:cubicBezTo>
                <a:lnTo>
                  <a:pt x="4358" y="5439"/>
                </a:lnTo>
                <a:lnTo>
                  <a:pt x="4715" y="5081"/>
                </a:lnTo>
                <a:cubicBezTo>
                  <a:pt x="5072" y="5415"/>
                  <a:pt x="5084" y="5510"/>
                  <a:pt x="5203" y="5510"/>
                </a:cubicBezTo>
                <a:cubicBezTo>
                  <a:pt x="5358" y="5510"/>
                  <a:pt x="5430" y="5331"/>
                  <a:pt x="5322" y="5224"/>
                </a:cubicBezTo>
                <a:lnTo>
                  <a:pt x="5025" y="4927"/>
                </a:lnTo>
                <a:close/>
                <a:moveTo>
                  <a:pt x="2751" y="8248"/>
                </a:moveTo>
                <a:cubicBezTo>
                  <a:pt x="2858" y="8487"/>
                  <a:pt x="3048" y="8677"/>
                  <a:pt x="3287" y="8784"/>
                </a:cubicBezTo>
                <a:cubicBezTo>
                  <a:pt x="3036" y="9022"/>
                  <a:pt x="3001" y="9106"/>
                  <a:pt x="2882" y="9106"/>
                </a:cubicBezTo>
                <a:cubicBezTo>
                  <a:pt x="2763" y="9106"/>
                  <a:pt x="2727" y="9010"/>
                  <a:pt x="2477" y="8784"/>
                </a:cubicBezTo>
                <a:cubicBezTo>
                  <a:pt x="2405" y="8713"/>
                  <a:pt x="2405" y="8594"/>
                  <a:pt x="2477" y="8510"/>
                </a:cubicBezTo>
                <a:lnTo>
                  <a:pt x="2751" y="8248"/>
                </a:lnTo>
                <a:close/>
                <a:moveTo>
                  <a:pt x="9216" y="0"/>
                </a:moveTo>
                <a:cubicBezTo>
                  <a:pt x="9171" y="0"/>
                  <a:pt x="9127" y="15"/>
                  <a:pt x="9097" y="45"/>
                </a:cubicBezTo>
                <a:lnTo>
                  <a:pt x="8775" y="355"/>
                </a:lnTo>
                <a:cubicBezTo>
                  <a:pt x="8716" y="414"/>
                  <a:pt x="8716" y="533"/>
                  <a:pt x="8775" y="593"/>
                </a:cubicBezTo>
                <a:lnTo>
                  <a:pt x="9037" y="855"/>
                </a:lnTo>
                <a:lnTo>
                  <a:pt x="8775" y="1105"/>
                </a:lnTo>
                <a:cubicBezTo>
                  <a:pt x="8716" y="1164"/>
                  <a:pt x="8716" y="1283"/>
                  <a:pt x="8775" y="1343"/>
                </a:cubicBezTo>
                <a:cubicBezTo>
                  <a:pt x="8805" y="1373"/>
                  <a:pt x="8850" y="1387"/>
                  <a:pt x="8894" y="1387"/>
                </a:cubicBezTo>
                <a:cubicBezTo>
                  <a:pt x="8939" y="1387"/>
                  <a:pt x="8984" y="1373"/>
                  <a:pt x="9013" y="1343"/>
                </a:cubicBezTo>
                <a:lnTo>
                  <a:pt x="9275" y="1093"/>
                </a:lnTo>
                <a:lnTo>
                  <a:pt x="10466" y="2283"/>
                </a:lnTo>
                <a:lnTo>
                  <a:pt x="9275" y="3474"/>
                </a:lnTo>
                <a:lnTo>
                  <a:pt x="8085" y="2283"/>
                </a:lnTo>
                <a:lnTo>
                  <a:pt x="8406" y="1950"/>
                </a:lnTo>
                <a:cubicBezTo>
                  <a:pt x="8466" y="1890"/>
                  <a:pt x="8466" y="1771"/>
                  <a:pt x="8406" y="1712"/>
                </a:cubicBezTo>
                <a:cubicBezTo>
                  <a:pt x="8376" y="1682"/>
                  <a:pt x="8332" y="1667"/>
                  <a:pt x="8287" y="1667"/>
                </a:cubicBezTo>
                <a:cubicBezTo>
                  <a:pt x="8242" y="1667"/>
                  <a:pt x="8198" y="1682"/>
                  <a:pt x="8168" y="1712"/>
                </a:cubicBezTo>
                <a:lnTo>
                  <a:pt x="7847" y="2045"/>
                </a:lnTo>
                <a:cubicBezTo>
                  <a:pt x="7168" y="1390"/>
                  <a:pt x="7168" y="1331"/>
                  <a:pt x="7049" y="1331"/>
                </a:cubicBezTo>
                <a:cubicBezTo>
                  <a:pt x="6930" y="1331"/>
                  <a:pt x="6906" y="1414"/>
                  <a:pt x="6549" y="1760"/>
                </a:cubicBezTo>
                <a:cubicBezTo>
                  <a:pt x="6489" y="1819"/>
                  <a:pt x="6489" y="1938"/>
                  <a:pt x="6549" y="1998"/>
                </a:cubicBezTo>
                <a:lnTo>
                  <a:pt x="6918" y="2367"/>
                </a:lnTo>
                <a:lnTo>
                  <a:pt x="3346" y="5939"/>
                </a:lnTo>
                <a:cubicBezTo>
                  <a:pt x="2870" y="6462"/>
                  <a:pt x="2620" y="7165"/>
                  <a:pt x="2644" y="7879"/>
                </a:cubicBezTo>
                <a:lnTo>
                  <a:pt x="2215" y="8308"/>
                </a:lnTo>
                <a:cubicBezTo>
                  <a:pt x="2108" y="8403"/>
                  <a:pt x="2072" y="8534"/>
                  <a:pt x="2072" y="8677"/>
                </a:cubicBezTo>
                <a:cubicBezTo>
                  <a:pt x="2072" y="8915"/>
                  <a:pt x="2227" y="9070"/>
                  <a:pt x="2227" y="9070"/>
                </a:cubicBezTo>
                <a:lnTo>
                  <a:pt x="60" y="11237"/>
                </a:lnTo>
                <a:cubicBezTo>
                  <a:pt x="0" y="11296"/>
                  <a:pt x="0" y="11415"/>
                  <a:pt x="60" y="11475"/>
                </a:cubicBezTo>
                <a:cubicBezTo>
                  <a:pt x="90" y="11505"/>
                  <a:pt x="134" y="11520"/>
                  <a:pt x="179" y="11520"/>
                </a:cubicBezTo>
                <a:cubicBezTo>
                  <a:pt x="224" y="11520"/>
                  <a:pt x="268" y="11505"/>
                  <a:pt x="298" y="11475"/>
                </a:cubicBezTo>
                <a:lnTo>
                  <a:pt x="2465" y="9296"/>
                </a:lnTo>
                <a:lnTo>
                  <a:pt x="2477" y="9320"/>
                </a:lnTo>
                <a:cubicBezTo>
                  <a:pt x="2584" y="9421"/>
                  <a:pt x="2718" y="9472"/>
                  <a:pt x="2852" y="9472"/>
                </a:cubicBezTo>
                <a:cubicBezTo>
                  <a:pt x="2986" y="9472"/>
                  <a:pt x="3120" y="9421"/>
                  <a:pt x="3227" y="9320"/>
                </a:cubicBezTo>
                <a:lnTo>
                  <a:pt x="3656" y="8891"/>
                </a:lnTo>
                <a:cubicBezTo>
                  <a:pt x="3685" y="8892"/>
                  <a:pt x="3715" y="8893"/>
                  <a:pt x="3745" y="8893"/>
                </a:cubicBezTo>
                <a:cubicBezTo>
                  <a:pt x="4485" y="8893"/>
                  <a:pt x="5176" y="8609"/>
                  <a:pt x="5680" y="8094"/>
                </a:cubicBezTo>
                <a:lnTo>
                  <a:pt x="7835" y="5939"/>
                </a:lnTo>
                <a:cubicBezTo>
                  <a:pt x="7906" y="5879"/>
                  <a:pt x="7906" y="5760"/>
                  <a:pt x="7835" y="5700"/>
                </a:cubicBezTo>
                <a:cubicBezTo>
                  <a:pt x="7805" y="5671"/>
                  <a:pt x="7760" y="5656"/>
                  <a:pt x="7717" y="5656"/>
                </a:cubicBezTo>
                <a:cubicBezTo>
                  <a:pt x="7674" y="5656"/>
                  <a:pt x="7632" y="5671"/>
                  <a:pt x="7608" y="5700"/>
                </a:cubicBezTo>
                <a:lnTo>
                  <a:pt x="6811" y="6486"/>
                </a:lnTo>
                <a:cubicBezTo>
                  <a:pt x="6668" y="6462"/>
                  <a:pt x="6275" y="6343"/>
                  <a:pt x="5965" y="5641"/>
                </a:cubicBezTo>
                <a:cubicBezTo>
                  <a:pt x="5680" y="5022"/>
                  <a:pt x="5358" y="4748"/>
                  <a:pt x="5120" y="4629"/>
                </a:cubicBezTo>
                <a:lnTo>
                  <a:pt x="5251" y="4498"/>
                </a:lnTo>
                <a:lnTo>
                  <a:pt x="6073" y="5319"/>
                </a:lnTo>
                <a:cubicBezTo>
                  <a:pt x="6102" y="5349"/>
                  <a:pt x="6147" y="5364"/>
                  <a:pt x="6192" y="5364"/>
                </a:cubicBezTo>
                <a:cubicBezTo>
                  <a:pt x="6236" y="5364"/>
                  <a:pt x="6281" y="5349"/>
                  <a:pt x="6311" y="5319"/>
                </a:cubicBezTo>
                <a:cubicBezTo>
                  <a:pt x="6370" y="5260"/>
                  <a:pt x="6370" y="5141"/>
                  <a:pt x="6311" y="5081"/>
                </a:cubicBezTo>
                <a:lnTo>
                  <a:pt x="5489" y="4260"/>
                </a:lnTo>
                <a:lnTo>
                  <a:pt x="5846" y="3903"/>
                </a:lnTo>
                <a:lnTo>
                  <a:pt x="6215" y="4272"/>
                </a:lnTo>
                <a:cubicBezTo>
                  <a:pt x="6245" y="4301"/>
                  <a:pt x="6290" y="4316"/>
                  <a:pt x="6335" y="4316"/>
                </a:cubicBezTo>
                <a:cubicBezTo>
                  <a:pt x="6379" y="4316"/>
                  <a:pt x="6424" y="4301"/>
                  <a:pt x="6454" y="4272"/>
                </a:cubicBezTo>
                <a:cubicBezTo>
                  <a:pt x="6513" y="4212"/>
                  <a:pt x="6513" y="4093"/>
                  <a:pt x="6454" y="4034"/>
                </a:cubicBezTo>
                <a:lnTo>
                  <a:pt x="6084" y="3665"/>
                </a:lnTo>
                <a:lnTo>
                  <a:pt x="6442" y="3307"/>
                </a:lnTo>
                <a:lnTo>
                  <a:pt x="6811" y="3676"/>
                </a:lnTo>
                <a:cubicBezTo>
                  <a:pt x="6841" y="3706"/>
                  <a:pt x="6885" y="3721"/>
                  <a:pt x="6930" y="3721"/>
                </a:cubicBezTo>
                <a:cubicBezTo>
                  <a:pt x="6974" y="3721"/>
                  <a:pt x="7019" y="3706"/>
                  <a:pt x="7049" y="3676"/>
                </a:cubicBezTo>
                <a:cubicBezTo>
                  <a:pt x="7108" y="3617"/>
                  <a:pt x="7108" y="3498"/>
                  <a:pt x="7049" y="3438"/>
                </a:cubicBezTo>
                <a:lnTo>
                  <a:pt x="6680" y="3069"/>
                </a:lnTo>
                <a:lnTo>
                  <a:pt x="7144" y="2605"/>
                </a:lnTo>
                <a:lnTo>
                  <a:pt x="8906" y="4379"/>
                </a:lnTo>
                <a:lnTo>
                  <a:pt x="8287" y="4998"/>
                </a:lnTo>
                <a:cubicBezTo>
                  <a:pt x="8228" y="5058"/>
                  <a:pt x="8228" y="5177"/>
                  <a:pt x="8287" y="5236"/>
                </a:cubicBezTo>
                <a:cubicBezTo>
                  <a:pt x="8317" y="5266"/>
                  <a:pt x="8362" y="5281"/>
                  <a:pt x="8406" y="5281"/>
                </a:cubicBezTo>
                <a:cubicBezTo>
                  <a:pt x="8451" y="5281"/>
                  <a:pt x="8495" y="5266"/>
                  <a:pt x="8525" y="5236"/>
                </a:cubicBezTo>
                <a:lnTo>
                  <a:pt x="9144" y="4617"/>
                </a:lnTo>
                <a:cubicBezTo>
                  <a:pt x="9502" y="4962"/>
                  <a:pt x="9525" y="5034"/>
                  <a:pt x="9644" y="5034"/>
                </a:cubicBezTo>
                <a:cubicBezTo>
                  <a:pt x="9680" y="5034"/>
                  <a:pt x="9728" y="5010"/>
                  <a:pt x="9764" y="4986"/>
                </a:cubicBezTo>
                <a:cubicBezTo>
                  <a:pt x="10121" y="4617"/>
                  <a:pt x="10192" y="4593"/>
                  <a:pt x="10192" y="4486"/>
                </a:cubicBezTo>
                <a:cubicBezTo>
                  <a:pt x="10192" y="4367"/>
                  <a:pt x="10133" y="4379"/>
                  <a:pt x="9478" y="3688"/>
                </a:cubicBezTo>
                <a:lnTo>
                  <a:pt x="10668" y="2498"/>
                </a:lnTo>
                <a:cubicBezTo>
                  <a:pt x="10907" y="2724"/>
                  <a:pt x="10930" y="2819"/>
                  <a:pt x="11037" y="2819"/>
                </a:cubicBezTo>
                <a:cubicBezTo>
                  <a:pt x="11085" y="2819"/>
                  <a:pt x="11133" y="2795"/>
                  <a:pt x="11157" y="2772"/>
                </a:cubicBezTo>
                <a:lnTo>
                  <a:pt x="11502" y="2462"/>
                </a:lnTo>
                <a:cubicBezTo>
                  <a:pt x="11561" y="2402"/>
                  <a:pt x="11561" y="2283"/>
                  <a:pt x="11502" y="2224"/>
                </a:cubicBezTo>
                <a:lnTo>
                  <a:pt x="9335" y="45"/>
                </a:lnTo>
                <a:cubicBezTo>
                  <a:pt x="9305" y="15"/>
                  <a:pt x="9260" y="0"/>
                  <a:pt x="921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441" name="Google Shape;1441;p48"/>
          <p:cNvGrpSpPr/>
          <p:nvPr/>
        </p:nvGrpSpPr>
        <p:grpSpPr>
          <a:xfrm>
            <a:off x="5848815" y="2815824"/>
            <a:ext cx="218687" cy="349052"/>
            <a:chOff x="4054103" y="2430191"/>
            <a:chExt cx="218687" cy="349052"/>
          </a:xfrm>
        </p:grpSpPr>
        <p:sp>
          <p:nvSpPr>
            <p:cNvPr id="1442" name="Google Shape;1442;p48"/>
            <p:cNvSpPr/>
            <p:nvPr/>
          </p:nvSpPr>
          <p:spPr>
            <a:xfrm>
              <a:off x="4054103" y="2430191"/>
              <a:ext cx="218687" cy="349052"/>
            </a:xfrm>
            <a:custGeom>
              <a:avLst/>
              <a:gdLst/>
              <a:ahLst/>
              <a:cxnLst/>
              <a:rect l="l" t="t" r="r" b="b"/>
              <a:pathLst>
                <a:path w="6871" h="10967" extrusionOk="0">
                  <a:moveTo>
                    <a:pt x="6513" y="846"/>
                  </a:moveTo>
                  <a:cubicBezTo>
                    <a:pt x="6513" y="846"/>
                    <a:pt x="6537" y="846"/>
                    <a:pt x="6537" y="870"/>
                  </a:cubicBezTo>
                  <a:lnTo>
                    <a:pt x="6537" y="1203"/>
                  </a:lnTo>
                  <a:lnTo>
                    <a:pt x="6513" y="1203"/>
                  </a:lnTo>
                  <a:lnTo>
                    <a:pt x="6001" y="1227"/>
                  </a:lnTo>
                  <a:cubicBezTo>
                    <a:pt x="5906" y="1227"/>
                    <a:pt x="5834" y="1298"/>
                    <a:pt x="5834" y="1382"/>
                  </a:cubicBezTo>
                  <a:cubicBezTo>
                    <a:pt x="5834" y="1477"/>
                    <a:pt x="5906" y="1548"/>
                    <a:pt x="6001" y="1548"/>
                  </a:cubicBezTo>
                  <a:lnTo>
                    <a:pt x="6180" y="1548"/>
                  </a:lnTo>
                  <a:lnTo>
                    <a:pt x="6180" y="7239"/>
                  </a:lnTo>
                  <a:cubicBezTo>
                    <a:pt x="6180" y="7239"/>
                    <a:pt x="6180" y="7251"/>
                    <a:pt x="6156" y="7251"/>
                  </a:cubicBezTo>
                  <a:lnTo>
                    <a:pt x="655" y="7251"/>
                  </a:lnTo>
                  <a:cubicBezTo>
                    <a:pt x="655" y="7251"/>
                    <a:pt x="643" y="7251"/>
                    <a:pt x="643" y="7239"/>
                  </a:cubicBezTo>
                  <a:lnTo>
                    <a:pt x="643" y="1548"/>
                  </a:lnTo>
                  <a:lnTo>
                    <a:pt x="5310" y="1548"/>
                  </a:lnTo>
                  <a:cubicBezTo>
                    <a:pt x="5406" y="1548"/>
                    <a:pt x="5477" y="1477"/>
                    <a:pt x="5477" y="1382"/>
                  </a:cubicBezTo>
                  <a:cubicBezTo>
                    <a:pt x="5477" y="1298"/>
                    <a:pt x="5406" y="1227"/>
                    <a:pt x="5310" y="1227"/>
                  </a:cubicBezTo>
                  <a:lnTo>
                    <a:pt x="322" y="1227"/>
                  </a:lnTo>
                  <a:cubicBezTo>
                    <a:pt x="322" y="1227"/>
                    <a:pt x="310" y="1227"/>
                    <a:pt x="310" y="1203"/>
                  </a:cubicBezTo>
                  <a:lnTo>
                    <a:pt x="310" y="870"/>
                  </a:lnTo>
                  <a:cubicBezTo>
                    <a:pt x="310" y="870"/>
                    <a:pt x="310" y="846"/>
                    <a:pt x="322" y="846"/>
                  </a:cubicBezTo>
                  <a:close/>
                  <a:moveTo>
                    <a:pt x="5179" y="7561"/>
                  </a:moveTo>
                  <a:lnTo>
                    <a:pt x="5656" y="9990"/>
                  </a:lnTo>
                  <a:lnTo>
                    <a:pt x="3572" y="9990"/>
                  </a:lnTo>
                  <a:lnTo>
                    <a:pt x="3572" y="8085"/>
                  </a:lnTo>
                  <a:cubicBezTo>
                    <a:pt x="3572" y="7990"/>
                    <a:pt x="3501" y="7918"/>
                    <a:pt x="3405" y="7918"/>
                  </a:cubicBezTo>
                  <a:cubicBezTo>
                    <a:pt x="3310" y="7918"/>
                    <a:pt x="3239" y="7990"/>
                    <a:pt x="3239" y="8085"/>
                  </a:cubicBezTo>
                  <a:lnTo>
                    <a:pt x="3239" y="9990"/>
                  </a:lnTo>
                  <a:lnTo>
                    <a:pt x="1155" y="9990"/>
                  </a:lnTo>
                  <a:lnTo>
                    <a:pt x="1643" y="7561"/>
                  </a:lnTo>
                  <a:close/>
                  <a:moveTo>
                    <a:pt x="3417" y="0"/>
                  </a:moveTo>
                  <a:cubicBezTo>
                    <a:pt x="3334" y="0"/>
                    <a:pt x="3263" y="72"/>
                    <a:pt x="3263" y="167"/>
                  </a:cubicBezTo>
                  <a:lnTo>
                    <a:pt x="3263" y="524"/>
                  </a:lnTo>
                  <a:lnTo>
                    <a:pt x="322" y="524"/>
                  </a:lnTo>
                  <a:cubicBezTo>
                    <a:pt x="143" y="524"/>
                    <a:pt x="0" y="667"/>
                    <a:pt x="0" y="846"/>
                  </a:cubicBezTo>
                  <a:lnTo>
                    <a:pt x="0" y="1191"/>
                  </a:lnTo>
                  <a:cubicBezTo>
                    <a:pt x="0" y="1370"/>
                    <a:pt x="143" y="1524"/>
                    <a:pt x="322" y="1524"/>
                  </a:cubicBezTo>
                  <a:lnTo>
                    <a:pt x="334" y="1524"/>
                  </a:lnTo>
                  <a:lnTo>
                    <a:pt x="334" y="7204"/>
                  </a:lnTo>
                  <a:cubicBezTo>
                    <a:pt x="334" y="7382"/>
                    <a:pt x="488" y="7525"/>
                    <a:pt x="667" y="7525"/>
                  </a:cubicBezTo>
                  <a:lnTo>
                    <a:pt x="1334" y="7525"/>
                  </a:lnTo>
                  <a:lnTo>
                    <a:pt x="679" y="10776"/>
                  </a:lnTo>
                  <a:cubicBezTo>
                    <a:pt x="667" y="10859"/>
                    <a:pt x="727" y="10954"/>
                    <a:pt x="798" y="10966"/>
                  </a:cubicBezTo>
                  <a:lnTo>
                    <a:pt x="834" y="10966"/>
                  </a:lnTo>
                  <a:cubicBezTo>
                    <a:pt x="905" y="10966"/>
                    <a:pt x="977" y="10907"/>
                    <a:pt x="1000" y="10835"/>
                  </a:cubicBezTo>
                  <a:lnTo>
                    <a:pt x="1119" y="10264"/>
                  </a:lnTo>
                  <a:lnTo>
                    <a:pt x="3274" y="10264"/>
                  </a:lnTo>
                  <a:lnTo>
                    <a:pt x="3274" y="10788"/>
                  </a:lnTo>
                  <a:cubicBezTo>
                    <a:pt x="3274" y="10883"/>
                    <a:pt x="3346" y="10954"/>
                    <a:pt x="3441" y="10954"/>
                  </a:cubicBezTo>
                  <a:cubicBezTo>
                    <a:pt x="3524" y="10954"/>
                    <a:pt x="3596" y="10883"/>
                    <a:pt x="3596" y="10788"/>
                  </a:cubicBezTo>
                  <a:lnTo>
                    <a:pt x="3596" y="10264"/>
                  </a:lnTo>
                  <a:lnTo>
                    <a:pt x="5763" y="10264"/>
                  </a:lnTo>
                  <a:lnTo>
                    <a:pt x="5882" y="10835"/>
                  </a:lnTo>
                  <a:cubicBezTo>
                    <a:pt x="5894" y="10907"/>
                    <a:pt x="5965" y="10966"/>
                    <a:pt x="6037" y="10966"/>
                  </a:cubicBezTo>
                  <a:lnTo>
                    <a:pt x="6072" y="10966"/>
                  </a:lnTo>
                  <a:cubicBezTo>
                    <a:pt x="6156" y="10954"/>
                    <a:pt x="6215" y="10859"/>
                    <a:pt x="6191" y="10776"/>
                  </a:cubicBezTo>
                  <a:lnTo>
                    <a:pt x="5537" y="7525"/>
                  </a:lnTo>
                  <a:lnTo>
                    <a:pt x="6203" y="7525"/>
                  </a:lnTo>
                  <a:cubicBezTo>
                    <a:pt x="6382" y="7525"/>
                    <a:pt x="6537" y="7382"/>
                    <a:pt x="6537" y="7204"/>
                  </a:cubicBezTo>
                  <a:lnTo>
                    <a:pt x="6537" y="1513"/>
                  </a:lnTo>
                  <a:lnTo>
                    <a:pt x="6549" y="1513"/>
                  </a:lnTo>
                  <a:cubicBezTo>
                    <a:pt x="6727" y="1513"/>
                    <a:pt x="6870" y="1370"/>
                    <a:pt x="6870" y="1191"/>
                  </a:cubicBezTo>
                  <a:lnTo>
                    <a:pt x="6870" y="870"/>
                  </a:lnTo>
                  <a:cubicBezTo>
                    <a:pt x="6846" y="667"/>
                    <a:pt x="6692" y="524"/>
                    <a:pt x="6513" y="524"/>
                  </a:cubicBezTo>
                  <a:lnTo>
                    <a:pt x="3584" y="524"/>
                  </a:lnTo>
                  <a:lnTo>
                    <a:pt x="3584" y="167"/>
                  </a:lnTo>
                  <a:cubicBezTo>
                    <a:pt x="3584" y="72"/>
                    <a:pt x="3513" y="0"/>
                    <a:pt x="341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3" name="Google Shape;1443;p48"/>
            <p:cNvSpPr/>
            <p:nvPr/>
          </p:nvSpPr>
          <p:spPr>
            <a:xfrm>
              <a:off x="4091595" y="2517716"/>
              <a:ext cx="142524" cy="103503"/>
            </a:xfrm>
            <a:custGeom>
              <a:avLst/>
              <a:gdLst/>
              <a:ahLst/>
              <a:cxnLst/>
              <a:rect l="l" t="t" r="r" b="b"/>
              <a:pathLst>
                <a:path w="4478" h="3252" extrusionOk="0">
                  <a:moveTo>
                    <a:pt x="3430" y="1"/>
                  </a:moveTo>
                  <a:cubicBezTo>
                    <a:pt x="3347" y="1"/>
                    <a:pt x="3275" y="84"/>
                    <a:pt x="3275" y="168"/>
                  </a:cubicBezTo>
                  <a:cubicBezTo>
                    <a:pt x="3275" y="263"/>
                    <a:pt x="3347" y="334"/>
                    <a:pt x="3430" y="334"/>
                  </a:cubicBezTo>
                  <a:lnTo>
                    <a:pt x="3906" y="334"/>
                  </a:lnTo>
                  <a:lnTo>
                    <a:pt x="2335" y="1906"/>
                  </a:lnTo>
                  <a:lnTo>
                    <a:pt x="2323" y="1906"/>
                  </a:lnTo>
                  <a:lnTo>
                    <a:pt x="1965" y="1549"/>
                  </a:lnTo>
                  <a:cubicBezTo>
                    <a:pt x="1894" y="1483"/>
                    <a:pt x="1808" y="1450"/>
                    <a:pt x="1723" y="1450"/>
                  </a:cubicBezTo>
                  <a:cubicBezTo>
                    <a:pt x="1638" y="1450"/>
                    <a:pt x="1555" y="1483"/>
                    <a:pt x="1489" y="1549"/>
                  </a:cubicBezTo>
                  <a:lnTo>
                    <a:pt x="60" y="2977"/>
                  </a:lnTo>
                  <a:cubicBezTo>
                    <a:pt x="1" y="3037"/>
                    <a:pt x="1" y="3144"/>
                    <a:pt x="60" y="3204"/>
                  </a:cubicBezTo>
                  <a:cubicBezTo>
                    <a:pt x="84" y="3239"/>
                    <a:pt x="132" y="3251"/>
                    <a:pt x="180" y="3251"/>
                  </a:cubicBezTo>
                  <a:cubicBezTo>
                    <a:pt x="215" y="3251"/>
                    <a:pt x="263" y="3239"/>
                    <a:pt x="299" y="3204"/>
                  </a:cubicBezTo>
                  <a:lnTo>
                    <a:pt x="1727" y="1775"/>
                  </a:lnTo>
                  <a:lnTo>
                    <a:pt x="1739" y="1775"/>
                  </a:lnTo>
                  <a:lnTo>
                    <a:pt x="2096" y="2132"/>
                  </a:lnTo>
                  <a:cubicBezTo>
                    <a:pt x="2156" y="2192"/>
                    <a:pt x="2239" y="2239"/>
                    <a:pt x="2335" y="2239"/>
                  </a:cubicBezTo>
                  <a:cubicBezTo>
                    <a:pt x="2418" y="2239"/>
                    <a:pt x="2513" y="2203"/>
                    <a:pt x="2573" y="2132"/>
                  </a:cubicBezTo>
                  <a:lnTo>
                    <a:pt x="4144" y="560"/>
                  </a:lnTo>
                  <a:lnTo>
                    <a:pt x="4144" y="1037"/>
                  </a:lnTo>
                  <a:cubicBezTo>
                    <a:pt x="4144" y="1120"/>
                    <a:pt x="4228" y="1191"/>
                    <a:pt x="4311" y="1191"/>
                  </a:cubicBezTo>
                  <a:cubicBezTo>
                    <a:pt x="4406" y="1191"/>
                    <a:pt x="4478" y="1120"/>
                    <a:pt x="4478" y="1037"/>
                  </a:cubicBezTo>
                  <a:lnTo>
                    <a:pt x="4478" y="168"/>
                  </a:lnTo>
                  <a:cubicBezTo>
                    <a:pt x="4466" y="84"/>
                    <a:pt x="4382" y="1"/>
                    <a:pt x="429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44" name="Google Shape;1444;p48"/>
          <p:cNvGrpSpPr/>
          <p:nvPr/>
        </p:nvGrpSpPr>
        <p:grpSpPr>
          <a:xfrm>
            <a:off x="2970874" y="2807327"/>
            <a:ext cx="379489" cy="366046"/>
            <a:chOff x="1284212" y="1963766"/>
            <a:chExt cx="379489" cy="366046"/>
          </a:xfrm>
        </p:grpSpPr>
        <p:sp>
          <p:nvSpPr>
            <p:cNvPr id="1445" name="Google Shape;1445;p48"/>
            <p:cNvSpPr/>
            <p:nvPr/>
          </p:nvSpPr>
          <p:spPr>
            <a:xfrm>
              <a:off x="1436861" y="2112975"/>
              <a:ext cx="69444" cy="68902"/>
            </a:xfrm>
            <a:custGeom>
              <a:avLst/>
              <a:gdLst/>
              <a:ahLst/>
              <a:cxnLst/>
              <a:rect l="l" t="t" r="r" b="b"/>
              <a:pathLst>
                <a:path w="2180" h="2163" extrusionOk="0">
                  <a:moveTo>
                    <a:pt x="1086" y="1"/>
                  </a:moveTo>
                  <a:cubicBezTo>
                    <a:pt x="526" y="1"/>
                    <a:pt x="0" y="443"/>
                    <a:pt x="0" y="1079"/>
                  </a:cubicBezTo>
                  <a:cubicBezTo>
                    <a:pt x="0" y="1675"/>
                    <a:pt x="501" y="2163"/>
                    <a:pt x="1096" y="2163"/>
                  </a:cubicBezTo>
                  <a:cubicBezTo>
                    <a:pt x="1703" y="2163"/>
                    <a:pt x="2179" y="1675"/>
                    <a:pt x="2179" y="1079"/>
                  </a:cubicBezTo>
                  <a:cubicBezTo>
                    <a:pt x="2144" y="1020"/>
                    <a:pt x="2144" y="960"/>
                    <a:pt x="2132" y="889"/>
                  </a:cubicBezTo>
                  <a:cubicBezTo>
                    <a:pt x="2121" y="802"/>
                    <a:pt x="2040" y="744"/>
                    <a:pt x="1963" y="744"/>
                  </a:cubicBezTo>
                  <a:cubicBezTo>
                    <a:pt x="1955" y="744"/>
                    <a:pt x="1948" y="745"/>
                    <a:pt x="1941" y="746"/>
                  </a:cubicBezTo>
                  <a:cubicBezTo>
                    <a:pt x="1846" y="770"/>
                    <a:pt x="1786" y="853"/>
                    <a:pt x="1810" y="948"/>
                  </a:cubicBezTo>
                  <a:cubicBezTo>
                    <a:pt x="1883" y="1428"/>
                    <a:pt x="1488" y="1811"/>
                    <a:pt x="1059" y="1811"/>
                  </a:cubicBezTo>
                  <a:cubicBezTo>
                    <a:pt x="923" y="1811"/>
                    <a:pt x="784" y="1772"/>
                    <a:pt x="655" y="1687"/>
                  </a:cubicBezTo>
                  <a:cubicBezTo>
                    <a:pt x="48" y="1282"/>
                    <a:pt x="346" y="329"/>
                    <a:pt x="1072" y="329"/>
                  </a:cubicBezTo>
                  <a:cubicBezTo>
                    <a:pt x="1239" y="329"/>
                    <a:pt x="1405" y="389"/>
                    <a:pt x="1536" y="496"/>
                  </a:cubicBezTo>
                  <a:cubicBezTo>
                    <a:pt x="1567" y="522"/>
                    <a:pt x="1605" y="534"/>
                    <a:pt x="1642" y="534"/>
                  </a:cubicBezTo>
                  <a:cubicBezTo>
                    <a:pt x="1692" y="534"/>
                    <a:pt x="1741" y="513"/>
                    <a:pt x="1774" y="472"/>
                  </a:cubicBezTo>
                  <a:cubicBezTo>
                    <a:pt x="1834" y="389"/>
                    <a:pt x="1822" y="294"/>
                    <a:pt x="1751" y="234"/>
                  </a:cubicBezTo>
                  <a:cubicBezTo>
                    <a:pt x="1545" y="73"/>
                    <a:pt x="1313" y="1"/>
                    <a:pt x="108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6" name="Google Shape;1446;p48"/>
            <p:cNvSpPr/>
            <p:nvPr/>
          </p:nvSpPr>
          <p:spPr>
            <a:xfrm>
              <a:off x="1284212" y="1963766"/>
              <a:ext cx="379489" cy="366046"/>
            </a:xfrm>
            <a:custGeom>
              <a:avLst/>
              <a:gdLst/>
              <a:ahLst/>
              <a:cxnLst/>
              <a:rect l="l" t="t" r="r" b="b"/>
              <a:pathLst>
                <a:path w="11913" h="11491" extrusionOk="0">
                  <a:moveTo>
                    <a:pt x="1031" y="2185"/>
                  </a:moveTo>
                  <a:cubicBezTo>
                    <a:pt x="1151" y="2185"/>
                    <a:pt x="1275" y="2224"/>
                    <a:pt x="1387" y="2311"/>
                  </a:cubicBezTo>
                  <a:cubicBezTo>
                    <a:pt x="1625" y="2489"/>
                    <a:pt x="1673" y="2834"/>
                    <a:pt x="1506" y="3084"/>
                  </a:cubicBezTo>
                  <a:cubicBezTo>
                    <a:pt x="1389" y="3256"/>
                    <a:pt x="1207" y="3337"/>
                    <a:pt x="1026" y="3337"/>
                  </a:cubicBezTo>
                  <a:cubicBezTo>
                    <a:pt x="767" y="3337"/>
                    <a:pt x="510" y="3171"/>
                    <a:pt x="447" y="2870"/>
                  </a:cubicBezTo>
                  <a:cubicBezTo>
                    <a:pt x="376" y="2492"/>
                    <a:pt x="689" y="2185"/>
                    <a:pt x="1031" y="2185"/>
                  </a:cubicBezTo>
                  <a:close/>
                  <a:moveTo>
                    <a:pt x="4269" y="3025"/>
                  </a:moveTo>
                  <a:cubicBezTo>
                    <a:pt x="4364" y="3073"/>
                    <a:pt x="5435" y="3680"/>
                    <a:pt x="5519" y="3739"/>
                  </a:cubicBezTo>
                  <a:lnTo>
                    <a:pt x="4269" y="4454"/>
                  </a:lnTo>
                  <a:lnTo>
                    <a:pt x="4269" y="3025"/>
                  </a:lnTo>
                  <a:close/>
                  <a:moveTo>
                    <a:pt x="7448" y="3025"/>
                  </a:moveTo>
                  <a:lnTo>
                    <a:pt x="7448" y="4454"/>
                  </a:lnTo>
                  <a:lnTo>
                    <a:pt x="6197" y="3739"/>
                  </a:lnTo>
                  <a:lnTo>
                    <a:pt x="7448" y="3025"/>
                  </a:lnTo>
                  <a:close/>
                  <a:moveTo>
                    <a:pt x="2550" y="2268"/>
                  </a:moveTo>
                  <a:cubicBezTo>
                    <a:pt x="2817" y="2268"/>
                    <a:pt x="3085" y="2336"/>
                    <a:pt x="3328" y="2477"/>
                  </a:cubicBezTo>
                  <a:cubicBezTo>
                    <a:pt x="3697" y="2692"/>
                    <a:pt x="3566" y="2608"/>
                    <a:pt x="3935" y="2811"/>
                  </a:cubicBezTo>
                  <a:lnTo>
                    <a:pt x="3935" y="4644"/>
                  </a:lnTo>
                  <a:lnTo>
                    <a:pt x="2328" y="5573"/>
                  </a:lnTo>
                  <a:lnTo>
                    <a:pt x="1744" y="5240"/>
                  </a:lnTo>
                  <a:cubicBezTo>
                    <a:pt x="1375" y="5037"/>
                    <a:pt x="1125" y="4692"/>
                    <a:pt x="1006" y="4275"/>
                  </a:cubicBezTo>
                  <a:cubicBezTo>
                    <a:pt x="947" y="4085"/>
                    <a:pt x="923" y="3870"/>
                    <a:pt x="959" y="3680"/>
                  </a:cubicBezTo>
                  <a:lnTo>
                    <a:pt x="959" y="3680"/>
                  </a:lnTo>
                  <a:cubicBezTo>
                    <a:pt x="981" y="3681"/>
                    <a:pt x="1003" y="3682"/>
                    <a:pt x="1025" y="3682"/>
                  </a:cubicBezTo>
                  <a:cubicBezTo>
                    <a:pt x="1659" y="3682"/>
                    <a:pt x="2129" y="3028"/>
                    <a:pt x="1875" y="2418"/>
                  </a:cubicBezTo>
                  <a:cubicBezTo>
                    <a:pt x="2090" y="2319"/>
                    <a:pt x="2320" y="2268"/>
                    <a:pt x="2550" y="2268"/>
                  </a:cubicBezTo>
                  <a:close/>
                  <a:moveTo>
                    <a:pt x="9186" y="2275"/>
                  </a:moveTo>
                  <a:cubicBezTo>
                    <a:pt x="10067" y="2275"/>
                    <a:pt x="10781" y="2977"/>
                    <a:pt x="10781" y="3858"/>
                  </a:cubicBezTo>
                  <a:cubicBezTo>
                    <a:pt x="10781" y="4418"/>
                    <a:pt x="10460" y="4954"/>
                    <a:pt x="9972" y="5240"/>
                  </a:cubicBezTo>
                  <a:lnTo>
                    <a:pt x="9400" y="5573"/>
                  </a:lnTo>
                  <a:cubicBezTo>
                    <a:pt x="9186" y="5454"/>
                    <a:pt x="7983" y="4751"/>
                    <a:pt x="7793" y="4644"/>
                  </a:cubicBezTo>
                  <a:lnTo>
                    <a:pt x="7793" y="2834"/>
                  </a:lnTo>
                  <a:cubicBezTo>
                    <a:pt x="8245" y="2596"/>
                    <a:pt x="8567" y="2275"/>
                    <a:pt x="9186" y="2275"/>
                  </a:cubicBezTo>
                  <a:close/>
                  <a:moveTo>
                    <a:pt x="3935" y="5013"/>
                  </a:moveTo>
                  <a:lnTo>
                    <a:pt x="3935" y="6478"/>
                  </a:lnTo>
                  <a:lnTo>
                    <a:pt x="2673" y="5751"/>
                  </a:lnTo>
                  <a:lnTo>
                    <a:pt x="3935" y="5013"/>
                  </a:lnTo>
                  <a:close/>
                  <a:moveTo>
                    <a:pt x="7793" y="5037"/>
                  </a:moveTo>
                  <a:cubicBezTo>
                    <a:pt x="7948" y="5120"/>
                    <a:pt x="8900" y="5668"/>
                    <a:pt x="9055" y="5763"/>
                  </a:cubicBezTo>
                  <a:lnTo>
                    <a:pt x="7793" y="6490"/>
                  </a:lnTo>
                  <a:lnTo>
                    <a:pt x="7793" y="5037"/>
                  </a:lnTo>
                  <a:close/>
                  <a:moveTo>
                    <a:pt x="5852" y="3918"/>
                  </a:moveTo>
                  <a:lnTo>
                    <a:pt x="7448" y="4823"/>
                  </a:lnTo>
                  <a:lnTo>
                    <a:pt x="7448" y="6668"/>
                  </a:lnTo>
                  <a:lnTo>
                    <a:pt x="5852" y="7573"/>
                  </a:lnTo>
                  <a:lnTo>
                    <a:pt x="4257" y="6668"/>
                  </a:lnTo>
                  <a:lnTo>
                    <a:pt x="4257" y="4823"/>
                  </a:lnTo>
                  <a:lnTo>
                    <a:pt x="5852" y="3918"/>
                  </a:lnTo>
                  <a:close/>
                  <a:moveTo>
                    <a:pt x="7448" y="7061"/>
                  </a:moveTo>
                  <a:lnTo>
                    <a:pt x="7448" y="8490"/>
                  </a:lnTo>
                  <a:cubicBezTo>
                    <a:pt x="7352" y="8442"/>
                    <a:pt x="6281" y="7835"/>
                    <a:pt x="6197" y="7776"/>
                  </a:cubicBezTo>
                  <a:lnTo>
                    <a:pt x="7448" y="7061"/>
                  </a:lnTo>
                  <a:close/>
                  <a:moveTo>
                    <a:pt x="4269" y="7073"/>
                  </a:moveTo>
                  <a:lnTo>
                    <a:pt x="5519" y="7787"/>
                  </a:lnTo>
                  <a:lnTo>
                    <a:pt x="4269" y="8502"/>
                  </a:lnTo>
                  <a:lnTo>
                    <a:pt x="4269" y="7073"/>
                  </a:lnTo>
                  <a:close/>
                  <a:moveTo>
                    <a:pt x="9376" y="5954"/>
                  </a:moveTo>
                  <a:lnTo>
                    <a:pt x="9960" y="6287"/>
                  </a:lnTo>
                  <a:cubicBezTo>
                    <a:pt x="10329" y="6490"/>
                    <a:pt x="10579" y="6835"/>
                    <a:pt x="10710" y="7252"/>
                  </a:cubicBezTo>
                  <a:cubicBezTo>
                    <a:pt x="10746" y="7430"/>
                    <a:pt x="10757" y="7609"/>
                    <a:pt x="10757" y="7787"/>
                  </a:cubicBezTo>
                  <a:cubicBezTo>
                    <a:pt x="10736" y="7786"/>
                    <a:pt x="10714" y="7785"/>
                    <a:pt x="10693" y="7785"/>
                  </a:cubicBezTo>
                  <a:cubicBezTo>
                    <a:pt x="10049" y="7785"/>
                    <a:pt x="9612" y="8474"/>
                    <a:pt x="9888" y="9085"/>
                  </a:cubicBezTo>
                  <a:cubicBezTo>
                    <a:pt x="9662" y="9190"/>
                    <a:pt x="9412" y="9249"/>
                    <a:pt x="9161" y="9249"/>
                  </a:cubicBezTo>
                  <a:cubicBezTo>
                    <a:pt x="8898" y="9249"/>
                    <a:pt x="8632" y="9184"/>
                    <a:pt x="8388" y="9038"/>
                  </a:cubicBezTo>
                  <a:cubicBezTo>
                    <a:pt x="8007" y="8811"/>
                    <a:pt x="8138" y="8907"/>
                    <a:pt x="7769" y="8692"/>
                  </a:cubicBezTo>
                  <a:lnTo>
                    <a:pt x="7769" y="6883"/>
                  </a:lnTo>
                  <a:lnTo>
                    <a:pt x="9376" y="5954"/>
                  </a:lnTo>
                  <a:close/>
                  <a:moveTo>
                    <a:pt x="10731" y="8111"/>
                  </a:moveTo>
                  <a:cubicBezTo>
                    <a:pt x="10841" y="8111"/>
                    <a:pt x="10950" y="8142"/>
                    <a:pt x="11043" y="8204"/>
                  </a:cubicBezTo>
                  <a:cubicBezTo>
                    <a:pt x="11484" y="8502"/>
                    <a:pt x="11329" y="9157"/>
                    <a:pt x="10841" y="9264"/>
                  </a:cubicBezTo>
                  <a:cubicBezTo>
                    <a:pt x="10802" y="9271"/>
                    <a:pt x="10764" y="9275"/>
                    <a:pt x="10726" y="9275"/>
                  </a:cubicBezTo>
                  <a:cubicBezTo>
                    <a:pt x="10276" y="9275"/>
                    <a:pt x="9982" y="8767"/>
                    <a:pt x="10246" y="8371"/>
                  </a:cubicBezTo>
                  <a:cubicBezTo>
                    <a:pt x="10358" y="8199"/>
                    <a:pt x="10545" y="8111"/>
                    <a:pt x="10731" y="8111"/>
                  </a:cubicBezTo>
                  <a:close/>
                  <a:moveTo>
                    <a:pt x="5852" y="7978"/>
                  </a:moveTo>
                  <a:cubicBezTo>
                    <a:pt x="6043" y="8097"/>
                    <a:pt x="7233" y="8764"/>
                    <a:pt x="7448" y="8883"/>
                  </a:cubicBezTo>
                  <a:lnTo>
                    <a:pt x="7448" y="9585"/>
                  </a:lnTo>
                  <a:cubicBezTo>
                    <a:pt x="7448" y="10466"/>
                    <a:pt x="6733" y="11181"/>
                    <a:pt x="5852" y="11181"/>
                  </a:cubicBezTo>
                  <a:cubicBezTo>
                    <a:pt x="4971" y="11181"/>
                    <a:pt x="4257" y="10466"/>
                    <a:pt x="4257" y="9585"/>
                  </a:cubicBezTo>
                  <a:lnTo>
                    <a:pt x="4257" y="8883"/>
                  </a:lnTo>
                  <a:lnTo>
                    <a:pt x="5852" y="7978"/>
                  </a:lnTo>
                  <a:close/>
                  <a:moveTo>
                    <a:pt x="5852" y="1"/>
                  </a:moveTo>
                  <a:cubicBezTo>
                    <a:pt x="4792" y="1"/>
                    <a:pt x="3935" y="870"/>
                    <a:pt x="3935" y="1918"/>
                  </a:cubicBezTo>
                  <a:lnTo>
                    <a:pt x="3935" y="2430"/>
                  </a:lnTo>
                  <a:cubicBezTo>
                    <a:pt x="3649" y="2263"/>
                    <a:pt x="3757" y="2322"/>
                    <a:pt x="3483" y="2180"/>
                  </a:cubicBezTo>
                  <a:cubicBezTo>
                    <a:pt x="3183" y="2005"/>
                    <a:pt x="2854" y="1922"/>
                    <a:pt x="2529" y="1922"/>
                  </a:cubicBezTo>
                  <a:cubicBezTo>
                    <a:pt x="2235" y="1922"/>
                    <a:pt x="1945" y="1990"/>
                    <a:pt x="1685" y="2120"/>
                  </a:cubicBezTo>
                  <a:cubicBezTo>
                    <a:pt x="1491" y="1915"/>
                    <a:pt x="1256" y="1827"/>
                    <a:pt x="1027" y="1827"/>
                  </a:cubicBezTo>
                  <a:cubicBezTo>
                    <a:pt x="497" y="1827"/>
                    <a:pt x="0" y="2303"/>
                    <a:pt x="125" y="2918"/>
                  </a:cubicBezTo>
                  <a:cubicBezTo>
                    <a:pt x="185" y="3215"/>
                    <a:pt x="375" y="3454"/>
                    <a:pt x="625" y="3573"/>
                  </a:cubicBezTo>
                  <a:cubicBezTo>
                    <a:pt x="530" y="4335"/>
                    <a:pt x="887" y="5109"/>
                    <a:pt x="1578" y="5501"/>
                  </a:cubicBezTo>
                  <a:cubicBezTo>
                    <a:pt x="1816" y="5644"/>
                    <a:pt x="1744" y="5597"/>
                    <a:pt x="1983" y="5728"/>
                  </a:cubicBezTo>
                  <a:lnTo>
                    <a:pt x="1578" y="5954"/>
                  </a:lnTo>
                  <a:cubicBezTo>
                    <a:pt x="982" y="6299"/>
                    <a:pt x="613" y="6942"/>
                    <a:pt x="613" y="7633"/>
                  </a:cubicBezTo>
                  <a:cubicBezTo>
                    <a:pt x="613" y="8633"/>
                    <a:pt x="1375" y="9466"/>
                    <a:pt x="2375" y="9538"/>
                  </a:cubicBezTo>
                  <a:lnTo>
                    <a:pt x="2387" y="9538"/>
                  </a:lnTo>
                  <a:cubicBezTo>
                    <a:pt x="2471" y="9538"/>
                    <a:pt x="2554" y="9478"/>
                    <a:pt x="2554" y="9395"/>
                  </a:cubicBezTo>
                  <a:cubicBezTo>
                    <a:pt x="2566" y="9300"/>
                    <a:pt x="2495" y="9216"/>
                    <a:pt x="2399" y="9216"/>
                  </a:cubicBezTo>
                  <a:cubicBezTo>
                    <a:pt x="1578" y="9145"/>
                    <a:pt x="959" y="8454"/>
                    <a:pt x="959" y="7633"/>
                  </a:cubicBezTo>
                  <a:cubicBezTo>
                    <a:pt x="959" y="7073"/>
                    <a:pt x="1268" y="6537"/>
                    <a:pt x="1756" y="6252"/>
                  </a:cubicBezTo>
                  <a:lnTo>
                    <a:pt x="2340" y="5918"/>
                  </a:lnTo>
                  <a:lnTo>
                    <a:pt x="3947" y="6847"/>
                  </a:lnTo>
                  <a:lnTo>
                    <a:pt x="3947" y="8657"/>
                  </a:lnTo>
                  <a:cubicBezTo>
                    <a:pt x="3411" y="8954"/>
                    <a:pt x="3280" y="9061"/>
                    <a:pt x="3030" y="9157"/>
                  </a:cubicBezTo>
                  <a:cubicBezTo>
                    <a:pt x="2935" y="9180"/>
                    <a:pt x="2887" y="9276"/>
                    <a:pt x="2911" y="9359"/>
                  </a:cubicBezTo>
                  <a:cubicBezTo>
                    <a:pt x="2932" y="9443"/>
                    <a:pt x="3008" y="9480"/>
                    <a:pt x="3082" y="9480"/>
                  </a:cubicBezTo>
                  <a:cubicBezTo>
                    <a:pt x="3093" y="9480"/>
                    <a:pt x="3103" y="9480"/>
                    <a:pt x="3114" y="9478"/>
                  </a:cubicBezTo>
                  <a:cubicBezTo>
                    <a:pt x="3423" y="9395"/>
                    <a:pt x="3578" y="9252"/>
                    <a:pt x="3947" y="9061"/>
                  </a:cubicBezTo>
                  <a:lnTo>
                    <a:pt x="3947" y="9573"/>
                  </a:lnTo>
                  <a:cubicBezTo>
                    <a:pt x="3947" y="10621"/>
                    <a:pt x="4816" y="11490"/>
                    <a:pt x="5864" y="11490"/>
                  </a:cubicBezTo>
                  <a:cubicBezTo>
                    <a:pt x="6924" y="11490"/>
                    <a:pt x="7793" y="10621"/>
                    <a:pt x="7793" y="9573"/>
                  </a:cubicBezTo>
                  <a:lnTo>
                    <a:pt x="7793" y="9085"/>
                  </a:lnTo>
                  <a:cubicBezTo>
                    <a:pt x="8269" y="9347"/>
                    <a:pt x="8591" y="9585"/>
                    <a:pt x="9186" y="9585"/>
                  </a:cubicBezTo>
                  <a:cubicBezTo>
                    <a:pt x="9495" y="9585"/>
                    <a:pt x="9829" y="9514"/>
                    <a:pt x="10115" y="9359"/>
                  </a:cubicBezTo>
                  <a:cubicBezTo>
                    <a:pt x="10277" y="9521"/>
                    <a:pt x="10500" y="9615"/>
                    <a:pt x="10736" y="9615"/>
                  </a:cubicBezTo>
                  <a:cubicBezTo>
                    <a:pt x="10794" y="9615"/>
                    <a:pt x="10853" y="9609"/>
                    <a:pt x="10912" y="9597"/>
                  </a:cubicBezTo>
                  <a:cubicBezTo>
                    <a:pt x="11781" y="9419"/>
                    <a:pt x="11912" y="8216"/>
                    <a:pt x="11091" y="7847"/>
                  </a:cubicBezTo>
                  <a:cubicBezTo>
                    <a:pt x="11162" y="7121"/>
                    <a:pt x="10805" y="6371"/>
                    <a:pt x="10138" y="5990"/>
                  </a:cubicBezTo>
                  <a:cubicBezTo>
                    <a:pt x="9900" y="5847"/>
                    <a:pt x="9972" y="5894"/>
                    <a:pt x="9734" y="5763"/>
                  </a:cubicBezTo>
                  <a:lnTo>
                    <a:pt x="10138" y="5537"/>
                  </a:lnTo>
                  <a:cubicBezTo>
                    <a:pt x="11067" y="5013"/>
                    <a:pt x="11377" y="3823"/>
                    <a:pt x="10853" y="2906"/>
                  </a:cubicBezTo>
                  <a:cubicBezTo>
                    <a:pt x="10507" y="2311"/>
                    <a:pt x="9876" y="1941"/>
                    <a:pt x="9174" y="1941"/>
                  </a:cubicBezTo>
                  <a:cubicBezTo>
                    <a:pt x="8471" y="1941"/>
                    <a:pt x="8067" y="2311"/>
                    <a:pt x="7769" y="2442"/>
                  </a:cubicBezTo>
                  <a:cubicBezTo>
                    <a:pt x="7757" y="2025"/>
                    <a:pt x="7805" y="1834"/>
                    <a:pt x="7733" y="1525"/>
                  </a:cubicBezTo>
                  <a:cubicBezTo>
                    <a:pt x="7711" y="1438"/>
                    <a:pt x="7640" y="1380"/>
                    <a:pt x="7546" y="1380"/>
                  </a:cubicBezTo>
                  <a:cubicBezTo>
                    <a:pt x="7537" y="1380"/>
                    <a:pt x="7528" y="1381"/>
                    <a:pt x="7519" y="1382"/>
                  </a:cubicBezTo>
                  <a:cubicBezTo>
                    <a:pt x="7436" y="1406"/>
                    <a:pt x="7376" y="1489"/>
                    <a:pt x="7388" y="1596"/>
                  </a:cubicBezTo>
                  <a:cubicBezTo>
                    <a:pt x="7448" y="1858"/>
                    <a:pt x="7412" y="2013"/>
                    <a:pt x="7436" y="2632"/>
                  </a:cubicBezTo>
                  <a:lnTo>
                    <a:pt x="5840" y="3549"/>
                  </a:lnTo>
                  <a:lnTo>
                    <a:pt x="4245" y="2632"/>
                  </a:lnTo>
                  <a:lnTo>
                    <a:pt x="4245" y="1941"/>
                  </a:lnTo>
                  <a:cubicBezTo>
                    <a:pt x="4245" y="1060"/>
                    <a:pt x="4959" y="346"/>
                    <a:pt x="5840" y="346"/>
                  </a:cubicBezTo>
                  <a:cubicBezTo>
                    <a:pt x="6364" y="346"/>
                    <a:pt x="6840" y="596"/>
                    <a:pt x="7150" y="1025"/>
                  </a:cubicBezTo>
                  <a:cubicBezTo>
                    <a:pt x="7186" y="1076"/>
                    <a:pt x="7241" y="1100"/>
                    <a:pt x="7294" y="1100"/>
                  </a:cubicBezTo>
                  <a:cubicBezTo>
                    <a:pt x="7328" y="1100"/>
                    <a:pt x="7360" y="1091"/>
                    <a:pt x="7388" y="1072"/>
                  </a:cubicBezTo>
                  <a:cubicBezTo>
                    <a:pt x="7459" y="1013"/>
                    <a:pt x="7471" y="906"/>
                    <a:pt x="7436" y="834"/>
                  </a:cubicBezTo>
                  <a:cubicBezTo>
                    <a:pt x="7078" y="310"/>
                    <a:pt x="6483" y="1"/>
                    <a:pt x="585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2" name="صورة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791878" y="683569"/>
            <a:ext cx="1350088" cy="2400156"/>
          </a:xfrm>
          <a:prstGeom prst="rect">
            <a:avLst/>
          </a:prstGeom>
        </p:spPr>
      </p:pic>
      <p:pic>
        <p:nvPicPr>
          <p:cNvPr id="3" name="صورة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6200000">
            <a:off x="2480042" y="2906184"/>
            <a:ext cx="1295401" cy="2302935"/>
          </a:xfrm>
          <a:prstGeom prst="rect">
            <a:avLst/>
          </a:prstGeom>
        </p:spPr>
      </p:pic>
      <p:pic>
        <p:nvPicPr>
          <p:cNvPr id="4" name="صورة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16200000">
            <a:off x="3845986" y="710079"/>
            <a:ext cx="1281916" cy="2278962"/>
          </a:xfrm>
          <a:prstGeom prst="rect">
            <a:avLst/>
          </a:prstGeom>
        </p:spPr>
      </p:pic>
      <p:pic>
        <p:nvPicPr>
          <p:cNvPr id="6" name="صورة 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16200000">
            <a:off x="5288829" y="2906186"/>
            <a:ext cx="1295399" cy="2302931"/>
          </a:xfrm>
          <a:prstGeom prst="rect">
            <a:avLst/>
          </a:prstGeom>
        </p:spPr>
      </p:pic>
      <p:pic>
        <p:nvPicPr>
          <p:cNvPr id="7" name="صورة 6"/>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16200000">
            <a:off x="6768539" y="712088"/>
            <a:ext cx="1276750" cy="2269777"/>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410"/>
        <p:cNvGrpSpPr/>
        <p:nvPr/>
      </p:nvGrpSpPr>
      <p:grpSpPr>
        <a:xfrm>
          <a:off x="0" y="0"/>
          <a:ext cx="0" cy="0"/>
          <a:chOff x="0" y="0"/>
          <a:chExt cx="0" cy="0"/>
        </a:xfrm>
      </p:grpSpPr>
      <p:sp>
        <p:nvSpPr>
          <p:cNvPr id="1411" name="Google Shape;1411;p48"/>
          <p:cNvSpPr txBox="1">
            <a:spLocks noGrp="1"/>
          </p:cNvSpPr>
          <p:nvPr>
            <p:ph type="title"/>
          </p:nvPr>
        </p:nvSpPr>
        <p:spPr>
          <a:xfrm>
            <a:off x="713225" y="539500"/>
            <a:ext cx="7759200" cy="612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smtClean="0"/>
              <a:t>Feature and Design</a:t>
            </a:r>
            <a:endParaRPr dirty="0"/>
          </a:p>
        </p:txBody>
      </p:sp>
      <p:cxnSp>
        <p:nvCxnSpPr>
          <p:cNvPr id="1422" name="Google Shape;1422;p48"/>
          <p:cNvCxnSpPr>
            <a:stCxn id="1423" idx="6"/>
            <a:endCxn id="1425" idx="6"/>
          </p:cNvCxnSpPr>
          <p:nvPr/>
        </p:nvCxnSpPr>
        <p:spPr>
          <a:xfrm>
            <a:off x="1983825" y="2990350"/>
            <a:ext cx="4655066" cy="14558"/>
          </a:xfrm>
          <a:prstGeom prst="straightConnector1">
            <a:avLst/>
          </a:prstGeom>
          <a:noFill/>
          <a:ln w="9525" cap="flat" cmpd="sng">
            <a:solidFill>
              <a:schemeClr val="lt1"/>
            </a:solidFill>
            <a:prstDash val="solid"/>
            <a:round/>
            <a:headEnd type="none" w="med" len="med"/>
            <a:tailEnd type="none" w="med" len="med"/>
          </a:ln>
        </p:spPr>
      </p:cxnSp>
      <p:sp>
        <p:nvSpPr>
          <p:cNvPr id="1423" name="Google Shape;1423;p48"/>
          <p:cNvSpPr/>
          <p:nvPr/>
        </p:nvSpPr>
        <p:spPr>
          <a:xfrm>
            <a:off x="1338225" y="2667550"/>
            <a:ext cx="645600" cy="6456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4" name="Google Shape;1424;p48"/>
          <p:cNvSpPr/>
          <p:nvPr/>
        </p:nvSpPr>
        <p:spPr>
          <a:xfrm>
            <a:off x="3592741" y="2695663"/>
            <a:ext cx="645600" cy="6456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5" name="Google Shape;1425;p48"/>
          <p:cNvSpPr/>
          <p:nvPr/>
        </p:nvSpPr>
        <p:spPr>
          <a:xfrm>
            <a:off x="5993291" y="2682108"/>
            <a:ext cx="645600" cy="6456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428" name="Google Shape;1428;p48"/>
          <p:cNvGrpSpPr/>
          <p:nvPr/>
        </p:nvGrpSpPr>
        <p:grpSpPr>
          <a:xfrm>
            <a:off x="7343524" y="2818301"/>
            <a:ext cx="284366" cy="344097"/>
            <a:chOff x="5864861" y="2772517"/>
            <a:chExt cx="284366" cy="344097"/>
          </a:xfrm>
        </p:grpSpPr>
        <p:sp>
          <p:nvSpPr>
            <p:cNvPr id="1429" name="Google Shape;1429;p48"/>
            <p:cNvSpPr/>
            <p:nvPr/>
          </p:nvSpPr>
          <p:spPr>
            <a:xfrm>
              <a:off x="6089464" y="3014490"/>
              <a:ext cx="15147" cy="15147"/>
            </a:xfrm>
            <a:custGeom>
              <a:avLst/>
              <a:gdLst/>
              <a:ahLst/>
              <a:cxnLst/>
              <a:rect l="l" t="t" r="r" b="b"/>
              <a:pathLst>
                <a:path w="477" h="477" extrusionOk="0">
                  <a:moveTo>
                    <a:pt x="238" y="1"/>
                  </a:moveTo>
                  <a:cubicBezTo>
                    <a:pt x="107" y="1"/>
                    <a:pt x="0" y="108"/>
                    <a:pt x="0" y="239"/>
                  </a:cubicBezTo>
                  <a:cubicBezTo>
                    <a:pt x="0" y="382"/>
                    <a:pt x="107" y="477"/>
                    <a:pt x="238" y="477"/>
                  </a:cubicBezTo>
                  <a:cubicBezTo>
                    <a:pt x="369" y="477"/>
                    <a:pt x="476" y="382"/>
                    <a:pt x="476" y="239"/>
                  </a:cubicBezTo>
                  <a:cubicBezTo>
                    <a:pt x="476" y="108"/>
                    <a:pt x="369" y="1"/>
                    <a:pt x="23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0" name="Google Shape;1430;p48"/>
            <p:cNvSpPr/>
            <p:nvPr/>
          </p:nvSpPr>
          <p:spPr>
            <a:xfrm>
              <a:off x="6051644" y="3070823"/>
              <a:ext cx="13274" cy="13274"/>
            </a:xfrm>
            <a:custGeom>
              <a:avLst/>
              <a:gdLst/>
              <a:ahLst/>
              <a:cxnLst/>
              <a:rect l="l" t="t" r="r" b="b"/>
              <a:pathLst>
                <a:path w="418" h="418" extrusionOk="0">
                  <a:moveTo>
                    <a:pt x="203" y="1"/>
                  </a:moveTo>
                  <a:cubicBezTo>
                    <a:pt x="84" y="1"/>
                    <a:pt x="0" y="96"/>
                    <a:pt x="0" y="215"/>
                  </a:cubicBezTo>
                  <a:cubicBezTo>
                    <a:pt x="0" y="322"/>
                    <a:pt x="84" y="417"/>
                    <a:pt x="203" y="417"/>
                  </a:cubicBezTo>
                  <a:cubicBezTo>
                    <a:pt x="334" y="417"/>
                    <a:pt x="417" y="334"/>
                    <a:pt x="417" y="215"/>
                  </a:cubicBezTo>
                  <a:cubicBezTo>
                    <a:pt x="417" y="96"/>
                    <a:pt x="334" y="1"/>
                    <a:pt x="20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1" name="Google Shape;1431;p48"/>
            <p:cNvSpPr/>
            <p:nvPr/>
          </p:nvSpPr>
          <p:spPr>
            <a:xfrm>
              <a:off x="5943518" y="3005789"/>
              <a:ext cx="13242" cy="12893"/>
            </a:xfrm>
            <a:custGeom>
              <a:avLst/>
              <a:gdLst/>
              <a:ahLst/>
              <a:cxnLst/>
              <a:rect l="l" t="t" r="r" b="b"/>
              <a:pathLst>
                <a:path w="417" h="406" extrusionOk="0">
                  <a:moveTo>
                    <a:pt x="203" y="1"/>
                  </a:moveTo>
                  <a:cubicBezTo>
                    <a:pt x="84" y="1"/>
                    <a:pt x="0" y="84"/>
                    <a:pt x="0" y="203"/>
                  </a:cubicBezTo>
                  <a:cubicBezTo>
                    <a:pt x="0" y="322"/>
                    <a:pt x="84" y="406"/>
                    <a:pt x="203" y="406"/>
                  </a:cubicBezTo>
                  <a:cubicBezTo>
                    <a:pt x="322" y="406"/>
                    <a:pt x="417" y="322"/>
                    <a:pt x="417" y="203"/>
                  </a:cubicBezTo>
                  <a:cubicBezTo>
                    <a:pt x="417" y="84"/>
                    <a:pt x="322" y="1"/>
                    <a:pt x="20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2" name="Google Shape;1432;p48"/>
            <p:cNvSpPr/>
            <p:nvPr/>
          </p:nvSpPr>
          <p:spPr>
            <a:xfrm>
              <a:off x="5965429" y="3070823"/>
              <a:ext cx="13655" cy="13274"/>
            </a:xfrm>
            <a:custGeom>
              <a:avLst/>
              <a:gdLst/>
              <a:ahLst/>
              <a:cxnLst/>
              <a:rect l="l" t="t" r="r" b="b"/>
              <a:pathLst>
                <a:path w="430" h="418" extrusionOk="0">
                  <a:moveTo>
                    <a:pt x="215" y="1"/>
                  </a:moveTo>
                  <a:cubicBezTo>
                    <a:pt x="96" y="1"/>
                    <a:pt x="1" y="96"/>
                    <a:pt x="1" y="215"/>
                  </a:cubicBezTo>
                  <a:cubicBezTo>
                    <a:pt x="1" y="322"/>
                    <a:pt x="96" y="417"/>
                    <a:pt x="215" y="417"/>
                  </a:cubicBezTo>
                  <a:cubicBezTo>
                    <a:pt x="334" y="417"/>
                    <a:pt x="429" y="334"/>
                    <a:pt x="429" y="215"/>
                  </a:cubicBezTo>
                  <a:cubicBezTo>
                    <a:pt x="429" y="96"/>
                    <a:pt x="334" y="1"/>
                    <a:pt x="2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3" name="Google Shape;1433;p48"/>
            <p:cNvSpPr/>
            <p:nvPr/>
          </p:nvSpPr>
          <p:spPr>
            <a:xfrm>
              <a:off x="6004392" y="3019412"/>
              <a:ext cx="16290" cy="15909"/>
            </a:xfrm>
            <a:custGeom>
              <a:avLst/>
              <a:gdLst/>
              <a:ahLst/>
              <a:cxnLst/>
              <a:rect l="l" t="t" r="r" b="b"/>
              <a:pathLst>
                <a:path w="513" h="501" extrusionOk="0">
                  <a:moveTo>
                    <a:pt x="250" y="0"/>
                  </a:moveTo>
                  <a:cubicBezTo>
                    <a:pt x="119" y="0"/>
                    <a:pt x="0" y="119"/>
                    <a:pt x="0" y="250"/>
                  </a:cubicBezTo>
                  <a:cubicBezTo>
                    <a:pt x="0" y="381"/>
                    <a:pt x="119" y="500"/>
                    <a:pt x="250" y="500"/>
                  </a:cubicBezTo>
                  <a:cubicBezTo>
                    <a:pt x="393" y="500"/>
                    <a:pt x="512" y="381"/>
                    <a:pt x="512" y="250"/>
                  </a:cubicBezTo>
                  <a:cubicBezTo>
                    <a:pt x="512" y="119"/>
                    <a:pt x="405" y="0"/>
                    <a:pt x="25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4" name="Google Shape;1434;p48"/>
            <p:cNvSpPr/>
            <p:nvPr/>
          </p:nvSpPr>
          <p:spPr>
            <a:xfrm>
              <a:off x="5864861" y="2772517"/>
              <a:ext cx="284366" cy="344097"/>
            </a:xfrm>
            <a:custGeom>
              <a:avLst/>
              <a:gdLst/>
              <a:ahLst/>
              <a:cxnLst/>
              <a:rect l="l" t="t" r="r" b="b"/>
              <a:pathLst>
                <a:path w="8955" h="10836" extrusionOk="0">
                  <a:moveTo>
                    <a:pt x="2983" y="6406"/>
                  </a:moveTo>
                  <a:cubicBezTo>
                    <a:pt x="3566" y="6406"/>
                    <a:pt x="4114" y="6556"/>
                    <a:pt x="4632" y="6871"/>
                  </a:cubicBezTo>
                  <a:cubicBezTo>
                    <a:pt x="5211" y="7197"/>
                    <a:pt x="5769" y="7306"/>
                    <a:pt x="6260" y="7306"/>
                  </a:cubicBezTo>
                  <a:cubicBezTo>
                    <a:pt x="6628" y="7306"/>
                    <a:pt x="6957" y="7245"/>
                    <a:pt x="7228" y="7168"/>
                  </a:cubicBezTo>
                  <a:cubicBezTo>
                    <a:pt x="7645" y="7049"/>
                    <a:pt x="7966" y="6871"/>
                    <a:pt x="8145" y="6751"/>
                  </a:cubicBezTo>
                  <a:lnTo>
                    <a:pt x="8145" y="6751"/>
                  </a:lnTo>
                  <a:cubicBezTo>
                    <a:pt x="8514" y="7954"/>
                    <a:pt x="8204" y="9276"/>
                    <a:pt x="7299" y="10216"/>
                  </a:cubicBezTo>
                  <a:cubicBezTo>
                    <a:pt x="7109" y="10407"/>
                    <a:pt x="6835" y="10526"/>
                    <a:pt x="6561" y="10526"/>
                  </a:cubicBezTo>
                  <a:lnTo>
                    <a:pt x="2906" y="10526"/>
                  </a:lnTo>
                  <a:cubicBezTo>
                    <a:pt x="2644" y="10526"/>
                    <a:pt x="2370" y="10407"/>
                    <a:pt x="2180" y="10228"/>
                  </a:cubicBezTo>
                  <a:cubicBezTo>
                    <a:pt x="1346" y="9383"/>
                    <a:pt x="941" y="8133"/>
                    <a:pt x="1275" y="6823"/>
                  </a:cubicBezTo>
                  <a:cubicBezTo>
                    <a:pt x="1406" y="6751"/>
                    <a:pt x="1775" y="6573"/>
                    <a:pt x="2263" y="6478"/>
                  </a:cubicBezTo>
                  <a:cubicBezTo>
                    <a:pt x="2509" y="6430"/>
                    <a:pt x="2748" y="6406"/>
                    <a:pt x="2983" y="6406"/>
                  </a:cubicBezTo>
                  <a:close/>
                  <a:moveTo>
                    <a:pt x="3239" y="1"/>
                  </a:moveTo>
                  <a:cubicBezTo>
                    <a:pt x="3001" y="1"/>
                    <a:pt x="2823" y="191"/>
                    <a:pt x="2823" y="417"/>
                  </a:cubicBezTo>
                  <a:lnTo>
                    <a:pt x="2823" y="786"/>
                  </a:lnTo>
                  <a:cubicBezTo>
                    <a:pt x="2823" y="1036"/>
                    <a:pt x="3013" y="1203"/>
                    <a:pt x="3239" y="1203"/>
                  </a:cubicBezTo>
                  <a:lnTo>
                    <a:pt x="3454" y="1203"/>
                  </a:lnTo>
                  <a:lnTo>
                    <a:pt x="3454" y="2525"/>
                  </a:lnTo>
                  <a:cubicBezTo>
                    <a:pt x="3454" y="2608"/>
                    <a:pt x="3537" y="2680"/>
                    <a:pt x="3620" y="2680"/>
                  </a:cubicBezTo>
                  <a:cubicBezTo>
                    <a:pt x="3704" y="2680"/>
                    <a:pt x="3787" y="2608"/>
                    <a:pt x="3787" y="2525"/>
                  </a:cubicBezTo>
                  <a:lnTo>
                    <a:pt x="3787" y="1203"/>
                  </a:lnTo>
                  <a:lnTo>
                    <a:pt x="5692" y="1203"/>
                  </a:lnTo>
                  <a:lnTo>
                    <a:pt x="5692" y="3858"/>
                  </a:lnTo>
                  <a:cubicBezTo>
                    <a:pt x="5692" y="4096"/>
                    <a:pt x="5835" y="4311"/>
                    <a:pt x="6049" y="4394"/>
                  </a:cubicBezTo>
                  <a:cubicBezTo>
                    <a:pt x="6978" y="4763"/>
                    <a:pt x="7692" y="5513"/>
                    <a:pt x="8049" y="6418"/>
                  </a:cubicBezTo>
                  <a:cubicBezTo>
                    <a:pt x="7907" y="6525"/>
                    <a:pt x="7573" y="6716"/>
                    <a:pt x="7133" y="6847"/>
                  </a:cubicBezTo>
                  <a:cubicBezTo>
                    <a:pt x="6830" y="6934"/>
                    <a:pt x="6535" y="6978"/>
                    <a:pt x="6245" y="6978"/>
                  </a:cubicBezTo>
                  <a:cubicBezTo>
                    <a:pt x="5748" y="6978"/>
                    <a:pt x="5270" y="6848"/>
                    <a:pt x="4811" y="6585"/>
                  </a:cubicBezTo>
                  <a:cubicBezTo>
                    <a:pt x="4225" y="6246"/>
                    <a:pt x="3592" y="6086"/>
                    <a:pt x="2961" y="6086"/>
                  </a:cubicBezTo>
                  <a:cubicBezTo>
                    <a:pt x="2437" y="6086"/>
                    <a:pt x="1914" y="6196"/>
                    <a:pt x="1418" y="6406"/>
                  </a:cubicBezTo>
                  <a:cubicBezTo>
                    <a:pt x="1775" y="5501"/>
                    <a:pt x="2477" y="4763"/>
                    <a:pt x="3430" y="4394"/>
                  </a:cubicBezTo>
                  <a:cubicBezTo>
                    <a:pt x="3656" y="4311"/>
                    <a:pt x="3787" y="4096"/>
                    <a:pt x="3787" y="3858"/>
                  </a:cubicBezTo>
                  <a:lnTo>
                    <a:pt x="3787" y="3322"/>
                  </a:lnTo>
                  <a:cubicBezTo>
                    <a:pt x="3787" y="3239"/>
                    <a:pt x="3716" y="3156"/>
                    <a:pt x="3620" y="3156"/>
                  </a:cubicBezTo>
                  <a:cubicBezTo>
                    <a:pt x="3537" y="3156"/>
                    <a:pt x="3454" y="3239"/>
                    <a:pt x="3454" y="3322"/>
                  </a:cubicBezTo>
                  <a:lnTo>
                    <a:pt x="3454" y="3858"/>
                  </a:lnTo>
                  <a:cubicBezTo>
                    <a:pt x="3454" y="3965"/>
                    <a:pt x="3394" y="4049"/>
                    <a:pt x="3299" y="4096"/>
                  </a:cubicBezTo>
                  <a:cubicBezTo>
                    <a:pt x="703" y="5120"/>
                    <a:pt x="1" y="8478"/>
                    <a:pt x="1942" y="10442"/>
                  </a:cubicBezTo>
                  <a:cubicBezTo>
                    <a:pt x="2192" y="10692"/>
                    <a:pt x="2537" y="10835"/>
                    <a:pt x="2894" y="10835"/>
                  </a:cubicBezTo>
                  <a:lnTo>
                    <a:pt x="6549" y="10835"/>
                  </a:lnTo>
                  <a:cubicBezTo>
                    <a:pt x="6906" y="10835"/>
                    <a:pt x="7252" y="10692"/>
                    <a:pt x="7502" y="10442"/>
                  </a:cubicBezTo>
                  <a:cubicBezTo>
                    <a:pt x="8907" y="9026"/>
                    <a:pt x="8954" y="6930"/>
                    <a:pt x="7907" y="5466"/>
                  </a:cubicBezTo>
                  <a:cubicBezTo>
                    <a:pt x="7478" y="4858"/>
                    <a:pt x="6871" y="4370"/>
                    <a:pt x="6168" y="4096"/>
                  </a:cubicBezTo>
                  <a:cubicBezTo>
                    <a:pt x="6061" y="4049"/>
                    <a:pt x="6002" y="3965"/>
                    <a:pt x="6002" y="3858"/>
                  </a:cubicBezTo>
                  <a:lnTo>
                    <a:pt x="6002" y="1203"/>
                  </a:lnTo>
                  <a:lnTo>
                    <a:pt x="6228" y="1203"/>
                  </a:lnTo>
                  <a:cubicBezTo>
                    <a:pt x="6466" y="1203"/>
                    <a:pt x="6644" y="1013"/>
                    <a:pt x="6644" y="786"/>
                  </a:cubicBezTo>
                  <a:lnTo>
                    <a:pt x="6644" y="417"/>
                  </a:lnTo>
                  <a:cubicBezTo>
                    <a:pt x="6644" y="179"/>
                    <a:pt x="6454" y="1"/>
                    <a:pt x="6228" y="1"/>
                  </a:cubicBezTo>
                  <a:lnTo>
                    <a:pt x="5394" y="1"/>
                  </a:lnTo>
                  <a:cubicBezTo>
                    <a:pt x="5299" y="1"/>
                    <a:pt x="5228" y="72"/>
                    <a:pt x="5228" y="167"/>
                  </a:cubicBezTo>
                  <a:cubicBezTo>
                    <a:pt x="5228" y="263"/>
                    <a:pt x="5299" y="334"/>
                    <a:pt x="5394" y="334"/>
                  </a:cubicBezTo>
                  <a:lnTo>
                    <a:pt x="6228" y="334"/>
                  </a:lnTo>
                  <a:cubicBezTo>
                    <a:pt x="6287" y="334"/>
                    <a:pt x="6335" y="382"/>
                    <a:pt x="6335" y="441"/>
                  </a:cubicBezTo>
                  <a:lnTo>
                    <a:pt x="6335" y="810"/>
                  </a:lnTo>
                  <a:cubicBezTo>
                    <a:pt x="6335" y="870"/>
                    <a:pt x="6287" y="905"/>
                    <a:pt x="6228" y="905"/>
                  </a:cubicBezTo>
                  <a:lnTo>
                    <a:pt x="3239" y="905"/>
                  </a:lnTo>
                  <a:cubicBezTo>
                    <a:pt x="3168" y="905"/>
                    <a:pt x="3132" y="870"/>
                    <a:pt x="3132" y="810"/>
                  </a:cubicBezTo>
                  <a:lnTo>
                    <a:pt x="3132" y="441"/>
                  </a:lnTo>
                  <a:cubicBezTo>
                    <a:pt x="3132" y="382"/>
                    <a:pt x="3168" y="334"/>
                    <a:pt x="3239" y="334"/>
                  </a:cubicBezTo>
                  <a:lnTo>
                    <a:pt x="4609" y="334"/>
                  </a:lnTo>
                  <a:cubicBezTo>
                    <a:pt x="4692" y="334"/>
                    <a:pt x="4763" y="263"/>
                    <a:pt x="4763" y="167"/>
                  </a:cubicBezTo>
                  <a:cubicBezTo>
                    <a:pt x="4763" y="72"/>
                    <a:pt x="4692" y="1"/>
                    <a:pt x="460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35" name="Google Shape;1435;p48"/>
          <p:cNvGrpSpPr/>
          <p:nvPr/>
        </p:nvGrpSpPr>
        <p:grpSpPr>
          <a:xfrm>
            <a:off x="1521677" y="2814542"/>
            <a:ext cx="278795" cy="351615"/>
            <a:chOff x="8010427" y="3348503"/>
            <a:chExt cx="278795" cy="351615"/>
          </a:xfrm>
        </p:grpSpPr>
        <p:sp>
          <p:nvSpPr>
            <p:cNvPr id="1436" name="Google Shape;1436;p48"/>
            <p:cNvSpPr/>
            <p:nvPr/>
          </p:nvSpPr>
          <p:spPr>
            <a:xfrm>
              <a:off x="8010427" y="3348503"/>
              <a:ext cx="278795" cy="351615"/>
            </a:xfrm>
            <a:custGeom>
              <a:avLst/>
              <a:gdLst/>
              <a:ahLst/>
              <a:cxnLst/>
              <a:rect l="l" t="t" r="r" b="b"/>
              <a:pathLst>
                <a:path w="8752" h="11038" extrusionOk="0">
                  <a:moveTo>
                    <a:pt x="6216" y="322"/>
                  </a:moveTo>
                  <a:cubicBezTo>
                    <a:pt x="6323" y="322"/>
                    <a:pt x="6406" y="405"/>
                    <a:pt x="6406" y="512"/>
                  </a:cubicBezTo>
                  <a:lnTo>
                    <a:pt x="6406" y="1215"/>
                  </a:lnTo>
                  <a:cubicBezTo>
                    <a:pt x="6406" y="1310"/>
                    <a:pt x="6323" y="1405"/>
                    <a:pt x="6216" y="1405"/>
                  </a:cubicBezTo>
                  <a:lnTo>
                    <a:pt x="5311" y="1405"/>
                  </a:lnTo>
                  <a:cubicBezTo>
                    <a:pt x="5216" y="1405"/>
                    <a:pt x="5144" y="1477"/>
                    <a:pt x="5144" y="1572"/>
                  </a:cubicBezTo>
                  <a:cubicBezTo>
                    <a:pt x="5144" y="1893"/>
                    <a:pt x="4882" y="2144"/>
                    <a:pt x="4561" y="2144"/>
                  </a:cubicBezTo>
                  <a:lnTo>
                    <a:pt x="4203" y="2144"/>
                  </a:lnTo>
                  <a:cubicBezTo>
                    <a:pt x="3882" y="2144"/>
                    <a:pt x="3632" y="1882"/>
                    <a:pt x="3632" y="1572"/>
                  </a:cubicBezTo>
                  <a:cubicBezTo>
                    <a:pt x="3632" y="1477"/>
                    <a:pt x="3549" y="1405"/>
                    <a:pt x="3465" y="1405"/>
                  </a:cubicBezTo>
                  <a:lnTo>
                    <a:pt x="2560" y="1405"/>
                  </a:lnTo>
                  <a:cubicBezTo>
                    <a:pt x="2453" y="1405"/>
                    <a:pt x="2358" y="1310"/>
                    <a:pt x="2358" y="1215"/>
                  </a:cubicBezTo>
                  <a:lnTo>
                    <a:pt x="2346" y="512"/>
                  </a:lnTo>
                  <a:cubicBezTo>
                    <a:pt x="2346" y="405"/>
                    <a:pt x="2441" y="322"/>
                    <a:pt x="2537" y="322"/>
                  </a:cubicBezTo>
                  <a:close/>
                  <a:moveTo>
                    <a:pt x="2525" y="0"/>
                  </a:moveTo>
                  <a:cubicBezTo>
                    <a:pt x="2239" y="0"/>
                    <a:pt x="2025" y="227"/>
                    <a:pt x="2025" y="512"/>
                  </a:cubicBezTo>
                  <a:lnTo>
                    <a:pt x="632" y="512"/>
                  </a:lnTo>
                  <a:cubicBezTo>
                    <a:pt x="274" y="512"/>
                    <a:pt x="1" y="798"/>
                    <a:pt x="1" y="1143"/>
                  </a:cubicBezTo>
                  <a:lnTo>
                    <a:pt x="1" y="7656"/>
                  </a:lnTo>
                  <a:cubicBezTo>
                    <a:pt x="1" y="7739"/>
                    <a:pt x="72" y="7823"/>
                    <a:pt x="155" y="7823"/>
                  </a:cubicBezTo>
                  <a:cubicBezTo>
                    <a:pt x="251" y="7823"/>
                    <a:pt x="322" y="7739"/>
                    <a:pt x="322" y="7656"/>
                  </a:cubicBezTo>
                  <a:lnTo>
                    <a:pt x="322" y="1143"/>
                  </a:lnTo>
                  <a:cubicBezTo>
                    <a:pt x="322" y="965"/>
                    <a:pt x="477" y="822"/>
                    <a:pt x="655" y="822"/>
                  </a:cubicBezTo>
                  <a:lnTo>
                    <a:pt x="1036" y="822"/>
                  </a:lnTo>
                  <a:lnTo>
                    <a:pt x="1036" y="9918"/>
                  </a:lnTo>
                  <a:cubicBezTo>
                    <a:pt x="1036" y="10002"/>
                    <a:pt x="1108" y="10085"/>
                    <a:pt x="1203" y="10085"/>
                  </a:cubicBezTo>
                  <a:lnTo>
                    <a:pt x="7573" y="10085"/>
                  </a:lnTo>
                  <a:cubicBezTo>
                    <a:pt x="7656" y="10085"/>
                    <a:pt x="7728" y="10002"/>
                    <a:pt x="7728" y="9918"/>
                  </a:cubicBezTo>
                  <a:lnTo>
                    <a:pt x="7728" y="822"/>
                  </a:lnTo>
                  <a:lnTo>
                    <a:pt x="8121" y="822"/>
                  </a:lnTo>
                  <a:cubicBezTo>
                    <a:pt x="8299" y="822"/>
                    <a:pt x="8442" y="965"/>
                    <a:pt x="8442" y="1143"/>
                  </a:cubicBezTo>
                  <a:lnTo>
                    <a:pt x="8442" y="10395"/>
                  </a:lnTo>
                  <a:cubicBezTo>
                    <a:pt x="8442" y="10573"/>
                    <a:pt x="8299" y="10716"/>
                    <a:pt x="8121" y="10716"/>
                  </a:cubicBezTo>
                  <a:lnTo>
                    <a:pt x="667" y="10716"/>
                  </a:lnTo>
                  <a:cubicBezTo>
                    <a:pt x="489" y="10716"/>
                    <a:pt x="334" y="10573"/>
                    <a:pt x="334" y="10395"/>
                  </a:cubicBezTo>
                  <a:lnTo>
                    <a:pt x="334" y="8418"/>
                  </a:lnTo>
                  <a:cubicBezTo>
                    <a:pt x="334" y="8323"/>
                    <a:pt x="263" y="8251"/>
                    <a:pt x="167" y="8251"/>
                  </a:cubicBezTo>
                  <a:cubicBezTo>
                    <a:pt x="84" y="8251"/>
                    <a:pt x="12" y="8323"/>
                    <a:pt x="12" y="8418"/>
                  </a:cubicBezTo>
                  <a:lnTo>
                    <a:pt x="12" y="10395"/>
                  </a:lnTo>
                  <a:cubicBezTo>
                    <a:pt x="12" y="10752"/>
                    <a:pt x="298" y="11037"/>
                    <a:pt x="644" y="11037"/>
                  </a:cubicBezTo>
                  <a:lnTo>
                    <a:pt x="8109" y="11037"/>
                  </a:lnTo>
                  <a:cubicBezTo>
                    <a:pt x="8466" y="11037"/>
                    <a:pt x="8740" y="10752"/>
                    <a:pt x="8740" y="10395"/>
                  </a:cubicBezTo>
                  <a:lnTo>
                    <a:pt x="8740" y="1143"/>
                  </a:lnTo>
                  <a:cubicBezTo>
                    <a:pt x="8752" y="810"/>
                    <a:pt x="8454" y="512"/>
                    <a:pt x="8109" y="512"/>
                  </a:cubicBezTo>
                  <a:lnTo>
                    <a:pt x="7299" y="512"/>
                  </a:lnTo>
                  <a:cubicBezTo>
                    <a:pt x="7216" y="512"/>
                    <a:pt x="7144" y="584"/>
                    <a:pt x="7144" y="679"/>
                  </a:cubicBezTo>
                  <a:cubicBezTo>
                    <a:pt x="7144" y="762"/>
                    <a:pt x="7216" y="834"/>
                    <a:pt x="7299" y="834"/>
                  </a:cubicBezTo>
                  <a:lnTo>
                    <a:pt x="7406" y="834"/>
                  </a:lnTo>
                  <a:lnTo>
                    <a:pt x="7406" y="9764"/>
                  </a:lnTo>
                  <a:lnTo>
                    <a:pt x="1370" y="9764"/>
                  </a:lnTo>
                  <a:lnTo>
                    <a:pt x="1370" y="834"/>
                  </a:lnTo>
                  <a:lnTo>
                    <a:pt x="2037" y="834"/>
                  </a:lnTo>
                  <a:lnTo>
                    <a:pt x="2037" y="1215"/>
                  </a:lnTo>
                  <a:cubicBezTo>
                    <a:pt x="2037" y="1489"/>
                    <a:pt x="2263" y="1715"/>
                    <a:pt x="2537" y="1715"/>
                  </a:cubicBezTo>
                  <a:lnTo>
                    <a:pt x="3299" y="1715"/>
                  </a:lnTo>
                  <a:cubicBezTo>
                    <a:pt x="3370" y="2132"/>
                    <a:pt x="3751" y="2465"/>
                    <a:pt x="4192" y="2465"/>
                  </a:cubicBezTo>
                  <a:lnTo>
                    <a:pt x="4549" y="2465"/>
                  </a:lnTo>
                  <a:cubicBezTo>
                    <a:pt x="5001" y="2465"/>
                    <a:pt x="5370" y="2132"/>
                    <a:pt x="5442" y="1715"/>
                  </a:cubicBezTo>
                  <a:lnTo>
                    <a:pt x="6204" y="1715"/>
                  </a:lnTo>
                  <a:cubicBezTo>
                    <a:pt x="6489" y="1715"/>
                    <a:pt x="6704" y="1489"/>
                    <a:pt x="6704" y="1215"/>
                  </a:cubicBezTo>
                  <a:lnTo>
                    <a:pt x="6704" y="512"/>
                  </a:lnTo>
                  <a:cubicBezTo>
                    <a:pt x="6704" y="227"/>
                    <a:pt x="6489" y="0"/>
                    <a:pt x="620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7" name="Google Shape;1437;p48"/>
            <p:cNvSpPr/>
            <p:nvPr/>
          </p:nvSpPr>
          <p:spPr>
            <a:xfrm>
              <a:off x="8078692" y="3438653"/>
              <a:ext cx="142264" cy="100216"/>
            </a:xfrm>
            <a:custGeom>
              <a:avLst/>
              <a:gdLst/>
              <a:ahLst/>
              <a:cxnLst/>
              <a:rect l="l" t="t" r="r" b="b"/>
              <a:pathLst>
                <a:path w="4466" h="3146" extrusionOk="0">
                  <a:moveTo>
                    <a:pt x="2742" y="1"/>
                  </a:moveTo>
                  <a:cubicBezTo>
                    <a:pt x="2676" y="1"/>
                    <a:pt x="2609" y="43"/>
                    <a:pt x="2584" y="123"/>
                  </a:cubicBezTo>
                  <a:lnTo>
                    <a:pt x="1989" y="2433"/>
                  </a:lnTo>
                  <a:lnTo>
                    <a:pt x="1429" y="778"/>
                  </a:lnTo>
                  <a:cubicBezTo>
                    <a:pt x="1403" y="705"/>
                    <a:pt x="1335" y="665"/>
                    <a:pt x="1268" y="665"/>
                  </a:cubicBezTo>
                  <a:cubicBezTo>
                    <a:pt x="1216" y="665"/>
                    <a:pt x="1163" y="690"/>
                    <a:pt x="1132" y="742"/>
                  </a:cubicBezTo>
                  <a:lnTo>
                    <a:pt x="656" y="1600"/>
                  </a:lnTo>
                  <a:lnTo>
                    <a:pt x="155" y="1600"/>
                  </a:lnTo>
                  <a:cubicBezTo>
                    <a:pt x="72" y="1600"/>
                    <a:pt x="1" y="1671"/>
                    <a:pt x="1" y="1754"/>
                  </a:cubicBezTo>
                  <a:cubicBezTo>
                    <a:pt x="1" y="1850"/>
                    <a:pt x="72" y="1921"/>
                    <a:pt x="155" y="1921"/>
                  </a:cubicBezTo>
                  <a:lnTo>
                    <a:pt x="739" y="1921"/>
                  </a:lnTo>
                  <a:cubicBezTo>
                    <a:pt x="798" y="1921"/>
                    <a:pt x="846" y="1897"/>
                    <a:pt x="894" y="1838"/>
                  </a:cubicBezTo>
                  <a:lnTo>
                    <a:pt x="1227" y="1219"/>
                  </a:lnTo>
                  <a:lnTo>
                    <a:pt x="1858" y="3040"/>
                  </a:lnTo>
                  <a:cubicBezTo>
                    <a:pt x="1887" y="3110"/>
                    <a:pt x="1951" y="3146"/>
                    <a:pt x="2013" y="3146"/>
                  </a:cubicBezTo>
                  <a:cubicBezTo>
                    <a:pt x="2079" y="3146"/>
                    <a:pt x="2143" y="3107"/>
                    <a:pt x="2168" y="3028"/>
                  </a:cubicBezTo>
                  <a:lnTo>
                    <a:pt x="2763" y="683"/>
                  </a:lnTo>
                  <a:lnTo>
                    <a:pt x="3168" y="1802"/>
                  </a:lnTo>
                  <a:cubicBezTo>
                    <a:pt x="3192" y="1861"/>
                    <a:pt x="3251" y="1909"/>
                    <a:pt x="3311" y="1909"/>
                  </a:cubicBezTo>
                  <a:lnTo>
                    <a:pt x="4287" y="1909"/>
                  </a:lnTo>
                  <a:cubicBezTo>
                    <a:pt x="4370" y="1909"/>
                    <a:pt x="4442" y="1838"/>
                    <a:pt x="4442" y="1742"/>
                  </a:cubicBezTo>
                  <a:cubicBezTo>
                    <a:pt x="4466" y="1671"/>
                    <a:pt x="4382" y="1600"/>
                    <a:pt x="4299" y="1600"/>
                  </a:cubicBezTo>
                  <a:lnTo>
                    <a:pt x="3454" y="1600"/>
                  </a:lnTo>
                  <a:lnTo>
                    <a:pt x="2894" y="111"/>
                  </a:lnTo>
                  <a:cubicBezTo>
                    <a:pt x="2865" y="37"/>
                    <a:pt x="2804" y="1"/>
                    <a:pt x="274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8" name="Google Shape;1438;p48"/>
            <p:cNvSpPr/>
            <p:nvPr/>
          </p:nvSpPr>
          <p:spPr>
            <a:xfrm>
              <a:off x="8079074" y="3574928"/>
              <a:ext cx="141882" cy="10257"/>
            </a:xfrm>
            <a:custGeom>
              <a:avLst/>
              <a:gdLst/>
              <a:ahLst/>
              <a:cxnLst/>
              <a:rect l="l" t="t" r="r" b="b"/>
              <a:pathLst>
                <a:path w="4454" h="322" extrusionOk="0">
                  <a:moveTo>
                    <a:pt x="167" y="0"/>
                  </a:moveTo>
                  <a:cubicBezTo>
                    <a:pt x="72" y="0"/>
                    <a:pt x="1" y="72"/>
                    <a:pt x="1" y="155"/>
                  </a:cubicBezTo>
                  <a:cubicBezTo>
                    <a:pt x="1" y="250"/>
                    <a:pt x="72" y="322"/>
                    <a:pt x="167" y="322"/>
                  </a:cubicBezTo>
                  <a:lnTo>
                    <a:pt x="4287" y="322"/>
                  </a:lnTo>
                  <a:cubicBezTo>
                    <a:pt x="4370" y="322"/>
                    <a:pt x="4454" y="250"/>
                    <a:pt x="4454" y="155"/>
                  </a:cubicBezTo>
                  <a:cubicBezTo>
                    <a:pt x="4454" y="72"/>
                    <a:pt x="4370" y="0"/>
                    <a:pt x="428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9" name="Google Shape;1439;p48"/>
            <p:cNvSpPr/>
            <p:nvPr/>
          </p:nvSpPr>
          <p:spPr>
            <a:xfrm>
              <a:off x="8079074" y="3619685"/>
              <a:ext cx="141882" cy="10640"/>
            </a:xfrm>
            <a:custGeom>
              <a:avLst/>
              <a:gdLst/>
              <a:ahLst/>
              <a:cxnLst/>
              <a:rect l="l" t="t" r="r" b="b"/>
              <a:pathLst>
                <a:path w="4454" h="334" extrusionOk="0">
                  <a:moveTo>
                    <a:pt x="167" y="0"/>
                  </a:moveTo>
                  <a:cubicBezTo>
                    <a:pt x="72" y="0"/>
                    <a:pt x="1" y="84"/>
                    <a:pt x="1" y="167"/>
                  </a:cubicBezTo>
                  <a:cubicBezTo>
                    <a:pt x="1" y="262"/>
                    <a:pt x="72" y="334"/>
                    <a:pt x="167" y="334"/>
                  </a:cubicBezTo>
                  <a:lnTo>
                    <a:pt x="4287" y="334"/>
                  </a:lnTo>
                  <a:cubicBezTo>
                    <a:pt x="4370" y="334"/>
                    <a:pt x="4454" y="262"/>
                    <a:pt x="4454" y="167"/>
                  </a:cubicBezTo>
                  <a:cubicBezTo>
                    <a:pt x="4454" y="84"/>
                    <a:pt x="4370" y="0"/>
                    <a:pt x="428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41" name="Google Shape;1441;p48"/>
          <p:cNvGrpSpPr/>
          <p:nvPr/>
        </p:nvGrpSpPr>
        <p:grpSpPr>
          <a:xfrm>
            <a:off x="6206748" y="2827435"/>
            <a:ext cx="218687" cy="349052"/>
            <a:chOff x="4054103" y="2430191"/>
            <a:chExt cx="218687" cy="349052"/>
          </a:xfrm>
        </p:grpSpPr>
        <p:sp>
          <p:nvSpPr>
            <p:cNvPr id="1442" name="Google Shape;1442;p48"/>
            <p:cNvSpPr/>
            <p:nvPr/>
          </p:nvSpPr>
          <p:spPr>
            <a:xfrm>
              <a:off x="4054103" y="2430191"/>
              <a:ext cx="218687" cy="349052"/>
            </a:xfrm>
            <a:custGeom>
              <a:avLst/>
              <a:gdLst/>
              <a:ahLst/>
              <a:cxnLst/>
              <a:rect l="l" t="t" r="r" b="b"/>
              <a:pathLst>
                <a:path w="6871" h="10967" extrusionOk="0">
                  <a:moveTo>
                    <a:pt x="6513" y="846"/>
                  </a:moveTo>
                  <a:cubicBezTo>
                    <a:pt x="6513" y="846"/>
                    <a:pt x="6537" y="846"/>
                    <a:pt x="6537" y="870"/>
                  </a:cubicBezTo>
                  <a:lnTo>
                    <a:pt x="6537" y="1203"/>
                  </a:lnTo>
                  <a:lnTo>
                    <a:pt x="6513" y="1203"/>
                  </a:lnTo>
                  <a:lnTo>
                    <a:pt x="6001" y="1227"/>
                  </a:lnTo>
                  <a:cubicBezTo>
                    <a:pt x="5906" y="1227"/>
                    <a:pt x="5834" y="1298"/>
                    <a:pt x="5834" y="1382"/>
                  </a:cubicBezTo>
                  <a:cubicBezTo>
                    <a:pt x="5834" y="1477"/>
                    <a:pt x="5906" y="1548"/>
                    <a:pt x="6001" y="1548"/>
                  </a:cubicBezTo>
                  <a:lnTo>
                    <a:pt x="6180" y="1548"/>
                  </a:lnTo>
                  <a:lnTo>
                    <a:pt x="6180" y="7239"/>
                  </a:lnTo>
                  <a:cubicBezTo>
                    <a:pt x="6180" y="7239"/>
                    <a:pt x="6180" y="7251"/>
                    <a:pt x="6156" y="7251"/>
                  </a:cubicBezTo>
                  <a:lnTo>
                    <a:pt x="655" y="7251"/>
                  </a:lnTo>
                  <a:cubicBezTo>
                    <a:pt x="655" y="7251"/>
                    <a:pt x="643" y="7251"/>
                    <a:pt x="643" y="7239"/>
                  </a:cubicBezTo>
                  <a:lnTo>
                    <a:pt x="643" y="1548"/>
                  </a:lnTo>
                  <a:lnTo>
                    <a:pt x="5310" y="1548"/>
                  </a:lnTo>
                  <a:cubicBezTo>
                    <a:pt x="5406" y="1548"/>
                    <a:pt x="5477" y="1477"/>
                    <a:pt x="5477" y="1382"/>
                  </a:cubicBezTo>
                  <a:cubicBezTo>
                    <a:pt x="5477" y="1298"/>
                    <a:pt x="5406" y="1227"/>
                    <a:pt x="5310" y="1227"/>
                  </a:cubicBezTo>
                  <a:lnTo>
                    <a:pt x="322" y="1227"/>
                  </a:lnTo>
                  <a:cubicBezTo>
                    <a:pt x="322" y="1227"/>
                    <a:pt x="310" y="1227"/>
                    <a:pt x="310" y="1203"/>
                  </a:cubicBezTo>
                  <a:lnTo>
                    <a:pt x="310" y="870"/>
                  </a:lnTo>
                  <a:cubicBezTo>
                    <a:pt x="310" y="870"/>
                    <a:pt x="310" y="846"/>
                    <a:pt x="322" y="846"/>
                  </a:cubicBezTo>
                  <a:close/>
                  <a:moveTo>
                    <a:pt x="5179" y="7561"/>
                  </a:moveTo>
                  <a:lnTo>
                    <a:pt x="5656" y="9990"/>
                  </a:lnTo>
                  <a:lnTo>
                    <a:pt x="3572" y="9990"/>
                  </a:lnTo>
                  <a:lnTo>
                    <a:pt x="3572" y="8085"/>
                  </a:lnTo>
                  <a:cubicBezTo>
                    <a:pt x="3572" y="7990"/>
                    <a:pt x="3501" y="7918"/>
                    <a:pt x="3405" y="7918"/>
                  </a:cubicBezTo>
                  <a:cubicBezTo>
                    <a:pt x="3310" y="7918"/>
                    <a:pt x="3239" y="7990"/>
                    <a:pt x="3239" y="8085"/>
                  </a:cubicBezTo>
                  <a:lnTo>
                    <a:pt x="3239" y="9990"/>
                  </a:lnTo>
                  <a:lnTo>
                    <a:pt x="1155" y="9990"/>
                  </a:lnTo>
                  <a:lnTo>
                    <a:pt x="1643" y="7561"/>
                  </a:lnTo>
                  <a:close/>
                  <a:moveTo>
                    <a:pt x="3417" y="0"/>
                  </a:moveTo>
                  <a:cubicBezTo>
                    <a:pt x="3334" y="0"/>
                    <a:pt x="3263" y="72"/>
                    <a:pt x="3263" y="167"/>
                  </a:cubicBezTo>
                  <a:lnTo>
                    <a:pt x="3263" y="524"/>
                  </a:lnTo>
                  <a:lnTo>
                    <a:pt x="322" y="524"/>
                  </a:lnTo>
                  <a:cubicBezTo>
                    <a:pt x="143" y="524"/>
                    <a:pt x="0" y="667"/>
                    <a:pt x="0" y="846"/>
                  </a:cubicBezTo>
                  <a:lnTo>
                    <a:pt x="0" y="1191"/>
                  </a:lnTo>
                  <a:cubicBezTo>
                    <a:pt x="0" y="1370"/>
                    <a:pt x="143" y="1524"/>
                    <a:pt x="322" y="1524"/>
                  </a:cubicBezTo>
                  <a:lnTo>
                    <a:pt x="334" y="1524"/>
                  </a:lnTo>
                  <a:lnTo>
                    <a:pt x="334" y="7204"/>
                  </a:lnTo>
                  <a:cubicBezTo>
                    <a:pt x="334" y="7382"/>
                    <a:pt x="488" y="7525"/>
                    <a:pt x="667" y="7525"/>
                  </a:cubicBezTo>
                  <a:lnTo>
                    <a:pt x="1334" y="7525"/>
                  </a:lnTo>
                  <a:lnTo>
                    <a:pt x="679" y="10776"/>
                  </a:lnTo>
                  <a:cubicBezTo>
                    <a:pt x="667" y="10859"/>
                    <a:pt x="727" y="10954"/>
                    <a:pt x="798" y="10966"/>
                  </a:cubicBezTo>
                  <a:lnTo>
                    <a:pt x="834" y="10966"/>
                  </a:lnTo>
                  <a:cubicBezTo>
                    <a:pt x="905" y="10966"/>
                    <a:pt x="977" y="10907"/>
                    <a:pt x="1000" y="10835"/>
                  </a:cubicBezTo>
                  <a:lnTo>
                    <a:pt x="1119" y="10264"/>
                  </a:lnTo>
                  <a:lnTo>
                    <a:pt x="3274" y="10264"/>
                  </a:lnTo>
                  <a:lnTo>
                    <a:pt x="3274" y="10788"/>
                  </a:lnTo>
                  <a:cubicBezTo>
                    <a:pt x="3274" y="10883"/>
                    <a:pt x="3346" y="10954"/>
                    <a:pt x="3441" y="10954"/>
                  </a:cubicBezTo>
                  <a:cubicBezTo>
                    <a:pt x="3524" y="10954"/>
                    <a:pt x="3596" y="10883"/>
                    <a:pt x="3596" y="10788"/>
                  </a:cubicBezTo>
                  <a:lnTo>
                    <a:pt x="3596" y="10264"/>
                  </a:lnTo>
                  <a:lnTo>
                    <a:pt x="5763" y="10264"/>
                  </a:lnTo>
                  <a:lnTo>
                    <a:pt x="5882" y="10835"/>
                  </a:lnTo>
                  <a:cubicBezTo>
                    <a:pt x="5894" y="10907"/>
                    <a:pt x="5965" y="10966"/>
                    <a:pt x="6037" y="10966"/>
                  </a:cubicBezTo>
                  <a:lnTo>
                    <a:pt x="6072" y="10966"/>
                  </a:lnTo>
                  <a:cubicBezTo>
                    <a:pt x="6156" y="10954"/>
                    <a:pt x="6215" y="10859"/>
                    <a:pt x="6191" y="10776"/>
                  </a:cubicBezTo>
                  <a:lnTo>
                    <a:pt x="5537" y="7525"/>
                  </a:lnTo>
                  <a:lnTo>
                    <a:pt x="6203" y="7525"/>
                  </a:lnTo>
                  <a:cubicBezTo>
                    <a:pt x="6382" y="7525"/>
                    <a:pt x="6537" y="7382"/>
                    <a:pt x="6537" y="7204"/>
                  </a:cubicBezTo>
                  <a:lnTo>
                    <a:pt x="6537" y="1513"/>
                  </a:lnTo>
                  <a:lnTo>
                    <a:pt x="6549" y="1513"/>
                  </a:lnTo>
                  <a:cubicBezTo>
                    <a:pt x="6727" y="1513"/>
                    <a:pt x="6870" y="1370"/>
                    <a:pt x="6870" y="1191"/>
                  </a:cubicBezTo>
                  <a:lnTo>
                    <a:pt x="6870" y="870"/>
                  </a:lnTo>
                  <a:cubicBezTo>
                    <a:pt x="6846" y="667"/>
                    <a:pt x="6692" y="524"/>
                    <a:pt x="6513" y="524"/>
                  </a:cubicBezTo>
                  <a:lnTo>
                    <a:pt x="3584" y="524"/>
                  </a:lnTo>
                  <a:lnTo>
                    <a:pt x="3584" y="167"/>
                  </a:lnTo>
                  <a:cubicBezTo>
                    <a:pt x="3584" y="72"/>
                    <a:pt x="3513" y="0"/>
                    <a:pt x="341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3" name="Google Shape;1443;p48"/>
            <p:cNvSpPr/>
            <p:nvPr/>
          </p:nvSpPr>
          <p:spPr>
            <a:xfrm>
              <a:off x="4091595" y="2517716"/>
              <a:ext cx="142524" cy="103503"/>
            </a:xfrm>
            <a:custGeom>
              <a:avLst/>
              <a:gdLst/>
              <a:ahLst/>
              <a:cxnLst/>
              <a:rect l="l" t="t" r="r" b="b"/>
              <a:pathLst>
                <a:path w="4478" h="3252" extrusionOk="0">
                  <a:moveTo>
                    <a:pt x="3430" y="1"/>
                  </a:moveTo>
                  <a:cubicBezTo>
                    <a:pt x="3347" y="1"/>
                    <a:pt x="3275" y="84"/>
                    <a:pt x="3275" y="168"/>
                  </a:cubicBezTo>
                  <a:cubicBezTo>
                    <a:pt x="3275" y="263"/>
                    <a:pt x="3347" y="334"/>
                    <a:pt x="3430" y="334"/>
                  </a:cubicBezTo>
                  <a:lnTo>
                    <a:pt x="3906" y="334"/>
                  </a:lnTo>
                  <a:lnTo>
                    <a:pt x="2335" y="1906"/>
                  </a:lnTo>
                  <a:lnTo>
                    <a:pt x="2323" y="1906"/>
                  </a:lnTo>
                  <a:lnTo>
                    <a:pt x="1965" y="1549"/>
                  </a:lnTo>
                  <a:cubicBezTo>
                    <a:pt x="1894" y="1483"/>
                    <a:pt x="1808" y="1450"/>
                    <a:pt x="1723" y="1450"/>
                  </a:cubicBezTo>
                  <a:cubicBezTo>
                    <a:pt x="1638" y="1450"/>
                    <a:pt x="1555" y="1483"/>
                    <a:pt x="1489" y="1549"/>
                  </a:cubicBezTo>
                  <a:lnTo>
                    <a:pt x="60" y="2977"/>
                  </a:lnTo>
                  <a:cubicBezTo>
                    <a:pt x="1" y="3037"/>
                    <a:pt x="1" y="3144"/>
                    <a:pt x="60" y="3204"/>
                  </a:cubicBezTo>
                  <a:cubicBezTo>
                    <a:pt x="84" y="3239"/>
                    <a:pt x="132" y="3251"/>
                    <a:pt x="180" y="3251"/>
                  </a:cubicBezTo>
                  <a:cubicBezTo>
                    <a:pt x="215" y="3251"/>
                    <a:pt x="263" y="3239"/>
                    <a:pt x="299" y="3204"/>
                  </a:cubicBezTo>
                  <a:lnTo>
                    <a:pt x="1727" y="1775"/>
                  </a:lnTo>
                  <a:lnTo>
                    <a:pt x="1739" y="1775"/>
                  </a:lnTo>
                  <a:lnTo>
                    <a:pt x="2096" y="2132"/>
                  </a:lnTo>
                  <a:cubicBezTo>
                    <a:pt x="2156" y="2192"/>
                    <a:pt x="2239" y="2239"/>
                    <a:pt x="2335" y="2239"/>
                  </a:cubicBezTo>
                  <a:cubicBezTo>
                    <a:pt x="2418" y="2239"/>
                    <a:pt x="2513" y="2203"/>
                    <a:pt x="2573" y="2132"/>
                  </a:cubicBezTo>
                  <a:lnTo>
                    <a:pt x="4144" y="560"/>
                  </a:lnTo>
                  <a:lnTo>
                    <a:pt x="4144" y="1037"/>
                  </a:lnTo>
                  <a:cubicBezTo>
                    <a:pt x="4144" y="1120"/>
                    <a:pt x="4228" y="1191"/>
                    <a:pt x="4311" y="1191"/>
                  </a:cubicBezTo>
                  <a:cubicBezTo>
                    <a:pt x="4406" y="1191"/>
                    <a:pt x="4478" y="1120"/>
                    <a:pt x="4478" y="1037"/>
                  </a:cubicBezTo>
                  <a:lnTo>
                    <a:pt x="4478" y="168"/>
                  </a:lnTo>
                  <a:cubicBezTo>
                    <a:pt x="4466" y="84"/>
                    <a:pt x="4382" y="1"/>
                    <a:pt x="429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44" name="Google Shape;1444;p48"/>
          <p:cNvGrpSpPr/>
          <p:nvPr/>
        </p:nvGrpSpPr>
        <p:grpSpPr>
          <a:xfrm>
            <a:off x="3725796" y="2807327"/>
            <a:ext cx="379489" cy="366046"/>
            <a:chOff x="1284212" y="1963766"/>
            <a:chExt cx="379489" cy="366046"/>
          </a:xfrm>
        </p:grpSpPr>
        <p:sp>
          <p:nvSpPr>
            <p:cNvPr id="1445" name="Google Shape;1445;p48"/>
            <p:cNvSpPr/>
            <p:nvPr/>
          </p:nvSpPr>
          <p:spPr>
            <a:xfrm>
              <a:off x="1436861" y="2112975"/>
              <a:ext cx="69444" cy="68902"/>
            </a:xfrm>
            <a:custGeom>
              <a:avLst/>
              <a:gdLst/>
              <a:ahLst/>
              <a:cxnLst/>
              <a:rect l="l" t="t" r="r" b="b"/>
              <a:pathLst>
                <a:path w="2180" h="2163" extrusionOk="0">
                  <a:moveTo>
                    <a:pt x="1086" y="1"/>
                  </a:moveTo>
                  <a:cubicBezTo>
                    <a:pt x="526" y="1"/>
                    <a:pt x="0" y="443"/>
                    <a:pt x="0" y="1079"/>
                  </a:cubicBezTo>
                  <a:cubicBezTo>
                    <a:pt x="0" y="1675"/>
                    <a:pt x="501" y="2163"/>
                    <a:pt x="1096" y="2163"/>
                  </a:cubicBezTo>
                  <a:cubicBezTo>
                    <a:pt x="1703" y="2163"/>
                    <a:pt x="2179" y="1675"/>
                    <a:pt x="2179" y="1079"/>
                  </a:cubicBezTo>
                  <a:cubicBezTo>
                    <a:pt x="2144" y="1020"/>
                    <a:pt x="2144" y="960"/>
                    <a:pt x="2132" y="889"/>
                  </a:cubicBezTo>
                  <a:cubicBezTo>
                    <a:pt x="2121" y="802"/>
                    <a:pt x="2040" y="744"/>
                    <a:pt x="1963" y="744"/>
                  </a:cubicBezTo>
                  <a:cubicBezTo>
                    <a:pt x="1955" y="744"/>
                    <a:pt x="1948" y="745"/>
                    <a:pt x="1941" y="746"/>
                  </a:cubicBezTo>
                  <a:cubicBezTo>
                    <a:pt x="1846" y="770"/>
                    <a:pt x="1786" y="853"/>
                    <a:pt x="1810" y="948"/>
                  </a:cubicBezTo>
                  <a:cubicBezTo>
                    <a:pt x="1883" y="1428"/>
                    <a:pt x="1488" y="1811"/>
                    <a:pt x="1059" y="1811"/>
                  </a:cubicBezTo>
                  <a:cubicBezTo>
                    <a:pt x="923" y="1811"/>
                    <a:pt x="784" y="1772"/>
                    <a:pt x="655" y="1687"/>
                  </a:cubicBezTo>
                  <a:cubicBezTo>
                    <a:pt x="48" y="1282"/>
                    <a:pt x="346" y="329"/>
                    <a:pt x="1072" y="329"/>
                  </a:cubicBezTo>
                  <a:cubicBezTo>
                    <a:pt x="1239" y="329"/>
                    <a:pt x="1405" y="389"/>
                    <a:pt x="1536" y="496"/>
                  </a:cubicBezTo>
                  <a:cubicBezTo>
                    <a:pt x="1567" y="522"/>
                    <a:pt x="1605" y="534"/>
                    <a:pt x="1642" y="534"/>
                  </a:cubicBezTo>
                  <a:cubicBezTo>
                    <a:pt x="1692" y="534"/>
                    <a:pt x="1741" y="513"/>
                    <a:pt x="1774" y="472"/>
                  </a:cubicBezTo>
                  <a:cubicBezTo>
                    <a:pt x="1834" y="389"/>
                    <a:pt x="1822" y="294"/>
                    <a:pt x="1751" y="234"/>
                  </a:cubicBezTo>
                  <a:cubicBezTo>
                    <a:pt x="1545" y="73"/>
                    <a:pt x="1313" y="1"/>
                    <a:pt x="108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6" name="Google Shape;1446;p48"/>
            <p:cNvSpPr/>
            <p:nvPr/>
          </p:nvSpPr>
          <p:spPr>
            <a:xfrm>
              <a:off x="1284212" y="1963766"/>
              <a:ext cx="379489" cy="366046"/>
            </a:xfrm>
            <a:custGeom>
              <a:avLst/>
              <a:gdLst/>
              <a:ahLst/>
              <a:cxnLst/>
              <a:rect l="l" t="t" r="r" b="b"/>
              <a:pathLst>
                <a:path w="11913" h="11491" extrusionOk="0">
                  <a:moveTo>
                    <a:pt x="1031" y="2185"/>
                  </a:moveTo>
                  <a:cubicBezTo>
                    <a:pt x="1151" y="2185"/>
                    <a:pt x="1275" y="2224"/>
                    <a:pt x="1387" y="2311"/>
                  </a:cubicBezTo>
                  <a:cubicBezTo>
                    <a:pt x="1625" y="2489"/>
                    <a:pt x="1673" y="2834"/>
                    <a:pt x="1506" y="3084"/>
                  </a:cubicBezTo>
                  <a:cubicBezTo>
                    <a:pt x="1389" y="3256"/>
                    <a:pt x="1207" y="3337"/>
                    <a:pt x="1026" y="3337"/>
                  </a:cubicBezTo>
                  <a:cubicBezTo>
                    <a:pt x="767" y="3337"/>
                    <a:pt x="510" y="3171"/>
                    <a:pt x="447" y="2870"/>
                  </a:cubicBezTo>
                  <a:cubicBezTo>
                    <a:pt x="376" y="2492"/>
                    <a:pt x="689" y="2185"/>
                    <a:pt x="1031" y="2185"/>
                  </a:cubicBezTo>
                  <a:close/>
                  <a:moveTo>
                    <a:pt x="4269" y="3025"/>
                  </a:moveTo>
                  <a:cubicBezTo>
                    <a:pt x="4364" y="3073"/>
                    <a:pt x="5435" y="3680"/>
                    <a:pt x="5519" y="3739"/>
                  </a:cubicBezTo>
                  <a:lnTo>
                    <a:pt x="4269" y="4454"/>
                  </a:lnTo>
                  <a:lnTo>
                    <a:pt x="4269" y="3025"/>
                  </a:lnTo>
                  <a:close/>
                  <a:moveTo>
                    <a:pt x="7448" y="3025"/>
                  </a:moveTo>
                  <a:lnTo>
                    <a:pt x="7448" y="4454"/>
                  </a:lnTo>
                  <a:lnTo>
                    <a:pt x="6197" y="3739"/>
                  </a:lnTo>
                  <a:lnTo>
                    <a:pt x="7448" y="3025"/>
                  </a:lnTo>
                  <a:close/>
                  <a:moveTo>
                    <a:pt x="2550" y="2268"/>
                  </a:moveTo>
                  <a:cubicBezTo>
                    <a:pt x="2817" y="2268"/>
                    <a:pt x="3085" y="2336"/>
                    <a:pt x="3328" y="2477"/>
                  </a:cubicBezTo>
                  <a:cubicBezTo>
                    <a:pt x="3697" y="2692"/>
                    <a:pt x="3566" y="2608"/>
                    <a:pt x="3935" y="2811"/>
                  </a:cubicBezTo>
                  <a:lnTo>
                    <a:pt x="3935" y="4644"/>
                  </a:lnTo>
                  <a:lnTo>
                    <a:pt x="2328" y="5573"/>
                  </a:lnTo>
                  <a:lnTo>
                    <a:pt x="1744" y="5240"/>
                  </a:lnTo>
                  <a:cubicBezTo>
                    <a:pt x="1375" y="5037"/>
                    <a:pt x="1125" y="4692"/>
                    <a:pt x="1006" y="4275"/>
                  </a:cubicBezTo>
                  <a:cubicBezTo>
                    <a:pt x="947" y="4085"/>
                    <a:pt x="923" y="3870"/>
                    <a:pt x="959" y="3680"/>
                  </a:cubicBezTo>
                  <a:lnTo>
                    <a:pt x="959" y="3680"/>
                  </a:lnTo>
                  <a:cubicBezTo>
                    <a:pt x="981" y="3681"/>
                    <a:pt x="1003" y="3682"/>
                    <a:pt x="1025" y="3682"/>
                  </a:cubicBezTo>
                  <a:cubicBezTo>
                    <a:pt x="1659" y="3682"/>
                    <a:pt x="2129" y="3028"/>
                    <a:pt x="1875" y="2418"/>
                  </a:cubicBezTo>
                  <a:cubicBezTo>
                    <a:pt x="2090" y="2319"/>
                    <a:pt x="2320" y="2268"/>
                    <a:pt x="2550" y="2268"/>
                  </a:cubicBezTo>
                  <a:close/>
                  <a:moveTo>
                    <a:pt x="9186" y="2275"/>
                  </a:moveTo>
                  <a:cubicBezTo>
                    <a:pt x="10067" y="2275"/>
                    <a:pt x="10781" y="2977"/>
                    <a:pt x="10781" y="3858"/>
                  </a:cubicBezTo>
                  <a:cubicBezTo>
                    <a:pt x="10781" y="4418"/>
                    <a:pt x="10460" y="4954"/>
                    <a:pt x="9972" y="5240"/>
                  </a:cubicBezTo>
                  <a:lnTo>
                    <a:pt x="9400" y="5573"/>
                  </a:lnTo>
                  <a:cubicBezTo>
                    <a:pt x="9186" y="5454"/>
                    <a:pt x="7983" y="4751"/>
                    <a:pt x="7793" y="4644"/>
                  </a:cubicBezTo>
                  <a:lnTo>
                    <a:pt x="7793" y="2834"/>
                  </a:lnTo>
                  <a:cubicBezTo>
                    <a:pt x="8245" y="2596"/>
                    <a:pt x="8567" y="2275"/>
                    <a:pt x="9186" y="2275"/>
                  </a:cubicBezTo>
                  <a:close/>
                  <a:moveTo>
                    <a:pt x="3935" y="5013"/>
                  </a:moveTo>
                  <a:lnTo>
                    <a:pt x="3935" y="6478"/>
                  </a:lnTo>
                  <a:lnTo>
                    <a:pt x="2673" y="5751"/>
                  </a:lnTo>
                  <a:lnTo>
                    <a:pt x="3935" y="5013"/>
                  </a:lnTo>
                  <a:close/>
                  <a:moveTo>
                    <a:pt x="7793" y="5037"/>
                  </a:moveTo>
                  <a:cubicBezTo>
                    <a:pt x="7948" y="5120"/>
                    <a:pt x="8900" y="5668"/>
                    <a:pt x="9055" y="5763"/>
                  </a:cubicBezTo>
                  <a:lnTo>
                    <a:pt x="7793" y="6490"/>
                  </a:lnTo>
                  <a:lnTo>
                    <a:pt x="7793" y="5037"/>
                  </a:lnTo>
                  <a:close/>
                  <a:moveTo>
                    <a:pt x="5852" y="3918"/>
                  </a:moveTo>
                  <a:lnTo>
                    <a:pt x="7448" y="4823"/>
                  </a:lnTo>
                  <a:lnTo>
                    <a:pt x="7448" y="6668"/>
                  </a:lnTo>
                  <a:lnTo>
                    <a:pt x="5852" y="7573"/>
                  </a:lnTo>
                  <a:lnTo>
                    <a:pt x="4257" y="6668"/>
                  </a:lnTo>
                  <a:lnTo>
                    <a:pt x="4257" y="4823"/>
                  </a:lnTo>
                  <a:lnTo>
                    <a:pt x="5852" y="3918"/>
                  </a:lnTo>
                  <a:close/>
                  <a:moveTo>
                    <a:pt x="7448" y="7061"/>
                  </a:moveTo>
                  <a:lnTo>
                    <a:pt x="7448" y="8490"/>
                  </a:lnTo>
                  <a:cubicBezTo>
                    <a:pt x="7352" y="8442"/>
                    <a:pt x="6281" y="7835"/>
                    <a:pt x="6197" y="7776"/>
                  </a:cubicBezTo>
                  <a:lnTo>
                    <a:pt x="7448" y="7061"/>
                  </a:lnTo>
                  <a:close/>
                  <a:moveTo>
                    <a:pt x="4269" y="7073"/>
                  </a:moveTo>
                  <a:lnTo>
                    <a:pt x="5519" y="7787"/>
                  </a:lnTo>
                  <a:lnTo>
                    <a:pt x="4269" y="8502"/>
                  </a:lnTo>
                  <a:lnTo>
                    <a:pt x="4269" y="7073"/>
                  </a:lnTo>
                  <a:close/>
                  <a:moveTo>
                    <a:pt x="9376" y="5954"/>
                  </a:moveTo>
                  <a:lnTo>
                    <a:pt x="9960" y="6287"/>
                  </a:lnTo>
                  <a:cubicBezTo>
                    <a:pt x="10329" y="6490"/>
                    <a:pt x="10579" y="6835"/>
                    <a:pt x="10710" y="7252"/>
                  </a:cubicBezTo>
                  <a:cubicBezTo>
                    <a:pt x="10746" y="7430"/>
                    <a:pt x="10757" y="7609"/>
                    <a:pt x="10757" y="7787"/>
                  </a:cubicBezTo>
                  <a:cubicBezTo>
                    <a:pt x="10736" y="7786"/>
                    <a:pt x="10714" y="7785"/>
                    <a:pt x="10693" y="7785"/>
                  </a:cubicBezTo>
                  <a:cubicBezTo>
                    <a:pt x="10049" y="7785"/>
                    <a:pt x="9612" y="8474"/>
                    <a:pt x="9888" y="9085"/>
                  </a:cubicBezTo>
                  <a:cubicBezTo>
                    <a:pt x="9662" y="9190"/>
                    <a:pt x="9412" y="9249"/>
                    <a:pt x="9161" y="9249"/>
                  </a:cubicBezTo>
                  <a:cubicBezTo>
                    <a:pt x="8898" y="9249"/>
                    <a:pt x="8632" y="9184"/>
                    <a:pt x="8388" y="9038"/>
                  </a:cubicBezTo>
                  <a:cubicBezTo>
                    <a:pt x="8007" y="8811"/>
                    <a:pt x="8138" y="8907"/>
                    <a:pt x="7769" y="8692"/>
                  </a:cubicBezTo>
                  <a:lnTo>
                    <a:pt x="7769" y="6883"/>
                  </a:lnTo>
                  <a:lnTo>
                    <a:pt x="9376" y="5954"/>
                  </a:lnTo>
                  <a:close/>
                  <a:moveTo>
                    <a:pt x="10731" y="8111"/>
                  </a:moveTo>
                  <a:cubicBezTo>
                    <a:pt x="10841" y="8111"/>
                    <a:pt x="10950" y="8142"/>
                    <a:pt x="11043" y="8204"/>
                  </a:cubicBezTo>
                  <a:cubicBezTo>
                    <a:pt x="11484" y="8502"/>
                    <a:pt x="11329" y="9157"/>
                    <a:pt x="10841" y="9264"/>
                  </a:cubicBezTo>
                  <a:cubicBezTo>
                    <a:pt x="10802" y="9271"/>
                    <a:pt x="10764" y="9275"/>
                    <a:pt x="10726" y="9275"/>
                  </a:cubicBezTo>
                  <a:cubicBezTo>
                    <a:pt x="10276" y="9275"/>
                    <a:pt x="9982" y="8767"/>
                    <a:pt x="10246" y="8371"/>
                  </a:cubicBezTo>
                  <a:cubicBezTo>
                    <a:pt x="10358" y="8199"/>
                    <a:pt x="10545" y="8111"/>
                    <a:pt x="10731" y="8111"/>
                  </a:cubicBezTo>
                  <a:close/>
                  <a:moveTo>
                    <a:pt x="5852" y="7978"/>
                  </a:moveTo>
                  <a:cubicBezTo>
                    <a:pt x="6043" y="8097"/>
                    <a:pt x="7233" y="8764"/>
                    <a:pt x="7448" y="8883"/>
                  </a:cubicBezTo>
                  <a:lnTo>
                    <a:pt x="7448" y="9585"/>
                  </a:lnTo>
                  <a:cubicBezTo>
                    <a:pt x="7448" y="10466"/>
                    <a:pt x="6733" y="11181"/>
                    <a:pt x="5852" y="11181"/>
                  </a:cubicBezTo>
                  <a:cubicBezTo>
                    <a:pt x="4971" y="11181"/>
                    <a:pt x="4257" y="10466"/>
                    <a:pt x="4257" y="9585"/>
                  </a:cubicBezTo>
                  <a:lnTo>
                    <a:pt x="4257" y="8883"/>
                  </a:lnTo>
                  <a:lnTo>
                    <a:pt x="5852" y="7978"/>
                  </a:lnTo>
                  <a:close/>
                  <a:moveTo>
                    <a:pt x="5852" y="1"/>
                  </a:moveTo>
                  <a:cubicBezTo>
                    <a:pt x="4792" y="1"/>
                    <a:pt x="3935" y="870"/>
                    <a:pt x="3935" y="1918"/>
                  </a:cubicBezTo>
                  <a:lnTo>
                    <a:pt x="3935" y="2430"/>
                  </a:lnTo>
                  <a:cubicBezTo>
                    <a:pt x="3649" y="2263"/>
                    <a:pt x="3757" y="2322"/>
                    <a:pt x="3483" y="2180"/>
                  </a:cubicBezTo>
                  <a:cubicBezTo>
                    <a:pt x="3183" y="2005"/>
                    <a:pt x="2854" y="1922"/>
                    <a:pt x="2529" y="1922"/>
                  </a:cubicBezTo>
                  <a:cubicBezTo>
                    <a:pt x="2235" y="1922"/>
                    <a:pt x="1945" y="1990"/>
                    <a:pt x="1685" y="2120"/>
                  </a:cubicBezTo>
                  <a:cubicBezTo>
                    <a:pt x="1491" y="1915"/>
                    <a:pt x="1256" y="1827"/>
                    <a:pt x="1027" y="1827"/>
                  </a:cubicBezTo>
                  <a:cubicBezTo>
                    <a:pt x="497" y="1827"/>
                    <a:pt x="0" y="2303"/>
                    <a:pt x="125" y="2918"/>
                  </a:cubicBezTo>
                  <a:cubicBezTo>
                    <a:pt x="185" y="3215"/>
                    <a:pt x="375" y="3454"/>
                    <a:pt x="625" y="3573"/>
                  </a:cubicBezTo>
                  <a:cubicBezTo>
                    <a:pt x="530" y="4335"/>
                    <a:pt x="887" y="5109"/>
                    <a:pt x="1578" y="5501"/>
                  </a:cubicBezTo>
                  <a:cubicBezTo>
                    <a:pt x="1816" y="5644"/>
                    <a:pt x="1744" y="5597"/>
                    <a:pt x="1983" y="5728"/>
                  </a:cubicBezTo>
                  <a:lnTo>
                    <a:pt x="1578" y="5954"/>
                  </a:lnTo>
                  <a:cubicBezTo>
                    <a:pt x="982" y="6299"/>
                    <a:pt x="613" y="6942"/>
                    <a:pt x="613" y="7633"/>
                  </a:cubicBezTo>
                  <a:cubicBezTo>
                    <a:pt x="613" y="8633"/>
                    <a:pt x="1375" y="9466"/>
                    <a:pt x="2375" y="9538"/>
                  </a:cubicBezTo>
                  <a:lnTo>
                    <a:pt x="2387" y="9538"/>
                  </a:lnTo>
                  <a:cubicBezTo>
                    <a:pt x="2471" y="9538"/>
                    <a:pt x="2554" y="9478"/>
                    <a:pt x="2554" y="9395"/>
                  </a:cubicBezTo>
                  <a:cubicBezTo>
                    <a:pt x="2566" y="9300"/>
                    <a:pt x="2495" y="9216"/>
                    <a:pt x="2399" y="9216"/>
                  </a:cubicBezTo>
                  <a:cubicBezTo>
                    <a:pt x="1578" y="9145"/>
                    <a:pt x="959" y="8454"/>
                    <a:pt x="959" y="7633"/>
                  </a:cubicBezTo>
                  <a:cubicBezTo>
                    <a:pt x="959" y="7073"/>
                    <a:pt x="1268" y="6537"/>
                    <a:pt x="1756" y="6252"/>
                  </a:cubicBezTo>
                  <a:lnTo>
                    <a:pt x="2340" y="5918"/>
                  </a:lnTo>
                  <a:lnTo>
                    <a:pt x="3947" y="6847"/>
                  </a:lnTo>
                  <a:lnTo>
                    <a:pt x="3947" y="8657"/>
                  </a:lnTo>
                  <a:cubicBezTo>
                    <a:pt x="3411" y="8954"/>
                    <a:pt x="3280" y="9061"/>
                    <a:pt x="3030" y="9157"/>
                  </a:cubicBezTo>
                  <a:cubicBezTo>
                    <a:pt x="2935" y="9180"/>
                    <a:pt x="2887" y="9276"/>
                    <a:pt x="2911" y="9359"/>
                  </a:cubicBezTo>
                  <a:cubicBezTo>
                    <a:pt x="2932" y="9443"/>
                    <a:pt x="3008" y="9480"/>
                    <a:pt x="3082" y="9480"/>
                  </a:cubicBezTo>
                  <a:cubicBezTo>
                    <a:pt x="3093" y="9480"/>
                    <a:pt x="3103" y="9480"/>
                    <a:pt x="3114" y="9478"/>
                  </a:cubicBezTo>
                  <a:cubicBezTo>
                    <a:pt x="3423" y="9395"/>
                    <a:pt x="3578" y="9252"/>
                    <a:pt x="3947" y="9061"/>
                  </a:cubicBezTo>
                  <a:lnTo>
                    <a:pt x="3947" y="9573"/>
                  </a:lnTo>
                  <a:cubicBezTo>
                    <a:pt x="3947" y="10621"/>
                    <a:pt x="4816" y="11490"/>
                    <a:pt x="5864" y="11490"/>
                  </a:cubicBezTo>
                  <a:cubicBezTo>
                    <a:pt x="6924" y="11490"/>
                    <a:pt x="7793" y="10621"/>
                    <a:pt x="7793" y="9573"/>
                  </a:cubicBezTo>
                  <a:lnTo>
                    <a:pt x="7793" y="9085"/>
                  </a:lnTo>
                  <a:cubicBezTo>
                    <a:pt x="8269" y="9347"/>
                    <a:pt x="8591" y="9585"/>
                    <a:pt x="9186" y="9585"/>
                  </a:cubicBezTo>
                  <a:cubicBezTo>
                    <a:pt x="9495" y="9585"/>
                    <a:pt x="9829" y="9514"/>
                    <a:pt x="10115" y="9359"/>
                  </a:cubicBezTo>
                  <a:cubicBezTo>
                    <a:pt x="10277" y="9521"/>
                    <a:pt x="10500" y="9615"/>
                    <a:pt x="10736" y="9615"/>
                  </a:cubicBezTo>
                  <a:cubicBezTo>
                    <a:pt x="10794" y="9615"/>
                    <a:pt x="10853" y="9609"/>
                    <a:pt x="10912" y="9597"/>
                  </a:cubicBezTo>
                  <a:cubicBezTo>
                    <a:pt x="11781" y="9419"/>
                    <a:pt x="11912" y="8216"/>
                    <a:pt x="11091" y="7847"/>
                  </a:cubicBezTo>
                  <a:cubicBezTo>
                    <a:pt x="11162" y="7121"/>
                    <a:pt x="10805" y="6371"/>
                    <a:pt x="10138" y="5990"/>
                  </a:cubicBezTo>
                  <a:cubicBezTo>
                    <a:pt x="9900" y="5847"/>
                    <a:pt x="9972" y="5894"/>
                    <a:pt x="9734" y="5763"/>
                  </a:cubicBezTo>
                  <a:lnTo>
                    <a:pt x="10138" y="5537"/>
                  </a:lnTo>
                  <a:cubicBezTo>
                    <a:pt x="11067" y="5013"/>
                    <a:pt x="11377" y="3823"/>
                    <a:pt x="10853" y="2906"/>
                  </a:cubicBezTo>
                  <a:cubicBezTo>
                    <a:pt x="10507" y="2311"/>
                    <a:pt x="9876" y="1941"/>
                    <a:pt x="9174" y="1941"/>
                  </a:cubicBezTo>
                  <a:cubicBezTo>
                    <a:pt x="8471" y="1941"/>
                    <a:pt x="8067" y="2311"/>
                    <a:pt x="7769" y="2442"/>
                  </a:cubicBezTo>
                  <a:cubicBezTo>
                    <a:pt x="7757" y="2025"/>
                    <a:pt x="7805" y="1834"/>
                    <a:pt x="7733" y="1525"/>
                  </a:cubicBezTo>
                  <a:cubicBezTo>
                    <a:pt x="7711" y="1438"/>
                    <a:pt x="7640" y="1380"/>
                    <a:pt x="7546" y="1380"/>
                  </a:cubicBezTo>
                  <a:cubicBezTo>
                    <a:pt x="7537" y="1380"/>
                    <a:pt x="7528" y="1381"/>
                    <a:pt x="7519" y="1382"/>
                  </a:cubicBezTo>
                  <a:cubicBezTo>
                    <a:pt x="7436" y="1406"/>
                    <a:pt x="7376" y="1489"/>
                    <a:pt x="7388" y="1596"/>
                  </a:cubicBezTo>
                  <a:cubicBezTo>
                    <a:pt x="7448" y="1858"/>
                    <a:pt x="7412" y="2013"/>
                    <a:pt x="7436" y="2632"/>
                  </a:cubicBezTo>
                  <a:lnTo>
                    <a:pt x="5840" y="3549"/>
                  </a:lnTo>
                  <a:lnTo>
                    <a:pt x="4245" y="2632"/>
                  </a:lnTo>
                  <a:lnTo>
                    <a:pt x="4245" y="1941"/>
                  </a:lnTo>
                  <a:cubicBezTo>
                    <a:pt x="4245" y="1060"/>
                    <a:pt x="4959" y="346"/>
                    <a:pt x="5840" y="346"/>
                  </a:cubicBezTo>
                  <a:cubicBezTo>
                    <a:pt x="6364" y="346"/>
                    <a:pt x="6840" y="596"/>
                    <a:pt x="7150" y="1025"/>
                  </a:cubicBezTo>
                  <a:cubicBezTo>
                    <a:pt x="7186" y="1076"/>
                    <a:pt x="7241" y="1100"/>
                    <a:pt x="7294" y="1100"/>
                  </a:cubicBezTo>
                  <a:cubicBezTo>
                    <a:pt x="7328" y="1100"/>
                    <a:pt x="7360" y="1091"/>
                    <a:pt x="7388" y="1072"/>
                  </a:cubicBezTo>
                  <a:cubicBezTo>
                    <a:pt x="7459" y="1013"/>
                    <a:pt x="7471" y="906"/>
                    <a:pt x="7436" y="834"/>
                  </a:cubicBezTo>
                  <a:cubicBezTo>
                    <a:pt x="7078" y="310"/>
                    <a:pt x="6483" y="1"/>
                    <a:pt x="585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2" name="صورة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986221" y="683569"/>
            <a:ext cx="1350087" cy="2400156"/>
          </a:xfrm>
          <a:prstGeom prst="rect">
            <a:avLst/>
          </a:prstGeom>
        </p:spPr>
      </p:pic>
      <p:pic>
        <p:nvPicPr>
          <p:cNvPr id="4" name="صورة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6200000">
            <a:off x="5663654" y="707297"/>
            <a:ext cx="1281916" cy="2278961"/>
          </a:xfrm>
          <a:prstGeom prst="rect">
            <a:avLst/>
          </a:prstGeom>
        </p:spPr>
      </p:pic>
    </p:spTree>
    <p:extLst>
      <p:ext uri="{BB962C8B-B14F-4D97-AF65-F5344CB8AC3E}">
        <p14:creationId xmlns:p14="http://schemas.microsoft.com/office/powerpoint/2010/main" val="2075434108"/>
      </p:ext>
    </p:extLst>
  </p:cSld>
  <p:clrMapOvr>
    <a:masterClrMapping/>
  </p:clrMapOvr>
</p:sld>
</file>

<file path=ppt/theme/theme1.xml><?xml version="1.0" encoding="utf-8"?>
<a:theme xmlns:a="http://schemas.openxmlformats.org/drawingml/2006/main" name="Tissue Nanotransfection Breakthrough by Slidesgo">
  <a:themeElements>
    <a:clrScheme name="Simple Light">
      <a:dk1>
        <a:srgbClr val="33678A"/>
      </a:dk1>
      <a:lt1>
        <a:srgbClr val="E65C4F"/>
      </a:lt1>
      <a:dk2>
        <a:srgbClr val="78A6C9"/>
      </a:dk2>
      <a:lt2>
        <a:srgbClr val="EAEFF3"/>
      </a:lt2>
      <a:accent1>
        <a:srgbClr val="E65C4F"/>
      </a:accent1>
      <a:accent2>
        <a:srgbClr val="78A6C9"/>
      </a:accent2>
      <a:accent3>
        <a:srgbClr val="33699A"/>
      </a:accent3>
      <a:accent4>
        <a:srgbClr val="EAEFF3"/>
      </a:accent4>
      <a:accent5>
        <a:srgbClr val="FFFFFF"/>
      </a:accent5>
      <a:accent6>
        <a:srgbClr val="33678A"/>
      </a:accent6>
      <a:hlink>
        <a:srgbClr val="E65C4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643</TotalTime>
  <Words>350</Words>
  <Application>Microsoft Office PowerPoint</Application>
  <PresentationFormat>عرض على الشاشة (9:16)‏</PresentationFormat>
  <Paragraphs>51</Paragraphs>
  <Slides>18</Slides>
  <Notes>18</Notes>
  <HiddenSlides>0</HiddenSlides>
  <MMClips>0</MMClips>
  <ScaleCrop>false</ScaleCrop>
  <HeadingPairs>
    <vt:vector size="6" baseType="variant">
      <vt:variant>
        <vt:lpstr>الخطوط المستخدمة</vt:lpstr>
      </vt:variant>
      <vt:variant>
        <vt:i4>7</vt:i4>
      </vt:variant>
      <vt:variant>
        <vt:lpstr>نسق</vt:lpstr>
      </vt:variant>
      <vt:variant>
        <vt:i4>1</vt:i4>
      </vt:variant>
      <vt:variant>
        <vt:lpstr>عناوين الشرائح</vt:lpstr>
      </vt:variant>
      <vt:variant>
        <vt:i4>18</vt:i4>
      </vt:variant>
    </vt:vector>
  </HeadingPairs>
  <TitlesOfParts>
    <vt:vector size="26" baseType="lpstr">
      <vt:lpstr>Arial</vt:lpstr>
      <vt:lpstr>Saira SemiBold</vt:lpstr>
      <vt:lpstr>Montserrat</vt:lpstr>
      <vt:lpstr>Roboto</vt:lpstr>
      <vt:lpstr>Nunito</vt:lpstr>
      <vt:lpstr>Lato</vt:lpstr>
      <vt:lpstr>Saira</vt:lpstr>
      <vt:lpstr>Tissue Nanotransfection Breakthrough by Slidesgo</vt:lpstr>
      <vt:lpstr>Accu-Vital Monitor </vt:lpstr>
      <vt:lpstr>INTRODUCTION</vt:lpstr>
      <vt:lpstr>MOTIVATION</vt:lpstr>
      <vt:lpstr>GOALS</vt:lpstr>
      <vt:lpstr>Overview of The System  </vt:lpstr>
      <vt:lpstr>Implementation </vt:lpstr>
      <vt:lpstr>All Feature</vt:lpstr>
      <vt:lpstr>Feature and Design</vt:lpstr>
      <vt:lpstr>Feature and Design</vt:lpstr>
      <vt:lpstr>Checkups frequently   </vt:lpstr>
      <vt:lpstr>عرض تقديمي في PowerPoint</vt:lpstr>
      <vt:lpstr>ECG  </vt:lpstr>
      <vt:lpstr>Blood Glucose Measurement     </vt:lpstr>
      <vt:lpstr>MOBILE APP</vt:lpstr>
      <vt:lpstr>CONCLUSION</vt:lpstr>
      <vt:lpstr>Future Work </vt:lpstr>
      <vt:lpstr>DEMO</vt:lpstr>
      <vt:lpstr>ALTERNATIVE RESOURCES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Accu-Vital Monitor</dc:title>
  <dc:creator>AyaGH</dc:creator>
  <cp:lastModifiedBy>Google Tech</cp:lastModifiedBy>
  <cp:revision>47</cp:revision>
  <dcterms:modified xsi:type="dcterms:W3CDTF">2023-06-07T20:16:29Z</dcterms:modified>
</cp:coreProperties>
</file>